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4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9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31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8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8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0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06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73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4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E0C8F-3F1A-427D-BE67-3112461A410F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62089-462E-44DC-BC18-5296FB1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37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github.com/mureed-hussain-droty/CV_project" TargetMode="Externa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35" y="469219"/>
            <a:ext cx="12253016" cy="6686324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48981"/>
              </p:ext>
            </p:extLst>
          </p:nvPr>
        </p:nvGraphicFramePr>
        <p:xfrm>
          <a:off x="1158593" y="663343"/>
          <a:ext cx="7043133" cy="797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58978"/>
                <a:gridCol w="184155"/>
              </a:tblGrid>
              <a:tr h="398574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57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954580"/>
              </p:ext>
            </p:extLst>
          </p:nvPr>
        </p:nvGraphicFramePr>
        <p:xfrm>
          <a:off x="-203201" y="469219"/>
          <a:ext cx="11857038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7896240" imgH="1371600" progId="Paint.Picture">
                  <p:embed/>
                </p:oleObj>
              </mc:Choice>
              <mc:Fallback>
                <p:oleObj name="Bitmap Image" r:id="rId4" imgW="7896240" imgH="137160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3201" y="469219"/>
                        <a:ext cx="11857038" cy="2055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-203201" y="2525031"/>
            <a:ext cx="5442858" cy="265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 </a:t>
            </a:r>
            <a:endParaRPr lang="en-GB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Mureed Hussain Droty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Gmail: drotynew3492@gmail.com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No: sk23102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Campus: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Nust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skardu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: Artificial intelligence and data science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 Mr.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Sajid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-203201" y="6512076"/>
            <a:ext cx="11857038" cy="643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mureed-</a:t>
            </a:r>
            <a:r>
              <a:rPr lang="en-US" dirty="0" err="1">
                <a:hlinkClick r:id="rId6"/>
              </a:rPr>
              <a:t>hussain</a:t>
            </a:r>
            <a:r>
              <a:rPr lang="en-US" dirty="0">
                <a:hlinkClick r:id="rId6"/>
              </a:rPr>
              <a:t>-droty/</a:t>
            </a:r>
            <a:r>
              <a:rPr lang="en-US" dirty="0" err="1">
                <a:hlinkClick r:id="rId6"/>
              </a:rPr>
              <a:t>CV_project</a:t>
            </a:r>
            <a:r>
              <a:rPr lang="en-US" dirty="0">
                <a:hlinkClick r:id="rId6"/>
              </a:rPr>
              <a:t>: THIS IS </a:t>
            </a:r>
            <a:r>
              <a:rPr lang="en-US" dirty="0">
                <a:solidFill>
                  <a:schemeClr val="bg2"/>
                </a:solidFill>
                <a:hlinkClick r:id="rId6"/>
              </a:rPr>
              <a:t>COMPUTER</a:t>
            </a:r>
            <a:r>
              <a:rPr lang="en-US" dirty="0">
                <a:hlinkClick r:id="rId6"/>
              </a:rPr>
              <a:t> VISSION PROJECT CODE . AIDS COURSE WITH NUST 23 (github.com)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34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725714" y="365125"/>
            <a:ext cx="1062808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Project Title: </a:t>
            </a:r>
            <a:r>
              <a:rPr lang="en-US" sz="3200" u="sng" dirty="0"/>
              <a:t>Expression Classification from Facial Images</a:t>
            </a:r>
            <a:r>
              <a:rPr lang="en-US" sz="3200" dirty="0"/>
              <a:t> </a:t>
            </a:r>
            <a:endParaRPr lang="en-GB" sz="3200" dirty="0"/>
          </a:p>
          <a:p>
            <a:pPr algn="ctr"/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2090058"/>
            <a:ext cx="9419772" cy="404948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Objectives: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fundamentals of using a deep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ConvNet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how to use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how to use Google </a:t>
            </a:r>
            <a:r>
              <a:rPr lang="en-US" sz="32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how to train (fine-tune) a convolutional neural network architecture</a:t>
            </a:r>
            <a:endParaRPr lang="en-GB" sz="32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97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670629" y="478971"/>
            <a:ext cx="6458857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Summary: </a:t>
            </a:r>
            <a:endParaRPr lang="en-GB" sz="6600" dirty="0"/>
          </a:p>
          <a:p>
            <a:pPr algn="ctr"/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986971" y="2583543"/>
            <a:ext cx="10261600" cy="4005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 this project I work on face emotion recognition using  </a:t>
            </a:r>
            <a:r>
              <a:rPr lang="en-US" sz="2400" b="1" dirty="0"/>
              <a:t>fer2013 dataset. I</a:t>
            </a:r>
            <a:r>
              <a:rPr lang="en-US" sz="2400" dirty="0"/>
              <a:t>n this project I tried to predict the emotion of a person. First of all I mounted google drive to </a:t>
            </a:r>
            <a:r>
              <a:rPr lang="en-US" sz="2400" dirty="0" err="1"/>
              <a:t>colab</a:t>
            </a:r>
            <a:r>
              <a:rPr lang="en-US" sz="2400" dirty="0"/>
              <a:t> and after that we make a file name as facial expression on google drive and in this folder we drop our database after that in google </a:t>
            </a:r>
            <a:r>
              <a:rPr lang="en-US" sz="2400" dirty="0" err="1"/>
              <a:t>colab</a:t>
            </a:r>
            <a:r>
              <a:rPr lang="en-US" sz="2400" dirty="0"/>
              <a:t> we use the directory to access the dataset</a:t>
            </a:r>
            <a:r>
              <a:rPr lang="en-US" sz="2400" dirty="0" smtClean="0"/>
              <a:t>.</a:t>
            </a:r>
          </a:p>
          <a:p>
            <a:endParaRPr lang="en-GB" sz="2400" dirty="0"/>
          </a:p>
          <a:p>
            <a:r>
              <a:rPr lang="en-US" sz="2400" dirty="0"/>
              <a:t>The dataset selected for our project is fer2013 dataset. We choose this dataset because it is specific for facial emotion  expression and also it has seven classes  of face expression.</a:t>
            </a:r>
            <a:endParaRPr lang="en-GB" sz="2400" dirty="0"/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32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ExpW Dataset | Papers With Co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72534"/>
            <a:ext cx="10701867" cy="5960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7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0653" y="497305"/>
            <a:ext cx="7074568" cy="978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6000" b="1" dirty="0"/>
              <a:t>Project </a:t>
            </a:r>
            <a:r>
              <a:rPr lang="en-US" sz="6000" b="1" dirty="0" smtClean="0"/>
              <a:t>Details:</a:t>
            </a:r>
            <a:endParaRPr lang="en-GB" sz="6000" dirty="0"/>
          </a:p>
          <a:p>
            <a:r>
              <a:rPr lang="en-US" dirty="0" smtClean="0"/>
              <a:t>.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45431" y="1716506"/>
            <a:ext cx="11020927" cy="4932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The project is divided into several stages:</a:t>
            </a:r>
            <a:endParaRPr lang="en-GB" sz="3600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 </a:t>
            </a:r>
            <a:endParaRPr lang="en-GB" sz="3600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Training:  I 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Split the data into Training/Validation/Test. Using  deep learning framework such as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Keras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3600" dirty="0" err="1">
                <a:solidFill>
                  <a:schemeClr val="accent3">
                    <a:lumMod val="50000"/>
                  </a:schemeClr>
                </a:solidFill>
              </a:rPr>
              <a:t>TensorFlow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to train a Convolutional Neural Network on the annotated dataset.</a:t>
            </a:r>
            <a:endParaRPr lang="en-GB" sz="3600" dirty="0">
              <a:solidFill>
                <a:schemeClr val="accent3">
                  <a:lumMod val="50000"/>
                </a:schemeClr>
              </a:solidFill>
            </a:endParaRPr>
          </a:p>
          <a:p>
            <a:pPr lvl="0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Testing:</a:t>
            </a:r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 The model is tested on a separate test set of images that was not used for training</a:t>
            </a:r>
            <a:endParaRPr lang="en-GB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05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0050" y="438150"/>
            <a:ext cx="11334750" cy="6057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 </a:t>
            </a:r>
            <a:endParaRPr lang="en-GB" dirty="0"/>
          </a:p>
          <a:p>
            <a:r>
              <a:rPr lang="en-US" dirty="0"/>
              <a:t> </a:t>
            </a:r>
            <a:endParaRPr lang="en-GB" dirty="0"/>
          </a:p>
          <a:p>
            <a:r>
              <a:rPr lang="en-US" sz="2800" b="1" dirty="0">
                <a:solidFill>
                  <a:schemeClr val="tx1"/>
                </a:solidFill>
              </a:rPr>
              <a:t>Training:  I </a:t>
            </a:r>
            <a:r>
              <a:rPr lang="en-US" sz="2800" dirty="0">
                <a:solidFill>
                  <a:schemeClr val="tx1"/>
                </a:solidFill>
              </a:rPr>
              <a:t> Split the data into Training/Validation/Test. Using  deep learning framework such as </a:t>
            </a:r>
            <a:r>
              <a:rPr lang="en-US" sz="2800" dirty="0" err="1">
                <a:solidFill>
                  <a:schemeClr val="tx1"/>
                </a:solidFill>
              </a:rPr>
              <a:t>Keras</a:t>
            </a:r>
            <a:r>
              <a:rPr lang="en-US" sz="2800" dirty="0">
                <a:solidFill>
                  <a:schemeClr val="tx1"/>
                </a:solidFill>
              </a:rPr>
              <a:t> or </a:t>
            </a:r>
            <a:r>
              <a:rPr lang="en-US" sz="2800" dirty="0" err="1">
                <a:solidFill>
                  <a:schemeClr val="tx1"/>
                </a:solidFill>
              </a:rPr>
              <a:t>TensorFlow</a:t>
            </a:r>
            <a:r>
              <a:rPr lang="en-US" sz="2800" dirty="0">
                <a:solidFill>
                  <a:schemeClr val="tx1"/>
                </a:solidFill>
              </a:rPr>
              <a:t> to train a Convolutional Neural Network on the annotated dataset.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Testing:</a:t>
            </a:r>
            <a:r>
              <a:rPr lang="en-US" sz="2800" dirty="0">
                <a:solidFill>
                  <a:schemeClr val="tx1"/>
                </a:solidFill>
              </a:rPr>
              <a:t> The model is tested on a separate test set of images that was not used for training.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Evaluation:</a:t>
            </a:r>
            <a:r>
              <a:rPr lang="en-US" sz="2800" dirty="0">
                <a:solidFill>
                  <a:schemeClr val="tx1"/>
                </a:solidFill>
              </a:rPr>
              <a:t> we check the performance of the model by measuring its accuracy </a:t>
            </a:r>
            <a:r>
              <a:rPr lang="en-US" sz="2800" dirty="0" err="1">
                <a:solidFill>
                  <a:schemeClr val="tx1"/>
                </a:solidFill>
              </a:rPr>
              <a:t>matric.Also</a:t>
            </a:r>
            <a:r>
              <a:rPr lang="en-US" sz="2800" dirty="0">
                <a:solidFill>
                  <a:schemeClr val="tx1"/>
                </a:solidFill>
              </a:rPr>
              <a:t> plot a confusion matrix to determine which expression class is predicted correctly and which is challenging for  model.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 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This is my project detail I fond some exception on it but we can improve it by using data cleaning and usage of more epochs.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By doing this project I also familiar with </a:t>
            </a:r>
            <a:r>
              <a:rPr lang="en-US" sz="2800" dirty="0" err="1">
                <a:solidFill>
                  <a:schemeClr val="tx1"/>
                </a:solidFill>
              </a:rPr>
              <a:t>colab,keras</a:t>
            </a:r>
            <a:r>
              <a:rPr lang="en-US" sz="2800" dirty="0">
                <a:solidFill>
                  <a:schemeClr val="tx1"/>
                </a:solidFill>
              </a:rPr>
              <a:t>, tensorflow 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endParaRPr lang="en-GB" sz="2800" dirty="0">
              <a:solidFill>
                <a:schemeClr val="tx1"/>
              </a:solidFill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6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51" y="318807"/>
            <a:ext cx="9024396" cy="65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0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Windows User</dc:creator>
  <cp:lastModifiedBy>Windows User</cp:lastModifiedBy>
  <cp:revision>5</cp:revision>
  <dcterms:created xsi:type="dcterms:W3CDTF">2023-07-22T11:32:03Z</dcterms:created>
  <dcterms:modified xsi:type="dcterms:W3CDTF">2023-08-03T12:10:46Z</dcterms:modified>
</cp:coreProperties>
</file>