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AE5F-13EE-4529-B0BB-E6E26B604DD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C856-8706-4318-8881-B1F7FC1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85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AE5F-13EE-4529-B0BB-E6E26B604DD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C856-8706-4318-8881-B1F7FC1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9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AE5F-13EE-4529-B0BB-E6E26B604DD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C856-8706-4318-8881-B1F7FC1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32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AE5F-13EE-4529-B0BB-E6E26B604DD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C856-8706-4318-8881-B1F7FC1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94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AE5F-13EE-4529-B0BB-E6E26B604DD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C856-8706-4318-8881-B1F7FC1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5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AE5F-13EE-4529-B0BB-E6E26B604DD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C856-8706-4318-8881-B1F7FC1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63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AE5F-13EE-4529-B0BB-E6E26B604DD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C856-8706-4318-8881-B1F7FC1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1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AE5F-13EE-4529-B0BB-E6E26B604DD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C856-8706-4318-8881-B1F7FC1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6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AE5F-13EE-4529-B0BB-E6E26B604DD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C856-8706-4318-8881-B1F7FC1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AE5F-13EE-4529-B0BB-E6E26B604DD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C856-8706-4318-8881-B1F7FC1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41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AE5F-13EE-4529-B0BB-E6E26B604DD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C856-8706-4318-8881-B1F7FC1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39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AE5F-13EE-4529-B0BB-E6E26B604DD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C856-8706-4318-8881-B1F7FC1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81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1567542" y="225490"/>
            <a:ext cx="9029700" cy="5715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96143" y="32657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Root </a:t>
            </a:r>
            <a:r>
              <a:rPr kumimoji="1" lang="ja-JP" altLang="en-US" dirty="0" smtClean="0"/>
              <a:t>中田 アプリ名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25643" y="326574"/>
            <a:ext cx="11266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メニュー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01187" y="5355312"/>
            <a:ext cx="280579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ユーザとして</a:t>
            </a:r>
            <a:r>
              <a:rPr kumimoji="1" lang="ja-JP" altLang="en-US" sz="2400" dirty="0" smtClean="0"/>
              <a:t>登録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31125" y="2085144"/>
            <a:ext cx="210638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避難所を登録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31125" y="2902686"/>
            <a:ext cx="302078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避難所の状態を確認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06634" y="3720228"/>
            <a:ext cx="330653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避難所にチェックイン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01188" y="4537770"/>
            <a:ext cx="393247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避難所</a:t>
            </a:r>
            <a:r>
              <a:rPr lang="ja-JP" altLang="en-US" sz="2400" dirty="0" smtClean="0"/>
              <a:t>か</a:t>
            </a:r>
            <a:r>
              <a:rPr lang="ja-JP" altLang="en-US" sz="2400" dirty="0"/>
              <a:t>ら</a:t>
            </a:r>
            <a:r>
              <a:rPr kumimoji="1" lang="ja-JP" altLang="en-US" sz="2400" dirty="0" smtClean="0"/>
              <a:t>チェックアウト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65562" y="965219"/>
            <a:ext cx="164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メニュー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08307" y="147216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いずれかの項目を選択</a:t>
            </a:r>
            <a:r>
              <a:rPr kumimoji="1" lang="ja-JP" altLang="en-US" b="1" dirty="0" smtClean="0"/>
              <a:t>してください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287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2922819" y="1874150"/>
            <a:ext cx="6449792" cy="42817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67542" y="225485"/>
            <a:ext cx="9029700" cy="5715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6143" y="3265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Root </a:t>
            </a:r>
            <a:r>
              <a:rPr kumimoji="1" lang="ja-JP" altLang="en-US" dirty="0" smtClean="0"/>
              <a:t>中田 アプリ名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25643" y="326569"/>
            <a:ext cx="11266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メニュー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91298" y="1964511"/>
            <a:ext cx="2282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・名称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 smtClean="0"/>
              <a:t>・住所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・電話番号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・座標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・広さ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・収容可能人数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・対応災害区分</a:t>
            </a:r>
            <a:endParaRPr kumimoji="1" lang="en-US" altLang="ja-JP" sz="20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98196" y="977219"/>
            <a:ext cx="208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避難所の登録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81735" y="147216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登録したい避難所について入力してください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82342" y="2006149"/>
            <a:ext cx="1600209" cy="25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82343" y="2615027"/>
            <a:ext cx="1600209" cy="25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87786" y="3225556"/>
            <a:ext cx="1600209" cy="25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6316" y="3849468"/>
            <a:ext cx="849908" cy="2895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82344" y="4449863"/>
            <a:ext cx="1600209" cy="25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07188" y="5033955"/>
            <a:ext cx="1600209" cy="25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25886" y="5614328"/>
            <a:ext cx="1600209" cy="25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32017" y="3834701"/>
            <a:ext cx="9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緯度：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72075" y="3856077"/>
            <a:ext cx="91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経度：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48535" y="3871236"/>
            <a:ext cx="849908" cy="2895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95851" y="4471239"/>
            <a:ext cx="582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㎡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06737" y="5015019"/>
            <a:ext cx="582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人</a:t>
            </a:r>
            <a:endParaRPr kumimoji="1" lang="ja-JP" altLang="en-US" sz="2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588120" y="6328492"/>
            <a:ext cx="180049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ja-JP" altLang="en-US" b="1" dirty="0" smtClean="0"/>
              <a:t>これで登録する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2690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2922819" y="1874150"/>
            <a:ext cx="6449792" cy="42817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67542" y="225485"/>
            <a:ext cx="9029700" cy="5715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6143" y="3265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Root </a:t>
            </a:r>
            <a:r>
              <a:rPr kumimoji="1" lang="ja-JP" altLang="en-US" dirty="0" smtClean="0"/>
              <a:t>中田 アプリ名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25643" y="326569"/>
            <a:ext cx="11266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メニュー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91298" y="1964511"/>
            <a:ext cx="2282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・名称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 smtClean="0"/>
              <a:t>・住所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・電話番号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・座標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・広さ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・収容可能人数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・対応災害区分</a:t>
            </a:r>
            <a:endParaRPr kumimoji="1" lang="en-US" altLang="ja-JP" sz="20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98196" y="977219"/>
            <a:ext cx="208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避難所の登録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81735" y="147216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登録したい避難所について入力してください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82342" y="2006149"/>
            <a:ext cx="1600209" cy="25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82343" y="2615027"/>
            <a:ext cx="1600209" cy="25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87786" y="3225556"/>
            <a:ext cx="1600209" cy="25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6316" y="3849468"/>
            <a:ext cx="849908" cy="2895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82344" y="4449863"/>
            <a:ext cx="1600209" cy="25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07188" y="5033955"/>
            <a:ext cx="1600209" cy="25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25886" y="5614328"/>
            <a:ext cx="1600209" cy="25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32017" y="3834701"/>
            <a:ext cx="9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緯度：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72075" y="3856077"/>
            <a:ext cx="91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経度：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48535" y="3871236"/>
            <a:ext cx="849908" cy="2895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95851" y="4471239"/>
            <a:ext cx="582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㎡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06737" y="5015019"/>
            <a:ext cx="582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人</a:t>
            </a:r>
            <a:endParaRPr kumimoji="1" lang="ja-JP" altLang="en-US" sz="2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588120" y="6328492"/>
            <a:ext cx="180049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ja-JP" altLang="en-US" b="1" dirty="0" smtClean="0"/>
              <a:t>これで登録する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1045025" y="94247"/>
            <a:ext cx="10254344" cy="6704577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109083" y="1276207"/>
            <a:ext cx="6132890" cy="5261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51822" y="1372707"/>
            <a:ext cx="5654892" cy="40934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名称</a:t>
            </a:r>
            <a:r>
              <a:rPr kumimoji="1" lang="ja-JP" altLang="en-US" sz="2000" dirty="0" smtClean="0"/>
              <a:t>：姫路小学校体育館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住所：兵庫県姫路市〇〇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電話番号：</a:t>
            </a:r>
            <a:r>
              <a:rPr kumimoji="1" lang="en-US" altLang="ja-JP" sz="2000" dirty="0" smtClean="0"/>
              <a:t>12-3456-7890</a:t>
            </a:r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座標：緯度 </a:t>
            </a:r>
            <a:r>
              <a:rPr kumimoji="1" lang="en-US" altLang="ja-JP" sz="2000" dirty="0" smtClean="0"/>
              <a:t>x°</a:t>
            </a:r>
            <a:r>
              <a:rPr lang="ja-JP" altLang="en-US" sz="2000" dirty="0"/>
              <a:t> </a:t>
            </a:r>
            <a:r>
              <a:rPr kumimoji="1" lang="ja-JP" altLang="en-US" sz="2000" dirty="0" smtClean="0"/>
              <a:t>経度 </a:t>
            </a:r>
            <a:r>
              <a:rPr kumimoji="1" lang="en-US" altLang="ja-JP" sz="2000" dirty="0" smtClean="0"/>
              <a:t>y°</a:t>
            </a:r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広さ：</a:t>
            </a:r>
            <a:r>
              <a:rPr kumimoji="1" lang="en-US" altLang="ja-JP" sz="2000" dirty="0" smtClean="0"/>
              <a:t>400</a:t>
            </a:r>
            <a:r>
              <a:rPr kumimoji="1" lang="ja-JP" altLang="en-US" sz="2000" dirty="0" smtClean="0"/>
              <a:t>㎡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収容可能人数：</a:t>
            </a:r>
            <a:r>
              <a:rPr lang="en-US" altLang="ja-JP" sz="2000" dirty="0"/>
              <a:t>70</a:t>
            </a:r>
            <a:r>
              <a:rPr lang="ja-JP" altLang="en-US" sz="2000" dirty="0" smtClean="0"/>
              <a:t>人（</a:t>
            </a:r>
            <a:r>
              <a:rPr lang="en-US" altLang="ja-JP" sz="2000" dirty="0" smtClean="0"/>
              <a:t>20</a:t>
            </a:r>
            <a:r>
              <a:rPr lang="ja-JP" altLang="en-US" sz="2000" dirty="0" smtClean="0"/>
              <a:t>世帯）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対応災害区分：地震，津波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84480" y="562461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登録したい避難所の情報はこちらでよろしいですか？</a:t>
            </a:r>
            <a:endParaRPr kumimoji="1" lang="ja-JP" altLang="en-US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553603" y="6010268"/>
            <a:ext cx="646331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ja-JP" altLang="en-US" b="1" dirty="0" smtClean="0"/>
              <a:t>は</a:t>
            </a:r>
            <a:r>
              <a:rPr lang="ja-JP" altLang="en-US" b="1" dirty="0"/>
              <a:t>い</a:t>
            </a:r>
            <a:endParaRPr kumimoji="1" lang="ja-JP" altLang="en-US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68155" y="5997473"/>
            <a:ext cx="877163" cy="369332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ja-JP" altLang="en-US" b="1" dirty="0" smtClean="0"/>
              <a:t>いい</a:t>
            </a:r>
            <a:r>
              <a:rPr lang="ja-JP" altLang="en-US" b="1" dirty="0"/>
              <a:t>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8537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67542" y="225485"/>
            <a:ext cx="9029700" cy="5715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6143" y="3265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Root </a:t>
            </a:r>
            <a:r>
              <a:rPr kumimoji="1" lang="ja-JP" altLang="en-US" dirty="0" smtClean="0"/>
              <a:t>中田 アプリ名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25643" y="326569"/>
            <a:ext cx="11266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メニュー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98196" y="977219"/>
            <a:ext cx="208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避難所の登録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20070" y="181570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ご入力いただいた内容で避難所の登録が完了しました</a:t>
            </a:r>
            <a:endParaRPr kumimoji="1" lang="ja-JP" altLang="en-US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88486" y="2638235"/>
            <a:ext cx="180049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ja-JP" altLang="en-US" b="1" dirty="0" smtClean="0"/>
              <a:t>メニューに戻る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70296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193</Words>
  <Application>Microsoft Office PowerPoint</Application>
  <PresentationFormat>ワイド画面</PresentationFormat>
  <Paragraphs>74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murotani</dc:creator>
  <cp:lastModifiedBy>murotani</cp:lastModifiedBy>
  <cp:revision>11</cp:revision>
  <dcterms:created xsi:type="dcterms:W3CDTF">2020-06-18T01:47:55Z</dcterms:created>
  <dcterms:modified xsi:type="dcterms:W3CDTF">2020-06-18T07:18:15Z</dcterms:modified>
</cp:coreProperties>
</file>