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6"/>
  </p:normalViewPr>
  <p:slideViewPr>
    <p:cSldViewPr snapToGrid="0" snapToObjects="1">
      <p:cViewPr>
        <p:scale>
          <a:sx n="96" d="100"/>
          <a:sy n="96" d="100"/>
        </p:scale>
        <p:origin x="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BE6A-0FE8-4D4E-AB11-609F32579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PENN COURSE ALERT 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13C5-824A-F24C-B930-77B5DA9F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278" y="4385731"/>
            <a:ext cx="7197726" cy="1405467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BROUGHT TO YOU BY –</a:t>
            </a:r>
          </a:p>
          <a:p>
            <a:r>
              <a:rPr lang="en-US" dirty="0"/>
              <a:t>CHARLEY CUNNINGHAM</a:t>
            </a:r>
          </a:p>
          <a:p>
            <a:r>
              <a:rPr lang="en-US" dirty="0"/>
              <a:t>CONSTANCE WANG</a:t>
            </a:r>
          </a:p>
          <a:p>
            <a:r>
              <a:rPr lang="en-US" dirty="0"/>
              <a:t>ARYAN CHAUHAN</a:t>
            </a:r>
          </a:p>
        </p:txBody>
      </p:sp>
    </p:spTree>
    <p:extLst>
      <p:ext uri="{BB962C8B-B14F-4D97-AF65-F5344CB8AC3E}">
        <p14:creationId xmlns:p14="http://schemas.microsoft.com/office/powerpoint/2010/main" val="126443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D5E5-027A-8B48-A5DE-C35E18B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00" y="618748"/>
            <a:ext cx="10131425" cy="1456267"/>
          </a:xfrm>
          <a:blipFill dpi="0" rotWithShape="1">
            <a:blip r:embed="rId2">
              <a:alphaModFix amt="88000"/>
            </a:blip>
            <a:srcRect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PROBLEMS FACED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AC0DE-2FFB-AF4F-8F31-5082A1068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387813">
            <a:off x="6273942" y="467081"/>
            <a:ext cx="6410624" cy="2977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E86BA-4EAD-A447-B0BB-07599203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7384">
            <a:off x="-717864" y="642245"/>
            <a:ext cx="5907361" cy="2631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32349-0A42-3041-B6CD-C3A355A8F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49728">
            <a:off x="-831302" y="4412167"/>
            <a:ext cx="6126595" cy="324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874346-3DAD-5B42-991D-57420F408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76528">
            <a:off x="5454217" y="4200649"/>
            <a:ext cx="6780800" cy="3246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BCF890-8573-AF42-B8D0-69BE8E5E7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782411">
            <a:off x="1020185" y="1520150"/>
            <a:ext cx="6394522" cy="2256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E03D0A-C022-BA4E-8881-D9D76E7F5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63064">
            <a:off x="5423438" y="2516930"/>
            <a:ext cx="6632310" cy="1416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C93DDD-AC5F-474D-A8E3-67E49911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63379">
            <a:off x="106289" y="3592505"/>
            <a:ext cx="7292366" cy="20700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75D8F1-A143-414C-B73B-EA97F0E08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36696">
            <a:off x="4562915" y="4444302"/>
            <a:ext cx="7326467" cy="2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6A46-7D7A-2B42-B90D-A3D7D078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79F4-86DD-E94D-AE8B-30DF22A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</TotalTime>
  <Words>19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PENN COURSE ALERT +</vt:lpstr>
      <vt:lpstr>PROBLEMS FACED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COURSE ALERT +</dc:title>
  <dc:creator>sumit chauhan</dc:creator>
  <cp:lastModifiedBy>sumit chauhan</cp:lastModifiedBy>
  <cp:revision>5</cp:revision>
  <dcterms:created xsi:type="dcterms:W3CDTF">2019-09-08T02:30:25Z</dcterms:created>
  <dcterms:modified xsi:type="dcterms:W3CDTF">2019-09-08T03:11:02Z</dcterms:modified>
</cp:coreProperties>
</file>