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2" name="Shape 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8" name="Shape 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4" name="Shape 1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7" name="Shape 1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3" name="Shape 1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685800" y="1122362"/>
            <a:ext cx="7772400" cy="2387600"/>
          </a:xfrm>
          <a:prstGeom prst="rect">
            <a:avLst/>
          </a:prstGeom>
          <a:noFill/>
          <a:ln>
            <a:noFill/>
          </a:ln>
        </p:spPr>
        <p:txBody>
          <a:bodyPr anchorCtr="0" anchor="b" bIns="91425" lIns="91425" rIns="91425" tIns="91425"/>
          <a:lstStyle>
            <a:lvl1pPr indent="0" marL="0" marR="0" rtl="0" algn="ctr">
              <a:lnSpc>
                <a:spcPct val="90000"/>
              </a:lnSpc>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marL="0" marR="0" rtl="0" algn="ctr">
              <a:lnSpc>
                <a:spcPct val="90000"/>
              </a:lnSpc>
              <a:spcBef>
                <a:spcPts val="1000"/>
              </a:spcBef>
              <a:buClr>
                <a:schemeClr val="dk1"/>
              </a:buClr>
              <a:buFont typeface="Arial"/>
              <a:buNone/>
              <a:defRPr/>
            </a:lvl1pPr>
            <a:lvl2pPr indent="0" marL="457200" marR="0" rtl="0" algn="ctr">
              <a:lnSpc>
                <a:spcPct val="90000"/>
              </a:lnSpc>
              <a:spcBef>
                <a:spcPts val="500"/>
              </a:spcBef>
              <a:buClr>
                <a:schemeClr val="dk1"/>
              </a:buClr>
              <a:buFont typeface="Arial"/>
              <a:buNone/>
              <a:defRPr/>
            </a:lvl2pPr>
            <a:lvl3pPr indent="0" marL="914400" marR="0" rtl="0" algn="ctr">
              <a:lnSpc>
                <a:spcPct val="90000"/>
              </a:lnSpc>
              <a:spcBef>
                <a:spcPts val="500"/>
              </a:spcBef>
              <a:buClr>
                <a:schemeClr val="dk1"/>
              </a:buClr>
              <a:buFont typeface="Arial"/>
              <a:buNone/>
              <a:defRPr/>
            </a:lvl3pPr>
            <a:lvl4pPr indent="0" marL="1371600" marR="0" rtl="0" algn="ctr">
              <a:lnSpc>
                <a:spcPct val="90000"/>
              </a:lnSpc>
              <a:spcBef>
                <a:spcPts val="500"/>
              </a:spcBef>
              <a:buClr>
                <a:schemeClr val="dk1"/>
              </a:buClr>
              <a:buFont typeface="Arial"/>
              <a:buNone/>
              <a:defRPr/>
            </a:lvl4pPr>
            <a:lvl5pPr indent="0" marL="1828800" marR="0" rtl="0" algn="ctr">
              <a:lnSpc>
                <a:spcPct val="90000"/>
              </a:lnSpc>
              <a:spcBef>
                <a:spcPts val="500"/>
              </a:spcBef>
              <a:buClr>
                <a:schemeClr val="dk1"/>
              </a:buClr>
              <a:buFont typeface="Arial"/>
              <a:buNone/>
              <a:defRPr/>
            </a:lvl5pPr>
            <a:lvl6pPr indent="0" marL="2286000" marR="0" rtl="0" algn="ctr">
              <a:lnSpc>
                <a:spcPct val="90000"/>
              </a:lnSpc>
              <a:spcBef>
                <a:spcPts val="500"/>
              </a:spcBef>
              <a:buClr>
                <a:schemeClr val="dk1"/>
              </a:buClr>
              <a:buFont typeface="Arial"/>
              <a:buNone/>
              <a:defRPr/>
            </a:lvl6pPr>
            <a:lvl7pPr indent="0" marL="2743200" marR="0" rtl="0" algn="ctr">
              <a:lnSpc>
                <a:spcPct val="90000"/>
              </a:lnSpc>
              <a:spcBef>
                <a:spcPts val="500"/>
              </a:spcBef>
              <a:buClr>
                <a:schemeClr val="dk1"/>
              </a:buClr>
              <a:buFont typeface="Arial"/>
              <a:buNone/>
              <a:defRPr/>
            </a:lvl7pPr>
            <a:lvl8pPr indent="0" marL="3200400" marR="0" rtl="0" algn="ctr">
              <a:lnSpc>
                <a:spcPct val="90000"/>
              </a:lnSpc>
              <a:spcBef>
                <a:spcPts val="500"/>
              </a:spcBef>
              <a:buClr>
                <a:schemeClr val="dk1"/>
              </a:buClr>
              <a:buFont typeface="Arial"/>
              <a:buNone/>
              <a:defRPr/>
            </a:lvl8pPr>
            <a:lvl9pPr indent="0" marL="3657600" marR="0" rtl="0" algn="ctr">
              <a:lnSpc>
                <a:spcPct val="90000"/>
              </a:lnSpc>
              <a:spcBef>
                <a:spcPts val="500"/>
              </a:spcBef>
              <a:buClr>
                <a:schemeClr val="dk1"/>
              </a:buClr>
              <a:buFont typeface="Arial"/>
              <a:buNone/>
              <a:defRPr/>
            </a:lvl9pPr>
          </a:lstStyle>
          <a:p/>
        </p:txBody>
      </p:sp>
      <p:sp>
        <p:nvSpPr>
          <p:cNvPr id="13" name="Shape 13"/>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628650" y="365126"/>
            <a:ext cx="7886700"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2396330" y="57943"/>
            <a:ext cx="4351338" cy="7886700"/>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70" name="Shape 7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4623593" y="2285206"/>
            <a:ext cx="5811838" cy="1971675"/>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623093" y="370681"/>
            <a:ext cx="5811838" cy="5800725"/>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76" name="Shape 7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6" name="Shape 16"/>
        <p:cNvGrpSpPr/>
        <p:nvPr/>
      </p:nvGrpSpPr>
      <p:grpSpPr>
        <a:xfrm>
          <a:off x="0" y="0"/>
          <a:ext cx="0" cy="0"/>
          <a:chOff x="0" y="0"/>
          <a:chExt cx="0" cy="0"/>
        </a:xfrm>
      </p:grpSpPr>
      <p:sp>
        <p:nvSpPr>
          <p:cNvPr id="17" name="Shape 17"/>
          <p:cNvSpPr txBox="1"/>
          <p:nvPr>
            <p:ph type="title"/>
          </p:nvPr>
        </p:nvSpPr>
        <p:spPr>
          <a:xfrm>
            <a:off x="628650" y="365126"/>
            <a:ext cx="7886700"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628650" y="1825625"/>
            <a:ext cx="38862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19" name="Shape 19"/>
          <p:cNvSpPr txBox="1"/>
          <p:nvPr>
            <p:ph idx="2" type="body"/>
          </p:nvPr>
        </p:nvSpPr>
        <p:spPr>
          <a:xfrm>
            <a:off x="4629150" y="1825625"/>
            <a:ext cx="38862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20" name="Shape 2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2" name="Shape 2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628650" y="365126"/>
            <a:ext cx="7886700"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5" name="Shape 25"/>
          <p:cNvSpPr txBox="1"/>
          <p:nvPr>
            <p:ph idx="1" type="body"/>
          </p:nvPr>
        </p:nvSpPr>
        <p:spPr>
          <a:xfrm>
            <a:off x="628650" y="1825625"/>
            <a:ext cx="7886700" cy="43511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26" name="Shape 2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8" name="Shape 2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9" name="Shape 29"/>
        <p:cNvGrpSpPr/>
        <p:nvPr/>
      </p:nvGrpSpPr>
      <p:grpSpPr>
        <a:xfrm>
          <a:off x="0" y="0"/>
          <a:ext cx="0" cy="0"/>
          <a:chOff x="0" y="0"/>
          <a:chExt cx="0" cy="0"/>
        </a:xfrm>
      </p:grpSpPr>
      <p:sp>
        <p:nvSpPr>
          <p:cNvPr id="30" name="Shape 30"/>
          <p:cNvSpPr txBox="1"/>
          <p:nvPr>
            <p:ph type="title"/>
          </p:nvPr>
        </p:nvSpPr>
        <p:spPr>
          <a:xfrm>
            <a:off x="623887" y="1709739"/>
            <a:ext cx="7886700" cy="2852737"/>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1" type="body"/>
          </p:nvPr>
        </p:nvSpPr>
        <p:spPr>
          <a:xfrm>
            <a:off x="623887" y="4589464"/>
            <a:ext cx="7886700" cy="1500187"/>
          </a:xfrm>
          <a:prstGeom prst="rect">
            <a:avLst/>
          </a:prstGeom>
          <a:noFill/>
          <a:ln>
            <a:noFill/>
          </a:ln>
        </p:spPr>
        <p:txBody>
          <a:bodyPr anchorCtr="0" anchor="t" bIns="91425" lIns="91425" rIns="91425" tIns="91425"/>
          <a:lstStyle>
            <a:lvl1pPr indent="0" marL="0" rtl="0">
              <a:spcBef>
                <a:spcPts val="0"/>
              </a:spcBef>
              <a:buClr>
                <a:schemeClr val="dk1"/>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32" name="Shape 3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x="0" y="0"/>
          <a:ext cx="0" cy="0"/>
          <a:chOff x="0" y="0"/>
          <a:chExt cx="0" cy="0"/>
        </a:xfrm>
      </p:grpSpPr>
      <p:sp>
        <p:nvSpPr>
          <p:cNvPr id="36" name="Shape 36"/>
          <p:cNvSpPr txBox="1"/>
          <p:nvPr>
            <p:ph type="title"/>
          </p:nvPr>
        </p:nvSpPr>
        <p:spPr>
          <a:xfrm>
            <a:off x="629841" y="365126"/>
            <a:ext cx="7886700"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629841" y="1681163"/>
            <a:ext cx="3868340" cy="82391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38" name="Shape 38"/>
          <p:cNvSpPr txBox="1"/>
          <p:nvPr>
            <p:ph idx="2" type="body"/>
          </p:nvPr>
        </p:nvSpPr>
        <p:spPr>
          <a:xfrm>
            <a:off x="629841" y="2505075"/>
            <a:ext cx="3868340"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9" name="Shape 39"/>
          <p:cNvSpPr txBox="1"/>
          <p:nvPr>
            <p:ph idx="3" type="body"/>
          </p:nvPr>
        </p:nvSpPr>
        <p:spPr>
          <a:xfrm>
            <a:off x="4629150" y="1681163"/>
            <a:ext cx="3887390" cy="82391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0" name="Shape 40"/>
          <p:cNvSpPr txBox="1"/>
          <p:nvPr>
            <p:ph idx="4" type="body"/>
          </p:nvPr>
        </p:nvSpPr>
        <p:spPr>
          <a:xfrm>
            <a:off x="4629150" y="2505075"/>
            <a:ext cx="3887390"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41" name="Shape 4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3" name="Shape 4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628650" y="365126"/>
            <a:ext cx="7886700"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7" name="Shape 4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629841" y="457200"/>
            <a:ext cx="2949178" cy="1600199"/>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3887391" y="987425"/>
            <a:ext cx="4629150" cy="48736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x="629841" y="2057400"/>
            <a:ext cx="2949178" cy="3811588"/>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57" name="Shape 5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629841" y="457200"/>
            <a:ext cx="2949178" cy="1600199"/>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3887391" y="987425"/>
            <a:ext cx="4629150" cy="4873624"/>
          </a:xfrm>
          <a:prstGeom prst="rect">
            <a:avLst/>
          </a:prstGeom>
          <a:noFill/>
          <a:ln>
            <a:noFill/>
          </a:ln>
        </p:spPr>
      </p:sp>
      <p:sp>
        <p:nvSpPr>
          <p:cNvPr id="63" name="Shape 63"/>
          <p:cNvSpPr txBox="1"/>
          <p:nvPr>
            <p:ph idx="1" type="body"/>
          </p:nvPr>
        </p:nvSpPr>
        <p:spPr>
          <a:xfrm>
            <a:off x="629841" y="2057400"/>
            <a:ext cx="2949178" cy="3811588"/>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4" name="Shape 64"/>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6" name="Shape 66"/>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marL="228600" marR="0" rtl="0" algn="l">
              <a:lnSpc>
                <a:spcPct val="90000"/>
              </a:lnSpc>
              <a:spcBef>
                <a:spcPts val="1000"/>
              </a:spcBef>
              <a:buClr>
                <a:schemeClr val="dk1"/>
              </a:buClr>
              <a:buFont typeface="Arial"/>
              <a:buChar char="•"/>
              <a:defRPr/>
            </a:lvl1pPr>
            <a:lvl2pPr indent="-76200" marL="685800" marR="0" rtl="0" algn="l">
              <a:lnSpc>
                <a:spcPct val="90000"/>
              </a:lnSpc>
              <a:spcBef>
                <a:spcPts val="500"/>
              </a:spcBef>
              <a:buClr>
                <a:schemeClr val="dk1"/>
              </a:buClr>
              <a:buFont typeface="Arial"/>
              <a:buChar char="•"/>
              <a:defRPr/>
            </a:lvl2pPr>
            <a:lvl3pPr indent="-101600" marL="1143000" marR="0" rtl="0" algn="l">
              <a:lnSpc>
                <a:spcPct val="90000"/>
              </a:lnSpc>
              <a:spcBef>
                <a:spcPts val="500"/>
              </a:spcBef>
              <a:buClr>
                <a:schemeClr val="dk1"/>
              </a:buClr>
              <a:buFont typeface="Arial"/>
              <a:buChar char="•"/>
              <a:defRPr/>
            </a:lvl3pPr>
            <a:lvl4pPr indent="-114300" marL="1600200" marR="0" rtl="0" algn="l">
              <a:lnSpc>
                <a:spcPct val="90000"/>
              </a:lnSpc>
              <a:spcBef>
                <a:spcPts val="500"/>
              </a:spcBef>
              <a:buClr>
                <a:schemeClr val="dk1"/>
              </a:buClr>
              <a:buFont typeface="Arial"/>
              <a:buChar char="•"/>
              <a:defRPr/>
            </a:lvl4pPr>
            <a:lvl5pPr indent="-114300" marL="2057400" marR="0" rtl="0" algn="l">
              <a:lnSpc>
                <a:spcPct val="90000"/>
              </a:lnSpc>
              <a:spcBef>
                <a:spcPts val="500"/>
              </a:spcBef>
              <a:buClr>
                <a:schemeClr val="dk1"/>
              </a:buClr>
              <a:buFont typeface="Arial"/>
              <a:buChar char="•"/>
              <a:defRPr/>
            </a:lvl5pPr>
            <a:lvl6pPr indent="-114300" marL="2514600" marR="0" rtl="0" algn="l">
              <a:lnSpc>
                <a:spcPct val="90000"/>
              </a:lnSpc>
              <a:spcBef>
                <a:spcPts val="500"/>
              </a:spcBef>
              <a:buClr>
                <a:schemeClr val="dk1"/>
              </a:buClr>
              <a:buFont typeface="Arial"/>
              <a:buChar char="•"/>
              <a:defRPr/>
            </a:lvl6pPr>
            <a:lvl7pPr indent="-114300" marL="2971800" marR="0" rtl="0" algn="l">
              <a:lnSpc>
                <a:spcPct val="90000"/>
              </a:lnSpc>
              <a:spcBef>
                <a:spcPts val="500"/>
              </a:spcBef>
              <a:buClr>
                <a:schemeClr val="dk1"/>
              </a:buClr>
              <a:buFont typeface="Arial"/>
              <a:buChar char="•"/>
              <a:defRPr/>
            </a:lvl7pPr>
            <a:lvl8pPr indent="-114300" marL="3429000" marR="0" rtl="0" algn="l">
              <a:lnSpc>
                <a:spcPct val="90000"/>
              </a:lnSpc>
              <a:spcBef>
                <a:spcPts val="500"/>
              </a:spcBef>
              <a:buClr>
                <a:schemeClr val="dk1"/>
              </a:buClr>
              <a:buFont typeface="Arial"/>
              <a:buChar char="•"/>
              <a:defRPr/>
            </a:lvl8pPr>
            <a:lvl9pPr indent="-114300" marL="3886200" marR="0" rtl="0" algn="l">
              <a:lnSpc>
                <a:spcPct val="90000"/>
              </a:lnSpc>
              <a:spcBef>
                <a:spcPts val="500"/>
              </a:spcBef>
              <a:buClr>
                <a:schemeClr val="dk1"/>
              </a:buClr>
              <a:buFont typeface="Arial"/>
              <a:buChar char="•"/>
              <a:defRPr/>
            </a:lvl9pPr>
          </a:lstStyle>
          <a:p/>
        </p:txBody>
      </p:sp>
      <p:sp>
        <p:nvSpPr>
          <p:cNvPr id="7" name="Shape 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 name="Shape 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ctrTitle"/>
          </p:nvPr>
        </p:nvSpPr>
        <p:spPr>
          <a:xfrm>
            <a:off x="685800" y="1122362"/>
            <a:ext cx="77724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lang="en-US" sz="6000">
                <a:solidFill>
                  <a:schemeClr val="dk1"/>
                </a:solidFill>
                <a:latin typeface="Calibri"/>
                <a:ea typeface="Calibri"/>
                <a:cs typeface="Calibri"/>
                <a:sym typeface="Calibri"/>
              </a:rPr>
              <a:t>Sports Balls</a:t>
            </a:r>
          </a:p>
        </p:txBody>
      </p:sp>
      <p:sp>
        <p:nvSpPr>
          <p:cNvPr id="81" name="Shape 81"/>
          <p:cNvSpPr txBox="1"/>
          <p:nvPr>
            <p:ph idx="1" type="subTitle"/>
          </p:nvPr>
        </p:nvSpPr>
        <p:spPr>
          <a:xfrm>
            <a:off x="1143000" y="3602037"/>
            <a:ext cx="6858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b="0" baseline="0" i="0" lang="en-US" sz="2400" u="none" cap="none" strike="noStrike">
                <a:solidFill>
                  <a:schemeClr val="dk1"/>
                </a:solidFill>
                <a:latin typeface="Calibri"/>
                <a:ea typeface="Calibri"/>
                <a:cs typeface="Calibri"/>
                <a:sym typeface="Calibri"/>
              </a:rPr>
              <a:t>Final Project Report</a:t>
            </a:r>
          </a:p>
          <a:p>
            <a:pPr indent="0" lvl="0" marL="0" marR="0" rtl="0" algn="ctr">
              <a:lnSpc>
                <a:spcPct val="90000"/>
              </a:lnSpc>
              <a:spcBef>
                <a:spcPts val="1000"/>
              </a:spcBef>
              <a:buClr>
                <a:schemeClr val="dk1"/>
              </a:buClr>
              <a:buSzPct val="25000"/>
              <a:buFont typeface="Arial"/>
              <a:buNone/>
            </a:pPr>
            <a:r>
              <a:rPr b="0" baseline="0" i="0" lang="en-US" sz="2400" u="none" cap="none" strike="noStrike">
                <a:solidFill>
                  <a:schemeClr val="dk1"/>
                </a:solidFill>
                <a:latin typeface="Calibri"/>
                <a:ea typeface="Calibri"/>
                <a:cs typeface="Calibri"/>
                <a:sym typeface="Calibri"/>
              </a:rPr>
              <a:t>GDD3400</a:t>
            </a:r>
          </a:p>
          <a:p>
            <a:pPr indent="0" lvl="0" marL="0" marR="0" rtl="0" algn="ctr">
              <a:lnSpc>
                <a:spcPct val="90000"/>
              </a:lnSpc>
              <a:spcBef>
                <a:spcPts val="1000"/>
              </a:spcBef>
              <a:buClr>
                <a:schemeClr val="dk1"/>
              </a:buClr>
              <a:buSzPct val="25000"/>
              <a:buFont typeface="Arial"/>
              <a:buNone/>
            </a:pPr>
            <a:r>
              <a:rPr lang="en-US" sz="2400">
                <a:solidFill>
                  <a:schemeClr val="dk1"/>
                </a:solidFill>
                <a:latin typeface="Calibri"/>
                <a:ea typeface="Calibri"/>
                <a:cs typeface="Calibri"/>
                <a:sym typeface="Calibri"/>
              </a:rPr>
              <a:t>Murphy Dudevoir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sz="4400">
                <a:solidFill>
                  <a:schemeClr val="dk1"/>
                </a:solidFill>
                <a:latin typeface="Calibri"/>
                <a:ea typeface="Calibri"/>
                <a:cs typeface="Calibri"/>
                <a:sym typeface="Calibri"/>
              </a:rPr>
              <a:t>Sports Balls</a:t>
            </a:r>
          </a:p>
        </p:txBody>
      </p:sp>
      <p:sp>
        <p:nvSpPr>
          <p:cNvPr id="87" name="Shape 87"/>
          <p:cNvSpPr txBox="1"/>
          <p:nvPr>
            <p:ph idx="1" type="body"/>
          </p:nvPr>
        </p:nvSpPr>
        <p:spPr>
          <a:xfrm>
            <a:off x="628650" y="1825625"/>
            <a:ext cx="3886200" cy="4351338"/>
          </a:xfrm>
          <a:prstGeom prst="rect">
            <a:avLst/>
          </a:prstGeom>
          <a:noFill/>
          <a:ln>
            <a:noFill/>
          </a:ln>
        </p:spPr>
        <p:txBody>
          <a:bodyPr anchorCtr="0" anchor="t" bIns="45700" lIns="91425" rIns="91425" tIns="45700">
            <a:noAutofit/>
          </a:bodyPr>
          <a:lstStyle/>
          <a:p>
            <a:pPr indent="-203200" lvl="0" marL="228600" marR="0" rtl="0" algn="l">
              <a:lnSpc>
                <a:spcPct val="90000"/>
              </a:lnSpc>
              <a:spcBef>
                <a:spcPts val="0"/>
              </a:spcBef>
              <a:buClr>
                <a:schemeClr val="dk1"/>
              </a:buClr>
              <a:buSzPct val="100000"/>
              <a:buFont typeface="Arial"/>
              <a:buChar char="•"/>
            </a:pPr>
            <a:r>
              <a:rPr lang="en-US" sz="2400">
                <a:solidFill>
                  <a:schemeClr val="dk1"/>
                </a:solidFill>
                <a:latin typeface="Calibri"/>
                <a:ea typeface="Calibri"/>
                <a:cs typeface="Calibri"/>
                <a:sym typeface="Calibri"/>
              </a:rPr>
              <a:t>Challenge artificial intelligence, in a sporting match it was literally created to play, to prove you are the ultimate Sports Ball champion.</a:t>
            </a:r>
          </a:p>
        </p:txBody>
      </p:sp>
      <p:sp>
        <p:nvSpPr>
          <p:cNvPr id="88" name="Shape 88"/>
          <p:cNvSpPr txBox="1"/>
          <p:nvPr>
            <p:ph idx="2" type="body"/>
          </p:nvPr>
        </p:nvSpPr>
        <p:spPr>
          <a:xfrm>
            <a:off x="4629150" y="1825625"/>
            <a:ext cx="3886200"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Insert a screenshot of your game here</a:t>
            </a:r>
          </a:p>
        </p:txBody>
      </p:sp>
      <p:pic>
        <p:nvPicPr>
          <p:cNvPr id="89" name="Shape 89"/>
          <p:cNvPicPr preferRelativeResize="0"/>
          <p:nvPr/>
        </p:nvPicPr>
        <p:blipFill>
          <a:blip r:embed="rId3">
            <a:alphaModFix/>
          </a:blip>
          <a:stretch>
            <a:fillRect/>
          </a:stretch>
        </p:blipFill>
        <p:spPr>
          <a:xfrm>
            <a:off x="4757525" y="1825625"/>
            <a:ext cx="3969448" cy="27066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Description</a:t>
            </a:r>
          </a:p>
        </p:txBody>
      </p:sp>
      <p:sp>
        <p:nvSpPr>
          <p:cNvPr id="95" name="Shape 95"/>
          <p:cNvSpPr txBox="1"/>
          <p:nvPr>
            <p:ph idx="1" type="body"/>
          </p:nvPr>
        </p:nvSpPr>
        <p:spPr>
          <a:xfrm>
            <a:off x="628650" y="1825625"/>
            <a:ext cx="7886700" cy="4351199"/>
          </a:xfrm>
          <a:prstGeom prst="rect">
            <a:avLst/>
          </a:prstGeom>
          <a:noFill/>
          <a:ln>
            <a:noFill/>
          </a:ln>
        </p:spPr>
        <p:txBody>
          <a:bodyPr anchorCtr="0" anchor="t" bIns="45700" lIns="91425" rIns="91425" tIns="45700">
            <a:noAutofit/>
          </a:bodyPr>
          <a:lstStyle/>
          <a:p>
            <a:pPr indent="0" lvl="0" marL="0" rtl="0">
              <a:lnSpc>
                <a:spcPct val="100000"/>
              </a:lnSpc>
              <a:spcBef>
                <a:spcPts val="0"/>
              </a:spcBef>
              <a:buNone/>
            </a:pPr>
            <a:r>
              <a:rPr lang="en-US" sz="1800">
                <a:solidFill>
                  <a:schemeClr val="dk1"/>
                </a:solidFill>
              </a:rPr>
              <a:t>You play as a modern day athlete trying to prove they are the greatest at what they do. Someone has created an artificial intelligence to play the game, and in order to prove you are the best, you must compete against it. You must train against the less intelligent versions to prepare yourself to fight the greatest challenge the bots have to offer.</a:t>
            </a:r>
          </a:p>
          <a:p>
            <a:pPr indent="0" lvl="0" marL="0" marR="0" rtl="0" algn="l">
              <a:lnSpc>
                <a:spcPct val="100000"/>
              </a:lnSpc>
              <a:spcBef>
                <a:spcPts val="0"/>
              </a:spcBef>
              <a:buNone/>
            </a:pPr>
            <a:r>
              <a:rPr lang="en-US" sz="1800">
                <a:solidFill>
                  <a:schemeClr val="dk1"/>
                </a:solidFill>
                <a:latin typeface="Calibri"/>
                <a:ea typeface="Calibri"/>
                <a:cs typeface="Calibri"/>
                <a:sym typeface="Calibri"/>
              </a:rPr>
              <a:t>The sport you are trying to master takes place in a flat arena with various obstacles stopping you from getting the ball into the opponent’s goal. You must do your best to get the ball into the opponent’s goal more times than they can in the allotted time to win. Defeat all of the AI and you will be crowned Sports Ball Champion.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Features</a:t>
            </a:r>
          </a:p>
        </p:txBody>
      </p:sp>
      <p:sp>
        <p:nvSpPr>
          <p:cNvPr id="101" name="Shape 101"/>
          <p:cNvSpPr txBox="1"/>
          <p:nvPr>
            <p:ph idx="1" type="body"/>
          </p:nvPr>
        </p:nvSpPr>
        <p:spPr>
          <a:xfrm>
            <a:off x="628650" y="1587075"/>
            <a:ext cx="7886700" cy="4351199"/>
          </a:xfrm>
          <a:prstGeom prst="rect">
            <a:avLst/>
          </a:prstGeom>
          <a:noFill/>
          <a:ln>
            <a:noFill/>
          </a:ln>
        </p:spPr>
        <p:txBody>
          <a:bodyPr anchorCtr="0" anchor="t" bIns="45700" lIns="91425" rIns="91425" tIns="45700">
            <a:noAutofit/>
          </a:bodyPr>
          <a:lstStyle/>
          <a:p>
            <a:pPr lvl="0" rtl="0">
              <a:lnSpc>
                <a:spcPct val="150000"/>
              </a:lnSpc>
              <a:spcBef>
                <a:spcPts val="0"/>
              </a:spcBef>
              <a:spcAft>
                <a:spcPts val="1000"/>
              </a:spcAft>
              <a:buClr>
                <a:schemeClr val="dk1"/>
              </a:buClr>
              <a:buSzPct val="116666"/>
              <a:buFont typeface="Arial"/>
              <a:buChar char="•"/>
            </a:pPr>
            <a:r>
              <a:rPr lang="en-US" sz="2400">
                <a:solidFill>
                  <a:schemeClr val="dk1"/>
                </a:solidFill>
              </a:rPr>
              <a:t>Slide around the sports arena</a:t>
            </a:r>
          </a:p>
          <a:p>
            <a:pPr indent="0" lvl="0" marL="0" rtl="0">
              <a:lnSpc>
                <a:spcPct val="150000"/>
              </a:lnSpc>
              <a:spcBef>
                <a:spcPts val="0"/>
              </a:spcBef>
              <a:spcAft>
                <a:spcPts val="1000"/>
              </a:spcAft>
              <a:buNone/>
            </a:pPr>
            <a:r>
              <a:t/>
            </a:r>
            <a:endParaRPr sz="2400">
              <a:solidFill>
                <a:schemeClr val="dk1"/>
              </a:solidFill>
            </a:endParaRPr>
          </a:p>
          <a:p>
            <a:pPr lvl="0" rtl="0">
              <a:lnSpc>
                <a:spcPct val="150000"/>
              </a:lnSpc>
              <a:spcBef>
                <a:spcPts val="0"/>
              </a:spcBef>
              <a:spcAft>
                <a:spcPts val="1000"/>
              </a:spcAft>
              <a:buClr>
                <a:schemeClr val="dk1"/>
              </a:buClr>
              <a:buSzPct val="100000"/>
              <a:buFont typeface="Arial"/>
              <a:buChar char="•"/>
            </a:pPr>
            <a:r>
              <a:rPr lang="en-US" sz="2400">
                <a:solidFill>
                  <a:schemeClr val="dk1"/>
                </a:solidFill>
              </a:rPr>
              <a:t>Hit the ball into the opposing goal</a:t>
            </a:r>
          </a:p>
          <a:p>
            <a:pPr indent="0" lvl="0" marL="0" rtl="0">
              <a:lnSpc>
                <a:spcPct val="150000"/>
              </a:lnSpc>
              <a:spcBef>
                <a:spcPts val="0"/>
              </a:spcBef>
              <a:spcAft>
                <a:spcPts val="1000"/>
              </a:spcAft>
              <a:buNone/>
            </a:pPr>
            <a:r>
              <a:t/>
            </a:r>
            <a:endParaRPr sz="2400">
              <a:solidFill>
                <a:schemeClr val="dk1"/>
              </a:solidFill>
            </a:endParaRPr>
          </a:p>
          <a:p>
            <a:pPr lvl="0" rtl="0">
              <a:lnSpc>
                <a:spcPct val="150000"/>
              </a:lnSpc>
              <a:spcBef>
                <a:spcPts val="0"/>
              </a:spcBef>
              <a:spcAft>
                <a:spcPts val="1000"/>
              </a:spcAft>
              <a:buClr>
                <a:schemeClr val="dk1"/>
              </a:buClr>
              <a:buSzPct val="100000"/>
              <a:buFont typeface="Arial"/>
              <a:buChar char="•"/>
            </a:pPr>
            <a:r>
              <a:rPr lang="en-US" sz="2400">
                <a:solidFill>
                  <a:schemeClr val="dk1"/>
                </a:solidFill>
              </a:rPr>
              <a:t>Sprint for a large boost of speed</a:t>
            </a:r>
          </a:p>
          <a:p>
            <a:pPr indent="0" lvl="0" marL="0" rtl="0">
              <a:lnSpc>
                <a:spcPct val="150000"/>
              </a:lnSpc>
              <a:spcBef>
                <a:spcPts val="0"/>
              </a:spcBef>
              <a:spcAft>
                <a:spcPts val="1000"/>
              </a:spcAft>
              <a:buNone/>
            </a:pPr>
            <a:r>
              <a:t/>
            </a:r>
            <a:endParaRPr sz="2400">
              <a:solidFill>
                <a:schemeClr val="dk1"/>
              </a:solidFill>
            </a:endParaRPr>
          </a:p>
          <a:p>
            <a:pPr indent="-203200" lvl="0" marL="228600" marR="0" rtl="0" algn="l">
              <a:lnSpc>
                <a:spcPct val="90000"/>
              </a:lnSpc>
              <a:spcBef>
                <a:spcPts val="0"/>
              </a:spcBef>
              <a:buClr>
                <a:schemeClr val="dk1"/>
              </a:buClr>
              <a:buSzPct val="100000"/>
              <a:buFont typeface="Arial"/>
              <a:buChar char="•"/>
            </a:pPr>
            <a:r>
              <a:rPr lang="en-US" sz="2400">
                <a:solidFill>
                  <a:schemeClr val="dk1"/>
                </a:solidFill>
                <a:latin typeface="Calibri"/>
                <a:ea typeface="Calibri"/>
                <a:cs typeface="Calibri"/>
                <a:sym typeface="Calibri"/>
              </a:rPr>
              <a:t>Compete against an AI agent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Maps</a:t>
            </a:r>
          </a:p>
        </p:txBody>
      </p:sp>
      <p:sp>
        <p:nvSpPr>
          <p:cNvPr id="107" name="Shape 107"/>
          <p:cNvSpPr txBox="1"/>
          <p:nvPr>
            <p:ph idx="1" type="body"/>
          </p:nvPr>
        </p:nvSpPr>
        <p:spPr>
          <a:xfrm>
            <a:off x="628650" y="1825625"/>
            <a:ext cx="3886200"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Insert screenshots of your 3 maps here</a:t>
            </a:r>
          </a:p>
        </p:txBody>
      </p:sp>
      <p:sp>
        <p:nvSpPr>
          <p:cNvPr id="108" name="Shape 108"/>
          <p:cNvSpPr txBox="1"/>
          <p:nvPr>
            <p:ph idx="2" type="body"/>
          </p:nvPr>
        </p:nvSpPr>
        <p:spPr>
          <a:xfrm>
            <a:off x="4629150" y="1825625"/>
            <a:ext cx="3886200"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solidFill>
                  <a:schemeClr val="dk1"/>
                </a:solidFill>
                <a:latin typeface="Calibri"/>
                <a:ea typeface="Calibri"/>
                <a:cs typeface="Calibri"/>
                <a:sym typeface="Calibri"/>
              </a:rPr>
              <a:t>Rectangular arena with increasing complexity of obstacles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Advancements</a:t>
            </a:r>
          </a:p>
        </p:txBody>
      </p:sp>
      <p:sp>
        <p:nvSpPr>
          <p:cNvPr id="114" name="Shape 114"/>
          <p:cNvSpPr txBox="1"/>
          <p:nvPr>
            <p:ph idx="1" type="body"/>
          </p:nvPr>
        </p:nvSpPr>
        <p:spPr>
          <a:xfrm>
            <a:off x="628650" y="1825625"/>
            <a:ext cx="7640700" cy="43515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Reduce cool down of ‘Kick’</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Agent Design</a:t>
            </a:r>
          </a:p>
        </p:txBody>
      </p:sp>
      <p:sp>
        <p:nvSpPr>
          <p:cNvPr id="120" name="Shape 120"/>
          <p:cNvSpPr txBox="1"/>
          <p:nvPr>
            <p:ph idx="1" type="body"/>
          </p:nvPr>
        </p:nvSpPr>
        <p:spPr>
          <a:xfrm>
            <a:off x="795124" y="1825625"/>
            <a:ext cx="7720200" cy="43515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Easy- Always aggressive</a:t>
            </a:r>
          </a:p>
          <a:p>
            <a:pPr indent="-228600" lvl="0" marL="228600" marR="0" rtl="0" algn="l">
              <a:lnSpc>
                <a:spcPct val="90000"/>
              </a:lnSpc>
              <a:spcBef>
                <a:spcPts val="0"/>
              </a:spcBef>
              <a:spcAft>
                <a:spcPts val="0"/>
              </a:spcAft>
              <a:buClr>
                <a:schemeClr val="dk1"/>
              </a:buClr>
              <a:buSzPct val="100000"/>
              <a:buFont typeface="Calibri"/>
              <a:buChar char="•"/>
            </a:pPr>
            <a:r>
              <a:rPr lang="en-US" sz="2800">
                <a:solidFill>
                  <a:schemeClr val="dk1"/>
                </a:solidFill>
                <a:latin typeface="Calibri"/>
                <a:ea typeface="Calibri"/>
                <a:cs typeface="Calibri"/>
                <a:sym typeface="Calibri"/>
              </a:rPr>
              <a:t>Medium- Aggressive or defensive based on position of ball</a:t>
            </a:r>
          </a:p>
          <a:p>
            <a:pPr indent="-228600" lvl="0" marL="228600" marR="0" rtl="0" algn="l">
              <a:lnSpc>
                <a:spcPct val="90000"/>
              </a:lnSpc>
              <a:spcBef>
                <a:spcPts val="0"/>
              </a:spcBef>
              <a:spcAft>
                <a:spcPts val="0"/>
              </a:spcAft>
              <a:buClr>
                <a:schemeClr val="dk1"/>
              </a:buClr>
              <a:buSzPct val="100000"/>
              <a:buFont typeface="Calibri"/>
              <a:buChar char="•"/>
            </a:pPr>
            <a:r>
              <a:rPr lang="en-US" sz="2800">
                <a:solidFill>
                  <a:schemeClr val="dk1"/>
                </a:solidFill>
                <a:latin typeface="Calibri"/>
                <a:ea typeface="Calibri"/>
                <a:cs typeface="Calibri"/>
                <a:sym typeface="Calibri"/>
              </a:rPr>
              <a:t>Hard- Two agents that coordinate their movements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Individual Agent Movement</a:t>
            </a:r>
          </a:p>
        </p:txBody>
      </p:sp>
      <p:sp>
        <p:nvSpPr>
          <p:cNvPr id="126" name="Shape 126"/>
          <p:cNvSpPr txBox="1"/>
          <p:nvPr>
            <p:ph idx="1" type="body"/>
          </p:nvPr>
        </p:nvSpPr>
        <p:spPr>
          <a:xfrm>
            <a:off x="768625" y="1825625"/>
            <a:ext cx="75404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solidFill>
                  <a:schemeClr val="dk1"/>
                </a:solidFill>
                <a:latin typeface="Calibri"/>
                <a:ea typeface="Calibri"/>
                <a:cs typeface="Calibri"/>
                <a:sym typeface="Calibri"/>
              </a:rPr>
              <a:t>Agents move by applying physics forces to themselves</a:t>
            </a:r>
          </a:p>
          <a:p>
            <a:pPr indent="-228600" lvl="0" marL="228600" marR="0" rtl="0" algn="l">
              <a:lnSpc>
                <a:spcPct val="90000"/>
              </a:lnSpc>
              <a:spcBef>
                <a:spcPts val="0"/>
              </a:spcBef>
              <a:buClr>
                <a:schemeClr val="dk1"/>
              </a:buClr>
              <a:buSzPct val="100000"/>
              <a:buFont typeface="Calibri"/>
              <a:buChar char="•"/>
            </a:pPr>
            <a:r>
              <a:rPr lang="en-US" sz="2800">
                <a:solidFill>
                  <a:schemeClr val="dk1"/>
                </a:solidFill>
                <a:latin typeface="Calibri"/>
                <a:ea typeface="Calibri"/>
                <a:cs typeface="Calibri"/>
                <a:sym typeface="Calibri"/>
              </a:rPr>
              <a:t>They avoid collisions with ‘whiskers’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Agent Decision Making</a:t>
            </a:r>
          </a:p>
        </p:txBody>
      </p:sp>
      <p:sp>
        <p:nvSpPr>
          <p:cNvPr id="132" name="Shape 132"/>
          <p:cNvSpPr txBox="1"/>
          <p:nvPr>
            <p:ph idx="1" type="body"/>
          </p:nvPr>
        </p:nvSpPr>
        <p:spPr>
          <a:xfrm>
            <a:off x="628650" y="1825625"/>
            <a:ext cx="3886200"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solidFill>
                  <a:schemeClr val="dk1"/>
                </a:solidFill>
                <a:latin typeface="Calibri"/>
                <a:ea typeface="Calibri"/>
                <a:cs typeface="Calibri"/>
                <a:sym typeface="Calibri"/>
              </a:rPr>
              <a:t>If MeToBall &gt; MeToPowerUp &amp;&amp; PowerUp ! Max THEN GetPowerUp()</a:t>
            </a:r>
          </a:p>
          <a:p>
            <a:pPr indent="-228600" lvl="0" marL="228600" marR="0" rtl="0" algn="l">
              <a:lnSpc>
                <a:spcPct val="90000"/>
              </a:lnSpc>
              <a:spcBef>
                <a:spcPts val="0"/>
              </a:spcBef>
              <a:buClr>
                <a:schemeClr val="dk1"/>
              </a:buClr>
              <a:buSzPct val="100000"/>
              <a:buFont typeface="Calibri"/>
              <a:buChar char="•"/>
            </a:pPr>
            <a:r>
              <a:rPr lang="en-US" sz="2800">
                <a:solidFill>
                  <a:schemeClr val="dk1"/>
                </a:solidFill>
                <a:latin typeface="Calibri"/>
                <a:ea typeface="Calibri"/>
                <a:cs typeface="Calibri"/>
                <a:sym typeface="Calibri"/>
              </a:rPr>
              <a:t>If BallOn OpponentsSide THEN Aggressive()</a:t>
            </a:r>
          </a:p>
        </p:txBody>
      </p:sp>
      <p:sp>
        <p:nvSpPr>
          <p:cNvPr id="133" name="Shape 133"/>
          <p:cNvSpPr txBox="1"/>
          <p:nvPr>
            <p:ph idx="2" type="body"/>
          </p:nvPr>
        </p:nvSpPr>
        <p:spPr>
          <a:xfrm>
            <a:off x="4629150" y="1825625"/>
            <a:ext cx="3886200"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solidFill>
                  <a:schemeClr val="dk1"/>
                </a:solidFill>
                <a:latin typeface="Calibri"/>
                <a:ea typeface="Calibri"/>
                <a:cs typeface="Calibri"/>
                <a:sym typeface="Calibri"/>
              </a:rPr>
              <a:t>The game is all about positioning </a:t>
            </a:r>
          </a:p>
          <a:p>
            <a:pPr indent="-228600" lvl="0" marL="228600" marR="0" rtl="0" algn="l">
              <a:lnSpc>
                <a:spcPct val="90000"/>
              </a:lnSpc>
              <a:spcBef>
                <a:spcPts val="0"/>
              </a:spcBef>
              <a:buClr>
                <a:schemeClr val="dk1"/>
              </a:buClr>
              <a:buSzPct val="100000"/>
              <a:buFont typeface="Arial"/>
              <a:buChar char="•"/>
            </a:pPr>
            <a:r>
              <a:rPr lang="en-US" sz="2800">
                <a:solidFill>
                  <a:schemeClr val="dk1"/>
                </a:solidFill>
                <a:latin typeface="Calibri"/>
                <a:ea typeface="Calibri"/>
                <a:cs typeface="Calibri"/>
                <a:sym typeface="Calibri"/>
              </a:rPr>
              <a:t>Agents make decisions based on that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