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75" r:id="rId4"/>
    <p:sldId id="260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  <p:sldId id="27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FC1721-7C63-4CED-8024-120D126564D0}">
          <p14:sldIdLst>
            <p14:sldId id="256"/>
          </p14:sldIdLst>
        </p14:section>
        <p14:section name="Въведение" id="{8EB13C08-1F38-4610-9DC2-53E96AE8EFA8}">
          <p14:sldIdLst>
            <p14:sldId id="275"/>
            <p14:sldId id="260"/>
          </p14:sldIdLst>
        </p14:section>
        <p14:section name="Решение" id="{DC5020A8-7523-4C14-A205-3BC56D335748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72"/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761" autoAdjust="0"/>
  </p:normalViewPr>
  <p:slideViewPr>
    <p:cSldViewPr snapToGrid="0">
      <p:cViewPr varScale="1">
        <p:scale>
          <a:sx n="47" d="100"/>
          <a:sy n="47" d="100"/>
        </p:scale>
        <p:origin x="15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13385-9510-49D6-8ADE-71C5EBC2FA9C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8361-E8AC-478D-A17E-F9AD57153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10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bg-BG" dirty="0" smtClean="0"/>
              <a:t>Съществуващи</a:t>
            </a:r>
            <a:r>
              <a:rPr lang="bg-BG" baseline="0" dirty="0" smtClean="0"/>
              <a:t> социални мрежи</a:t>
            </a:r>
          </a:p>
          <a:p>
            <a:pPr marL="171450" indent="-171450">
              <a:buFontTx/>
              <a:buChar char="-"/>
            </a:pPr>
            <a:r>
              <a:rPr lang="bg-BG" baseline="0" dirty="0" smtClean="0"/>
              <a:t>Какви предимства дава </a:t>
            </a:r>
            <a:r>
              <a:rPr lang="en-US" baseline="0" dirty="0" smtClean="0"/>
              <a:t>Facebook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8361-E8AC-478D-A17E-F9AD571532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8361-E8AC-478D-A17E-F9AD5715329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6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8B84-3C65-480A-9771-E87205B0FC68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03795912"/>
              </p:ext>
            </p:extLst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FE8-CD4A-4A2C-989B-69C3879C61A1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D8E-2275-45AF-9B20-F8C21C7FABE6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8B84-3C65-480A-9771-E87205B0FC68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/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005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5662-B53E-4008-A2F5-76D26AFB2BD7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4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A0B4-63C6-4EE7-B91F-4268EECC590B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/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70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38B-D2F3-44FA-9979-EAAD055633EB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C1B-32B2-4F39-BB21-C4E151ADD0B2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3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57C7-9A29-4E82-B6C8-119C6F96308D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45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220-E421-414E-BA11-46EDD393F1F9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66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AC62C0-9301-47F5-B50B-126DA6543F6A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1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5662-B53E-4008-A2F5-76D26AFB2BD7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91D-C83C-416E-ADBE-C3E4C4DD6025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0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FE8-CD4A-4A2C-989B-69C3879C61A1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D8E-2275-45AF-9B20-F8C21C7FABE6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A0B4-63C6-4EE7-B91F-4268EECC590B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03795912"/>
              </p:ext>
            </p:extLst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38B-D2F3-44FA-9979-EAAD055633EB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C1B-32B2-4F39-BB21-C4E151ADD0B2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57C7-9A29-4E82-B6C8-119C6F96308D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220-E421-414E-BA11-46EDD393F1F9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AC62C0-9301-47F5-B50B-126DA6543F6A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91D-C83C-416E-ADBE-C3E4C4DD6025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CB06E-DC4C-46B7-A96F-A7C04AE38D7E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1049000" y="332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75398948"/>
              </p:ext>
            </p:extLst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icture" r:id="rId14" imgW="1991868" imgH="2458212" progId="Word.Picture.8">
                  <p:embed/>
                </p:oleObj>
              </mc:Choice>
              <mc:Fallback>
                <p:oleObj name="Picture" r:id="rId14" imgW="1991868" imgH="24582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CB06E-DC4C-46B7-A96F-A7C04AE38D7E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1049000" y="332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/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icture" r:id="rId14" imgW="1991868" imgH="2458212" progId="Word.Picture.8">
                  <p:embed/>
                </p:oleObj>
              </mc:Choice>
              <mc:Fallback>
                <p:oleObj name="Picture" r:id="rId14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19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Анализ на общинското присъствие във Facebook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Дипломна работа на Евелина Ножчева</a:t>
            </a:r>
            <a:br>
              <a:rPr lang="bg-BG" dirty="0" smtClean="0"/>
            </a:br>
            <a:r>
              <a:rPr lang="bg-BG" b="1" dirty="0" smtClean="0"/>
              <a:t>Електронен бизнес и електронно управление</a:t>
            </a:r>
            <a:endParaRPr lang="en-US" b="1" dirty="0" smtClean="0"/>
          </a:p>
          <a:p>
            <a:r>
              <a:rPr lang="bg-BG" dirty="0" smtClean="0"/>
              <a:t>Дипломен ръководител: </a:t>
            </a:r>
            <a:r>
              <a:rPr lang="bg-BG" b="1" dirty="0" smtClean="0"/>
              <a:t>доц. Д-р камен </a:t>
            </a:r>
            <a:r>
              <a:rPr lang="bg-BG" b="1" dirty="0" err="1" smtClean="0"/>
              <a:t>спасов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Система, която:</a:t>
            </a:r>
          </a:p>
          <a:p>
            <a:pPr marL="744538" lvl="1" indent="-544513">
              <a:buFont typeface="Wingdings" panose="05000000000000000000" pitchFamily="2" charset="2"/>
              <a:buChar char="q"/>
            </a:pPr>
            <a:r>
              <a:rPr lang="bg-BG" dirty="0" smtClean="0"/>
              <a:t>Предлага анализ на </a:t>
            </a:r>
            <a:r>
              <a:rPr lang="en-US" dirty="0"/>
              <a:t>Facebook</a:t>
            </a:r>
            <a:r>
              <a:rPr lang="bg-BG" dirty="0" smtClean="0"/>
              <a:t> присъствието на общините по целия свят </a:t>
            </a:r>
            <a:endParaRPr lang="en-US" dirty="0" smtClean="0"/>
          </a:p>
          <a:p>
            <a:pPr marL="744538" lvl="1" indent="-544513">
              <a:buFont typeface="Wingdings" panose="05000000000000000000" pitchFamily="2" charset="2"/>
              <a:buChar char="q"/>
            </a:pPr>
            <a:r>
              <a:rPr lang="bg-BG" dirty="0" err="1" smtClean="0"/>
              <a:t>Разчина</a:t>
            </a:r>
            <a:r>
              <a:rPr lang="bg-BG" dirty="0" smtClean="0"/>
              <a:t> на </a:t>
            </a:r>
            <a:r>
              <a:rPr lang="en-US" dirty="0" smtClean="0"/>
              <a:t>crowdsourcing </a:t>
            </a:r>
            <a:r>
              <a:rPr lang="bg-BG" dirty="0" smtClean="0"/>
              <a:t>за събирането на информация</a:t>
            </a:r>
          </a:p>
          <a:p>
            <a:pPr marL="744538" lvl="1" indent="-544513">
              <a:buFont typeface="Wingdings" panose="05000000000000000000" pitchFamily="2" charset="2"/>
              <a:buChar char="q"/>
            </a:pPr>
            <a:r>
              <a:rPr lang="bg-BG" dirty="0" smtClean="0"/>
              <a:t>Събраната информация може да се </a:t>
            </a:r>
            <a:r>
              <a:rPr lang="bg-BG" dirty="0" err="1" smtClean="0"/>
              <a:t>преизползва</a:t>
            </a:r>
            <a:r>
              <a:rPr lang="bg-BG" dirty="0" smtClean="0"/>
              <a:t> в </a:t>
            </a:r>
            <a:r>
              <a:rPr lang="bg-BG" dirty="0" err="1" smtClean="0"/>
              <a:t>деуги</a:t>
            </a:r>
            <a:r>
              <a:rPr lang="bg-BG" dirty="0" smtClean="0"/>
              <a:t> анализи </a:t>
            </a:r>
            <a:r>
              <a:rPr lang="bg-BG" dirty="0" err="1" smtClean="0"/>
              <a:t>благодаряние</a:t>
            </a:r>
            <a:r>
              <a:rPr lang="bg-BG" dirty="0" smtClean="0"/>
              <a:t> на реализирани функционалности, които позволяват </a:t>
            </a:r>
            <a:r>
              <a:rPr lang="en-US" dirty="0" smtClean="0"/>
              <a:t>open data </a:t>
            </a:r>
            <a:endParaRPr lang="bg-BG" dirty="0" smtClean="0"/>
          </a:p>
          <a:p>
            <a:pPr marL="744538" lvl="1" indent="-544513">
              <a:buFont typeface="Wingdings" panose="05000000000000000000" pitchFamily="2" charset="2"/>
              <a:buChar char="q"/>
            </a:pPr>
            <a:r>
              <a:rPr lang="bg-BG" dirty="0" smtClean="0"/>
              <a:t>Е внедрена в държавния портал за предоставяне на данни</a:t>
            </a:r>
          </a:p>
          <a:p>
            <a:pPr marL="744538" lvl="1" indent="-544513">
              <a:buFont typeface="Wingdings" panose="05000000000000000000" pitchFamily="2" charset="2"/>
              <a:buChar char="q"/>
            </a:pPr>
            <a:r>
              <a:rPr lang="bg-BG" dirty="0" smtClean="0"/>
              <a:t>Е представена в една от най-важните конференции за електронно управление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7387" y="-5716277"/>
            <a:ext cx="25606774" cy="1829055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793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Резервна информация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Модул за извличане на постове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 от анализите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 smtClean="0"/>
              <a:t>Все още е голям броят на общините, които използват профил за своето представяне във </a:t>
            </a:r>
            <a:r>
              <a:rPr lang="en-US" smtClean="0"/>
              <a:t>Facebook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737360"/>
            <a:ext cx="4775199" cy="43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Присъствие на общините във </a:t>
            </a:r>
            <a:r>
              <a:rPr lang="en-US" dirty="0"/>
              <a:t>Facebook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46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Роля на социалните мрежи</a:t>
            </a:r>
            <a:endParaRPr lang="bg-BG" dirty="0"/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Видове социални мрежи</a:t>
            </a:r>
            <a:endParaRPr lang="en-US" dirty="0" smtClean="0"/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Предимства на </a:t>
            </a:r>
            <a:r>
              <a:rPr lang="en-US" dirty="0" smtClean="0"/>
              <a:t>Facebook</a:t>
            </a:r>
            <a:endParaRPr lang="en-US" dirty="0"/>
          </a:p>
          <a:p>
            <a:pPr marL="39546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Присъствие на общините</a:t>
            </a:r>
            <a:endParaRPr lang="en-US" dirty="0" smtClean="0"/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Ползи</a:t>
            </a:r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Възможности за подобрение</a:t>
            </a:r>
            <a:endParaRPr lang="bg-BG" dirty="0" smtClean="0"/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дипломната работа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342142" cy="4023360"/>
          </a:xfrm>
        </p:spPr>
        <p:txBody>
          <a:bodyPr/>
          <a:lstStyle/>
          <a:p>
            <a:endParaRPr lang="bg-BG" dirty="0" smtClean="0"/>
          </a:p>
          <a:p>
            <a:r>
              <a:rPr lang="bg-BG" sz="3200" dirty="0" smtClean="0"/>
              <a:t>Анализ на присъствието на общините във </a:t>
            </a:r>
            <a:r>
              <a:rPr lang="en-US" sz="3200" dirty="0"/>
              <a:t>F</a:t>
            </a:r>
            <a:r>
              <a:rPr lang="en-US" sz="3200" dirty="0" smtClean="0"/>
              <a:t>acebook </a:t>
            </a:r>
            <a:r>
              <a:rPr lang="bg-BG" sz="3200" dirty="0" smtClean="0"/>
              <a:t>чрез софтуерна система, която събира информация чрез автоматизация и </a:t>
            </a:r>
            <a:r>
              <a:rPr lang="en-US" sz="3200" dirty="0" smtClean="0"/>
              <a:t>crowdsourcing</a:t>
            </a:r>
            <a:endParaRPr lang="en-GB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Предишни разработки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Анализ на </a:t>
            </a:r>
            <a:r>
              <a:rPr lang="bg-BG" dirty="0" err="1" smtClean="0"/>
              <a:t>приссътвието</a:t>
            </a:r>
            <a:r>
              <a:rPr lang="bg-BG" dirty="0" smtClean="0"/>
              <a:t> на общините във </a:t>
            </a:r>
            <a:r>
              <a:rPr lang="en-US" dirty="0" smtClean="0"/>
              <a:t>Facebook</a:t>
            </a:r>
            <a:r>
              <a:rPr lang="bg-BG" dirty="0" smtClean="0"/>
              <a:t>(2014г - доц. Камен Спасов и Магдалена Младенова) </a:t>
            </a:r>
            <a:r>
              <a:rPr lang="bg-BG" dirty="0" err="1" smtClean="0"/>
              <a:t>тодо</a:t>
            </a:r>
            <a:r>
              <a:rPr lang="bg-BG" dirty="0" smtClean="0"/>
              <a:t>: картинки</a:t>
            </a:r>
          </a:p>
          <a:p>
            <a:pPr marL="640080" lvl="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Подходи</a:t>
            </a:r>
          </a:p>
          <a:p>
            <a:pPr marL="640080" lvl="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Резултати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dirty="0" smtClean="0"/>
              <a:t>Ограничения на подхода</a:t>
            </a:r>
          </a:p>
          <a:p>
            <a:pPr>
              <a:buFont typeface="Wingdings" panose="05000000000000000000" pitchFamily="2" charset="2"/>
              <a:buChar char="q"/>
            </a:pPr>
            <a:endParaRPr lang="bg-BG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възможности на 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dirty="0"/>
              <a:t>Автентикация на идентичността на потребител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dirty="0"/>
              <a:t>Добавяне и лесно разглеждане на обща информация за общини или </a:t>
            </a:r>
            <a:r>
              <a:rPr lang="en-US" dirty="0"/>
              <a:t>Facebook </a:t>
            </a:r>
            <a:r>
              <a:rPr lang="bg-BG" dirty="0" smtClean="0"/>
              <a:t>присъствие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dirty="0" smtClean="0"/>
              <a:t>Известие </a:t>
            </a:r>
            <a:r>
              <a:rPr lang="bg-BG" dirty="0"/>
              <a:t>при въвеждане на нова информация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dirty="0"/>
              <a:t>Отворени данни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dirty="0"/>
              <a:t>Интеграция с други системи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dirty="0"/>
              <a:t>постоянна достъпност до системата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dirty="0"/>
              <a:t>Скалируемост 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dirty="0"/>
              <a:t>Достъпност от различни устройства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системата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564" y="1846263"/>
            <a:ext cx="5627198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системата(2)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2"/>
          <a:stretch>
            <a:fillRect/>
          </a:stretch>
        </p:blipFill>
        <p:spPr bwMode="auto">
          <a:xfrm>
            <a:off x="3144253" y="2067277"/>
            <a:ext cx="5878513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504" y="1917556"/>
            <a:ext cx="7955951" cy="43620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 </a:t>
            </a:r>
            <a:r>
              <a:rPr lang="bg-BG" dirty="0"/>
              <a:t>от анализите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45736"/>
            <a:ext cx="4613708" cy="389733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dirty="0" smtClean="0"/>
              <a:t>Присъствието на общините </a:t>
            </a:r>
            <a:r>
              <a:rPr lang="ru-RU" dirty="0"/>
              <a:t>, които имат Facebook присъствие </a:t>
            </a:r>
            <a:r>
              <a:rPr lang="ru-RU" dirty="0" smtClean="0"/>
              <a:t>се е увеличило рязко през 2016г.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ToDo</a:t>
            </a:r>
            <a:r>
              <a:rPr lang="en-US" dirty="0" smtClean="0"/>
              <a:t>:</a:t>
            </a:r>
            <a:r>
              <a:rPr lang="bg-BG" dirty="0" smtClean="0"/>
              <a:t> Процент на общините, които имат присъствие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268</Words>
  <Application>Microsoft Office PowerPoint</Application>
  <PresentationFormat>Widescreen</PresentationFormat>
  <Paragraphs>65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1_Retrospect</vt:lpstr>
      <vt:lpstr>Picture</vt:lpstr>
      <vt:lpstr>Анализ на общинското присъствие във Facebook</vt:lpstr>
      <vt:lpstr>Присъствие на общините във Facebook</vt:lpstr>
      <vt:lpstr>Цел на дипломната работа</vt:lpstr>
      <vt:lpstr>Предишни разработки</vt:lpstr>
      <vt:lpstr>Основни възможности на системата</vt:lpstr>
      <vt:lpstr>Архитектура на системата</vt:lpstr>
      <vt:lpstr>Архитектура на системата(2)</vt:lpstr>
      <vt:lpstr>Реализация</vt:lpstr>
      <vt:lpstr>Резултати от анализите</vt:lpstr>
      <vt:lpstr>Заключение</vt:lpstr>
      <vt:lpstr>PowerPoint Presentation</vt:lpstr>
      <vt:lpstr>Резервна информация</vt:lpstr>
      <vt:lpstr>Модул за извличане на постове</vt:lpstr>
      <vt:lpstr>Резултати от анализите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Анонимизация на клинична информация за пациенти</dc:title>
  <dc:creator>murfffi</dc:creator>
  <cp:lastModifiedBy>murfffi</cp:lastModifiedBy>
  <cp:revision>34</cp:revision>
  <dcterms:created xsi:type="dcterms:W3CDTF">2013-10-27T18:47:05Z</dcterms:created>
  <dcterms:modified xsi:type="dcterms:W3CDTF">2016-10-16T10:37:42Z</dcterms:modified>
</cp:coreProperties>
</file>