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0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5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5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B208-35C7-4797-97F6-91B4FB5959AA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0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38" y="4987947"/>
            <a:ext cx="5203157" cy="1286107"/>
          </a:xfrm>
          <a:prstGeom prst="rect">
            <a:avLst/>
          </a:prstGeom>
        </p:spPr>
      </p:pic>
      <p:sp>
        <p:nvSpPr>
          <p:cNvPr id="11" name="Flowchart: Magnetic Disk 10"/>
          <p:cNvSpPr/>
          <p:nvPr/>
        </p:nvSpPr>
        <p:spPr>
          <a:xfrm>
            <a:off x="1210614" y="3979572"/>
            <a:ext cx="2112135" cy="5426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Azure DB cluster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984938" y="3976181"/>
            <a:ext cx="2112135" cy="5426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DB cluster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6761409" y="3976181"/>
            <a:ext cx="2112135" cy="5426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DB cluster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347730" y="2150772"/>
            <a:ext cx="9040968" cy="461063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ard 17"/>
          <p:cNvSpPr/>
          <p:nvPr/>
        </p:nvSpPr>
        <p:spPr>
          <a:xfrm>
            <a:off x="811370" y="1932626"/>
            <a:ext cx="1751527" cy="101412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</a:p>
          <a:p>
            <a:pPr algn="ctr"/>
            <a:r>
              <a:rPr lang="en-US" dirty="0" smtClean="0"/>
              <a:t>Web Application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1" name="Flowchart: Card 20"/>
          <p:cNvSpPr/>
          <p:nvPr/>
        </p:nvSpPr>
        <p:spPr>
          <a:xfrm>
            <a:off x="3082344" y="1932627"/>
            <a:ext cx="1751527" cy="101412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</a:p>
          <a:p>
            <a:pPr algn="ctr"/>
            <a:r>
              <a:rPr lang="en-US" dirty="0" smtClean="0"/>
              <a:t>Web Application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2" name="Flowchart: Card 21"/>
          <p:cNvSpPr/>
          <p:nvPr/>
        </p:nvSpPr>
        <p:spPr>
          <a:xfrm>
            <a:off x="5353318" y="1932627"/>
            <a:ext cx="1751527" cy="101412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</a:p>
          <a:p>
            <a:pPr algn="ctr"/>
            <a:r>
              <a:rPr lang="en-US" dirty="0" smtClean="0"/>
              <a:t>Web Application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3" name="Flowchart: Card 22"/>
          <p:cNvSpPr/>
          <p:nvPr/>
        </p:nvSpPr>
        <p:spPr>
          <a:xfrm>
            <a:off x="7624292" y="1932627"/>
            <a:ext cx="1751527" cy="101412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</a:p>
          <a:p>
            <a:pPr algn="ctr"/>
            <a:r>
              <a:rPr lang="en-US" dirty="0" smtClean="0"/>
              <a:t>Web Application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rot="16200000">
            <a:off x="4694350" y="1461751"/>
            <a:ext cx="386367" cy="6375041"/>
          </a:xfrm>
          <a:prstGeom prst="leftBrace">
            <a:avLst>
              <a:gd name="adj1" fmla="val 37391"/>
              <a:gd name="adj2" fmla="val 512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49657" y="4842455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Репликация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4694348" y="621267"/>
            <a:ext cx="386367" cy="6375041"/>
          </a:xfrm>
          <a:prstGeom prst="leftBrace">
            <a:avLst>
              <a:gd name="adj1" fmla="val 37391"/>
              <a:gd name="adj2" fmla="val 4919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58419" y="3122663"/>
            <a:ext cx="31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err="1" smtClean="0"/>
              <a:t>Баласиране</a:t>
            </a:r>
            <a:r>
              <a:rPr lang="bg-BG" dirty="0" smtClean="0"/>
              <a:t> на натоварването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628700" y="155182"/>
            <a:ext cx="8410341" cy="933324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Интернет потребители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0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murfffi</dc:creator>
  <cp:lastModifiedBy>murfffi</cp:lastModifiedBy>
  <cp:revision>2</cp:revision>
  <dcterms:created xsi:type="dcterms:W3CDTF">2016-09-24T10:41:13Z</dcterms:created>
  <dcterms:modified xsi:type="dcterms:W3CDTF">2016-09-24T10:52:35Z</dcterms:modified>
</cp:coreProperties>
</file>