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9" r:id="rId5"/>
    <p:sldId id="32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12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ECECC-5620-431E-85B0-353B6D566A12}" v="191" dt="2024-04-01T10:47:55.480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95388" autoAdjust="0"/>
  </p:normalViewPr>
  <p:slideViewPr>
    <p:cSldViewPr snapToGrid="0" snapToObjects="1">
      <p:cViewPr>
        <p:scale>
          <a:sx n="82" d="100"/>
          <a:sy n="82" d="100"/>
        </p:scale>
        <p:origin x="48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6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0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39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4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6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4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1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5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5AB8063-F849-ED50-1B1E-BBECA554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95" y="0"/>
            <a:ext cx="5591810" cy="29908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793D24-175B-973D-09C5-7E6F741F494A}"/>
              </a:ext>
            </a:extLst>
          </p:cNvPr>
          <p:cNvSpPr txBox="1"/>
          <p:nvPr/>
        </p:nvSpPr>
        <p:spPr>
          <a:xfrm>
            <a:off x="3015917" y="3287213"/>
            <a:ext cx="2550695" cy="344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State :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ONTABLE(1)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CLEAR(1)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ONTABLE(3)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ON(2,3)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CLEAR(2)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ONTABLE(6)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ON(5,6)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ON(4,5)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CLEAR(4)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ARMEMPTY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D3441A-30A9-B600-EFEE-5A0BA543E059}"/>
              </a:ext>
            </a:extLst>
          </p:cNvPr>
          <p:cNvSpPr txBox="1"/>
          <p:nvPr/>
        </p:nvSpPr>
        <p:spPr>
          <a:xfrm>
            <a:off x="7616557" y="3287213"/>
            <a:ext cx="2550695" cy="314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 State :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ONTABLE(1)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ON(3,1)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ON(6,3)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CLEAR(6)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ONTABLE(4)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ON(5,4)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ON(2,5)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CLEAR(2)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ARMEMPTY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ONTABLE(6) ^ ONTABLE(4)  ^ ONTABLE(2) ^ ON(3,1) ^ CLEAR(2) ^ CLEAR(3) ^ CLEAR(4) ^ CLEAR(6) ^ HOLDING(5)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ON(6,3)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26956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10CB-335C-0046-FB52-2519EF9D8AEA}"/>
              </a:ext>
            </a:extLst>
          </p:cNvPr>
          <p:cNvSpPr txBox="1"/>
          <p:nvPr/>
        </p:nvSpPr>
        <p:spPr>
          <a:xfrm>
            <a:off x="310086" y="516967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327077" y="494717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645F7-463E-8821-E955-3007DD0ABB9E}"/>
              </a:ext>
            </a:extLst>
          </p:cNvPr>
          <p:cNvSpPr txBox="1"/>
          <p:nvPr/>
        </p:nvSpPr>
        <p:spPr>
          <a:xfrm>
            <a:off x="272163" y="4743821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BCA61-3D32-0FAC-EF5A-6B531D8C0975}"/>
              </a:ext>
            </a:extLst>
          </p:cNvPr>
          <p:cNvSpPr txBox="1"/>
          <p:nvPr/>
        </p:nvSpPr>
        <p:spPr>
          <a:xfrm>
            <a:off x="298711" y="4511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6F636-D930-7CA2-B3C3-DDDA5AB079D2}"/>
              </a:ext>
            </a:extLst>
          </p:cNvPr>
          <p:cNvSpPr txBox="1"/>
          <p:nvPr/>
        </p:nvSpPr>
        <p:spPr>
          <a:xfrm>
            <a:off x="327077" y="4263466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320625" y="4263465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65F118-884E-0859-1904-B04BF44CC013}"/>
              </a:ext>
            </a:extLst>
          </p:cNvPr>
          <p:cNvSpPr txBox="1"/>
          <p:nvPr/>
        </p:nvSpPr>
        <p:spPr>
          <a:xfrm>
            <a:off x="354607" y="406743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HOLDING(5)</a:t>
            </a:r>
          </a:p>
        </p:txBody>
      </p:sp>
    </p:spTree>
    <p:extLst>
      <p:ext uri="{BB962C8B-B14F-4D97-AF65-F5344CB8AC3E}">
        <p14:creationId xmlns:p14="http://schemas.microsoft.com/office/powerpoint/2010/main" val="3889841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ONTABLE(6) ^ ONTABLE(4)  ^ ONTABLE(2) ^ ONTABLE(5) ^ ON(3,1) ^ CLEAR(2) ^ CLEAR(3) ^ CLEAR(4) ^ CLEAR(5) ^ CLEAR(6)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ON(6,3)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26956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10CB-335C-0046-FB52-2519EF9D8AEA}"/>
              </a:ext>
            </a:extLst>
          </p:cNvPr>
          <p:cNvSpPr txBox="1"/>
          <p:nvPr/>
        </p:nvSpPr>
        <p:spPr>
          <a:xfrm>
            <a:off x="310086" y="516967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327077" y="494717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645F7-463E-8821-E955-3007DD0ABB9E}"/>
              </a:ext>
            </a:extLst>
          </p:cNvPr>
          <p:cNvSpPr txBox="1"/>
          <p:nvPr/>
        </p:nvSpPr>
        <p:spPr>
          <a:xfrm>
            <a:off x="272163" y="4743821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BCA61-3D32-0FAC-EF5A-6B531D8C0975}"/>
              </a:ext>
            </a:extLst>
          </p:cNvPr>
          <p:cNvSpPr txBox="1"/>
          <p:nvPr/>
        </p:nvSpPr>
        <p:spPr>
          <a:xfrm>
            <a:off x="298711" y="4511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CLEAR(6)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5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ONTABLE(2) ^ ONTABLE(5) ^ ON(3,1) ^ CLEAR(2) ^ CLEAR(3) ^ CLEAR(4) ^ CLEAR(5)^ CLEAR(6) ^ HODLING(6)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ON(6,3)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26956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10CB-335C-0046-FB52-2519EF9D8AEA}"/>
              </a:ext>
            </a:extLst>
          </p:cNvPr>
          <p:cNvSpPr txBox="1"/>
          <p:nvPr/>
        </p:nvSpPr>
        <p:spPr>
          <a:xfrm>
            <a:off x="310086" y="516967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60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ONTABLE(2) ^ ONTABLE(5) ^ ON(3,1) ^ ON(6,3) ^ CLEAR(2)  ^ CLEAR(4) ^ CLEAR(5) ^ CLEAR(6)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ON(5,4)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5785569" y="4664307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 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2FF0-F4CB-E508-1426-C9D017F4F698}"/>
              </a:ext>
            </a:extLst>
          </p:cNvPr>
          <p:cNvSpPr txBox="1"/>
          <p:nvPr/>
        </p:nvSpPr>
        <p:spPr>
          <a:xfrm>
            <a:off x="28597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STACK(5,4)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452C0-7EF1-734B-6C40-12EE0AFDF160}"/>
              </a:ext>
            </a:extLst>
          </p:cNvPr>
          <p:cNvSpPr txBox="1"/>
          <p:nvPr/>
        </p:nvSpPr>
        <p:spPr>
          <a:xfrm>
            <a:off x="321235" y="5118433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88273-FBEE-94D6-3CC2-97C16C58717A}"/>
              </a:ext>
            </a:extLst>
          </p:cNvPr>
          <p:cNvSpPr txBox="1"/>
          <p:nvPr/>
        </p:nvSpPr>
        <p:spPr>
          <a:xfrm>
            <a:off x="338766" y="487988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B1D9-2F04-2027-2E7C-456E94DE8F11}"/>
              </a:ext>
            </a:extLst>
          </p:cNvPr>
          <p:cNvSpPr txBox="1"/>
          <p:nvPr/>
        </p:nvSpPr>
        <p:spPr>
          <a:xfrm>
            <a:off x="321235" y="4892676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14C038-B1E4-5BF0-0038-592260CEF9EF}"/>
              </a:ext>
            </a:extLst>
          </p:cNvPr>
          <p:cNvSpPr txBox="1"/>
          <p:nvPr/>
        </p:nvSpPr>
        <p:spPr>
          <a:xfrm>
            <a:off x="351691" y="4664307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07001E-9ED8-F8CE-05D4-C4DA8DE0C6C1}"/>
              </a:ext>
            </a:extLst>
          </p:cNvPr>
          <p:cNvSpPr txBox="1"/>
          <p:nvPr/>
        </p:nvSpPr>
        <p:spPr>
          <a:xfrm>
            <a:off x="338766" y="449000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81097C-A470-B381-F623-542135815C12}"/>
              </a:ext>
            </a:extLst>
          </p:cNvPr>
          <p:cNvSpPr txBox="1"/>
          <p:nvPr/>
        </p:nvSpPr>
        <p:spPr>
          <a:xfrm>
            <a:off x="365314" y="431429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</p:spTree>
    <p:extLst>
      <p:ext uri="{BB962C8B-B14F-4D97-AF65-F5344CB8AC3E}">
        <p14:creationId xmlns:p14="http://schemas.microsoft.com/office/powerpoint/2010/main" val="4180661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28" grpId="0"/>
      <p:bldP spid="29" grpId="0"/>
      <p:bldP spid="29" grpId="1"/>
      <p:bldP spid="32" grpId="0"/>
      <p:bldP spid="33" grpId="0"/>
      <p:bldP spid="33" grpId="1"/>
      <p:bldP spid="34" grpId="0"/>
      <p:bldP spid="34" grpId="1"/>
      <p:bldP spid="36" grpId="0"/>
      <p:bldP spid="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ONTABLE(2) ^ ON(3,1) ^ ON(6,3) ^ CLEAR(2)  ^ CLEAR(4) ^ CLEAR(5) ^ CLEAR(6) ^ HOLDING(5)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ON(5,4)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5785569" y="4664307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 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2FF0-F4CB-E508-1426-C9D017F4F698}"/>
              </a:ext>
            </a:extLst>
          </p:cNvPr>
          <p:cNvSpPr txBox="1"/>
          <p:nvPr/>
        </p:nvSpPr>
        <p:spPr>
          <a:xfrm>
            <a:off x="28597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STACK(5,4)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452C0-7EF1-734B-6C40-12EE0AFDF160}"/>
              </a:ext>
            </a:extLst>
          </p:cNvPr>
          <p:cNvSpPr txBox="1"/>
          <p:nvPr/>
        </p:nvSpPr>
        <p:spPr>
          <a:xfrm>
            <a:off x="321235" y="5118433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B1D9-2F04-2027-2E7C-456E94DE8F11}"/>
              </a:ext>
            </a:extLst>
          </p:cNvPr>
          <p:cNvSpPr txBox="1"/>
          <p:nvPr/>
        </p:nvSpPr>
        <p:spPr>
          <a:xfrm>
            <a:off x="5785569" y="4926349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11. PICKUP(5)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3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ONTABLE(2) ^ ON(3,1) ^ ON(6,3) ^ ON(5,4) ^ CLEAR(2)  ^ CLEAR(5) ^ CLEAR(6)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ON(2,5)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5785569" y="4664307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 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2FF0-F4CB-E508-1426-C9D017F4F698}"/>
              </a:ext>
            </a:extLst>
          </p:cNvPr>
          <p:cNvSpPr txBox="1"/>
          <p:nvPr/>
        </p:nvSpPr>
        <p:spPr>
          <a:xfrm>
            <a:off x="5752750" y="5177306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12. STACK(5,4)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B1D9-2F04-2027-2E7C-456E94DE8F11}"/>
              </a:ext>
            </a:extLst>
          </p:cNvPr>
          <p:cNvSpPr txBox="1"/>
          <p:nvPr/>
        </p:nvSpPr>
        <p:spPr>
          <a:xfrm>
            <a:off x="5785569" y="4926349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11. PICKUP(5)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CE1EA-76A9-F036-3AA5-609ADD2450FA}"/>
              </a:ext>
            </a:extLst>
          </p:cNvPr>
          <p:cNvSpPr txBox="1"/>
          <p:nvPr/>
        </p:nvSpPr>
        <p:spPr>
          <a:xfrm>
            <a:off x="295253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STACK(2,5)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73EEF-2D5F-2F0E-B7F7-E073339E5231}"/>
              </a:ext>
            </a:extLst>
          </p:cNvPr>
          <p:cNvSpPr txBox="1"/>
          <p:nvPr/>
        </p:nvSpPr>
        <p:spPr>
          <a:xfrm>
            <a:off x="341613" y="5177578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9F875-7B84-4776-5202-0B019398C2FD}"/>
              </a:ext>
            </a:extLst>
          </p:cNvPr>
          <p:cNvSpPr txBox="1"/>
          <p:nvPr/>
        </p:nvSpPr>
        <p:spPr>
          <a:xfrm>
            <a:off x="344520" y="495751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438B2B-C2FB-737E-088F-EC1D04AED7B6}"/>
              </a:ext>
            </a:extLst>
          </p:cNvPr>
          <p:cNvSpPr txBox="1"/>
          <p:nvPr/>
        </p:nvSpPr>
        <p:spPr>
          <a:xfrm>
            <a:off x="363527" y="4947363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46065-2226-E9CC-16B1-1FCC7ABAE1A7}"/>
              </a:ext>
            </a:extLst>
          </p:cNvPr>
          <p:cNvSpPr txBox="1"/>
          <p:nvPr/>
        </p:nvSpPr>
        <p:spPr>
          <a:xfrm>
            <a:off x="316298" y="4695555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A64F8-2928-8186-64CD-BAAAA80E03AA}"/>
              </a:ext>
            </a:extLst>
          </p:cNvPr>
          <p:cNvSpPr txBox="1"/>
          <p:nvPr/>
        </p:nvSpPr>
        <p:spPr>
          <a:xfrm>
            <a:off x="344520" y="44683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8768B-BA39-361E-7C1D-69FCB22E1230}"/>
              </a:ext>
            </a:extLst>
          </p:cNvPr>
          <p:cNvSpPr txBox="1"/>
          <p:nvPr/>
        </p:nvSpPr>
        <p:spPr>
          <a:xfrm>
            <a:off x="348944" y="420454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</p:spTree>
    <p:extLst>
      <p:ext uri="{BB962C8B-B14F-4D97-AF65-F5344CB8AC3E}">
        <p14:creationId xmlns:p14="http://schemas.microsoft.com/office/powerpoint/2010/main" val="15882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3" grpId="0"/>
      <p:bldP spid="34" grpId="0"/>
      <p:bldP spid="34" grpId="1"/>
      <p:bldP spid="36" grpId="0"/>
      <p:bldP spid="37" grpId="0"/>
      <p:bldP spid="37" grpId="1"/>
      <p:bldP spid="38" grpId="0"/>
      <p:bldP spid="38" grpId="1"/>
      <p:bldP spid="40" grpId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ON(3,1) ^ ON(6,3) ^ ON(5,4) ^ CLEAR(2)  ^ CLEAR(5) ^ CLEAR(6) ^ HOLDING(2)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ON(2,5)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5785569" y="4664307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 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2FF0-F4CB-E508-1426-C9D017F4F698}"/>
              </a:ext>
            </a:extLst>
          </p:cNvPr>
          <p:cNvSpPr txBox="1"/>
          <p:nvPr/>
        </p:nvSpPr>
        <p:spPr>
          <a:xfrm>
            <a:off x="5752750" y="5177306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12. STACK(5,4)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B1D9-2F04-2027-2E7C-456E94DE8F11}"/>
              </a:ext>
            </a:extLst>
          </p:cNvPr>
          <p:cNvSpPr txBox="1"/>
          <p:nvPr/>
        </p:nvSpPr>
        <p:spPr>
          <a:xfrm>
            <a:off x="5785569" y="4926349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11. PICKUP(5)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CE1EA-76A9-F036-3AA5-609ADD2450FA}"/>
              </a:ext>
            </a:extLst>
          </p:cNvPr>
          <p:cNvSpPr txBox="1"/>
          <p:nvPr/>
        </p:nvSpPr>
        <p:spPr>
          <a:xfrm>
            <a:off x="295253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STACK(2,5)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73EEF-2D5F-2F0E-B7F7-E073339E5231}"/>
              </a:ext>
            </a:extLst>
          </p:cNvPr>
          <p:cNvSpPr txBox="1"/>
          <p:nvPr/>
        </p:nvSpPr>
        <p:spPr>
          <a:xfrm>
            <a:off x="341613" y="5177578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438B2B-C2FB-737E-088F-EC1D04AED7B6}"/>
              </a:ext>
            </a:extLst>
          </p:cNvPr>
          <p:cNvSpPr txBox="1"/>
          <p:nvPr/>
        </p:nvSpPr>
        <p:spPr>
          <a:xfrm>
            <a:off x="5764552" y="537905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13.PICKUP(2)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8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ONTABLE(4)  ^ ON(3,1) ^ ON(6,3) ^ ON(5,4) ^ ON(2,5) ^ CLEAR(2)  ^ CLEAR(6)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5785569" y="4664307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 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5785569" y="440338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9. 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5769829" y="387485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AB121-CC47-7020-FEA7-F37407A9E913}"/>
              </a:ext>
            </a:extLst>
          </p:cNvPr>
          <p:cNvSpPr txBox="1"/>
          <p:nvPr/>
        </p:nvSpPr>
        <p:spPr>
          <a:xfrm>
            <a:off x="5784346" y="414216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PUTDOWN(5)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2FF0-F4CB-E508-1426-C9D017F4F698}"/>
              </a:ext>
            </a:extLst>
          </p:cNvPr>
          <p:cNvSpPr txBox="1"/>
          <p:nvPr/>
        </p:nvSpPr>
        <p:spPr>
          <a:xfrm>
            <a:off x="5752750" y="5177306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12. STACK(5,4)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B1D9-2F04-2027-2E7C-456E94DE8F11}"/>
              </a:ext>
            </a:extLst>
          </p:cNvPr>
          <p:cNvSpPr txBox="1"/>
          <p:nvPr/>
        </p:nvSpPr>
        <p:spPr>
          <a:xfrm>
            <a:off x="5785569" y="4926349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11. PICKUP(5)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CE1EA-76A9-F036-3AA5-609ADD2450FA}"/>
              </a:ext>
            </a:extLst>
          </p:cNvPr>
          <p:cNvSpPr txBox="1"/>
          <p:nvPr/>
        </p:nvSpPr>
        <p:spPr>
          <a:xfrm>
            <a:off x="5716639" y="5613729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14. STACK(2,5)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438B2B-C2FB-737E-088F-EC1D04AED7B6}"/>
              </a:ext>
            </a:extLst>
          </p:cNvPr>
          <p:cNvSpPr txBox="1"/>
          <p:nvPr/>
        </p:nvSpPr>
        <p:spPr>
          <a:xfrm>
            <a:off x="5764552" y="537905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13.PICKUP(2)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50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KODE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E0A0DAD-8735-CF5A-606E-22B6F732793F}"/>
              </a:ext>
            </a:extLst>
          </p:cNvPr>
          <p:cNvSpPr txBox="1"/>
          <p:nvPr/>
        </p:nvSpPr>
        <p:spPr>
          <a:xfrm>
            <a:off x="1010653" y="1376455"/>
            <a:ext cx="6096000" cy="166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4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gunnakan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Daftar PAD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State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49D7E-5C82-0A5B-4EEB-E6C4CFCC6641}"/>
              </a:ext>
            </a:extLst>
          </p:cNvPr>
          <p:cNvSpPr txBox="1"/>
          <p:nvPr/>
        </p:nvSpPr>
        <p:spPr>
          <a:xfrm>
            <a:off x="4211053" y="620347"/>
            <a:ext cx="6096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 2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Selesaikan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GSP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ONTABLE(3) ^ ONTABLE(6) ^ ON(2,3) ^ ON(5,6) ^ ON(4,5) ^ CLEAR(1) ^ CLEAR(2) ^ CLEAR(4) ^ ARMEMPTY 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246359" y="5401061"/>
            <a:ext cx="12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5EDA0-C2C0-F806-C3B2-CFC8237649B5}"/>
              </a:ext>
            </a:extLst>
          </p:cNvPr>
          <p:cNvSpPr txBox="1"/>
          <p:nvPr/>
        </p:nvSpPr>
        <p:spPr>
          <a:xfrm>
            <a:off x="246023" y="518813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ON(4,5)</a:t>
            </a:r>
            <a:endParaRPr lang="en-ID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F589F-7873-B48B-A6F7-E502C0371769}"/>
              </a:ext>
            </a:extLst>
          </p:cNvPr>
          <p:cNvSpPr txBox="1"/>
          <p:nvPr/>
        </p:nvSpPr>
        <p:spPr>
          <a:xfrm>
            <a:off x="247054" y="495781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CLEAR(4)</a:t>
            </a:r>
            <a:endParaRPr lang="en-ID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FBA27-8EBC-DA93-2301-8F197BAEE117}"/>
              </a:ext>
            </a:extLst>
          </p:cNvPr>
          <p:cNvSpPr txBox="1"/>
          <p:nvPr/>
        </p:nvSpPr>
        <p:spPr>
          <a:xfrm>
            <a:off x="247054" y="474488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EB369-E4F0-9CA3-7289-BEEC3975C167}"/>
              </a:ext>
            </a:extLst>
          </p:cNvPr>
          <p:cNvSpPr txBox="1"/>
          <p:nvPr/>
        </p:nvSpPr>
        <p:spPr>
          <a:xfrm>
            <a:off x="250283" y="5620278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ONTABLE(4)</a:t>
            </a:r>
          </a:p>
        </p:txBody>
      </p:sp>
    </p:spTree>
    <p:extLst>
      <p:ext uri="{BB962C8B-B14F-4D97-AF65-F5344CB8AC3E}">
        <p14:creationId xmlns:p14="http://schemas.microsoft.com/office/powerpoint/2010/main" val="18113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/>
      <p:bldP spid="3" grpId="1"/>
      <p:bldP spid="6" grpId="0"/>
      <p:bldP spid="6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ONTABLE(3) ^ ONTABLE(6) ^ ON(2,3) ^ ON(5,6) ^ CLEAR(1) ^ CLEAR(2) ^ CLEAR(5) ^ HOLDING(4)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EB369-E4F0-9CA3-7289-BEEC3975C167}"/>
              </a:ext>
            </a:extLst>
          </p:cNvPr>
          <p:cNvSpPr txBox="1"/>
          <p:nvPr/>
        </p:nvSpPr>
        <p:spPr>
          <a:xfrm>
            <a:off x="250283" y="5620278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246359" y="5407351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7EFB7-6A62-9A12-A933-EB7CA36F9FDE}"/>
              </a:ext>
            </a:extLst>
          </p:cNvPr>
          <p:cNvSpPr txBox="1"/>
          <p:nvPr/>
        </p:nvSpPr>
        <p:spPr>
          <a:xfrm>
            <a:off x="281383" y="518484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HOLDING(4)</a:t>
            </a:r>
          </a:p>
        </p:txBody>
      </p:sp>
    </p:spTree>
    <p:extLst>
      <p:ext uri="{BB962C8B-B14F-4D97-AF65-F5344CB8AC3E}">
        <p14:creationId xmlns:p14="http://schemas.microsoft.com/office/powerpoint/2010/main" val="319125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ONTABLE(3) ^ ONTABLE(6) ^ ONTABLE(4) ^ ON(2,3) ^ ON(5,6) ^ CLEAR(1) ^ CLEAR(2) ^ CLEAR(5) ^ CLEAR(4)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EB369-E4F0-9CA3-7289-BEEC3975C167}"/>
              </a:ext>
            </a:extLst>
          </p:cNvPr>
          <p:cNvSpPr txBox="1"/>
          <p:nvPr/>
        </p:nvSpPr>
        <p:spPr>
          <a:xfrm>
            <a:off x="250283" y="5620278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CE12-89CE-1E2A-F422-CCE33C6FA7F8}"/>
              </a:ext>
            </a:extLst>
          </p:cNvPr>
          <p:cNvSpPr txBox="1"/>
          <p:nvPr/>
        </p:nvSpPr>
        <p:spPr>
          <a:xfrm>
            <a:off x="246359" y="563347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ON(3,1)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246359" y="5356480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567A3-B122-9B96-9BB5-24A2CD18DEE8}"/>
              </a:ext>
            </a:extLst>
          </p:cNvPr>
          <p:cNvSpPr txBox="1"/>
          <p:nvPr/>
        </p:nvSpPr>
        <p:spPr>
          <a:xfrm>
            <a:off x="269560" y="512329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3CB1B-B0B3-C724-8FE3-D0B0481A6441}"/>
              </a:ext>
            </a:extLst>
          </p:cNvPr>
          <p:cNvSpPr txBox="1"/>
          <p:nvPr/>
        </p:nvSpPr>
        <p:spPr>
          <a:xfrm>
            <a:off x="274414" y="485949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288755" y="4613684"/>
            <a:ext cx="12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D2565D-321E-4625-A599-38F7070195F6}"/>
              </a:ext>
            </a:extLst>
          </p:cNvPr>
          <p:cNvSpPr txBox="1"/>
          <p:nvPr/>
        </p:nvSpPr>
        <p:spPr>
          <a:xfrm>
            <a:off x="325427" y="435859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ON(2,3)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604000-274D-C86F-4977-62559519FE0E}"/>
              </a:ext>
            </a:extLst>
          </p:cNvPr>
          <p:cNvSpPr txBox="1"/>
          <p:nvPr/>
        </p:nvSpPr>
        <p:spPr>
          <a:xfrm>
            <a:off x="338701" y="414566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3E14C-A62A-9630-B0EF-31192BC7EED0}"/>
              </a:ext>
            </a:extLst>
          </p:cNvPr>
          <p:cNvSpPr txBox="1"/>
          <p:nvPr/>
        </p:nvSpPr>
        <p:spPr>
          <a:xfrm>
            <a:off x="324263" y="387814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</p:spTree>
    <p:extLst>
      <p:ext uri="{BB962C8B-B14F-4D97-AF65-F5344CB8AC3E}">
        <p14:creationId xmlns:p14="http://schemas.microsoft.com/office/powerpoint/2010/main" val="169235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28" grpId="0"/>
      <p:bldP spid="29" grpId="0"/>
      <p:bldP spid="30" grpId="0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ONTABLE(3) ^ ONTABLE(6) ^ ONTABLE(4)  ^ ON(5,6) ^ CLEAR(1) ^ CLEAR(2) ^ CLEAR(4)  ^ CLEAR(5) ^ CLEAR(3) ^ HOLDING(2)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CE12-89CE-1E2A-F422-CCE33C6FA7F8}"/>
              </a:ext>
            </a:extLst>
          </p:cNvPr>
          <p:cNvSpPr txBox="1"/>
          <p:nvPr/>
        </p:nvSpPr>
        <p:spPr>
          <a:xfrm>
            <a:off x="292099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ON(3,1)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246359" y="5356480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567A3-B122-9B96-9BB5-24A2CD18DEE8}"/>
              </a:ext>
            </a:extLst>
          </p:cNvPr>
          <p:cNvSpPr txBox="1"/>
          <p:nvPr/>
        </p:nvSpPr>
        <p:spPr>
          <a:xfrm>
            <a:off x="269560" y="512329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3CB1B-B0B3-C724-8FE3-D0B0481A6441}"/>
              </a:ext>
            </a:extLst>
          </p:cNvPr>
          <p:cNvSpPr txBox="1"/>
          <p:nvPr/>
        </p:nvSpPr>
        <p:spPr>
          <a:xfrm>
            <a:off x="274414" y="485949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275587" y="462044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C1804-F6D7-7F96-4E0C-7BF0CDACFB47}"/>
              </a:ext>
            </a:extLst>
          </p:cNvPr>
          <p:cNvSpPr txBox="1"/>
          <p:nvPr/>
        </p:nvSpPr>
        <p:spPr>
          <a:xfrm>
            <a:off x="292099" y="438726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HOLDING(2)</a:t>
            </a:r>
          </a:p>
        </p:txBody>
      </p:sp>
    </p:spTree>
    <p:extLst>
      <p:ext uri="{BB962C8B-B14F-4D97-AF65-F5344CB8AC3E}">
        <p14:creationId xmlns:p14="http://schemas.microsoft.com/office/powerpoint/2010/main" val="209883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299"/>
            <a:ext cx="3934264" cy="1401335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ONTABLE(3) ^ ONTABLE(6) ^ ONTABLE(4)  ^ ONTABLE(2) ^ ON(5,6) ^ CLEAR(1) ^ CLEAR(2) ^ CLEAR(4) ^ CLEAR(5) ^ CLEAR(3)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CE12-89CE-1E2A-F422-CCE33C6FA7F8}"/>
              </a:ext>
            </a:extLst>
          </p:cNvPr>
          <p:cNvSpPr txBox="1"/>
          <p:nvPr/>
        </p:nvSpPr>
        <p:spPr>
          <a:xfrm>
            <a:off x="292099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ON(3,1)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246359" y="5356480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567A3-B122-9B96-9BB5-24A2CD18DEE8}"/>
              </a:ext>
            </a:extLst>
          </p:cNvPr>
          <p:cNvSpPr txBox="1"/>
          <p:nvPr/>
        </p:nvSpPr>
        <p:spPr>
          <a:xfrm>
            <a:off x="269560" y="512329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3CB1B-B0B3-C724-8FE3-D0B0481A6441}"/>
              </a:ext>
            </a:extLst>
          </p:cNvPr>
          <p:cNvSpPr txBox="1"/>
          <p:nvPr/>
        </p:nvSpPr>
        <p:spPr>
          <a:xfrm>
            <a:off x="274414" y="485949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274414" y="4881666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E86E8-14A2-DB1D-E597-2EB42E93C323}"/>
              </a:ext>
            </a:extLst>
          </p:cNvPr>
          <p:cNvSpPr txBox="1"/>
          <p:nvPr/>
        </p:nvSpPr>
        <p:spPr>
          <a:xfrm>
            <a:off x="273556" y="4641373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AC6A4-E6E9-3E00-D89A-34F5279384E2}"/>
              </a:ext>
            </a:extLst>
          </p:cNvPr>
          <p:cNvSpPr txBox="1"/>
          <p:nvPr/>
        </p:nvSpPr>
        <p:spPr>
          <a:xfrm>
            <a:off x="294505" y="441821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0A4784-DADC-7AE7-30FF-FCD93D10F1CA}"/>
              </a:ext>
            </a:extLst>
          </p:cNvPr>
          <p:cNvSpPr txBox="1"/>
          <p:nvPr/>
        </p:nvSpPr>
        <p:spPr>
          <a:xfrm>
            <a:off x="313329" y="414897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</p:spTree>
    <p:extLst>
      <p:ext uri="{BB962C8B-B14F-4D97-AF65-F5344CB8AC3E}">
        <p14:creationId xmlns:p14="http://schemas.microsoft.com/office/powerpoint/2010/main" val="4186344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10" grpId="0"/>
      <p:bldP spid="10" grpId="1"/>
      <p:bldP spid="11" grpId="0"/>
      <p:bldP spid="11" grpId="1"/>
      <p:bldP spid="31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 ^ ONTABLE(6) ^ ONTABLE(4)  ^ ONTABLE(2) ^ ON(5,6) ^ CLEAR(1) ^ CLEAR(2) ^ CLEAR(3) ^ CLEAR(4) ^ CLEAR(5) ^ HOLDINNG(3)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CE12-89CE-1E2A-F422-CCE33C6FA7F8}"/>
              </a:ext>
            </a:extLst>
          </p:cNvPr>
          <p:cNvSpPr txBox="1"/>
          <p:nvPr/>
        </p:nvSpPr>
        <p:spPr>
          <a:xfrm>
            <a:off x="292099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ON(3,1)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246359" y="5356480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567A3-B122-9B96-9BB5-24A2CD18DEE8}"/>
              </a:ext>
            </a:extLst>
          </p:cNvPr>
          <p:cNvSpPr txBox="1"/>
          <p:nvPr/>
        </p:nvSpPr>
        <p:spPr>
          <a:xfrm>
            <a:off x="269560" y="512329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8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>
            <a:extLst>
              <a:ext uri="{FF2B5EF4-FFF2-40B4-BE49-F238E27FC236}">
                <a16:creationId xmlns:a16="http://schemas.microsoft.com/office/drawing/2014/main" id="{05D40E8A-E399-388F-3A45-2932BB42CF90}"/>
              </a:ext>
            </a:extLst>
          </p:cNvPr>
          <p:cNvGrpSpPr/>
          <p:nvPr/>
        </p:nvGrpSpPr>
        <p:grpSpPr>
          <a:xfrm>
            <a:off x="123069" y="71089"/>
            <a:ext cx="5384596" cy="6370940"/>
            <a:chOff x="228600" y="228600"/>
            <a:chExt cx="3962400" cy="2910042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867A80A6-10FD-C4EE-9016-45B0D623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ONTABLE(1) ^ ONTABLE(4) ^ ON(3,1) ^ ON(6,3) ^ ON(5,4) ^ ON(2,5) ^ CLEAR(6) ^ CLEAR(2) ^ ARMEMPTY</a:t>
              </a:r>
              <a:endParaRPr lang="id-ID" sz="12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1B4C2-C1FB-7ECB-E939-9A89D2C83BBE}"/>
                </a:ext>
              </a:extLst>
            </p:cNvPr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C60B65-E894-6BF1-8333-2C0A0A8CB786}"/>
                </a:ext>
              </a:extLst>
            </p:cNvPr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1C936-F824-D4F5-40A6-348698229D3E}"/>
                </a:ext>
              </a:extLst>
            </p:cNvPr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B6442B2-D86A-5C50-A442-5CCFD2196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506F9A0B-34F8-5108-8D3B-27BF66A0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509" y="1792055"/>
            <a:ext cx="2361134" cy="4740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7A353046-4215-C1EC-CD67-312A34E677CD}"/>
              </a:ext>
            </a:extLst>
          </p:cNvPr>
          <p:cNvGrpSpPr/>
          <p:nvPr/>
        </p:nvGrpSpPr>
        <p:grpSpPr>
          <a:xfrm>
            <a:off x="5605321" y="114300"/>
            <a:ext cx="3934264" cy="990600"/>
            <a:chOff x="4800600" y="304800"/>
            <a:chExt cx="3934264" cy="99060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CE249CC9-FBF4-CDC3-485D-91027BEB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/>
                <a:t>ONTABLE(1) ^ ONTABLE(6) ^ ONTABLE(4)  ^ ONTABLE(2) ^ ON(5,6) ^ ON(3,1) ^ CLEAR(2) ^ CLEAR(3) ^ CLEAR(4) ^ CLEAR(5) ^ ARMEMPTY</a:t>
              </a:r>
              <a:endParaRPr lang="id-ID" sz="11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3EE25422-D068-90A1-7BB0-F1444528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91351BC6-3D59-EE64-D09C-258EE3B39800}"/>
              </a:ext>
            </a:extLst>
          </p:cNvPr>
          <p:cNvGrpSpPr/>
          <p:nvPr/>
        </p:nvGrpSpPr>
        <p:grpSpPr>
          <a:xfrm>
            <a:off x="5638387" y="1792054"/>
            <a:ext cx="3990536" cy="4740349"/>
            <a:chOff x="4800600" y="3428999"/>
            <a:chExt cx="3990536" cy="3276600"/>
          </a:xfrm>
        </p:grpSpPr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45CD962C-201F-B985-8A94-3BEC4F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CA098E-81B8-DDA3-7CD3-67A280637F11}"/>
                </a:ext>
              </a:extLst>
            </p:cNvPr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98E6824A-A28E-CD81-BCC8-52F7134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180DD9-AC3E-8193-A189-EC8BF6B77025}"/>
                </a:ext>
              </a:extLst>
            </p:cNvPr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03A28E37-F185-D21C-5EF2-45343BC0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D1DABE-D6C9-1702-9497-55D60066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0" y="390525"/>
            <a:ext cx="3098646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8D49-A780-A0D8-389B-03C5B51A7C02}"/>
              </a:ext>
            </a:extLst>
          </p:cNvPr>
          <p:cNvSpPr txBox="1"/>
          <p:nvPr/>
        </p:nvSpPr>
        <p:spPr>
          <a:xfrm>
            <a:off x="5775111" y="231499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UNSTACK(4,5)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A864-2086-DCD3-A6BC-B54965590B1A}"/>
              </a:ext>
            </a:extLst>
          </p:cNvPr>
          <p:cNvSpPr txBox="1"/>
          <p:nvPr/>
        </p:nvSpPr>
        <p:spPr>
          <a:xfrm>
            <a:off x="5803067" y="255115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PUTDOWN(4)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933D-4361-5D85-00F3-883851C9F041}"/>
              </a:ext>
            </a:extLst>
          </p:cNvPr>
          <p:cNvSpPr txBox="1"/>
          <p:nvPr/>
        </p:nvSpPr>
        <p:spPr>
          <a:xfrm>
            <a:off x="5782957" y="3620017"/>
            <a:ext cx="117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STACK(3,1)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5ECA-080B-5F2F-4864-5CB1B7AB17C2}"/>
              </a:ext>
            </a:extLst>
          </p:cNvPr>
          <p:cNvSpPr txBox="1"/>
          <p:nvPr/>
        </p:nvSpPr>
        <p:spPr>
          <a:xfrm>
            <a:off x="5784346" y="2817019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UNSTACK(2,3)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90D-1FB4-33EF-CAC8-2F3465B17B8F}"/>
              </a:ext>
            </a:extLst>
          </p:cNvPr>
          <p:cNvSpPr txBox="1"/>
          <p:nvPr/>
        </p:nvSpPr>
        <p:spPr>
          <a:xfrm>
            <a:off x="5769829" y="309343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PUTDOWN(2)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AA73A-3524-C473-FD97-67E5AD78C9C6}"/>
              </a:ext>
            </a:extLst>
          </p:cNvPr>
          <p:cNvSpPr txBox="1"/>
          <p:nvPr/>
        </p:nvSpPr>
        <p:spPr>
          <a:xfrm>
            <a:off x="5775111" y="3348164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PICKUP(3)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DF3C-6D0D-878D-41C5-E1F12F6E396C}"/>
              </a:ext>
            </a:extLst>
          </p:cNvPr>
          <p:cNvSpPr txBox="1"/>
          <p:nvPr/>
        </p:nvSpPr>
        <p:spPr>
          <a:xfrm>
            <a:off x="269560" y="559552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ON(6,3)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1DD2C-5C07-21C2-A4FB-C18A7259C23A}"/>
              </a:ext>
            </a:extLst>
          </p:cNvPr>
          <p:cNvSpPr txBox="1"/>
          <p:nvPr/>
        </p:nvSpPr>
        <p:spPr>
          <a:xfrm>
            <a:off x="269560" y="5382602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STACK(6,3)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10CB-335C-0046-FB52-2519EF9D8AEA}"/>
              </a:ext>
            </a:extLst>
          </p:cNvPr>
          <p:cNvSpPr txBox="1"/>
          <p:nvPr/>
        </p:nvSpPr>
        <p:spPr>
          <a:xfrm>
            <a:off x="310086" y="5169675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B92BD4-194D-AF49-C6C0-86443F894FF7}"/>
              </a:ext>
            </a:extLst>
          </p:cNvPr>
          <p:cNvSpPr txBox="1"/>
          <p:nvPr/>
        </p:nvSpPr>
        <p:spPr>
          <a:xfrm>
            <a:off x="272163" y="495674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HOLDING(6)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26573-2387-EF72-B9CC-479F64972339}"/>
              </a:ext>
            </a:extLst>
          </p:cNvPr>
          <p:cNvSpPr txBox="1"/>
          <p:nvPr/>
        </p:nvSpPr>
        <p:spPr>
          <a:xfrm>
            <a:off x="269560" y="496479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645F7-463E-8821-E955-3007DD0ABB9E}"/>
              </a:ext>
            </a:extLst>
          </p:cNvPr>
          <p:cNvSpPr txBox="1"/>
          <p:nvPr/>
        </p:nvSpPr>
        <p:spPr>
          <a:xfrm>
            <a:off x="272163" y="4743821"/>
            <a:ext cx="10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ONTABLE(6)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B48F0-0AE8-1374-8E5A-9A1DAC869820}"/>
              </a:ext>
            </a:extLst>
          </p:cNvPr>
          <p:cNvSpPr txBox="1"/>
          <p:nvPr/>
        </p:nvSpPr>
        <p:spPr>
          <a:xfrm>
            <a:off x="274766" y="454698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CLEAR(6)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9F3BD3-239D-EA0D-0F55-AF5C4DE21B25}"/>
              </a:ext>
            </a:extLst>
          </p:cNvPr>
          <p:cNvSpPr txBox="1"/>
          <p:nvPr/>
        </p:nvSpPr>
        <p:spPr>
          <a:xfrm>
            <a:off x="300016" y="432601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ED126-0EC4-8EE3-7EAE-12787AA8DAB3}"/>
              </a:ext>
            </a:extLst>
          </p:cNvPr>
          <p:cNvSpPr txBox="1"/>
          <p:nvPr/>
        </p:nvSpPr>
        <p:spPr>
          <a:xfrm>
            <a:off x="282524" y="4545714"/>
            <a:ext cx="12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UNSTACK(5,6)</a:t>
            </a:r>
            <a:endParaRPr lang="en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1E2CD-381B-D963-BB7E-495E19C8230E}"/>
              </a:ext>
            </a:extLst>
          </p:cNvPr>
          <p:cNvSpPr txBox="1"/>
          <p:nvPr/>
        </p:nvSpPr>
        <p:spPr>
          <a:xfrm>
            <a:off x="334295" y="433233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ON(5,6)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8A8A9-4009-05A7-D877-4638BDEA5825}"/>
              </a:ext>
            </a:extLst>
          </p:cNvPr>
          <p:cNvSpPr txBox="1"/>
          <p:nvPr/>
        </p:nvSpPr>
        <p:spPr>
          <a:xfrm>
            <a:off x="309985" y="409971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CLEAR(X)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F01574-7883-F33C-7FBF-5E53E795E7E5}"/>
              </a:ext>
            </a:extLst>
          </p:cNvPr>
          <p:cNvSpPr txBox="1"/>
          <p:nvPr/>
        </p:nvSpPr>
        <p:spPr>
          <a:xfrm>
            <a:off x="312840" y="388678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ARMEMPTY</a:t>
            </a:r>
          </a:p>
        </p:txBody>
      </p:sp>
    </p:spTree>
    <p:extLst>
      <p:ext uri="{BB962C8B-B14F-4D97-AF65-F5344CB8AC3E}">
        <p14:creationId xmlns:p14="http://schemas.microsoft.com/office/powerpoint/2010/main" val="54009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9" grpId="0"/>
      <p:bldP spid="29" grpId="1"/>
      <p:bldP spid="31" grpId="0"/>
      <p:bldP spid="32" grpId="0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{8123449C-4212-4BA2-9604-9A59B3B8696B}tf78438558_win32</Template>
  <TotalTime>203</TotalTime>
  <Words>4672</Words>
  <Application>Microsoft Office PowerPoint</Application>
  <PresentationFormat>Widescreen</PresentationFormat>
  <Paragraphs>535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Sabon Next LT</vt:lpstr>
      <vt:lpstr>Times New Roman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sholihin136@outlook.com</dc:creator>
  <cp:lastModifiedBy>sholihin136@outlook.com</cp:lastModifiedBy>
  <cp:revision>2</cp:revision>
  <dcterms:created xsi:type="dcterms:W3CDTF">2024-04-01T07:27:40Z</dcterms:created>
  <dcterms:modified xsi:type="dcterms:W3CDTF">2024-04-01T10:50:43Z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