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23:46:09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2354 595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23:47:02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23:47:40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3366,'38'-37,"18"-22,2-2,194-195,857-853,-1098 1097</inkml:trace>
  <inkml:trace contextRef="#ctx0" brushRef="#br0" timeOffset="799.892">22 3033,'-11'231,"1"-66,9-156,1 0,0 0,1 0,0 0,2 9,-2-16,0 1,0-1,0 1,0-1,0 0,0 0,0 1,1-1,-1 0,1 0,0 0,0 0,-1-1,1 1,0 0,0-1,1 0,-1 1,0-1,0 0,1 0,-1 0,2 0,6 1,1 0,-1 0,1-1,-1-1,1 0,0 0,6-2,77-13,-72 11,32-7</inkml:trace>
  <inkml:trace contextRef="#ctx0" brushRef="#br0" timeOffset="2417.532">2304 978,'0'-1,"0"0,0 0,1 0,-1 0,0-1,-1 1,1 0,0 0,0 0,0 0,-1 0,1 0,0 0,-1 0,1 0,-1 0,1 0,-1 0,1 0,-1 0,0 0,-1 1,1-1,-1 1,0 0,1 0,-1 0,1 1,-1-1,1 0,-1 1,1-1,-1 1,1-1,-1 1,1-1,0 1,-1 0,-7 4,0 1,0-1,1 1,0 1,0-1,0 1,1 1,0-1,0 1,1 1,0-1,-2 5,-3 7,0 1,1 0,1 0,1 1,1 1,2-3,0 1,1-1,1 0,0 16,2-27,1-1,1 1,-1-1,1 1,1-1,-1 1,2-1,-1 0,1 0,0 0,0 0,4 5,-5-11,-1 0,0 0,1 0,-1 0,1 0,0 0,0-1,-1 1,1-1,0 1,0-1,1 0,-1 1,0-1,0 0,1-1,-1 1,0 0,1-1,-1 1,1-1,-1 0,0 1,1-1,-1 0,1-1,-1 1,1 0,-1-1,1 0,-1 1,0-1,0 0,1 0,-1 0,0 0,0-1,2 0,4-3,-1-1,1 0,-1 0,0-1,-1 0,0 0,0 0,0-1,3-5,0-4,-1-1,0 0,-1 0,-1-1,0 0,-2 0,0 0,-1 0,-1-1,-1 0,0 1,-2-1,-2-18,8 42,8 11,-9-9,14 17,1-2,1 0,12 9,-26-25,0 0,0 0,1-1,0 0,0 0,0 0,1-1,-1 0,1-1,-1 1,1-2,0 1,0-1,0 0,1-1,19-1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23:47:52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2291,'2'0,"1"0,-1-1,0 1,1-1,-1 0,1 0,-1 0,0 0,2-1,11-5,60-25,-1-3,3-6,139-87,-162 95,256-164,-9-12,140-136,-395 306,-16 12</inkml:trace>
  <inkml:trace contextRef="#ctx0" brushRef="#br0" timeOffset="710.1">224 1675,'-1'5,"0"-1,0 0,0 0,0 0,-1 0,1 0,-1 0,0 0,-1 0,1-1,-7 14,-30 63,-45 99,64-130,2 0,-8 36,23-73,1-1,0 1,0 0,1 0,1 10,0-18,0 0,1 0,-1 0,1 0,0 0,0-1,1 1,-1 0,1-1,0 1,0-1,0 0,0 0,0 0,1 0,-1 0,1 0,0 0,2 1,2 0,0 1,1-1,0-1,-1 1,1-1,0-1,1 1,-1-1,0-1,1 0,-1 0,8 0,16-2,1 0,23-5,-45 4,104-15,-9-4</inkml:trace>
  <inkml:trace contextRef="#ctx0" brushRef="#br0" timeOffset="1462.09">1950 567,'0'0,"0"0,0 3,4 4,8 9,10 18,14 21,11 20,9 14,2 7,-1 1,-5-5,-5-10,-6-14,-8-15,-8-17,-7-14</inkml:trace>
  <inkml:trace contextRef="#ctx0" brushRef="#br0" timeOffset="1864.014">1840 827,'0'0,"0"0,0-2,4-5,9-12,16-15,17-19,16-16,12-8,5-1,1 7,-5 8,-10 12,-13 12,-16 12</inkml:trace>
  <inkml:trace contextRef="#ctx0" brushRef="#br0" timeOffset="2196.125">1987 1171,'0'0,"2"-2,9-7,16-10,19-15,21-16,18-14,14-7,4-1,-9 6,-20 16</inkml:trace>
  <inkml:trace contextRef="#ctx0" brushRef="#br0" timeOffset="2632.99">2555 913,'27'-24,"1"1,1 1,1 2,0 1,33-14,-10 6,2 3,41-12,-59 25,0 1,1 1,1 3,26-2,-55 7,-1 1,1 0,-1 1,0 0,1 0,-1 1,0 0,7 2,-14-3,1 0,-1 0,0 0,0 1,0-1,1 0,-1 1,-1 0,1-1,0 1,0 0,-1 0,1 0,-1 0,1 0,-1 0,0 0,0 1,0-1,0 0,0 1,0-1,-1 1,1-1,-1 1,0-1,0 1,0-1,0 1,0-1,0 1,-1-1,0 3,-1 2,0 1,-1-1,0 0,0 0,-1 0,0 0,0-1,-1 0,1 0,-2 0,-2 3,5-6,1 0,-1 0,0 0,0-1,0 1,0-1,-1 0,1 0,0 0,-1 0,0-1,1 0,-1 1,0-1,1 0,-1-1,0 1,0-1,0 0,0 0,0 0,0 0,-2-1,4 0,0 1,0-1,0 0,1 0,-1 0,0 0,1 0,-1-1,0 1,1-1,-1 1,1-1,0 1,0-1,-1 1,1-1,0 0,0-1,-1-1,1-1,0 1,-1 0,2-1,-1 1,0 0,1-1,0-3,1-5,0-1,1 1,0 0,1 0,4-9,3-3,0 0,2 1,1 1,6-8,17-23</inkml:trace>
  <inkml:trace contextRef="#ctx0" brushRef="#br0" timeOffset="3314.169">3714 543,'3'-1,"0"0,0-1,-1 1,1-1,0 1,-1-1,1 0,-1 0,0 0,0 0,0-1,0 1,2-3,2-1,14-18,0-1,-2-1,0 0,-2-1,-1-1,-2 0,0-1,-2-1,7-29,-16 55,-1 0,0-1,0 1,-1-1,1 1,-1-1,0 0,0 5,0-1,0 0,0 1,-1-1,1 1,0-1,0 1,0-1,-1 1,1-1,0 1,-1-1,1 1,0-1,-1 1,1 0,0-1,-1 1,1-1,-1 1,1 0,-1-1,0 1,0 0,0 0,0-1,0 1,0 0,0 0,-1 0,1 0,0 0,0 0,0 1,0-1,0 0,0 0,0 1,0-1,-6 3,1 0,-1 1,1 0,0 0,0 0,1 0,-1 1,1 0,0 0,0 1,1-1,-1 1,1 0,0 0,-6 12,0 1,0-1,2 1,-1 6,3-10,1 1,1-1,1 1,0 0,1 0,0 0,2 1,0 0,0-12,0 0,1 0,0 0,0 0,1 0,-1-1,1 1,0-1,0 1,0-1,1 1,2 2,-2-4,-1 0,1-1,0 1,0-1,1 1,-1-1,0 0,1 0,-1-1,1 1,0-1,-1 0,1 1,0-2,0 1,0 0,3-1,5 1,-1-2,0 1,1-2,-1 1,0-1,0-1,0 0,0-1,0 0,-1-1,1 0,17-9,-2-2,0 0,13-12,-9 5,-2-1,-1-2,-1 0,-1-2,0-3,-7 8,-1-1,-2 0,0-1,-2-1,-1 0,7-22,-7-2,-11 47,-1-1,0 1,0-1,0 0,0 1,0-1,-1 1,0-1,1 1,-1-1,-1 1,0-2,2 4,0 0,-1 0,1 0,-1 0,1 1,-1-1,0 0,1 0,-1 1,0-1,1 1,-1-1,0 0,0 1,0 0,1-1,-1 1,0-1,0 1,0 0,0 0,0-1,0 1,0 0,0 0,0 0,0 0,0 0,0 0,1 0,-1 0,0 1,0-1,0 0,0 1,0-1,0 0,0 1,1-1,-1 1,0-1,0 1,-3 2,0 0,-1 0,2 0,-1 1,0 0,1 0,-2 1,-1 3,0 0,1 0,0 1,0 0,1 0,0 0,1 1,0-1,0 1,1 0,0 0,1 0,0 0,1 0,0 9,0-16,0-1,1 1,-1-1,1 0,-1 1,1-1,0 1,0-1,0 0,0 0,0 1,0-1,1 0,-1 0,1 0,0-1,-1 1,1 0,0 0,0-1,0 0,0 1,1-1,-1 0,0 0,0 0,1 0,-1 0,0 0,1-1,-1 1,1-1,-1 0,1 0,-1 0,2 0,8-1,-1 0,0-1,0 0,0-1,0 0,0-1,-1 0,1-1,50-25,-1-2,3-7,24-16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23:48:02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4217,'-6'-124,"0"17,4 68,1 22,0 0,1 1,0-1,2 0,0 0,1 1,3-13,-5 28,-1 1,1-1,-1 1,1 0,-1-1,1 1,-1 0,1-1,-1 1,1 0,-1-1,1 1,0 0,-1 0,1 0,-1 0,1 0,0 0,-1 0,1 0,0 0,-1 0,1 0,21 1,-12 0,73 2,-3 1,42-6,185-30,99-31,-75 10,-259 42,309-38,-261 38,0 6,24 6,195 29,-170-11,-86-10,-25-2,0-2,28-3,-85-2,-1 1,1-1,-1 0,1 0,0 1,-1-1,1 0,-1 1,1-1,-1 1,1-1,-1 1,1-1,-1 0,0 1,1 0,-1-1,1 1,-1-1,0 1,0-1,1 1,-1 0,0-1,0 1,0 0,0-1,0 1,0 0,0-1,0 1,0 0,0-1,0 1,-1 32,0-23,0 21,1 0</inkml:trace>
  <inkml:trace contextRef="#ctx0" brushRef="#br0" timeOffset="1252.648">2101 3491,'12'-11,"1"1,1 0,0 1,4-2,23-15,311-230,-83 59,660-449,-784 546,350-231,15 31,-479 283,8-4,1 1,25-8,-59 27,-6 2</inkml:trace>
  <inkml:trace contextRef="#ctx0" brushRef="#br0" timeOffset="2031.565">4210 1583,'0'1,"1"0,0 0,-1 0,1 0,0 0,0 0,-1 0,1-1,0 1,0 0,0 0,0-1,0 1,0-1,0 1,0-1,0 1,0-1,1 0,-1 0,0 1,0-1,18 5,-1-1,1-1,0 0,0-2,5 0,100-3,-91 1,160-16,22 0,-211 17,1 0,-1 0,0 0,0 0,0 1,0 0,0 0,0 0,3 1,-6-1,0 0,0 0,1 0,-1-1,0 1,0 1,0-1,-1 0,1 0,0 0,0 0,-1 1,1-1,0 0,-1 1,1-1,-1 0,0 1,1-1,-1 0,0 1,0-1,0 1,0-1,0 1,0-1,0 0,-1 1,1 0,-2 9,-1 1,0-1,0 0,-1 0,0 0,-1 0,-1 0,-44 73,31-54,-39 60,-24 39,-20 51,68-109</inkml:trace>
  <inkml:trace contextRef="#ctx0" brushRef="#br0" timeOffset="2937.144">6060 451,'-13'1,"1"0,-1 1,0 1,1 0,0 0,-1 1,1 1,-8 5,-13 6,2 2,-12 9,-41 33,73-51,1 0,0 1,1 0,0 0,0 0,-2 7,10-16,0 0,0 0,0 0,1 0,-1 0,0 0,1 1,-1-1,1 0,0 1,-1-1,1 0,0 0,0 1,0-1,-1 1,2-1,-1 0,0 1,0-1,0 0,1 0,-1 1,0-1,1 0,-1 1,1-1,0 0,-1 0,1 0,0 0,0 0,0 0,0 0,-1 0,1 0,1 0,-1 0,0-1,0 1,0 0,0-1,0 1,1-1,-1 1,1-1,8 4,1-1,-1-1,1 0,-1 0,7 0,-14-2,83 5,41-4,17 1,-135-2,0 0,0 0,0 1,0 1,3 0,-11-2,1 0,-1 1,0-1,1 0,-1 1,0-1,1 1,-1 0,0-1,0 1,1 0,-1 0,0 0,0 0,0 0,0 0,0 0,0 0,-1 0,1 0,0 1,0-1,-1 0,1 0,-1 1,1-1,-1 1,0 0,0 4,-1 0,-1 0,1 0,-1-1,0 1,0-1,0 1,-1-1,0 0,0 0,-1 0,1 0,-4 3,4-4,-37 49,-2-2,-2-2,-6 2,-29 23,-46 30,88-76,13-11</inkml:trace>
  <inkml:trace contextRef="#ctx0" brushRef="#br0" timeOffset="3367.026">6529 623,'0'0,"0"0,0 0,0 0,2 0,3 0,5 2,6 5,8 8,5 7,5 4,0 2,1 1,-1-6,-7-5</inkml:trace>
  <inkml:trace contextRef="#ctx0" brushRef="#br0" timeOffset="4151.894">6948 328,'7'-1,"-1"0,0-1,0 0,0 0,0 0,0 0,0-1,-1 0,3-2,10-4,17-8,-15 6,1 2,0 0,0 1,1 1,6-1,-26 8,1-1,-1 1,0 0,0-1,0 1,0 0,0 0,1 0,-1 1,0-1,0 1,0-1,0 1,0-1,0 1,0 0,0 0,0 0,0 0,-1 0,1 1,0-1,0 1,-1 0,1 1,-1-1,1 1,-1 0,0-1,0 1,0 0,0 0,0 0,-1 0,1 0,-1 0,0 0,0 2,-1 11,0 0,-1 0,-1 0,-1-1,-3 9,-51 143,57-166,0 1,1 0,-1 0,1 0,0 0,-1 0,1 0,0 0,0 0,0 0,1 1,-1-2,0-1,0 1,1-1,-1 0,0 1,0-1,1 1,-1-1,0 0,1 1,-1-1,0 1,1-1,-1 0,0 0,1 1,-1-1,1 0,-1 0,1 1,-1-1,0 0,1 0,-1 0,1 0,-1 0,1 1,0-1,3-1,0 1,0-1,1 0,-1 0,0 0,0-1,0 1,0-1,3-2,97-53,-4-5,-2-4,32-32,-129 98,145-117,-118 91,0-1,-2-1,20-27,-44 52,0 0,0 0,0 0,-1 0,1-1,-1 1,1-1,-2 4,0-1,0 1,0 0,0-1,0 1,0 0,0 0,0-1,0 1,0 0,0-1,0 1,0 0,0-1,0 1,0 0,0-1,0 1,-1 0,1-1,0 1,0 0,0 0,0-1,-1 1,1 0,0-1,-1 1,0 0,0 0,0-1,1 1,-1 0,0 0,0 0,0 0,1 0,-1 0,0 0,0 1,0-1,0 0,1 0,-1 1,0-1,-9 4,1 0,0 0,0 1,0 0,1 1,-1 0,1 0,1 1,-6 6,-4 4,1 2,1-1,-7 13,13-16,0-1,1 2,0-1,-1 7,7-18,1-1,0 1,-1 0,1 0,0 0,1-1,-1 1,1 0,0 0,0 0,0 0,0 0,1 0,-1 0,1 0,0 0,0-1,1 1,-1 0,1-1,1 4,-1-5,0 0,0 0,0-1,0 1,0 0,0-1,0 1,1-1,-1 0,1 0,-1 0,1 0,-1 0,1-1,2 1,3 0,-1 0,1-1,0 0,-1 0,5-1,20-5,1-1,-2-2,1-1,19-10,40-18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23:48:24.5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0 482,'0'0,"0"0,0 0,0 0</inkml:trace>
  <inkml:trace contextRef="#ctx0" brushRef="#br0" timeOffset="334.105">494 938,'0'0,"0"0,2 0,1 0,2 0,0 0</inkml:trace>
  <inkml:trace contextRef="#ctx0" brushRef="#br0" timeOffset="335.105">618 482,'0'0,"0"0,0-2,0-3,0 0,0 0,0 2,0 0,0 2,0 0,0 1,0 0,0 0</inkml:trace>
  <inkml:trace contextRef="#ctx0" brushRef="#br0" timeOffset="1353.379">384 1024,'0'0,"0"0,0-2,0-3,0 0</inkml:trace>
  <inkml:trace contextRef="#ctx0" brushRef="#br0" timeOffset="1684.528">235 408,'0'0,"0"0,0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3D15-27F0-4762-BB6A-9972ACDE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53579-A584-4097-A4CE-5CA5E3B58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ABBF-82AD-469B-B035-0B3E765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B59-76DC-42FD-B2A5-1CB09550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6441B-2E3D-4ADE-A93D-33137743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E234-877D-4CC8-9D9D-23698186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1C223-9302-439A-9E67-008A2E300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14C5-2A6B-47DB-9066-952E2CE7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0971-2DB4-49B4-894D-67054FC0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1485-378E-4C26-823C-91D613E2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171D-D346-400E-BD16-1F7C2E5CB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7EFF8-7FA8-4556-8A42-AAAADEB8D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2215-C970-48CC-A598-DC71C39B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8838-B100-4FD3-A82D-80D46DF7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1D746-DF0E-4626-88EB-374AC459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CB95-C43C-4EA9-A960-A6B345DA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B90F-2BC2-415F-BA9C-0A102553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0E05-F805-4A13-B769-60FD5B34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87A8-B594-4541-B665-84617AD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EF47-9E61-4CA1-9485-547DD9D9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EDB-6897-4B03-B851-87050E38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40E9-54AD-403B-A0A9-009DF47D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44F4-FDAF-4B93-98F3-62EBF0BA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3098-15A3-4562-91C8-C88F103E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65AB-211B-408A-899E-A432FE51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6E4A-6553-4866-A2F6-5510768E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673F-8E47-435E-9619-A50CA7803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0A3D-A2F3-419F-8E7E-286F5766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0E141-BCAD-42FA-AC19-D58790CD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A51EC-1B26-496A-B3E3-244B66B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681BE-8B4F-4C0E-8E55-0A4CB4C2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5B80-F2CC-44CF-815D-EF3F7327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772D3-2A98-4C70-A92F-3D9599AF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0DE3E-5217-4AEB-8ACB-3308DCE5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3227E-31F6-4A8F-902A-4171C3266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5F3A3-1E27-4A36-ACA8-E3E138816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C04-4E24-4E4B-911D-7B8BC394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34231-91D0-428F-B98A-73A916B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E3C17-F913-489F-B4C3-627D877F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1EE4-78B8-49D0-9326-DF842DAB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D7E76-8893-4ADC-AE35-DFF98A33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29249-7B48-4858-A061-9C0F54D6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37CDD-FFB8-409A-ABEF-2631FFE7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C45B7-7455-418E-BFD5-C7ADE417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6B92-C532-49FF-BC38-3D9BF071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53CBF-D07A-4D15-AEDC-1B86B14A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7C0B-5FE6-4622-9634-9B2D9644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5F4F-11F7-4A2E-9F7E-86A10B20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87091-85C0-43BE-8047-27A833675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1567A-311C-41E4-BBD6-C3C67864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9A31-49A3-46E3-8E48-CCBBA953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47C7-A474-40E9-906F-4047CEDF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0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38BD-6F1B-442F-8E1F-76BC3A46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D671D-DF3B-44AC-8725-A72744B18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A764C-9EC7-40D7-8ED1-21C6DBB2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4D02-E954-4B36-9CAF-07C5667F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50F74-6935-43C3-8CE6-F3A8614C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98F12-EA90-41BF-AD54-FD352B84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D6439-C5BF-4569-AD98-B890D944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30E5A-EEBB-4BD7-95B1-969A08EB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B1A5-715D-4E1D-B898-76F44321B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FF0D-1FB3-4FB9-9FD1-62A0624FBB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995DC-F05B-4A72-8545-0ACEA65D1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33CC-93A7-423A-BF67-1E381CBEE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E5E3-90A0-4DD1-8ECA-F15DCB5F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8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6701-00A5-45E8-AA27-9EF34540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Akshay Murgod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CEDB-0127-4254-B408-50DBE9A4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</a:t>
            </a:r>
            <a:r>
              <a:rPr lang="en-US" dirty="0" err="1"/>
              <a:t>Memalloc</a:t>
            </a:r>
            <a:r>
              <a:rPr lang="en-US" dirty="0"/>
              <a:t> Restful Service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2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849A-FFB8-4D11-A99B-2D432AEF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938"/>
            <a:ext cx="10515600" cy="5097025"/>
          </a:xfrm>
        </p:spPr>
        <p:txBody>
          <a:bodyPr/>
          <a:lstStyle/>
          <a:p>
            <a:r>
              <a:rPr lang="en-US" dirty="0"/>
              <a:t>Keep the length of the block in the header preceding the block</a:t>
            </a:r>
          </a:p>
          <a:p>
            <a:r>
              <a:rPr lang="en-US" dirty="0"/>
              <a:t>Requires an extra 4 bytes for every allocated block</a:t>
            </a:r>
          </a:p>
          <a:p>
            <a:r>
              <a:rPr lang="en-US" dirty="0"/>
              <a:t>Keeping track of Allocated Blocks through </a:t>
            </a:r>
            <a:r>
              <a:rPr lang="en-US" dirty="0" err="1"/>
              <a:t>Implicite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 List (Tags)</a:t>
            </a:r>
          </a:p>
          <a:p>
            <a:r>
              <a:rPr lang="en-US" dirty="0"/>
              <a:t>NEW operation to allocate byte buffer of Length P * N. P- page size and N – No of pages.</a:t>
            </a:r>
          </a:p>
          <a:p>
            <a:r>
              <a:rPr lang="en-US" dirty="0"/>
              <a:t>ALLOC operation to allocate Memory block and update the free memory space.</a:t>
            </a:r>
          </a:p>
          <a:p>
            <a:r>
              <a:rPr lang="en-US" dirty="0"/>
              <a:t>DEALLOC operation should </a:t>
            </a:r>
            <a:r>
              <a:rPr lang="en-US" b="1" i="1" dirty="0"/>
              <a:t>Coalesce</a:t>
            </a:r>
            <a:r>
              <a:rPr lang="en-US" dirty="0"/>
              <a:t> the blocks in </a:t>
            </a:r>
            <a:r>
              <a:rPr lang="en-US" b="1" i="1" dirty="0"/>
              <a:t>both direction </a:t>
            </a:r>
            <a:r>
              <a:rPr lang="en-US" dirty="0"/>
              <a:t>(DE-FRAGMENTATION)</a:t>
            </a:r>
          </a:p>
          <a:p>
            <a:r>
              <a:rPr lang="en-US" dirty="0"/>
              <a:t>DEFRAG is performed along with DEALLOC operation.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9D44-7431-46F4-8938-0BEE73C093EB}"/>
              </a:ext>
            </a:extLst>
          </p:cNvPr>
          <p:cNvSpPr txBox="1"/>
          <p:nvPr/>
        </p:nvSpPr>
        <p:spPr>
          <a:xfrm>
            <a:off x="838200" y="450204"/>
            <a:ext cx="65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DESIGN CONSIDERATIONS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911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E0E1687-7A7E-41F9-BD9B-44076E18D7F8}"/>
              </a:ext>
            </a:extLst>
          </p:cNvPr>
          <p:cNvSpPr/>
          <p:nvPr/>
        </p:nvSpPr>
        <p:spPr>
          <a:xfrm>
            <a:off x="764628" y="346841"/>
            <a:ext cx="9380482" cy="6235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89FA1-6377-49B6-B424-2E877DDCA341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1E3E3-16A6-4862-9017-5A8D99F847DA}"/>
              </a:ext>
            </a:extLst>
          </p:cNvPr>
          <p:cNvSpPr/>
          <p:nvPr/>
        </p:nvSpPr>
        <p:spPr>
          <a:xfrm>
            <a:off x="2162982" y="1238548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40146-9C4C-47EB-9CB6-BF19CA70F954}"/>
              </a:ext>
            </a:extLst>
          </p:cNvPr>
          <p:cNvSpPr txBox="1"/>
          <p:nvPr/>
        </p:nvSpPr>
        <p:spPr>
          <a:xfrm>
            <a:off x="2467782" y="2118312"/>
            <a:ext cx="137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Payload and </a:t>
            </a:r>
          </a:p>
          <a:p>
            <a:r>
              <a:rPr lang="en-US" dirty="0"/>
              <a:t>Padding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B73EB-4C02-40C9-9750-65510AA6D773}"/>
              </a:ext>
            </a:extLst>
          </p:cNvPr>
          <p:cNvSpPr/>
          <p:nvPr/>
        </p:nvSpPr>
        <p:spPr>
          <a:xfrm>
            <a:off x="3105092" y="123854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Size MSB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90330-D968-4310-86FC-87FE9E458F30}"/>
              </a:ext>
            </a:extLst>
          </p:cNvPr>
          <p:cNvSpPr/>
          <p:nvPr/>
        </p:nvSpPr>
        <p:spPr>
          <a:xfrm>
            <a:off x="3576147" y="1237179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Size LSB</a:t>
            </a: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47D8D4-A8F3-44B4-A63B-C479C49F9E53}"/>
              </a:ext>
            </a:extLst>
          </p:cNvPr>
          <p:cNvSpPr/>
          <p:nvPr/>
        </p:nvSpPr>
        <p:spPr>
          <a:xfrm>
            <a:off x="2162982" y="2977294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7064CD-4301-47F9-900F-B53CE7328B1B}"/>
              </a:ext>
            </a:extLst>
          </p:cNvPr>
          <p:cNvSpPr/>
          <p:nvPr/>
        </p:nvSpPr>
        <p:spPr>
          <a:xfrm>
            <a:off x="2634037" y="2977294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C62B8-95B2-4CEC-897F-D86FF49A5815}"/>
              </a:ext>
            </a:extLst>
          </p:cNvPr>
          <p:cNvSpPr/>
          <p:nvPr/>
        </p:nvSpPr>
        <p:spPr>
          <a:xfrm>
            <a:off x="2162982" y="1661112"/>
            <a:ext cx="1884220" cy="1316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7EA7E3-A52A-4112-8070-658D0BBAC418}"/>
              </a:ext>
            </a:extLst>
          </p:cNvPr>
          <p:cNvSpPr/>
          <p:nvPr/>
        </p:nvSpPr>
        <p:spPr>
          <a:xfrm>
            <a:off x="2634036" y="1238911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C760BB-C956-48FD-8F56-B56A5592C8CE}"/>
              </a:ext>
            </a:extLst>
          </p:cNvPr>
          <p:cNvSpPr/>
          <p:nvPr/>
        </p:nvSpPr>
        <p:spPr>
          <a:xfrm>
            <a:off x="3105092" y="2975200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Size MSB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9AF58A-F650-47FD-B499-E9019D249C70}"/>
              </a:ext>
            </a:extLst>
          </p:cNvPr>
          <p:cNvSpPr/>
          <p:nvPr/>
        </p:nvSpPr>
        <p:spPr>
          <a:xfrm>
            <a:off x="3575635" y="2973106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Size LSB</a:t>
            </a: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A04EF-CC6A-4CC8-BFC4-EFA9811F835F}"/>
              </a:ext>
            </a:extLst>
          </p:cNvPr>
          <p:cNvSpPr txBox="1"/>
          <p:nvPr/>
        </p:nvSpPr>
        <p:spPr>
          <a:xfrm>
            <a:off x="2467782" y="3857058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BLOCK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56BC7E-B530-4599-A535-587908BBE8AC}"/>
              </a:ext>
            </a:extLst>
          </p:cNvPr>
          <p:cNvSpPr/>
          <p:nvPr/>
        </p:nvSpPr>
        <p:spPr>
          <a:xfrm>
            <a:off x="2162982" y="3399858"/>
            <a:ext cx="1884220" cy="1316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2F4C4-DF4B-4A42-85F2-688626842F1E}"/>
              </a:ext>
            </a:extLst>
          </p:cNvPr>
          <p:cNvSpPr/>
          <p:nvPr/>
        </p:nvSpPr>
        <p:spPr>
          <a:xfrm>
            <a:off x="2162982" y="468777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A3E42-4116-4DBB-B170-E8F5378DAC77}"/>
              </a:ext>
            </a:extLst>
          </p:cNvPr>
          <p:cNvSpPr/>
          <p:nvPr/>
        </p:nvSpPr>
        <p:spPr>
          <a:xfrm>
            <a:off x="2634037" y="468777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8CD71A-B1A6-48DC-85B5-5738EE9BE403}"/>
              </a:ext>
            </a:extLst>
          </p:cNvPr>
          <p:cNvSpPr/>
          <p:nvPr/>
        </p:nvSpPr>
        <p:spPr>
          <a:xfrm>
            <a:off x="3105092" y="4685684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Size MSB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C68FBE-631C-4F1C-831A-4F4725C34318}"/>
              </a:ext>
            </a:extLst>
          </p:cNvPr>
          <p:cNvSpPr/>
          <p:nvPr/>
        </p:nvSpPr>
        <p:spPr>
          <a:xfrm>
            <a:off x="3575634" y="4685684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Size LSB</a:t>
            </a: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14014E-B429-4BD2-B2BC-02C7E156F188}"/>
              </a:ext>
            </a:extLst>
          </p:cNvPr>
          <p:cNvSpPr txBox="1"/>
          <p:nvPr/>
        </p:nvSpPr>
        <p:spPr>
          <a:xfrm>
            <a:off x="2467782" y="5567542"/>
            <a:ext cx="134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Deallocated </a:t>
            </a:r>
          </a:p>
          <a:p>
            <a:r>
              <a:rPr lang="en-US" dirty="0"/>
              <a:t>Block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FCA234-D0DC-44D6-A090-39AE91758FC5}"/>
              </a:ext>
            </a:extLst>
          </p:cNvPr>
          <p:cNvSpPr/>
          <p:nvPr/>
        </p:nvSpPr>
        <p:spPr>
          <a:xfrm>
            <a:off x="2162982" y="5110342"/>
            <a:ext cx="1884220" cy="1316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55733B-BD83-46C6-B662-46BADB830024}"/>
              </a:ext>
            </a:extLst>
          </p:cNvPr>
          <p:cNvSpPr txBox="1"/>
          <p:nvPr/>
        </p:nvSpPr>
        <p:spPr>
          <a:xfrm>
            <a:off x="4647006" y="1237179"/>
            <a:ext cx="5257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Byte1: A – Allocated, D – Deallocated, F – Free</a:t>
            </a:r>
          </a:p>
          <a:p>
            <a:r>
              <a:rPr lang="en-US" dirty="0">
                <a:solidFill>
                  <a:srgbClr val="FFC000"/>
                </a:solidFill>
              </a:rPr>
              <a:t>Byte2: R- Reserved for future use</a:t>
            </a:r>
          </a:p>
          <a:p>
            <a:r>
              <a:rPr lang="en-US" dirty="0">
                <a:solidFill>
                  <a:srgbClr val="FFC000"/>
                </a:solidFill>
              </a:rPr>
              <a:t>Byte3: MSB bits of Size. </a:t>
            </a:r>
          </a:p>
          <a:p>
            <a:r>
              <a:rPr lang="en-US" dirty="0">
                <a:solidFill>
                  <a:srgbClr val="FFC000"/>
                </a:solidFill>
              </a:rPr>
              <a:t>Byte4: LSB bits of Size. </a:t>
            </a:r>
          </a:p>
          <a:p>
            <a:endParaRPr lang="en-US" dirty="0"/>
          </a:p>
          <a:p>
            <a:r>
              <a:rPr lang="en-US" dirty="0"/>
              <a:t>Note: Size is represented in blocks not in bytes. Ex : 20 Bytes is represented as Size = 5.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10F27-315A-4769-911E-EA1465C5DBB8}"/>
              </a:ext>
            </a:extLst>
          </p:cNvPr>
          <p:cNvSpPr txBox="1"/>
          <p:nvPr/>
        </p:nvSpPr>
        <p:spPr>
          <a:xfrm>
            <a:off x="1072055" y="559676"/>
            <a:ext cx="65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BUFFER STRUCTURE (HEADER + PAYLOAD)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96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3CF5EF-E909-4C43-9192-940F4943DB3D}"/>
              </a:ext>
            </a:extLst>
          </p:cNvPr>
          <p:cNvSpPr/>
          <p:nvPr/>
        </p:nvSpPr>
        <p:spPr>
          <a:xfrm>
            <a:off x="644237" y="1055555"/>
            <a:ext cx="481631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18B3B-4F8B-49AD-9DB5-D962B5FE80A1}"/>
              </a:ext>
            </a:extLst>
          </p:cNvPr>
          <p:cNvSpPr/>
          <p:nvPr/>
        </p:nvSpPr>
        <p:spPr>
          <a:xfrm>
            <a:off x="1586347" y="1055555"/>
            <a:ext cx="481631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F994B-3F15-48B2-B327-C76C1DECA34A}"/>
              </a:ext>
            </a:extLst>
          </p:cNvPr>
          <p:cNvSpPr/>
          <p:nvPr/>
        </p:nvSpPr>
        <p:spPr>
          <a:xfrm>
            <a:off x="2057403" y="1054186"/>
            <a:ext cx="481630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15</a:t>
            </a:r>
            <a:endParaRPr lang="en-US" sz="800" dirty="0">
              <a:solidFill>
                <a:schemeClr val="tx2"/>
              </a:solidFill>
            </a:endParaRP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8DB56-E2D8-4DF9-B227-8AC93C660BD0}"/>
              </a:ext>
            </a:extLst>
          </p:cNvPr>
          <p:cNvSpPr/>
          <p:nvPr/>
        </p:nvSpPr>
        <p:spPr>
          <a:xfrm>
            <a:off x="1115291" y="1055918"/>
            <a:ext cx="481631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F888B2-4F63-4A69-AD3B-E0D40A281148}"/>
              </a:ext>
            </a:extLst>
          </p:cNvPr>
          <p:cNvSpPr/>
          <p:nvPr/>
        </p:nvSpPr>
        <p:spPr>
          <a:xfrm>
            <a:off x="2528456" y="1054186"/>
            <a:ext cx="8652160" cy="42256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60 Bytes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7CA466-F9D4-4C78-9975-9654C83FAE22}"/>
              </a:ext>
            </a:extLst>
          </p:cNvPr>
          <p:cNvSpPr txBox="1"/>
          <p:nvPr/>
        </p:nvSpPr>
        <p:spPr>
          <a:xfrm>
            <a:off x="563414" y="67327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(P = 64 N =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20E2F-8560-4FBE-93B4-5DE18BE5441A}"/>
              </a:ext>
            </a:extLst>
          </p:cNvPr>
          <p:cNvSpPr txBox="1"/>
          <p:nvPr/>
        </p:nvSpPr>
        <p:spPr>
          <a:xfrm>
            <a:off x="563414" y="1510146"/>
            <a:ext cx="151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 (M =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CBCB5-2CBE-4BED-887A-6AB9E8548449}"/>
              </a:ext>
            </a:extLst>
          </p:cNvPr>
          <p:cNvSpPr/>
          <p:nvPr/>
        </p:nvSpPr>
        <p:spPr>
          <a:xfrm>
            <a:off x="644237" y="1974004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F5C635-8AAA-4657-8F81-F72B94BB21AE}"/>
              </a:ext>
            </a:extLst>
          </p:cNvPr>
          <p:cNvSpPr/>
          <p:nvPr/>
        </p:nvSpPr>
        <p:spPr>
          <a:xfrm>
            <a:off x="1586347" y="1974004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2AFCB6-D1E6-47EB-AF77-B452269CB45A}"/>
              </a:ext>
            </a:extLst>
          </p:cNvPr>
          <p:cNvSpPr/>
          <p:nvPr/>
        </p:nvSpPr>
        <p:spPr>
          <a:xfrm>
            <a:off x="2057402" y="1972635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02</a:t>
            </a:r>
            <a:endParaRPr lang="en-US" sz="800" dirty="0">
              <a:solidFill>
                <a:schemeClr val="tx2"/>
              </a:solidFill>
            </a:endParaRP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56B81-526D-45D2-AC33-76EE23E37CE3}"/>
              </a:ext>
            </a:extLst>
          </p:cNvPr>
          <p:cNvSpPr/>
          <p:nvPr/>
        </p:nvSpPr>
        <p:spPr>
          <a:xfrm>
            <a:off x="1115291" y="1974367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F5E830-9705-4BE0-A2A4-F126ACDDEED4}"/>
              </a:ext>
            </a:extLst>
          </p:cNvPr>
          <p:cNvSpPr/>
          <p:nvPr/>
        </p:nvSpPr>
        <p:spPr>
          <a:xfrm>
            <a:off x="6317669" y="1972635"/>
            <a:ext cx="4862947" cy="42256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48 Bytes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93D434-B0D8-41DC-9308-7917CE5B0247}"/>
              </a:ext>
            </a:extLst>
          </p:cNvPr>
          <p:cNvSpPr/>
          <p:nvPr/>
        </p:nvSpPr>
        <p:spPr>
          <a:xfrm>
            <a:off x="2528456" y="1972635"/>
            <a:ext cx="1932708" cy="4225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8 Bytes(BLOCK-1)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53EABC-12D4-4E9A-8FCF-B410BCDAEFC4}"/>
              </a:ext>
            </a:extLst>
          </p:cNvPr>
          <p:cNvSpPr/>
          <p:nvPr/>
        </p:nvSpPr>
        <p:spPr>
          <a:xfrm>
            <a:off x="4447307" y="1974004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E4A275-F10E-4635-89E1-8FE87796D413}"/>
              </a:ext>
            </a:extLst>
          </p:cNvPr>
          <p:cNvSpPr/>
          <p:nvPr/>
        </p:nvSpPr>
        <p:spPr>
          <a:xfrm>
            <a:off x="5389417" y="1974004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56EF46-D681-4979-A39F-29AC3F991136}"/>
              </a:ext>
            </a:extLst>
          </p:cNvPr>
          <p:cNvSpPr/>
          <p:nvPr/>
        </p:nvSpPr>
        <p:spPr>
          <a:xfrm>
            <a:off x="5860472" y="1972635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12</a:t>
            </a:r>
            <a:endParaRPr lang="en-US" sz="800" dirty="0">
              <a:solidFill>
                <a:schemeClr val="tx2"/>
              </a:solidFill>
            </a:endParaRP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655759-689A-4C2E-861D-EFB44B92D975}"/>
              </a:ext>
            </a:extLst>
          </p:cNvPr>
          <p:cNvSpPr/>
          <p:nvPr/>
        </p:nvSpPr>
        <p:spPr>
          <a:xfrm>
            <a:off x="4918361" y="1974367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AFDE41-0A34-4668-A3F4-685CC4D0BF20}"/>
              </a:ext>
            </a:extLst>
          </p:cNvPr>
          <p:cNvSpPr/>
          <p:nvPr/>
        </p:nvSpPr>
        <p:spPr>
          <a:xfrm>
            <a:off x="544103" y="2648138"/>
            <a:ext cx="163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ALLOC (M = 10)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496178-6280-4D71-A635-4D44E704E3F1}"/>
              </a:ext>
            </a:extLst>
          </p:cNvPr>
          <p:cNvSpPr/>
          <p:nvPr/>
        </p:nvSpPr>
        <p:spPr>
          <a:xfrm>
            <a:off x="644237" y="3125538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68BEC4-1852-499A-AD8F-F958EEEB7CE3}"/>
              </a:ext>
            </a:extLst>
          </p:cNvPr>
          <p:cNvSpPr/>
          <p:nvPr/>
        </p:nvSpPr>
        <p:spPr>
          <a:xfrm>
            <a:off x="1586347" y="312553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F657C-43BB-4D84-901D-58EFD9DB5F5B}"/>
              </a:ext>
            </a:extLst>
          </p:cNvPr>
          <p:cNvSpPr/>
          <p:nvPr/>
        </p:nvSpPr>
        <p:spPr>
          <a:xfrm>
            <a:off x="2057402" y="3124169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02</a:t>
            </a:r>
            <a:endParaRPr lang="en-US" sz="800" dirty="0">
              <a:solidFill>
                <a:schemeClr val="tx2"/>
              </a:solidFill>
            </a:endParaRP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F8970E-94C3-4B19-9FD1-9625C8B23D1B}"/>
              </a:ext>
            </a:extLst>
          </p:cNvPr>
          <p:cNvSpPr/>
          <p:nvPr/>
        </p:nvSpPr>
        <p:spPr>
          <a:xfrm>
            <a:off x="1115291" y="3125901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AE9EC-6BA4-48BB-94D4-F1F4C29666D0}"/>
              </a:ext>
            </a:extLst>
          </p:cNvPr>
          <p:cNvSpPr/>
          <p:nvPr/>
        </p:nvSpPr>
        <p:spPr>
          <a:xfrm>
            <a:off x="9095506" y="3124169"/>
            <a:ext cx="2085111" cy="42256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32 Bytes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668F6C-411F-4EE2-A703-56D9588530F2}"/>
              </a:ext>
            </a:extLst>
          </p:cNvPr>
          <p:cNvSpPr/>
          <p:nvPr/>
        </p:nvSpPr>
        <p:spPr>
          <a:xfrm>
            <a:off x="2528456" y="3124169"/>
            <a:ext cx="1281544" cy="4225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8 Bytes(BLOCK-1)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E3C923-BA11-44AC-8967-25ABA4A89F08}"/>
              </a:ext>
            </a:extLst>
          </p:cNvPr>
          <p:cNvSpPr/>
          <p:nvPr/>
        </p:nvSpPr>
        <p:spPr>
          <a:xfrm>
            <a:off x="3810000" y="3125538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A7035D-C5B3-4616-A26C-41D61F3B8920}"/>
              </a:ext>
            </a:extLst>
          </p:cNvPr>
          <p:cNvSpPr/>
          <p:nvPr/>
        </p:nvSpPr>
        <p:spPr>
          <a:xfrm>
            <a:off x="4752110" y="312553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7B83F8-232C-4BAB-B079-08ACFFBFAF1D}"/>
              </a:ext>
            </a:extLst>
          </p:cNvPr>
          <p:cNvSpPr/>
          <p:nvPr/>
        </p:nvSpPr>
        <p:spPr>
          <a:xfrm>
            <a:off x="5223165" y="3124169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03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56D15A-9B1B-4A89-8F6B-4016FEB3F444}"/>
              </a:ext>
            </a:extLst>
          </p:cNvPr>
          <p:cNvSpPr/>
          <p:nvPr/>
        </p:nvSpPr>
        <p:spPr>
          <a:xfrm>
            <a:off x="4281054" y="3125901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87DC08-2770-4FDF-AF16-7A359E5270B8}"/>
              </a:ext>
            </a:extLst>
          </p:cNvPr>
          <p:cNvSpPr/>
          <p:nvPr/>
        </p:nvSpPr>
        <p:spPr>
          <a:xfrm>
            <a:off x="5694219" y="3124169"/>
            <a:ext cx="1530926" cy="4225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12 Bytes(BLOCK-2)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726F15-9B84-4D28-978E-BA69D50C6631}"/>
              </a:ext>
            </a:extLst>
          </p:cNvPr>
          <p:cNvSpPr/>
          <p:nvPr/>
        </p:nvSpPr>
        <p:spPr>
          <a:xfrm>
            <a:off x="7218216" y="3125538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FDDDFD-8B3E-41C3-B010-324FBA7F1228}"/>
              </a:ext>
            </a:extLst>
          </p:cNvPr>
          <p:cNvSpPr/>
          <p:nvPr/>
        </p:nvSpPr>
        <p:spPr>
          <a:xfrm>
            <a:off x="8160326" y="312553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EFA6E-D190-4D1B-85F7-059CAAEFD352}"/>
              </a:ext>
            </a:extLst>
          </p:cNvPr>
          <p:cNvSpPr/>
          <p:nvPr/>
        </p:nvSpPr>
        <p:spPr>
          <a:xfrm>
            <a:off x="8631381" y="3124169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08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2E89AE-FED7-4D20-AF7A-61A40CBEBA13}"/>
              </a:ext>
            </a:extLst>
          </p:cNvPr>
          <p:cNvSpPr/>
          <p:nvPr/>
        </p:nvSpPr>
        <p:spPr>
          <a:xfrm>
            <a:off x="7689270" y="3125901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60355E-2E04-4EAA-9A27-5EE173F15256}"/>
              </a:ext>
            </a:extLst>
          </p:cNvPr>
          <p:cNvSpPr/>
          <p:nvPr/>
        </p:nvSpPr>
        <p:spPr>
          <a:xfrm>
            <a:off x="544103" y="3762977"/>
            <a:ext cx="2566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DEALLOC (Tag = BLOCK-2)</a:t>
            </a:r>
          </a:p>
          <a:p>
            <a:r>
              <a:rPr lang="en-US" dirty="0"/>
              <a:t>Step1: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EEE463-3D84-4E7F-8D80-5F1233C0F318}"/>
              </a:ext>
            </a:extLst>
          </p:cNvPr>
          <p:cNvSpPr/>
          <p:nvPr/>
        </p:nvSpPr>
        <p:spPr>
          <a:xfrm>
            <a:off x="644237" y="5318394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DCAF7B-CF3F-4199-9F25-025A3126CB68}"/>
              </a:ext>
            </a:extLst>
          </p:cNvPr>
          <p:cNvSpPr/>
          <p:nvPr/>
        </p:nvSpPr>
        <p:spPr>
          <a:xfrm>
            <a:off x="1586347" y="5318394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81286C-0708-4F67-8967-E00FDA1F565A}"/>
              </a:ext>
            </a:extLst>
          </p:cNvPr>
          <p:cNvSpPr/>
          <p:nvPr/>
        </p:nvSpPr>
        <p:spPr>
          <a:xfrm>
            <a:off x="2057402" y="5317025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02</a:t>
            </a:r>
            <a:endParaRPr lang="en-US" sz="800" dirty="0">
              <a:solidFill>
                <a:schemeClr val="tx2"/>
              </a:solidFill>
            </a:endParaRP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11A2B1-EB5D-4391-894A-4DC1C00CE11E}"/>
              </a:ext>
            </a:extLst>
          </p:cNvPr>
          <p:cNvSpPr/>
          <p:nvPr/>
        </p:nvSpPr>
        <p:spPr>
          <a:xfrm>
            <a:off x="1115291" y="5318757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CDA30D-ACFE-4164-B99A-0EFE511F9224}"/>
              </a:ext>
            </a:extLst>
          </p:cNvPr>
          <p:cNvSpPr/>
          <p:nvPr/>
        </p:nvSpPr>
        <p:spPr>
          <a:xfrm>
            <a:off x="6317669" y="5317025"/>
            <a:ext cx="4862947" cy="42256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48 Bytes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A00DBF6-00B0-4E81-8EA3-F44AA790FED7}"/>
              </a:ext>
            </a:extLst>
          </p:cNvPr>
          <p:cNvSpPr/>
          <p:nvPr/>
        </p:nvSpPr>
        <p:spPr>
          <a:xfrm>
            <a:off x="2528456" y="5317025"/>
            <a:ext cx="1932708" cy="4225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8 Bytes(BLOCK-1)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7A89AA-E98A-42CC-A14F-8813C8CE3F50}"/>
              </a:ext>
            </a:extLst>
          </p:cNvPr>
          <p:cNvSpPr/>
          <p:nvPr/>
        </p:nvSpPr>
        <p:spPr>
          <a:xfrm>
            <a:off x="4447307" y="5318394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A3F12B-56E1-4400-B80C-81E545DF4791}"/>
              </a:ext>
            </a:extLst>
          </p:cNvPr>
          <p:cNvSpPr/>
          <p:nvPr/>
        </p:nvSpPr>
        <p:spPr>
          <a:xfrm>
            <a:off x="5389417" y="5318394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70F93F-D5CA-4548-931A-1440F72C1189}"/>
              </a:ext>
            </a:extLst>
          </p:cNvPr>
          <p:cNvSpPr/>
          <p:nvPr/>
        </p:nvSpPr>
        <p:spPr>
          <a:xfrm>
            <a:off x="5860472" y="5317025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12</a:t>
            </a:r>
            <a:endParaRPr lang="en-US" sz="800" dirty="0">
              <a:solidFill>
                <a:schemeClr val="tx2"/>
              </a:solidFill>
            </a:endParaRP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22D0A9-B562-4B8E-99F6-75E4352E7D17}"/>
              </a:ext>
            </a:extLst>
          </p:cNvPr>
          <p:cNvSpPr/>
          <p:nvPr/>
        </p:nvSpPr>
        <p:spPr>
          <a:xfrm>
            <a:off x="4918361" y="5318757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6B59FD-8817-47C7-BF90-250CFEFD99D2}"/>
              </a:ext>
            </a:extLst>
          </p:cNvPr>
          <p:cNvSpPr/>
          <p:nvPr/>
        </p:nvSpPr>
        <p:spPr>
          <a:xfrm>
            <a:off x="644237" y="4330088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3C309A-D258-4008-B97C-E3BBAF9A4EE7}"/>
              </a:ext>
            </a:extLst>
          </p:cNvPr>
          <p:cNvSpPr/>
          <p:nvPr/>
        </p:nvSpPr>
        <p:spPr>
          <a:xfrm>
            <a:off x="1586347" y="433008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15B9B0-579E-456A-9CDE-DDEB1D0D8961}"/>
              </a:ext>
            </a:extLst>
          </p:cNvPr>
          <p:cNvSpPr/>
          <p:nvPr/>
        </p:nvSpPr>
        <p:spPr>
          <a:xfrm>
            <a:off x="2057402" y="4328719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02</a:t>
            </a:r>
            <a:endParaRPr lang="en-US" sz="800" dirty="0">
              <a:solidFill>
                <a:schemeClr val="tx2"/>
              </a:solidFill>
            </a:endParaRP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E9B290E-CCE3-403E-B093-A3D8086CDBCD}"/>
              </a:ext>
            </a:extLst>
          </p:cNvPr>
          <p:cNvSpPr/>
          <p:nvPr/>
        </p:nvSpPr>
        <p:spPr>
          <a:xfrm>
            <a:off x="1115291" y="4330451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DF9C3C-8C1F-4C79-A1FD-C610CF4283E9}"/>
              </a:ext>
            </a:extLst>
          </p:cNvPr>
          <p:cNvSpPr/>
          <p:nvPr/>
        </p:nvSpPr>
        <p:spPr>
          <a:xfrm>
            <a:off x="9095506" y="4328719"/>
            <a:ext cx="2085111" cy="42256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32 Bytes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E1B49A-FE9E-4A6D-AD8B-5F75B10DE49C}"/>
              </a:ext>
            </a:extLst>
          </p:cNvPr>
          <p:cNvSpPr/>
          <p:nvPr/>
        </p:nvSpPr>
        <p:spPr>
          <a:xfrm>
            <a:off x="2528456" y="4328719"/>
            <a:ext cx="1281544" cy="4225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8 Bytes(BLOCK-1)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93D545-9679-4AE7-9113-77E78EF794BD}"/>
              </a:ext>
            </a:extLst>
          </p:cNvPr>
          <p:cNvSpPr/>
          <p:nvPr/>
        </p:nvSpPr>
        <p:spPr>
          <a:xfrm>
            <a:off x="3810000" y="4330088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D5AFEC-6237-40EC-AFCE-F08AB23B55EF}"/>
              </a:ext>
            </a:extLst>
          </p:cNvPr>
          <p:cNvSpPr/>
          <p:nvPr/>
        </p:nvSpPr>
        <p:spPr>
          <a:xfrm>
            <a:off x="4752110" y="433008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39199C-CF0E-4B8E-BEB9-9E2431F8F860}"/>
              </a:ext>
            </a:extLst>
          </p:cNvPr>
          <p:cNvSpPr/>
          <p:nvPr/>
        </p:nvSpPr>
        <p:spPr>
          <a:xfrm>
            <a:off x="5223165" y="4328719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03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DCD1A6-3B7E-4340-B4B3-70EB4BC3DAF4}"/>
              </a:ext>
            </a:extLst>
          </p:cNvPr>
          <p:cNvSpPr/>
          <p:nvPr/>
        </p:nvSpPr>
        <p:spPr>
          <a:xfrm>
            <a:off x="4281054" y="4330451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FF68D3-AA9B-4414-AEF4-73609333FDD8}"/>
              </a:ext>
            </a:extLst>
          </p:cNvPr>
          <p:cNvSpPr/>
          <p:nvPr/>
        </p:nvSpPr>
        <p:spPr>
          <a:xfrm>
            <a:off x="5694219" y="4328719"/>
            <a:ext cx="1530926" cy="4225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12 Bytes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505E43-FB45-4237-840B-FBE6B758F79F}"/>
              </a:ext>
            </a:extLst>
          </p:cNvPr>
          <p:cNvSpPr/>
          <p:nvPr/>
        </p:nvSpPr>
        <p:spPr>
          <a:xfrm>
            <a:off x="7218216" y="4330088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A6E150-85FC-47BF-8C82-77DFA4441972}"/>
              </a:ext>
            </a:extLst>
          </p:cNvPr>
          <p:cNvSpPr/>
          <p:nvPr/>
        </p:nvSpPr>
        <p:spPr>
          <a:xfrm>
            <a:off x="8160326" y="433008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BDF03D-1ADE-4417-8A8A-A84E0245291F}"/>
              </a:ext>
            </a:extLst>
          </p:cNvPr>
          <p:cNvSpPr/>
          <p:nvPr/>
        </p:nvSpPr>
        <p:spPr>
          <a:xfrm>
            <a:off x="8631381" y="4328719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08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86CFC6-8923-427F-8499-D2A2E56E3630}"/>
              </a:ext>
            </a:extLst>
          </p:cNvPr>
          <p:cNvSpPr/>
          <p:nvPr/>
        </p:nvSpPr>
        <p:spPr>
          <a:xfrm>
            <a:off x="7689270" y="4330451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E44FA0-FC70-4731-A50E-A513C889EF83}"/>
              </a:ext>
            </a:extLst>
          </p:cNvPr>
          <p:cNvSpPr/>
          <p:nvPr/>
        </p:nvSpPr>
        <p:spPr>
          <a:xfrm>
            <a:off x="587100" y="4883009"/>
            <a:ext cx="590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Step2: De-</a:t>
            </a:r>
            <a:r>
              <a:rPr lang="en-US" dirty="0" err="1"/>
              <a:t>fragmention</a:t>
            </a:r>
            <a:r>
              <a:rPr lang="en-US" dirty="0"/>
              <a:t> is performed along with Deallocation.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C37B9E-D3C1-4C12-B936-84943B48F2DA}"/>
              </a:ext>
            </a:extLst>
          </p:cNvPr>
          <p:cNvSpPr txBox="1"/>
          <p:nvPr/>
        </p:nvSpPr>
        <p:spPr>
          <a:xfrm>
            <a:off x="511065" y="178399"/>
            <a:ext cx="659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DIFFERENT OPERATIONS AND BUFFER STATUS  </a:t>
            </a:r>
            <a:endParaRPr lang="en-US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ADFE304-73D0-4E37-8F12-14398E65EDAD}"/>
              </a:ext>
            </a:extLst>
          </p:cNvPr>
          <p:cNvSpPr/>
          <p:nvPr/>
        </p:nvSpPr>
        <p:spPr>
          <a:xfrm>
            <a:off x="544103" y="5901161"/>
            <a:ext cx="835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DFRAG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8C6C2C-47AC-44DF-AB94-1053AAF06673}"/>
              </a:ext>
            </a:extLst>
          </p:cNvPr>
          <p:cNvSpPr/>
          <p:nvPr/>
        </p:nvSpPr>
        <p:spPr>
          <a:xfrm>
            <a:off x="654814" y="6304968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FE5E97-23A8-45F7-BED6-FD09C03E7A7E}"/>
              </a:ext>
            </a:extLst>
          </p:cNvPr>
          <p:cNvSpPr/>
          <p:nvPr/>
        </p:nvSpPr>
        <p:spPr>
          <a:xfrm>
            <a:off x="1596924" y="630496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B1099C-9C81-48F4-9E09-9A805BC9915E}"/>
              </a:ext>
            </a:extLst>
          </p:cNvPr>
          <p:cNvSpPr/>
          <p:nvPr/>
        </p:nvSpPr>
        <p:spPr>
          <a:xfrm>
            <a:off x="2067979" y="6303599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02</a:t>
            </a:r>
            <a:endParaRPr lang="en-US" sz="800" dirty="0">
              <a:solidFill>
                <a:schemeClr val="tx2"/>
              </a:solidFill>
            </a:endParaRP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1BA3F65-C6FF-43E8-818C-FEEDC882A570}"/>
              </a:ext>
            </a:extLst>
          </p:cNvPr>
          <p:cNvSpPr/>
          <p:nvPr/>
        </p:nvSpPr>
        <p:spPr>
          <a:xfrm>
            <a:off x="1125868" y="6305331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44C200-4CC4-4426-8D54-F77889AACAF9}"/>
              </a:ext>
            </a:extLst>
          </p:cNvPr>
          <p:cNvSpPr/>
          <p:nvPr/>
        </p:nvSpPr>
        <p:spPr>
          <a:xfrm>
            <a:off x="6328246" y="6303599"/>
            <a:ext cx="4862947" cy="42256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48 Bytes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66E0C0F-B830-43A2-8E26-A78A009D2A30}"/>
              </a:ext>
            </a:extLst>
          </p:cNvPr>
          <p:cNvSpPr/>
          <p:nvPr/>
        </p:nvSpPr>
        <p:spPr>
          <a:xfrm>
            <a:off x="2539033" y="6303599"/>
            <a:ext cx="1932708" cy="4225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8 Bytes(BLOCK-1)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F4E07F-87EE-4956-B1F2-23E4F9F3F12A}"/>
              </a:ext>
            </a:extLst>
          </p:cNvPr>
          <p:cNvSpPr/>
          <p:nvPr/>
        </p:nvSpPr>
        <p:spPr>
          <a:xfrm>
            <a:off x="4457884" y="6304968"/>
            <a:ext cx="471055" cy="42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26DE72-9F9A-4F73-BC8C-AB72BC69B0F6}"/>
              </a:ext>
            </a:extLst>
          </p:cNvPr>
          <p:cNvSpPr/>
          <p:nvPr/>
        </p:nvSpPr>
        <p:spPr>
          <a:xfrm>
            <a:off x="5399994" y="6304968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00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E71B3D-E2B6-4F79-9F9D-643D740206DF}"/>
              </a:ext>
            </a:extLst>
          </p:cNvPr>
          <p:cNvSpPr/>
          <p:nvPr/>
        </p:nvSpPr>
        <p:spPr>
          <a:xfrm>
            <a:off x="5871049" y="6303599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12</a:t>
            </a:r>
            <a:endParaRPr lang="en-US" sz="800" dirty="0">
              <a:solidFill>
                <a:schemeClr val="tx2"/>
              </a:solidFill>
            </a:endParaRPr>
          </a:p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C78D446-0FBA-4B4A-A696-76487ECF1CD7}"/>
              </a:ext>
            </a:extLst>
          </p:cNvPr>
          <p:cNvSpPr/>
          <p:nvPr/>
        </p:nvSpPr>
        <p:spPr>
          <a:xfrm>
            <a:off x="4928938" y="6305331"/>
            <a:ext cx="471055" cy="42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421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E3FD26-9829-43C5-BCBC-0D76D7CDEB84}"/>
              </a:ext>
            </a:extLst>
          </p:cNvPr>
          <p:cNvSpPr txBox="1"/>
          <p:nvPr/>
        </p:nvSpPr>
        <p:spPr>
          <a:xfrm>
            <a:off x="1017142" y="965771"/>
            <a:ext cx="7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DE0C1-6637-4CE7-BA2E-D103502F4226}"/>
              </a:ext>
            </a:extLst>
          </p:cNvPr>
          <p:cNvSpPr/>
          <p:nvPr/>
        </p:nvSpPr>
        <p:spPr>
          <a:xfrm>
            <a:off x="1017141" y="1586750"/>
            <a:ext cx="101763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"totalMemory":64,</a:t>
            </a:r>
          </a:p>
          <a:p>
            <a:r>
              <a:rPr lang="en-US" dirty="0"/>
              <a:t>"availableMemory":44,</a:t>
            </a:r>
          </a:p>
          <a:p>
            <a:r>
              <a:rPr lang="en-US" dirty="0"/>
              <a:t>"freeMemory":44,</a:t>
            </a:r>
          </a:p>
          <a:p>
            <a:r>
              <a:rPr lang="en-US" dirty="0"/>
              <a:t>"defaultHdrBlock":4,</a:t>
            </a:r>
          </a:p>
          <a:p>
            <a:r>
              <a:rPr lang="en-US" dirty="0"/>
              <a:t>"allocatedMemory":12,</a:t>
            </a:r>
          </a:p>
          <a:p>
            <a:r>
              <a:rPr lang="en-US" dirty="0"/>
              <a:t>"allocateHdrBlocks":4,</a:t>
            </a:r>
          </a:p>
          <a:p>
            <a:r>
              <a:rPr lang="en-US" dirty="0"/>
              <a:t>"deallocatedMemory":0,</a:t>
            </a:r>
          </a:p>
          <a:p>
            <a:r>
              <a:rPr lang="en-US" dirty="0"/>
              <a:t>"deallocatedHdrBlocks":0,</a:t>
            </a:r>
          </a:p>
          <a:p>
            <a:endParaRPr lang="en-US" dirty="0"/>
          </a:p>
          <a:p>
            <a:r>
              <a:rPr lang="en-US" dirty="0"/>
              <a:t>"buffer":"AR\u0000\u0003</a:t>
            </a:r>
            <a:r>
              <a:rPr lang="en-US" dirty="0">
                <a:highlight>
                  <a:srgbClr val="FF0000"/>
                </a:highlight>
              </a:rPr>
              <a:t>xxxxxxxxxxxx</a:t>
            </a:r>
            <a:r>
              <a:rPr lang="en-US" dirty="0"/>
              <a:t>FR\u0000\u000B</a:t>
            </a:r>
            <a:r>
              <a:rPr lang="en-US" dirty="0">
                <a:highlight>
                  <a:srgbClr val="008000"/>
                </a:highlight>
              </a:rPr>
              <a:t>ffffffffffffffffffffffffffffffffffffffffffff</a:t>
            </a:r>
            <a:r>
              <a:rPr lang="en-US" dirty="0"/>
              <a:t>“</a:t>
            </a:r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779D25-9EE6-402A-842F-6D427C6AE166}"/>
                  </a:ext>
                </a:extLst>
              </p14:cNvPr>
              <p14:cNvContentPartPr/>
              <p14:nvPr/>
            </p14:nvContentPartPr>
            <p14:xfrm>
              <a:off x="9348790" y="3531401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779D25-9EE6-402A-842F-6D427C6AE1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9790" y="35224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8999859-1C3A-422A-B28D-BF92EAA88E13}"/>
                  </a:ext>
                </a:extLst>
              </p14:cNvPr>
              <p14:cNvContentPartPr/>
              <p14:nvPr/>
            </p14:nvContentPartPr>
            <p14:xfrm>
              <a:off x="6739870" y="2782241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8999859-1C3A-422A-B28D-BF92EAA88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0870" y="2773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72957F7-7E11-42F8-9B00-C694CDFC1914}"/>
                  </a:ext>
                </a:extLst>
              </p14:cNvPr>
              <p14:cNvContentPartPr/>
              <p14:nvPr/>
            </p14:nvContentPartPr>
            <p14:xfrm>
              <a:off x="4267750" y="3322241"/>
              <a:ext cx="931680" cy="932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2957F7-7E11-42F8-9B00-C694CDFC19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8750" y="3313241"/>
                <a:ext cx="94932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7164345-43B2-44B1-990F-533E8EA1CCF6}"/>
                  </a:ext>
                </a:extLst>
              </p14:cNvPr>
              <p14:cNvContentPartPr/>
              <p14:nvPr/>
            </p14:nvContentPartPr>
            <p14:xfrm>
              <a:off x="8364190" y="3432041"/>
              <a:ext cx="1684080" cy="850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7164345-43B2-44B1-990F-533E8EA1CC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5548" y="3423401"/>
                <a:ext cx="1701724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3478B09-71D3-408B-B266-AD727E7C1C5C}"/>
                  </a:ext>
                </a:extLst>
              </p14:cNvPr>
              <p14:cNvContentPartPr/>
              <p14:nvPr/>
            </p14:nvContentPartPr>
            <p14:xfrm>
              <a:off x="5068750" y="2898161"/>
              <a:ext cx="2914920" cy="1518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3478B09-71D3-408B-B266-AD727E7C1C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60110" y="2889161"/>
                <a:ext cx="293256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EC09913-1754-4537-811B-0FD39DBA77AD}"/>
                  </a:ext>
                </a:extLst>
              </p14:cNvPr>
              <p14:cNvContentPartPr/>
              <p14:nvPr/>
            </p14:nvContentPartPr>
            <p14:xfrm>
              <a:off x="5114470" y="3170681"/>
              <a:ext cx="222840" cy="222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EC09913-1754-4537-811B-0FD39DBA77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05470" y="3162041"/>
                <a:ext cx="240480" cy="2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06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82A2-B980-4925-8600-FBC23FBA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Framework and Technologies 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598D-1DA5-4B91-B8BA-098D325B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RESTful services are developed in Spring a Java based web framework.</a:t>
            </a:r>
          </a:p>
          <a:p>
            <a:r>
              <a:rPr lang="en-US" sz="2400" dirty="0"/>
              <a:t>Maven package manager is used to build jar file and manage dependency. </a:t>
            </a:r>
          </a:p>
          <a:p>
            <a:r>
              <a:rPr lang="en-US" sz="2400" dirty="0"/>
              <a:t>For packaging JAR is chosen over to WAR to avoid dependency on web server. WAR is industry standard to deploy web applications.</a:t>
            </a:r>
          </a:p>
          <a:p>
            <a:r>
              <a:rPr lang="en-US" sz="2400" dirty="0"/>
              <a:t>POSTMAN or Curl can be used to test the REST endpoints. The endpoint details are given in following sections.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8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896D7-2AC0-463C-AC5A-B5D99C9E3C9D}"/>
              </a:ext>
            </a:extLst>
          </p:cNvPr>
          <p:cNvSpPr txBox="1"/>
          <p:nvPr/>
        </p:nvSpPr>
        <p:spPr>
          <a:xfrm>
            <a:off x="717596" y="547984"/>
            <a:ext cx="210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TO RUN: 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6B95CA-12E4-4C12-B372-92E9ADBFEA2F}"/>
              </a:ext>
            </a:extLst>
          </p:cNvPr>
          <p:cNvSpPr/>
          <p:nvPr/>
        </p:nvSpPr>
        <p:spPr>
          <a:xfrm>
            <a:off x="777766" y="1358150"/>
            <a:ext cx="81139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To build: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mvn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clean;mavn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install</a:t>
            </a:r>
          </a:p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To run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java -jar target/Memallocator-0.0.1-SNAPSHOT.jar</a:t>
            </a:r>
          </a:p>
        </p:txBody>
      </p:sp>
    </p:spTree>
    <p:extLst>
      <p:ext uri="{BB962C8B-B14F-4D97-AF65-F5344CB8AC3E}">
        <p14:creationId xmlns:p14="http://schemas.microsoft.com/office/powerpoint/2010/main" val="136153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482</Words>
  <Application>Microsoft Office PowerPoint</Application>
  <PresentationFormat>Widescreen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                          Akshay Murgod</vt:lpstr>
      <vt:lpstr>PowerPoint Presentation</vt:lpstr>
      <vt:lpstr>PowerPoint Presentation</vt:lpstr>
      <vt:lpstr>PowerPoint Presentation</vt:lpstr>
      <vt:lpstr>PowerPoint Presentation</vt:lpstr>
      <vt:lpstr>Framework and 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Murgod</dc:creator>
  <cp:lastModifiedBy>Akshay Murgod</cp:lastModifiedBy>
  <cp:revision>20</cp:revision>
  <dcterms:created xsi:type="dcterms:W3CDTF">2020-07-15T02:59:27Z</dcterms:created>
  <dcterms:modified xsi:type="dcterms:W3CDTF">2020-07-16T00:24:10Z</dcterms:modified>
</cp:coreProperties>
</file>