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3" r:id="rId4"/>
  </p:sldMasterIdLst>
  <p:notesMasterIdLst>
    <p:notesMasterId r:id="rId22"/>
  </p:notesMasterIdLst>
  <p:handoutMasterIdLst>
    <p:handoutMasterId r:id="rId23"/>
  </p:handoutMasterIdLst>
  <p:sldIdLst>
    <p:sldId id="276" r:id="rId5"/>
    <p:sldId id="257" r:id="rId6"/>
    <p:sldId id="307" r:id="rId7"/>
    <p:sldId id="293" r:id="rId8"/>
    <p:sldId id="309" r:id="rId9"/>
    <p:sldId id="305" r:id="rId10"/>
    <p:sldId id="308" r:id="rId11"/>
    <p:sldId id="262" r:id="rId12"/>
    <p:sldId id="310" r:id="rId13"/>
    <p:sldId id="299" r:id="rId14"/>
    <p:sldId id="301" r:id="rId15"/>
    <p:sldId id="302" r:id="rId16"/>
    <p:sldId id="311" r:id="rId17"/>
    <p:sldId id="300" r:id="rId18"/>
    <p:sldId id="303" r:id="rId19"/>
    <p:sldId id="304" r:id="rId20"/>
    <p:sldId id="29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2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6327" autoAdjust="0"/>
  </p:normalViewPr>
  <p:slideViewPr>
    <p:cSldViewPr snapToGrid="0">
      <p:cViewPr>
        <p:scale>
          <a:sx n="100" d="100"/>
          <a:sy n="100" d="100"/>
        </p:scale>
        <p:origin x="58" y="-806"/>
      </p:cViewPr>
      <p:guideLst>
        <p:guide orient="horz" pos="2928"/>
        <p:guide pos="3840"/>
      </p:guideLst>
    </p:cSldViewPr>
  </p:slideViewPr>
  <p:outlineViewPr>
    <p:cViewPr>
      <p:scale>
        <a:sx n="33" d="100"/>
        <a:sy n="33" d="100"/>
      </p:scale>
      <p:origin x="0" y="-5184"/>
    </p:cViewPr>
  </p:outlineViewPr>
  <p:notesTextViewPr>
    <p:cViewPr>
      <p:scale>
        <a:sx n="1" d="1"/>
        <a:sy n="1" d="1"/>
      </p:scale>
      <p:origin x="0" y="0"/>
    </p:cViewPr>
  </p:notesTextViewPr>
  <p:sorterViewPr>
    <p:cViewPr>
      <p:scale>
        <a:sx n="100" d="100"/>
        <a:sy n="100" d="100"/>
      </p:scale>
      <p:origin x="0" y="-5933"/>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022A2D-42FA-4553-8772-8DAE87B769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FDD895D-FAE0-4BCC-A867-FF4B70D9BF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68A188-91E3-4091-B70E-E1E6D807C522}" type="datetimeFigureOut">
              <a:rPr lang="en-US" smtClean="0"/>
              <a:t>3/23/2024</a:t>
            </a:fld>
            <a:endParaRPr lang="en-US" dirty="0"/>
          </a:p>
        </p:txBody>
      </p:sp>
      <p:sp>
        <p:nvSpPr>
          <p:cNvPr id="4" name="Footer Placeholder 3">
            <a:extLst>
              <a:ext uri="{FF2B5EF4-FFF2-40B4-BE49-F238E27FC236}">
                <a16:creationId xmlns:a16="http://schemas.microsoft.com/office/drawing/2014/main" id="{4C4706EC-595E-4FD0-9EC4-968864CC93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699D8E-A980-43D3-BFB9-0812FFA36A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4EE72E-E5A5-44ED-A736-DB8D8EE9B4C6}" type="slidenum">
              <a:rPr lang="en-US" smtClean="0"/>
              <a:t>‹#›</a:t>
            </a:fld>
            <a:endParaRPr lang="en-US" dirty="0"/>
          </a:p>
        </p:txBody>
      </p:sp>
    </p:spTree>
    <p:extLst>
      <p:ext uri="{BB962C8B-B14F-4D97-AF65-F5344CB8AC3E}">
        <p14:creationId xmlns:p14="http://schemas.microsoft.com/office/powerpoint/2010/main" val="3946174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02412-B176-4E06-823F-C66FEB3E21FB}" type="datetimeFigureOut">
              <a:rPr lang="en-US" smtClean="0"/>
              <a:t>3/21/2024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42FC2-A162-47B3-989B-571A62414964}" type="slidenum">
              <a:rPr lang="en-US" smtClean="0"/>
              <a:t>‹#›</a:t>
            </a:fld>
            <a:endParaRPr lang="en-US" dirty="0"/>
          </a:p>
        </p:txBody>
      </p:sp>
    </p:spTree>
    <p:extLst>
      <p:ext uri="{BB962C8B-B14F-4D97-AF65-F5344CB8AC3E}">
        <p14:creationId xmlns:p14="http://schemas.microsoft.com/office/powerpoint/2010/main" val="389132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a:t>
            </a:fld>
            <a:endParaRPr lang="en-US" dirty="0"/>
          </a:p>
        </p:txBody>
      </p:sp>
    </p:spTree>
    <p:extLst>
      <p:ext uri="{BB962C8B-B14F-4D97-AF65-F5344CB8AC3E}">
        <p14:creationId xmlns:p14="http://schemas.microsoft.com/office/powerpoint/2010/main" val="3630900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11</a:t>
            </a:fld>
            <a:endParaRPr lang="en-US" dirty="0"/>
          </a:p>
        </p:txBody>
      </p:sp>
    </p:spTree>
    <p:extLst>
      <p:ext uri="{BB962C8B-B14F-4D97-AF65-F5344CB8AC3E}">
        <p14:creationId xmlns:p14="http://schemas.microsoft.com/office/powerpoint/2010/main" val="334171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12</a:t>
            </a:fld>
            <a:endParaRPr lang="en-US" dirty="0"/>
          </a:p>
        </p:txBody>
      </p:sp>
    </p:spTree>
    <p:extLst>
      <p:ext uri="{BB962C8B-B14F-4D97-AF65-F5344CB8AC3E}">
        <p14:creationId xmlns:p14="http://schemas.microsoft.com/office/powerpoint/2010/main" val="1081228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13</a:t>
            </a:fld>
            <a:endParaRPr lang="en-US" dirty="0"/>
          </a:p>
        </p:txBody>
      </p:sp>
    </p:spTree>
    <p:extLst>
      <p:ext uri="{BB962C8B-B14F-4D97-AF65-F5344CB8AC3E}">
        <p14:creationId xmlns:p14="http://schemas.microsoft.com/office/powerpoint/2010/main" val="3707473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14</a:t>
            </a:fld>
            <a:endParaRPr lang="en-US" dirty="0"/>
          </a:p>
        </p:txBody>
      </p:sp>
    </p:spTree>
    <p:extLst>
      <p:ext uri="{BB962C8B-B14F-4D97-AF65-F5344CB8AC3E}">
        <p14:creationId xmlns:p14="http://schemas.microsoft.com/office/powerpoint/2010/main" val="4197605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15</a:t>
            </a:fld>
            <a:endParaRPr lang="en-US" dirty="0"/>
          </a:p>
        </p:txBody>
      </p:sp>
    </p:spTree>
    <p:extLst>
      <p:ext uri="{BB962C8B-B14F-4D97-AF65-F5344CB8AC3E}">
        <p14:creationId xmlns:p14="http://schemas.microsoft.com/office/powerpoint/2010/main" val="757005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16</a:t>
            </a:fld>
            <a:endParaRPr lang="en-US" dirty="0"/>
          </a:p>
        </p:txBody>
      </p:sp>
    </p:spTree>
    <p:extLst>
      <p:ext uri="{BB962C8B-B14F-4D97-AF65-F5344CB8AC3E}">
        <p14:creationId xmlns:p14="http://schemas.microsoft.com/office/powerpoint/2010/main" val="2333250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17</a:t>
            </a:fld>
            <a:endParaRPr lang="en-US" dirty="0"/>
          </a:p>
        </p:txBody>
      </p:sp>
    </p:spTree>
    <p:extLst>
      <p:ext uri="{BB962C8B-B14F-4D97-AF65-F5344CB8AC3E}">
        <p14:creationId xmlns:p14="http://schemas.microsoft.com/office/powerpoint/2010/main" val="524091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2</a:t>
            </a:fld>
            <a:endParaRPr lang="en-US" dirty="0"/>
          </a:p>
        </p:txBody>
      </p:sp>
    </p:spTree>
    <p:extLst>
      <p:ext uri="{BB962C8B-B14F-4D97-AF65-F5344CB8AC3E}">
        <p14:creationId xmlns:p14="http://schemas.microsoft.com/office/powerpoint/2010/main" val="4188800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3</a:t>
            </a:fld>
            <a:endParaRPr lang="en-US" dirty="0"/>
          </a:p>
        </p:txBody>
      </p:sp>
    </p:spTree>
    <p:extLst>
      <p:ext uri="{BB962C8B-B14F-4D97-AF65-F5344CB8AC3E}">
        <p14:creationId xmlns:p14="http://schemas.microsoft.com/office/powerpoint/2010/main" val="3279954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4</a:t>
            </a:fld>
            <a:endParaRPr lang="en-US" dirty="0"/>
          </a:p>
        </p:txBody>
      </p:sp>
    </p:spTree>
    <p:extLst>
      <p:ext uri="{BB962C8B-B14F-4D97-AF65-F5344CB8AC3E}">
        <p14:creationId xmlns:p14="http://schemas.microsoft.com/office/powerpoint/2010/main" val="4103590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5</a:t>
            </a:fld>
            <a:endParaRPr lang="en-US" dirty="0"/>
          </a:p>
        </p:txBody>
      </p:sp>
    </p:spTree>
    <p:extLst>
      <p:ext uri="{BB962C8B-B14F-4D97-AF65-F5344CB8AC3E}">
        <p14:creationId xmlns:p14="http://schemas.microsoft.com/office/powerpoint/2010/main" val="937317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7</a:t>
            </a:fld>
            <a:endParaRPr lang="en-US" dirty="0"/>
          </a:p>
        </p:txBody>
      </p:sp>
    </p:spTree>
    <p:extLst>
      <p:ext uri="{BB962C8B-B14F-4D97-AF65-F5344CB8AC3E}">
        <p14:creationId xmlns:p14="http://schemas.microsoft.com/office/powerpoint/2010/main" val="3544771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8</a:t>
            </a:fld>
            <a:endParaRPr lang="en-US" dirty="0"/>
          </a:p>
        </p:txBody>
      </p:sp>
    </p:spTree>
    <p:extLst>
      <p:ext uri="{BB962C8B-B14F-4D97-AF65-F5344CB8AC3E}">
        <p14:creationId xmlns:p14="http://schemas.microsoft.com/office/powerpoint/2010/main" val="3700143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9</a:t>
            </a:fld>
            <a:endParaRPr lang="en-US" dirty="0"/>
          </a:p>
        </p:txBody>
      </p:sp>
    </p:spTree>
    <p:extLst>
      <p:ext uri="{BB962C8B-B14F-4D97-AF65-F5344CB8AC3E}">
        <p14:creationId xmlns:p14="http://schemas.microsoft.com/office/powerpoint/2010/main" val="383407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10</a:t>
            </a:fld>
            <a:endParaRPr lang="en-US" dirty="0"/>
          </a:p>
        </p:txBody>
      </p:sp>
    </p:spTree>
    <p:extLst>
      <p:ext uri="{BB962C8B-B14F-4D97-AF65-F5344CB8AC3E}">
        <p14:creationId xmlns:p14="http://schemas.microsoft.com/office/powerpoint/2010/main" val="2827770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6276193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8635711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41071377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hasCustomPrompt="1"/>
          </p:nvPr>
        </p:nvSpPr>
        <p:spPr>
          <a:xfrm>
            <a:off x="2197100" y="1079500"/>
            <a:ext cx="7797799" cy="2543594"/>
          </a:xfrm>
        </p:spPr>
        <p:txBody>
          <a:bodyPr anchor="b">
            <a:normAutofit/>
          </a:bodyPr>
          <a:lstStyle>
            <a:lvl1pPr algn="ctr">
              <a:defRPr sz="2800"/>
            </a:lvl1pPr>
          </a:lstStyle>
          <a:p>
            <a:r>
              <a:rPr lang="en-US" dirty="0"/>
              <a:t>Click to add title</a:t>
            </a:r>
          </a:p>
        </p:txBody>
      </p:sp>
      <p:grpSp>
        <p:nvGrpSpPr>
          <p:cNvPr id="7" name="Group 6">
            <a:extLst>
              <a:ext uri="{FF2B5EF4-FFF2-40B4-BE49-F238E27FC236}">
                <a16:creationId xmlns:a16="http://schemas.microsoft.com/office/drawing/2014/main" id="{A8224D70-2CA9-3DC4-F002-EC470A48EB82}"/>
              </a:ext>
              <a:ext uri="{C183D7F6-B498-43B3-948B-1728B52AA6E4}">
                <adec:decorative xmlns:adec="http://schemas.microsoft.com/office/drawing/2017/decorative" val="1"/>
              </a:ext>
            </a:extLst>
          </p:cNvPr>
          <p:cNvGrpSpPr/>
          <p:nvPr userDrawn="1"/>
        </p:nvGrpSpPr>
        <p:grpSpPr>
          <a:xfrm>
            <a:off x="9728046" y="4869342"/>
            <a:ext cx="1623711" cy="630920"/>
            <a:chOff x="9588346" y="4824892"/>
            <a:chExt cx="1623711" cy="630920"/>
          </a:xfrm>
        </p:grpSpPr>
        <p:sp>
          <p:nvSpPr>
            <p:cNvPr id="8" name="Freeform: Shape 15">
              <a:extLst>
                <a:ext uri="{FF2B5EF4-FFF2-40B4-BE49-F238E27FC236}">
                  <a16:creationId xmlns:a16="http://schemas.microsoft.com/office/drawing/2014/main" id="{C0B1F33F-4201-2B4E-E8EC-1D07263083EB}"/>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2ED5B178-0506-30BE-93BB-73C02006B988}"/>
                </a:ext>
              </a:extLst>
            </p:cNvPr>
            <p:cNvGrpSpPr/>
            <p:nvPr/>
          </p:nvGrpSpPr>
          <p:grpSpPr>
            <a:xfrm rot="2700000" flipH="1">
              <a:off x="10112436" y="4359902"/>
              <a:ext cx="571820" cy="1620000"/>
              <a:chOff x="8482785" y="4330454"/>
              <a:chExt cx="571820" cy="1620000"/>
            </a:xfrm>
          </p:grpSpPr>
          <p:sp>
            <p:nvSpPr>
              <p:cNvPr id="10" name="Freeform: Shape 17">
                <a:extLst>
                  <a:ext uri="{FF2B5EF4-FFF2-40B4-BE49-F238E27FC236}">
                    <a16:creationId xmlns:a16="http://schemas.microsoft.com/office/drawing/2014/main" id="{B3F854F0-E9B7-2C32-CA3C-FA9719440768}"/>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 name="Straight Connector 10">
                <a:extLst>
                  <a:ext uri="{FF2B5EF4-FFF2-40B4-BE49-F238E27FC236}">
                    <a16:creationId xmlns:a16="http://schemas.microsoft.com/office/drawing/2014/main" id="{E8224CDA-DD93-0DF6-7DD9-8328D1606037}"/>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 name="Straight Connector 11">
            <a:extLst>
              <a:ext uri="{FF2B5EF4-FFF2-40B4-BE49-F238E27FC236}">
                <a16:creationId xmlns:a16="http://schemas.microsoft.com/office/drawing/2014/main" id="{A3FA5F65-B2C5-BB65-83E3-F195EEE49001}"/>
              </a:ext>
              <a:ext uri="{C183D7F6-B498-43B3-948B-1728B52AA6E4}">
                <adec:decorative xmlns:adec="http://schemas.microsoft.com/office/drawing/2017/decorative" val="1"/>
              </a:ext>
            </a:extLst>
          </p:cNvPr>
          <p:cNvCxnSpPr>
            <a:cxnSpLocks/>
          </p:cNvCxnSpPr>
          <p:nvPr userDrawn="1"/>
        </p:nvCxnSpPr>
        <p:spPr>
          <a:xfrm>
            <a:off x="5826000" y="409908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725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0C1D561-971B-43DB-A5A7-63A887A0CA6B}"/>
              </a:ext>
            </a:extLst>
          </p:cNvPr>
          <p:cNvSpPr>
            <a:spLocks noGrp="1"/>
          </p:cNvSpPr>
          <p:nvPr>
            <p:ph type="title" hasCustomPrompt="1"/>
          </p:nvPr>
        </p:nvSpPr>
        <p:spPr>
          <a:xfrm>
            <a:off x="565150" y="548640"/>
            <a:ext cx="5486400" cy="1371600"/>
          </a:xfrm>
        </p:spPr>
        <p:txBody>
          <a:bodyPr anchor="b" anchorCtr="0">
            <a:noAutofit/>
          </a:bodyPr>
          <a:lstStyle>
            <a:lvl1pPr algn="ctr">
              <a:defRPr/>
            </a:lvl1pPr>
          </a:lstStyle>
          <a:p>
            <a:pPr algn="ctr"/>
            <a:r>
              <a:rPr lang="en-US" dirty="0"/>
              <a:t>Click to add title</a:t>
            </a:r>
          </a:p>
        </p:txBody>
      </p:sp>
      <p:cxnSp>
        <p:nvCxnSpPr>
          <p:cNvPr id="9" name="Straight Connector 8">
            <a:extLst>
              <a:ext uri="{FF2B5EF4-FFF2-40B4-BE49-F238E27FC236}">
                <a16:creationId xmlns:a16="http://schemas.microsoft.com/office/drawing/2014/main" id="{8CACFD68-412E-48B4-B9EB-FEDC20A81354}"/>
              </a:ext>
              <a:ext uri="{C183D7F6-B498-43B3-948B-1728B52AA6E4}">
                <adec:decorative xmlns:adec="http://schemas.microsoft.com/office/drawing/2017/decorative" val="1"/>
              </a:ext>
            </a:extLst>
          </p:cNvPr>
          <p:cNvCxnSpPr>
            <a:cxnSpLocks/>
          </p:cNvCxnSpPr>
          <p:nvPr userDrawn="1"/>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4F0731E0-58E0-4382-ADA7-A9C6DE2E7E36}"/>
              </a:ext>
            </a:extLst>
          </p:cNvPr>
          <p:cNvSpPr>
            <a:spLocks noGrp="1"/>
          </p:cNvSpPr>
          <p:nvPr>
            <p:ph idx="1" hasCustomPrompt="1"/>
          </p:nvPr>
        </p:nvSpPr>
        <p:spPr>
          <a:xfrm>
            <a:off x="565149" y="2759076"/>
            <a:ext cx="5486399" cy="3009899"/>
          </a:xfrm>
        </p:spPr>
        <p:txBody>
          <a:bodyPr>
            <a:noAutofit/>
          </a:bodyPr>
          <a:lstStyle>
            <a:lvl1pPr>
              <a:lnSpc>
                <a:spcPct val="100000"/>
              </a:lnSpc>
              <a:spcBef>
                <a:spcPts val="1000"/>
              </a:spcBef>
              <a:defRPr sz="1800"/>
            </a:lvl1pPr>
            <a:lvl2pPr>
              <a:lnSpc>
                <a:spcPct val="100000"/>
              </a:lnSpc>
              <a:spcBef>
                <a:spcPts val="1000"/>
              </a:spcBef>
              <a:defRPr sz="1800"/>
            </a:lvl2pPr>
            <a:lvl3pPr>
              <a:lnSpc>
                <a:spcPct val="100000"/>
              </a:lnSpc>
              <a:spcBef>
                <a:spcPts val="1000"/>
              </a:spcBef>
              <a:defRPr sz="1600"/>
            </a:lvl3pPr>
            <a:lvl4pPr>
              <a:lnSpc>
                <a:spcPct val="100000"/>
              </a:lnSpc>
              <a:spcBef>
                <a:spcPts val="1000"/>
              </a:spcBef>
              <a:defRPr sz="1800"/>
            </a:lvl4pPr>
            <a:lvl5pPr>
              <a:lnSpc>
                <a:spcPct val="100000"/>
              </a:lnSpc>
              <a:spcBef>
                <a:spcPts val="1000"/>
              </a:spcBef>
              <a:defRPr sz="1800"/>
            </a:lvl5pPr>
            <a:lvl6pPr>
              <a:lnSpc>
                <a:spcPct val="100000"/>
              </a:lnSpc>
              <a:spcBef>
                <a:spcPts val="1000"/>
              </a:spcBef>
              <a:buClr>
                <a:schemeClr val="accent5"/>
              </a:buClr>
              <a:defRPr sz="1600"/>
            </a:lvl6pPr>
            <a:lvl7pPr>
              <a:buClr>
                <a:schemeClr val="accent5"/>
              </a:buClr>
              <a:defRPr/>
            </a:lvl7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5"/>
            <a:endParaRPr lang="en-US" dirty="0"/>
          </a:p>
          <a:p>
            <a:pPr lvl="2"/>
            <a:endParaRPr lang="en-US" dirty="0"/>
          </a:p>
        </p:txBody>
      </p:sp>
      <p:sp>
        <p:nvSpPr>
          <p:cNvPr id="11" name="Date Placeholder 3">
            <a:extLst>
              <a:ext uri="{FF2B5EF4-FFF2-40B4-BE49-F238E27FC236}">
                <a16:creationId xmlns:a16="http://schemas.microsoft.com/office/drawing/2014/main" id="{23D67752-1F0B-4C84-BBA7-A57E2793D918}"/>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2" name="Rectangle 11">
            <a:extLst>
              <a:ext uri="{FF2B5EF4-FFF2-40B4-BE49-F238E27FC236}">
                <a16:creationId xmlns:a16="http://schemas.microsoft.com/office/drawing/2014/main" id="{FA4033A0-8E66-4ABA-9E27-744642AA948F}"/>
              </a:ext>
              <a:ext uri="{C183D7F6-B498-43B3-948B-1728B52AA6E4}">
                <adec:decorative xmlns:adec="http://schemas.microsoft.com/office/drawing/2017/decorative" val="1"/>
              </a:ext>
            </a:extLst>
          </p:cNvPr>
          <p:cNvSpPr/>
          <p:nvPr userDrawn="1"/>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15" name="Footer Placeholder 4">
            <a:extLst>
              <a:ext uri="{FF2B5EF4-FFF2-40B4-BE49-F238E27FC236}">
                <a16:creationId xmlns:a16="http://schemas.microsoft.com/office/drawing/2014/main" id="{E8E05746-2784-43CF-84F7-0175BD650240}"/>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6" name="Slide Number Placeholder 5">
            <a:extLst>
              <a:ext uri="{FF2B5EF4-FFF2-40B4-BE49-F238E27FC236}">
                <a16:creationId xmlns:a16="http://schemas.microsoft.com/office/drawing/2014/main" id="{BB851CC3-3ED8-49E8-B8AC-6D79B036F30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grpSp>
        <p:nvGrpSpPr>
          <p:cNvPr id="2" name="Group 1">
            <a:extLst>
              <a:ext uri="{FF2B5EF4-FFF2-40B4-BE49-F238E27FC236}">
                <a16:creationId xmlns:a16="http://schemas.microsoft.com/office/drawing/2014/main" id="{F6F0BC49-315A-CF7A-E741-A8688AF53E66}"/>
              </a:ext>
            </a:extLst>
          </p:cNvPr>
          <p:cNvGrpSpPr/>
          <p:nvPr userDrawn="1"/>
        </p:nvGrpSpPr>
        <p:grpSpPr>
          <a:xfrm>
            <a:off x="9728046" y="831278"/>
            <a:ext cx="1623711" cy="630920"/>
            <a:chOff x="9588346" y="4824892"/>
            <a:chExt cx="1623711" cy="630920"/>
          </a:xfrm>
        </p:grpSpPr>
        <p:sp>
          <p:nvSpPr>
            <p:cNvPr id="3" name="Freeform: Shape 15">
              <a:extLst>
                <a:ext uri="{FF2B5EF4-FFF2-40B4-BE49-F238E27FC236}">
                  <a16:creationId xmlns:a16="http://schemas.microsoft.com/office/drawing/2014/main" id="{3FCB73E1-B061-C75F-AB29-C27CA95E57A9}"/>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94A16F89-984C-DEA8-C894-E819A7646610}"/>
                </a:ext>
              </a:extLst>
            </p:cNvPr>
            <p:cNvGrpSpPr/>
            <p:nvPr/>
          </p:nvGrpSpPr>
          <p:grpSpPr>
            <a:xfrm rot="2700000" flipH="1">
              <a:off x="10112436" y="4359902"/>
              <a:ext cx="571820" cy="1620000"/>
              <a:chOff x="8482785" y="4330454"/>
              <a:chExt cx="571820" cy="1620000"/>
            </a:xfrm>
          </p:grpSpPr>
          <p:sp>
            <p:nvSpPr>
              <p:cNvPr id="5" name="Freeform: Shape 17">
                <a:extLst>
                  <a:ext uri="{FF2B5EF4-FFF2-40B4-BE49-F238E27FC236}">
                    <a16:creationId xmlns:a16="http://schemas.microsoft.com/office/drawing/2014/main" id="{0971E16B-8BBF-40B5-5862-FAAADBF530A0}"/>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C1D464A1-0F6B-3CEE-8719-573F89E87B36}"/>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37773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2 Columns 2">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5FC5AD6-5EA9-4D31-BA29-EE3AABE22325}"/>
              </a:ext>
            </a:extLst>
          </p:cNvPr>
          <p:cNvSpPr>
            <a:spLocks noGrp="1"/>
          </p:cNvSpPr>
          <p:nvPr>
            <p:ph type="title" hasCustomPrompt="1"/>
          </p:nvPr>
        </p:nvSpPr>
        <p:spPr>
          <a:xfrm>
            <a:off x="1066800" y="777244"/>
            <a:ext cx="10058400" cy="1097280"/>
          </a:xfrm>
        </p:spPr>
        <p:txBody>
          <a:bodyPr wrap="square" anchor="ctr" anchorCtr="0">
            <a:normAutofit/>
          </a:bodyPr>
          <a:lstStyle>
            <a:lvl1pPr algn="ctr">
              <a:defRPr/>
            </a:lvl1pPr>
          </a:lstStyle>
          <a:p>
            <a:pPr algn="ctr"/>
            <a:r>
              <a:rPr lang="en-US" dirty="0"/>
              <a:t>Click to add title</a:t>
            </a:r>
          </a:p>
        </p:txBody>
      </p:sp>
      <p:cxnSp>
        <p:nvCxnSpPr>
          <p:cNvPr id="8" name="Straight Connector 7">
            <a:extLst>
              <a:ext uri="{FF2B5EF4-FFF2-40B4-BE49-F238E27FC236}">
                <a16:creationId xmlns:a16="http://schemas.microsoft.com/office/drawing/2014/main" id="{51664AFF-309D-433B-B3F0-84A98A207C67}"/>
              </a:ext>
              <a:ext uri="{C183D7F6-B498-43B3-948B-1728B52AA6E4}">
                <adec:decorative xmlns:adec="http://schemas.microsoft.com/office/drawing/2017/decorative" val="1"/>
              </a:ext>
            </a:extLst>
          </p:cNvPr>
          <p:cNvCxnSpPr>
            <a:cxnSpLocks/>
          </p:cNvCxnSpPr>
          <p:nvPr userDrawn="1"/>
        </p:nvCxnSpPr>
        <p:spPr>
          <a:xfrm>
            <a:off x="5819649" y="2057404"/>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3">
            <a:extLst>
              <a:ext uri="{FF2B5EF4-FFF2-40B4-BE49-F238E27FC236}">
                <a16:creationId xmlns:a16="http://schemas.microsoft.com/office/drawing/2014/main" id="{F2B970E0-2BF6-DE0A-33F2-E136830CC0F2}"/>
              </a:ext>
            </a:extLst>
          </p:cNvPr>
          <p:cNvSpPr>
            <a:spLocks noGrp="1"/>
          </p:cNvSpPr>
          <p:nvPr>
            <p:ph sz="quarter" idx="17" hasCustomPrompt="1"/>
          </p:nvPr>
        </p:nvSpPr>
        <p:spPr>
          <a:xfrm>
            <a:off x="1664443" y="2484712"/>
            <a:ext cx="4360507" cy="3605420"/>
          </a:xfrm>
        </p:spPr>
        <p:txBody>
          <a:bodyPr>
            <a:noAutofit/>
          </a:bodyPr>
          <a:lstStyle>
            <a:lvl1pPr marL="0" indent="0">
              <a:lnSpc>
                <a:spcPct val="100000"/>
              </a:lnSpc>
              <a:spcBef>
                <a:spcPts val="1000"/>
              </a:spcBef>
              <a:buNone/>
              <a:defRPr sz="1800" i="0"/>
            </a:lvl1pPr>
            <a:lvl2pPr marL="285750" indent="-285750">
              <a:lnSpc>
                <a:spcPct val="100000"/>
              </a:lnSpc>
              <a:spcBef>
                <a:spcPts val="1000"/>
              </a:spcBef>
              <a:buClr>
                <a:schemeClr val="accent5">
                  <a:lumMod val="60000"/>
                  <a:lumOff val="40000"/>
                </a:schemeClr>
              </a:buClr>
              <a:buFont typeface="Wingdings" panose="05000000000000000000" pitchFamily="2" charset="2"/>
              <a:buChar char=""/>
              <a:defRPr sz="1800" i="0"/>
            </a:lvl2pPr>
            <a:lvl3pPr marL="685800" indent="-283464">
              <a:lnSpc>
                <a:spcPct val="100000"/>
              </a:lnSpc>
              <a:spcBef>
                <a:spcPts val="1000"/>
              </a:spcBef>
              <a:buClr>
                <a:schemeClr val="accent5">
                  <a:lumMod val="60000"/>
                  <a:lumOff val="40000"/>
                </a:schemeClr>
              </a:buClr>
              <a:buFont typeface="Wingdings" panose="05000000000000000000" pitchFamily="2" charset="2"/>
              <a:buChar char=""/>
              <a:defRPr sz="1800" i="0"/>
            </a:lvl3pPr>
            <a:lvl4pPr marL="685800">
              <a:lnSpc>
                <a:spcPct val="100000"/>
              </a:lnSpc>
              <a:spcBef>
                <a:spcPts val="1000"/>
              </a:spcBef>
              <a:defRPr sz="1800" i="0"/>
            </a:lvl4pPr>
            <a:lvl5pPr marL="1143000" indent="-283464">
              <a:lnSpc>
                <a:spcPct val="100000"/>
              </a:lnSpc>
              <a:spcBef>
                <a:spcPts val="1000"/>
              </a:spcBef>
              <a:buClr>
                <a:schemeClr val="accent5">
                  <a:lumMod val="60000"/>
                  <a:lumOff val="40000"/>
                </a:schemeClr>
              </a:buClr>
              <a:defRPr sz="1800" i="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6418C0F6-1F2A-74E4-A6C4-914FE336632A}"/>
              </a:ext>
            </a:extLst>
          </p:cNvPr>
          <p:cNvSpPr>
            <a:spLocks noGrp="1"/>
          </p:cNvSpPr>
          <p:nvPr>
            <p:ph sz="quarter" idx="18" hasCustomPrompt="1"/>
          </p:nvPr>
        </p:nvSpPr>
        <p:spPr>
          <a:xfrm>
            <a:off x="6359649" y="2493040"/>
            <a:ext cx="4360507" cy="3605420"/>
          </a:xfrm>
        </p:spPr>
        <p:txBody>
          <a:bodyPr>
            <a:noAutofit/>
          </a:bodyPr>
          <a:lstStyle>
            <a:lvl1pPr marL="0" indent="0">
              <a:lnSpc>
                <a:spcPct val="100000"/>
              </a:lnSpc>
              <a:spcBef>
                <a:spcPts val="1000"/>
              </a:spcBef>
              <a:buNone/>
              <a:defRPr sz="1800" i="0"/>
            </a:lvl1pPr>
            <a:lvl2pPr marL="283464" indent="-285750">
              <a:lnSpc>
                <a:spcPct val="100000"/>
              </a:lnSpc>
              <a:spcBef>
                <a:spcPts val="1000"/>
              </a:spcBef>
              <a:buClr>
                <a:schemeClr val="accent5">
                  <a:lumMod val="60000"/>
                  <a:lumOff val="40000"/>
                </a:schemeClr>
              </a:buClr>
              <a:buFont typeface="Wingdings" panose="05000000000000000000" pitchFamily="2" charset="2"/>
              <a:buChar char=""/>
              <a:defRPr sz="1800" i="0"/>
            </a:lvl2pPr>
            <a:lvl3pPr marL="685800" indent="-283464">
              <a:lnSpc>
                <a:spcPct val="100000"/>
              </a:lnSpc>
              <a:spcBef>
                <a:spcPts val="1000"/>
              </a:spcBef>
              <a:buClr>
                <a:schemeClr val="accent5">
                  <a:lumMod val="60000"/>
                  <a:lumOff val="40000"/>
                </a:schemeClr>
              </a:buClr>
              <a:defRPr sz="1800" i="0"/>
            </a:lvl3pPr>
            <a:lvl4pPr marL="685800">
              <a:lnSpc>
                <a:spcPct val="100000"/>
              </a:lnSpc>
              <a:spcBef>
                <a:spcPts val="1000"/>
              </a:spcBef>
              <a:defRPr sz="1800" i="0"/>
            </a:lvl4pPr>
            <a:lvl5pPr marL="1143000" indent="-283464">
              <a:lnSpc>
                <a:spcPct val="100000"/>
              </a:lnSpc>
              <a:spcBef>
                <a:spcPts val="1000"/>
              </a:spcBef>
              <a:buClr>
                <a:schemeClr val="accent5">
                  <a:lumMod val="60000"/>
                  <a:lumOff val="40000"/>
                </a:schemeClr>
              </a:buClr>
              <a:defRPr sz="1800" i="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85D87A86-18DB-4F48-991B-B96728C9E2B2}"/>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0" name="Footer Placeholder 4">
            <a:extLst>
              <a:ext uri="{FF2B5EF4-FFF2-40B4-BE49-F238E27FC236}">
                <a16:creationId xmlns:a16="http://schemas.microsoft.com/office/drawing/2014/main" id="{E9F77D95-7E8B-48BA-B550-76A5C297FE04}"/>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1" name="Slide Number Placeholder 5">
            <a:extLst>
              <a:ext uri="{FF2B5EF4-FFF2-40B4-BE49-F238E27FC236}">
                <a16:creationId xmlns:a16="http://schemas.microsoft.com/office/drawing/2014/main" id="{5510D382-212F-47D7-A76F-181F22622C9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3" name="Rectangle 2">
            <a:extLst>
              <a:ext uri="{FF2B5EF4-FFF2-40B4-BE49-F238E27FC236}">
                <a16:creationId xmlns:a16="http://schemas.microsoft.com/office/drawing/2014/main" id="{C97ED942-AF2B-12D4-2ED4-570ACFD0F4BD}"/>
              </a:ext>
              <a:ext uri="{C183D7F6-B498-43B3-948B-1728B52AA6E4}">
                <adec:decorative xmlns:adec="http://schemas.microsoft.com/office/drawing/2017/decorative" val="1"/>
              </a:ext>
            </a:extLst>
          </p:cNvPr>
          <p:cNvSpPr/>
          <p:nvPr userDrawn="1"/>
        </p:nvSpPr>
        <p:spPr>
          <a:xfrm>
            <a:off x="541163" y="548640"/>
            <a:ext cx="11109674" cy="5749290"/>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5858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5ABF0D4-6E3E-4B6A-9402-0B1819B2EA41}"/>
              </a:ext>
            </a:extLst>
          </p:cNvPr>
          <p:cNvSpPr>
            <a:spLocks noGrp="1"/>
          </p:cNvSpPr>
          <p:nvPr>
            <p:ph type="title" hasCustomPrompt="1"/>
          </p:nvPr>
        </p:nvSpPr>
        <p:spPr>
          <a:xfrm>
            <a:off x="1066800" y="548640"/>
            <a:ext cx="10058400" cy="1097280"/>
          </a:xfrm>
        </p:spPr>
        <p:txBody>
          <a:bodyPr wrap="square" anchor="ctr" anchorCtr="0">
            <a:noAutofit/>
          </a:bodyPr>
          <a:lstStyle>
            <a:lvl1pPr algn="ctr">
              <a:defRPr/>
            </a:lvl1pPr>
          </a:lstStyle>
          <a:p>
            <a:pPr algn="ctr"/>
            <a:r>
              <a:rPr lang="en-US" dirty="0"/>
              <a:t>Click to add title</a:t>
            </a:r>
          </a:p>
        </p:txBody>
      </p:sp>
      <p:cxnSp>
        <p:nvCxnSpPr>
          <p:cNvPr id="7" name="Straight Connector 6">
            <a:extLst>
              <a:ext uri="{FF2B5EF4-FFF2-40B4-BE49-F238E27FC236}">
                <a16:creationId xmlns:a16="http://schemas.microsoft.com/office/drawing/2014/main" id="{5DAB4820-09C0-4A6A-9DEF-D377D04A2CE8}"/>
              </a:ext>
              <a:ext uri="{C183D7F6-B498-43B3-948B-1728B52AA6E4}">
                <adec:decorative xmlns:adec="http://schemas.microsoft.com/office/drawing/2017/decorative" val="1"/>
              </a:ext>
            </a:extLst>
          </p:cNvPr>
          <p:cNvCxnSpPr>
            <a:cxnSpLocks/>
          </p:cNvCxnSpPr>
          <p:nvPr userDrawn="1"/>
        </p:nvCxnSpPr>
        <p:spPr>
          <a:xfrm>
            <a:off x="5819649" y="182880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CD6B5DAE-9335-B3AD-445C-296C2E06A2AD}"/>
              </a:ext>
            </a:extLst>
          </p:cNvPr>
          <p:cNvSpPr>
            <a:spLocks noGrp="1"/>
          </p:cNvSpPr>
          <p:nvPr>
            <p:ph sz="quarter" idx="14" hasCustomPrompt="1"/>
          </p:nvPr>
        </p:nvSpPr>
        <p:spPr>
          <a:xfrm>
            <a:off x="882650" y="2441575"/>
            <a:ext cx="10058400" cy="3450265"/>
          </a:xfrm>
        </p:spPr>
        <p:txBody>
          <a:bodyPr/>
          <a:lstStyle>
            <a:lvl1pPr marL="283464" indent="-283464">
              <a:defRPr/>
            </a:lvl1pPr>
            <a:lvl2pPr marL="283464" indent="0">
              <a:defRPr/>
            </a:lvl2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75B58DA2-1433-4624-A301-D9496CB28975}"/>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9" name="Footer Placeholder 4">
            <a:extLst>
              <a:ext uri="{FF2B5EF4-FFF2-40B4-BE49-F238E27FC236}">
                <a16:creationId xmlns:a16="http://schemas.microsoft.com/office/drawing/2014/main" id="{428E4701-5991-4858-AE71-47400E64FE23}"/>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0" name="Slide Number Placeholder 5">
            <a:extLst>
              <a:ext uri="{FF2B5EF4-FFF2-40B4-BE49-F238E27FC236}">
                <a16:creationId xmlns:a16="http://schemas.microsoft.com/office/drawing/2014/main" id="{AC430A52-01FF-4B61-8B7A-C60A8D06B2A6}"/>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2976419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1">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EF848A-75B5-49A0-A26E-E3931F22D975}"/>
              </a:ext>
            </a:extLst>
          </p:cNvPr>
          <p:cNvSpPr>
            <a:spLocks noGrp="1"/>
          </p:cNvSpPr>
          <p:nvPr>
            <p:ph type="ctrTitle" hasCustomPrompt="1"/>
          </p:nvPr>
        </p:nvSpPr>
        <p:spPr>
          <a:xfrm>
            <a:off x="3870326" y="539751"/>
            <a:ext cx="4451349" cy="2082226"/>
          </a:xfrm>
        </p:spPr>
        <p:txBody>
          <a:bodyPr anchor="b"/>
          <a:lstStyle>
            <a:lvl1pPr algn="ctr">
              <a:defRPr/>
            </a:lvl1pPr>
          </a:lstStyle>
          <a:p>
            <a:r>
              <a:rPr lang="en-US" dirty="0"/>
              <a:t>Click to add title</a:t>
            </a:r>
          </a:p>
        </p:txBody>
      </p:sp>
      <p:sp>
        <p:nvSpPr>
          <p:cNvPr id="8" name="Subtitle 7">
            <a:extLst>
              <a:ext uri="{FF2B5EF4-FFF2-40B4-BE49-F238E27FC236}">
                <a16:creationId xmlns:a16="http://schemas.microsoft.com/office/drawing/2014/main" id="{0D20A319-635D-423F-BBAC-55CDC1785605}"/>
              </a:ext>
            </a:extLst>
          </p:cNvPr>
          <p:cNvSpPr>
            <a:spLocks noGrp="1"/>
          </p:cNvSpPr>
          <p:nvPr>
            <p:ph type="subTitle" idx="1" hasCustomPrompt="1"/>
          </p:nvPr>
        </p:nvSpPr>
        <p:spPr>
          <a:xfrm>
            <a:off x="3870326" y="4248000"/>
            <a:ext cx="4451349" cy="2082226"/>
          </a:xfrm>
        </p:spPr>
        <p:txBody>
          <a:bodyPr>
            <a:normAutofit/>
          </a:bodyPr>
          <a:lstStyle>
            <a:lvl1pPr marL="0" indent="0" algn="ctr">
              <a:buNone/>
              <a:defRPr sz="1800" i="1"/>
            </a:lvl1pPr>
          </a:lstStyle>
          <a:p>
            <a:r>
              <a:rPr lang="en-US" dirty="0"/>
              <a:t>Click to add subtitle</a:t>
            </a:r>
          </a:p>
        </p:txBody>
      </p:sp>
      <p:grpSp>
        <p:nvGrpSpPr>
          <p:cNvPr id="24" name="Group 23">
            <a:extLst>
              <a:ext uri="{FF2B5EF4-FFF2-40B4-BE49-F238E27FC236}">
                <a16:creationId xmlns:a16="http://schemas.microsoft.com/office/drawing/2014/main" id="{31AFB269-EE5A-41D3-BCD6-D9F59CE699B7}"/>
              </a:ext>
              <a:ext uri="{C183D7F6-B498-43B3-948B-1728B52AA6E4}">
                <adec:decorative xmlns:adec="http://schemas.microsoft.com/office/drawing/2017/decorative" val="1"/>
              </a:ext>
            </a:extLst>
          </p:cNvPr>
          <p:cNvGrpSpPr/>
          <p:nvPr userDrawn="1"/>
        </p:nvGrpSpPr>
        <p:grpSpPr>
          <a:xfrm>
            <a:off x="5354952" y="3043393"/>
            <a:ext cx="1481845" cy="787628"/>
            <a:chOff x="4987925" y="2840038"/>
            <a:chExt cx="2216150" cy="1177924"/>
          </a:xfrm>
        </p:grpSpPr>
        <p:sp>
          <p:nvSpPr>
            <p:cNvPr id="28" name="Rectangle 27">
              <a:extLst>
                <a:ext uri="{FF2B5EF4-FFF2-40B4-BE49-F238E27FC236}">
                  <a16:creationId xmlns:a16="http://schemas.microsoft.com/office/drawing/2014/main" id="{45469245-EBD6-4BF4-B555-140F59F51604}"/>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9" name="Rectangle 28">
              <a:extLst>
                <a:ext uri="{FF2B5EF4-FFF2-40B4-BE49-F238E27FC236}">
                  <a16:creationId xmlns:a16="http://schemas.microsoft.com/office/drawing/2014/main" id="{469BCC58-7D38-43ED-B78C-2D780660AA2B}"/>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 name="Rectangle 29">
              <a:extLst>
                <a:ext uri="{FF2B5EF4-FFF2-40B4-BE49-F238E27FC236}">
                  <a16:creationId xmlns:a16="http://schemas.microsoft.com/office/drawing/2014/main" id="{0A8F2EBB-150B-4044-A215-E7B7EAD742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33" name="Group 32">
              <a:extLst>
                <a:ext uri="{FF2B5EF4-FFF2-40B4-BE49-F238E27FC236}">
                  <a16:creationId xmlns:a16="http://schemas.microsoft.com/office/drawing/2014/main" id="{E3CC0AD8-7413-4C81-9A62-702945CC3BE8}"/>
                </a:ext>
              </a:extLst>
            </p:cNvPr>
            <p:cNvGrpSpPr/>
            <p:nvPr/>
          </p:nvGrpSpPr>
          <p:grpSpPr>
            <a:xfrm>
              <a:off x="5614944" y="3117662"/>
              <a:ext cx="1009280" cy="464739"/>
              <a:chOff x="4432859" y="3200647"/>
              <a:chExt cx="1009280" cy="464739"/>
            </a:xfrm>
          </p:grpSpPr>
          <p:sp>
            <p:nvSpPr>
              <p:cNvPr id="41" name="Freeform: Shape 40">
                <a:extLst>
                  <a:ext uri="{FF2B5EF4-FFF2-40B4-BE49-F238E27FC236}">
                    <a16:creationId xmlns:a16="http://schemas.microsoft.com/office/drawing/2014/main" id="{2502799B-0C00-4D54-A631-1E79EAA52AFC}"/>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42" name="Freeform: Shape 41">
                <a:extLst>
                  <a:ext uri="{FF2B5EF4-FFF2-40B4-BE49-F238E27FC236}">
                    <a16:creationId xmlns:a16="http://schemas.microsoft.com/office/drawing/2014/main" id="{64E9F509-6627-4770-8A74-970F83C54B15}"/>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34" name="Group 33">
              <a:extLst>
                <a:ext uri="{FF2B5EF4-FFF2-40B4-BE49-F238E27FC236}">
                  <a16:creationId xmlns:a16="http://schemas.microsoft.com/office/drawing/2014/main" id="{5C187A2A-8F72-40F1-B320-D3B624B54859}"/>
                </a:ext>
              </a:extLst>
            </p:cNvPr>
            <p:cNvGrpSpPr/>
            <p:nvPr/>
          </p:nvGrpSpPr>
          <p:grpSpPr>
            <a:xfrm>
              <a:off x="5679979" y="2915338"/>
              <a:ext cx="1080000" cy="1080000"/>
              <a:chOff x="4497894" y="2998323"/>
              <a:chExt cx="1080000" cy="1080000"/>
            </a:xfrm>
          </p:grpSpPr>
          <p:grpSp>
            <p:nvGrpSpPr>
              <p:cNvPr id="35" name="Group 34">
                <a:extLst>
                  <a:ext uri="{FF2B5EF4-FFF2-40B4-BE49-F238E27FC236}">
                    <a16:creationId xmlns:a16="http://schemas.microsoft.com/office/drawing/2014/main" id="{038DCBEB-9435-4A10-828C-CBFA74A08708}"/>
                  </a:ext>
                </a:extLst>
              </p:cNvPr>
              <p:cNvGrpSpPr/>
              <p:nvPr/>
            </p:nvGrpSpPr>
            <p:grpSpPr>
              <a:xfrm rot="13500000">
                <a:off x="4805524" y="2998323"/>
                <a:ext cx="464739" cy="1080000"/>
                <a:chOff x="4511184" y="2470620"/>
                <a:chExt cx="464739" cy="1080000"/>
              </a:xfrm>
            </p:grpSpPr>
            <p:sp>
              <p:nvSpPr>
                <p:cNvPr id="39" name="Freeform: Shape 38">
                  <a:extLst>
                    <a:ext uri="{FF2B5EF4-FFF2-40B4-BE49-F238E27FC236}">
                      <a16:creationId xmlns:a16="http://schemas.microsoft.com/office/drawing/2014/main" id="{A8CE8E01-DABF-4783-A397-EDB1A91E2950}"/>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40" name="Straight Connector 39">
                  <a:extLst>
                    <a:ext uri="{FF2B5EF4-FFF2-40B4-BE49-F238E27FC236}">
                      <a16:creationId xmlns:a16="http://schemas.microsoft.com/office/drawing/2014/main" id="{6401896A-2EF5-4843-9DC5-ECC0D6F6A7F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FB7C02DC-3E0A-45D2-859A-86EB5A3CF979}"/>
                  </a:ext>
                </a:extLst>
              </p:cNvPr>
              <p:cNvGrpSpPr/>
              <p:nvPr/>
            </p:nvGrpSpPr>
            <p:grpSpPr>
              <a:xfrm rot="8100000" flipH="1">
                <a:off x="4542572" y="2998323"/>
                <a:ext cx="464739" cy="1080000"/>
                <a:chOff x="4511184" y="2470620"/>
                <a:chExt cx="464739" cy="1080000"/>
              </a:xfrm>
            </p:grpSpPr>
            <p:sp>
              <p:nvSpPr>
                <p:cNvPr id="37" name="Freeform: Shape 36">
                  <a:extLst>
                    <a:ext uri="{FF2B5EF4-FFF2-40B4-BE49-F238E27FC236}">
                      <a16:creationId xmlns:a16="http://schemas.microsoft.com/office/drawing/2014/main" id="{C5170D8C-ECD3-41D1-83F4-8C2A4AEC277D}"/>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38" name="Straight Connector 37">
                  <a:extLst>
                    <a:ext uri="{FF2B5EF4-FFF2-40B4-BE49-F238E27FC236}">
                      <a16:creationId xmlns:a16="http://schemas.microsoft.com/office/drawing/2014/main" id="{BADB4C03-0F86-4580-B0C9-48DD4B3B67FF}"/>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5304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5466709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30877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6292802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7981873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1272688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7801261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1433412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9739318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488841541"/>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20" r:id="rId14"/>
    <p:sldLayoutId id="2147483725" r:id="rId15"/>
    <p:sldLayoutId id="2147483726" r:id="rId16"/>
  </p:sldLayoutIdLst>
  <p:hf sldNum="0" hdr="0" ftr="0" dt="0"/>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19">
          <p15:clr>
            <a:srgbClr val="5ACBF0"/>
          </p15:clr>
        </p15:guide>
        <p15:guide id="2" pos="1731">
          <p15:clr>
            <a:srgbClr val="5ACBF0"/>
          </p15:clr>
        </p15:guide>
        <p15:guide id="3" pos="3140">
          <p15:clr>
            <a:srgbClr val="5ACBF0"/>
          </p15:clr>
        </p15:guide>
        <p15:guide id="4" pos="3488">
          <p15:clr>
            <a:srgbClr val="5ACBF0"/>
          </p15:clr>
        </p15:guide>
        <p15:guide id="5" pos="2788">
          <p15:clr>
            <a:srgbClr val="5ACBF0"/>
          </p15:clr>
        </p15:guide>
        <p15:guide id="6" pos="2434">
          <p15:clr>
            <a:srgbClr val="5ACBF0"/>
          </p15:clr>
        </p15:guide>
        <p15:guide id="7" pos="2084">
          <p15:clr>
            <a:srgbClr val="5ACBF0"/>
          </p15:clr>
        </p15:guide>
        <p15:guide id="8" pos="341">
          <p15:clr>
            <a:srgbClr val="F26B43"/>
          </p15:clr>
        </p15:guide>
        <p15:guide id="9" pos="1384">
          <p15:clr>
            <a:srgbClr val="5ACBF0"/>
          </p15:clr>
        </p15:guide>
        <p15:guide id="10" pos="1032">
          <p15:clr>
            <a:srgbClr val="5ACBF0"/>
          </p15:clr>
        </p15:guide>
        <p15:guide id="11" pos="680">
          <p15:clr>
            <a:srgbClr val="FDE53C"/>
          </p15:clr>
        </p15:guide>
        <p15:guide id="12" pos="4192">
          <p15:clr>
            <a:srgbClr val="5ACBF0"/>
          </p15:clr>
        </p15:guide>
        <p15:guide id="13" pos="4543">
          <p15:clr>
            <a:srgbClr val="5ACBF0"/>
          </p15:clr>
        </p15:guide>
        <p15:guide id="14" pos="4892">
          <p15:clr>
            <a:srgbClr val="5ACBF0"/>
          </p15:clr>
        </p15:guide>
        <p15:guide id="15" pos="5244">
          <p15:clr>
            <a:srgbClr val="5ACBF0"/>
          </p15:clr>
        </p15:guide>
        <p15:guide id="16" pos="5596">
          <p15:clr>
            <a:srgbClr val="5ACBF0"/>
          </p15:clr>
        </p15:guide>
        <p15:guide id="17" pos="5948">
          <p15:clr>
            <a:srgbClr val="5ACBF0"/>
          </p15:clr>
        </p15:guide>
        <p15:guide id="18" pos="6296">
          <p15:clr>
            <a:srgbClr val="5ACBF0"/>
          </p15:clr>
        </p15:guide>
        <p15:guide id="19" pos="6648">
          <p15:clr>
            <a:srgbClr val="5ACBF0"/>
          </p15:clr>
        </p15:guide>
        <p15:guide id="20" pos="6996">
          <p15:clr>
            <a:srgbClr val="FDE53C"/>
          </p15:clr>
        </p15:guide>
        <p15:guide id="21" orient="horz" pos="335">
          <p15:clr>
            <a:srgbClr val="F26B43"/>
          </p15:clr>
        </p15:guide>
        <p15:guide id="22" orient="horz" pos="680">
          <p15:clr>
            <a:srgbClr val="FDE53C"/>
          </p15:clr>
        </p15:guide>
        <p15:guide id="23" orient="horz" pos="1050">
          <p15:clr>
            <a:srgbClr val="5ACBF0"/>
          </p15:clr>
        </p15:guide>
        <p15:guide id="24" orient="horz" pos="1791">
          <p15:clr>
            <a:srgbClr val="5ACBF0"/>
          </p15:clr>
        </p15:guide>
        <p15:guide id="26" orient="horz" pos="2530">
          <p15:clr>
            <a:srgbClr val="5ACBF0"/>
          </p15:clr>
        </p15:guide>
        <p15:guide id="27" orient="horz" pos="2899">
          <p15:clr>
            <a:srgbClr val="5ACBF0"/>
          </p15:clr>
        </p15:guide>
        <p15:guide id="28" orient="horz" pos="3268">
          <p15:clr>
            <a:srgbClr val="5ACBF0"/>
          </p15:clr>
        </p15:guide>
        <p15:guide id="29" orient="horz" pos="3634">
          <p15:clr>
            <a:srgbClr val="FDE53C"/>
          </p15:clr>
        </p15:guide>
        <p15:guide id="30" orient="horz" pos="3979">
          <p15:clr>
            <a:srgbClr val="F26B43"/>
          </p15:clr>
        </p15:guide>
        <p15:guide id="31" orient="horz" pos="2160">
          <p15:clr>
            <a:srgbClr val="FDE53C"/>
          </p15:clr>
        </p15:guide>
        <p15:guide id="32" pos="7340">
          <p15:clr>
            <a:srgbClr val="F26B43"/>
          </p15:clr>
        </p15:guide>
        <p15:guide id="33" pos="3840">
          <p15:clr>
            <a:srgbClr val="FDE53C"/>
          </p15:clr>
        </p15:guide>
        <p15:guide id="34" orient="horz" pos="637">
          <p15:clr>
            <a:srgbClr val="C35EA4"/>
          </p15:clr>
        </p15:guide>
        <p15:guide id="35" orient="horz" pos="1128">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81C4-F52E-F586-1465-77001CB91EEC}"/>
              </a:ext>
            </a:extLst>
          </p:cNvPr>
          <p:cNvSpPr>
            <a:spLocks noGrp="1"/>
          </p:cNvSpPr>
          <p:nvPr>
            <p:ph type="ctrTitle"/>
          </p:nvPr>
        </p:nvSpPr>
        <p:spPr/>
        <p:txBody>
          <a:bodyPr/>
          <a:lstStyle/>
          <a:p>
            <a:r>
              <a:rPr lang="en-US" dirty="0"/>
              <a:t>THE GREAT AMERICAN COFFEE SALES </a:t>
            </a:r>
          </a:p>
        </p:txBody>
      </p:sp>
    </p:spTree>
    <p:extLst>
      <p:ext uri="{BB962C8B-B14F-4D97-AF65-F5344CB8AC3E}">
        <p14:creationId xmlns:p14="http://schemas.microsoft.com/office/powerpoint/2010/main" val="242061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539837-86F8-E190-7724-905421C336A7}"/>
              </a:ext>
            </a:extLst>
          </p:cNvPr>
          <p:cNvSpPr>
            <a:spLocks noGrp="1"/>
          </p:cNvSpPr>
          <p:nvPr>
            <p:ph sz="quarter" idx="17"/>
          </p:nvPr>
        </p:nvSpPr>
        <p:spPr>
          <a:xfrm>
            <a:off x="965036" y="2161405"/>
            <a:ext cx="4360507" cy="3919548"/>
          </a:xfrm>
        </p:spPr>
        <p:txBody>
          <a:bodyPr/>
          <a:lstStyle/>
          <a:p>
            <a:r>
              <a:rPr lang="en-US" b="1" dirty="0"/>
              <a:t>Demographic Shifts:</a:t>
            </a:r>
          </a:p>
          <a:p>
            <a:r>
              <a:rPr lang="en-US" dirty="0"/>
              <a:t>Gender: The data reveals a higher representation of males (62.4%) compared to females (21%), indicating a potential gender disparity in coffee consumption habits.</a:t>
            </a:r>
          </a:p>
          <a:p>
            <a:r>
              <a:rPr lang="en-US" dirty="0"/>
              <a:t>Age Distribution: The majority of respondents fall within the age range of 25-34 years (largest portion), followed by 35-44-year-olds, suggesting a preference for coffee among younger and middle-aged demographics.</a:t>
            </a:r>
          </a:p>
        </p:txBody>
      </p:sp>
      <p:sp>
        <p:nvSpPr>
          <p:cNvPr id="4" name="Content Placeholder 3">
            <a:extLst>
              <a:ext uri="{FF2B5EF4-FFF2-40B4-BE49-F238E27FC236}">
                <a16:creationId xmlns:a16="http://schemas.microsoft.com/office/drawing/2014/main" id="{D14F103D-6A11-7052-0475-B28F957A9B64}"/>
              </a:ext>
            </a:extLst>
          </p:cNvPr>
          <p:cNvSpPr>
            <a:spLocks noGrp="1"/>
          </p:cNvSpPr>
          <p:nvPr>
            <p:ph sz="quarter" idx="18"/>
          </p:nvPr>
        </p:nvSpPr>
        <p:spPr>
          <a:xfrm>
            <a:off x="6990282" y="2161405"/>
            <a:ext cx="4360507" cy="3605420"/>
          </a:xfrm>
        </p:spPr>
        <p:txBody>
          <a:bodyPr/>
          <a:lstStyle/>
          <a:p>
            <a:r>
              <a:rPr lang="en-US" b="1" dirty="0"/>
              <a:t>Product Preferences:</a:t>
            </a:r>
          </a:p>
          <a:p>
            <a:r>
              <a:rPr lang="en-US" dirty="0"/>
              <a:t>Flavor Profiles: Fruity coffee emerges as the most preferred flavor among respondents, followed by chocolatey and full-bodied varieties, indicating a preference for diverse taste experiences.</a:t>
            </a:r>
          </a:p>
          <a:p>
            <a:r>
              <a:rPr lang="en-US" dirty="0"/>
              <a:t>Favorite Coffee Drinks: </a:t>
            </a:r>
            <a:r>
              <a:rPr lang="en-US" dirty="0" err="1"/>
              <a:t>Pourover</a:t>
            </a:r>
            <a:r>
              <a:rPr lang="en-US" dirty="0"/>
              <a:t>, latte, and regular drip coffee are the top choices among respondents, highlighting a preference for both traditional and specialty coffee beverages.</a:t>
            </a:r>
          </a:p>
        </p:txBody>
      </p:sp>
    </p:spTree>
    <p:extLst>
      <p:ext uri="{BB962C8B-B14F-4D97-AF65-F5344CB8AC3E}">
        <p14:creationId xmlns:p14="http://schemas.microsoft.com/office/powerpoint/2010/main" val="792365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539837-86F8-E190-7724-905421C336A7}"/>
              </a:ext>
            </a:extLst>
          </p:cNvPr>
          <p:cNvSpPr>
            <a:spLocks noGrp="1"/>
          </p:cNvSpPr>
          <p:nvPr>
            <p:ph sz="quarter" idx="17"/>
          </p:nvPr>
        </p:nvSpPr>
        <p:spPr>
          <a:xfrm>
            <a:off x="899094" y="2161208"/>
            <a:ext cx="4360507" cy="3919548"/>
          </a:xfrm>
        </p:spPr>
        <p:txBody>
          <a:bodyPr/>
          <a:lstStyle/>
          <a:p>
            <a:r>
              <a:rPr lang="en-US" b="1" dirty="0"/>
              <a:t>Sweetening and Dairy Preferences:</a:t>
            </a:r>
          </a:p>
          <a:p>
            <a:r>
              <a:rPr lang="en-US" dirty="0"/>
              <a:t>Sweetening Agents: Granulated sugar is the preferred sweetener for coffee among respondents (42%), followed by raw honey (17%), artificial sweeteners (13%), and honey (10%).</a:t>
            </a:r>
          </a:p>
          <a:p>
            <a:r>
              <a:rPr lang="en-US" dirty="0"/>
              <a:t>Dairy Additives: Whole milk is the most popular dairy additive (35%), followed by oat milk (21%) and half and half (17%), indicating a preference for creamy textures and dairy alternatives</a:t>
            </a:r>
            <a:r>
              <a:rPr lang="en-US" b="1" dirty="0"/>
              <a:t>.</a:t>
            </a:r>
            <a:endParaRPr lang="en-US" dirty="0"/>
          </a:p>
        </p:txBody>
      </p:sp>
      <p:sp>
        <p:nvSpPr>
          <p:cNvPr id="4" name="Content Placeholder 3">
            <a:extLst>
              <a:ext uri="{FF2B5EF4-FFF2-40B4-BE49-F238E27FC236}">
                <a16:creationId xmlns:a16="http://schemas.microsoft.com/office/drawing/2014/main" id="{D14F103D-6A11-7052-0475-B28F957A9B64}"/>
              </a:ext>
            </a:extLst>
          </p:cNvPr>
          <p:cNvSpPr>
            <a:spLocks noGrp="1"/>
          </p:cNvSpPr>
          <p:nvPr>
            <p:ph sz="quarter" idx="18"/>
          </p:nvPr>
        </p:nvSpPr>
        <p:spPr>
          <a:xfrm>
            <a:off x="6864747" y="2161208"/>
            <a:ext cx="4360507" cy="3605420"/>
          </a:xfrm>
        </p:spPr>
        <p:txBody>
          <a:bodyPr/>
          <a:lstStyle/>
          <a:p>
            <a:r>
              <a:rPr lang="en-US" b="1" dirty="0"/>
              <a:t>Caffeine and Strength Preferences:</a:t>
            </a:r>
          </a:p>
          <a:p>
            <a:r>
              <a:rPr lang="en-US" dirty="0"/>
              <a:t>Caffeine Content: The majority of respondents (89%) prefer full caffeinated coffee, while a smaller percentage (5%) opt for half-caffeinated options, indicating a strong preference for caffeinated beverages.</a:t>
            </a:r>
          </a:p>
          <a:p>
            <a:r>
              <a:rPr lang="en-US" dirty="0"/>
              <a:t>Strength Preferences: Somewhat strong coffee is favored by 44% of respondents, followed by medium coffee (35%), suggesting a preference for moderately strong flavors.</a:t>
            </a:r>
          </a:p>
        </p:txBody>
      </p:sp>
    </p:spTree>
    <p:extLst>
      <p:ext uri="{BB962C8B-B14F-4D97-AF65-F5344CB8AC3E}">
        <p14:creationId xmlns:p14="http://schemas.microsoft.com/office/powerpoint/2010/main" val="1621085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539837-86F8-E190-7724-905421C336A7}"/>
              </a:ext>
            </a:extLst>
          </p:cNvPr>
          <p:cNvSpPr>
            <a:spLocks noGrp="1"/>
          </p:cNvSpPr>
          <p:nvPr>
            <p:ph sz="quarter" idx="17"/>
          </p:nvPr>
        </p:nvSpPr>
        <p:spPr>
          <a:xfrm>
            <a:off x="899094" y="2161208"/>
            <a:ext cx="4360507" cy="3919548"/>
          </a:xfrm>
        </p:spPr>
        <p:txBody>
          <a:bodyPr/>
          <a:lstStyle/>
          <a:p>
            <a:r>
              <a:rPr lang="en-US" b="1" dirty="0"/>
              <a:t>Price Sensitivity and Spending Habits:</a:t>
            </a:r>
          </a:p>
          <a:p>
            <a:r>
              <a:rPr lang="en-US" dirty="0"/>
              <a:t>Price Range: A significant portion of respondents (27%) has paid between $6-$8 for coffee, with 24.74% spending up to $8-$10, indicating a preference for mid-range pricing.</a:t>
            </a:r>
          </a:p>
          <a:p>
            <a:r>
              <a:rPr lang="en-US" dirty="0"/>
              <a:t>Monthly Spending: The majority (32%) allocate $20-$40 monthly for coffee purchases, while 25.9% spend between $40 and $60 monthly, suggesting moderate spending habits among respondents.</a:t>
            </a:r>
          </a:p>
        </p:txBody>
      </p:sp>
      <p:sp>
        <p:nvSpPr>
          <p:cNvPr id="4" name="Content Placeholder 3">
            <a:extLst>
              <a:ext uri="{FF2B5EF4-FFF2-40B4-BE49-F238E27FC236}">
                <a16:creationId xmlns:a16="http://schemas.microsoft.com/office/drawing/2014/main" id="{D14F103D-6A11-7052-0475-B28F957A9B64}"/>
              </a:ext>
            </a:extLst>
          </p:cNvPr>
          <p:cNvSpPr>
            <a:spLocks noGrp="1"/>
          </p:cNvSpPr>
          <p:nvPr>
            <p:ph sz="quarter" idx="18"/>
          </p:nvPr>
        </p:nvSpPr>
        <p:spPr>
          <a:xfrm>
            <a:off x="6864747" y="2161208"/>
            <a:ext cx="4360507" cy="3605420"/>
          </a:xfrm>
        </p:spPr>
        <p:txBody>
          <a:bodyPr/>
          <a:lstStyle/>
          <a:p>
            <a:r>
              <a:rPr lang="en-US" b="1" dirty="0"/>
              <a:t>Location and Consumption Habits:</a:t>
            </a:r>
          </a:p>
          <a:p>
            <a:r>
              <a:rPr lang="en-US" dirty="0"/>
              <a:t>Preferred Locations: Home emerges as the top location for coffee consumption (52%), followed by the workplace (20%), indicating a preference for convenience and comfort.</a:t>
            </a:r>
          </a:p>
          <a:p>
            <a:r>
              <a:rPr lang="en-US" dirty="0"/>
              <a:t>Purchasing Behavior: Specialty coffee shops, local cafes, and national chains are the preferred locations for purchasing coffee, suggesting a preference for quality and variety.</a:t>
            </a:r>
          </a:p>
        </p:txBody>
      </p:sp>
    </p:spTree>
    <p:extLst>
      <p:ext uri="{BB962C8B-B14F-4D97-AF65-F5344CB8AC3E}">
        <p14:creationId xmlns:p14="http://schemas.microsoft.com/office/powerpoint/2010/main" val="2187068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0" name="Freeform: Shape 9">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2" name="Freeform: Shape 11">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5" name="Rectangle 1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38AAD-ED41-A5A5-C08E-89B0C4F54FF8}"/>
              </a:ext>
            </a:extLst>
          </p:cNvPr>
          <p:cNvSpPr>
            <a:spLocks noGrp="1"/>
          </p:cNvSpPr>
          <p:nvPr>
            <p:ph type="title"/>
          </p:nvPr>
        </p:nvSpPr>
        <p:spPr>
          <a:xfrm>
            <a:off x="2197100" y="2072384"/>
            <a:ext cx="7797799" cy="1145515"/>
          </a:xfrm>
        </p:spPr>
        <p:txBody>
          <a:bodyPr vert="horz" lIns="0" tIns="0" rIns="0" bIns="0" rtlCol="0" anchor="b" anchorCtr="0">
            <a:normAutofit/>
          </a:bodyPr>
          <a:lstStyle/>
          <a:p>
            <a:r>
              <a:rPr lang="en-US" dirty="0"/>
              <a:t>RECOMMENDATIONS</a:t>
            </a:r>
          </a:p>
        </p:txBody>
      </p:sp>
      <p:cxnSp>
        <p:nvCxnSpPr>
          <p:cNvPr id="17" name="Straight Connector 16">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488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539837-86F8-E190-7724-905421C336A7}"/>
              </a:ext>
            </a:extLst>
          </p:cNvPr>
          <p:cNvSpPr>
            <a:spLocks noGrp="1"/>
          </p:cNvSpPr>
          <p:nvPr>
            <p:ph sz="quarter" idx="17"/>
          </p:nvPr>
        </p:nvSpPr>
        <p:spPr>
          <a:xfrm>
            <a:off x="1016743" y="2386361"/>
            <a:ext cx="4360507" cy="3703771"/>
          </a:xfrm>
        </p:spPr>
        <p:txBody>
          <a:bodyPr/>
          <a:lstStyle/>
          <a:p>
            <a:pPr lvl="1">
              <a:buFont typeface="Wingdings" panose="05000000000000000000" pitchFamily="2" charset="2"/>
              <a:buChar char="§"/>
            </a:pPr>
            <a:r>
              <a:rPr lang="en-US" dirty="0"/>
              <a:t> Given the popularity of fruity, chocolatey, and full-bodied coffee flavors, we recommend diversifying our product offerings to cater to these preferences. Introducing new blends and specialty drinks that align with these flavor profiles can attract more customers and enhance our market presence.</a:t>
            </a:r>
          </a:p>
          <a:p>
            <a:endParaRPr lang="en-US" dirty="0"/>
          </a:p>
        </p:txBody>
      </p:sp>
      <p:sp>
        <p:nvSpPr>
          <p:cNvPr id="4" name="Content Placeholder 3">
            <a:extLst>
              <a:ext uri="{FF2B5EF4-FFF2-40B4-BE49-F238E27FC236}">
                <a16:creationId xmlns:a16="http://schemas.microsoft.com/office/drawing/2014/main" id="{D14F103D-6A11-7052-0475-B28F957A9B64}"/>
              </a:ext>
            </a:extLst>
          </p:cNvPr>
          <p:cNvSpPr>
            <a:spLocks noGrp="1"/>
          </p:cNvSpPr>
          <p:nvPr>
            <p:ph sz="quarter" idx="18"/>
          </p:nvPr>
        </p:nvSpPr>
        <p:spPr>
          <a:xfrm>
            <a:off x="6482198" y="2386361"/>
            <a:ext cx="4360507" cy="3605420"/>
          </a:xfrm>
        </p:spPr>
        <p:txBody>
          <a:bodyPr/>
          <a:lstStyle/>
          <a:p>
            <a:pPr marL="285750" lvl="1">
              <a:buFont typeface="Wingdings" panose="05000000000000000000" pitchFamily="2" charset="2"/>
              <a:buChar char="§"/>
            </a:pPr>
            <a:r>
              <a:rPr lang="en-US" dirty="0"/>
              <a:t>Providing extensive customization options for sweeteners and dairy additives can enhance customer satisfaction. Consider offering a variety of sweetening agents and dairy alternatives to accommodate diverse preferences and dietary restrictions Maintain good posture</a:t>
            </a:r>
          </a:p>
          <a:p>
            <a:endParaRPr lang="en-US" dirty="0"/>
          </a:p>
        </p:txBody>
      </p:sp>
    </p:spTree>
    <p:extLst>
      <p:ext uri="{BB962C8B-B14F-4D97-AF65-F5344CB8AC3E}">
        <p14:creationId xmlns:p14="http://schemas.microsoft.com/office/powerpoint/2010/main" val="295390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539837-86F8-E190-7724-905421C336A7}"/>
              </a:ext>
            </a:extLst>
          </p:cNvPr>
          <p:cNvSpPr>
            <a:spLocks noGrp="1"/>
          </p:cNvSpPr>
          <p:nvPr>
            <p:ph sz="quarter" idx="17"/>
          </p:nvPr>
        </p:nvSpPr>
        <p:spPr>
          <a:xfrm>
            <a:off x="1076325" y="2386361"/>
            <a:ext cx="4360507" cy="3703771"/>
          </a:xfrm>
        </p:spPr>
        <p:txBody>
          <a:bodyPr/>
          <a:lstStyle/>
          <a:p>
            <a:pPr lvl="1">
              <a:buFont typeface="Wingdings" panose="05000000000000000000" pitchFamily="2" charset="2"/>
              <a:buChar char="§"/>
            </a:pPr>
            <a:r>
              <a:rPr lang="en-US" dirty="0"/>
              <a:t>With a significant portion of respondents willing to spend between $6-$10 for coffee, we suggest promoting mid-range pricing strategies to attract price-sensitive consumers while maintaining profitability. Special promotions and loyalty programs can incentivize repeat purchases and increase customer retention.</a:t>
            </a:r>
          </a:p>
        </p:txBody>
      </p:sp>
      <p:sp>
        <p:nvSpPr>
          <p:cNvPr id="4" name="Content Placeholder 3">
            <a:extLst>
              <a:ext uri="{FF2B5EF4-FFF2-40B4-BE49-F238E27FC236}">
                <a16:creationId xmlns:a16="http://schemas.microsoft.com/office/drawing/2014/main" id="{D14F103D-6A11-7052-0475-B28F957A9B64}"/>
              </a:ext>
            </a:extLst>
          </p:cNvPr>
          <p:cNvSpPr>
            <a:spLocks noGrp="1"/>
          </p:cNvSpPr>
          <p:nvPr>
            <p:ph sz="quarter" idx="18"/>
          </p:nvPr>
        </p:nvSpPr>
        <p:spPr>
          <a:xfrm>
            <a:off x="6482198" y="2386361"/>
            <a:ext cx="4360507" cy="3605420"/>
          </a:xfrm>
        </p:spPr>
        <p:txBody>
          <a:bodyPr/>
          <a:lstStyle/>
          <a:p>
            <a:pPr marL="285750" lvl="1">
              <a:buFont typeface="Wingdings" panose="05000000000000000000" pitchFamily="2" charset="2"/>
              <a:buChar char="§"/>
            </a:pPr>
            <a:r>
              <a:rPr lang="en-US" dirty="0"/>
              <a:t>Since a majority of respondents prefer consuming coffee at home, prioritize convenience by offering subscription services, online ordering platforms, or ready-to-drink options for home delivery. Streamlining the purchasing process and ensuring timely delivery can improve customer convenience and satisfaction</a:t>
            </a:r>
          </a:p>
        </p:txBody>
      </p:sp>
    </p:spTree>
    <p:extLst>
      <p:ext uri="{BB962C8B-B14F-4D97-AF65-F5344CB8AC3E}">
        <p14:creationId xmlns:p14="http://schemas.microsoft.com/office/powerpoint/2010/main" val="2444671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539837-86F8-E190-7724-905421C336A7}"/>
              </a:ext>
            </a:extLst>
          </p:cNvPr>
          <p:cNvSpPr>
            <a:spLocks noGrp="1"/>
          </p:cNvSpPr>
          <p:nvPr>
            <p:ph sz="quarter" idx="17"/>
          </p:nvPr>
        </p:nvSpPr>
        <p:spPr>
          <a:xfrm>
            <a:off x="781050" y="2521721"/>
            <a:ext cx="4360507" cy="3059929"/>
          </a:xfrm>
        </p:spPr>
        <p:txBody>
          <a:bodyPr/>
          <a:lstStyle/>
          <a:p>
            <a:pPr lvl="1">
              <a:buFont typeface="Wingdings" panose="05000000000000000000" pitchFamily="2" charset="2"/>
              <a:buChar char="§"/>
            </a:pPr>
            <a:r>
              <a:rPr lang="en-US" dirty="0"/>
              <a:t>Recognizing the popularity of coffee consumption at the workplace, consider offering tailored solutions for office environments.</a:t>
            </a:r>
          </a:p>
        </p:txBody>
      </p:sp>
      <p:sp>
        <p:nvSpPr>
          <p:cNvPr id="4" name="Content Placeholder 3">
            <a:extLst>
              <a:ext uri="{FF2B5EF4-FFF2-40B4-BE49-F238E27FC236}">
                <a16:creationId xmlns:a16="http://schemas.microsoft.com/office/drawing/2014/main" id="{D14F103D-6A11-7052-0475-B28F957A9B64}"/>
              </a:ext>
            </a:extLst>
          </p:cNvPr>
          <p:cNvSpPr>
            <a:spLocks noGrp="1"/>
          </p:cNvSpPr>
          <p:nvPr>
            <p:ph sz="quarter" idx="18"/>
          </p:nvPr>
        </p:nvSpPr>
        <p:spPr>
          <a:xfrm>
            <a:off x="6634598" y="2388371"/>
            <a:ext cx="4360507" cy="3605420"/>
          </a:xfrm>
        </p:spPr>
        <p:txBody>
          <a:bodyPr/>
          <a:lstStyle/>
          <a:p>
            <a:pPr marL="285750" lvl="1">
              <a:buFont typeface="Wingdings" panose="05000000000000000000" pitchFamily="2" charset="2"/>
              <a:buChar char="§"/>
            </a:pPr>
            <a:r>
              <a:rPr lang="en-US" dirty="0"/>
              <a:t>We can utilize the demographic insights to tailor marketing strategies and product offerings to specific target audiences. Develop targeted campaigns and promotions aimed at younger demographics (25-34 years) and explore niche markets based on gender-specific preferences to maximize engagement and sales.</a:t>
            </a:r>
          </a:p>
        </p:txBody>
      </p:sp>
    </p:spTree>
    <p:extLst>
      <p:ext uri="{BB962C8B-B14F-4D97-AF65-F5344CB8AC3E}">
        <p14:creationId xmlns:p14="http://schemas.microsoft.com/office/powerpoint/2010/main" val="192686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52CD-4C4C-9E44-BE9B-72AB9835E6A9}"/>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68479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14C0111-86AA-B377-753D-02A3CA89F8E6}"/>
              </a:ext>
            </a:extLst>
          </p:cNvPr>
          <p:cNvSpPr>
            <a:spLocks noGrp="1"/>
          </p:cNvSpPr>
          <p:nvPr>
            <p:ph type="title"/>
          </p:nvPr>
        </p:nvSpPr>
        <p:spPr/>
        <p:txBody>
          <a:bodyPr/>
          <a:lstStyle/>
          <a:p>
            <a:r>
              <a:rPr lang="en-US" dirty="0"/>
              <a:t>Agenda</a:t>
            </a:r>
          </a:p>
        </p:txBody>
      </p:sp>
      <p:sp>
        <p:nvSpPr>
          <p:cNvPr id="13" name="Content Placeholder 12">
            <a:extLst>
              <a:ext uri="{FF2B5EF4-FFF2-40B4-BE49-F238E27FC236}">
                <a16:creationId xmlns:a16="http://schemas.microsoft.com/office/drawing/2014/main" id="{03252AFB-1364-05E7-C423-89DB466EDAD6}"/>
              </a:ext>
            </a:extLst>
          </p:cNvPr>
          <p:cNvSpPr>
            <a:spLocks noGrp="1"/>
          </p:cNvSpPr>
          <p:nvPr>
            <p:ph idx="1"/>
          </p:nvPr>
        </p:nvSpPr>
        <p:spPr>
          <a:xfrm>
            <a:off x="565149" y="2759076"/>
            <a:ext cx="4720529" cy="1679109"/>
          </a:xfrm>
        </p:spPr>
        <p:txBody>
          <a:bodyPr/>
          <a:lstStyle/>
          <a:p>
            <a:r>
              <a:rPr lang="en-US" dirty="0"/>
              <a:t>PROJECT BREIF</a:t>
            </a:r>
          </a:p>
          <a:p>
            <a:r>
              <a:rPr lang="en-US" dirty="0"/>
              <a:t>DASHBOARDS</a:t>
            </a:r>
          </a:p>
          <a:p>
            <a:r>
              <a:rPr lang="en-US" dirty="0"/>
              <a:t>PATTERN OR TRENDS</a:t>
            </a:r>
          </a:p>
          <a:p>
            <a:r>
              <a:rPr lang="en-US" dirty="0"/>
              <a:t>RECOMMENDATIONS</a:t>
            </a:r>
          </a:p>
          <a:p>
            <a:endParaRPr lang="en-US" dirty="0"/>
          </a:p>
        </p:txBody>
      </p:sp>
    </p:spTree>
    <p:extLst>
      <p:ext uri="{BB962C8B-B14F-4D97-AF65-F5344CB8AC3E}">
        <p14:creationId xmlns:p14="http://schemas.microsoft.com/office/powerpoint/2010/main" val="414868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0" name="Freeform: Shape 9">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2" name="Freeform: Shape 11">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5" name="Rectangle 1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38AAD-ED41-A5A5-C08E-89B0C4F54FF8}"/>
              </a:ext>
            </a:extLst>
          </p:cNvPr>
          <p:cNvSpPr>
            <a:spLocks noGrp="1"/>
          </p:cNvSpPr>
          <p:nvPr>
            <p:ph type="title"/>
          </p:nvPr>
        </p:nvSpPr>
        <p:spPr>
          <a:xfrm>
            <a:off x="2197100" y="2286000"/>
            <a:ext cx="7797799" cy="931900"/>
          </a:xfrm>
        </p:spPr>
        <p:txBody>
          <a:bodyPr vert="horz" lIns="0" tIns="0" rIns="0" bIns="0" rtlCol="0" anchor="b" anchorCtr="0">
            <a:normAutofit/>
          </a:bodyPr>
          <a:lstStyle/>
          <a:p>
            <a:r>
              <a:rPr lang="en-US" dirty="0"/>
              <a:t>PROJECT BREIF</a:t>
            </a:r>
          </a:p>
        </p:txBody>
      </p:sp>
      <p:cxnSp>
        <p:nvCxnSpPr>
          <p:cNvPr id="17" name="Straight Connector 16">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481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539837-86F8-E190-7724-905421C336A7}"/>
              </a:ext>
            </a:extLst>
          </p:cNvPr>
          <p:cNvSpPr>
            <a:spLocks noGrp="1"/>
          </p:cNvSpPr>
          <p:nvPr>
            <p:ph sz="quarter" idx="17"/>
          </p:nvPr>
        </p:nvSpPr>
        <p:spPr>
          <a:xfrm>
            <a:off x="1664443" y="2230245"/>
            <a:ext cx="4360507" cy="3859888"/>
          </a:xfrm>
        </p:spPr>
        <p:txBody>
          <a:bodyPr/>
          <a:lstStyle/>
          <a:p>
            <a:r>
              <a:rPr lang="en-US" dirty="0"/>
              <a:t> </a:t>
            </a:r>
            <a:r>
              <a:rPr lang="en-US" sz="2000" b="1" dirty="0"/>
              <a:t>Objective</a:t>
            </a:r>
            <a:r>
              <a:rPr lang="en-US" dirty="0"/>
              <a:t>: Analyze coffee sales data from 2019 to 2022 to extract insights for strategic decision-making.</a:t>
            </a:r>
          </a:p>
          <a:p>
            <a:endParaRPr lang="en-US" dirty="0"/>
          </a:p>
          <a:p>
            <a:r>
              <a:rPr lang="en-US" sz="2000" b="1" dirty="0"/>
              <a:t>Goals</a:t>
            </a:r>
            <a:r>
              <a:rPr lang="en-US" sz="2000" dirty="0"/>
              <a:t>:</a:t>
            </a:r>
            <a:r>
              <a:rPr lang="en-US" dirty="0"/>
              <a:t> Understand customer behavior, product preferences, and regional trends to optimize sales strategies and drive business growth.</a:t>
            </a:r>
          </a:p>
          <a:p>
            <a:endParaRPr lang="en-US" dirty="0"/>
          </a:p>
          <a:p>
            <a:endParaRPr lang="en-US" dirty="0"/>
          </a:p>
        </p:txBody>
      </p:sp>
      <p:sp>
        <p:nvSpPr>
          <p:cNvPr id="4" name="Content Placeholder 3">
            <a:extLst>
              <a:ext uri="{FF2B5EF4-FFF2-40B4-BE49-F238E27FC236}">
                <a16:creationId xmlns:a16="http://schemas.microsoft.com/office/drawing/2014/main" id="{D14F103D-6A11-7052-0475-B28F957A9B64}"/>
              </a:ext>
            </a:extLst>
          </p:cNvPr>
          <p:cNvSpPr>
            <a:spLocks noGrp="1"/>
          </p:cNvSpPr>
          <p:nvPr>
            <p:ph sz="quarter" idx="18"/>
          </p:nvPr>
        </p:nvSpPr>
        <p:spPr>
          <a:xfrm>
            <a:off x="6359649" y="2238572"/>
            <a:ext cx="4360507" cy="3859888"/>
          </a:xfrm>
        </p:spPr>
        <p:txBody>
          <a:bodyPr/>
          <a:lstStyle/>
          <a:p>
            <a:r>
              <a:rPr lang="en-US" sz="2000" b="1" dirty="0"/>
              <a:t>Importance</a:t>
            </a:r>
            <a:r>
              <a:rPr lang="en-US" dirty="0"/>
              <a:t>: Analyzing coffee sales data is crucial for staying competitive in the dynamic market landscape, allowing us to uncover patterns and trends that inform strategic decisions.</a:t>
            </a:r>
          </a:p>
          <a:p>
            <a:endParaRPr lang="en-US" dirty="0"/>
          </a:p>
        </p:txBody>
      </p:sp>
    </p:spTree>
    <p:extLst>
      <p:ext uri="{BB962C8B-B14F-4D97-AF65-F5344CB8AC3E}">
        <p14:creationId xmlns:p14="http://schemas.microsoft.com/office/powerpoint/2010/main" val="1735863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0" name="Freeform: Shape 9">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2" name="Freeform: Shape 11">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5" name="Rectangle 1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38AAD-ED41-A5A5-C08E-89B0C4F54FF8}"/>
              </a:ext>
            </a:extLst>
          </p:cNvPr>
          <p:cNvSpPr>
            <a:spLocks noGrp="1"/>
          </p:cNvSpPr>
          <p:nvPr>
            <p:ph type="title"/>
          </p:nvPr>
        </p:nvSpPr>
        <p:spPr>
          <a:xfrm>
            <a:off x="2197100" y="1079500"/>
            <a:ext cx="7797799" cy="2138400"/>
          </a:xfrm>
        </p:spPr>
        <p:txBody>
          <a:bodyPr vert="horz" lIns="0" tIns="0" rIns="0" bIns="0" rtlCol="0" anchor="b" anchorCtr="0">
            <a:normAutofit/>
          </a:bodyPr>
          <a:lstStyle/>
          <a:p>
            <a:r>
              <a:rPr lang="en-US" dirty="0"/>
              <a:t>DASHBOARDS</a:t>
            </a:r>
          </a:p>
        </p:txBody>
      </p:sp>
      <p:cxnSp>
        <p:nvCxnSpPr>
          <p:cNvPr id="17" name="Straight Connector 16">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03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9E4B0A6-2FF5-451B-95FE-5A5DC1455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DDFD6BD9-EE82-834F-F3C3-6B6D887DDC65}"/>
              </a:ext>
            </a:extLst>
          </p:cNvPr>
          <p:cNvSpPr>
            <a:spLocks noGrp="1"/>
          </p:cNvSpPr>
          <p:nvPr>
            <p:ph sz="quarter" idx="14"/>
          </p:nvPr>
        </p:nvSpPr>
        <p:spPr/>
        <p:txBody>
          <a:bodyPr/>
          <a:lstStyle/>
          <a:p>
            <a:endParaRPr lang="en-US"/>
          </a:p>
        </p:txBody>
      </p:sp>
      <p:pic>
        <p:nvPicPr>
          <p:cNvPr id="11" name="Picture 10">
            <a:extLst>
              <a:ext uri="{FF2B5EF4-FFF2-40B4-BE49-F238E27FC236}">
                <a16:creationId xmlns:a16="http://schemas.microsoft.com/office/drawing/2014/main" id="{1057F80B-68A5-385C-DA92-0A071CA78A9E}"/>
              </a:ext>
            </a:extLst>
          </p:cNvPr>
          <p:cNvPicPr>
            <a:picLocks noChangeAspect="1"/>
          </p:cNvPicPr>
          <p:nvPr/>
        </p:nvPicPr>
        <p:blipFill>
          <a:blip r:embed="rId2"/>
          <a:stretch>
            <a:fillRect/>
          </a:stretch>
        </p:blipFill>
        <p:spPr>
          <a:xfrm>
            <a:off x="0" y="-1"/>
            <a:ext cx="12192000" cy="6857999"/>
          </a:xfrm>
          <a:prstGeom prst="rect">
            <a:avLst/>
          </a:prstGeom>
        </p:spPr>
      </p:pic>
    </p:spTree>
    <p:extLst>
      <p:ext uri="{BB962C8B-B14F-4D97-AF65-F5344CB8AC3E}">
        <p14:creationId xmlns:p14="http://schemas.microsoft.com/office/powerpoint/2010/main" val="2934071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8AAD-ED41-A5A5-C08E-89B0C4F54FF8}"/>
              </a:ext>
            </a:extLst>
          </p:cNvPr>
          <p:cNvSpPr>
            <a:spLocks noGrp="1"/>
          </p:cNvSpPr>
          <p:nvPr>
            <p:ph type="title"/>
          </p:nvPr>
        </p:nvSpPr>
        <p:spPr/>
        <p:txBody>
          <a:bodyPr/>
          <a:lstStyle/>
          <a:p>
            <a:r>
              <a:rPr lang="en-US"/>
              <a:t>PROJECT BREIF</a:t>
            </a:r>
            <a:endParaRPr lang="en-US" dirty="0"/>
          </a:p>
        </p:txBody>
      </p:sp>
      <p:sp>
        <p:nvSpPr>
          <p:cNvPr id="6" name="Content Placeholder 5">
            <a:extLst>
              <a:ext uri="{FF2B5EF4-FFF2-40B4-BE49-F238E27FC236}">
                <a16:creationId xmlns:a16="http://schemas.microsoft.com/office/drawing/2014/main" id="{66AD2266-277E-EC39-23EA-D70B983DD87F}"/>
              </a:ext>
            </a:extLst>
          </p:cNvPr>
          <p:cNvSpPr>
            <a:spLocks noGrp="1"/>
          </p:cNvSpPr>
          <p:nvPr>
            <p:ph sz="quarter" idx="17"/>
          </p:nvPr>
        </p:nvSpPr>
        <p:spPr>
          <a:xfrm>
            <a:off x="1664444" y="2484712"/>
            <a:ext cx="2352675" cy="1182413"/>
          </a:xfrm>
        </p:spPr>
        <p:txBody>
          <a:bodyPr/>
          <a:lstStyle/>
          <a:p>
            <a:endParaRPr lang="en-US" dirty="0"/>
          </a:p>
        </p:txBody>
      </p:sp>
      <p:pic>
        <p:nvPicPr>
          <p:cNvPr id="4" name="Picture 3">
            <a:extLst>
              <a:ext uri="{FF2B5EF4-FFF2-40B4-BE49-F238E27FC236}">
                <a16:creationId xmlns:a16="http://schemas.microsoft.com/office/drawing/2014/main" id="{8A6E65CB-FA3B-AAE9-328A-8994490AD11D}"/>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15998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close-up of a graph&#10;&#10;Description automatically generated">
            <a:extLst>
              <a:ext uri="{FF2B5EF4-FFF2-40B4-BE49-F238E27FC236}">
                <a16:creationId xmlns:a16="http://schemas.microsoft.com/office/drawing/2014/main" id="{C828752B-BF75-2000-4640-62C7080F370C}"/>
              </a:ext>
            </a:extLst>
          </p:cNvPr>
          <p:cNvPicPr>
            <a:picLocks noGrp="1" noChangeAspect="1"/>
          </p:cNvPicPr>
          <p:nvPr>
            <p:ph sz="quarter" idx="14"/>
          </p:nvPr>
        </p:nvPicPr>
        <p:blipFill rotWithShape="1">
          <a:blip r:embed="rId3"/>
          <a:srcRect r="2667"/>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2279421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0" name="Freeform: Shape 9">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2" name="Freeform: Shape 11">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5" name="Rectangle 1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38AAD-ED41-A5A5-C08E-89B0C4F54FF8}"/>
              </a:ext>
            </a:extLst>
          </p:cNvPr>
          <p:cNvSpPr>
            <a:spLocks noGrp="1"/>
          </p:cNvSpPr>
          <p:nvPr>
            <p:ph type="title"/>
          </p:nvPr>
        </p:nvSpPr>
        <p:spPr>
          <a:xfrm>
            <a:off x="2197100" y="2072384"/>
            <a:ext cx="7797799" cy="1145515"/>
          </a:xfrm>
        </p:spPr>
        <p:txBody>
          <a:bodyPr vert="horz" lIns="0" tIns="0" rIns="0" bIns="0" rtlCol="0" anchor="b" anchorCtr="0">
            <a:normAutofit/>
          </a:bodyPr>
          <a:lstStyle/>
          <a:p>
            <a:r>
              <a:rPr lang="en-US" dirty="0"/>
              <a:t>PATTERNs and TRENDS</a:t>
            </a:r>
          </a:p>
        </p:txBody>
      </p:sp>
      <p:cxnSp>
        <p:nvCxnSpPr>
          <p:cNvPr id="17" name="Straight Connector 16">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746901"/>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5126FD-8B44-46F3-BEB2-D5456E76919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021420E-D6CD-4398-9C5C-03FBF68874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70C3F92-C0AD-4E73-8A22-9D413A456BA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{28D91B6F-4BD5-46F8-9F35-806875E052EE}tf22339732_win32</Template>
  <TotalTime>5491</TotalTime>
  <Words>760</Words>
  <Application>Microsoft Office PowerPoint</Application>
  <PresentationFormat>Widescreen</PresentationFormat>
  <Paragraphs>56</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Avenir Next LT Pro Light</vt:lpstr>
      <vt:lpstr>Calibri</vt:lpstr>
      <vt:lpstr>Rockwell Nova Light</vt:lpstr>
      <vt:lpstr>Wingdings</vt:lpstr>
      <vt:lpstr>LeafVTI</vt:lpstr>
      <vt:lpstr>THE GREAT AMERICAN COFFEE SALES </vt:lpstr>
      <vt:lpstr>Agenda</vt:lpstr>
      <vt:lpstr>PROJECT BREIF</vt:lpstr>
      <vt:lpstr>PowerPoint Presentation</vt:lpstr>
      <vt:lpstr>DASHBOARDS</vt:lpstr>
      <vt:lpstr>PowerPoint Presentation</vt:lpstr>
      <vt:lpstr>PROJECT BREIF</vt:lpstr>
      <vt:lpstr>PowerPoint Presentation</vt:lpstr>
      <vt:lpstr>PATTERNs and TRENDS</vt:lpstr>
      <vt:lpstr>PowerPoint Presentation</vt:lpstr>
      <vt:lpstr>PowerPoint Presentation</vt:lpstr>
      <vt:lpstr>PowerPoint Presentation</vt:lpstr>
      <vt:lpstr>RECOMMENDATIONS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SALES</dc:title>
  <dc:creator>muriel Tchanto</dc:creator>
  <cp:lastModifiedBy>muriel Tchanto</cp:lastModifiedBy>
  <cp:revision>3</cp:revision>
  <dcterms:created xsi:type="dcterms:W3CDTF">2024-03-10T22:59:57Z</dcterms:created>
  <dcterms:modified xsi:type="dcterms:W3CDTF">2024-03-24T05:52:13Z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