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34107f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034107f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034107f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034107f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34107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034107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034107f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034107f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34107f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34107f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34107f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034107f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34107f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34107f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34107f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034107f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Monitoria COENC-AP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2022/1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Docentes: </a:t>
            </a:r>
            <a:r>
              <a:rPr b="1" lang="pt-BR"/>
              <a:t>Muriel</a:t>
            </a:r>
            <a:r>
              <a:rPr lang="pt-BR"/>
              <a:t> Godoi / Rafael </a:t>
            </a:r>
            <a:r>
              <a:rPr b="1" lang="pt-BR"/>
              <a:t>Mantovani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Monitor: Guilherme Soeiro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Informações Gerais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74000" y="1463325"/>
            <a:ext cx="85206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Disciplinas atendidas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Fundamentos de Programação 1 (Muriel)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Fundamentos de Programação 2 (Muriel)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DP - Fundamentos de Programação (Luiz)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Estruturas de Dados 1 (Rafael)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Estruturas de Dados - remota - campus DV (Rafael)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28025"/>
            <a:ext cx="85206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 Monitor: Guilherme Soeiro (4 período)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Atendimento: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Presencial - Labs N101, N103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/>
              <a:t>Remoto (</a:t>
            </a:r>
            <a:r>
              <a:rPr b="1" lang="pt-BR"/>
              <a:t>Discord</a:t>
            </a:r>
            <a:r>
              <a:rPr lang="pt-BR"/>
              <a:t>)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Informações Gerais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600" y="1608475"/>
            <a:ext cx="5497750" cy="29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1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Atendimento por Disciplina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75" y="1472277"/>
            <a:ext cx="4789275" cy="30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771850" y="61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Tipos de Atendimento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400" y="1169350"/>
            <a:ext cx="5859199" cy="35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827450" y="596650"/>
            <a:ext cx="70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Tipos de Atendimentos x Disciplina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50" y="1288900"/>
            <a:ext cx="4047951" cy="36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type="title"/>
          </p:nvPr>
        </p:nvSpPr>
        <p:spPr>
          <a:xfrm>
            <a:off x="771850" y="555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Wordcloud: dúvidas mais frequentes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25" y="1626375"/>
            <a:ext cx="7378251" cy="2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764800" y="590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Atendimento dos alunos  x Tempo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00"/>
              <a:t>Obrigado :)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