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9"/>
  </p:notesMasterIdLst>
  <p:sldIdLst>
    <p:sldId id="265" r:id="rId2"/>
    <p:sldId id="273" r:id="rId3"/>
    <p:sldId id="274" r:id="rId4"/>
    <p:sldId id="275" r:id="rId5"/>
    <p:sldId id="276" r:id="rId6"/>
    <p:sldId id="278" r:id="rId7"/>
    <p:sldId id="277" r:id="rId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60B12-B87D-2843-85A5-C8A06C0A51CE}" type="datetimeFigureOut">
              <a:rPr lang="en-BR" smtClean="0"/>
              <a:t>13/08/20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A021A-123C-A84B-A2B5-9D8AB647BF6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2388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1C0DDC4-B0D8-D847-ADC3-B91E6FB19BAC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4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CD55-1BFA-CD49-A1B8-CD9CCD2A8F72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33C-1985-6644-9F71-E5C72183173A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AD59F0A-322A-A449-9ACE-A7AA81B3E31D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5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C576-A1C8-C34F-969F-3171D89F6F95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E638C0C-D5C5-7A43-93AD-1B5B085F8991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6F2FFC-87BC-A944-9054-C318A2C76A11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9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3E43-290F-E04F-8D28-3260F9E2A9F1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2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31E-BBAD-4A4D-B4F5-5455F5D06A95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3A8039B9-90B2-6149-9448-CB24C6E7F87E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2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CCA30C4-B7B8-2540-A0BA-ECD212F5E82B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018B-97C8-BC41-B9F5-C59051CF7267}" type="datetime1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8" r:id="rId6"/>
    <p:sldLayoutId id="2147483943" r:id="rId7"/>
    <p:sldLayoutId id="2147483944" r:id="rId8"/>
    <p:sldLayoutId id="2147483945" r:id="rId9"/>
    <p:sldLayoutId id="2147483947" r:id="rId10"/>
    <p:sldLayoutId id="21474839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noelcampos" TargetMode="External"/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734" y="281622"/>
            <a:ext cx="10583299" cy="4326498"/>
          </a:xfrm>
        </p:spPr>
        <p:txBody>
          <a:bodyPr anchor="b">
            <a:noAutofit/>
          </a:bodyPr>
          <a:lstStyle/>
          <a:p>
            <a:pPr algn="ctr"/>
            <a:r>
              <a:rPr lang="pt-PT" b="1" dirty="0"/>
              <a:t>Integração Contínua</a:t>
            </a:r>
            <a:r>
              <a:rPr lang="pt-PT" sz="6000" b="1" dirty="0"/>
              <a:t>: </a:t>
            </a:r>
            <a:r>
              <a:rPr lang="pt-PT" sz="5400" b="1" dirty="0"/>
              <a:t>Utilizando </a:t>
            </a:r>
            <a:r>
              <a:rPr lang="pt-PT" sz="5400" b="1" i="1" dirty="0"/>
              <a:t>GitHub Actions </a:t>
            </a:r>
            <a:r>
              <a:rPr lang="pt-PT" sz="5400" b="1" dirty="0"/>
              <a:t>para automação de execução dos testes em projeto Java com </a:t>
            </a:r>
            <a:r>
              <a:rPr lang="pt-PT" sz="5400" b="1" i="1" dirty="0"/>
              <a:t>JUnit</a:t>
            </a:r>
            <a:endParaRPr lang="pt-PT" sz="5400" i="1" dirty="0"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9A5C0-2620-0A49-82DE-EE21EFC63121}"/>
              </a:ext>
            </a:extLst>
          </p:cNvPr>
          <p:cNvSpPr txBox="1"/>
          <p:nvPr/>
        </p:nvSpPr>
        <p:spPr>
          <a:xfrm>
            <a:off x="3943781" y="5448860"/>
            <a:ext cx="5130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2400" b="1"/>
              <a:t>Prof. Manoel Campos</a:t>
            </a:r>
          </a:p>
          <a:p>
            <a:pPr algn="ctr"/>
            <a:r>
              <a:rPr lang="en-US" sz="2400" dirty="0">
                <a:hlinkClick r:id="rId2"/>
              </a:rPr>
              <a:t>https://about.me/manoelcampos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>
                <a:hlinkClick r:id="rId3"/>
              </a:rPr>
              <a:t>https://twitter.com/manoelcampos</a:t>
            </a:r>
            <a:r>
              <a:rPr lang="en-US" sz="2400" dirty="0"/>
              <a:t> </a:t>
            </a:r>
            <a:endParaRPr lang="en-BR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BC54A-8991-DA49-94F9-F367806D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7DD307F-1125-F543-9EAF-935F0D4C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59" y="4656836"/>
            <a:ext cx="1838750" cy="18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9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6F574-DAAF-434E-9046-2CA28195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70906" cy="4279370"/>
          </a:xfrm>
        </p:spPr>
        <p:txBody>
          <a:bodyPr anchor="b">
            <a:normAutofit/>
          </a:bodyPr>
          <a:lstStyle/>
          <a:p>
            <a:r>
              <a:rPr lang="en-BR" sz="4800" b="1" dirty="0"/>
              <a:t>Integração Contínua: </a:t>
            </a:r>
            <a:r>
              <a:rPr lang="en-BR" sz="4800" b="1" i="1" dirty="0"/>
              <a:t>Continuous Integration </a:t>
            </a:r>
            <a:r>
              <a:rPr lang="en-BR" sz="4800" b="1" dirty="0"/>
              <a:t>(CI)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FB21B769-E36C-4246-8409-B9B71C72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691E0-8614-EA40-9C5B-892C0E69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83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FB21B769-E36C-4246-8409-B9B71C72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8961" y="0"/>
            <a:ext cx="1628119" cy="16281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691E0-8614-EA40-9C5B-892C0E69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8727A-EB5E-2745-9120-4A009D5568A8}"/>
              </a:ext>
            </a:extLst>
          </p:cNvPr>
          <p:cNvSpPr txBox="1"/>
          <p:nvPr/>
        </p:nvSpPr>
        <p:spPr>
          <a:xfrm>
            <a:off x="5246060" y="1730077"/>
            <a:ext cx="6658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Prática utilizada por equipes de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Cada desenvolvedor se compromete em enviar frequentemente as alterações que ele realizou no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Preferencialmente diversas vezes ao dia.</a:t>
            </a:r>
          </a:p>
          <a:p>
            <a:endParaRPr lang="en-BR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7C11B0-C08E-7E4D-BCD3-3EDAB8A9A556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470906" cy="4279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4800" b="1"/>
              <a:t>Integração Contínua: </a:t>
            </a:r>
            <a:r>
              <a:rPr lang="en-BR" sz="4800" b="1" i="1"/>
              <a:t>Continuous Integration </a:t>
            </a:r>
            <a:r>
              <a:rPr lang="en-BR" sz="4800" b="1"/>
              <a:t>(CI)</a:t>
            </a:r>
            <a:endParaRPr lang="en-BR" sz="4800" b="1" dirty="0"/>
          </a:p>
        </p:txBody>
      </p:sp>
    </p:spTree>
    <p:extLst>
      <p:ext uri="{BB962C8B-B14F-4D97-AF65-F5344CB8AC3E}">
        <p14:creationId xmlns:p14="http://schemas.microsoft.com/office/powerpoint/2010/main" val="259627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FB21B769-E36C-4246-8409-B9B71C72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8961" y="0"/>
            <a:ext cx="1628119" cy="16281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691E0-8614-EA40-9C5B-892C0E69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8727A-EB5E-2745-9120-4A009D5568A8}"/>
              </a:ext>
            </a:extLst>
          </p:cNvPr>
          <p:cNvSpPr txBox="1"/>
          <p:nvPr/>
        </p:nvSpPr>
        <p:spPr>
          <a:xfrm>
            <a:off x="5246060" y="1730077"/>
            <a:ext cx="66589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Mescla-se as alterações de todos os membros da equipe para manter o repositório atualizado.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Mesclar: é o famoso comando </a:t>
            </a:r>
            <a:r>
              <a:rPr lang="pt-PT" sz="3200" i="1" dirty="0" err="1"/>
              <a:t>git</a:t>
            </a:r>
            <a:r>
              <a:rPr lang="pt-PT" sz="3200" i="1" dirty="0"/>
              <a:t> </a:t>
            </a:r>
            <a:r>
              <a:rPr lang="pt-PT" sz="3200" i="1" dirty="0" err="1"/>
              <a:t>merge</a:t>
            </a:r>
            <a:endParaRPr lang="pt-PT" sz="3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i="1" dirty="0" err="1"/>
              <a:t>Merge</a:t>
            </a:r>
            <a:r>
              <a:rPr lang="pt-PT" sz="3200" i="1" dirty="0"/>
              <a:t> </a:t>
            </a:r>
            <a:r>
              <a:rPr lang="pt-PT" sz="3200" dirty="0"/>
              <a:t>frequente: diminui os riscos de conflitos na integração das alterações dos diferentes desenvolvedores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R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C9376A2-9487-5D43-B900-C7E1B116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70906" cy="4279370"/>
          </a:xfrm>
        </p:spPr>
        <p:txBody>
          <a:bodyPr anchor="b">
            <a:normAutofit/>
          </a:bodyPr>
          <a:lstStyle/>
          <a:p>
            <a:r>
              <a:rPr lang="en-BR" sz="4800" b="1" dirty="0"/>
              <a:t>Integração Contínua: </a:t>
            </a:r>
            <a:r>
              <a:rPr lang="en-BR" sz="4800" b="1" i="1" dirty="0"/>
              <a:t>Continuous Integration </a:t>
            </a:r>
            <a:r>
              <a:rPr lang="en-BR" sz="4800" b="1" dirty="0"/>
              <a:t>(CI)</a:t>
            </a:r>
          </a:p>
        </p:txBody>
      </p:sp>
    </p:spTree>
    <p:extLst>
      <p:ext uri="{BB962C8B-B14F-4D97-AF65-F5344CB8AC3E}">
        <p14:creationId xmlns:p14="http://schemas.microsoft.com/office/powerpoint/2010/main" val="31255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FB21B769-E36C-4246-8409-B9B71C72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8961" y="0"/>
            <a:ext cx="1628119" cy="16281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691E0-8614-EA40-9C5B-892C0E69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8727A-EB5E-2745-9120-4A009D5568A8}"/>
              </a:ext>
            </a:extLst>
          </p:cNvPr>
          <p:cNvSpPr txBox="1"/>
          <p:nvPr/>
        </p:nvSpPr>
        <p:spPr>
          <a:xfrm>
            <a:off x="5246060" y="1730077"/>
            <a:ext cx="66589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Requer Ferramentas de Automação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Execução de tarefas como testes automatizados em um servidor de CI</a:t>
            </a:r>
            <a:endParaRPr lang="en-BR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BC05F8-CC74-6F4D-92E4-EFB7C01AD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70906" cy="4279370"/>
          </a:xfrm>
        </p:spPr>
        <p:txBody>
          <a:bodyPr anchor="b">
            <a:normAutofit/>
          </a:bodyPr>
          <a:lstStyle/>
          <a:p>
            <a:r>
              <a:rPr lang="en-BR" sz="4800" b="1" dirty="0"/>
              <a:t>Integração Contínua: </a:t>
            </a:r>
            <a:r>
              <a:rPr lang="en-BR" sz="4800" b="1" i="1" dirty="0"/>
              <a:t>Continuous Integration </a:t>
            </a:r>
            <a:r>
              <a:rPr lang="en-BR" sz="4800" b="1" dirty="0"/>
              <a:t>(CI)</a:t>
            </a:r>
          </a:p>
        </p:txBody>
      </p:sp>
    </p:spTree>
    <p:extLst>
      <p:ext uri="{BB962C8B-B14F-4D97-AF65-F5344CB8AC3E}">
        <p14:creationId xmlns:p14="http://schemas.microsoft.com/office/powerpoint/2010/main" val="26127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FB21B769-E36C-4246-8409-B9B71C725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8961" y="0"/>
            <a:ext cx="1628119" cy="16281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691E0-8614-EA40-9C5B-892C0E69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8727A-EB5E-2745-9120-4A009D5568A8}"/>
              </a:ext>
            </a:extLst>
          </p:cNvPr>
          <p:cNvSpPr txBox="1"/>
          <p:nvPr/>
        </p:nvSpPr>
        <p:spPr>
          <a:xfrm>
            <a:off x="5246060" y="1730077"/>
            <a:ext cx="66589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Requer Ferramentas de Automação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dirty="0"/>
              <a:t>Implantar o software automaticamente caso passe na CI</a:t>
            </a:r>
            <a:endParaRPr lang="en-BR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BC05F8-CC74-6F4D-92E4-EFB7C01AD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470906" cy="4279370"/>
          </a:xfrm>
        </p:spPr>
        <p:txBody>
          <a:bodyPr anchor="b">
            <a:normAutofit/>
          </a:bodyPr>
          <a:lstStyle/>
          <a:p>
            <a:r>
              <a:rPr lang="en-BR" sz="4800" b="1" dirty="0"/>
              <a:t>Implantação Contínua: </a:t>
            </a:r>
            <a:r>
              <a:rPr lang="en-BR" sz="4800" b="1" i="1" dirty="0"/>
              <a:t>Continuous Deployment </a:t>
            </a:r>
            <a:r>
              <a:rPr lang="en-BR" sz="4800" b="1" dirty="0"/>
              <a:t>(CD)</a:t>
            </a:r>
          </a:p>
        </p:txBody>
      </p:sp>
      <p:pic>
        <p:nvPicPr>
          <p:cNvPr id="5" name="Picture 4" descr="A picture containing transport, aircraft, balloon, colorful&#10;&#10;Description automatically generated">
            <a:extLst>
              <a:ext uri="{FF2B5EF4-FFF2-40B4-BE49-F238E27FC236}">
                <a16:creationId xmlns:a16="http://schemas.microsoft.com/office/drawing/2014/main" id="{CB743669-DBE2-E24F-8D96-BC7AAD31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472" y="0"/>
            <a:ext cx="2074068" cy="25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4FC4-9C5E-4048-AFC1-8FA9D97A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17" y="3832225"/>
            <a:ext cx="907856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b="1" i="1" dirty="0">
                <a:solidFill>
                  <a:schemeClr val="bg1"/>
                </a:solidFill>
              </a:rPr>
              <a:t>GitHub Actions:</a:t>
            </a:r>
            <a:br>
              <a:rPr lang="en-US" sz="6600" b="1" i="1" dirty="0">
                <a:solidFill>
                  <a:schemeClr val="bg1"/>
                </a:solidFill>
              </a:rPr>
            </a:br>
            <a:r>
              <a:rPr lang="en-US" sz="6600" b="1" dirty="0" err="1">
                <a:solidFill>
                  <a:schemeClr val="bg1"/>
                </a:solidFill>
              </a:rPr>
              <a:t>Serviço</a:t>
            </a:r>
            <a:r>
              <a:rPr lang="en-US" sz="6600" b="1" dirty="0">
                <a:solidFill>
                  <a:schemeClr val="bg1"/>
                </a:solidFill>
              </a:rPr>
              <a:t> de </a:t>
            </a:r>
            <a:r>
              <a:rPr lang="en-US" sz="6600" b="1" i="1" dirty="0">
                <a:solidFill>
                  <a:schemeClr val="bg1"/>
                </a:solidFill>
              </a:rPr>
              <a:t>Continuous 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88C45-FE8E-5B48-922D-CED4EB5D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7F3E827-B7AC-AD45-97ED-E53104A1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480" y="510429"/>
            <a:ext cx="3242919" cy="32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809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181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Integração Contínua: Utilizando GitHub Actions para automação de execução dos testes em projeto Java com JUnit</vt:lpstr>
      <vt:lpstr>Integração Contínua: Continuous Integration (CI)</vt:lpstr>
      <vt:lpstr>PowerPoint Presentation</vt:lpstr>
      <vt:lpstr>Integração Contínua: Continuous Integration (CI)</vt:lpstr>
      <vt:lpstr>Integração Contínua: Continuous Integration (CI)</vt:lpstr>
      <vt:lpstr>Implantação Contínua: Continuous Deployment (CD)</vt:lpstr>
      <vt:lpstr>GitHub Actions: Serviço de Continuous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Contínua: Utilizando GitHub Actions para automação de execução dos testes em projeto Java com JUnit</dc:title>
  <dc:creator>Manoel Campos da Silva Filho</dc:creator>
  <cp:lastModifiedBy>Manoel Campos da Silva Filho</cp:lastModifiedBy>
  <cp:revision>7</cp:revision>
  <dcterms:created xsi:type="dcterms:W3CDTF">2020-08-13T14:40:04Z</dcterms:created>
  <dcterms:modified xsi:type="dcterms:W3CDTF">2020-08-13T19:01:27Z</dcterms:modified>
</cp:coreProperties>
</file>