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B530E-2230-41D5-AAAC-D937AA7B3AF6}" v="448" dt="2020-12-07T03:58:13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27" autoAdjust="0"/>
  </p:normalViewPr>
  <p:slideViewPr>
    <p:cSldViewPr snapToGrid="0">
      <p:cViewPr varScale="1">
        <p:scale>
          <a:sx n="48" d="100"/>
          <a:sy n="48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lo Pinheiro" userId="ba9e25af817a5fff" providerId="LiveId" clId="{CC0B530E-2230-41D5-AAAC-D937AA7B3AF6}"/>
    <pc:docChg chg="undo redo custSel addSld delSld modSld">
      <pc:chgData name="Murilo Pinheiro" userId="ba9e25af817a5fff" providerId="LiveId" clId="{CC0B530E-2230-41D5-AAAC-D937AA7B3AF6}" dt="2020-12-08T01:40:23.583" v="2889" actId="20577"/>
      <pc:docMkLst>
        <pc:docMk/>
      </pc:docMkLst>
      <pc:sldChg chg="addSp modSp mod modNotesTx">
        <pc:chgData name="Murilo Pinheiro" userId="ba9e25af817a5fff" providerId="LiveId" clId="{CC0B530E-2230-41D5-AAAC-D937AA7B3AF6}" dt="2020-12-08T01:40:23.583" v="2889" actId="20577"/>
        <pc:sldMkLst>
          <pc:docMk/>
          <pc:sldMk cId="301127430" sldId="258"/>
        </pc:sldMkLst>
        <pc:spChg chg="mod">
          <ac:chgData name="Murilo Pinheiro" userId="ba9e25af817a5fff" providerId="LiveId" clId="{CC0B530E-2230-41D5-AAAC-D937AA7B3AF6}" dt="2020-12-06T19:46:41.454" v="732" actId="20577"/>
          <ac:spMkLst>
            <pc:docMk/>
            <pc:sldMk cId="301127430" sldId="258"/>
            <ac:spMk id="3" creationId="{34D9ED7D-22EE-4B98-A6C0-941191CC6F49}"/>
          </ac:spMkLst>
        </pc:spChg>
        <pc:picChg chg="add mod">
          <ac:chgData name="Murilo Pinheiro" userId="ba9e25af817a5fff" providerId="LiveId" clId="{CC0B530E-2230-41D5-AAAC-D937AA7B3AF6}" dt="2020-12-07T03:46:45.399" v="1955" actId="1076"/>
          <ac:picMkLst>
            <pc:docMk/>
            <pc:sldMk cId="301127430" sldId="258"/>
            <ac:picMk id="5" creationId="{A59688C2-B490-4E70-858D-7742458D14E3}"/>
          </ac:picMkLst>
        </pc:picChg>
      </pc:sldChg>
      <pc:sldChg chg="del">
        <pc:chgData name="Murilo Pinheiro" userId="ba9e25af817a5fff" providerId="LiveId" clId="{CC0B530E-2230-41D5-AAAC-D937AA7B3AF6}" dt="2020-12-06T19:47:10.207" v="733" actId="2696"/>
        <pc:sldMkLst>
          <pc:docMk/>
          <pc:sldMk cId="3991668011" sldId="259"/>
        </pc:sldMkLst>
      </pc:sldChg>
      <pc:sldChg chg="addSp delSp modSp mod">
        <pc:chgData name="Murilo Pinheiro" userId="ba9e25af817a5fff" providerId="LiveId" clId="{CC0B530E-2230-41D5-AAAC-D937AA7B3AF6}" dt="2020-12-07T03:41:27.270" v="1921" actId="14100"/>
        <pc:sldMkLst>
          <pc:docMk/>
          <pc:sldMk cId="3911585374" sldId="260"/>
        </pc:sldMkLst>
        <pc:spChg chg="del mod">
          <ac:chgData name="Murilo Pinheiro" userId="ba9e25af817a5fff" providerId="LiveId" clId="{CC0B530E-2230-41D5-AAAC-D937AA7B3AF6}" dt="2020-12-06T22:39:31.242" v="940"/>
          <ac:spMkLst>
            <pc:docMk/>
            <pc:sldMk cId="3911585374" sldId="260"/>
            <ac:spMk id="3" creationId="{F20223F9-D559-4F72-8501-A3739ADD004A}"/>
          </ac:spMkLst>
        </pc:spChg>
        <pc:spChg chg="add mod">
          <ac:chgData name="Murilo Pinheiro" userId="ba9e25af817a5fff" providerId="LiveId" clId="{CC0B530E-2230-41D5-AAAC-D937AA7B3AF6}" dt="2020-12-06T22:44:02.952" v="980" actId="1076"/>
          <ac:spMkLst>
            <pc:docMk/>
            <pc:sldMk cId="3911585374" sldId="260"/>
            <ac:spMk id="8" creationId="{C20A09BF-6B5C-43A7-990D-9FDC0AC804B9}"/>
          </ac:spMkLst>
        </pc:spChg>
        <pc:picChg chg="add del">
          <ac:chgData name="Murilo Pinheiro" userId="ba9e25af817a5fff" providerId="LiveId" clId="{CC0B530E-2230-41D5-AAAC-D937AA7B3AF6}" dt="2020-12-06T22:36:05.744" v="938" actId="478"/>
          <ac:picMkLst>
            <pc:docMk/>
            <pc:sldMk cId="3911585374" sldId="260"/>
            <ac:picMk id="4" creationId="{A00707FD-6E2B-4361-8B96-B67C491D2916}"/>
          </ac:picMkLst>
        </pc:picChg>
        <pc:picChg chg="add del mod">
          <ac:chgData name="Murilo Pinheiro" userId="ba9e25af817a5fff" providerId="LiveId" clId="{CC0B530E-2230-41D5-AAAC-D937AA7B3AF6}" dt="2020-12-06T22:40:41.408" v="943" actId="478"/>
          <ac:picMkLst>
            <pc:docMk/>
            <pc:sldMk cId="3911585374" sldId="260"/>
            <ac:picMk id="5" creationId="{9F503CAC-2E99-41BF-9E10-7F4EFEB50930}"/>
          </ac:picMkLst>
        </pc:picChg>
        <pc:picChg chg="add mod">
          <ac:chgData name="Murilo Pinheiro" userId="ba9e25af817a5fff" providerId="LiveId" clId="{CC0B530E-2230-41D5-AAAC-D937AA7B3AF6}" dt="2020-12-07T03:41:05.206" v="1918" actId="1076"/>
          <ac:picMkLst>
            <pc:docMk/>
            <pc:sldMk cId="3911585374" sldId="260"/>
            <ac:picMk id="6" creationId="{AE76E8D3-746F-4E82-BE2E-F7DC14B259C5}"/>
          </ac:picMkLst>
        </pc:picChg>
        <pc:picChg chg="add del mod">
          <ac:chgData name="Murilo Pinheiro" userId="ba9e25af817a5fff" providerId="LiveId" clId="{CC0B530E-2230-41D5-AAAC-D937AA7B3AF6}" dt="2020-12-07T02:55:24.457" v="1680" actId="478"/>
          <ac:picMkLst>
            <pc:docMk/>
            <pc:sldMk cId="3911585374" sldId="260"/>
            <ac:picMk id="9" creationId="{837AEEE1-E4A0-47B4-9143-913F32E0967B}"/>
          </ac:picMkLst>
        </pc:picChg>
        <pc:picChg chg="add mod">
          <ac:chgData name="Murilo Pinheiro" userId="ba9e25af817a5fff" providerId="LiveId" clId="{CC0B530E-2230-41D5-AAAC-D937AA7B3AF6}" dt="2020-12-07T03:41:07.346" v="1919" actId="1076"/>
          <ac:picMkLst>
            <pc:docMk/>
            <pc:sldMk cId="3911585374" sldId="260"/>
            <ac:picMk id="10" creationId="{AC1BB485-E53B-4051-B44C-A54F982010E1}"/>
          </ac:picMkLst>
        </pc:picChg>
        <pc:picChg chg="add mod">
          <ac:chgData name="Murilo Pinheiro" userId="ba9e25af817a5fff" providerId="LiveId" clId="{CC0B530E-2230-41D5-AAAC-D937AA7B3AF6}" dt="2020-12-07T03:41:27.270" v="1921" actId="14100"/>
          <ac:picMkLst>
            <pc:docMk/>
            <pc:sldMk cId="3911585374" sldId="260"/>
            <ac:picMk id="11" creationId="{DBAD1A5A-1C11-46E5-AC04-BE7EF441BABF}"/>
          </ac:picMkLst>
        </pc:picChg>
      </pc:sldChg>
      <pc:sldChg chg="addSp modSp mod modTransition modAnim modNotesTx">
        <pc:chgData name="Murilo Pinheiro" userId="ba9e25af817a5fff" providerId="LiveId" clId="{CC0B530E-2230-41D5-AAAC-D937AA7B3AF6}" dt="2020-12-08T01:38:26.514" v="2823" actId="20577"/>
        <pc:sldMkLst>
          <pc:docMk/>
          <pc:sldMk cId="3838690155" sldId="261"/>
        </pc:sldMkLst>
        <pc:spChg chg="mod">
          <ac:chgData name="Murilo Pinheiro" userId="ba9e25af817a5fff" providerId="LiveId" clId="{CC0B530E-2230-41D5-AAAC-D937AA7B3AF6}" dt="2020-12-07T04:04:04.849" v="2115" actId="1076"/>
          <ac:spMkLst>
            <pc:docMk/>
            <pc:sldMk cId="3838690155" sldId="261"/>
            <ac:spMk id="3" creationId="{1B1D1AD1-F1F4-4756-B98E-E57123B7F489}"/>
          </ac:spMkLst>
        </pc:spChg>
        <pc:spChg chg="add mod">
          <ac:chgData name="Murilo Pinheiro" userId="ba9e25af817a5fff" providerId="LiveId" clId="{CC0B530E-2230-41D5-AAAC-D937AA7B3AF6}" dt="2020-12-07T04:04:25.805" v="2117" actId="1076"/>
          <ac:spMkLst>
            <pc:docMk/>
            <pc:sldMk cId="3838690155" sldId="261"/>
            <ac:spMk id="5" creationId="{25E3FED3-C892-4D08-A5E2-DE80804D69E7}"/>
          </ac:spMkLst>
        </pc:spChg>
        <pc:graphicFrameChg chg="add mod modGraphic">
          <ac:chgData name="Murilo Pinheiro" userId="ba9e25af817a5fff" providerId="LiveId" clId="{CC0B530E-2230-41D5-AAAC-D937AA7B3AF6}" dt="2020-12-07T04:04:21.728" v="2116" actId="1076"/>
          <ac:graphicFrameMkLst>
            <pc:docMk/>
            <pc:sldMk cId="3838690155" sldId="261"/>
            <ac:graphicFrameMk id="4" creationId="{ED4F9294-C9F8-4B83-974F-DB775C0D6BA9}"/>
          </ac:graphicFrameMkLst>
        </pc:graphicFrameChg>
      </pc:sldChg>
      <pc:sldChg chg="addSp delSp modSp new mod">
        <pc:chgData name="Murilo Pinheiro" userId="ba9e25af817a5fff" providerId="LiveId" clId="{CC0B530E-2230-41D5-AAAC-D937AA7B3AF6}" dt="2020-12-07T04:00:12.724" v="2053" actId="1076"/>
        <pc:sldMkLst>
          <pc:docMk/>
          <pc:sldMk cId="41224080" sldId="262"/>
        </pc:sldMkLst>
        <pc:spChg chg="mod">
          <ac:chgData name="Murilo Pinheiro" userId="ba9e25af817a5fff" providerId="LiveId" clId="{CC0B530E-2230-41D5-AAAC-D937AA7B3AF6}" dt="2020-12-06T19:51:17.917" v="865" actId="20577"/>
          <ac:spMkLst>
            <pc:docMk/>
            <pc:sldMk cId="41224080" sldId="262"/>
            <ac:spMk id="2" creationId="{1BDB8388-AA74-49D0-A554-ABB13C6DC716}"/>
          </ac:spMkLst>
        </pc:spChg>
        <pc:spChg chg="del mod">
          <ac:chgData name="Murilo Pinheiro" userId="ba9e25af817a5fff" providerId="LiveId" clId="{CC0B530E-2230-41D5-AAAC-D937AA7B3AF6}" dt="2020-12-06T21:51:56.914" v="905"/>
          <ac:spMkLst>
            <pc:docMk/>
            <pc:sldMk cId="41224080" sldId="262"/>
            <ac:spMk id="3" creationId="{4443587F-A306-4363-8787-A5C52BF73C6F}"/>
          </ac:spMkLst>
        </pc:spChg>
        <pc:spChg chg="add mod">
          <ac:chgData name="Murilo Pinheiro" userId="ba9e25af817a5fff" providerId="LiveId" clId="{CC0B530E-2230-41D5-AAAC-D937AA7B3AF6}" dt="2020-12-06T21:57:22.348" v="915" actId="5793"/>
          <ac:spMkLst>
            <pc:docMk/>
            <pc:sldMk cId="41224080" sldId="262"/>
            <ac:spMk id="6" creationId="{FE9B7C83-1484-4356-AA3D-6FA12B623630}"/>
          </ac:spMkLst>
        </pc:spChg>
        <pc:picChg chg="add del mod">
          <ac:chgData name="Murilo Pinheiro" userId="ba9e25af817a5fff" providerId="LiveId" clId="{CC0B530E-2230-41D5-AAAC-D937AA7B3AF6}" dt="2020-12-06T21:56:51.734" v="909" actId="478"/>
          <ac:picMkLst>
            <pc:docMk/>
            <pc:sldMk cId="41224080" sldId="262"/>
            <ac:picMk id="4" creationId="{9344FC87-D567-4400-8D18-20908A58FB7D}"/>
          </ac:picMkLst>
        </pc:picChg>
        <pc:picChg chg="add del mod">
          <ac:chgData name="Murilo Pinheiro" userId="ba9e25af817a5fff" providerId="LiveId" clId="{CC0B530E-2230-41D5-AAAC-D937AA7B3AF6}" dt="2020-12-06T22:00:59.087" v="917" actId="478"/>
          <ac:picMkLst>
            <pc:docMk/>
            <pc:sldMk cId="41224080" sldId="262"/>
            <ac:picMk id="7" creationId="{2C0040D4-3D5D-4424-A8A3-D330CA7A866A}"/>
          </ac:picMkLst>
        </pc:picChg>
        <pc:picChg chg="add del mod">
          <ac:chgData name="Murilo Pinheiro" userId="ba9e25af817a5fff" providerId="LiveId" clId="{CC0B530E-2230-41D5-AAAC-D937AA7B3AF6}" dt="2020-12-06T22:28:08.655" v="924" actId="478"/>
          <ac:picMkLst>
            <pc:docMk/>
            <pc:sldMk cId="41224080" sldId="262"/>
            <ac:picMk id="8" creationId="{20F9247A-B261-4E74-B9C3-3FB5CE742059}"/>
          </ac:picMkLst>
        </pc:picChg>
        <pc:picChg chg="add mod">
          <ac:chgData name="Murilo Pinheiro" userId="ba9e25af817a5fff" providerId="LiveId" clId="{CC0B530E-2230-41D5-AAAC-D937AA7B3AF6}" dt="2020-12-07T04:00:12.724" v="2053" actId="1076"/>
          <ac:picMkLst>
            <pc:docMk/>
            <pc:sldMk cId="41224080" sldId="262"/>
            <ac:picMk id="9" creationId="{5F5527BB-6D9B-453C-8552-9B60F6EF3510}"/>
          </ac:picMkLst>
        </pc:picChg>
        <pc:picChg chg="add mod">
          <ac:chgData name="Murilo Pinheiro" userId="ba9e25af817a5fff" providerId="LiveId" clId="{CC0B530E-2230-41D5-AAAC-D937AA7B3AF6}" dt="2020-12-07T04:00:07.285" v="2052" actId="1076"/>
          <ac:picMkLst>
            <pc:docMk/>
            <pc:sldMk cId="41224080" sldId="262"/>
            <ac:picMk id="10" creationId="{F6784CB1-2A0F-44DC-9656-35C6128A6EAE}"/>
          </ac:picMkLst>
        </pc:picChg>
        <pc:picChg chg="add mod">
          <ac:chgData name="Murilo Pinheiro" userId="ba9e25af817a5fff" providerId="LiveId" clId="{CC0B530E-2230-41D5-AAAC-D937AA7B3AF6}" dt="2020-12-07T03:59:41.609" v="2050" actId="1076"/>
          <ac:picMkLst>
            <pc:docMk/>
            <pc:sldMk cId="41224080" sldId="262"/>
            <ac:picMk id="11" creationId="{06A69101-6A64-4BC5-8B12-9BDE465F39B5}"/>
          </ac:picMkLst>
        </pc:picChg>
        <pc:picChg chg="add del mod">
          <ac:chgData name="Murilo Pinheiro" userId="ba9e25af817a5fff" providerId="LiveId" clId="{CC0B530E-2230-41D5-AAAC-D937AA7B3AF6}" dt="2020-12-07T03:57:41.947" v="2042"/>
          <ac:picMkLst>
            <pc:docMk/>
            <pc:sldMk cId="41224080" sldId="262"/>
            <ac:picMk id="12" creationId="{C94CBEE4-0CDB-4D1C-9E7D-68473625CE58}"/>
          </ac:picMkLst>
        </pc:picChg>
        <pc:picChg chg="add mod">
          <ac:chgData name="Murilo Pinheiro" userId="ba9e25af817a5fff" providerId="LiveId" clId="{CC0B530E-2230-41D5-AAAC-D937AA7B3AF6}" dt="2020-12-07T03:58:32.618" v="2045" actId="1076"/>
          <ac:picMkLst>
            <pc:docMk/>
            <pc:sldMk cId="41224080" sldId="262"/>
            <ac:picMk id="13" creationId="{A512CA71-39E1-4563-B3C9-3B46E5CEA52D}"/>
          </ac:picMkLst>
        </pc:picChg>
      </pc:sldChg>
      <pc:sldChg chg="addSp delSp modSp add mod">
        <pc:chgData name="Murilo Pinheiro" userId="ba9e25af817a5fff" providerId="LiveId" clId="{CC0B530E-2230-41D5-AAAC-D937AA7B3AF6}" dt="2020-12-07T04:04:56.686" v="2121" actId="1076"/>
        <pc:sldMkLst>
          <pc:docMk/>
          <pc:sldMk cId="2176003079" sldId="263"/>
        </pc:sldMkLst>
        <pc:spChg chg="mod">
          <ac:chgData name="Murilo Pinheiro" userId="ba9e25af817a5fff" providerId="LiveId" clId="{CC0B530E-2230-41D5-AAAC-D937AA7B3AF6}" dt="2020-12-07T04:04:46.169" v="2118" actId="1076"/>
          <ac:spMkLst>
            <pc:docMk/>
            <pc:sldMk cId="2176003079" sldId="263"/>
            <ac:spMk id="8" creationId="{C20A09BF-6B5C-43A7-990D-9FDC0AC804B9}"/>
          </ac:spMkLst>
        </pc:spChg>
        <pc:picChg chg="add mod">
          <ac:chgData name="Murilo Pinheiro" userId="ba9e25af817a5fff" providerId="LiveId" clId="{CC0B530E-2230-41D5-AAAC-D937AA7B3AF6}" dt="2020-12-07T04:04:52.545" v="2120" actId="1076"/>
          <ac:picMkLst>
            <pc:docMk/>
            <pc:sldMk cId="2176003079" sldId="263"/>
            <ac:picMk id="3" creationId="{186BC1DA-D2DA-4B1D-9F51-B50752CEEB61}"/>
          </ac:picMkLst>
        </pc:picChg>
        <pc:picChg chg="add mod">
          <ac:chgData name="Murilo Pinheiro" userId="ba9e25af817a5fff" providerId="LiveId" clId="{CC0B530E-2230-41D5-AAAC-D937AA7B3AF6}" dt="2020-12-07T04:04:49.821" v="2119" actId="1076"/>
          <ac:picMkLst>
            <pc:docMk/>
            <pc:sldMk cId="2176003079" sldId="263"/>
            <ac:picMk id="4" creationId="{81738219-0667-4124-880A-8130D5C24D93}"/>
          </ac:picMkLst>
        </pc:picChg>
        <pc:picChg chg="add del">
          <ac:chgData name="Murilo Pinheiro" userId="ba9e25af817a5fff" providerId="LiveId" clId="{CC0B530E-2230-41D5-AAAC-D937AA7B3AF6}" dt="2020-12-06T22:46:05.630" v="1007" actId="478"/>
          <ac:picMkLst>
            <pc:docMk/>
            <pc:sldMk cId="2176003079" sldId="263"/>
            <ac:picMk id="6" creationId="{AE76E8D3-746F-4E82-BE2E-F7DC14B259C5}"/>
          </ac:picMkLst>
        </pc:picChg>
        <pc:picChg chg="del">
          <ac:chgData name="Murilo Pinheiro" userId="ba9e25af817a5fff" providerId="LiveId" clId="{CC0B530E-2230-41D5-AAAC-D937AA7B3AF6}" dt="2020-12-06T22:45:05.235" v="1001" actId="478"/>
          <ac:picMkLst>
            <pc:docMk/>
            <pc:sldMk cId="2176003079" sldId="263"/>
            <ac:picMk id="9" creationId="{837AEEE1-E4A0-47B4-9143-913F32E0967B}"/>
          </ac:picMkLst>
        </pc:picChg>
        <pc:picChg chg="add mod modCrop">
          <ac:chgData name="Murilo Pinheiro" userId="ba9e25af817a5fff" providerId="LiveId" clId="{CC0B530E-2230-41D5-AAAC-D937AA7B3AF6}" dt="2020-12-07T04:04:56.686" v="2121" actId="1076"/>
          <ac:picMkLst>
            <pc:docMk/>
            <pc:sldMk cId="2176003079" sldId="263"/>
            <ac:picMk id="10" creationId="{E97FDF43-B04E-425F-A6DC-042C3ED068AE}"/>
          </ac:picMkLst>
        </pc:picChg>
      </pc:sldChg>
      <pc:sldChg chg="new del">
        <pc:chgData name="Murilo Pinheiro" userId="ba9e25af817a5fff" providerId="LiveId" clId="{CC0B530E-2230-41D5-AAAC-D937AA7B3AF6}" dt="2020-12-06T22:44:45.123" v="982" actId="680"/>
        <pc:sldMkLst>
          <pc:docMk/>
          <pc:sldMk cId="3640316162" sldId="263"/>
        </pc:sldMkLst>
      </pc:sldChg>
      <pc:sldChg chg="addSp delSp modSp add del mod">
        <pc:chgData name="Murilo Pinheiro" userId="ba9e25af817a5fff" providerId="LiveId" clId="{CC0B530E-2230-41D5-AAAC-D937AA7B3AF6}" dt="2020-12-07T03:45:29.647" v="1942" actId="47"/>
        <pc:sldMkLst>
          <pc:docMk/>
          <pc:sldMk cId="2157303766" sldId="264"/>
        </pc:sldMkLst>
        <pc:picChg chg="add del mod">
          <ac:chgData name="Murilo Pinheiro" userId="ba9e25af817a5fff" providerId="LiveId" clId="{CC0B530E-2230-41D5-AAAC-D937AA7B3AF6}" dt="2020-12-07T03:45:08.608" v="1939" actId="478"/>
          <ac:picMkLst>
            <pc:docMk/>
            <pc:sldMk cId="2157303766" sldId="264"/>
            <ac:picMk id="4" creationId="{0F960CDD-9915-4843-A71B-A8BB3448D122}"/>
          </ac:picMkLst>
        </pc:picChg>
        <pc:picChg chg="add del mod modCrop">
          <ac:chgData name="Murilo Pinheiro" userId="ba9e25af817a5fff" providerId="LiveId" clId="{CC0B530E-2230-41D5-AAAC-D937AA7B3AF6}" dt="2020-12-07T03:19:08.370" v="1791" actId="478"/>
          <ac:picMkLst>
            <pc:docMk/>
            <pc:sldMk cId="2157303766" sldId="264"/>
            <ac:picMk id="5" creationId="{CB4D4FF7-AD5E-4EBC-BAED-1EC372836720}"/>
          </ac:picMkLst>
        </pc:picChg>
        <pc:picChg chg="add del mod">
          <ac:chgData name="Murilo Pinheiro" userId="ba9e25af817a5fff" providerId="LiveId" clId="{CC0B530E-2230-41D5-AAAC-D937AA7B3AF6}" dt="2020-12-07T03:45:09.378" v="1941" actId="478"/>
          <ac:picMkLst>
            <pc:docMk/>
            <pc:sldMk cId="2157303766" sldId="264"/>
            <ac:picMk id="6" creationId="{F56295E5-5C63-41D8-A8D4-F77C23B9EDC3}"/>
          </ac:picMkLst>
        </pc:picChg>
        <pc:picChg chg="add del mod modCrop">
          <ac:chgData name="Murilo Pinheiro" userId="ba9e25af817a5fff" providerId="LiveId" clId="{CC0B530E-2230-41D5-AAAC-D937AA7B3AF6}" dt="2020-12-07T03:30:34.311" v="1840" actId="478"/>
          <ac:picMkLst>
            <pc:docMk/>
            <pc:sldMk cId="2157303766" sldId="264"/>
            <ac:picMk id="7" creationId="{B58BF05F-3E3F-4774-B973-604A6CC52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4149E-B52E-4B69-92D4-857564D3A7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45C7-D016-4AB0-BAAE-339854199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function since it is almost flat for X1 close to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45C7-D016-4AB0-BAAE-339854199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is important to remember that the newton’s method requires matrix inversion which is an intense computational task.</a:t>
            </a:r>
          </a:p>
          <a:p>
            <a:r>
              <a:rPr lang="en-US" dirty="0"/>
              <a:t>- This may compromise convergence speed for higher dimensional problems.</a:t>
            </a:r>
          </a:p>
          <a:p>
            <a:r>
              <a:rPr lang="en-US" dirty="0"/>
              <a:t>- May cause problems, if matrix is not invertible.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45C7-D016-4AB0-BAAE-339854199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5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9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E637-D76B-4C2A-A378-DCB3E0D3AEC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97AF38-0EFA-4C00-A8A4-529DFE5A5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6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F63A-7517-4C60-BD6F-37C833998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31FF3-BBA2-458B-BC8F-DE828C744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MURILO AUGUSTO PINHEIRO</a:t>
            </a:r>
          </a:p>
        </p:txBody>
      </p:sp>
    </p:spTree>
    <p:extLst>
      <p:ext uri="{BB962C8B-B14F-4D97-AF65-F5344CB8AC3E}">
        <p14:creationId xmlns:p14="http://schemas.microsoft.com/office/powerpoint/2010/main" val="21183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73B9-5A5C-4EC6-8315-C016E810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C5DE-EB14-4BA6-B392-2EF553CD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Problem solution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Performance metrics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12664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12F3-1382-4720-A08A-CE4E3E55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9ED7D-22EE-4B98-A6C0-941191CC6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 a numerical optimization algorithm based on a line search method</a:t>
                </a:r>
              </a:p>
              <a:p>
                <a:r>
                  <a:rPr lang="en-US" dirty="0"/>
                  <a:t>Find the search direction using steepest descent and Newton’s method approaches.</a:t>
                </a:r>
              </a:p>
              <a:p>
                <a:r>
                  <a:rPr lang="en-US" dirty="0"/>
                  <a:t>Use backtracking line search algorithm to determine the step length for each iteration</a:t>
                </a:r>
              </a:p>
              <a:p>
                <a:r>
                  <a:rPr lang="en-US" dirty="0"/>
                  <a:t>Minimize the </a:t>
                </a:r>
                <a:r>
                  <a:rPr lang="en-US" dirty="0" err="1"/>
                  <a:t>Rosenbrock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[1.2 1.2]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as an initial point and initial step length equal to 1</a:t>
                </a:r>
              </a:p>
              <a:p>
                <a:r>
                  <a:rPr lang="en-US" dirty="0"/>
                  <a:t>Evaluate performance of both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9ED7D-22EE-4B98-A6C0-941191CC6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A59688C2-B490-4E70-858D-7742458D1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65" y="4329273"/>
            <a:ext cx="3148273" cy="23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88-AA74-49D0-A554-ABB13C6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B7C83-1484-4356-AA3D-6FA12B62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527BB-6D9B-453C-8552-9B60F6E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9" y="2160589"/>
            <a:ext cx="2105025" cy="376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84CB1-2A0F-44DC-9656-35C6128A6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369" y="1605250"/>
            <a:ext cx="4567652" cy="464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9101-6A64-4BC5-8B12-9BDE465F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736" y="2755892"/>
            <a:ext cx="4561434" cy="3715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2CA71-39E1-4563-B3C9-3B46E5CEA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113" y="5416552"/>
            <a:ext cx="1704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C19-A886-4019-AF45-DA9367D0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6E8D3-746F-4E82-BE2E-F7DC14B2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7" y="2184652"/>
            <a:ext cx="8601450" cy="174767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0A09BF-6B5C-43A7-990D-9FDC0AC8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692"/>
            <a:ext cx="8596668" cy="3880773"/>
          </a:xfrm>
        </p:spPr>
        <p:txBody>
          <a:bodyPr/>
          <a:lstStyle/>
          <a:p>
            <a:r>
              <a:rPr lang="en-US" dirty="0"/>
              <a:t>Steepest descent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BB485-E53B-4051-B44C-A54F9820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9" y="4009472"/>
            <a:ext cx="8596668" cy="2737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D1A5A-1C11-46E5-AC04-BE7EF441B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71" y="2184653"/>
            <a:ext cx="2272920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C19-A886-4019-AF45-DA9367D0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0A09BF-6B5C-43A7-990D-9FDC0AC8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Newton’s method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BC1DA-D2DA-4B1D-9F51-B50752CE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5797"/>
            <a:ext cx="8596668" cy="2289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38219-0667-4124-880A-8130D5C2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95797"/>
            <a:ext cx="8596668" cy="2378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FDF43-B04E-425F-A6DC-042C3ED068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" b="40183"/>
          <a:stretch/>
        </p:blipFill>
        <p:spPr>
          <a:xfrm>
            <a:off x="9420226" y="2995797"/>
            <a:ext cx="2094440" cy="14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0284-330F-4A4A-B69A-F70DC25C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1AD1-F1F4-4756-B98E-E57123B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Both methods can be analyzed based on the following aspects: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4F9294-C9F8-4B83-974F-DB775C0D6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63625"/>
              </p:ext>
            </p:extLst>
          </p:nvPr>
        </p:nvGraphicFramePr>
        <p:xfrm>
          <a:off x="677334" y="2558279"/>
          <a:ext cx="9620714" cy="369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22">
                  <a:extLst>
                    <a:ext uri="{9D8B030D-6E8A-4147-A177-3AD203B41FA5}">
                      <a16:colId xmlns:a16="http://schemas.microsoft.com/office/drawing/2014/main" val="234667151"/>
                    </a:ext>
                  </a:extLst>
                </a:gridCol>
                <a:gridCol w="1893222">
                  <a:extLst>
                    <a:ext uri="{9D8B030D-6E8A-4147-A177-3AD203B41FA5}">
                      <a16:colId xmlns:a16="http://schemas.microsoft.com/office/drawing/2014/main" val="343299412"/>
                    </a:ext>
                  </a:extLst>
                </a:gridCol>
                <a:gridCol w="2415209">
                  <a:extLst>
                    <a:ext uri="{9D8B030D-6E8A-4147-A177-3AD203B41FA5}">
                      <a16:colId xmlns:a16="http://schemas.microsoft.com/office/drawing/2014/main" val="4163720352"/>
                    </a:ext>
                  </a:extLst>
                </a:gridCol>
                <a:gridCol w="2335696">
                  <a:extLst>
                    <a:ext uri="{9D8B030D-6E8A-4147-A177-3AD203B41FA5}">
                      <a16:colId xmlns:a16="http://schemas.microsoft.com/office/drawing/2014/main" val="3455004763"/>
                    </a:ext>
                  </a:extLst>
                </a:gridCol>
                <a:gridCol w="1083365">
                  <a:extLst>
                    <a:ext uri="{9D8B030D-6E8A-4147-A177-3AD203B41FA5}">
                      <a16:colId xmlns:a16="http://schemas.microsoft.com/office/drawing/2014/main" val="3174554220"/>
                    </a:ext>
                  </a:extLst>
                </a:gridCol>
              </a:tblGrid>
              <a:tr h="3143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Steepest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Newton’s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023808"/>
                  </a:ext>
                </a:extLst>
              </a:tr>
              <a:tr h="10020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 = 1.0037178</a:t>
                      </a:r>
                    </a:p>
                    <a:p>
                      <a:pPr algn="ctr"/>
                      <a:r>
                        <a:rPr lang="en-US" dirty="0"/>
                        <a:t>X2 = 1.007473</a:t>
                      </a:r>
                    </a:p>
                    <a:p>
                      <a:pPr algn="ctr"/>
                      <a:r>
                        <a:rPr lang="en-US" dirty="0"/>
                        <a:t>F(X) = 1.38758e-05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 = 0</a:t>
                      </a:r>
                    </a:p>
                    <a:p>
                      <a:pPr algn="ctr"/>
                      <a:r>
                        <a:rPr lang="en-US" dirty="0"/>
                        <a:t>X2 = 0</a:t>
                      </a:r>
                    </a:p>
                    <a:p>
                      <a:pPr algn="ctr"/>
                      <a:r>
                        <a:rPr lang="en-US" dirty="0"/>
                        <a:t>F(X) = 1.08828e-25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419421"/>
                  </a:ext>
                </a:extLst>
              </a:tr>
              <a:tr h="596921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Tens of milliseconds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 seconds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01191"/>
                  </a:ext>
                </a:extLst>
              </a:tr>
              <a:tr h="516834">
                <a:tc vMerge="1">
                  <a:txBody>
                    <a:bodyPr/>
                    <a:lstStyle/>
                    <a:p>
                      <a:r>
                        <a:rPr lang="en-US" dirty="0"/>
                        <a:t>Convergence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27971"/>
                  </a:ext>
                </a:extLst>
              </a:tr>
              <a:tr h="477078">
                <a:tc vMerge="1">
                  <a:txBody>
                    <a:bodyPr/>
                    <a:lstStyle/>
                    <a:p>
                      <a:r>
                        <a:rPr lang="en-US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mostly &lt;= 0.1*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 0.5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52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Oscillatory*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129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576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E3FED3-C892-4D08-A5E2-DE80804D69E7}"/>
              </a:ext>
            </a:extLst>
          </p:cNvPr>
          <p:cNvSpPr txBox="1"/>
          <p:nvPr/>
        </p:nvSpPr>
        <p:spPr>
          <a:xfrm>
            <a:off x="677334" y="629659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inefficient</a:t>
            </a:r>
          </a:p>
        </p:txBody>
      </p:sp>
    </p:spTree>
    <p:extLst>
      <p:ext uri="{BB962C8B-B14F-4D97-AF65-F5344CB8AC3E}">
        <p14:creationId xmlns:p14="http://schemas.microsoft.com/office/powerpoint/2010/main" val="3838690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230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Wingdings 3</vt:lpstr>
      <vt:lpstr>Facet</vt:lpstr>
      <vt:lpstr>Numerical optimization</vt:lpstr>
      <vt:lpstr>Summary</vt:lpstr>
      <vt:lpstr>Problem definition</vt:lpstr>
      <vt:lpstr>Implementation</vt:lpstr>
      <vt:lpstr>Results</vt:lpstr>
      <vt:lpstr>Results</vt:lpstr>
      <vt:lpstr>Performance metrics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optimization</dc:title>
  <dc:creator>Murilo Pinheiro</dc:creator>
  <cp:lastModifiedBy>Murilo Pinheiro</cp:lastModifiedBy>
  <cp:revision>1</cp:revision>
  <dcterms:created xsi:type="dcterms:W3CDTF">2020-12-06T18:11:45Z</dcterms:created>
  <dcterms:modified xsi:type="dcterms:W3CDTF">2020-12-08T01:43:57Z</dcterms:modified>
</cp:coreProperties>
</file>