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30/04/2025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30/04/2025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30/04/2025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30/04/2025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30/04/2025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30/04/2025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30/04/2025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MVC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PresentationFormat>Apresentação na tela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MVC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</dc:title>
  <dc:creator>MARCEL</dc:creator>
  <cp:lastModifiedBy>MARCEL</cp:lastModifiedBy>
  <cp:revision>2</cp:revision>
  <dcterms:created xsi:type="dcterms:W3CDTF">2025-04-30T13:31:30Z</dcterms:created>
  <dcterms:modified xsi:type="dcterms:W3CDTF">2025-04-30T13:32:32Z</dcterms:modified>
</cp:coreProperties>
</file>