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01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0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-freecodecamp-org.translate.goog/news/what-is-a-relational-database-rdbms-definition/?_x_tr_sl=en&amp;_x_tr_tl=pt&amp;_x_tr_hl=pt&amp;_x_tr_pto=t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reecodecamp-org.translate.goog/news/what-is-an-orm-the-meaning-of-object-relational-mapping-database-tools/?_x_tr_sl=en&amp;_x_tr_tl=pt&amp;_x_tr_hl=pt&amp;_x_tr_pto=t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Mapeamento Relacional de Objetos </a:t>
            </a:r>
          </a:p>
        </p:txBody>
      </p:sp>
    </p:spTree>
    <p:extLst>
      <p:ext uri="{BB962C8B-B14F-4D97-AF65-F5344CB8AC3E}">
        <p14:creationId xmlns:p14="http://schemas.microsoft.com/office/powerpoint/2010/main" val="33984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pt-BR" dirty="0"/>
              <a:t>Mapeamento Relacional de Objetos (ORM) é uma técnica usada para criar uma "ponte" entre programas orientados a objetos e, na maioria dos casos, </a:t>
            </a:r>
            <a:r>
              <a:rPr lang="pt-BR" u="sng" dirty="0">
                <a:hlinkClick r:id="rId2"/>
              </a:rPr>
              <a:t>bancos de dados relacionais</a:t>
            </a:r>
            <a:r>
              <a:rPr lang="pt-BR" dirty="0"/>
              <a:t> .</a:t>
            </a:r>
          </a:p>
        </p:txBody>
      </p:sp>
      <p:pic>
        <p:nvPicPr>
          <p:cNvPr id="1028" name="Picture 4" descr="Decoding ORM: A Deep Dive into Object-Relational Mapping | by Ibrahim H.  Al-Yazouri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7" b="18037"/>
          <a:stretch/>
        </p:blipFill>
        <p:spPr bwMode="auto">
          <a:xfrm>
            <a:off x="1357312" y="3001963"/>
            <a:ext cx="94773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ORM faz o mapeamento da sua classe para o banco de dados e cada ORM tem suas particularidades para gerar o SQL referente a inserção do objeto que corresponde a uma tabela no banco de dados e realizar a operação.</a:t>
            </a:r>
            <a:endParaRPr lang="pt-BR" sz="2400" dirty="0"/>
          </a:p>
        </p:txBody>
      </p:sp>
      <p:pic>
        <p:nvPicPr>
          <p:cNvPr id="2050" name="Picture 2" descr="Figura 1.2 modelo de conversão de dados através de um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225799"/>
            <a:ext cx="6667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Ocorre </a:t>
            </a:r>
            <a:r>
              <a:rPr lang="pt-BR" dirty="0"/>
              <a:t>conversão de classes para tabelas e vice-versa assim como as demais informações quando utilizamos um </a:t>
            </a:r>
            <a:r>
              <a:rPr lang="pt-BR" i="1" dirty="0"/>
              <a:t>framework</a:t>
            </a:r>
            <a:r>
              <a:rPr lang="pt-BR" dirty="0"/>
              <a:t> ORM em nossa aplicação. Isso facilita o</a:t>
            </a:r>
            <a:r>
              <a:rPr lang="pt-BR" dirty="0" smtClean="0"/>
              <a:t> </a:t>
            </a:r>
            <a:r>
              <a:rPr lang="pt-BR" dirty="0"/>
              <a:t>desenvolvimento e evita a necessidade </a:t>
            </a:r>
            <a:r>
              <a:rPr lang="pt-BR" dirty="0" smtClean="0"/>
              <a:t>de</a:t>
            </a:r>
            <a:r>
              <a:rPr lang="pt-BR" dirty="0"/>
              <a:t> </a:t>
            </a:r>
            <a:r>
              <a:rPr lang="pt-BR" i="1" dirty="0"/>
              <a:t>queries</a:t>
            </a:r>
            <a:r>
              <a:rPr lang="pt-BR" dirty="0"/>
              <a:t> (consultas) no </a:t>
            </a:r>
            <a:r>
              <a:rPr lang="pt-BR" dirty="0" smtClean="0"/>
              <a:t>código ou no banco </a:t>
            </a:r>
            <a:r>
              <a:rPr lang="pt-BR" smtClean="0"/>
              <a:t>de dados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6925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hlinkClick r:id="rId2"/>
              </a:rPr>
              <a:t>https://www-freecodecamp-org.translate.goog/news/what-is-an-orm-the-meaning-of-object-relational-mapping-database-tools/?_x_tr_sl=en&amp;_x_tr_tl=pt&amp;_x_tr_hl=pt&amp;_x_tr_pto=tc</a:t>
            </a:r>
            <a:endParaRPr lang="pt-BR" sz="1800" dirty="0" smtClean="0"/>
          </a:p>
          <a:p>
            <a:r>
              <a:rPr lang="pt-BR" sz="1800" dirty="0" smtClean="0"/>
              <a:t>https://renan04-marques.medium.com/oque-é-orm-3432889661f6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37136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ORM</vt:lpstr>
      <vt:lpstr>Apresentação do PowerPoint</vt:lpstr>
      <vt:lpstr>Como funciona:</vt:lpstr>
      <vt:lpstr>Como funciona: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Aluno</dc:creator>
  <cp:lastModifiedBy>Aluno</cp:lastModifiedBy>
  <cp:revision>2</cp:revision>
  <dcterms:created xsi:type="dcterms:W3CDTF">2025-05-26T22:31:05Z</dcterms:created>
  <dcterms:modified xsi:type="dcterms:W3CDTF">2025-05-26T22:49:14Z</dcterms:modified>
</cp:coreProperties>
</file>