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Glossary/MV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MVC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Modelo-Visão-Controle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pt-BR" sz="2400" b="1" dirty="0" smtClean="0"/>
              <a:t>	MVC (</a:t>
            </a:r>
            <a:r>
              <a:rPr lang="pt-BR" sz="2400" b="1" dirty="0" err="1" smtClean="0"/>
              <a:t>Model-View-Controller</a:t>
            </a:r>
            <a:r>
              <a:rPr lang="pt-BR" sz="2400" b="1" dirty="0" smtClean="0"/>
              <a:t>)</a:t>
            </a:r>
            <a:r>
              <a:rPr lang="pt-BR" sz="2400" dirty="0" smtClean="0"/>
              <a:t> é um padrão de design de software comumente usado para implementar interfaces de usuário, dados e lógica de controle. Ele enfatiza a separação entre a lógica de negócios do software e sua exibição. Essa </a:t>
            </a:r>
            <a:r>
              <a:rPr lang="pt-BR" sz="2400" b="1" dirty="0" smtClean="0"/>
              <a:t>"separação de preocupações"</a:t>
            </a:r>
            <a:r>
              <a:rPr lang="pt-BR" sz="2400" dirty="0" smtClean="0"/>
              <a:t> (</a:t>
            </a:r>
            <a:r>
              <a:rPr lang="pt-BR" sz="2400" dirty="0" err="1" smtClean="0"/>
              <a:t>separation</a:t>
            </a:r>
            <a:r>
              <a:rPr lang="pt-BR" sz="2400" dirty="0" smtClean="0"/>
              <a:t> </a:t>
            </a:r>
            <a:r>
              <a:rPr lang="pt-BR" sz="2400" dirty="0" err="1" smtClean="0"/>
              <a:t>of</a:t>
            </a:r>
            <a:r>
              <a:rPr lang="pt-BR" sz="2400" dirty="0" smtClean="0"/>
              <a:t> </a:t>
            </a:r>
            <a:r>
              <a:rPr lang="pt-BR" sz="2400" dirty="0" err="1" smtClean="0"/>
              <a:t>concerns</a:t>
            </a:r>
            <a:r>
              <a:rPr lang="pt-BR" sz="2400" dirty="0" smtClean="0"/>
              <a:t>) permite uma melhor divisão de trabalho e facilita a manutenção. Outros padrões de design são baseados no MVC, como:</a:t>
            </a:r>
          </a:p>
          <a:p>
            <a:r>
              <a:rPr lang="pt-BR" sz="2000" b="1" dirty="0" smtClean="0"/>
              <a:t>MVVM</a:t>
            </a:r>
            <a:r>
              <a:rPr lang="pt-BR" sz="2000" dirty="0" smtClean="0"/>
              <a:t> (</a:t>
            </a:r>
            <a:r>
              <a:rPr lang="pt-BR" sz="2000" dirty="0" err="1" smtClean="0"/>
              <a:t>Model-View-ViewModel</a:t>
            </a:r>
            <a:r>
              <a:rPr lang="pt-BR" sz="2000" dirty="0" smtClean="0"/>
              <a:t>)</a:t>
            </a:r>
          </a:p>
          <a:p>
            <a:r>
              <a:rPr lang="pt-BR" sz="2000" b="1" dirty="0" smtClean="0"/>
              <a:t>MVP</a:t>
            </a:r>
            <a:r>
              <a:rPr lang="pt-BR" sz="2000" dirty="0" smtClean="0"/>
              <a:t> (</a:t>
            </a:r>
            <a:r>
              <a:rPr lang="pt-BR" sz="2000" dirty="0" err="1" smtClean="0"/>
              <a:t>Model-View-Presenter</a:t>
            </a:r>
            <a:r>
              <a:rPr lang="pt-BR" sz="2000" dirty="0" smtClean="0"/>
              <a:t>)</a:t>
            </a:r>
          </a:p>
          <a:p>
            <a:r>
              <a:rPr lang="pt-BR" sz="2000" b="1" dirty="0" smtClean="0"/>
              <a:t>MVW</a:t>
            </a:r>
            <a:r>
              <a:rPr lang="pt-BR" sz="2000" dirty="0" smtClean="0"/>
              <a:t> (</a:t>
            </a:r>
            <a:r>
              <a:rPr lang="pt-BR" sz="2000" dirty="0" err="1" smtClean="0"/>
              <a:t>Model-View-Whatever</a:t>
            </a:r>
            <a:r>
              <a:rPr lang="pt-BR" sz="2000" dirty="0" smtClean="0"/>
              <a:t>)</a:t>
            </a:r>
          </a:p>
          <a:p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 três partes do MVC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pt-BR" sz="2400" b="1" dirty="0" err="1" smtClean="0"/>
              <a:t>Model</a:t>
            </a:r>
            <a:r>
              <a:rPr lang="pt-BR" sz="2400" b="1" dirty="0" smtClean="0"/>
              <a:t> (Modelo):</a:t>
            </a:r>
            <a:r>
              <a:rPr lang="pt-BR" sz="2400" dirty="0" smtClean="0"/>
              <a:t> Gerencia os dados e a lógica de negócios.</a:t>
            </a:r>
          </a:p>
          <a:p>
            <a:r>
              <a:rPr lang="pt-BR" sz="2400" b="1" dirty="0" err="1" smtClean="0"/>
              <a:t>View</a:t>
            </a:r>
            <a:r>
              <a:rPr lang="pt-BR" sz="2400" b="1" dirty="0" smtClean="0"/>
              <a:t> (Visão):</a:t>
            </a:r>
            <a:r>
              <a:rPr lang="pt-BR" sz="2400" dirty="0" smtClean="0"/>
              <a:t> Responsável pelo layout e exibição dos dados.</a:t>
            </a:r>
          </a:p>
          <a:p>
            <a:r>
              <a:rPr lang="pt-BR" sz="2400" b="1" dirty="0" err="1" smtClean="0"/>
              <a:t>Controller</a:t>
            </a:r>
            <a:r>
              <a:rPr lang="pt-BR" sz="2400" b="1" dirty="0" smtClean="0"/>
              <a:t> (Controlador):</a:t>
            </a:r>
            <a:r>
              <a:rPr lang="pt-BR" sz="2400" dirty="0" smtClean="0"/>
              <a:t> Direciona os comandos para o modelo e a visão.</a:t>
            </a:r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286124"/>
            <a:ext cx="4740253" cy="2906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 smtClean="0">
                <a:hlinkClick r:id="rId2"/>
              </a:rPr>
              <a:t>https://developer.mozilla.org/en-US/docs/Glossary/MVC</a:t>
            </a:r>
            <a:endParaRPr lang="pt-BR" sz="1600" dirty="0" smtClean="0"/>
          </a:p>
          <a:p>
            <a:r>
              <a:rPr lang="pt-BR" sz="1600" dirty="0" smtClean="0"/>
              <a:t>https://www.geeksforgeeks.org/benefit-of-using-mvc/</a:t>
            </a:r>
            <a:endParaRPr lang="pt-B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56</Words>
  <PresentationFormat>Apresentação na tela (4:3)</PresentationFormat>
  <Paragraphs>14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MVC</vt:lpstr>
      <vt:lpstr>Definição </vt:lpstr>
      <vt:lpstr>As três partes do MVC</vt:lpstr>
      <vt:lpstr>Slide 4</vt:lpstr>
      <vt:lpstr>Referências Bibliográficas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MARCEL</dc:creator>
  <cp:lastModifiedBy>MARCEL</cp:lastModifiedBy>
  <cp:revision>8</cp:revision>
  <dcterms:created xsi:type="dcterms:W3CDTF">2025-04-30T13:31:30Z</dcterms:created>
  <dcterms:modified xsi:type="dcterms:W3CDTF">2025-05-17T00:04:25Z</dcterms:modified>
</cp:coreProperties>
</file>