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1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19/05/2025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aravel.com/docs/12.x/bla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r>
              <a:rPr lang="pt-BR" dirty="0" smtClean="0"/>
              <a:t>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smtClean="0"/>
              <a:t>Uma </a:t>
            </a:r>
            <a:r>
              <a:rPr lang="pt-BR" sz="2400" dirty="0" err="1" smtClean="0"/>
              <a:t>template</a:t>
            </a:r>
            <a:r>
              <a:rPr lang="pt-BR" sz="2400" dirty="0" smtClean="0"/>
              <a:t> </a:t>
            </a:r>
            <a:r>
              <a:rPr lang="pt-BR" sz="2400" dirty="0" err="1" smtClean="0"/>
              <a:t>engine</a:t>
            </a:r>
            <a:r>
              <a:rPr lang="pt-BR" sz="2400" dirty="0" smtClean="0"/>
              <a:t> serve para facilitar na criação de páginas HTML tornando o envio e exibição de informações dinâmicas em um processo mais simples e organizado</a:t>
            </a:r>
            <a:r>
              <a:rPr lang="pt-BR" sz="2400" dirty="0" smtClean="0"/>
              <a:t>.</a:t>
            </a:r>
          </a:p>
          <a:p>
            <a:pPr>
              <a:buNone/>
            </a:pPr>
            <a:endParaRPr lang="pt-BR" sz="2400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857496"/>
            <a:ext cx="4217265" cy="3534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Quando sua aplicação web demanda a exibição de determinados dados obtidos de alguma fonte (seja um banco de dados, uma API, uma lista, </a:t>
            </a:r>
            <a:r>
              <a:rPr lang="pt-BR" sz="2400" dirty="0" err="1" smtClean="0"/>
              <a:t>etc</a:t>
            </a:r>
            <a:r>
              <a:rPr lang="pt-BR" sz="2400" dirty="0" smtClean="0"/>
              <a:t>), normalmente utilizamos a marcação HTML para que sejam </a:t>
            </a:r>
            <a:r>
              <a:rPr lang="pt-BR" sz="2400" dirty="0" err="1" smtClean="0"/>
              <a:t>renderizadas</a:t>
            </a:r>
            <a:r>
              <a:rPr lang="pt-BR" sz="2400" dirty="0" smtClean="0"/>
              <a:t> no navegador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Porém, a criação de páginas HTML é, muitas vezes, algo improdutivo e ineficiente, principalmente quando precisamos trabalhar com grandes quantidades de dados ou até utilizar recursos das linguagens de programação </a:t>
            </a:r>
            <a:r>
              <a:rPr lang="pt-BR" sz="2400" dirty="0" smtClean="0"/>
              <a:t> </a:t>
            </a:r>
            <a:r>
              <a:rPr lang="pt-BR" sz="2400" dirty="0" smtClean="0"/>
              <a:t>nas páginas HTML. Para estes casos, podemos utilizar as </a:t>
            </a:r>
            <a:r>
              <a:rPr lang="pt-BR" sz="2400" dirty="0" err="1" smtClean="0"/>
              <a:t>template</a:t>
            </a:r>
            <a:r>
              <a:rPr lang="pt-BR" sz="2400" dirty="0" smtClean="0"/>
              <a:t> </a:t>
            </a:r>
            <a:r>
              <a:rPr lang="pt-BR" sz="2400" dirty="0" err="1" smtClean="0"/>
              <a:t>engines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Vantagens </a:t>
            </a:r>
            <a:r>
              <a:rPr lang="pt-BR" dirty="0" err="1" smtClean="0"/>
              <a:t>Template</a:t>
            </a:r>
            <a:r>
              <a:rPr lang="pt-BR" dirty="0" smtClean="0"/>
              <a:t> </a:t>
            </a:r>
            <a:r>
              <a:rPr lang="pt-BR" dirty="0" err="1" smtClean="0"/>
              <a:t>Engine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Maior velocidade na criação de </a:t>
            </a:r>
            <a:r>
              <a:rPr lang="pt-BR" sz="2400" dirty="0" err="1" smtClean="0"/>
              <a:t>templates</a:t>
            </a:r>
            <a:r>
              <a:rPr lang="pt-BR" sz="2400" dirty="0" smtClean="0"/>
              <a:t>;</a:t>
            </a:r>
          </a:p>
          <a:p>
            <a:r>
              <a:rPr lang="pt-BR" sz="2400" dirty="0" smtClean="0"/>
              <a:t>Códigos limpos e organizados;</a:t>
            </a:r>
          </a:p>
          <a:p>
            <a:r>
              <a:rPr lang="pt-BR" sz="2400" dirty="0" smtClean="0"/>
              <a:t>Melhor reaproveitamento de código HTML;</a:t>
            </a:r>
          </a:p>
          <a:p>
            <a:r>
              <a:rPr lang="pt-BR" sz="2400" dirty="0" smtClean="0"/>
              <a:t>Uso de tipos de dados nativos em páginas HTML;</a:t>
            </a:r>
          </a:p>
          <a:p>
            <a:r>
              <a:rPr lang="pt-BR" sz="2400" dirty="0" smtClean="0"/>
              <a:t>Uso de recursos das linguagens de programação em páginas HTML (estruturas de condição, repetição, </a:t>
            </a:r>
            <a:r>
              <a:rPr lang="pt-BR" sz="2400" dirty="0" err="1" smtClean="0"/>
              <a:t>etc</a:t>
            </a:r>
            <a:r>
              <a:rPr lang="pt-BR" sz="2400" dirty="0" smtClean="0"/>
              <a:t>), entre outros.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com </a:t>
            </a:r>
            <a:r>
              <a:rPr lang="pt-BR" dirty="0" err="1" smtClean="0"/>
              <a:t>Laravel</a:t>
            </a:r>
            <a:r>
              <a:rPr lang="pt-BR" dirty="0" smtClean="0"/>
              <a:t> e </a:t>
            </a:r>
            <a:r>
              <a:rPr lang="pt-BR" dirty="0" err="1" smtClean="0"/>
              <a:t>Blade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 err="1" smtClean="0"/>
              <a:t>Blade</a:t>
            </a:r>
            <a:r>
              <a:rPr lang="pt-BR" sz="2400" dirty="0" smtClean="0"/>
              <a:t> é o </a:t>
            </a:r>
            <a:r>
              <a:rPr lang="pt-BR" sz="2400" dirty="0" err="1" smtClean="0"/>
              <a:t>template</a:t>
            </a:r>
            <a:r>
              <a:rPr lang="pt-BR" sz="2400" dirty="0" smtClean="0"/>
              <a:t> </a:t>
            </a:r>
            <a:r>
              <a:rPr lang="pt-BR" sz="2400" dirty="0" err="1" smtClean="0"/>
              <a:t>engine</a:t>
            </a:r>
            <a:r>
              <a:rPr lang="pt-BR" sz="2400" dirty="0" smtClean="0"/>
              <a:t> incluso no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, que se diferencia de outras soluções PHP por não se restringir ao uso dessa linguagem em suas páginas. Além disso, no </a:t>
            </a:r>
            <a:r>
              <a:rPr lang="pt-BR" sz="2400" dirty="0" err="1" smtClean="0"/>
              <a:t>Blade</a:t>
            </a:r>
            <a:r>
              <a:rPr lang="pt-BR" sz="2400" dirty="0" smtClean="0"/>
              <a:t>, cada </a:t>
            </a:r>
            <a:r>
              <a:rPr lang="pt-BR" sz="2400" dirty="0" err="1" smtClean="0"/>
              <a:t>view</a:t>
            </a:r>
            <a:r>
              <a:rPr lang="pt-BR" sz="2400" dirty="0" smtClean="0"/>
              <a:t> é compilada e armazenada em </a:t>
            </a:r>
            <a:r>
              <a:rPr lang="pt-BR" sz="2400" dirty="0" err="1" smtClean="0"/>
              <a:t>cache</a:t>
            </a:r>
            <a:r>
              <a:rPr lang="pt-BR" sz="2400" dirty="0" smtClean="0"/>
              <a:t> até sofrer alguma alteração, deixando assim seus </a:t>
            </a:r>
            <a:r>
              <a:rPr lang="pt-BR" sz="2400" dirty="0" err="1" smtClean="0"/>
              <a:t>templates</a:t>
            </a:r>
            <a:r>
              <a:rPr lang="pt-BR" sz="2400" dirty="0" smtClean="0"/>
              <a:t> mais leves</a:t>
            </a:r>
            <a:r>
              <a:rPr lang="pt-BR" sz="2400" dirty="0" smtClean="0"/>
              <a:t>.</a:t>
            </a:r>
          </a:p>
          <a:p>
            <a:r>
              <a:rPr lang="pt-BR" sz="2400" dirty="0" smtClean="0"/>
              <a:t>ara evitar a repetição de código, podemos utilizar o recurso de </a:t>
            </a:r>
            <a:r>
              <a:rPr lang="pt-BR" sz="2400" dirty="0" err="1" smtClean="0"/>
              <a:t>templates</a:t>
            </a:r>
            <a:r>
              <a:rPr lang="pt-BR" sz="2400" dirty="0" smtClean="0"/>
              <a:t> oferecido pelo </a:t>
            </a:r>
            <a:r>
              <a:rPr lang="pt-BR" sz="2400" dirty="0" err="1" smtClean="0"/>
              <a:t>Laravel</a:t>
            </a:r>
            <a:r>
              <a:rPr lang="pt-BR" sz="2400" dirty="0" smtClean="0"/>
              <a:t>. Para isso, devemos criar um arquivo com o conteúdo que irá se repetir e salvá-lo com a extensão .</a:t>
            </a:r>
            <a:r>
              <a:rPr lang="pt-BR" sz="2400" dirty="0" err="1" smtClean="0"/>
              <a:t>blade</a:t>
            </a:r>
            <a:r>
              <a:rPr lang="pt-BR" sz="2400" dirty="0" smtClean="0"/>
              <a:t>.</a:t>
            </a:r>
            <a:r>
              <a:rPr lang="pt-BR" sz="2400" dirty="0" err="1" smtClean="0"/>
              <a:t>php</a:t>
            </a:r>
            <a:r>
              <a:rPr lang="pt-BR" sz="2400" dirty="0" smtClean="0"/>
              <a:t> dentro do subdiretório </a:t>
            </a:r>
            <a:r>
              <a:rPr lang="pt-BR" sz="2400" dirty="0" err="1" smtClean="0"/>
              <a:t>resources</a:t>
            </a:r>
            <a:r>
              <a:rPr lang="pt-BR" sz="2400" dirty="0" smtClean="0"/>
              <a:t>/</a:t>
            </a:r>
            <a:r>
              <a:rPr lang="pt-BR" sz="2400" dirty="0" err="1" smtClean="0"/>
              <a:t>views</a:t>
            </a:r>
            <a:r>
              <a:rPr lang="pt-BR" sz="2400" dirty="0" smtClean="0"/>
              <a:t>. 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Exemplo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scripts/</a:t>
            </a:r>
            <a:r>
              <a:rPr lang="pt-BR" sz="2000" dirty="0" err="1" smtClean="0"/>
              <a:t>exemplo-laravel</a:t>
            </a:r>
            <a:r>
              <a:rPr lang="pt-BR" sz="2000" dirty="0" smtClean="0"/>
              <a:t>/</a:t>
            </a:r>
            <a:r>
              <a:rPr lang="pt-BR" sz="2000" dirty="0" err="1" smtClean="0"/>
              <a:t>resources</a:t>
            </a:r>
            <a:r>
              <a:rPr lang="pt-BR" sz="2000" dirty="0" smtClean="0"/>
              <a:t>/</a:t>
            </a:r>
            <a:r>
              <a:rPr lang="pt-BR" sz="2000" dirty="0" err="1" smtClean="0"/>
              <a:t>views</a:t>
            </a:r>
            <a:r>
              <a:rPr lang="pt-BR" sz="2000" dirty="0" smtClean="0"/>
              <a:t>/exemplo.</a:t>
            </a:r>
            <a:r>
              <a:rPr lang="pt-BR" sz="2000" dirty="0" err="1" smtClean="0"/>
              <a:t>blade</a:t>
            </a:r>
            <a:r>
              <a:rPr lang="pt-BR" sz="2000" dirty="0" smtClean="0"/>
              <a:t>.</a:t>
            </a:r>
            <a:r>
              <a:rPr lang="pt-BR" sz="2000" dirty="0" err="1" smtClean="0"/>
              <a:t>php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Esse deverá ser o formato que o </a:t>
            </a:r>
            <a:r>
              <a:rPr lang="pt-BR" sz="2800" dirty="0" err="1" smtClean="0"/>
              <a:t>template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</a:t>
            </a:r>
            <a:r>
              <a:rPr lang="pt-BR" sz="2800" dirty="0" smtClean="0"/>
              <a:t> seguirá</a:t>
            </a:r>
          </a:p>
          <a:p>
            <a:r>
              <a:rPr lang="pt-BR" sz="2800" dirty="0" smtClean="0"/>
              <a:t>O </a:t>
            </a:r>
            <a:r>
              <a:rPr lang="pt-BR" sz="2800" dirty="0" err="1" smtClean="0"/>
              <a:t>blade</a:t>
            </a:r>
            <a:r>
              <a:rPr lang="pt-BR" sz="2800" dirty="0" smtClean="0"/>
              <a:t> permite estruturas de controle, repetição, herança e entre outras funcionalidades</a:t>
            </a:r>
            <a:endParaRPr lang="pt-BR" sz="28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286380" y="1500174"/>
            <a:ext cx="31242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Exemplo</a:t>
            </a:r>
            <a:r>
              <a:rPr lang="pt-BR" sz="2000" dirty="0" smtClean="0"/>
              <a:t/>
            </a:r>
            <a:br>
              <a:rPr lang="pt-BR" sz="2000" dirty="0" smtClean="0"/>
            </a:br>
            <a:r>
              <a:rPr lang="pt-BR" sz="2000" dirty="0" smtClean="0"/>
              <a:t>scripts/</a:t>
            </a:r>
            <a:r>
              <a:rPr lang="pt-BR" sz="2000" dirty="0" err="1" smtClean="0"/>
              <a:t>exemplo-laravel</a:t>
            </a:r>
            <a:r>
              <a:rPr lang="pt-BR" sz="2000" dirty="0" smtClean="0"/>
              <a:t>/</a:t>
            </a:r>
            <a:r>
              <a:rPr lang="pt-BR" sz="2000" dirty="0" err="1" smtClean="0"/>
              <a:t>routes</a:t>
            </a:r>
            <a:r>
              <a:rPr lang="pt-BR" sz="2000" dirty="0" smtClean="0"/>
              <a:t>/web.</a:t>
            </a:r>
            <a:r>
              <a:rPr lang="pt-BR" sz="2000" dirty="0" err="1" smtClean="0"/>
              <a:t>php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Passando os dados para o exemplo, </a:t>
            </a:r>
            <a:r>
              <a:rPr lang="pt-BR" sz="2800" dirty="0" err="1" smtClean="0"/>
              <a:t>atráves</a:t>
            </a:r>
            <a:r>
              <a:rPr lang="pt-BR" sz="2800" dirty="0" smtClean="0"/>
              <a:t> da camada de controle</a:t>
            </a:r>
            <a:endParaRPr lang="pt-B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1714488"/>
            <a:ext cx="425021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 Bibliográficas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1800" dirty="0" smtClean="0">
                <a:hlinkClick r:id="rId2"/>
              </a:rPr>
              <a:t>https://</a:t>
            </a:r>
            <a:r>
              <a:rPr lang="pt-BR" sz="1800" dirty="0" smtClean="0">
                <a:hlinkClick r:id="rId2"/>
              </a:rPr>
              <a:t>laravel.com/docs/12.x/blade</a:t>
            </a:r>
            <a:endParaRPr lang="pt-BR" sz="1800" dirty="0" smtClean="0"/>
          </a:p>
          <a:p>
            <a:r>
              <a:rPr lang="pt-BR" sz="1800" dirty="0" smtClean="0"/>
              <a:t>https://medium.com/@gabifernandes_74906/template-engine-como-deixar-seu-html-din%C3%A2mico-com-nunjucks-d914806e1b07</a:t>
            </a:r>
            <a:endParaRPr lang="pt-BR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329</Words>
  <PresentationFormat>Apresentação na tela (4:3)</PresentationFormat>
  <Paragraphs>24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Tema do Office</vt:lpstr>
      <vt:lpstr>Template Engines</vt:lpstr>
      <vt:lpstr>O que é template engine?</vt:lpstr>
      <vt:lpstr>Template Engines</vt:lpstr>
      <vt:lpstr>Vantagens Template Engine</vt:lpstr>
      <vt:lpstr>Exemplo com Laravel e Blade</vt:lpstr>
      <vt:lpstr>Exemplo scripts/exemplo-laravel/resources/views/exemplo.blade.php</vt:lpstr>
      <vt:lpstr>Exemplo scripts/exemplo-laravel/routes/web.php</vt:lpstr>
      <vt:lpstr>Referências Bibliográficas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Engines</dc:title>
  <dc:creator>MARCEL</dc:creator>
  <cp:lastModifiedBy>MARCEL</cp:lastModifiedBy>
  <cp:revision>9</cp:revision>
  <dcterms:created xsi:type="dcterms:W3CDTF">2025-05-19T15:11:49Z</dcterms:created>
  <dcterms:modified xsi:type="dcterms:W3CDTF">2025-05-19T16:42:57Z</dcterms:modified>
</cp:coreProperties>
</file>