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3" r:id="rId11"/>
    <p:sldId id="25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M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Modelo-Visão-Controle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br>
              <a:rPr lang="pt-BR" dirty="0" smtClean="0"/>
            </a:br>
            <a:r>
              <a:rPr lang="pt-BR" sz="2000" i="1" dirty="0" err="1" smtClean="0"/>
              <a:t>view.php</a:t>
            </a:r>
            <a:endParaRPr lang="pt-BR" sz="40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No </a:t>
            </a:r>
            <a:r>
              <a:rPr lang="pt-BR" sz="2400" dirty="0" err="1" smtClean="0"/>
              <a:t>view</a:t>
            </a:r>
            <a:r>
              <a:rPr lang="pt-BR" sz="2400" dirty="0" smtClean="0"/>
              <a:t>, é instanciado um objeto </a:t>
            </a:r>
            <a:r>
              <a:rPr lang="pt-BR" sz="2400" i="1" dirty="0" err="1" smtClean="0"/>
              <a:t>control</a:t>
            </a:r>
            <a:r>
              <a:rPr lang="pt-BR" sz="2400" dirty="0" smtClean="0"/>
              <a:t>, a </a:t>
            </a:r>
            <a:r>
              <a:rPr lang="pt-BR" sz="2400" dirty="0" err="1" smtClean="0"/>
              <a:t>visãp</a:t>
            </a:r>
            <a:r>
              <a:rPr lang="pt-BR" sz="2400" dirty="0" smtClean="0"/>
              <a:t> não entra em contato direto com o modelo</a:t>
            </a:r>
          </a:p>
          <a:p>
            <a:r>
              <a:rPr lang="pt-BR" sz="2400" dirty="0" err="1" smtClean="0"/>
              <a:t>Atráves</a:t>
            </a:r>
            <a:r>
              <a:rPr lang="pt-BR" sz="2400" dirty="0" smtClean="0"/>
              <a:t> dessa instância, realiza as requisições necessárias, como em: </a:t>
            </a:r>
            <a:br>
              <a:rPr lang="pt-BR" sz="2400" dirty="0" smtClean="0"/>
            </a:br>
            <a:r>
              <a:rPr lang="pt-BR" sz="2200" i="1" dirty="0" smtClean="0"/>
              <a:t>$</a:t>
            </a:r>
            <a:r>
              <a:rPr lang="pt-BR" sz="2200" i="1" dirty="0" err="1"/>
              <a:t>items</a:t>
            </a:r>
            <a:r>
              <a:rPr lang="pt-BR" sz="2200" i="1" dirty="0"/>
              <a:t> = $</a:t>
            </a:r>
            <a:r>
              <a:rPr lang="pt-BR" sz="2200" i="1" dirty="0" err="1"/>
              <a:t>controller</a:t>
            </a:r>
            <a:r>
              <a:rPr lang="pt-BR" sz="2200" i="1" dirty="0"/>
              <a:t>-&gt;</a:t>
            </a:r>
            <a:r>
              <a:rPr lang="pt-BR" sz="2200" i="1" dirty="0" err="1"/>
              <a:t>getItems</a:t>
            </a:r>
            <a:r>
              <a:rPr lang="pt-BR" sz="2200" i="1" dirty="0" smtClean="0"/>
              <a:t>();</a:t>
            </a:r>
          </a:p>
          <a:p>
            <a:endParaRPr lang="pt-BR" sz="2200" i="1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13" y="1665043"/>
            <a:ext cx="3440677" cy="12399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69" y="3284984"/>
            <a:ext cx="367716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8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>
                <a:hlinkClick r:id="rId2"/>
              </a:rPr>
              <a:t>https://developer.mozilla.org/en-US/docs/Glossary/MVC</a:t>
            </a:r>
            <a:endParaRPr lang="pt-BR" sz="1600" dirty="0" smtClean="0"/>
          </a:p>
          <a:p>
            <a:r>
              <a:rPr lang="pt-BR" sz="1600" dirty="0" smtClean="0"/>
              <a:t>https://www.geeksforgeeks.org/benefit-of-using-mvc/</a:t>
            </a:r>
            <a:endParaRPr lang="pt-B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/>
              <a:t>	MVC (</a:t>
            </a:r>
            <a:r>
              <a:rPr lang="pt-BR" sz="2400" b="1" dirty="0" err="1" smtClean="0"/>
              <a:t>Model-View-Controller</a:t>
            </a:r>
            <a:r>
              <a:rPr lang="pt-BR" sz="2400" b="1" dirty="0" smtClean="0"/>
              <a:t>)</a:t>
            </a:r>
            <a:r>
              <a:rPr lang="pt-BR" sz="2400" dirty="0" smtClean="0"/>
              <a:t> é um padrão de design de software comumente usado para implementar interfaces de usuário, dados e lógica de controle. Ele enfatiza a separação entre a lógica de negócios do software e sua exibição. Essa </a:t>
            </a:r>
            <a:r>
              <a:rPr lang="pt-BR" sz="2400" b="1" dirty="0" smtClean="0"/>
              <a:t>"separação de preocupações"</a:t>
            </a:r>
            <a:r>
              <a:rPr lang="pt-BR" sz="2400" dirty="0" smtClean="0"/>
              <a:t> (</a:t>
            </a:r>
            <a:r>
              <a:rPr lang="pt-BR" sz="2400" dirty="0" err="1" smtClean="0"/>
              <a:t>separation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concerns</a:t>
            </a:r>
            <a:r>
              <a:rPr lang="pt-BR" sz="2400" dirty="0" smtClean="0"/>
              <a:t>) permite uma melhor divisão de trabalho e facilita a manutenção. Outros padrões de design são baseados no MVC, como:</a:t>
            </a:r>
          </a:p>
          <a:p>
            <a:r>
              <a:rPr lang="pt-BR" sz="2000" b="1" dirty="0" smtClean="0"/>
              <a:t>MVVM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Model-View-ViewModel</a:t>
            </a:r>
            <a:r>
              <a:rPr lang="pt-BR" sz="2000" dirty="0" smtClean="0"/>
              <a:t>)</a:t>
            </a:r>
          </a:p>
          <a:p>
            <a:r>
              <a:rPr lang="pt-BR" sz="2000" b="1" dirty="0" smtClean="0"/>
              <a:t>MVP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Model-View-Presenter</a:t>
            </a:r>
            <a:r>
              <a:rPr lang="pt-BR" sz="2000" dirty="0" smtClean="0"/>
              <a:t>)</a:t>
            </a:r>
          </a:p>
          <a:p>
            <a:r>
              <a:rPr lang="pt-BR" sz="2000" b="1" dirty="0" smtClean="0"/>
              <a:t>MVW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Model-View-Whatever</a:t>
            </a:r>
            <a:r>
              <a:rPr lang="pt-BR" sz="2000" dirty="0" smtClean="0"/>
              <a:t>)</a:t>
            </a:r>
          </a:p>
          <a:p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três partes do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pt-BR" sz="2400" b="1" dirty="0" err="1" smtClean="0"/>
              <a:t>Model</a:t>
            </a:r>
            <a:r>
              <a:rPr lang="pt-BR" sz="2400" b="1" dirty="0" smtClean="0"/>
              <a:t> (Modelo):</a:t>
            </a:r>
            <a:r>
              <a:rPr lang="pt-BR" sz="2400" dirty="0" smtClean="0"/>
              <a:t> Gerencia os dados e a lógica de negócios.</a:t>
            </a:r>
          </a:p>
          <a:p>
            <a:r>
              <a:rPr lang="pt-BR" sz="2400" b="1" dirty="0" err="1" smtClean="0"/>
              <a:t>View</a:t>
            </a:r>
            <a:r>
              <a:rPr lang="pt-BR" sz="2400" b="1" dirty="0" smtClean="0"/>
              <a:t> (Visão):</a:t>
            </a:r>
            <a:r>
              <a:rPr lang="pt-BR" sz="2400" dirty="0" smtClean="0"/>
              <a:t> Responsável pelo layout e exibição dos dados.</a:t>
            </a:r>
          </a:p>
          <a:p>
            <a:r>
              <a:rPr lang="pt-BR" sz="2400" b="1" dirty="0" err="1" smtClean="0"/>
              <a:t>Controller</a:t>
            </a:r>
            <a:r>
              <a:rPr lang="pt-BR" sz="2400" b="1" dirty="0" smtClean="0"/>
              <a:t> (Controlador):</a:t>
            </a:r>
            <a:r>
              <a:rPr lang="pt-BR" sz="2400" dirty="0" smtClean="0"/>
              <a:t> Direciona os comandos para o modelo e a visão.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286124"/>
            <a:ext cx="4740253" cy="290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camada de modelo é responsável pela lógica de dados da aplicação e pelo armazenamento e recuperação de dados de repositórios de dados de </a:t>
            </a:r>
            <a:r>
              <a:rPr lang="pt-BR" sz="2400" dirty="0" err="1"/>
              <a:t>back</a:t>
            </a:r>
            <a:r>
              <a:rPr lang="pt-BR" sz="2400" dirty="0"/>
              <a:t>-end. A camada de modelo também pode incluir mecanismos para validar dados e realizar outras tarefas relacionadas a dados. Essa camada é responsável por manter todos os aspectos dos dados e garantir sua integridade e acessibilidade.</a:t>
            </a:r>
          </a:p>
        </p:txBody>
      </p:sp>
    </p:spTree>
    <p:extLst>
      <p:ext uri="{BB962C8B-B14F-4D97-AF65-F5344CB8AC3E}">
        <p14:creationId xmlns:p14="http://schemas.microsoft.com/office/powerpoint/2010/main" val="13903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camada de visualização fornece a interface do usuário (IU) necessária para interagir com a aplicação. Ela inclui os componentes necessários para exibir os dados e permite que os usuários interajam com esses dados. Por exemplo, a camada de visualização pode incluir botões, links, tabelas, listas suspensas ou caixas de texto.</a:t>
            </a:r>
          </a:p>
        </p:txBody>
      </p:sp>
    </p:spTree>
    <p:extLst>
      <p:ext uri="{BB962C8B-B14F-4D97-AF65-F5344CB8AC3E}">
        <p14:creationId xmlns:p14="http://schemas.microsoft.com/office/powerpoint/2010/main" val="13064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camada de </a:t>
            </a:r>
            <a:r>
              <a:rPr lang="pt-BR" sz="2400" dirty="0" smtClean="0"/>
              <a:t>controle </a:t>
            </a:r>
            <a:r>
              <a:rPr lang="pt-BR" sz="2400" dirty="0"/>
              <a:t>contém a lógica da aplicação necessária para facilitar a comunicação entre a aplicação, atuando como uma interface entre as camadas de visualização e de modelo. O controlador às vezes é visto como o cérebro da aplicação, mantendo </a:t>
            </a:r>
            <a:r>
              <a:rPr lang="pt-BR" sz="2400" u="sng" dirty="0"/>
              <a:t>tudo</a:t>
            </a:r>
            <a:r>
              <a:rPr lang="pt-BR" sz="2400" dirty="0"/>
              <a:t> em movimento e sincronizado.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67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um exemplo simples, utilizaremos o código contido em </a:t>
            </a:r>
            <a:r>
              <a:rPr lang="pt-BR" sz="2400" b="1" dirty="0" smtClean="0"/>
              <a:t>/scripts/</a:t>
            </a:r>
            <a:r>
              <a:rPr lang="pt-BR" sz="2400" b="1" dirty="0" err="1" smtClean="0"/>
              <a:t>mvc</a:t>
            </a:r>
            <a:r>
              <a:rPr lang="pt-BR" sz="2400" b="1" dirty="0" smtClean="0"/>
              <a:t>-exemplo</a:t>
            </a:r>
          </a:p>
          <a:p>
            <a:r>
              <a:rPr lang="pt-BR" sz="2400" dirty="0" smtClean="0"/>
              <a:t>O miniprojeto se trata de uma aplicação de lista simples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br>
              <a:rPr lang="pt-BR" dirty="0" smtClean="0"/>
            </a:br>
            <a:r>
              <a:rPr lang="pt-BR" sz="2000" i="1" dirty="0" err="1" smtClean="0"/>
              <a:t>model.php</a:t>
            </a:r>
            <a:endParaRPr lang="pt-BR" sz="40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classe </a:t>
            </a:r>
            <a:r>
              <a:rPr lang="pt-BR" sz="2400" dirty="0" err="1" smtClean="0"/>
              <a:t>ItemModel</a:t>
            </a:r>
            <a:r>
              <a:rPr lang="pt-BR" sz="2400" dirty="0" smtClean="0"/>
              <a:t> serve como um representação de um banco de dados, armazenando os dados da lista</a:t>
            </a:r>
          </a:p>
          <a:p>
            <a:r>
              <a:rPr lang="pt-BR" sz="2400" dirty="0" smtClean="0"/>
              <a:t>Ela também oferece métodos para a manipulação dessas </a:t>
            </a:r>
            <a:r>
              <a:rPr lang="pt-BR" sz="2400" dirty="0" err="1" smtClean="0"/>
              <a:t>informaçções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17638"/>
            <a:ext cx="3330534" cy="44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br>
              <a:rPr lang="pt-BR" dirty="0" smtClean="0"/>
            </a:br>
            <a:r>
              <a:rPr lang="pt-BR" sz="2000" i="1" dirty="0" err="1" smtClean="0"/>
              <a:t>control</a:t>
            </a:r>
            <a:r>
              <a:rPr lang="pt-BR" sz="2000" i="1" dirty="0" err="1" smtClean="0"/>
              <a:t>.php</a:t>
            </a:r>
            <a:endParaRPr lang="pt-BR" sz="40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classe </a:t>
            </a:r>
            <a:r>
              <a:rPr lang="pt-BR" sz="2400" i="1" dirty="0" err="1" smtClean="0"/>
              <a:t>control</a:t>
            </a:r>
            <a:r>
              <a:rPr lang="pt-BR" sz="2400" dirty="0" smtClean="0"/>
              <a:t> interage com o </a:t>
            </a:r>
            <a:r>
              <a:rPr lang="pt-BR" sz="2400" dirty="0" err="1" smtClean="0"/>
              <a:t>Model</a:t>
            </a:r>
            <a:r>
              <a:rPr lang="pt-BR" sz="2400" dirty="0" smtClean="0"/>
              <a:t>, através do ‘</a:t>
            </a:r>
            <a:r>
              <a:rPr lang="pt-BR" sz="2400" i="1" dirty="0" err="1" smtClean="0"/>
              <a:t>require_once</a:t>
            </a:r>
            <a:r>
              <a:rPr lang="pt-BR" sz="2400" dirty="0" smtClean="0"/>
              <a:t>’</a:t>
            </a:r>
          </a:p>
          <a:p>
            <a:r>
              <a:rPr lang="pt-BR" sz="2400" dirty="0" err="1" smtClean="0"/>
              <a:t>Control</a:t>
            </a:r>
            <a:r>
              <a:rPr lang="pt-BR" sz="2400" dirty="0" smtClean="0"/>
              <a:t> instancia um objeto </a:t>
            </a:r>
            <a:r>
              <a:rPr lang="pt-BR" sz="2400" dirty="0" err="1" smtClean="0"/>
              <a:t>Model</a:t>
            </a:r>
            <a:r>
              <a:rPr lang="pt-BR" sz="2400" dirty="0"/>
              <a:t> </a:t>
            </a:r>
            <a:r>
              <a:rPr lang="pt-BR" sz="2400" dirty="0" smtClean="0"/>
              <a:t>e através dele realiza as operações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17638"/>
            <a:ext cx="32865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8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340</Words>
  <Application>Microsoft Office PowerPoint</Application>
  <PresentationFormat>Apresentação na tela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MVC</vt:lpstr>
      <vt:lpstr>Definição </vt:lpstr>
      <vt:lpstr>As três partes do MVC</vt:lpstr>
      <vt:lpstr>Modelo</vt:lpstr>
      <vt:lpstr>Visão</vt:lpstr>
      <vt:lpstr>Controle</vt:lpstr>
      <vt:lpstr>Exemplo</vt:lpstr>
      <vt:lpstr>Exemplo model.php</vt:lpstr>
      <vt:lpstr>Exemplo control.php</vt:lpstr>
      <vt:lpstr>Exemplo view.php</vt:lpstr>
      <vt:lpstr>Referências Bibliográficas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Aluno</cp:lastModifiedBy>
  <cp:revision>11</cp:revision>
  <dcterms:created xsi:type="dcterms:W3CDTF">2025-04-30T13:31:30Z</dcterms:created>
  <dcterms:modified xsi:type="dcterms:W3CDTF">2025-05-27T00:04:20Z</dcterms:modified>
</cp:coreProperties>
</file>