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Design </a:t>
            </a:r>
            <a:r>
              <a:rPr lang="pt-BR" b="1" dirty="0" err="1" smtClean="0"/>
              <a:t>Patterns</a:t>
            </a:r>
            <a:r>
              <a:rPr lang="pt-BR" b="1" dirty="0" smtClean="0"/>
              <a:t> e MVC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2910" y="3886200"/>
            <a:ext cx="7715304" cy="1752600"/>
          </a:xfrm>
        </p:spPr>
        <p:txBody>
          <a:bodyPr anchor="ctr"/>
          <a:lstStyle/>
          <a:p>
            <a:r>
              <a:rPr lang="pt-BR" dirty="0" smtClean="0">
                <a:solidFill>
                  <a:schemeClr val="tx1"/>
                </a:solidFill>
              </a:rPr>
              <a:t>o que é cada um </a:t>
            </a:r>
            <a:r>
              <a:rPr lang="pt-BR" dirty="0" smtClean="0">
                <a:solidFill>
                  <a:schemeClr val="tx1"/>
                </a:solidFill>
              </a:rPr>
              <a:t>deles e </a:t>
            </a:r>
            <a:r>
              <a:rPr lang="pt-BR" dirty="0" smtClean="0">
                <a:solidFill>
                  <a:schemeClr val="tx1"/>
                </a:solidFill>
              </a:rPr>
              <a:t>como </a:t>
            </a:r>
            <a:r>
              <a:rPr lang="pt-BR" dirty="0" smtClean="0">
                <a:solidFill>
                  <a:schemeClr val="tx1"/>
                </a:solidFill>
              </a:rPr>
              <a:t>aplicá-los </a:t>
            </a:r>
            <a:r>
              <a:rPr lang="pt-BR" dirty="0" smtClean="0">
                <a:solidFill>
                  <a:schemeClr val="tx1"/>
                </a:solidFill>
              </a:rPr>
              <a:t>em um projeto de software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são Design </a:t>
            </a:r>
            <a:r>
              <a:rPr lang="pt-BR" dirty="0" err="1" smtClean="0"/>
              <a:t>Patterns</a:t>
            </a:r>
            <a:r>
              <a:rPr lang="pt-BR" dirty="0" smtClean="0"/>
              <a:t>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 smtClean="0"/>
              <a:t>Padrões de design</a:t>
            </a:r>
            <a:r>
              <a:rPr lang="pt-BR" sz="2400" dirty="0" smtClean="0"/>
              <a:t> são soluções típicas para problemas comuns em design de software. Eles são como projetos pré-fabricados que você pode personalizar para resolver um problema de design recorrente em seu código</a:t>
            </a:r>
            <a:r>
              <a:rPr lang="pt-BR" sz="2400" dirty="0" smtClean="0"/>
              <a:t>.</a:t>
            </a:r>
          </a:p>
          <a:p>
            <a:pPr>
              <a:buNone/>
            </a:pPr>
            <a:endParaRPr lang="pt-BR" sz="2400" dirty="0" smtClean="0"/>
          </a:p>
          <a:p>
            <a:r>
              <a:rPr lang="pt-BR" sz="2400" dirty="0" smtClean="0"/>
              <a:t>O padrão não é um código específico, mas um conceito geral para resolver um problema em particular. Você pode seguir os detalhes do padrão e implementar uma solução que se adapte às realidades do seu próprio programa</a:t>
            </a:r>
            <a:r>
              <a:rPr lang="pt-BR" sz="2400" dirty="0" smtClean="0"/>
              <a:t>.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são Design </a:t>
            </a:r>
            <a:r>
              <a:rPr lang="pt-BR" dirty="0" err="1" smtClean="0"/>
              <a:t>Patterns</a:t>
            </a:r>
            <a:r>
              <a:rPr lang="pt-BR" dirty="0" smtClean="0"/>
              <a:t>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Uma analogia com um algoritmo é uma receita de culinária: ambos têm passos claros para alcançar um objetivo. Por outro lado, </a:t>
            </a:r>
            <a:r>
              <a:rPr lang="pt-BR" sz="2400" b="1" dirty="0" smtClean="0"/>
              <a:t>um padrão é mais como um modelo</a:t>
            </a:r>
            <a:r>
              <a:rPr lang="pt-BR" sz="2400" dirty="0" smtClean="0"/>
              <a:t>: você pode ver qual é o resultado e suas características, mas a ordem exata de implementação depende de você.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 que consiste um </a:t>
            </a:r>
            <a:r>
              <a:rPr lang="pt-BR" dirty="0" err="1" smtClean="0"/>
              <a:t>pattern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/>
              <a:t>	A maioria dos padrões é descrita muito formalmente para que as pessoas possam </a:t>
            </a:r>
            <a:r>
              <a:rPr lang="pt-BR" sz="2000" u="sng" dirty="0" smtClean="0"/>
              <a:t>reproduzi-los</a:t>
            </a:r>
            <a:r>
              <a:rPr lang="pt-BR" sz="2000" dirty="0" smtClean="0"/>
              <a:t> em muitos contextos. Aqui estão as seções que geralmente estão presentes em uma descrição de padrão:</a:t>
            </a:r>
          </a:p>
          <a:p>
            <a:pPr>
              <a:buNone/>
            </a:pPr>
            <a:endParaRPr lang="pt-BR" sz="2000" dirty="0" smtClean="0"/>
          </a:p>
          <a:p>
            <a:r>
              <a:rPr lang="pt-BR" sz="2200" b="1" dirty="0" smtClean="0"/>
              <a:t>A intenção</a:t>
            </a:r>
            <a:r>
              <a:rPr lang="pt-BR" sz="2200" dirty="0" smtClean="0"/>
              <a:t> do padrão descreve brevemente tanto o problema quanto a solução</a:t>
            </a:r>
            <a:r>
              <a:rPr lang="pt-BR" sz="2200" dirty="0" smtClean="0"/>
              <a:t>.</a:t>
            </a:r>
          </a:p>
          <a:p>
            <a:r>
              <a:rPr lang="pt-BR" sz="2200" b="1" dirty="0" smtClean="0"/>
              <a:t>A motivação</a:t>
            </a:r>
            <a:r>
              <a:rPr lang="pt-BR" sz="2200" dirty="0" smtClean="0"/>
              <a:t> explica ainda mais o problema e a solução que o padrão possibilita</a:t>
            </a:r>
            <a:r>
              <a:rPr lang="pt-BR" sz="2200" dirty="0" smtClean="0"/>
              <a:t>.</a:t>
            </a:r>
          </a:p>
          <a:p>
            <a:r>
              <a:rPr lang="pt-BR" sz="2200" b="1" dirty="0" smtClean="0"/>
              <a:t>A estrutura</a:t>
            </a:r>
            <a:r>
              <a:rPr lang="pt-BR" sz="2200" dirty="0" smtClean="0"/>
              <a:t> das classes mostra cada parte do padrão e como elas estão relacionadas</a:t>
            </a:r>
            <a:r>
              <a:rPr lang="pt-BR" sz="2200" dirty="0" smtClean="0"/>
              <a:t>.</a:t>
            </a:r>
          </a:p>
          <a:p>
            <a:r>
              <a:rPr lang="pt-BR" sz="2200" b="1" dirty="0" smtClean="0"/>
              <a:t>O exemplo</a:t>
            </a:r>
            <a:r>
              <a:rPr lang="pt-BR" sz="2200" dirty="0" smtClean="0"/>
              <a:t> de </a:t>
            </a:r>
            <a:r>
              <a:rPr lang="pt-BR" sz="2200" b="1" dirty="0" smtClean="0"/>
              <a:t>código</a:t>
            </a:r>
            <a:r>
              <a:rPr lang="pt-BR" sz="2200" dirty="0" smtClean="0"/>
              <a:t> em uma das linguagens de programação populares torna mais fácil entender a </a:t>
            </a:r>
            <a:r>
              <a:rPr lang="pt-BR" sz="2200" dirty="0" err="1" smtClean="0"/>
              <a:t>ideia</a:t>
            </a:r>
            <a:r>
              <a:rPr lang="pt-BR" sz="2200" dirty="0" smtClean="0"/>
              <a:t> por trás do padrão.</a:t>
            </a:r>
            <a:endParaRPr lang="pt-BR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Classificações de design </a:t>
            </a:r>
            <a:r>
              <a:rPr lang="pt-BR" dirty="0" err="1" smtClean="0"/>
              <a:t>patterns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sz="2400" dirty="0" smtClean="0"/>
              <a:t>	Os </a:t>
            </a:r>
            <a:r>
              <a:rPr lang="pt-BR" sz="2400" dirty="0" smtClean="0"/>
              <a:t>padrões de design diferem por sua complexidade, nível de detalhe e escala de aplicabilidade para todo o sistema que está sendo projetado. 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r>
              <a:rPr lang="pt-BR" sz="2400" dirty="0" smtClean="0"/>
              <a:t>Os padrões mais básicos e de baixo nível são </a:t>
            </a:r>
            <a:r>
              <a:rPr lang="pt-BR" sz="2400" dirty="0" err="1" smtClean="0"/>
              <a:t>frequentemente</a:t>
            </a:r>
            <a:r>
              <a:rPr lang="pt-BR" sz="2400" dirty="0" smtClean="0"/>
              <a:t> chamados de </a:t>
            </a:r>
            <a:r>
              <a:rPr lang="pt-BR" sz="2400" i="1" dirty="0" smtClean="0"/>
              <a:t>idioms</a:t>
            </a:r>
            <a:r>
              <a:rPr lang="pt-BR" sz="2400" dirty="0" smtClean="0"/>
              <a:t> </a:t>
            </a:r>
            <a:r>
              <a:rPr lang="pt-BR" sz="2400" i="1" dirty="0" smtClean="0"/>
              <a:t>(</a:t>
            </a:r>
            <a:r>
              <a:rPr lang="pt-BR" sz="2400" dirty="0" smtClean="0"/>
              <a:t>expressões </a:t>
            </a:r>
            <a:r>
              <a:rPr lang="pt-BR" sz="2400" dirty="0" smtClean="0"/>
              <a:t>idiomáticas </a:t>
            </a:r>
            <a:r>
              <a:rPr lang="pt-BR" sz="2400" i="1" dirty="0" smtClean="0"/>
              <a:t>)</a:t>
            </a:r>
            <a:r>
              <a:rPr lang="pt-BR" sz="2400" dirty="0" smtClean="0"/>
              <a:t>. </a:t>
            </a:r>
            <a:r>
              <a:rPr lang="pt-BR" sz="2400" dirty="0" smtClean="0"/>
              <a:t>Eles geralmente se aplicam apenas a uma única linguagem de programação.</a:t>
            </a:r>
          </a:p>
          <a:p>
            <a:r>
              <a:rPr lang="pt-BR" sz="2400" dirty="0" smtClean="0"/>
              <a:t>Os padrões mais universais e de alto nível são </a:t>
            </a:r>
            <a:r>
              <a:rPr lang="pt-BR" sz="2400" i="1" dirty="0" smtClean="0"/>
              <a:t>os </a:t>
            </a:r>
            <a:r>
              <a:rPr lang="pt-BR" sz="2400" i="1" dirty="0" err="1" smtClean="0"/>
              <a:t>architectural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patterns</a:t>
            </a:r>
            <a:r>
              <a:rPr lang="pt-BR" sz="2400" dirty="0" smtClean="0"/>
              <a:t> (padrões arquitetônicos</a:t>
            </a:r>
            <a:r>
              <a:rPr lang="pt-BR" sz="2400" i="1" dirty="0" smtClean="0"/>
              <a:t>)</a:t>
            </a:r>
            <a:r>
              <a:rPr lang="pt-BR" sz="2400" dirty="0" smtClean="0"/>
              <a:t>. </a:t>
            </a:r>
            <a:r>
              <a:rPr lang="pt-BR" sz="2400" dirty="0" smtClean="0"/>
              <a:t>Os desenvolvedores podem implementar esses padrões em praticamente qualquer idioma. Ao contrário de outros padrões, eles podem ser usados para projetar a arquitetura de uma aplicação inteira.</a:t>
            </a:r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78"/>
          </a:xfrm>
        </p:spPr>
        <p:txBody>
          <a:bodyPr>
            <a:normAutofit/>
          </a:bodyPr>
          <a:lstStyle/>
          <a:p>
            <a:r>
              <a:rPr lang="pt-BR" dirty="0" smtClean="0"/>
              <a:t>Classificações de design </a:t>
            </a:r>
            <a:r>
              <a:rPr lang="pt-BR" dirty="0" err="1" smtClean="0"/>
              <a:t>patterns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2200" dirty="0" smtClean="0"/>
              <a:t>Os </a:t>
            </a:r>
            <a:r>
              <a:rPr lang="pt-BR" sz="2200" dirty="0" smtClean="0"/>
              <a:t>padrões de design podem ser divididos em três tipos: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800" dirty="0" smtClean="0"/>
          </a:p>
          <a:p>
            <a:r>
              <a:rPr lang="pt-BR" sz="2400" b="1" dirty="0" err="1" smtClean="0"/>
              <a:t>Creational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patterns</a:t>
            </a:r>
            <a:r>
              <a:rPr lang="pt-BR" sz="2400" b="1" dirty="0" smtClean="0"/>
              <a:t> - </a:t>
            </a:r>
            <a:r>
              <a:rPr lang="pt-BR" sz="2400" dirty="0" smtClean="0"/>
              <a:t>Os padrões </a:t>
            </a:r>
            <a:r>
              <a:rPr lang="pt-BR" sz="2400" dirty="0" err="1" smtClean="0"/>
              <a:t>criacionais</a:t>
            </a:r>
            <a:r>
              <a:rPr lang="pt-BR" sz="2400" dirty="0" smtClean="0"/>
              <a:t> fornecem mecanismos de criação de objetos que aumentam a flexibilidade e a reutilização do código existente.</a:t>
            </a:r>
            <a:endParaRPr lang="pt-BR" sz="2400" dirty="0" smtClean="0"/>
          </a:p>
          <a:p>
            <a:r>
              <a:rPr lang="pt-BR" sz="2400" b="1" dirty="0" err="1" smtClean="0"/>
              <a:t>Structural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patterns</a:t>
            </a:r>
            <a:r>
              <a:rPr lang="pt-BR" sz="2400" b="1" dirty="0" smtClean="0"/>
              <a:t> - </a:t>
            </a:r>
            <a:r>
              <a:rPr lang="pt-BR" sz="2400" dirty="0" smtClean="0"/>
              <a:t>Os padrões estruturais explicam como montar objetos e classes em estruturas maiores, mantendo essas estruturas flexíveis e eficientes.</a:t>
            </a:r>
            <a:endParaRPr lang="pt-BR" sz="2400" dirty="0" smtClean="0"/>
          </a:p>
          <a:p>
            <a:r>
              <a:rPr lang="pt-BR" sz="2400" b="1" dirty="0" err="1" smtClean="0"/>
              <a:t>Behavioral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patterns</a:t>
            </a:r>
            <a:r>
              <a:rPr lang="pt-BR" sz="2400" dirty="0" smtClean="0"/>
              <a:t> - Padrões comportamentais cuidam da comunicação eficaz e da atribuição de responsabilidades entre os objetos.</a:t>
            </a:r>
            <a:endParaRPr lang="pt-B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hlinkClick r:id="rId2"/>
              </a:rPr>
              <a:t>https://</a:t>
            </a:r>
            <a:r>
              <a:rPr lang="pt-BR" sz="2000" dirty="0" smtClean="0">
                <a:hlinkClick r:id="rId2"/>
              </a:rPr>
              <a:t>refactoring.guru/design-patterns/php</a:t>
            </a:r>
            <a:endParaRPr lang="pt-BR" sz="2000" dirty="0" smtClean="0"/>
          </a:p>
          <a:p>
            <a:r>
              <a:rPr lang="pt-BR" sz="2000" dirty="0" smtClean="0"/>
              <a:t>https://refactoring.guru/design-patterns/what-is-pattern</a:t>
            </a:r>
            <a:endParaRPr lang="pt-B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242</Words>
  <PresentationFormat>Apresentação na tela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Design Patterns e MVC</vt:lpstr>
      <vt:lpstr>O que são Design Patterns? </vt:lpstr>
      <vt:lpstr>O que são Design Patterns? </vt:lpstr>
      <vt:lpstr>Em que consiste um pattern?</vt:lpstr>
      <vt:lpstr>Classificações de design patterns</vt:lpstr>
      <vt:lpstr>Classificações de design patterns Os padrões de design podem ser divididos em três tipos: </vt:lpstr>
      <vt:lpstr>Slide 7</vt:lpstr>
      <vt:lpstr>Referências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MARCEL</dc:creator>
  <cp:lastModifiedBy>MARCEL</cp:lastModifiedBy>
  <cp:revision>31</cp:revision>
  <dcterms:created xsi:type="dcterms:W3CDTF">2025-04-30T13:31:30Z</dcterms:created>
  <dcterms:modified xsi:type="dcterms:W3CDTF">2025-04-30T18:42:38Z</dcterms:modified>
</cp:coreProperties>
</file>