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8" r:id="rId8"/>
    <p:sldId id="259" r:id="rId9"/>
    <p:sldId id="265" r:id="rId10"/>
    <p:sldId id="266" r:id="rId11"/>
    <p:sldId id="270" r:id="rId12"/>
    <p:sldId id="260" r:id="rId13"/>
    <p:sldId id="271" r:id="rId14"/>
    <p:sldId id="269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9FBE0-AC2E-DEF0-3850-3131AE518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3BBA6-CE11-B1C9-D11E-E7D18C96D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63BA7-0A93-C7D2-0F77-FE9306D4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88C03-40C9-6BE9-E541-EAF63F33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AF9A94-53EE-9282-D124-42699C4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89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DF0DB-5754-099E-1D6F-82B6F767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14AC2B-20E3-9075-521F-9FE4F43BF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68290-A6DD-DC1A-4515-02EB6E21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5CC98-E350-D6E9-BB90-C711791B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076190-6390-C8C7-DAC5-148AEA6D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8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0F5C65-D187-9C09-CA0B-7D47E8E90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5C233B-2808-9C62-51E3-B8F5CA7F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5BCB7-8461-2C45-2342-EB85B5E8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E7447F-9FF1-BCBD-B892-EE707B6B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0EB3DD-115E-57E7-7E42-6039CE0E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46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E466-D46E-1A7C-3631-A92DD6D3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03523-9291-8644-0A61-D9ABC230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8E360D-FFCE-3830-7962-60C434FE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C666E-9AD4-672B-EA8D-D89FA9FE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B86EA-F7FD-4D4E-2E0D-AEA08AB9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8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967AD-6FD3-FE36-4894-7CDB1110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163CC6-DFC8-D152-2F05-AFC3B09D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01541A-AF08-AE9E-C958-4464A950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A27DF-D532-7DA9-0417-604E1AFD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D2EA53-CEBD-8162-5002-13E979D7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53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8E96-19E8-98B6-E390-D5D812CA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5DD51-4123-EE71-C3E5-C2C12F7F2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EF7A46-B1FE-0C30-38CB-5011C6AD9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96ED1E-1B5C-CFD8-E335-0D840388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9FE9EF-1852-3464-CF1B-EDD1E30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5A89C3-E5B4-6715-84D0-184506A3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6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68015-3F1F-F479-3393-E6FA35DE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68D89-94B5-F506-7D5D-31E82FBA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31714C-A65D-208C-CD39-026C5A4D1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0D495D-0606-2126-A66B-155C579BD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61643-D4C6-484F-9ABC-0D6B2A4FA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C0836F-03A4-2F77-0238-74E9CF3A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9E1751-CD72-D13C-AE9A-A9C82A47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4E9F41-918A-1154-006E-5F9F9396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A811A-418C-6518-3771-3EE134F7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35341A-87B1-1648-F29E-583A7241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88972F-97A8-B5AD-38E1-6E6FC3C2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D3EF14-B7F1-B5B1-B3DD-E4B9937A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92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0B5E12-5D23-899B-F5D9-8F6CD6D3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6B9F42-8504-C107-08CE-31B193EB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CA21F1-A2CA-3951-FD5D-1739FE63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42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EDFB2-5E26-58EC-609B-001F51BB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D1FBC-8F03-2D23-7180-62DB003F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0C7E5F-F992-3B5A-9690-0A4180FF2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CA6C8F-50A0-5337-2D81-6CFD1934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4A6E17-FC39-4EB2-1BE7-425518CE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094F79-7528-8FC2-BF3F-6AF149E7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9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C9677-BA20-A8D5-6FBA-3D4D70D1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64CEE6-B32C-3E71-E87A-65B1E8243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95FAEB-B974-9112-3F98-715719C5C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C0E51A-C168-994F-B867-62C490FF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E23F45-51B0-2096-78A5-034B5BCA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AFC56C-9140-8645-F97C-89F5588A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21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11DE42-A475-F44F-5603-20760FC2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73FC5-0CC1-634B-99A0-1B3BFF02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8ABD3-CEF3-8B9E-F7F9-7EC404B1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26D4-B2C7-46DF-A51E-6EE11756FEB8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4BE520-0291-CFAB-4D68-29F7E122E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ECFBB2-1144-2BFE-C048-7A2904AC1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1807F-22C8-4FEB-8844-6A5B4A8F2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0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slide" Target="slide3.xml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slide" Target="slide6.xml"/><Relationship Id="rId2" Type="http://schemas.openxmlformats.org/officeDocument/2006/relationships/image" Target="../media/image1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2.xml"/><Relationship Id="rId5" Type="http://schemas.openxmlformats.org/officeDocument/2006/relationships/image" Target="../media/image4.png"/><Relationship Id="rId15" Type="http://schemas.openxmlformats.org/officeDocument/2006/relationships/slide" Target="slide4.xml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image" Target="../media/image23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slide" Target="slide1.xml"/><Relationship Id="rId10" Type="http://schemas.openxmlformats.org/officeDocument/2006/relationships/slide" Target="slide14.xml"/><Relationship Id="rId4" Type="http://schemas.openxmlformats.org/officeDocument/2006/relationships/image" Target="../media/image3.png"/><Relationship Id="rId9" Type="http://schemas.openxmlformats.org/officeDocument/2006/relationships/slide" Target="slide12.xml"/><Relationship Id="rId1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slide" Target="slide1.xml"/><Relationship Id="rId5" Type="http://schemas.openxmlformats.org/officeDocument/2006/relationships/image" Target="../media/image21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3.xml"/><Relationship Id="rId3" Type="http://schemas.openxmlformats.org/officeDocument/2006/relationships/image" Target="../media/image2.jpg"/><Relationship Id="rId7" Type="http://schemas.openxmlformats.org/officeDocument/2006/relationships/image" Target="../media/image23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slide" Target="slide1.xml"/><Relationship Id="rId10" Type="http://schemas.openxmlformats.org/officeDocument/2006/relationships/slide" Target="slide14.xml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slide" Target="slide1.xml"/><Relationship Id="rId5" Type="http://schemas.openxmlformats.org/officeDocument/2006/relationships/image" Target="../media/image21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image" Target="../media/image2.jpg"/><Relationship Id="rId7" Type="http://schemas.openxmlformats.org/officeDocument/2006/relationships/image" Target="../media/image23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slide" Target="slide1.xml"/><Relationship Id="rId10" Type="http://schemas.openxmlformats.org/officeDocument/2006/relationships/slide" Target="slide12.xml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slide" Target="slide1.xml"/><Relationship Id="rId5" Type="http://schemas.openxmlformats.org/officeDocument/2006/relationships/image" Target="../media/image21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5.xml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12" Type="http://schemas.openxmlformats.org/officeDocument/2006/relationships/slide" Target="slide4.xml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10.jpg"/><Relationship Id="rId5" Type="http://schemas.openxmlformats.org/officeDocument/2006/relationships/image" Target="../media/image6.jpg"/><Relationship Id="rId15" Type="http://schemas.openxmlformats.org/officeDocument/2006/relationships/slide" Target="slide6.xml"/><Relationship Id="rId10" Type="http://schemas.openxmlformats.org/officeDocument/2006/relationships/image" Target="../media/image7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5.xml"/><Relationship Id="rId3" Type="http://schemas.openxmlformats.org/officeDocument/2006/relationships/image" Target="../media/image2.jpg"/><Relationship Id="rId7" Type="http://schemas.openxmlformats.org/officeDocument/2006/relationships/slide" Target="slide1.xml"/><Relationship Id="rId12" Type="http://schemas.openxmlformats.org/officeDocument/2006/relationships/slide" Target="slide4.xml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0.jpg"/><Relationship Id="rId5" Type="http://schemas.openxmlformats.org/officeDocument/2006/relationships/image" Target="../media/image6.jpg"/><Relationship Id="rId15" Type="http://schemas.openxmlformats.org/officeDocument/2006/relationships/slide" Target="slide6.xml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slide" Target="slide2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5.xml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12" Type="http://schemas.openxmlformats.org/officeDocument/2006/relationships/slide" Target="slide1.xml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8.jpg"/><Relationship Id="rId5" Type="http://schemas.openxmlformats.org/officeDocument/2006/relationships/image" Target="../media/image4.png"/><Relationship Id="rId15" Type="http://schemas.openxmlformats.org/officeDocument/2006/relationships/slide" Target="slide7.xml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jpeg"/><Relationship Id="rId1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.xml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4.jpg"/><Relationship Id="rId5" Type="http://schemas.openxmlformats.org/officeDocument/2006/relationships/image" Target="../media/image4.png"/><Relationship Id="rId15" Type="http://schemas.openxmlformats.org/officeDocument/2006/relationships/slide" Target="slide6.xml"/><Relationship Id="rId10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slide" Target="slide7.xml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12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slide" Target="slide4.xml"/><Relationship Id="rId5" Type="http://schemas.openxmlformats.org/officeDocument/2006/relationships/image" Target="../media/image16.png"/><Relationship Id="rId10" Type="http://schemas.openxmlformats.org/officeDocument/2006/relationships/slide" Target="slide1.xml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g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.xml"/><Relationship Id="rId3" Type="http://schemas.openxmlformats.org/officeDocument/2006/relationships/image" Target="../media/image2.jpg"/><Relationship Id="rId7" Type="http://schemas.openxmlformats.org/officeDocument/2006/relationships/image" Target="../media/image23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slide" Target="slide14.xml"/><Relationship Id="rId5" Type="http://schemas.openxmlformats.org/officeDocument/2006/relationships/image" Target="../media/image21.png"/><Relationship Id="rId10" Type="http://schemas.openxmlformats.org/officeDocument/2006/relationships/slide" Target="slide12.xml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9B21559-9ED2-613A-DD03-8B8015FC2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pic>
        <p:nvPicPr>
          <p:cNvPr id="16" name="Imagem 15">
            <a:hlinkClick r:id="rId6" action="ppaction://hlinksldjump"/>
            <a:extLst>
              <a:ext uri="{FF2B5EF4-FFF2-40B4-BE49-F238E27FC236}">
                <a16:creationId xmlns:a16="http://schemas.microsoft.com/office/drawing/2014/main" id="{5B106D78-AA56-9B0D-8700-53326A971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09" y="92976"/>
            <a:ext cx="631272" cy="6312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10BB4CD-A5A0-EBB9-838C-34A967DEE5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9577"/>
            <a:ext cx="3635229" cy="218323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9FC60A1-F603-C425-B9C2-27831A208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2" y="1349578"/>
            <a:ext cx="3713528" cy="218323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04AA2DB-0246-223B-4415-4577B3EA0C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62" y="1070995"/>
            <a:ext cx="4894671" cy="2936803"/>
          </a:xfrm>
          <a:prstGeom prst="rect">
            <a:avLst/>
          </a:prstGeom>
        </p:spPr>
      </p:pic>
      <p:pic>
        <p:nvPicPr>
          <p:cNvPr id="25" name="Imagem 24">
            <a:hlinkClick r:id="rId11" action="ppaction://hlinksldjump"/>
            <a:extLst>
              <a:ext uri="{FF2B5EF4-FFF2-40B4-BE49-F238E27FC236}">
                <a16:creationId xmlns:a16="http://schemas.microsoft.com/office/drawing/2014/main" id="{1C2E1079-7D95-4408-DCC9-338B75ED4B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33" y="3597981"/>
            <a:ext cx="344648" cy="344648"/>
          </a:xfrm>
          <a:prstGeom prst="rect">
            <a:avLst/>
          </a:prstGeom>
        </p:spPr>
      </p:pic>
      <p:pic>
        <p:nvPicPr>
          <p:cNvPr id="26" name="Imagem 25">
            <a:hlinkClick r:id="rId13" action="ppaction://hlinksldjump"/>
            <a:extLst>
              <a:ext uri="{FF2B5EF4-FFF2-40B4-BE49-F238E27FC236}">
                <a16:creationId xmlns:a16="http://schemas.microsoft.com/office/drawing/2014/main" id="{562346D6-1972-07F3-EE45-0F7648DDFB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48370">
            <a:off x="3296584" y="3597981"/>
            <a:ext cx="344648" cy="34464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871FCED-9A5A-0970-7045-FAA97ACF82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4" y="5142583"/>
            <a:ext cx="1908028" cy="163559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CDE28C35-8BF2-6D4D-4930-D6A505601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61" y="5142583"/>
            <a:ext cx="1908028" cy="1637426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B9534623-03BC-6C7A-1332-0EF363E7CE43}"/>
              </a:ext>
            </a:extLst>
          </p:cNvPr>
          <p:cNvSpPr txBox="1"/>
          <p:nvPr/>
        </p:nvSpPr>
        <p:spPr>
          <a:xfrm>
            <a:off x="4634066" y="5479228"/>
            <a:ext cx="1277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Jeep Renegade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FCDCFB4-439A-CC24-E2C3-67B75811AABB}"/>
              </a:ext>
            </a:extLst>
          </p:cNvPr>
          <p:cNvSpPr txBox="1"/>
          <p:nvPr/>
        </p:nvSpPr>
        <p:spPr>
          <a:xfrm>
            <a:off x="8429361" y="547484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Honda Biz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7326C55-855D-48F0-AD89-C3029FDC31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50" y="5963658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1BF04CB5-6292-0A51-4C08-2F4C6514BF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04" y="5960378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D1DC7657-5EBA-9465-70EC-A7BF58A9B860}"/>
              </a:ext>
            </a:extLst>
          </p:cNvPr>
          <p:cNvSpPr txBox="1"/>
          <p:nvPr/>
        </p:nvSpPr>
        <p:spPr>
          <a:xfrm>
            <a:off x="4847937" y="5960378"/>
            <a:ext cx="77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Veja mais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44F9736-515D-4E55-40DC-8A563EFC9B86}"/>
              </a:ext>
            </a:extLst>
          </p:cNvPr>
          <p:cNvSpPr txBox="1"/>
          <p:nvPr/>
        </p:nvSpPr>
        <p:spPr>
          <a:xfrm>
            <a:off x="8524451" y="5968635"/>
            <a:ext cx="77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Veja mais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C402788-A9EA-F606-5A4B-BB67609035D0}"/>
              </a:ext>
            </a:extLst>
          </p:cNvPr>
          <p:cNvSpPr txBox="1"/>
          <p:nvPr/>
        </p:nvSpPr>
        <p:spPr>
          <a:xfrm>
            <a:off x="5849102" y="381596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.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0BE357-30BF-C3E3-7FC1-E851AD31FC7E}"/>
              </a:ext>
            </a:extLst>
          </p:cNvPr>
          <p:cNvSpPr txBox="1"/>
          <p:nvPr/>
        </p:nvSpPr>
        <p:spPr>
          <a:xfrm>
            <a:off x="61519" y="223946"/>
            <a:ext cx="24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1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C5F96B-2647-7F4B-8775-1CAB2F2635AE}"/>
              </a:ext>
            </a:extLst>
          </p:cNvPr>
          <p:cNvSpPr txBox="1"/>
          <p:nvPr/>
        </p:nvSpPr>
        <p:spPr>
          <a:xfrm>
            <a:off x="4508995" y="897619"/>
            <a:ext cx="317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Métodos de pagamento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09EB1C-86B1-93B8-8A15-8FA1945F0C4B}"/>
              </a:ext>
            </a:extLst>
          </p:cNvPr>
          <p:cNvSpPr txBox="1"/>
          <p:nvPr/>
        </p:nvSpPr>
        <p:spPr>
          <a:xfrm>
            <a:off x="2540465" y="1359284"/>
            <a:ext cx="711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Abaixo você vera os métodos de pagamento que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Optimun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Vehiculis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trabalha, por favor, escolha um dos métodos para efetuar o aluguel do seu veículo pré-selecionado.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CF80593-126A-698B-E2AB-ED4D2573F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95" y="2261484"/>
            <a:ext cx="523220" cy="52322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BD759D6-0A85-9E46-BF43-172ACCEF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40" y="2963205"/>
            <a:ext cx="844330" cy="84433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EE9D1B2-6B3F-8353-9580-02DC0960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90" y="3915327"/>
            <a:ext cx="939030" cy="6260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BCE218-B669-97DF-0070-550A83CB36B3}"/>
              </a:ext>
            </a:extLst>
          </p:cNvPr>
          <p:cNvSpPr txBox="1"/>
          <p:nvPr/>
        </p:nvSpPr>
        <p:spPr>
          <a:xfrm>
            <a:off x="5032215" y="2338428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com dinheiro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FFDE36-DA67-C3CB-2D03-6D8B42DBF9B6}"/>
              </a:ext>
            </a:extLst>
          </p:cNvPr>
          <p:cNvSpPr txBox="1"/>
          <p:nvPr/>
        </p:nvSpPr>
        <p:spPr>
          <a:xfrm>
            <a:off x="5071873" y="3153198"/>
            <a:ext cx="194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usando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Pix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7F850B-C6AB-3C53-4E29-08B395D96A8E}"/>
              </a:ext>
            </a:extLst>
          </p:cNvPr>
          <p:cNvSpPr txBox="1"/>
          <p:nvPr/>
        </p:nvSpPr>
        <p:spPr>
          <a:xfrm>
            <a:off x="5032215" y="3965575"/>
            <a:ext cx="234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Pagamento com cartão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68543D7-D7A1-5FA0-80F2-990C5E18F2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2411225"/>
            <a:ext cx="632144" cy="355581"/>
          </a:xfrm>
          <a:prstGeom prst="rect">
            <a:avLst/>
          </a:prstGeom>
        </p:spPr>
      </p:pic>
      <p:pic>
        <p:nvPicPr>
          <p:cNvPr id="23" name="Imagem 22">
            <a:hlinkClick r:id="rId9" action="ppaction://hlinksldjump"/>
            <a:extLst>
              <a:ext uri="{FF2B5EF4-FFF2-40B4-BE49-F238E27FC236}">
                <a16:creationId xmlns:a16="http://schemas.microsoft.com/office/drawing/2014/main" id="{591C01A7-13CC-3A90-918F-8FD0716EC7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3185557"/>
            <a:ext cx="632144" cy="355581"/>
          </a:xfrm>
          <a:prstGeom prst="rect">
            <a:avLst/>
          </a:prstGeom>
        </p:spPr>
      </p:pic>
      <p:pic>
        <p:nvPicPr>
          <p:cNvPr id="24" name="Imagem 23">
            <a:hlinkClick r:id="rId10" action="ppaction://hlinksldjump"/>
            <a:extLst>
              <a:ext uri="{FF2B5EF4-FFF2-40B4-BE49-F238E27FC236}">
                <a16:creationId xmlns:a16="http://schemas.microsoft.com/office/drawing/2014/main" id="{6FDCA740-F376-CB51-0E6C-73CB4BFCC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4087553"/>
            <a:ext cx="632144" cy="3555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45DFB1D-3967-167A-82AC-500C6F2818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74" y="2386253"/>
            <a:ext cx="692131" cy="3903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A3AA555-C92F-480F-56F6-7F9888940E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23" y="4644073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5C816AC-1104-40D8-D236-FC6C6F36CB3F}"/>
              </a:ext>
            </a:extLst>
          </p:cNvPr>
          <p:cNvSpPr txBox="1"/>
          <p:nvPr/>
        </p:nvSpPr>
        <p:spPr>
          <a:xfrm>
            <a:off x="5765267" y="4639452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Pagar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902BCA9-72B6-6A7C-E405-BA67400816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BBC1F2-0076-3AA5-D40E-49B442894504}"/>
              </a:ext>
            </a:extLst>
          </p:cNvPr>
          <p:cNvSpPr txBox="1"/>
          <p:nvPr/>
        </p:nvSpPr>
        <p:spPr>
          <a:xfrm>
            <a:off x="8456649" y="6550223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 ao início</a:t>
            </a:r>
            <a:endParaRPr lang="pt-B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2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C5F96B-2647-7F4B-8775-1CAB2F2635AE}"/>
              </a:ext>
            </a:extLst>
          </p:cNvPr>
          <p:cNvSpPr txBox="1"/>
          <p:nvPr/>
        </p:nvSpPr>
        <p:spPr>
          <a:xfrm>
            <a:off x="4508995" y="897619"/>
            <a:ext cx="317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Métodos de pagamento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09EB1C-86B1-93B8-8A15-8FA1945F0C4B}"/>
              </a:ext>
            </a:extLst>
          </p:cNvPr>
          <p:cNvSpPr txBox="1"/>
          <p:nvPr/>
        </p:nvSpPr>
        <p:spPr>
          <a:xfrm>
            <a:off x="2540465" y="1359284"/>
            <a:ext cx="711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Abaixo você vera os métodos de pagamento que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Optimun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Vehiculis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trabalha, por favor, escolha um dos métodos para efetuar o aluguel do seu veículo pré-selecionado.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CF80593-126A-698B-E2AB-ED4D2573F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95" y="2261484"/>
            <a:ext cx="523220" cy="52322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BD759D6-0A85-9E46-BF43-172ACCEF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40" y="2963205"/>
            <a:ext cx="844330" cy="84433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EE9D1B2-6B3F-8353-9580-02DC0960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90" y="3915327"/>
            <a:ext cx="939030" cy="6260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BCE218-B669-97DF-0070-550A83CB36B3}"/>
              </a:ext>
            </a:extLst>
          </p:cNvPr>
          <p:cNvSpPr txBox="1"/>
          <p:nvPr/>
        </p:nvSpPr>
        <p:spPr>
          <a:xfrm>
            <a:off x="5032215" y="2338428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com dinheiro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FFDE36-DA67-C3CB-2D03-6D8B42DBF9B6}"/>
              </a:ext>
            </a:extLst>
          </p:cNvPr>
          <p:cNvSpPr txBox="1"/>
          <p:nvPr/>
        </p:nvSpPr>
        <p:spPr>
          <a:xfrm>
            <a:off x="5071873" y="3153198"/>
            <a:ext cx="194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usando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Pix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7F850B-C6AB-3C53-4E29-08B395D96A8E}"/>
              </a:ext>
            </a:extLst>
          </p:cNvPr>
          <p:cNvSpPr txBox="1"/>
          <p:nvPr/>
        </p:nvSpPr>
        <p:spPr>
          <a:xfrm>
            <a:off x="5032215" y="3965575"/>
            <a:ext cx="234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Pagamento com cartão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68543D7-D7A1-5FA0-80F2-990C5E18F2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2411225"/>
            <a:ext cx="632144" cy="35558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91C01A7-13CC-3A90-918F-8FD0716EC7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3185557"/>
            <a:ext cx="632144" cy="35558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FDCA740-F376-CB51-0E6C-73CB4BFCC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4087553"/>
            <a:ext cx="632144" cy="3555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45DFB1D-3967-167A-82AC-500C6F2818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74" y="2386253"/>
            <a:ext cx="692131" cy="3903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CD82C4B-EA17-7E33-4B60-28C6050F72AD}"/>
              </a:ext>
            </a:extLst>
          </p:cNvPr>
          <p:cNvSpPr txBox="1"/>
          <p:nvPr/>
        </p:nvSpPr>
        <p:spPr>
          <a:xfrm>
            <a:off x="2382473" y="5316887"/>
            <a:ext cx="734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Sua locação foi concluída, basta passar na nosso ponto físico para realizar o seu pagamento e retirar o seu veículo.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 Viagem!!!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1C06745-0019-BF45-5630-420D9C65F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34C7AB-6204-A099-4AD3-3B69D7787229}"/>
              </a:ext>
            </a:extLst>
          </p:cNvPr>
          <p:cNvSpPr txBox="1"/>
          <p:nvPr/>
        </p:nvSpPr>
        <p:spPr>
          <a:xfrm>
            <a:off x="8456649" y="6550223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 ao início</a:t>
            </a:r>
            <a:endParaRPr lang="pt-B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9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C5F96B-2647-7F4B-8775-1CAB2F2635AE}"/>
              </a:ext>
            </a:extLst>
          </p:cNvPr>
          <p:cNvSpPr txBox="1"/>
          <p:nvPr/>
        </p:nvSpPr>
        <p:spPr>
          <a:xfrm>
            <a:off x="4508995" y="897619"/>
            <a:ext cx="317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Métodos de pagamento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09EB1C-86B1-93B8-8A15-8FA1945F0C4B}"/>
              </a:ext>
            </a:extLst>
          </p:cNvPr>
          <p:cNvSpPr txBox="1"/>
          <p:nvPr/>
        </p:nvSpPr>
        <p:spPr>
          <a:xfrm>
            <a:off x="2540465" y="1359284"/>
            <a:ext cx="711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Abaixo você vera os métodos de pagamento que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Optimun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Vehiculis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trabalha, por favor, escolha um dos métodos para efetuar o aluguel do seu veículo pré-selecionado.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CF80593-126A-698B-E2AB-ED4D2573F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95" y="2261484"/>
            <a:ext cx="523220" cy="52322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BD759D6-0A85-9E46-BF43-172ACCEF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40" y="2963205"/>
            <a:ext cx="844330" cy="84433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EE9D1B2-6B3F-8353-9580-02DC0960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90" y="3915327"/>
            <a:ext cx="939030" cy="6260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BCE218-B669-97DF-0070-550A83CB36B3}"/>
              </a:ext>
            </a:extLst>
          </p:cNvPr>
          <p:cNvSpPr txBox="1"/>
          <p:nvPr/>
        </p:nvSpPr>
        <p:spPr>
          <a:xfrm>
            <a:off x="5032215" y="2338428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com dinheiro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FFDE36-DA67-C3CB-2D03-6D8B42DBF9B6}"/>
              </a:ext>
            </a:extLst>
          </p:cNvPr>
          <p:cNvSpPr txBox="1"/>
          <p:nvPr/>
        </p:nvSpPr>
        <p:spPr>
          <a:xfrm>
            <a:off x="5071873" y="3153198"/>
            <a:ext cx="194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usando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Pix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7F850B-C6AB-3C53-4E29-08B395D96A8E}"/>
              </a:ext>
            </a:extLst>
          </p:cNvPr>
          <p:cNvSpPr txBox="1"/>
          <p:nvPr/>
        </p:nvSpPr>
        <p:spPr>
          <a:xfrm>
            <a:off x="5032215" y="3965575"/>
            <a:ext cx="234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Pagamento com cartão</a:t>
            </a:r>
          </a:p>
        </p:txBody>
      </p:sp>
      <p:pic>
        <p:nvPicPr>
          <p:cNvPr id="22" name="Imagem 21">
            <a:hlinkClick r:id="rId8" action="ppaction://hlinksldjump"/>
            <a:extLst>
              <a:ext uri="{FF2B5EF4-FFF2-40B4-BE49-F238E27FC236}">
                <a16:creationId xmlns:a16="http://schemas.microsoft.com/office/drawing/2014/main" id="{F68543D7-D7A1-5FA0-80F2-990C5E18F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2411225"/>
            <a:ext cx="632144" cy="35558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91C01A7-13CC-3A90-918F-8FD0716EC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3185557"/>
            <a:ext cx="632144" cy="355581"/>
          </a:xfrm>
          <a:prstGeom prst="rect">
            <a:avLst/>
          </a:prstGeom>
        </p:spPr>
      </p:pic>
      <p:pic>
        <p:nvPicPr>
          <p:cNvPr id="24" name="Imagem 23">
            <a:hlinkClick r:id="rId10" action="ppaction://hlinksldjump"/>
            <a:extLst>
              <a:ext uri="{FF2B5EF4-FFF2-40B4-BE49-F238E27FC236}">
                <a16:creationId xmlns:a16="http://schemas.microsoft.com/office/drawing/2014/main" id="{6FDCA740-F376-CB51-0E6C-73CB4BFCC1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4087553"/>
            <a:ext cx="632144" cy="35558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12EFC20-43EB-DC74-B5B3-BDD3BC31D5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28" y="3159603"/>
            <a:ext cx="692131" cy="39036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81E8A807-5540-FBB5-15C5-90FFD7198A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23" y="4644073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E35683-74BE-A9DE-88CA-1057ABEC5E99}"/>
              </a:ext>
            </a:extLst>
          </p:cNvPr>
          <p:cNvSpPr txBox="1"/>
          <p:nvPr/>
        </p:nvSpPr>
        <p:spPr>
          <a:xfrm>
            <a:off x="5765267" y="4639452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Pagar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9FDAFEEC-9016-8D8C-6FB6-09FA3CF4A1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078A0D39-F0C3-A5A7-18DD-BCB076A9F6A7}"/>
              </a:ext>
            </a:extLst>
          </p:cNvPr>
          <p:cNvSpPr txBox="1"/>
          <p:nvPr/>
        </p:nvSpPr>
        <p:spPr>
          <a:xfrm>
            <a:off x="8456649" y="6550223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 ao início</a:t>
            </a:r>
            <a:endParaRPr lang="pt-B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3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C5F96B-2647-7F4B-8775-1CAB2F2635AE}"/>
              </a:ext>
            </a:extLst>
          </p:cNvPr>
          <p:cNvSpPr txBox="1"/>
          <p:nvPr/>
        </p:nvSpPr>
        <p:spPr>
          <a:xfrm>
            <a:off x="4508995" y="897619"/>
            <a:ext cx="317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Métodos de pagamento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09EB1C-86B1-93B8-8A15-8FA1945F0C4B}"/>
              </a:ext>
            </a:extLst>
          </p:cNvPr>
          <p:cNvSpPr txBox="1"/>
          <p:nvPr/>
        </p:nvSpPr>
        <p:spPr>
          <a:xfrm>
            <a:off x="2540465" y="1359284"/>
            <a:ext cx="711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Abaixo você vera os métodos de pagamento que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Optimun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Vehiculis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trabalha, por favor, escolha um dos métodos para efetuar o aluguel do seu veículo pré-selecionado.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CF80593-126A-698B-E2AB-ED4D2573F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95" y="2261484"/>
            <a:ext cx="523220" cy="52322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BD759D6-0A85-9E46-BF43-172ACCEF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40" y="2963205"/>
            <a:ext cx="844330" cy="84433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EE9D1B2-6B3F-8353-9580-02DC0960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90" y="3915327"/>
            <a:ext cx="939030" cy="6260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BCE218-B669-97DF-0070-550A83CB36B3}"/>
              </a:ext>
            </a:extLst>
          </p:cNvPr>
          <p:cNvSpPr txBox="1"/>
          <p:nvPr/>
        </p:nvSpPr>
        <p:spPr>
          <a:xfrm>
            <a:off x="5032215" y="2338428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com dinheiro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FFDE36-DA67-C3CB-2D03-6D8B42DBF9B6}"/>
              </a:ext>
            </a:extLst>
          </p:cNvPr>
          <p:cNvSpPr txBox="1"/>
          <p:nvPr/>
        </p:nvSpPr>
        <p:spPr>
          <a:xfrm>
            <a:off x="5071873" y="3153198"/>
            <a:ext cx="194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usando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Pix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7F850B-C6AB-3C53-4E29-08B395D96A8E}"/>
              </a:ext>
            </a:extLst>
          </p:cNvPr>
          <p:cNvSpPr txBox="1"/>
          <p:nvPr/>
        </p:nvSpPr>
        <p:spPr>
          <a:xfrm>
            <a:off x="5032215" y="3965575"/>
            <a:ext cx="234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Pagamento com cartão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68543D7-D7A1-5FA0-80F2-990C5E18F2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2411225"/>
            <a:ext cx="632144" cy="35558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91C01A7-13CC-3A90-918F-8FD0716EC7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3185557"/>
            <a:ext cx="632144" cy="35558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FDCA740-F376-CB51-0E6C-73CB4BFCC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4087553"/>
            <a:ext cx="632144" cy="35558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12EFC20-43EB-DC74-B5B3-BDD3BC31D5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28" y="3159603"/>
            <a:ext cx="692131" cy="39036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894E94-B858-2102-5FC4-BCC663368B81}"/>
              </a:ext>
            </a:extLst>
          </p:cNvPr>
          <p:cNvSpPr txBox="1"/>
          <p:nvPr/>
        </p:nvSpPr>
        <p:spPr>
          <a:xfrm>
            <a:off x="2382473" y="5316887"/>
            <a:ext cx="734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Sua locação foi concluída, basta passar na nosso ponto físico para retirar o seu veículo.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 Viagem!!!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2CC651-B488-6AD4-936C-22FAD1BA0F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CA35927-2C3D-6C28-A941-DA1F395A4957}"/>
              </a:ext>
            </a:extLst>
          </p:cNvPr>
          <p:cNvSpPr txBox="1"/>
          <p:nvPr/>
        </p:nvSpPr>
        <p:spPr>
          <a:xfrm>
            <a:off x="8456649" y="6550223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 ao início</a:t>
            </a:r>
            <a:endParaRPr lang="pt-B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C5F96B-2647-7F4B-8775-1CAB2F2635AE}"/>
              </a:ext>
            </a:extLst>
          </p:cNvPr>
          <p:cNvSpPr txBox="1"/>
          <p:nvPr/>
        </p:nvSpPr>
        <p:spPr>
          <a:xfrm>
            <a:off x="4508995" y="897619"/>
            <a:ext cx="317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Métodos de pagamento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09EB1C-86B1-93B8-8A15-8FA1945F0C4B}"/>
              </a:ext>
            </a:extLst>
          </p:cNvPr>
          <p:cNvSpPr txBox="1"/>
          <p:nvPr/>
        </p:nvSpPr>
        <p:spPr>
          <a:xfrm>
            <a:off x="2540465" y="1359284"/>
            <a:ext cx="711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Abaixo você vera os métodos de pagamento que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Optimun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Vehiculis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trabalha, por favor, escolha um dos métodos para efetuar o aluguel do seu veículo pré-selecionado.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CF80593-126A-698B-E2AB-ED4D2573F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95" y="2261484"/>
            <a:ext cx="523220" cy="52322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BD759D6-0A85-9E46-BF43-172ACCEF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40" y="2963205"/>
            <a:ext cx="844330" cy="84433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EE9D1B2-6B3F-8353-9580-02DC0960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90" y="3915327"/>
            <a:ext cx="939030" cy="6260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BCE218-B669-97DF-0070-550A83CB36B3}"/>
              </a:ext>
            </a:extLst>
          </p:cNvPr>
          <p:cNvSpPr txBox="1"/>
          <p:nvPr/>
        </p:nvSpPr>
        <p:spPr>
          <a:xfrm>
            <a:off x="5032215" y="2338428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com dinheiro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FFDE36-DA67-C3CB-2D03-6D8B42DBF9B6}"/>
              </a:ext>
            </a:extLst>
          </p:cNvPr>
          <p:cNvSpPr txBox="1"/>
          <p:nvPr/>
        </p:nvSpPr>
        <p:spPr>
          <a:xfrm>
            <a:off x="5071873" y="3153198"/>
            <a:ext cx="194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usando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Pix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7F850B-C6AB-3C53-4E29-08B395D96A8E}"/>
              </a:ext>
            </a:extLst>
          </p:cNvPr>
          <p:cNvSpPr txBox="1"/>
          <p:nvPr/>
        </p:nvSpPr>
        <p:spPr>
          <a:xfrm>
            <a:off x="5032215" y="3965575"/>
            <a:ext cx="234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Pagamento com cartão</a:t>
            </a:r>
          </a:p>
        </p:txBody>
      </p:sp>
      <p:pic>
        <p:nvPicPr>
          <p:cNvPr id="22" name="Imagem 21">
            <a:hlinkClick r:id="rId8" action="ppaction://hlinksldjump"/>
            <a:extLst>
              <a:ext uri="{FF2B5EF4-FFF2-40B4-BE49-F238E27FC236}">
                <a16:creationId xmlns:a16="http://schemas.microsoft.com/office/drawing/2014/main" id="{F68543D7-D7A1-5FA0-80F2-990C5E18F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2411225"/>
            <a:ext cx="632144" cy="355581"/>
          </a:xfrm>
          <a:prstGeom prst="rect">
            <a:avLst/>
          </a:prstGeom>
        </p:spPr>
      </p:pic>
      <p:pic>
        <p:nvPicPr>
          <p:cNvPr id="23" name="Imagem 22">
            <a:hlinkClick r:id="rId10" action="ppaction://hlinksldjump"/>
            <a:extLst>
              <a:ext uri="{FF2B5EF4-FFF2-40B4-BE49-F238E27FC236}">
                <a16:creationId xmlns:a16="http://schemas.microsoft.com/office/drawing/2014/main" id="{591C01A7-13CC-3A90-918F-8FD0716EC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3185557"/>
            <a:ext cx="632144" cy="35558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FDCA740-F376-CB51-0E6C-73CB4BFCC1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4087553"/>
            <a:ext cx="632144" cy="3555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3695C31-3BAE-08FD-A10C-728A8D891D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642" y="4062980"/>
            <a:ext cx="704863" cy="3975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67C1FC-417B-468B-5FC4-106083E4C4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23" y="4644073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A11FE1F-788A-53E9-BBFC-B5081845A0C1}"/>
              </a:ext>
            </a:extLst>
          </p:cNvPr>
          <p:cNvSpPr txBox="1"/>
          <p:nvPr/>
        </p:nvSpPr>
        <p:spPr>
          <a:xfrm>
            <a:off x="5765267" y="4639452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Pagar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74F2319-C1A6-9FC0-3C50-E0DEDD8D2C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029FAC-D554-82F9-98D9-6288F0A079D7}"/>
              </a:ext>
            </a:extLst>
          </p:cNvPr>
          <p:cNvSpPr txBox="1"/>
          <p:nvPr/>
        </p:nvSpPr>
        <p:spPr>
          <a:xfrm>
            <a:off x="8456649" y="6550223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 ao início</a:t>
            </a:r>
            <a:endParaRPr lang="pt-B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0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C5F96B-2647-7F4B-8775-1CAB2F2635AE}"/>
              </a:ext>
            </a:extLst>
          </p:cNvPr>
          <p:cNvSpPr txBox="1"/>
          <p:nvPr/>
        </p:nvSpPr>
        <p:spPr>
          <a:xfrm>
            <a:off x="4508995" y="897619"/>
            <a:ext cx="317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Métodos de pagamento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09EB1C-86B1-93B8-8A15-8FA1945F0C4B}"/>
              </a:ext>
            </a:extLst>
          </p:cNvPr>
          <p:cNvSpPr txBox="1"/>
          <p:nvPr/>
        </p:nvSpPr>
        <p:spPr>
          <a:xfrm>
            <a:off x="2540465" y="1359284"/>
            <a:ext cx="711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Abaixo você vera os métodos de pagamento que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Optimun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Vehiculis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trabalha, por favor, escolha um dos métodos para efetuar o aluguel do seu veículo pré-selecionado.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CF80593-126A-698B-E2AB-ED4D2573F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95" y="2261484"/>
            <a:ext cx="523220" cy="52322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BD759D6-0A85-9E46-BF43-172ACCEF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40" y="2963205"/>
            <a:ext cx="844330" cy="84433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EE9D1B2-6B3F-8353-9580-02DC0960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90" y="3915327"/>
            <a:ext cx="939030" cy="6260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BCE218-B669-97DF-0070-550A83CB36B3}"/>
              </a:ext>
            </a:extLst>
          </p:cNvPr>
          <p:cNvSpPr txBox="1"/>
          <p:nvPr/>
        </p:nvSpPr>
        <p:spPr>
          <a:xfrm>
            <a:off x="5032215" y="2338428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com dinheiro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FFDE36-DA67-C3CB-2D03-6D8B42DBF9B6}"/>
              </a:ext>
            </a:extLst>
          </p:cNvPr>
          <p:cNvSpPr txBox="1"/>
          <p:nvPr/>
        </p:nvSpPr>
        <p:spPr>
          <a:xfrm>
            <a:off x="5071873" y="3153198"/>
            <a:ext cx="194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usando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Pix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7F850B-C6AB-3C53-4E29-08B395D96A8E}"/>
              </a:ext>
            </a:extLst>
          </p:cNvPr>
          <p:cNvSpPr txBox="1"/>
          <p:nvPr/>
        </p:nvSpPr>
        <p:spPr>
          <a:xfrm>
            <a:off x="5032215" y="3965575"/>
            <a:ext cx="234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Pagamento com cartão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68543D7-D7A1-5FA0-80F2-990C5E18F2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2411225"/>
            <a:ext cx="632144" cy="35558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91C01A7-13CC-3A90-918F-8FD0716EC7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3185557"/>
            <a:ext cx="632144" cy="35558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FDCA740-F376-CB51-0E6C-73CB4BFCC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4087553"/>
            <a:ext cx="632144" cy="3555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3695C31-3BAE-08FD-A10C-728A8D891D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642" y="4062980"/>
            <a:ext cx="704863" cy="3975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DB84B3D-ECCD-3C7B-1404-D3EEF447603F}"/>
              </a:ext>
            </a:extLst>
          </p:cNvPr>
          <p:cNvSpPr txBox="1"/>
          <p:nvPr/>
        </p:nvSpPr>
        <p:spPr>
          <a:xfrm>
            <a:off x="2382473" y="5316887"/>
            <a:ext cx="734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Sua locação foi concluída, basta passar na nosso ponto físico para realizar o seu pagamento e retirar o seu veículo.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Boa Viagem!!!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517034F-FD59-AB3A-A125-8F827BCA9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CDD161-42B7-ACAD-15BE-540FAD5AD9D5}"/>
              </a:ext>
            </a:extLst>
          </p:cNvPr>
          <p:cNvSpPr txBox="1"/>
          <p:nvPr/>
        </p:nvSpPr>
        <p:spPr>
          <a:xfrm>
            <a:off x="8456649" y="6550223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 ao início</a:t>
            </a:r>
            <a:endParaRPr lang="pt-B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6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10BB4CD-A5A0-EBB9-838C-34A967DEE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9577"/>
            <a:ext cx="3635229" cy="2183236"/>
          </a:xfrm>
          <a:prstGeom prst="rect">
            <a:avLst/>
          </a:prstGeom>
        </p:spPr>
      </p:pic>
      <p:pic>
        <p:nvPicPr>
          <p:cNvPr id="25" name="Imagem 24">
            <a:hlinkClick r:id="rId6" action="ppaction://hlinksldjump"/>
            <a:extLst>
              <a:ext uri="{FF2B5EF4-FFF2-40B4-BE49-F238E27FC236}">
                <a16:creationId xmlns:a16="http://schemas.microsoft.com/office/drawing/2014/main" id="{1C2E1079-7D95-4408-DCC9-338B75ED4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33" y="3597981"/>
            <a:ext cx="344648" cy="344648"/>
          </a:xfrm>
          <a:prstGeom prst="rect">
            <a:avLst/>
          </a:prstGeom>
        </p:spPr>
      </p:pic>
      <p:pic>
        <p:nvPicPr>
          <p:cNvPr id="26" name="Imagem 25">
            <a:hlinkClick r:id="rId8" action="ppaction://hlinksldjump"/>
            <a:extLst>
              <a:ext uri="{FF2B5EF4-FFF2-40B4-BE49-F238E27FC236}">
                <a16:creationId xmlns:a16="http://schemas.microsoft.com/office/drawing/2014/main" id="{562346D6-1972-07F3-EE45-0F7648DDFB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48370">
            <a:off x="3296584" y="3597981"/>
            <a:ext cx="344648" cy="34464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871FCED-9A5A-0970-7045-FAA97ACF82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4" y="5142583"/>
            <a:ext cx="1908028" cy="163559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CDE28C35-8BF2-6D4D-4930-D6A505601B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61" y="5142583"/>
            <a:ext cx="1908028" cy="1637426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B9534623-03BC-6C7A-1332-0EF363E7CE43}"/>
              </a:ext>
            </a:extLst>
          </p:cNvPr>
          <p:cNvSpPr txBox="1"/>
          <p:nvPr/>
        </p:nvSpPr>
        <p:spPr>
          <a:xfrm>
            <a:off x="4634066" y="5479228"/>
            <a:ext cx="1277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Jeep Renegade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FCDCFB4-439A-CC24-E2C3-67B75811AABB}"/>
              </a:ext>
            </a:extLst>
          </p:cNvPr>
          <p:cNvSpPr txBox="1"/>
          <p:nvPr/>
        </p:nvSpPr>
        <p:spPr>
          <a:xfrm>
            <a:off x="8429361" y="547484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Honda Biz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7326C55-855D-48F0-AD89-C3029FDC31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50" y="5963658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1BF04CB5-6292-0A51-4C08-2F4C6514BF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04" y="5960378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D1DC7657-5EBA-9465-70EC-A7BF58A9B860}"/>
              </a:ext>
            </a:extLst>
          </p:cNvPr>
          <p:cNvSpPr txBox="1"/>
          <p:nvPr/>
        </p:nvSpPr>
        <p:spPr>
          <a:xfrm>
            <a:off x="4847937" y="5960378"/>
            <a:ext cx="77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Veja mais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44F9736-515D-4E55-40DC-8A563EFC9B86}"/>
              </a:ext>
            </a:extLst>
          </p:cNvPr>
          <p:cNvSpPr txBox="1"/>
          <p:nvPr/>
        </p:nvSpPr>
        <p:spPr>
          <a:xfrm>
            <a:off x="8524451" y="5968635"/>
            <a:ext cx="77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Veja mais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CFFFDF-B1A5-3A44-4E0A-E484B16C9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1" y="1343265"/>
            <a:ext cx="3632982" cy="21958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764DBDE-21BE-BAA0-69D1-E9CDE6A64D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4874"/>
            <a:ext cx="3635229" cy="21751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8776C7-F459-9E0B-5214-7F3B417A8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61" y="1070995"/>
            <a:ext cx="4894671" cy="299453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804BED-1022-8021-F1AB-9510112BCB8C}"/>
              </a:ext>
            </a:extLst>
          </p:cNvPr>
          <p:cNvSpPr txBox="1"/>
          <p:nvPr/>
        </p:nvSpPr>
        <p:spPr>
          <a:xfrm>
            <a:off x="5849102" y="381596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sz="3200" dirty="0">
                <a:solidFill>
                  <a:srgbClr val="FF0000"/>
                </a:solidFill>
              </a:rPr>
              <a:t>.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BCD1DBF-0BC0-47F9-4B5A-090424188E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5A62972-7CBC-9BC8-24FB-98078602CB2E}"/>
              </a:ext>
            </a:extLst>
          </p:cNvPr>
          <p:cNvSpPr txBox="1"/>
          <p:nvPr/>
        </p:nvSpPr>
        <p:spPr>
          <a:xfrm>
            <a:off x="61519" y="223946"/>
            <a:ext cx="24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Imagem 17">
            <a:hlinkClick r:id="rId16" action="ppaction://hlinksldjump"/>
            <a:extLst>
              <a:ext uri="{FF2B5EF4-FFF2-40B4-BE49-F238E27FC236}">
                <a16:creationId xmlns:a16="http://schemas.microsoft.com/office/drawing/2014/main" id="{5630C48F-F073-BDFE-F0C8-86F9D3A33B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09" y="92976"/>
            <a:ext cx="631272" cy="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10BB4CD-A5A0-EBB9-838C-34A967DEE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9577"/>
            <a:ext cx="3635229" cy="218323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9FC60A1-F603-C425-B9C2-27831A2086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2" y="1349578"/>
            <a:ext cx="3713528" cy="2183236"/>
          </a:xfrm>
          <a:prstGeom prst="rect">
            <a:avLst/>
          </a:prstGeom>
        </p:spPr>
      </p:pic>
      <p:pic>
        <p:nvPicPr>
          <p:cNvPr id="25" name="Imagem 24">
            <a:hlinkClick r:id="rId7" action="ppaction://hlinksldjump"/>
            <a:extLst>
              <a:ext uri="{FF2B5EF4-FFF2-40B4-BE49-F238E27FC236}">
                <a16:creationId xmlns:a16="http://schemas.microsoft.com/office/drawing/2014/main" id="{1C2E1079-7D95-4408-DCC9-338B75ED4B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33" y="3597981"/>
            <a:ext cx="344648" cy="344648"/>
          </a:xfrm>
          <a:prstGeom prst="rect">
            <a:avLst/>
          </a:prstGeom>
        </p:spPr>
      </p:pic>
      <p:pic>
        <p:nvPicPr>
          <p:cNvPr id="26" name="Imagem 25">
            <a:hlinkClick r:id="rId9" action="ppaction://hlinksldjump"/>
            <a:extLst>
              <a:ext uri="{FF2B5EF4-FFF2-40B4-BE49-F238E27FC236}">
                <a16:creationId xmlns:a16="http://schemas.microsoft.com/office/drawing/2014/main" id="{562346D6-1972-07F3-EE45-0F7648DDFB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48370">
            <a:off x="3296584" y="3597981"/>
            <a:ext cx="344648" cy="34464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871FCED-9A5A-0970-7045-FAA97ACF82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94" y="5142583"/>
            <a:ext cx="1908028" cy="163559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CDE28C35-8BF2-6D4D-4930-D6A505601B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61" y="5142583"/>
            <a:ext cx="1908028" cy="1637426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B9534623-03BC-6C7A-1332-0EF363E7CE43}"/>
              </a:ext>
            </a:extLst>
          </p:cNvPr>
          <p:cNvSpPr txBox="1"/>
          <p:nvPr/>
        </p:nvSpPr>
        <p:spPr>
          <a:xfrm>
            <a:off x="4634066" y="5479228"/>
            <a:ext cx="1277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Jeep Renegade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FCDCFB4-439A-CC24-E2C3-67B75811AABB}"/>
              </a:ext>
            </a:extLst>
          </p:cNvPr>
          <p:cNvSpPr txBox="1"/>
          <p:nvPr/>
        </p:nvSpPr>
        <p:spPr>
          <a:xfrm>
            <a:off x="8429361" y="547484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Honda Biz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7326C55-855D-48F0-AD89-C3029FDC31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50" y="5963658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1BF04CB5-6292-0A51-4C08-2F4C6514BF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04" y="5960378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D1DC7657-5EBA-9465-70EC-A7BF58A9B860}"/>
              </a:ext>
            </a:extLst>
          </p:cNvPr>
          <p:cNvSpPr txBox="1"/>
          <p:nvPr/>
        </p:nvSpPr>
        <p:spPr>
          <a:xfrm>
            <a:off x="4847937" y="5960378"/>
            <a:ext cx="77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Veja mais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44F9736-515D-4E55-40DC-8A563EFC9B86}"/>
              </a:ext>
            </a:extLst>
          </p:cNvPr>
          <p:cNvSpPr txBox="1"/>
          <p:nvPr/>
        </p:nvSpPr>
        <p:spPr>
          <a:xfrm>
            <a:off x="8524451" y="5968635"/>
            <a:ext cx="77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Veja mais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9CBD42-528F-15D3-3FC2-3AB703DBD5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46" y="1345211"/>
            <a:ext cx="3632982" cy="21958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2F8CE83-5F82-E395-15C7-678DC692E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226" y="1349577"/>
            <a:ext cx="3635229" cy="21832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24B2A21-7B64-1C8D-B43D-3885DB302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61" y="1070995"/>
            <a:ext cx="4894671" cy="29945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94B9DE4-2B77-AD0B-7584-F35EC06B3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26" y="1072384"/>
            <a:ext cx="4894670" cy="293680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69B957-AF80-F647-F5AD-C5B92649AF33}"/>
              </a:ext>
            </a:extLst>
          </p:cNvPr>
          <p:cNvSpPr txBox="1"/>
          <p:nvPr/>
        </p:nvSpPr>
        <p:spPr>
          <a:xfrm>
            <a:off x="5849102" y="381596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r>
              <a:rPr lang="pt-BR" sz="32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8EACB41-F5EC-2056-A0A1-B21DEAA700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7CD8A2-CF92-3FB6-70C4-4D697397AE06}"/>
              </a:ext>
            </a:extLst>
          </p:cNvPr>
          <p:cNvSpPr txBox="1"/>
          <p:nvPr/>
        </p:nvSpPr>
        <p:spPr>
          <a:xfrm>
            <a:off x="61519" y="223946"/>
            <a:ext cx="24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Imagem 16">
            <a:hlinkClick r:id="rId16" action="ppaction://hlinksldjump"/>
            <a:extLst>
              <a:ext uri="{FF2B5EF4-FFF2-40B4-BE49-F238E27FC236}">
                <a16:creationId xmlns:a16="http://schemas.microsoft.com/office/drawing/2014/main" id="{18D1F957-38C0-B1B7-19E6-D61B9FB2B0E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09" y="92976"/>
            <a:ext cx="631272" cy="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1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8E73A1-84B6-498A-A48A-F70A16478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22AC47-84F4-03E4-531C-685868181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69" y="1513223"/>
            <a:ext cx="2311397" cy="151697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813243-6C13-251B-28B1-6E8B36677BC2}"/>
              </a:ext>
            </a:extLst>
          </p:cNvPr>
          <p:cNvSpPr txBox="1"/>
          <p:nvPr/>
        </p:nvSpPr>
        <p:spPr>
          <a:xfrm>
            <a:off x="4754348" y="1748492"/>
            <a:ext cx="134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Fiat Argo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Valor: R$600,00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F7A69F0-7D6E-AD52-7B41-26594C337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68" y="4582534"/>
            <a:ext cx="2311397" cy="151697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A6A6466-FC91-0946-DC34-06C10B41B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3" y="1526368"/>
            <a:ext cx="2311397" cy="151697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2421EFD-B9EC-A6DD-696D-1D1A079EB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17" y="4578001"/>
            <a:ext cx="2311397" cy="151697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637B87F-1936-227F-E1B1-743D8DE28284}"/>
              </a:ext>
            </a:extLst>
          </p:cNvPr>
          <p:cNvSpPr txBox="1"/>
          <p:nvPr/>
        </p:nvSpPr>
        <p:spPr>
          <a:xfrm>
            <a:off x="8347413" y="4808412"/>
            <a:ext cx="134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Jeep Renegade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Valor: R$700,00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A32E5E6-4C36-4B4D-5E4C-FCAF3474A3E3}"/>
              </a:ext>
            </a:extLst>
          </p:cNvPr>
          <p:cNvSpPr txBox="1"/>
          <p:nvPr/>
        </p:nvSpPr>
        <p:spPr>
          <a:xfrm>
            <a:off x="8347414" y="1743308"/>
            <a:ext cx="134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Jeep Compass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Valor: R$800,00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D8CABE-5C88-6FC1-7CCB-A76EA2A69AF0}"/>
              </a:ext>
            </a:extLst>
          </p:cNvPr>
          <p:cNvSpPr txBox="1"/>
          <p:nvPr/>
        </p:nvSpPr>
        <p:spPr>
          <a:xfrm>
            <a:off x="4754348" y="4817803"/>
            <a:ext cx="134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Fiat Strada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Valor: R$750,00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47BD178-75D1-A9E7-A660-9ACFD05DD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93" y="2260602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A83413-89B3-5982-E7EB-EB8CD180B5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93" y="5341023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96D8E3C-5361-3375-2DDE-0AC174D6D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941" y="2265174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C72C13B-54DD-4A98-7F24-CAE41EF139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941" y="5350230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5C0C7C12-0C7E-4FF1-1CCB-4F27F7BFABE8}"/>
              </a:ext>
            </a:extLst>
          </p:cNvPr>
          <p:cNvSpPr txBox="1"/>
          <p:nvPr/>
        </p:nvSpPr>
        <p:spPr>
          <a:xfrm>
            <a:off x="5104920" y="2242030"/>
            <a:ext cx="585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Alugar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B981F5F-C1EC-3932-391C-4424374289A3}"/>
              </a:ext>
            </a:extLst>
          </p:cNvPr>
          <p:cNvSpPr txBox="1"/>
          <p:nvPr/>
        </p:nvSpPr>
        <p:spPr>
          <a:xfrm>
            <a:off x="8748370" y="2268859"/>
            <a:ext cx="585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Alugar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88BC20-8E30-8ED0-E462-90DA28060BD4}"/>
              </a:ext>
            </a:extLst>
          </p:cNvPr>
          <p:cNvSpPr txBox="1"/>
          <p:nvPr/>
        </p:nvSpPr>
        <p:spPr>
          <a:xfrm>
            <a:off x="5076232" y="5346466"/>
            <a:ext cx="585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Alugar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7BCDA73-B751-0498-C2AA-4B621A578FAA}"/>
              </a:ext>
            </a:extLst>
          </p:cNvPr>
          <p:cNvSpPr txBox="1"/>
          <p:nvPr/>
        </p:nvSpPr>
        <p:spPr>
          <a:xfrm>
            <a:off x="8748370" y="5346466"/>
            <a:ext cx="585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Alugar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26888D1F-7AD2-303B-9831-805E85EF8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78" y="4578001"/>
            <a:ext cx="2335087" cy="153620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3F9138A-15CC-BA6D-8E8E-FB30B42492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953" y="1526369"/>
            <a:ext cx="2356462" cy="151697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C3B29F9-0463-E0FB-11D0-6919CED1A1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94" y="4578001"/>
            <a:ext cx="2356462" cy="1536209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685077F7-C433-F8D6-551D-9882385F1357}"/>
              </a:ext>
            </a:extLst>
          </p:cNvPr>
          <p:cNvSpPr txBox="1"/>
          <p:nvPr/>
        </p:nvSpPr>
        <p:spPr>
          <a:xfrm>
            <a:off x="61519" y="223946"/>
            <a:ext cx="23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Início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" name="Imagem 39">
            <a:hlinkClick r:id="rId15" action="ppaction://hlinksldjump"/>
            <a:extLst>
              <a:ext uri="{FF2B5EF4-FFF2-40B4-BE49-F238E27FC236}">
                <a16:creationId xmlns:a16="http://schemas.microsoft.com/office/drawing/2014/main" id="{9E97290C-FECB-471E-878B-AC7D2CBECB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09" y="92976"/>
            <a:ext cx="631272" cy="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8E73A1-84B6-498A-A48A-F70A16478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22AC47-84F4-03E4-531C-685868181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69" y="1513223"/>
            <a:ext cx="2311397" cy="151697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813243-6C13-251B-28B1-6E8B36677BC2}"/>
              </a:ext>
            </a:extLst>
          </p:cNvPr>
          <p:cNvSpPr txBox="1"/>
          <p:nvPr/>
        </p:nvSpPr>
        <p:spPr>
          <a:xfrm>
            <a:off x="4754348" y="1748492"/>
            <a:ext cx="134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Honda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biz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Valor: R$300,00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F7A69F0-7D6E-AD52-7B41-26594C337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68" y="4582534"/>
            <a:ext cx="2311397" cy="151697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A6A6466-FC91-0946-DC34-06C10B41B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3" y="1526368"/>
            <a:ext cx="2311397" cy="151697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2421EFD-B9EC-A6DD-696D-1D1A079EB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17" y="4578001"/>
            <a:ext cx="2311397" cy="151697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637B87F-1936-227F-E1B1-743D8DE28284}"/>
              </a:ext>
            </a:extLst>
          </p:cNvPr>
          <p:cNvSpPr txBox="1"/>
          <p:nvPr/>
        </p:nvSpPr>
        <p:spPr>
          <a:xfrm>
            <a:off x="8347413" y="4808412"/>
            <a:ext cx="139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Yamaha YBR 150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Valor: R$450,00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A32E5E6-4C36-4B4D-5E4C-FCAF3474A3E3}"/>
              </a:ext>
            </a:extLst>
          </p:cNvPr>
          <p:cNvSpPr txBox="1"/>
          <p:nvPr/>
        </p:nvSpPr>
        <p:spPr>
          <a:xfrm>
            <a:off x="8347414" y="1743308"/>
            <a:ext cx="147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Honda CB Twister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Valor: R$500,00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D8CABE-5C88-6FC1-7CCB-A76EA2A69AF0}"/>
              </a:ext>
            </a:extLst>
          </p:cNvPr>
          <p:cNvSpPr txBox="1"/>
          <p:nvPr/>
        </p:nvSpPr>
        <p:spPr>
          <a:xfrm>
            <a:off x="4754348" y="4817803"/>
            <a:ext cx="134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Honda Pop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Valor: R$250,00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47BD178-75D1-A9E7-A660-9ACFD05DD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93" y="2260602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A83413-89B3-5982-E7EB-EB8CD180B5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93" y="5341023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96D8E3C-5361-3375-2DDE-0AC174D6D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941" y="2265174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C72C13B-54DD-4A98-7F24-CAE41EF139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941" y="5350230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5C0C7C12-0C7E-4FF1-1CCB-4F27F7BFABE8}"/>
              </a:ext>
            </a:extLst>
          </p:cNvPr>
          <p:cNvSpPr txBox="1"/>
          <p:nvPr/>
        </p:nvSpPr>
        <p:spPr>
          <a:xfrm>
            <a:off x="5104920" y="2242030"/>
            <a:ext cx="585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Alugar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B981F5F-C1EC-3932-391C-4424374289A3}"/>
              </a:ext>
            </a:extLst>
          </p:cNvPr>
          <p:cNvSpPr txBox="1"/>
          <p:nvPr/>
        </p:nvSpPr>
        <p:spPr>
          <a:xfrm>
            <a:off x="8748370" y="2268859"/>
            <a:ext cx="585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Alugar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88BC20-8E30-8ED0-E462-90DA28060BD4}"/>
              </a:ext>
            </a:extLst>
          </p:cNvPr>
          <p:cNvSpPr txBox="1"/>
          <p:nvPr/>
        </p:nvSpPr>
        <p:spPr>
          <a:xfrm>
            <a:off x="5076232" y="5346466"/>
            <a:ext cx="585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Alugar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7BCDA73-B751-0498-C2AA-4B621A578FAA}"/>
              </a:ext>
            </a:extLst>
          </p:cNvPr>
          <p:cNvSpPr txBox="1"/>
          <p:nvPr/>
        </p:nvSpPr>
        <p:spPr>
          <a:xfrm>
            <a:off x="8748370" y="5346466"/>
            <a:ext cx="585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Alugar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E74404-5485-BCC2-C192-CB4A0E6EC5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88" y="1513222"/>
            <a:ext cx="2323760" cy="15169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062EC37-EE4B-CB01-A8AD-D27C36A383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34" y="1520925"/>
            <a:ext cx="2321415" cy="152242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3D1DD10-78AB-4A15-7BD8-8AC4BD9B61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85" y="4577999"/>
            <a:ext cx="2317579" cy="151698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5C00114-85C4-6344-1421-54376EC980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33" y="4572558"/>
            <a:ext cx="2321415" cy="1522421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9814002B-5FD0-CCDE-4789-5ACD722816B3}"/>
              </a:ext>
            </a:extLst>
          </p:cNvPr>
          <p:cNvSpPr txBox="1"/>
          <p:nvPr/>
        </p:nvSpPr>
        <p:spPr>
          <a:xfrm>
            <a:off x="61519" y="223946"/>
            <a:ext cx="23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Início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2" name="Imagem 31">
            <a:hlinkClick r:id="rId16" action="ppaction://hlinksldjump"/>
            <a:extLst>
              <a:ext uri="{FF2B5EF4-FFF2-40B4-BE49-F238E27FC236}">
                <a16:creationId xmlns:a16="http://schemas.microsoft.com/office/drawing/2014/main" id="{748BA2D6-6657-B57A-C7E3-81B7AF740D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09" y="92976"/>
            <a:ext cx="631272" cy="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033C953-8D81-2FDB-FB1B-0AE5E04DA204}"/>
              </a:ext>
            </a:extLst>
          </p:cNvPr>
          <p:cNvSpPr txBox="1"/>
          <p:nvPr/>
        </p:nvSpPr>
        <p:spPr>
          <a:xfrm>
            <a:off x="5469863" y="897619"/>
            <a:ext cx="117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BAFE0A-B55D-9271-D102-4E867E9E58EF}"/>
              </a:ext>
            </a:extLst>
          </p:cNvPr>
          <p:cNvSpPr txBox="1"/>
          <p:nvPr/>
        </p:nvSpPr>
        <p:spPr>
          <a:xfrm>
            <a:off x="2540465" y="1359284"/>
            <a:ext cx="7111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 tenha alguma dúvida, ou então, queira colocar seu veículo amostra para locação em nosso site, basta entrar em contato conosco a partir das seguintes formas: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ED3B2B1-C91D-EFF2-082A-5A0AD0A44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04" y="2479939"/>
            <a:ext cx="705376" cy="7053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7CB3868-A4AF-096A-FD64-551C8C88C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05" y="3429000"/>
            <a:ext cx="596374" cy="59637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0801627-ED08-60EA-6315-7DCD38A19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490" y="4084097"/>
            <a:ext cx="1219203" cy="121920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E9F0CFE-C08B-FD01-F778-A7BD73CCE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77" y="5447951"/>
            <a:ext cx="512428" cy="51242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3303FCC-73BF-50C4-9C81-BCB3BE265440}"/>
              </a:ext>
            </a:extLst>
          </p:cNvPr>
          <p:cNvSpPr txBox="1"/>
          <p:nvPr/>
        </p:nvSpPr>
        <p:spPr>
          <a:xfrm>
            <a:off x="5024305" y="2660679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optimunvehiculis@gmail.com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3B10C90-7E66-50CA-7022-1699D5001444}"/>
              </a:ext>
            </a:extLst>
          </p:cNvPr>
          <p:cNvSpPr txBox="1"/>
          <p:nvPr/>
        </p:nvSpPr>
        <p:spPr>
          <a:xfrm>
            <a:off x="5066279" y="3488020"/>
            <a:ext cx="21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@optimun_vehiculis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B58CDE-3611-922D-46ED-18AECE5157D9}"/>
              </a:ext>
            </a:extLst>
          </p:cNvPr>
          <p:cNvSpPr txBox="1"/>
          <p:nvPr/>
        </p:nvSpPr>
        <p:spPr>
          <a:xfrm>
            <a:off x="5024305" y="4450036"/>
            <a:ext cx="189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Optimun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Vehiculis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C4379E2-8A63-DBFB-C33E-CDDC9B93FD34}"/>
              </a:ext>
            </a:extLst>
          </p:cNvPr>
          <p:cNvSpPr txBox="1"/>
          <p:nvPr/>
        </p:nvSpPr>
        <p:spPr>
          <a:xfrm>
            <a:off x="5066279" y="546935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(17)99999-9999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64D9467-C8C1-01A2-91B9-481FE649D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58264C-50A3-F964-4F2C-E07F62C4D86B}"/>
              </a:ext>
            </a:extLst>
          </p:cNvPr>
          <p:cNvSpPr txBox="1"/>
          <p:nvPr/>
        </p:nvSpPr>
        <p:spPr>
          <a:xfrm>
            <a:off x="61519" y="223946"/>
            <a:ext cx="21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Início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Motos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6" name="Imagem 25">
            <a:hlinkClick r:id="rId13" action="ppaction://hlinksldjump"/>
            <a:extLst>
              <a:ext uri="{FF2B5EF4-FFF2-40B4-BE49-F238E27FC236}">
                <a16:creationId xmlns:a16="http://schemas.microsoft.com/office/drawing/2014/main" id="{440A1336-FE18-4772-6308-97FA2419D6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09" y="92976"/>
            <a:ext cx="631272" cy="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5C20EF0-BA65-68AA-6D05-D517FF7B3165}"/>
              </a:ext>
            </a:extLst>
          </p:cNvPr>
          <p:cNvSpPr txBox="1"/>
          <p:nvPr/>
        </p:nvSpPr>
        <p:spPr>
          <a:xfrm>
            <a:off x="5669440" y="89761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884E66-C6B3-540F-9FCC-859061468BFC}"/>
              </a:ext>
            </a:extLst>
          </p:cNvPr>
          <p:cNvSpPr txBox="1"/>
          <p:nvPr/>
        </p:nvSpPr>
        <p:spPr>
          <a:xfrm>
            <a:off x="2540465" y="1359284"/>
            <a:ext cx="711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favor, insira suas informações para que o seu login seja realizado.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F48B79-1D3A-1D62-3501-7DC3CB097C49}"/>
              </a:ext>
            </a:extLst>
          </p:cNvPr>
          <p:cNvSpPr txBox="1"/>
          <p:nvPr/>
        </p:nvSpPr>
        <p:spPr>
          <a:xfrm>
            <a:off x="2583947" y="271984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B8FFE8-95BC-6B31-98C6-098A680D1764}"/>
              </a:ext>
            </a:extLst>
          </p:cNvPr>
          <p:cNvSpPr txBox="1"/>
          <p:nvPr/>
        </p:nvSpPr>
        <p:spPr>
          <a:xfrm>
            <a:off x="2583947" y="312122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Senha: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348937-384C-77C7-C561-35ECDEEB6A1E}"/>
              </a:ext>
            </a:extLst>
          </p:cNvPr>
          <p:cNvSpPr txBox="1"/>
          <p:nvPr/>
        </p:nvSpPr>
        <p:spPr>
          <a:xfrm>
            <a:off x="2583947" y="229022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21385EC-55C1-9C9C-D513-194839C1A1CA}"/>
              </a:ext>
            </a:extLst>
          </p:cNvPr>
          <p:cNvSpPr txBox="1"/>
          <p:nvPr/>
        </p:nvSpPr>
        <p:spPr>
          <a:xfrm>
            <a:off x="2583947" y="355083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CPF: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D39CC0B-98EC-BFAA-A18A-050CC71C2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54" y="1481044"/>
            <a:ext cx="1981269" cy="19812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40B9AB9-BE7A-6D68-68F1-43E070E57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11" y="1896541"/>
            <a:ext cx="1981269" cy="19812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D75FCA9-A843-50FE-53CA-0B8D80BC1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97" y="2312038"/>
            <a:ext cx="1981269" cy="198126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B55E76-5695-0CF6-B251-0813B0ABF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43" y="2733287"/>
            <a:ext cx="1981269" cy="198126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0BB4F0-CAE7-0D38-B569-E428B7C7A135}"/>
              </a:ext>
            </a:extLst>
          </p:cNvPr>
          <p:cNvSpPr txBox="1"/>
          <p:nvPr/>
        </p:nvSpPr>
        <p:spPr>
          <a:xfrm>
            <a:off x="2540465" y="6526464"/>
            <a:ext cx="864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Criar conta</a:t>
            </a:r>
            <a:endParaRPr lang="pt-BR" sz="1200" dirty="0">
              <a:solidFill>
                <a:srgbClr val="0070C0"/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F67E72F-71C7-9CDD-97A4-A72A4368AA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63" y="4038549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2FC63F-A0D0-94CF-5C93-18F66511D71D}"/>
              </a:ext>
            </a:extLst>
          </p:cNvPr>
          <p:cNvSpPr txBox="1"/>
          <p:nvPr/>
        </p:nvSpPr>
        <p:spPr>
          <a:xfrm>
            <a:off x="5736488" y="397775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Login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B4D0CF1-0372-1688-3DF0-09EFCCDB7B4B}"/>
              </a:ext>
            </a:extLst>
          </p:cNvPr>
          <p:cNvSpPr txBox="1"/>
          <p:nvPr/>
        </p:nvSpPr>
        <p:spPr>
          <a:xfrm>
            <a:off x="2540465" y="6309819"/>
            <a:ext cx="18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 possui uma conta?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433FBA2-F2FD-4F5C-54D9-2A41521C96CE}"/>
              </a:ext>
            </a:extLst>
          </p:cNvPr>
          <p:cNvSpPr txBox="1"/>
          <p:nvPr/>
        </p:nvSpPr>
        <p:spPr>
          <a:xfrm>
            <a:off x="8456649" y="6550223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 ao início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8C65264F-D16C-0D2A-3EED-10273D9DF6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19" y="4306753"/>
            <a:ext cx="2254083" cy="225408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B57CCE3-7786-1EEB-6669-F1263CB441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6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99D469-8924-D0ED-AFBD-222ACA2D1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25" y="1652225"/>
            <a:ext cx="1981269" cy="198126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B122A6-0901-B40E-F6F8-6757A7A6A724}"/>
              </a:ext>
            </a:extLst>
          </p:cNvPr>
          <p:cNvSpPr txBox="1"/>
          <p:nvPr/>
        </p:nvSpPr>
        <p:spPr>
          <a:xfrm>
            <a:off x="5492533" y="1070995"/>
            <a:ext cx="154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Criar conta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A6DB2B-81D6-5B14-6390-6439828276D7}"/>
              </a:ext>
            </a:extLst>
          </p:cNvPr>
          <p:cNvSpPr txBox="1"/>
          <p:nvPr/>
        </p:nvSpPr>
        <p:spPr>
          <a:xfrm>
            <a:off x="2501317" y="1532660"/>
            <a:ext cx="711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favor, insira suas informações para que possamos te cadastrar em nosso site.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67248E-A6D4-BF35-275F-F3CF50265CDF}"/>
              </a:ext>
            </a:extLst>
          </p:cNvPr>
          <p:cNvSpPr txBox="1"/>
          <p:nvPr/>
        </p:nvSpPr>
        <p:spPr>
          <a:xfrm>
            <a:off x="2501317" y="245791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51B80E-0C90-4F0D-F6D6-D6F5C4E703BF}"/>
              </a:ext>
            </a:extLst>
          </p:cNvPr>
          <p:cNvSpPr txBox="1"/>
          <p:nvPr/>
        </p:nvSpPr>
        <p:spPr>
          <a:xfrm>
            <a:off x="2501317" y="2739022"/>
            <a:ext cx="108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Sobrenome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F6232B-3591-B65E-1D99-1CDBD5479F4C}"/>
              </a:ext>
            </a:extLst>
          </p:cNvPr>
          <p:cNvSpPr txBox="1"/>
          <p:nvPr/>
        </p:nvSpPr>
        <p:spPr>
          <a:xfrm>
            <a:off x="2501317" y="305091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CPF: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0F0BB7-224D-67DE-DCC7-64FA383E16D9}"/>
              </a:ext>
            </a:extLst>
          </p:cNvPr>
          <p:cNvSpPr txBox="1"/>
          <p:nvPr/>
        </p:nvSpPr>
        <p:spPr>
          <a:xfrm>
            <a:off x="2501317" y="3325718"/>
            <a:ext cx="854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Telefone: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805157-AA05-D7B2-F754-5801B060F7D1}"/>
              </a:ext>
            </a:extLst>
          </p:cNvPr>
          <p:cNvSpPr txBox="1"/>
          <p:nvPr/>
        </p:nvSpPr>
        <p:spPr>
          <a:xfrm>
            <a:off x="2501317" y="363349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2BCEFE-9205-19F3-1346-C628D27CADBA}"/>
              </a:ext>
            </a:extLst>
          </p:cNvPr>
          <p:cNvSpPr txBox="1"/>
          <p:nvPr/>
        </p:nvSpPr>
        <p:spPr>
          <a:xfrm>
            <a:off x="2498912" y="394127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Senha: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5C7954F-3812-B13C-C6F5-ADA5A6137194}"/>
              </a:ext>
            </a:extLst>
          </p:cNvPr>
          <p:cNvSpPr txBox="1"/>
          <p:nvPr/>
        </p:nvSpPr>
        <p:spPr>
          <a:xfrm>
            <a:off x="2498912" y="4210718"/>
            <a:ext cx="144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Confirmar senha: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50152E-C180-6073-F0AC-B5A82FF7581B}"/>
              </a:ext>
            </a:extLst>
          </p:cNvPr>
          <p:cNvSpPr txBox="1"/>
          <p:nvPr/>
        </p:nvSpPr>
        <p:spPr>
          <a:xfrm>
            <a:off x="2498912" y="4497191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Cidade: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B3BCE02-C7DB-2381-EE46-0B13509816A5}"/>
              </a:ext>
            </a:extLst>
          </p:cNvPr>
          <p:cNvSpPr txBox="1"/>
          <p:nvPr/>
        </p:nvSpPr>
        <p:spPr>
          <a:xfrm>
            <a:off x="2498912" y="4787941"/>
            <a:ext cx="2295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Unidade Federativa (Estado):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F6CD30D-9B1D-869F-25BA-4D3AE0DA5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01" y="1960003"/>
            <a:ext cx="1981269" cy="198126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21DEE88-1CB0-2B66-DCF8-98A61736D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19" y="2246492"/>
            <a:ext cx="1981269" cy="198126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E7F3353-072A-1806-EA3F-E387FD7A0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00" y="2537226"/>
            <a:ext cx="1981269" cy="198126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0D65297-64C9-FFEC-9B93-E14B2C2CF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59" y="2841144"/>
            <a:ext cx="1981269" cy="198126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BCC2AF7-3417-9EE0-CBD7-5D53D6BE8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94" y="3145062"/>
            <a:ext cx="1981269" cy="198126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9E7CAE8-2132-31B3-7D30-09E1A731E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46" y="3429000"/>
            <a:ext cx="1981269" cy="1981269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D996265-AD49-482D-C2C1-9A8E5D213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28" y="3706978"/>
            <a:ext cx="1981269" cy="198126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FE15D3D-0F46-775D-223A-33F7BFB98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08" y="3991729"/>
            <a:ext cx="1981269" cy="198126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F705D82-2D5C-F8AA-0A7C-66088FFB28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37" y="5333439"/>
            <a:ext cx="864596" cy="293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F6371D38-7895-9884-9946-BD81B636DB03}"/>
              </a:ext>
            </a:extLst>
          </p:cNvPr>
          <p:cNvSpPr txBox="1"/>
          <p:nvPr/>
        </p:nvSpPr>
        <p:spPr>
          <a:xfrm>
            <a:off x="5790112" y="527606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Criar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FAEAD034-D1F3-6CBB-144A-3508EC1453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54" y="2424927"/>
            <a:ext cx="2254083" cy="2254083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38676B96-66C9-FE94-A649-EC37C45F48BC}"/>
              </a:ext>
            </a:extLst>
          </p:cNvPr>
          <p:cNvSpPr txBox="1"/>
          <p:nvPr/>
        </p:nvSpPr>
        <p:spPr>
          <a:xfrm>
            <a:off x="8456649" y="6550223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 ao início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AE08010-E515-5BEE-CF69-6B6D157094DE}"/>
              </a:ext>
            </a:extLst>
          </p:cNvPr>
          <p:cNvSpPr txBox="1"/>
          <p:nvPr/>
        </p:nvSpPr>
        <p:spPr>
          <a:xfrm>
            <a:off x="2382473" y="6550223"/>
            <a:ext cx="124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 ao login</a:t>
            </a:r>
            <a:endParaRPr lang="pt-BR" sz="1400" dirty="0">
              <a:solidFill>
                <a:srgbClr val="0070C0"/>
              </a:solidFill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B647DE8F-8035-051C-31E3-395AF0DD0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8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48E2AF-381F-585D-18E4-62C1D60B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76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4711E65-816B-55B5-9F75-74D05B51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621"/>
            <a:ext cx="12192000" cy="59603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8A5150-1FFE-0B5E-3859-1759E280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3" y="897620"/>
            <a:ext cx="7348756" cy="59603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C5F96B-2647-7F4B-8775-1CAB2F2635AE}"/>
              </a:ext>
            </a:extLst>
          </p:cNvPr>
          <p:cNvSpPr txBox="1"/>
          <p:nvPr/>
        </p:nvSpPr>
        <p:spPr>
          <a:xfrm>
            <a:off x="4508995" y="897619"/>
            <a:ext cx="317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Métodos de pagamento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09EB1C-86B1-93B8-8A15-8FA1945F0C4B}"/>
              </a:ext>
            </a:extLst>
          </p:cNvPr>
          <p:cNvSpPr txBox="1"/>
          <p:nvPr/>
        </p:nvSpPr>
        <p:spPr>
          <a:xfrm>
            <a:off x="2540465" y="1359284"/>
            <a:ext cx="711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Abaixo você vera os métodos de pagamento que 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Optimun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Vehiculis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trabalha, por favor, escolha um dos métodos para efetuar o aluguel do seu veículo pré-selecionado.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CF80593-126A-698B-E2AB-ED4D2573F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95" y="2261484"/>
            <a:ext cx="523220" cy="52322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BD759D6-0A85-9E46-BF43-172ACCEF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40" y="2963205"/>
            <a:ext cx="844330" cy="84433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EE9D1B2-6B3F-8353-9580-02DC0960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90" y="3915327"/>
            <a:ext cx="939030" cy="62602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9BCE218-B669-97DF-0070-550A83CB36B3}"/>
              </a:ext>
            </a:extLst>
          </p:cNvPr>
          <p:cNvSpPr txBox="1"/>
          <p:nvPr/>
        </p:nvSpPr>
        <p:spPr>
          <a:xfrm>
            <a:off x="5032215" y="2338428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com dinheiro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FFDE36-DA67-C3CB-2D03-6D8B42DBF9B6}"/>
              </a:ext>
            </a:extLst>
          </p:cNvPr>
          <p:cNvSpPr txBox="1"/>
          <p:nvPr/>
        </p:nvSpPr>
        <p:spPr>
          <a:xfrm>
            <a:off x="5071873" y="3153198"/>
            <a:ext cx="194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Pagar usando 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Pix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7F850B-C6AB-3C53-4E29-08B395D96A8E}"/>
              </a:ext>
            </a:extLst>
          </p:cNvPr>
          <p:cNvSpPr txBox="1"/>
          <p:nvPr/>
        </p:nvSpPr>
        <p:spPr>
          <a:xfrm>
            <a:off x="5032215" y="3965575"/>
            <a:ext cx="234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Pagamento com cartão</a:t>
            </a:r>
          </a:p>
        </p:txBody>
      </p:sp>
      <p:pic>
        <p:nvPicPr>
          <p:cNvPr id="22" name="Imagem 21">
            <a:hlinkClick r:id="rId8" action="ppaction://hlinksldjump"/>
            <a:extLst>
              <a:ext uri="{FF2B5EF4-FFF2-40B4-BE49-F238E27FC236}">
                <a16:creationId xmlns:a16="http://schemas.microsoft.com/office/drawing/2014/main" id="{F68543D7-D7A1-5FA0-80F2-990C5E18F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2411225"/>
            <a:ext cx="632144" cy="355581"/>
          </a:xfrm>
          <a:prstGeom prst="rect">
            <a:avLst/>
          </a:prstGeom>
        </p:spPr>
      </p:pic>
      <p:pic>
        <p:nvPicPr>
          <p:cNvPr id="23" name="Imagem 22">
            <a:hlinkClick r:id="rId10" action="ppaction://hlinksldjump"/>
            <a:extLst>
              <a:ext uri="{FF2B5EF4-FFF2-40B4-BE49-F238E27FC236}">
                <a16:creationId xmlns:a16="http://schemas.microsoft.com/office/drawing/2014/main" id="{591C01A7-13CC-3A90-918F-8FD0716EC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3185557"/>
            <a:ext cx="632144" cy="355581"/>
          </a:xfrm>
          <a:prstGeom prst="rect">
            <a:avLst/>
          </a:prstGeom>
        </p:spPr>
      </p:pic>
      <p:pic>
        <p:nvPicPr>
          <p:cNvPr id="24" name="Imagem 23">
            <a:hlinkClick r:id="rId11" action="ppaction://hlinksldjump"/>
            <a:extLst>
              <a:ext uri="{FF2B5EF4-FFF2-40B4-BE49-F238E27FC236}">
                <a16:creationId xmlns:a16="http://schemas.microsoft.com/office/drawing/2014/main" id="{6FDCA740-F376-CB51-0E6C-73CB4BFCC1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68" y="4087553"/>
            <a:ext cx="632144" cy="3555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CA3436E-B899-9C4C-6105-23EC3F5914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1" y="-141215"/>
            <a:ext cx="1180052" cy="118005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A9E643E-5E12-BB47-5B85-FDC6E7E62129}"/>
              </a:ext>
            </a:extLst>
          </p:cNvPr>
          <p:cNvSpPr txBox="1"/>
          <p:nvPr/>
        </p:nvSpPr>
        <p:spPr>
          <a:xfrm>
            <a:off x="8456649" y="6550223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Voltar ao início</a:t>
            </a:r>
            <a:endParaRPr lang="pt-B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23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623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1</cp:revision>
  <dcterms:created xsi:type="dcterms:W3CDTF">2022-11-05T20:29:37Z</dcterms:created>
  <dcterms:modified xsi:type="dcterms:W3CDTF">2022-11-05T21:02:25Z</dcterms:modified>
</cp:coreProperties>
</file>