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"/>
  </p:notesMasterIdLst>
  <p:sldIdLst>
    <p:sldId id="445" r:id="rId2"/>
    <p:sldId id="260" r:id="rId3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5488D7-C1A3-4812-A655-731DB560AB8A}">
  <a:tblStyle styleId="{4A5488D7-C1A3-4812-A655-731DB560AB8A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3"/>
    <p:restoredTop sz="94501"/>
  </p:normalViewPr>
  <p:slideViewPr>
    <p:cSldViewPr snapToGrid="0" snapToObjects="1">
      <p:cViewPr varScale="1">
        <p:scale>
          <a:sx n="143" d="100"/>
          <a:sy n="143" d="100"/>
        </p:scale>
        <p:origin x="248" y="200"/>
      </p:cViewPr>
      <p:guideLst/>
    </p:cSldViewPr>
  </p:slideViewPr>
  <p:outlineViewPr>
    <p:cViewPr>
      <p:scale>
        <a:sx n="33" d="100"/>
        <a:sy n="33" d="100"/>
      </p:scale>
      <p:origin x="0" y="-10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wrap="square" lIns="93175" tIns="46575" rIns="93175" bIns="46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12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 with CONFIDENTIA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238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46225" marR="0" lvl="3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89125" marR="0" lvl="4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31775" marR="0" lvl="0" indent="-793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803275" marR="0" lvl="1" indent="-1047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55713" marR="0" lvl="2" indent="-61912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2382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2382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31775" marR="0" lvl="0" indent="-793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803275" marR="0" lvl="1" indent="-1047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55713" marR="0" lvl="2" indent="-61912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2382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2382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46225" marR="0" lvl="3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89125" marR="0" lvl="4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Vide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Placehol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- Gree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803"/>
                </a:srgbClr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306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3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5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/>
              <a:t>cudaMallocManaged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FB49-3D54-49B5-94DB-3E92FF83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memory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567F-A362-494B-BDD9-1EB2C4C0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typical memory commands with CUDA commands</a:t>
            </a:r>
          </a:p>
          <a:p>
            <a:pPr lvl="1"/>
            <a:r>
              <a:rPr lang="en-US" b="1" dirty="0"/>
              <a:t>malloc() </a:t>
            </a:r>
            <a:r>
              <a:rPr lang="en-US" dirty="0"/>
              <a:t>and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cudaMallocManaged</a:t>
            </a:r>
            <a:r>
              <a:rPr lang="en-US" b="1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free() </a:t>
            </a:r>
            <a:r>
              <a:rPr lang="en-US" dirty="0">
                <a:sym typeface="Wingdings" panose="05000000000000000000" pitchFamily="2" charset="2"/>
              </a:rPr>
              <a:t>and </a:t>
            </a:r>
            <a:r>
              <a:rPr lang="en-US" b="1" dirty="0">
                <a:sym typeface="Wingdings" panose="05000000000000000000" pitchFamily="2" charset="2"/>
              </a:rPr>
              <a:t>delete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cudaFree</a:t>
            </a:r>
            <a:r>
              <a:rPr lang="en-US" b="1" dirty="0"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743375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9192</TotalTime>
  <Words>25</Words>
  <Application>Microsoft Macintosh PowerPoint</Application>
  <PresentationFormat>Personalizar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Noto Sans Symbols</vt:lpstr>
      <vt:lpstr>Trebuchet MS</vt:lpstr>
      <vt:lpstr>Wingdings</vt:lpstr>
      <vt:lpstr>Title &amp; Bullet</vt:lpstr>
      <vt:lpstr>cudaMallocManaged</vt:lpstr>
      <vt:lpstr>Unified memory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cp:lastModifiedBy>Murilo Boratto</cp:lastModifiedBy>
  <cp:revision>88</cp:revision>
  <cp:lastPrinted>2018-01-31T21:16:43Z</cp:lastPrinted>
  <dcterms:modified xsi:type="dcterms:W3CDTF">2024-01-11T15:11:48Z</dcterms:modified>
</cp:coreProperties>
</file>