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9"/>
  </p:notesMasterIdLst>
  <p:sldIdLst>
    <p:sldId id="445" r:id="rId2"/>
    <p:sldId id="314" r:id="rId3"/>
    <p:sldId id="405" r:id="rId4"/>
    <p:sldId id="420" r:id="rId5"/>
    <p:sldId id="413" r:id="rId6"/>
    <p:sldId id="414" r:id="rId7"/>
    <p:sldId id="415" r:id="rId8"/>
    <p:sldId id="416" r:id="rId9"/>
    <p:sldId id="417" r:id="rId10"/>
    <p:sldId id="406" r:id="rId11"/>
    <p:sldId id="418" r:id="rId12"/>
    <p:sldId id="419" r:id="rId13"/>
    <p:sldId id="407" r:id="rId14"/>
    <p:sldId id="408" r:id="rId15"/>
    <p:sldId id="409" r:id="rId16"/>
    <p:sldId id="410" r:id="rId17"/>
    <p:sldId id="411" r:id="rId18"/>
    <p:sldId id="412" r:id="rId19"/>
    <p:sldId id="425" r:id="rId20"/>
    <p:sldId id="421" r:id="rId21"/>
    <p:sldId id="426" r:id="rId22"/>
    <p:sldId id="427" r:id="rId23"/>
    <p:sldId id="428" r:id="rId24"/>
    <p:sldId id="429" r:id="rId25"/>
    <p:sldId id="430" r:id="rId26"/>
    <p:sldId id="431" r:id="rId27"/>
    <p:sldId id="432" r:id="rId28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5488D7-C1A3-4812-A655-731DB560AB8A}">
  <a:tblStyle styleId="{4A5488D7-C1A3-4812-A655-731DB560AB8A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507"/>
  </p:normalViewPr>
  <p:slideViewPr>
    <p:cSldViewPr snapToGrid="0" snapToObjects="1">
      <p:cViewPr varScale="1">
        <p:scale>
          <a:sx n="129" d="100"/>
          <a:sy n="129" d="100"/>
        </p:scale>
        <p:origin x="728" y="200"/>
      </p:cViewPr>
      <p:guideLst/>
    </p:cSldViewPr>
  </p:slideViewPr>
  <p:outlineViewPr>
    <p:cViewPr>
      <p:scale>
        <a:sx n="33" d="100"/>
        <a:sy n="33" d="100"/>
      </p:scale>
      <p:origin x="0" y="-10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33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wrap="square" lIns="93175" tIns="46575" rIns="93175" bIns="46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127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26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3011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27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7437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2869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0377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7796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21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2227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22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4190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1458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24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5650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25</a:t>
            </a:fld>
            <a:endParaRPr lang="en-US"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626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57250" marR="0" lvl="1" indent="-17145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4775" marR="0" lvl="2" indent="-1936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238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46225" marR="0" lvl="3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89125" marR="0" lvl="4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 with CONFIDENTI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2382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1112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46225" marR="0" lvl="3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89125" marR="0" lvl="4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31775" marR="0" lvl="0" indent="-793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03275" marR="0" lvl="1" indent="-1047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55713" marR="0" lvl="2" indent="-61912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31775" marR="0" lvl="0" indent="-793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803275" marR="0" lvl="1" indent="-10477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55713" marR="0" lvl="2" indent="-61912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23825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23825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ctr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46225" marR="0" lvl="3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89125" marR="0" lvl="4" indent="-9525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Video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Placehol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ition - Gree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803"/>
                </a:srgbClr>
              </a:gs>
            </a:gsLst>
            <a:lin ang="540000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306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71500" marR="0" lvl="1" indent="0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89025" marR="0" lvl="2" indent="-9525" algn="l" rtl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774825" marR="0" lvl="3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117725" marR="0" lvl="4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74925" marR="0" lvl="5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032125" marR="0" lvl="6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89325" marR="0" lvl="7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946525" marR="0" lvl="8" indent="-111125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  <p:sldLayoutId id="2147483661" r:id="rId5"/>
    <p:sldLayoutId id="214748366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Grid-Stride </a:t>
            </a:r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23835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330844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03A40E-E643-5C48-B364-C67B35D93DFB}"/>
              </a:ext>
            </a:extLst>
          </p:cNvPr>
          <p:cNvCxnSpPr>
            <a:cxnSpLocks/>
            <a:stCxn id="18" idx="0"/>
            <a:endCxn id="99" idx="3"/>
          </p:cNvCxnSpPr>
          <p:nvPr/>
        </p:nvCxnSpPr>
        <p:spPr>
          <a:xfrm flipV="1">
            <a:off x="3565737" y="422016"/>
            <a:ext cx="33566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62EF0C-83C9-F949-BC34-5637BF308768}"/>
              </a:ext>
            </a:extLst>
          </p:cNvPr>
          <p:cNvCxnSpPr>
            <a:cxnSpLocks/>
            <a:stCxn id="21" idx="0"/>
            <a:endCxn id="100" idx="3"/>
          </p:cNvCxnSpPr>
          <p:nvPr/>
        </p:nvCxnSpPr>
        <p:spPr>
          <a:xfrm flipH="1" flipV="1">
            <a:off x="3599303" y="1054948"/>
            <a:ext cx="462957" cy="24252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C3A972B-BF04-CA4A-B34C-43D084236E28}"/>
              </a:ext>
            </a:extLst>
          </p:cNvPr>
          <p:cNvCxnSpPr>
            <a:cxnSpLocks/>
            <a:stCxn id="23" idx="0"/>
            <a:endCxn id="101" idx="3"/>
          </p:cNvCxnSpPr>
          <p:nvPr/>
        </p:nvCxnSpPr>
        <p:spPr>
          <a:xfrm flipH="1" flipV="1">
            <a:off x="3599303" y="1687883"/>
            <a:ext cx="959481" cy="17922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C45D7E1-5D2D-9C44-9BBA-97F1D6F8630E}"/>
              </a:ext>
            </a:extLst>
          </p:cNvPr>
          <p:cNvCxnSpPr>
            <a:cxnSpLocks/>
            <a:stCxn id="24" idx="0"/>
            <a:endCxn id="102" idx="3"/>
          </p:cNvCxnSpPr>
          <p:nvPr/>
        </p:nvCxnSpPr>
        <p:spPr>
          <a:xfrm flipH="1" flipV="1">
            <a:off x="3599303" y="2320813"/>
            <a:ext cx="1456005" cy="11593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C2F61DF-1AC0-A142-95C5-7ABB91A82976}"/>
              </a:ext>
            </a:extLst>
          </p:cNvPr>
          <p:cNvCxnSpPr>
            <a:cxnSpLocks/>
            <a:stCxn id="26" idx="0"/>
            <a:endCxn id="103" idx="3"/>
          </p:cNvCxnSpPr>
          <p:nvPr/>
        </p:nvCxnSpPr>
        <p:spPr>
          <a:xfrm flipH="1" flipV="1">
            <a:off x="4205491" y="420437"/>
            <a:ext cx="1675826" cy="30597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BC6CA9-1FAD-A441-8ECF-562F1B3BFE8E}"/>
              </a:ext>
            </a:extLst>
          </p:cNvPr>
          <p:cNvCxnSpPr>
            <a:cxnSpLocks/>
            <a:stCxn id="27" idx="0"/>
            <a:endCxn id="63" idx="3"/>
          </p:cNvCxnSpPr>
          <p:nvPr/>
        </p:nvCxnSpPr>
        <p:spPr>
          <a:xfrm flipH="1" flipV="1">
            <a:off x="4211299" y="1058778"/>
            <a:ext cx="2166541" cy="242137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2C56084-FA28-D341-8EE4-135D1C61DC50}"/>
              </a:ext>
            </a:extLst>
          </p:cNvPr>
          <p:cNvCxnSpPr>
            <a:cxnSpLocks/>
            <a:stCxn id="28" idx="0"/>
            <a:endCxn id="105" idx="3"/>
          </p:cNvCxnSpPr>
          <p:nvPr/>
        </p:nvCxnSpPr>
        <p:spPr>
          <a:xfrm flipH="1" flipV="1">
            <a:off x="4205491" y="1686304"/>
            <a:ext cx="2668873" cy="17938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6A8BC8-2471-8949-B053-69E7CBCA31AB}"/>
              </a:ext>
            </a:extLst>
          </p:cNvPr>
          <p:cNvCxnSpPr>
            <a:cxnSpLocks/>
            <a:stCxn id="29" idx="0"/>
            <a:endCxn id="106" idx="3"/>
          </p:cNvCxnSpPr>
          <p:nvPr/>
        </p:nvCxnSpPr>
        <p:spPr>
          <a:xfrm flipH="1" flipV="1">
            <a:off x="4205491" y="2319234"/>
            <a:ext cx="3165397" cy="11609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F0D5986-C029-FE4A-A472-1DECA71C2016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408763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2F0D5986-C029-FE4A-A472-1DECA71C2016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154272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AD509D-263D-7F43-92AB-F3ADC95E8DE6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3565737" y="422016"/>
            <a:ext cx="779102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97803A-125E-AD44-A313-3D437387D554}"/>
              </a:ext>
            </a:extLst>
          </p:cNvPr>
          <p:cNvCxnSpPr>
            <a:cxnSpLocks/>
            <a:stCxn id="21" idx="0"/>
            <a:endCxn id="108" idx="1"/>
          </p:cNvCxnSpPr>
          <p:nvPr/>
        </p:nvCxnSpPr>
        <p:spPr>
          <a:xfrm flipV="1">
            <a:off x="4062260" y="1054948"/>
            <a:ext cx="282579" cy="24252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2C6255C-767B-5243-886D-607F5C53DCFE}"/>
              </a:ext>
            </a:extLst>
          </p:cNvPr>
          <p:cNvCxnSpPr>
            <a:cxnSpLocks/>
            <a:stCxn id="23" idx="0"/>
            <a:endCxn id="109" idx="3"/>
          </p:cNvCxnSpPr>
          <p:nvPr/>
        </p:nvCxnSpPr>
        <p:spPr>
          <a:xfrm flipV="1">
            <a:off x="4558784" y="1687883"/>
            <a:ext cx="259691" cy="17922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BA05D2-355B-624C-8B95-758814D49C96}"/>
              </a:ext>
            </a:extLst>
          </p:cNvPr>
          <p:cNvCxnSpPr>
            <a:cxnSpLocks/>
            <a:stCxn id="24" idx="0"/>
            <a:endCxn id="110" idx="3"/>
          </p:cNvCxnSpPr>
          <p:nvPr/>
        </p:nvCxnSpPr>
        <p:spPr>
          <a:xfrm flipH="1" flipV="1">
            <a:off x="4818475" y="2320813"/>
            <a:ext cx="236833" cy="11593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BE1BFBE-55D3-794C-BB55-35811CC3D1D6}"/>
              </a:ext>
            </a:extLst>
          </p:cNvPr>
          <p:cNvCxnSpPr>
            <a:cxnSpLocks/>
            <a:stCxn id="26" idx="0"/>
            <a:endCxn id="53" idx="3"/>
          </p:cNvCxnSpPr>
          <p:nvPr/>
        </p:nvCxnSpPr>
        <p:spPr>
          <a:xfrm flipH="1" flipV="1">
            <a:off x="5445196" y="428115"/>
            <a:ext cx="436121" cy="305203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38C13E0-178C-8F46-9A9A-9F877FF4D947}"/>
              </a:ext>
            </a:extLst>
          </p:cNvPr>
          <p:cNvCxnSpPr>
            <a:cxnSpLocks/>
            <a:stCxn id="27" idx="0"/>
            <a:endCxn id="112" idx="3"/>
          </p:cNvCxnSpPr>
          <p:nvPr/>
        </p:nvCxnSpPr>
        <p:spPr>
          <a:xfrm flipH="1" flipV="1">
            <a:off x="5424663" y="1053369"/>
            <a:ext cx="953177" cy="24267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D13DA4E-6F35-EA46-8BE9-EDF0216B59C8}"/>
              </a:ext>
            </a:extLst>
          </p:cNvPr>
          <p:cNvCxnSpPr>
            <a:cxnSpLocks/>
            <a:stCxn id="28" idx="0"/>
            <a:endCxn id="113" idx="3"/>
          </p:cNvCxnSpPr>
          <p:nvPr/>
        </p:nvCxnSpPr>
        <p:spPr>
          <a:xfrm flipH="1" flipV="1">
            <a:off x="5424663" y="1686304"/>
            <a:ext cx="1449701" cy="17938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CA00AF5-3AD5-B24D-B3F8-A41DB2D203AD}"/>
              </a:ext>
            </a:extLst>
          </p:cNvPr>
          <p:cNvCxnSpPr>
            <a:cxnSpLocks/>
            <a:stCxn id="29" idx="0"/>
            <a:endCxn id="59" idx="3"/>
          </p:cNvCxnSpPr>
          <p:nvPr/>
        </p:nvCxnSpPr>
        <p:spPr>
          <a:xfrm flipH="1" flipV="1">
            <a:off x="5445196" y="2320105"/>
            <a:ext cx="1925692" cy="116004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4EA3138-EC6B-0945-BF43-ECC6F3C82C6A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293777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B3DF28BC-313B-1049-B727-821B4A4917F1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58962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AD509D-263D-7F43-92AB-F3ADC95E8DE6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565737" y="428115"/>
            <a:ext cx="1961867" cy="305203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97803A-125E-AD44-A313-3D437387D554}"/>
              </a:ext>
            </a:extLst>
          </p:cNvPr>
          <p:cNvCxnSpPr>
            <a:cxnSpLocks/>
            <a:stCxn id="21" idx="0"/>
            <a:endCxn id="117" idx="1"/>
          </p:cNvCxnSpPr>
          <p:nvPr/>
        </p:nvCxnSpPr>
        <p:spPr>
          <a:xfrm flipV="1">
            <a:off x="4062260" y="1054948"/>
            <a:ext cx="1474473" cy="24252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2C6255C-767B-5243-886D-607F5C53DCFE}"/>
              </a:ext>
            </a:extLst>
          </p:cNvPr>
          <p:cNvCxnSpPr>
            <a:cxnSpLocks/>
            <a:stCxn id="23" idx="0"/>
            <a:endCxn id="118" idx="1"/>
          </p:cNvCxnSpPr>
          <p:nvPr/>
        </p:nvCxnSpPr>
        <p:spPr>
          <a:xfrm flipV="1">
            <a:off x="4558784" y="1687883"/>
            <a:ext cx="977949" cy="17922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BA05D2-355B-624C-8B95-758814D49C96}"/>
              </a:ext>
            </a:extLst>
          </p:cNvPr>
          <p:cNvCxnSpPr>
            <a:cxnSpLocks/>
            <a:stCxn id="24" idx="0"/>
            <a:endCxn id="119" idx="1"/>
          </p:cNvCxnSpPr>
          <p:nvPr/>
        </p:nvCxnSpPr>
        <p:spPr>
          <a:xfrm flipV="1">
            <a:off x="5055308" y="2320813"/>
            <a:ext cx="481425" cy="11593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BE1BFBE-55D3-794C-BB55-35811CC3D1D6}"/>
              </a:ext>
            </a:extLst>
          </p:cNvPr>
          <p:cNvCxnSpPr>
            <a:cxnSpLocks/>
            <a:stCxn id="26" idx="0"/>
            <a:endCxn id="120" idx="1"/>
          </p:cNvCxnSpPr>
          <p:nvPr/>
        </p:nvCxnSpPr>
        <p:spPr>
          <a:xfrm flipV="1">
            <a:off x="5881317" y="420437"/>
            <a:ext cx="261604" cy="30597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38C13E0-178C-8F46-9A9A-9F877FF4D947}"/>
              </a:ext>
            </a:extLst>
          </p:cNvPr>
          <p:cNvCxnSpPr>
            <a:cxnSpLocks/>
            <a:stCxn id="27" idx="0"/>
            <a:endCxn id="121" idx="3"/>
          </p:cNvCxnSpPr>
          <p:nvPr/>
        </p:nvCxnSpPr>
        <p:spPr>
          <a:xfrm flipV="1">
            <a:off x="6377840" y="1053369"/>
            <a:ext cx="238717" cy="24267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D13DA4E-6F35-EA46-8BE9-EDF0216B59C8}"/>
              </a:ext>
            </a:extLst>
          </p:cNvPr>
          <p:cNvCxnSpPr>
            <a:cxnSpLocks/>
            <a:stCxn id="28" idx="0"/>
            <a:endCxn id="122" idx="3"/>
          </p:cNvCxnSpPr>
          <p:nvPr/>
        </p:nvCxnSpPr>
        <p:spPr>
          <a:xfrm flipH="1" flipV="1">
            <a:off x="6616557" y="1686304"/>
            <a:ext cx="257807" cy="17938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CA00AF5-3AD5-B24D-B3F8-A41DB2D203AD}"/>
              </a:ext>
            </a:extLst>
          </p:cNvPr>
          <p:cNvCxnSpPr>
            <a:cxnSpLocks/>
            <a:stCxn id="29" idx="0"/>
            <a:endCxn id="123" idx="3"/>
          </p:cNvCxnSpPr>
          <p:nvPr/>
        </p:nvCxnSpPr>
        <p:spPr>
          <a:xfrm flipH="1" flipV="1">
            <a:off x="6616557" y="2319234"/>
            <a:ext cx="754331" cy="11609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85286B2-4770-D441-96B8-76A367A3AD54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169595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44A8E544-E358-7249-9DB3-EC33C3EE089B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22579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AD509D-263D-7F43-92AB-F3ADC95E8DE6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3565737" y="428115"/>
            <a:ext cx="3195764" cy="305203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97803A-125E-AD44-A313-3D437387D554}"/>
              </a:ext>
            </a:extLst>
          </p:cNvPr>
          <p:cNvCxnSpPr>
            <a:cxnSpLocks/>
            <a:stCxn id="21" idx="0"/>
            <a:endCxn id="126" idx="1"/>
          </p:cNvCxnSpPr>
          <p:nvPr/>
        </p:nvCxnSpPr>
        <p:spPr>
          <a:xfrm flipV="1">
            <a:off x="4062260" y="1054948"/>
            <a:ext cx="2714697" cy="24252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2C6255C-767B-5243-886D-607F5C53DCFE}"/>
              </a:ext>
            </a:extLst>
          </p:cNvPr>
          <p:cNvCxnSpPr>
            <a:cxnSpLocks/>
            <a:stCxn id="23" idx="0"/>
            <a:endCxn id="127" idx="1"/>
          </p:cNvCxnSpPr>
          <p:nvPr/>
        </p:nvCxnSpPr>
        <p:spPr>
          <a:xfrm flipV="1">
            <a:off x="4558784" y="1687883"/>
            <a:ext cx="2218173" cy="17922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BA05D2-355B-624C-8B95-758814D49C96}"/>
              </a:ext>
            </a:extLst>
          </p:cNvPr>
          <p:cNvCxnSpPr>
            <a:cxnSpLocks/>
            <a:stCxn id="24" idx="0"/>
            <a:endCxn id="43" idx="1"/>
          </p:cNvCxnSpPr>
          <p:nvPr/>
        </p:nvCxnSpPr>
        <p:spPr>
          <a:xfrm flipV="1">
            <a:off x="5055308" y="2320105"/>
            <a:ext cx="1706193" cy="11600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BE1BFBE-55D3-794C-BB55-35811CC3D1D6}"/>
              </a:ext>
            </a:extLst>
          </p:cNvPr>
          <p:cNvCxnSpPr>
            <a:cxnSpLocks/>
            <a:stCxn id="26" idx="0"/>
            <a:endCxn id="129" idx="1"/>
          </p:cNvCxnSpPr>
          <p:nvPr/>
        </p:nvCxnSpPr>
        <p:spPr>
          <a:xfrm flipV="1">
            <a:off x="5881317" y="420437"/>
            <a:ext cx="1501828" cy="30597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38C13E0-178C-8F46-9A9A-9F877FF4D947}"/>
              </a:ext>
            </a:extLst>
          </p:cNvPr>
          <p:cNvCxnSpPr>
            <a:cxnSpLocks/>
            <a:stCxn id="27" idx="0"/>
            <a:endCxn id="130" idx="1"/>
          </p:cNvCxnSpPr>
          <p:nvPr/>
        </p:nvCxnSpPr>
        <p:spPr>
          <a:xfrm flipV="1">
            <a:off x="6377840" y="1053369"/>
            <a:ext cx="1005305" cy="24267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D13DA4E-6F35-EA46-8BE9-EDF0216B59C8}"/>
              </a:ext>
            </a:extLst>
          </p:cNvPr>
          <p:cNvCxnSpPr>
            <a:cxnSpLocks/>
            <a:stCxn id="28" idx="0"/>
            <a:endCxn id="131" idx="1"/>
          </p:cNvCxnSpPr>
          <p:nvPr/>
        </p:nvCxnSpPr>
        <p:spPr>
          <a:xfrm flipV="1">
            <a:off x="6874364" y="1686304"/>
            <a:ext cx="508781" cy="17938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CA00AF5-3AD5-B24D-B3F8-A41DB2D203AD}"/>
              </a:ext>
            </a:extLst>
          </p:cNvPr>
          <p:cNvCxnSpPr>
            <a:cxnSpLocks/>
            <a:stCxn id="29" idx="0"/>
            <a:endCxn id="132" idx="1"/>
          </p:cNvCxnSpPr>
          <p:nvPr/>
        </p:nvCxnSpPr>
        <p:spPr>
          <a:xfrm flipV="1">
            <a:off x="7370888" y="2319234"/>
            <a:ext cx="12257" cy="11609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9FBEB4BD-0E6B-954F-9FF9-0464B16E1D48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229248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BA502828-295E-E849-8353-1A15562C6C09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all threads working in this way, all elements are covered</a:t>
            </a:r>
          </a:p>
        </p:txBody>
      </p:sp>
    </p:spTree>
    <p:extLst>
      <p:ext uri="{BB962C8B-B14F-4D97-AF65-F5344CB8AC3E}">
        <p14:creationId xmlns:p14="http://schemas.microsoft.com/office/powerpoint/2010/main" val="185452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153732" y="5243604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A7C73A-1F4E-7D4E-8008-D0F6BDABB987}"/>
              </a:ext>
            </a:extLst>
          </p:cNvPr>
          <p:cNvSpPr/>
          <p:nvPr/>
        </p:nvSpPr>
        <p:spPr>
          <a:xfrm>
            <a:off x="1725597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97A0003-D9C8-0B41-B703-468A97AC59D7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4A301B4-0D1B-7A4E-A9FE-9F04C03CAE95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41D7C7-9285-5647-841E-A94CA44DBD87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031109F-34AF-1742-BA50-29E4EB4A06F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DF455EC-A140-9B4C-AA9F-5D0641C1714C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B889146-E42A-FF41-A52D-975ECB585E26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FF766BA-47FF-4F47-B04B-54BAFB228738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E954A50-BB60-F44D-80C3-32E1298467D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C444F99-E4F8-C745-9870-BCB0872BC57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344F080-2B06-F14A-A262-02D7D88C5741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133F6DB-4D31-3B4C-8367-F1F59791F3FB}"/>
              </a:ext>
            </a:extLst>
          </p:cNvPr>
          <p:cNvSpPr/>
          <p:nvPr/>
        </p:nvSpPr>
        <p:spPr>
          <a:xfrm>
            <a:off x="3298549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5F1D525-53FE-1C49-B36F-5B4A0D553040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AB42EB7-FB71-EF48-971F-D4BC00144EE1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9114C20A-89CC-3742-AA14-29C7B437DEB5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9358961-2A8E-A141-98C6-2B40CCD2892B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1834814-6891-8744-A404-8C266DB19394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D70F68C-0E55-BF41-B1F7-481B087AEEC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BF2FC46-41EA-D54B-BFEB-B22E907563A4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D71A19E-83AB-EA42-B044-DAE3CA43E03D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A96B2CD-7750-1C45-AC6D-ED86005BBD50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AE5D210-8C35-2F4E-873A-405498604903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DE5017E-5712-9A44-BA67-603D23E58B48}"/>
              </a:ext>
            </a:extLst>
          </p:cNvPr>
          <p:cNvSpPr/>
          <p:nvPr/>
        </p:nvSpPr>
        <p:spPr>
          <a:xfrm>
            <a:off x="488198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B411D4C-0237-C042-91A2-D1111194D9DD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258C1F2-3D4E-4640-9BF5-C3C8DB5220A9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DF5B5A2-A002-214B-A155-B4D54C99FF8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FBC66EE-13AF-7447-B9D9-5AD891DAC3C3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C8E521E-2F27-3949-93FA-6EDE948373E0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95ECDAB-8CA1-2A4F-A2FF-38AF57CA1D9E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9BAA0E6-ADF3-B54F-8902-714D179332B1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7016230-4D6E-1A41-A931-AAF25DACBB1B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7DFEE3F-BB77-264E-95F9-AE6EF583F92A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046BA76-BC7B-CC47-AE4D-79E7D6798EC9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B9267E7-DC38-B649-A5D1-F618134FE089}"/>
              </a:ext>
            </a:extLst>
          </p:cNvPr>
          <p:cNvSpPr/>
          <p:nvPr/>
        </p:nvSpPr>
        <p:spPr>
          <a:xfrm>
            <a:off x="6456784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4C749048-5D2F-AE47-820D-EE010F470993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7206F7D7-776E-0A4D-A189-773952D9B410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D75801A3-3D02-4E4B-BB16-76E94C0D6305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ECC0938-0BBB-FB41-8517-5F175A4ECE81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9BA41C07-4FFA-0F40-B678-503EEB237936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1CACA0F-9F91-9F45-8DE2-8E1E927F61E2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3E3CA2D-803D-F245-8B45-96FFB8035C6F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58DFFA1-12BC-B444-AA05-83D93456AC74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F135A81-9FD9-A94B-82AC-5FB2989D1CB8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D6894D3D-5873-1847-BBD0-C576D10CF1AC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C0DF4A1-2911-A546-9ECA-587A380D6A1D}"/>
              </a:ext>
            </a:extLst>
          </p:cNvPr>
          <p:cNvSpPr/>
          <p:nvPr/>
        </p:nvSpPr>
        <p:spPr>
          <a:xfrm>
            <a:off x="804174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FCA38AC-2B55-E34C-9E0A-63737ABA34C0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BAC1DE51-9E98-C54C-ADE4-4CA6FCAD1055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579A6964-CE6E-5842-8246-2AD12E32307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0747003C-0200-E349-BF3F-B3C192B03E6B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EF378917-41CE-5449-8FD0-BF121A4F8752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240BA150-66D9-6447-9BD8-9DBFBD5647DF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F632D4F-D795-D840-B198-9F733A2775DB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A01FF90B-E8DE-0C46-979F-CB12696F135C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C56C1B6-34B5-524F-BED1-7DE25D3DB507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89681620-2F0D-BF45-B758-9ED9CC6061FF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B804790-C45E-B64A-B3BD-7ABB6CD13A2D}"/>
              </a:ext>
            </a:extLst>
          </p:cNvPr>
          <p:cNvSpPr txBox="1"/>
          <p:nvPr/>
        </p:nvSpPr>
        <p:spPr>
          <a:xfrm>
            <a:off x="4268805" y="2609047"/>
            <a:ext cx="243519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CUDA runs as many blocks  in parallel at once as the GPU hardware supports, for massive parallelization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1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8CDF86-5944-EC43-8A11-28234413E619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Often there are more data elements than there are threads in the grid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544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153732" y="5243604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03A40E-E643-5C48-B364-C67B35D93DFB}"/>
              </a:ext>
            </a:extLst>
          </p:cNvPr>
          <p:cNvCxnSpPr>
            <a:cxnSpLocks/>
            <a:stCxn id="18" idx="0"/>
            <a:endCxn id="60" idx="3"/>
          </p:cNvCxnSpPr>
          <p:nvPr/>
        </p:nvCxnSpPr>
        <p:spPr>
          <a:xfrm flipV="1">
            <a:off x="302670" y="178922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62EF0C-83C9-F949-BC34-5637BF308768}"/>
              </a:ext>
            </a:extLst>
          </p:cNvPr>
          <p:cNvCxnSpPr>
            <a:cxnSpLocks/>
            <a:stCxn id="21" idx="0"/>
            <a:endCxn id="62" idx="3"/>
          </p:cNvCxnSpPr>
          <p:nvPr/>
        </p:nvCxnSpPr>
        <p:spPr>
          <a:xfrm flipH="1" flipV="1">
            <a:off x="313155" y="380658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C3A972B-BF04-CA4A-B34C-43D084236E28}"/>
              </a:ext>
            </a:extLst>
          </p:cNvPr>
          <p:cNvCxnSpPr>
            <a:cxnSpLocks/>
            <a:stCxn id="23" idx="0"/>
            <a:endCxn id="64" idx="3"/>
          </p:cNvCxnSpPr>
          <p:nvPr/>
        </p:nvCxnSpPr>
        <p:spPr>
          <a:xfrm flipH="1" flipV="1">
            <a:off x="313155" y="582395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C45D7E1-5D2D-9C44-9BBA-97F1D6F8630E}"/>
              </a:ext>
            </a:extLst>
          </p:cNvPr>
          <p:cNvCxnSpPr>
            <a:cxnSpLocks/>
            <a:stCxn id="24" idx="0"/>
            <a:endCxn id="66" idx="3"/>
          </p:cNvCxnSpPr>
          <p:nvPr/>
        </p:nvCxnSpPr>
        <p:spPr>
          <a:xfrm flipH="1" flipV="1">
            <a:off x="313155" y="784132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C2F61DF-1AC0-A142-95C5-7ABB91A82976}"/>
              </a:ext>
            </a:extLst>
          </p:cNvPr>
          <p:cNvCxnSpPr>
            <a:cxnSpLocks/>
            <a:stCxn id="26" idx="0"/>
            <a:endCxn id="61" idx="3"/>
          </p:cNvCxnSpPr>
          <p:nvPr/>
        </p:nvCxnSpPr>
        <p:spPr>
          <a:xfrm flipH="1" flipV="1">
            <a:off x="508116" y="178922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BC6CA9-1FAD-A441-8ECF-562F1B3BFE8E}"/>
              </a:ext>
            </a:extLst>
          </p:cNvPr>
          <p:cNvCxnSpPr>
            <a:cxnSpLocks/>
            <a:stCxn id="27" idx="0"/>
            <a:endCxn id="63" idx="3"/>
          </p:cNvCxnSpPr>
          <p:nvPr/>
        </p:nvCxnSpPr>
        <p:spPr>
          <a:xfrm flipH="1" flipV="1">
            <a:off x="508116" y="380658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2C56084-FA28-D341-8EE4-135D1C61DC50}"/>
              </a:ext>
            </a:extLst>
          </p:cNvPr>
          <p:cNvCxnSpPr>
            <a:cxnSpLocks/>
            <a:stCxn id="28" idx="0"/>
            <a:endCxn id="65" idx="3"/>
          </p:cNvCxnSpPr>
          <p:nvPr/>
        </p:nvCxnSpPr>
        <p:spPr>
          <a:xfrm flipH="1" flipV="1">
            <a:off x="508116" y="582395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6A8BC8-2471-8949-B053-69E7CBCA31AB}"/>
              </a:ext>
            </a:extLst>
          </p:cNvPr>
          <p:cNvCxnSpPr>
            <a:cxnSpLocks/>
            <a:stCxn id="29" idx="0"/>
            <a:endCxn id="67" idx="3"/>
          </p:cNvCxnSpPr>
          <p:nvPr/>
        </p:nvCxnSpPr>
        <p:spPr>
          <a:xfrm flipH="1" flipV="1">
            <a:off x="508116" y="784132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A7C73A-1F4E-7D4E-8008-D0F6BDABB987}"/>
              </a:ext>
            </a:extLst>
          </p:cNvPr>
          <p:cNvSpPr/>
          <p:nvPr/>
        </p:nvSpPr>
        <p:spPr>
          <a:xfrm>
            <a:off x="1725597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97A0003-D9C8-0B41-B703-468A97AC59D7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4A301B4-0D1B-7A4E-A9FE-9F04C03CAE95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41D7C7-9285-5647-841E-A94CA44DBD87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031109F-34AF-1742-BA50-29E4EB4A06F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DF455EC-A140-9B4C-AA9F-5D0641C1714C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B889146-E42A-FF41-A52D-975ECB585E26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FF766BA-47FF-4F47-B04B-54BAFB228738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E954A50-BB60-F44D-80C3-32E1298467D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C444F99-E4F8-C745-9870-BCB0872BC57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344F080-2B06-F14A-A262-02D7D88C5741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32862988-628C-C041-902A-78F1A33D0AD4}"/>
              </a:ext>
            </a:extLst>
          </p:cNvPr>
          <p:cNvCxnSpPr>
            <a:cxnSpLocks/>
            <a:stCxn id="290" idx="0"/>
          </p:cNvCxnSpPr>
          <p:nvPr/>
        </p:nvCxnSpPr>
        <p:spPr>
          <a:xfrm flipV="1">
            <a:off x="1874535" y="178921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4CAD7D2-EF50-C246-AD6E-A940E24970D4}"/>
              </a:ext>
            </a:extLst>
          </p:cNvPr>
          <p:cNvCxnSpPr>
            <a:cxnSpLocks/>
            <a:stCxn id="293" idx="0"/>
          </p:cNvCxnSpPr>
          <p:nvPr/>
        </p:nvCxnSpPr>
        <p:spPr>
          <a:xfrm flipH="1" flipV="1">
            <a:off x="1885020" y="380657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1366473E-1E0F-7943-8643-E91FC2CAF96A}"/>
              </a:ext>
            </a:extLst>
          </p:cNvPr>
          <p:cNvCxnSpPr>
            <a:cxnSpLocks/>
            <a:stCxn id="295" idx="0"/>
          </p:cNvCxnSpPr>
          <p:nvPr/>
        </p:nvCxnSpPr>
        <p:spPr>
          <a:xfrm flipH="1" flipV="1">
            <a:off x="1885020" y="582394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2A40A1A-47D3-6C40-AC01-31501807FA97}"/>
              </a:ext>
            </a:extLst>
          </p:cNvPr>
          <p:cNvCxnSpPr>
            <a:cxnSpLocks/>
            <a:stCxn id="296" idx="0"/>
          </p:cNvCxnSpPr>
          <p:nvPr/>
        </p:nvCxnSpPr>
        <p:spPr>
          <a:xfrm flipH="1" flipV="1">
            <a:off x="1885020" y="784131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F8AA8A3F-EC6C-AD44-BA10-0EF9CA578BAD}"/>
              </a:ext>
            </a:extLst>
          </p:cNvPr>
          <p:cNvCxnSpPr>
            <a:cxnSpLocks/>
            <a:stCxn id="298" idx="0"/>
          </p:cNvCxnSpPr>
          <p:nvPr/>
        </p:nvCxnSpPr>
        <p:spPr>
          <a:xfrm flipH="1" flipV="1">
            <a:off x="2079981" y="178921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C2CADF80-CA5E-BB4D-86DB-72577FC77C6F}"/>
              </a:ext>
            </a:extLst>
          </p:cNvPr>
          <p:cNvCxnSpPr>
            <a:cxnSpLocks/>
            <a:stCxn id="299" idx="0"/>
          </p:cNvCxnSpPr>
          <p:nvPr/>
        </p:nvCxnSpPr>
        <p:spPr>
          <a:xfrm flipH="1" flipV="1">
            <a:off x="2079981" y="380657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9B0CE7A6-5DFD-AF4D-B73F-2EDA523FB8B4}"/>
              </a:ext>
            </a:extLst>
          </p:cNvPr>
          <p:cNvCxnSpPr>
            <a:cxnSpLocks/>
            <a:stCxn id="300" idx="0"/>
          </p:cNvCxnSpPr>
          <p:nvPr/>
        </p:nvCxnSpPr>
        <p:spPr>
          <a:xfrm flipH="1" flipV="1">
            <a:off x="2079981" y="582394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E19E3F1E-31B7-2F46-9AEC-CEDE65F9C616}"/>
              </a:ext>
            </a:extLst>
          </p:cNvPr>
          <p:cNvCxnSpPr>
            <a:cxnSpLocks/>
            <a:stCxn id="301" idx="0"/>
          </p:cNvCxnSpPr>
          <p:nvPr/>
        </p:nvCxnSpPr>
        <p:spPr>
          <a:xfrm flipH="1" flipV="1">
            <a:off x="2079981" y="784131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133F6DB-4D31-3B4C-8367-F1F59791F3FB}"/>
              </a:ext>
            </a:extLst>
          </p:cNvPr>
          <p:cNvSpPr/>
          <p:nvPr/>
        </p:nvSpPr>
        <p:spPr>
          <a:xfrm>
            <a:off x="3298549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5F1D525-53FE-1C49-B36F-5B4A0D553040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AB42EB7-FB71-EF48-971F-D4BC00144EE1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9114C20A-89CC-3742-AA14-29C7B437DEB5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9358961-2A8E-A141-98C6-2B40CCD2892B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1834814-6891-8744-A404-8C266DB19394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D70F68C-0E55-BF41-B1F7-481B087AEEC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BF2FC46-41EA-D54B-BFEB-B22E907563A4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D71A19E-83AB-EA42-B044-DAE3CA43E03D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A96B2CD-7750-1C45-AC6D-ED86005BBD50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AE5D210-8C35-2F4E-873A-405498604903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2223E974-306F-7549-9B04-4D29BEC2DBFA}"/>
              </a:ext>
            </a:extLst>
          </p:cNvPr>
          <p:cNvCxnSpPr>
            <a:cxnSpLocks/>
          </p:cNvCxnSpPr>
          <p:nvPr/>
        </p:nvCxnSpPr>
        <p:spPr>
          <a:xfrm flipV="1">
            <a:off x="3447487" y="178921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6E9A7958-9F1C-B249-B6F8-A68ED2215870}"/>
              </a:ext>
            </a:extLst>
          </p:cNvPr>
          <p:cNvCxnSpPr>
            <a:cxnSpLocks/>
          </p:cNvCxnSpPr>
          <p:nvPr/>
        </p:nvCxnSpPr>
        <p:spPr>
          <a:xfrm flipH="1" flipV="1">
            <a:off x="3457972" y="380657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BDD15E49-615B-314E-8C51-F419E0DCC41B}"/>
              </a:ext>
            </a:extLst>
          </p:cNvPr>
          <p:cNvCxnSpPr>
            <a:cxnSpLocks/>
          </p:cNvCxnSpPr>
          <p:nvPr/>
        </p:nvCxnSpPr>
        <p:spPr>
          <a:xfrm flipH="1" flipV="1">
            <a:off x="3457972" y="582394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275975E0-30DB-D249-9F3C-00FFAD8FF8EC}"/>
              </a:ext>
            </a:extLst>
          </p:cNvPr>
          <p:cNvCxnSpPr>
            <a:cxnSpLocks/>
          </p:cNvCxnSpPr>
          <p:nvPr/>
        </p:nvCxnSpPr>
        <p:spPr>
          <a:xfrm flipH="1" flipV="1">
            <a:off x="3457972" y="784131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3E3BC232-1F26-E543-BD46-02E52387FBC7}"/>
              </a:ext>
            </a:extLst>
          </p:cNvPr>
          <p:cNvCxnSpPr>
            <a:cxnSpLocks/>
          </p:cNvCxnSpPr>
          <p:nvPr/>
        </p:nvCxnSpPr>
        <p:spPr>
          <a:xfrm flipH="1" flipV="1">
            <a:off x="3652933" y="178921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9D98AC9F-67E2-4B4B-B0E4-ADD6CDF2ACB9}"/>
              </a:ext>
            </a:extLst>
          </p:cNvPr>
          <p:cNvCxnSpPr>
            <a:cxnSpLocks/>
          </p:cNvCxnSpPr>
          <p:nvPr/>
        </p:nvCxnSpPr>
        <p:spPr>
          <a:xfrm flipH="1" flipV="1">
            <a:off x="3652933" y="380657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7493F56C-24F7-EC4F-9A7E-E40790466E17}"/>
              </a:ext>
            </a:extLst>
          </p:cNvPr>
          <p:cNvCxnSpPr>
            <a:cxnSpLocks/>
          </p:cNvCxnSpPr>
          <p:nvPr/>
        </p:nvCxnSpPr>
        <p:spPr>
          <a:xfrm flipH="1" flipV="1">
            <a:off x="3652933" y="582394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8A98D101-41E3-0942-B277-03F587EE9D95}"/>
              </a:ext>
            </a:extLst>
          </p:cNvPr>
          <p:cNvCxnSpPr>
            <a:cxnSpLocks/>
          </p:cNvCxnSpPr>
          <p:nvPr/>
        </p:nvCxnSpPr>
        <p:spPr>
          <a:xfrm flipH="1" flipV="1">
            <a:off x="3652933" y="784131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DE5017E-5712-9A44-BA67-603D23E58B48}"/>
              </a:ext>
            </a:extLst>
          </p:cNvPr>
          <p:cNvSpPr/>
          <p:nvPr/>
        </p:nvSpPr>
        <p:spPr>
          <a:xfrm>
            <a:off x="488198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B411D4C-0237-C042-91A2-D1111194D9DD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258C1F2-3D4E-4640-9BF5-C3C8DB5220A9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DF5B5A2-A002-214B-A155-B4D54C99FF8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FBC66EE-13AF-7447-B9D9-5AD891DAC3C3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C8E521E-2F27-3949-93FA-6EDE948373E0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95ECDAB-8CA1-2A4F-A2FF-38AF57CA1D9E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9BAA0E6-ADF3-B54F-8902-714D179332B1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7016230-4D6E-1A41-A931-AAF25DACBB1B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7DFEE3F-BB77-264E-95F9-AE6EF583F92A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046BA76-BC7B-CC47-AE4D-79E7D6798EC9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1C575951-E75F-794F-9530-400EDDAC633E}"/>
              </a:ext>
            </a:extLst>
          </p:cNvPr>
          <p:cNvCxnSpPr>
            <a:cxnSpLocks/>
          </p:cNvCxnSpPr>
          <p:nvPr/>
        </p:nvCxnSpPr>
        <p:spPr>
          <a:xfrm flipV="1">
            <a:off x="5030922" y="178920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0998CB40-DBB4-A94A-954A-C78A226316FA}"/>
              </a:ext>
            </a:extLst>
          </p:cNvPr>
          <p:cNvCxnSpPr>
            <a:cxnSpLocks/>
          </p:cNvCxnSpPr>
          <p:nvPr/>
        </p:nvCxnSpPr>
        <p:spPr>
          <a:xfrm flipH="1" flipV="1">
            <a:off x="5041407" y="380656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6B6CC3F0-4FA4-484C-A71C-BD753FEE84D1}"/>
              </a:ext>
            </a:extLst>
          </p:cNvPr>
          <p:cNvCxnSpPr>
            <a:cxnSpLocks/>
          </p:cNvCxnSpPr>
          <p:nvPr/>
        </p:nvCxnSpPr>
        <p:spPr>
          <a:xfrm flipH="1" flipV="1">
            <a:off x="5041407" y="582393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0B66D302-11EB-564B-AE8B-CAE4E426F411}"/>
              </a:ext>
            </a:extLst>
          </p:cNvPr>
          <p:cNvCxnSpPr>
            <a:cxnSpLocks/>
          </p:cNvCxnSpPr>
          <p:nvPr/>
        </p:nvCxnSpPr>
        <p:spPr>
          <a:xfrm flipH="1" flipV="1">
            <a:off x="5041407" y="784130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B7892C35-EAFB-A14A-AE97-304170037B64}"/>
              </a:ext>
            </a:extLst>
          </p:cNvPr>
          <p:cNvCxnSpPr>
            <a:cxnSpLocks/>
          </p:cNvCxnSpPr>
          <p:nvPr/>
        </p:nvCxnSpPr>
        <p:spPr>
          <a:xfrm flipH="1" flipV="1">
            <a:off x="5236368" y="178920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7D19DB7F-ACD7-024E-9DFA-825280E1F695}"/>
              </a:ext>
            </a:extLst>
          </p:cNvPr>
          <p:cNvCxnSpPr>
            <a:cxnSpLocks/>
          </p:cNvCxnSpPr>
          <p:nvPr/>
        </p:nvCxnSpPr>
        <p:spPr>
          <a:xfrm flipH="1" flipV="1">
            <a:off x="5236368" y="380656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A87210A3-0A2F-AA4B-8FAD-B935A7A33287}"/>
              </a:ext>
            </a:extLst>
          </p:cNvPr>
          <p:cNvCxnSpPr>
            <a:cxnSpLocks/>
          </p:cNvCxnSpPr>
          <p:nvPr/>
        </p:nvCxnSpPr>
        <p:spPr>
          <a:xfrm flipH="1" flipV="1">
            <a:off x="5236368" y="582393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C21F0675-9963-074B-8959-A5351501F71E}"/>
              </a:ext>
            </a:extLst>
          </p:cNvPr>
          <p:cNvCxnSpPr>
            <a:cxnSpLocks/>
          </p:cNvCxnSpPr>
          <p:nvPr/>
        </p:nvCxnSpPr>
        <p:spPr>
          <a:xfrm flipH="1" flipV="1">
            <a:off x="5236368" y="784130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B9267E7-DC38-B649-A5D1-F618134FE089}"/>
              </a:ext>
            </a:extLst>
          </p:cNvPr>
          <p:cNvSpPr/>
          <p:nvPr/>
        </p:nvSpPr>
        <p:spPr>
          <a:xfrm>
            <a:off x="6456784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4C749048-5D2F-AE47-820D-EE010F470993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7206F7D7-776E-0A4D-A189-773952D9B410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D75801A3-3D02-4E4B-BB16-76E94C0D6305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ECC0938-0BBB-FB41-8517-5F175A4ECE81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9BA41C07-4FFA-0F40-B678-503EEB237936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1CACA0F-9F91-9F45-8DE2-8E1E927F61E2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3E3CA2D-803D-F245-8B45-96FFB8035C6F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58DFFA1-12BC-B444-AA05-83D93456AC74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F135A81-9FD9-A94B-82AC-5FB2989D1CB8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D6894D3D-5873-1847-BBD0-C576D10CF1AC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D01074BB-39E3-F142-BA37-4443D61C9144}"/>
              </a:ext>
            </a:extLst>
          </p:cNvPr>
          <p:cNvCxnSpPr>
            <a:cxnSpLocks/>
          </p:cNvCxnSpPr>
          <p:nvPr/>
        </p:nvCxnSpPr>
        <p:spPr>
          <a:xfrm flipV="1">
            <a:off x="6605722" y="178921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FCFFA6E3-A565-E94C-AE6B-D7B529641DB6}"/>
              </a:ext>
            </a:extLst>
          </p:cNvPr>
          <p:cNvCxnSpPr>
            <a:cxnSpLocks/>
          </p:cNvCxnSpPr>
          <p:nvPr/>
        </p:nvCxnSpPr>
        <p:spPr>
          <a:xfrm flipH="1" flipV="1">
            <a:off x="6616207" y="380657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3C3B0B65-2970-514D-913D-847A42D0E2E0}"/>
              </a:ext>
            </a:extLst>
          </p:cNvPr>
          <p:cNvCxnSpPr>
            <a:cxnSpLocks/>
          </p:cNvCxnSpPr>
          <p:nvPr/>
        </p:nvCxnSpPr>
        <p:spPr>
          <a:xfrm flipH="1" flipV="1">
            <a:off x="6616207" y="582394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308E3623-5693-5C4E-9D47-7DF63486623B}"/>
              </a:ext>
            </a:extLst>
          </p:cNvPr>
          <p:cNvCxnSpPr>
            <a:cxnSpLocks/>
          </p:cNvCxnSpPr>
          <p:nvPr/>
        </p:nvCxnSpPr>
        <p:spPr>
          <a:xfrm flipH="1" flipV="1">
            <a:off x="6616207" y="784131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8F6B2465-24E5-594E-BACA-57DB6757066E}"/>
              </a:ext>
            </a:extLst>
          </p:cNvPr>
          <p:cNvCxnSpPr>
            <a:cxnSpLocks/>
          </p:cNvCxnSpPr>
          <p:nvPr/>
        </p:nvCxnSpPr>
        <p:spPr>
          <a:xfrm flipH="1" flipV="1">
            <a:off x="6811168" y="178921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DAF2DE30-F79D-C843-A343-0DBA2CCD3709}"/>
              </a:ext>
            </a:extLst>
          </p:cNvPr>
          <p:cNvCxnSpPr>
            <a:cxnSpLocks/>
          </p:cNvCxnSpPr>
          <p:nvPr/>
        </p:nvCxnSpPr>
        <p:spPr>
          <a:xfrm flipH="1" flipV="1">
            <a:off x="6811168" y="380657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B58F7EA2-43BA-1F42-A15E-876B0C673D41}"/>
              </a:ext>
            </a:extLst>
          </p:cNvPr>
          <p:cNvCxnSpPr>
            <a:cxnSpLocks/>
          </p:cNvCxnSpPr>
          <p:nvPr/>
        </p:nvCxnSpPr>
        <p:spPr>
          <a:xfrm flipH="1" flipV="1">
            <a:off x="6811168" y="582394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1B60FCA1-FE2E-7148-AA0E-7106135BA874}"/>
              </a:ext>
            </a:extLst>
          </p:cNvPr>
          <p:cNvCxnSpPr>
            <a:cxnSpLocks/>
          </p:cNvCxnSpPr>
          <p:nvPr/>
        </p:nvCxnSpPr>
        <p:spPr>
          <a:xfrm flipH="1" flipV="1">
            <a:off x="6811168" y="784131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C0DF4A1-2911-A546-9ECA-587A380D6A1D}"/>
              </a:ext>
            </a:extLst>
          </p:cNvPr>
          <p:cNvSpPr/>
          <p:nvPr/>
        </p:nvSpPr>
        <p:spPr>
          <a:xfrm>
            <a:off x="804174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FCA38AC-2B55-E34C-9E0A-63737ABA34C0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BAC1DE51-9E98-C54C-ADE4-4CA6FCAD1055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579A6964-CE6E-5842-8246-2AD12E32307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0747003C-0200-E349-BF3F-B3C192B03E6B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EF378917-41CE-5449-8FD0-BF121A4F8752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240BA150-66D9-6447-9BD8-9DBFBD5647DF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F632D4F-D795-D840-B198-9F733A2775DB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A01FF90B-E8DE-0C46-979F-CB12696F135C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C56C1B6-34B5-524F-BED1-7DE25D3DB507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89681620-2F0D-BF45-B758-9ED9CC6061FF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4DCA561B-D707-BB47-9354-BEA651D91185}"/>
              </a:ext>
            </a:extLst>
          </p:cNvPr>
          <p:cNvCxnSpPr>
            <a:cxnSpLocks/>
          </p:cNvCxnSpPr>
          <p:nvPr/>
        </p:nvCxnSpPr>
        <p:spPr>
          <a:xfrm flipV="1">
            <a:off x="8190682" y="178920"/>
            <a:ext cx="10485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F615C2B9-0794-C241-9CE8-93BE83B08C69}"/>
              </a:ext>
            </a:extLst>
          </p:cNvPr>
          <p:cNvCxnSpPr>
            <a:cxnSpLocks/>
          </p:cNvCxnSpPr>
          <p:nvPr/>
        </p:nvCxnSpPr>
        <p:spPr>
          <a:xfrm flipH="1" flipV="1">
            <a:off x="8201167" y="380656"/>
            <a:ext cx="14834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6727A387-80F4-6A40-9E1B-DD81538BC9B1}"/>
              </a:ext>
            </a:extLst>
          </p:cNvPr>
          <p:cNvCxnSpPr>
            <a:cxnSpLocks/>
          </p:cNvCxnSpPr>
          <p:nvPr/>
        </p:nvCxnSpPr>
        <p:spPr>
          <a:xfrm flipH="1" flipV="1">
            <a:off x="8201167" y="582393"/>
            <a:ext cx="307171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Arrow Connector 574">
            <a:extLst>
              <a:ext uri="{FF2B5EF4-FFF2-40B4-BE49-F238E27FC236}">
                <a16:creationId xmlns:a16="http://schemas.microsoft.com/office/drawing/2014/main" id="{44D6690C-392E-6B46-B008-C872B3CAD721}"/>
              </a:ext>
            </a:extLst>
          </p:cNvPr>
          <p:cNvCxnSpPr>
            <a:cxnSpLocks/>
          </p:cNvCxnSpPr>
          <p:nvPr/>
        </p:nvCxnSpPr>
        <p:spPr>
          <a:xfrm flipH="1" flipV="1">
            <a:off x="8201167" y="784130"/>
            <a:ext cx="465999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36AD1C7F-C798-AD46-9938-53F3E3A257CC}"/>
              </a:ext>
            </a:extLst>
          </p:cNvPr>
          <p:cNvCxnSpPr>
            <a:cxnSpLocks/>
          </p:cNvCxnSpPr>
          <p:nvPr/>
        </p:nvCxnSpPr>
        <p:spPr>
          <a:xfrm flipH="1" flipV="1">
            <a:off x="8396128" y="178920"/>
            <a:ext cx="535262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2AA63AFA-27E0-4B4E-AAD0-1B0E488F58C2}"/>
              </a:ext>
            </a:extLst>
          </p:cNvPr>
          <p:cNvCxnSpPr>
            <a:cxnSpLocks/>
          </p:cNvCxnSpPr>
          <p:nvPr/>
        </p:nvCxnSpPr>
        <p:spPr>
          <a:xfrm flipH="1" flipV="1">
            <a:off x="8396128" y="380656"/>
            <a:ext cx="694089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39602684-6C48-9E48-ABAD-DDFA17856BD3}"/>
              </a:ext>
            </a:extLst>
          </p:cNvPr>
          <p:cNvCxnSpPr>
            <a:cxnSpLocks/>
          </p:cNvCxnSpPr>
          <p:nvPr/>
        </p:nvCxnSpPr>
        <p:spPr>
          <a:xfrm flipH="1" flipV="1">
            <a:off x="8396128" y="582393"/>
            <a:ext cx="852917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DF8284EC-6F0F-5647-9D71-DFF8E6A42798}"/>
              </a:ext>
            </a:extLst>
          </p:cNvPr>
          <p:cNvCxnSpPr>
            <a:cxnSpLocks/>
          </p:cNvCxnSpPr>
          <p:nvPr/>
        </p:nvCxnSpPr>
        <p:spPr>
          <a:xfrm flipH="1" flipV="1">
            <a:off x="8396128" y="784130"/>
            <a:ext cx="1011745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23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153732" y="5243604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A7C73A-1F4E-7D4E-8008-D0F6BDABB987}"/>
              </a:ext>
            </a:extLst>
          </p:cNvPr>
          <p:cNvSpPr/>
          <p:nvPr/>
        </p:nvSpPr>
        <p:spPr>
          <a:xfrm>
            <a:off x="1725597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97A0003-D9C8-0B41-B703-468A97AC59D7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4A301B4-0D1B-7A4E-A9FE-9F04C03CAE95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41D7C7-9285-5647-841E-A94CA44DBD87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031109F-34AF-1742-BA50-29E4EB4A06F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DF455EC-A140-9B4C-AA9F-5D0641C1714C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B889146-E42A-FF41-A52D-975ECB585E26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FF766BA-47FF-4F47-B04B-54BAFB228738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E954A50-BB60-F44D-80C3-32E1298467D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C444F99-E4F8-C745-9870-BCB0872BC57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344F080-2B06-F14A-A262-02D7D88C5741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133F6DB-4D31-3B4C-8367-F1F59791F3FB}"/>
              </a:ext>
            </a:extLst>
          </p:cNvPr>
          <p:cNvSpPr/>
          <p:nvPr/>
        </p:nvSpPr>
        <p:spPr>
          <a:xfrm>
            <a:off x="3298549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5F1D525-53FE-1C49-B36F-5B4A0D553040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AB42EB7-FB71-EF48-971F-D4BC00144EE1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9114C20A-89CC-3742-AA14-29C7B437DEB5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9358961-2A8E-A141-98C6-2B40CCD2892B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1834814-6891-8744-A404-8C266DB19394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D70F68C-0E55-BF41-B1F7-481B087AEEC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BF2FC46-41EA-D54B-BFEB-B22E907563A4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D71A19E-83AB-EA42-B044-DAE3CA43E03D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A96B2CD-7750-1C45-AC6D-ED86005BBD50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AE5D210-8C35-2F4E-873A-405498604903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DE5017E-5712-9A44-BA67-603D23E58B48}"/>
              </a:ext>
            </a:extLst>
          </p:cNvPr>
          <p:cNvSpPr/>
          <p:nvPr/>
        </p:nvSpPr>
        <p:spPr>
          <a:xfrm>
            <a:off x="488198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B411D4C-0237-C042-91A2-D1111194D9DD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258C1F2-3D4E-4640-9BF5-C3C8DB5220A9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DF5B5A2-A002-214B-A155-B4D54C99FF8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FBC66EE-13AF-7447-B9D9-5AD891DAC3C3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C8E521E-2F27-3949-93FA-6EDE948373E0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95ECDAB-8CA1-2A4F-A2FF-38AF57CA1D9E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9BAA0E6-ADF3-B54F-8902-714D179332B1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7016230-4D6E-1A41-A931-AAF25DACBB1B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7DFEE3F-BB77-264E-95F9-AE6EF583F92A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046BA76-BC7B-CC47-AE4D-79E7D6798EC9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B9267E7-DC38-B649-A5D1-F618134FE089}"/>
              </a:ext>
            </a:extLst>
          </p:cNvPr>
          <p:cNvSpPr/>
          <p:nvPr/>
        </p:nvSpPr>
        <p:spPr>
          <a:xfrm>
            <a:off x="6456784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4C749048-5D2F-AE47-820D-EE010F470993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7206F7D7-776E-0A4D-A189-773952D9B410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D75801A3-3D02-4E4B-BB16-76E94C0D6305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ECC0938-0BBB-FB41-8517-5F175A4ECE81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9BA41C07-4FFA-0F40-B678-503EEB237936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1CACA0F-9F91-9F45-8DE2-8E1E927F61E2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3E3CA2D-803D-F245-8B45-96FFB8035C6F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58DFFA1-12BC-B444-AA05-83D93456AC74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F135A81-9FD9-A94B-82AC-5FB2989D1CB8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D6894D3D-5873-1847-BBD0-C576D10CF1AC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C0DF4A1-2911-A546-9ECA-587A380D6A1D}"/>
              </a:ext>
            </a:extLst>
          </p:cNvPr>
          <p:cNvSpPr/>
          <p:nvPr/>
        </p:nvSpPr>
        <p:spPr>
          <a:xfrm>
            <a:off x="804174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FCA38AC-2B55-E34C-9E0A-63737ABA34C0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BAC1DE51-9E98-C54C-ADE4-4CA6FCAD1055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579A6964-CE6E-5842-8246-2AD12E32307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0747003C-0200-E349-BF3F-B3C192B03E6B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EF378917-41CE-5449-8FD0-BF121A4F8752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240BA150-66D9-6447-9BD8-9DBFBD5647DF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F632D4F-D795-D840-B198-9F733A2775DB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A01FF90B-E8DE-0C46-979F-CB12696F135C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C56C1B6-34B5-524F-BED1-7DE25D3DB507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89681620-2F0D-BF45-B758-9ED9CC6061FF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6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153732" y="5243604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03A40E-E643-5C48-B364-C67B35D93DFB}"/>
              </a:ext>
            </a:extLst>
          </p:cNvPr>
          <p:cNvCxnSpPr>
            <a:cxnSpLocks/>
            <a:stCxn id="18" idx="0"/>
            <a:endCxn id="52" idx="1"/>
          </p:cNvCxnSpPr>
          <p:nvPr/>
        </p:nvCxnSpPr>
        <p:spPr>
          <a:xfrm flipV="1">
            <a:off x="302670" y="178922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62EF0C-83C9-F949-BC34-5637BF308768}"/>
              </a:ext>
            </a:extLst>
          </p:cNvPr>
          <p:cNvCxnSpPr>
            <a:cxnSpLocks/>
            <a:stCxn id="21" idx="0"/>
            <a:endCxn id="54" idx="1"/>
          </p:cNvCxnSpPr>
          <p:nvPr/>
        </p:nvCxnSpPr>
        <p:spPr>
          <a:xfrm flipV="1">
            <a:off x="461498" y="380658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C3A972B-BF04-CA4A-B34C-43D084236E28}"/>
              </a:ext>
            </a:extLst>
          </p:cNvPr>
          <p:cNvCxnSpPr>
            <a:cxnSpLocks/>
            <a:stCxn id="23" idx="0"/>
            <a:endCxn id="65" idx="3"/>
          </p:cNvCxnSpPr>
          <p:nvPr/>
        </p:nvCxnSpPr>
        <p:spPr>
          <a:xfrm flipH="1" flipV="1">
            <a:off x="508116" y="582395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C45D7E1-5D2D-9C44-9BBA-97F1D6F8630E}"/>
              </a:ext>
            </a:extLst>
          </p:cNvPr>
          <p:cNvCxnSpPr>
            <a:cxnSpLocks/>
            <a:stCxn id="24" idx="0"/>
            <a:endCxn id="67" idx="3"/>
          </p:cNvCxnSpPr>
          <p:nvPr/>
        </p:nvCxnSpPr>
        <p:spPr>
          <a:xfrm flipH="1" flipV="1">
            <a:off x="508116" y="784132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C2F61DF-1AC0-A142-95C5-7ABB91A82976}"/>
              </a:ext>
            </a:extLst>
          </p:cNvPr>
          <p:cNvCxnSpPr>
            <a:cxnSpLocks/>
            <a:stCxn id="26" idx="0"/>
            <a:endCxn id="53" idx="3"/>
          </p:cNvCxnSpPr>
          <p:nvPr/>
        </p:nvCxnSpPr>
        <p:spPr>
          <a:xfrm flipH="1" flipV="1">
            <a:off x="902815" y="178922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BC6CA9-1FAD-A441-8ECF-562F1B3BFE8E}"/>
              </a:ext>
            </a:extLst>
          </p:cNvPr>
          <p:cNvCxnSpPr>
            <a:cxnSpLocks/>
            <a:stCxn id="27" idx="0"/>
            <a:endCxn id="55" idx="3"/>
          </p:cNvCxnSpPr>
          <p:nvPr/>
        </p:nvCxnSpPr>
        <p:spPr>
          <a:xfrm flipH="1" flipV="1">
            <a:off x="902815" y="380658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2C56084-FA28-D341-8EE4-135D1C61DC50}"/>
              </a:ext>
            </a:extLst>
          </p:cNvPr>
          <p:cNvCxnSpPr>
            <a:cxnSpLocks/>
            <a:stCxn id="28" idx="0"/>
            <a:endCxn id="57" idx="3"/>
          </p:cNvCxnSpPr>
          <p:nvPr/>
        </p:nvCxnSpPr>
        <p:spPr>
          <a:xfrm flipH="1" flipV="1">
            <a:off x="902815" y="582395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6A8BC8-2471-8949-B053-69E7CBCA31AB}"/>
              </a:ext>
            </a:extLst>
          </p:cNvPr>
          <p:cNvCxnSpPr>
            <a:cxnSpLocks/>
            <a:stCxn id="29" idx="0"/>
            <a:endCxn id="59" idx="3"/>
          </p:cNvCxnSpPr>
          <p:nvPr/>
        </p:nvCxnSpPr>
        <p:spPr>
          <a:xfrm flipH="1" flipV="1">
            <a:off x="902815" y="784132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B8A7C73A-1F4E-7D4E-8008-D0F6BDABB987}"/>
              </a:ext>
            </a:extLst>
          </p:cNvPr>
          <p:cNvSpPr/>
          <p:nvPr/>
        </p:nvSpPr>
        <p:spPr>
          <a:xfrm>
            <a:off x="1725597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97A0003-D9C8-0B41-B703-468A97AC59D7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4A301B4-0D1B-7A4E-A9FE-9F04C03CAE95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41D7C7-9285-5647-841E-A94CA44DBD87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031109F-34AF-1742-BA50-29E4EB4A06F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DF455EC-A140-9B4C-AA9F-5D0641C1714C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B889146-E42A-FF41-A52D-975ECB585E26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FF766BA-47FF-4F47-B04B-54BAFB228738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E954A50-BB60-F44D-80C3-32E1298467D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C444F99-E4F8-C745-9870-BCB0872BC57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344F080-2B06-F14A-A262-02D7D88C5741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133F6DB-4D31-3B4C-8367-F1F59791F3FB}"/>
              </a:ext>
            </a:extLst>
          </p:cNvPr>
          <p:cNvSpPr/>
          <p:nvPr/>
        </p:nvSpPr>
        <p:spPr>
          <a:xfrm>
            <a:off x="3298549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5F1D525-53FE-1C49-B36F-5B4A0D553040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AB42EB7-FB71-EF48-971F-D4BC00144EE1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9114C20A-89CC-3742-AA14-29C7B437DEB5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89358961-2A8E-A141-98C6-2B40CCD2892B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1834814-6891-8744-A404-8C266DB19394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D70F68C-0E55-BF41-B1F7-481B087AEEC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BF2FC46-41EA-D54B-BFEB-B22E907563A4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4D71A19E-83AB-EA42-B044-DAE3CA43E03D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A96B2CD-7750-1C45-AC6D-ED86005BBD50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AE5D210-8C35-2F4E-873A-405498604903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DE5017E-5712-9A44-BA67-603D23E58B48}"/>
              </a:ext>
            </a:extLst>
          </p:cNvPr>
          <p:cNvSpPr/>
          <p:nvPr/>
        </p:nvSpPr>
        <p:spPr>
          <a:xfrm>
            <a:off x="488198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B411D4C-0237-C042-91A2-D1111194D9DD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258C1F2-3D4E-4640-9BF5-C3C8DB5220A9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DF5B5A2-A002-214B-A155-B4D54C99FF8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FBC66EE-13AF-7447-B9D9-5AD891DAC3C3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5C8E521E-2F27-3949-93FA-6EDE948373E0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795ECDAB-8CA1-2A4F-A2FF-38AF57CA1D9E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9BAA0E6-ADF3-B54F-8902-714D179332B1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7016230-4D6E-1A41-A931-AAF25DACBB1B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7DFEE3F-BB77-264E-95F9-AE6EF583F92A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1046BA76-BC7B-CC47-AE4D-79E7D6798EC9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B9267E7-DC38-B649-A5D1-F618134FE089}"/>
              </a:ext>
            </a:extLst>
          </p:cNvPr>
          <p:cNvSpPr/>
          <p:nvPr/>
        </p:nvSpPr>
        <p:spPr>
          <a:xfrm>
            <a:off x="6456784" y="5243603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4C749048-5D2F-AE47-820D-EE010F470993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7206F7D7-776E-0A4D-A189-773952D9B410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D75801A3-3D02-4E4B-BB16-76E94C0D6305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ECC0938-0BBB-FB41-8517-5F175A4ECE81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9BA41C07-4FFA-0F40-B678-503EEB237936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1CACA0F-9F91-9F45-8DE2-8E1E927F61E2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3E3CA2D-803D-F245-8B45-96FFB8035C6F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58DFFA1-12BC-B444-AA05-83D93456AC74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F135A81-9FD9-A94B-82AC-5FB2989D1CB8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D6894D3D-5873-1847-BBD0-C576D10CF1AC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C0DF4A1-2911-A546-9ECA-587A380D6A1D}"/>
              </a:ext>
            </a:extLst>
          </p:cNvPr>
          <p:cNvSpPr/>
          <p:nvPr/>
        </p:nvSpPr>
        <p:spPr>
          <a:xfrm>
            <a:off x="8041744" y="5243602"/>
            <a:ext cx="1526639" cy="8320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1FCA38AC-2B55-E34C-9E0A-63737ABA34C0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BAC1DE51-9E98-C54C-ADE4-4CA6FCAD1055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579A6964-CE6E-5842-8246-2AD12E32307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0747003C-0200-E349-BF3F-B3C192B03E6B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EF378917-41CE-5449-8FD0-BF121A4F8752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240BA150-66D9-6447-9BD8-9DBFBD5647DF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2F632D4F-D795-D840-B198-9F733A2775DB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A01FF90B-E8DE-0C46-979F-CB12696F135C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C56C1B6-34B5-524F-BED1-7DE25D3DB507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89681620-2F0D-BF45-B758-9ED9CC6061FF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59CD3598-2E06-9242-A500-0CCF5130A90A}"/>
              </a:ext>
            </a:extLst>
          </p:cNvPr>
          <p:cNvCxnSpPr>
            <a:cxnSpLocks/>
          </p:cNvCxnSpPr>
          <p:nvPr/>
        </p:nvCxnSpPr>
        <p:spPr>
          <a:xfrm flipV="1">
            <a:off x="1880726" y="178922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771AFC38-92BA-864A-AE63-76F7A655224B}"/>
              </a:ext>
            </a:extLst>
          </p:cNvPr>
          <p:cNvCxnSpPr>
            <a:cxnSpLocks/>
          </p:cNvCxnSpPr>
          <p:nvPr/>
        </p:nvCxnSpPr>
        <p:spPr>
          <a:xfrm flipV="1">
            <a:off x="2039554" y="380658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C5380E51-879C-984F-9F98-4C5364A9EC75}"/>
              </a:ext>
            </a:extLst>
          </p:cNvPr>
          <p:cNvCxnSpPr>
            <a:cxnSpLocks/>
          </p:cNvCxnSpPr>
          <p:nvPr/>
        </p:nvCxnSpPr>
        <p:spPr>
          <a:xfrm flipH="1" flipV="1">
            <a:off x="2086172" y="582395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D620E57-92C9-BC40-B0B5-4002D7F72907}"/>
              </a:ext>
            </a:extLst>
          </p:cNvPr>
          <p:cNvCxnSpPr>
            <a:cxnSpLocks/>
          </p:cNvCxnSpPr>
          <p:nvPr/>
        </p:nvCxnSpPr>
        <p:spPr>
          <a:xfrm flipH="1" flipV="1">
            <a:off x="2086172" y="784132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36B9B5AC-7075-4E47-88B7-307D3CF1ECC3}"/>
              </a:ext>
            </a:extLst>
          </p:cNvPr>
          <p:cNvCxnSpPr>
            <a:cxnSpLocks/>
          </p:cNvCxnSpPr>
          <p:nvPr/>
        </p:nvCxnSpPr>
        <p:spPr>
          <a:xfrm flipH="1" flipV="1">
            <a:off x="2480871" y="178922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7125C257-6C93-4E42-9729-0E2F03E58CE5}"/>
              </a:ext>
            </a:extLst>
          </p:cNvPr>
          <p:cNvCxnSpPr>
            <a:cxnSpLocks/>
          </p:cNvCxnSpPr>
          <p:nvPr/>
        </p:nvCxnSpPr>
        <p:spPr>
          <a:xfrm flipH="1" flipV="1">
            <a:off x="2480871" y="380658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B33391D4-1FA2-374C-8759-DF6341C57E6E}"/>
              </a:ext>
            </a:extLst>
          </p:cNvPr>
          <p:cNvCxnSpPr>
            <a:cxnSpLocks/>
          </p:cNvCxnSpPr>
          <p:nvPr/>
        </p:nvCxnSpPr>
        <p:spPr>
          <a:xfrm flipH="1" flipV="1">
            <a:off x="2480871" y="582395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861289C2-066B-9443-B4C9-C8D3C47FEAF1}"/>
              </a:ext>
            </a:extLst>
          </p:cNvPr>
          <p:cNvCxnSpPr>
            <a:cxnSpLocks/>
          </p:cNvCxnSpPr>
          <p:nvPr/>
        </p:nvCxnSpPr>
        <p:spPr>
          <a:xfrm flipH="1" flipV="1">
            <a:off x="2480871" y="784132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96E86B1A-A520-6946-9109-7197DE0861D2}"/>
              </a:ext>
            </a:extLst>
          </p:cNvPr>
          <p:cNvCxnSpPr>
            <a:cxnSpLocks/>
          </p:cNvCxnSpPr>
          <p:nvPr/>
        </p:nvCxnSpPr>
        <p:spPr>
          <a:xfrm flipV="1">
            <a:off x="3450173" y="178922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71B4A998-53B5-6746-8069-A2D6545FD00E}"/>
              </a:ext>
            </a:extLst>
          </p:cNvPr>
          <p:cNvCxnSpPr>
            <a:cxnSpLocks/>
          </p:cNvCxnSpPr>
          <p:nvPr/>
        </p:nvCxnSpPr>
        <p:spPr>
          <a:xfrm flipV="1">
            <a:off x="3609001" y="380658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463718FE-1070-8C4D-A19E-153D83D1F41C}"/>
              </a:ext>
            </a:extLst>
          </p:cNvPr>
          <p:cNvCxnSpPr>
            <a:cxnSpLocks/>
          </p:cNvCxnSpPr>
          <p:nvPr/>
        </p:nvCxnSpPr>
        <p:spPr>
          <a:xfrm flipH="1" flipV="1">
            <a:off x="3655619" y="582395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8D6AABDB-BE8E-6846-97BE-7138083E6AFF}"/>
              </a:ext>
            </a:extLst>
          </p:cNvPr>
          <p:cNvCxnSpPr>
            <a:cxnSpLocks/>
          </p:cNvCxnSpPr>
          <p:nvPr/>
        </p:nvCxnSpPr>
        <p:spPr>
          <a:xfrm flipH="1" flipV="1">
            <a:off x="3655619" y="784132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6A552850-4942-7E4B-8327-7725105A6A1E}"/>
              </a:ext>
            </a:extLst>
          </p:cNvPr>
          <p:cNvCxnSpPr>
            <a:cxnSpLocks/>
          </p:cNvCxnSpPr>
          <p:nvPr/>
        </p:nvCxnSpPr>
        <p:spPr>
          <a:xfrm flipH="1" flipV="1">
            <a:off x="4050318" y="178922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A68B4F5A-7654-394F-8EBE-6DA0AA351F43}"/>
              </a:ext>
            </a:extLst>
          </p:cNvPr>
          <p:cNvCxnSpPr>
            <a:cxnSpLocks/>
          </p:cNvCxnSpPr>
          <p:nvPr/>
        </p:nvCxnSpPr>
        <p:spPr>
          <a:xfrm flipH="1" flipV="1">
            <a:off x="4050318" y="380658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234814F3-05CF-4F42-A299-83A45166C7C3}"/>
              </a:ext>
            </a:extLst>
          </p:cNvPr>
          <p:cNvCxnSpPr>
            <a:cxnSpLocks/>
          </p:cNvCxnSpPr>
          <p:nvPr/>
        </p:nvCxnSpPr>
        <p:spPr>
          <a:xfrm flipH="1" flipV="1">
            <a:off x="4050318" y="582395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BE8B1583-A4FD-6247-BD5E-601823276E2B}"/>
              </a:ext>
            </a:extLst>
          </p:cNvPr>
          <p:cNvCxnSpPr>
            <a:cxnSpLocks/>
          </p:cNvCxnSpPr>
          <p:nvPr/>
        </p:nvCxnSpPr>
        <p:spPr>
          <a:xfrm flipH="1" flipV="1">
            <a:off x="4050318" y="784132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5D61DD36-2880-E14C-885B-CA7ED06A441B}"/>
              </a:ext>
            </a:extLst>
          </p:cNvPr>
          <p:cNvCxnSpPr>
            <a:cxnSpLocks/>
          </p:cNvCxnSpPr>
          <p:nvPr/>
        </p:nvCxnSpPr>
        <p:spPr>
          <a:xfrm flipV="1">
            <a:off x="5040802" y="178920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E43F203A-E932-5849-9B22-C9A7D8C35897}"/>
              </a:ext>
            </a:extLst>
          </p:cNvPr>
          <p:cNvCxnSpPr>
            <a:cxnSpLocks/>
          </p:cNvCxnSpPr>
          <p:nvPr/>
        </p:nvCxnSpPr>
        <p:spPr>
          <a:xfrm flipV="1">
            <a:off x="5199630" y="380656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351961B8-8D01-D742-B5CB-49F25EF3A751}"/>
              </a:ext>
            </a:extLst>
          </p:cNvPr>
          <p:cNvCxnSpPr>
            <a:cxnSpLocks/>
          </p:cNvCxnSpPr>
          <p:nvPr/>
        </p:nvCxnSpPr>
        <p:spPr>
          <a:xfrm flipH="1" flipV="1">
            <a:off x="5246248" y="582393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4100A2B6-8D62-4E4D-BA09-22F4C2326787}"/>
              </a:ext>
            </a:extLst>
          </p:cNvPr>
          <p:cNvCxnSpPr>
            <a:cxnSpLocks/>
          </p:cNvCxnSpPr>
          <p:nvPr/>
        </p:nvCxnSpPr>
        <p:spPr>
          <a:xfrm flipH="1" flipV="1">
            <a:off x="5246248" y="784130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F4F5D8E0-9FDE-E743-9FFB-803E2A174316}"/>
              </a:ext>
            </a:extLst>
          </p:cNvPr>
          <p:cNvCxnSpPr>
            <a:cxnSpLocks/>
          </p:cNvCxnSpPr>
          <p:nvPr/>
        </p:nvCxnSpPr>
        <p:spPr>
          <a:xfrm flipH="1" flipV="1">
            <a:off x="5640947" y="178920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B1BB4020-5642-1B49-9EE3-94E247089CC0}"/>
              </a:ext>
            </a:extLst>
          </p:cNvPr>
          <p:cNvCxnSpPr>
            <a:cxnSpLocks/>
          </p:cNvCxnSpPr>
          <p:nvPr/>
        </p:nvCxnSpPr>
        <p:spPr>
          <a:xfrm flipH="1" flipV="1">
            <a:off x="5640947" y="380656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F251B381-4F17-6246-9800-EB60898DF43A}"/>
              </a:ext>
            </a:extLst>
          </p:cNvPr>
          <p:cNvCxnSpPr>
            <a:cxnSpLocks/>
          </p:cNvCxnSpPr>
          <p:nvPr/>
        </p:nvCxnSpPr>
        <p:spPr>
          <a:xfrm flipH="1" flipV="1">
            <a:off x="5640947" y="582393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E78480ED-2333-3D4C-9109-2673A3CFAEEA}"/>
              </a:ext>
            </a:extLst>
          </p:cNvPr>
          <p:cNvCxnSpPr>
            <a:cxnSpLocks/>
          </p:cNvCxnSpPr>
          <p:nvPr/>
        </p:nvCxnSpPr>
        <p:spPr>
          <a:xfrm flipH="1" flipV="1">
            <a:off x="5640947" y="784130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905C42A9-7A01-6B45-80F6-2CD8DD535FB7}"/>
              </a:ext>
            </a:extLst>
          </p:cNvPr>
          <p:cNvCxnSpPr>
            <a:cxnSpLocks/>
          </p:cNvCxnSpPr>
          <p:nvPr/>
        </p:nvCxnSpPr>
        <p:spPr>
          <a:xfrm flipV="1">
            <a:off x="6612304" y="178922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A7988081-9CB5-4F4E-AC78-E09B1BFA09F8}"/>
              </a:ext>
            </a:extLst>
          </p:cNvPr>
          <p:cNvCxnSpPr>
            <a:cxnSpLocks/>
          </p:cNvCxnSpPr>
          <p:nvPr/>
        </p:nvCxnSpPr>
        <p:spPr>
          <a:xfrm flipV="1">
            <a:off x="6771132" y="380658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AD000F3B-5A10-0646-8B9C-BD6A9D0991C6}"/>
              </a:ext>
            </a:extLst>
          </p:cNvPr>
          <p:cNvCxnSpPr>
            <a:cxnSpLocks/>
          </p:cNvCxnSpPr>
          <p:nvPr/>
        </p:nvCxnSpPr>
        <p:spPr>
          <a:xfrm flipH="1" flipV="1">
            <a:off x="6817750" y="582395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ECC22BFE-9A8C-104B-82B2-0D16B146DE2F}"/>
              </a:ext>
            </a:extLst>
          </p:cNvPr>
          <p:cNvCxnSpPr>
            <a:cxnSpLocks/>
          </p:cNvCxnSpPr>
          <p:nvPr/>
        </p:nvCxnSpPr>
        <p:spPr>
          <a:xfrm flipH="1" flipV="1">
            <a:off x="6817750" y="784132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016CB907-48B3-0E48-A4CA-191B5DA5E859}"/>
              </a:ext>
            </a:extLst>
          </p:cNvPr>
          <p:cNvCxnSpPr>
            <a:cxnSpLocks/>
          </p:cNvCxnSpPr>
          <p:nvPr/>
        </p:nvCxnSpPr>
        <p:spPr>
          <a:xfrm flipH="1" flipV="1">
            <a:off x="7212449" y="178922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3BC4F34F-5333-A744-81B3-A68F3C6ED6F8}"/>
              </a:ext>
            </a:extLst>
          </p:cNvPr>
          <p:cNvCxnSpPr>
            <a:cxnSpLocks/>
          </p:cNvCxnSpPr>
          <p:nvPr/>
        </p:nvCxnSpPr>
        <p:spPr>
          <a:xfrm flipH="1" flipV="1">
            <a:off x="7212449" y="380658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AAB46AF5-1D60-C640-8B66-0A13295044A5}"/>
              </a:ext>
            </a:extLst>
          </p:cNvPr>
          <p:cNvCxnSpPr>
            <a:cxnSpLocks/>
          </p:cNvCxnSpPr>
          <p:nvPr/>
        </p:nvCxnSpPr>
        <p:spPr>
          <a:xfrm flipH="1" flipV="1">
            <a:off x="7212449" y="582395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EE8CC16-635B-934F-8BCE-9BEA5B0EBDFA}"/>
              </a:ext>
            </a:extLst>
          </p:cNvPr>
          <p:cNvCxnSpPr>
            <a:cxnSpLocks/>
          </p:cNvCxnSpPr>
          <p:nvPr/>
        </p:nvCxnSpPr>
        <p:spPr>
          <a:xfrm flipH="1" flipV="1">
            <a:off x="7212449" y="784132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BF376C5A-076D-FB4D-AC94-D5C0A40B0E22}"/>
              </a:ext>
            </a:extLst>
          </p:cNvPr>
          <p:cNvCxnSpPr>
            <a:cxnSpLocks/>
          </p:cNvCxnSpPr>
          <p:nvPr/>
        </p:nvCxnSpPr>
        <p:spPr>
          <a:xfrm flipV="1">
            <a:off x="8201618" y="178922"/>
            <a:ext cx="245761" cy="524191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94B7CF15-F140-034C-8DF8-3A25E90A4890}"/>
              </a:ext>
            </a:extLst>
          </p:cNvPr>
          <p:cNvCxnSpPr>
            <a:cxnSpLocks/>
          </p:cNvCxnSpPr>
          <p:nvPr/>
        </p:nvCxnSpPr>
        <p:spPr>
          <a:xfrm flipV="1">
            <a:off x="8360446" y="380658"/>
            <a:ext cx="86933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0B90D17F-EE0A-4D49-939A-898EC14BFA1F}"/>
              </a:ext>
            </a:extLst>
          </p:cNvPr>
          <p:cNvCxnSpPr>
            <a:cxnSpLocks/>
          </p:cNvCxnSpPr>
          <p:nvPr/>
        </p:nvCxnSpPr>
        <p:spPr>
          <a:xfrm flipH="1" flipV="1">
            <a:off x="8407064" y="582395"/>
            <a:ext cx="112210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82A25312-4D12-764E-8FAE-276B600FF41B}"/>
              </a:ext>
            </a:extLst>
          </p:cNvPr>
          <p:cNvCxnSpPr>
            <a:cxnSpLocks/>
          </p:cNvCxnSpPr>
          <p:nvPr/>
        </p:nvCxnSpPr>
        <p:spPr>
          <a:xfrm flipH="1" flipV="1">
            <a:off x="8407064" y="784132"/>
            <a:ext cx="271038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3934D584-E52B-4B4E-8EA5-490C0B8032FA}"/>
              </a:ext>
            </a:extLst>
          </p:cNvPr>
          <p:cNvCxnSpPr>
            <a:cxnSpLocks/>
          </p:cNvCxnSpPr>
          <p:nvPr/>
        </p:nvCxnSpPr>
        <p:spPr>
          <a:xfrm flipH="1" flipV="1">
            <a:off x="8801763" y="178922"/>
            <a:ext cx="140563" cy="524191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BA4F65E-9D08-B240-B7DF-3B02C2B7F2AE}"/>
              </a:ext>
            </a:extLst>
          </p:cNvPr>
          <p:cNvCxnSpPr>
            <a:cxnSpLocks/>
          </p:cNvCxnSpPr>
          <p:nvPr/>
        </p:nvCxnSpPr>
        <p:spPr>
          <a:xfrm flipH="1" flipV="1">
            <a:off x="8801763" y="380658"/>
            <a:ext cx="299390" cy="504018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2F27E241-B4F5-2945-9559-5311E82AAA18}"/>
              </a:ext>
            </a:extLst>
          </p:cNvPr>
          <p:cNvCxnSpPr>
            <a:cxnSpLocks/>
          </p:cNvCxnSpPr>
          <p:nvPr/>
        </p:nvCxnSpPr>
        <p:spPr>
          <a:xfrm flipH="1" flipV="1">
            <a:off x="8801763" y="582395"/>
            <a:ext cx="458218" cy="4838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4612A12E-C30E-6949-91F4-C47AB9D9BB4B}"/>
              </a:ext>
            </a:extLst>
          </p:cNvPr>
          <p:cNvCxnSpPr>
            <a:cxnSpLocks/>
          </p:cNvCxnSpPr>
          <p:nvPr/>
        </p:nvCxnSpPr>
        <p:spPr>
          <a:xfrm flipH="1" flipV="1">
            <a:off x="8801763" y="784132"/>
            <a:ext cx="617046" cy="46367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9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259DC27-2AD3-C248-8266-1C0F5AE3BFE8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E7B6BEC-B834-634A-AFAB-E33DF1A76D59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E9AD736-13E6-0C45-BF3D-9D933D97E917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B99748A-0FFA-8645-95B7-5A565CE2CCC4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2295C12-8351-F84E-9101-4ACFB78BAEF4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8E54788-07FC-1149-9E07-C91788D96268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9C1316D-4854-E04A-B21D-FD8CA5A4704F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ADC4465-0E15-5F48-BEE0-BEDD63BE00CC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D2158C5-4AEF-4C4D-BFA3-FD6C74D020C3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3B528A0-3943-0D4C-9CB2-36EBCC028B81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7241FD59-74CF-9547-88F9-8499237F72B6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79A8776-1141-304E-8350-16C48EF9D19E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7B52A1C-4045-F348-8291-FEF11DC20864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3A00DB6D-6979-AE4C-AB59-5D6087DCF11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6D2644D-7D19-B943-930E-1D6ECA35E033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8D0B4C7-2306-FC4F-B045-E126C9C076AA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1344F0DF-FF33-8141-8742-851B7E14F5CC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DBEEE81-0428-9F4C-B2A4-355D507D111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C808784-124A-5D43-A6FC-614D755A5BD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DADF483B-9666-CF44-844C-9B823528D920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F16DAF4-68DF-4441-9CA2-63331287DFDE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A4FD20E-D59C-D14B-AF24-E48DA3274173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1EA7E7CC-C2EF-3F45-8771-19195C23B36A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A1D925E4-81ED-6648-BBF9-EC1675C40209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5D7460A5-A05F-8C40-9A97-34E7F366D405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AAF70C0C-351D-844C-A87C-537C716342A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832B8A3F-64B7-DD4C-9C95-C0A38CB20737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DACB724D-B426-DB4A-8B3E-7462EFEAE677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1DCB9DB9-8984-C248-A9BD-080F35F347DC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77774D4B-2D78-D749-875F-480611CB58BE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C8BF88AB-A3D3-6647-B4A4-6EDFE789707F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111D2D0-396C-4A49-91AB-A3021925EEE0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6361EF9E-6707-0246-9B8D-BC0CE39ADC5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07E9330A-0102-0043-9A20-4F6C189E8B05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E75F421D-B670-0546-B8A5-B25A88D4B986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03DE447-0DC6-7C41-A3D8-F3C1BC6E302A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6A69DC5-53DD-584B-89CD-305F091C0FBB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FAB8D896-3691-2042-A4EB-678CDBA85544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3DF5B458-A9EF-1048-8DBC-2F86590E481E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7D22D11E-9BD9-3943-A079-3F4464114E43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DA5A89B9-BBCE-8D4C-ABD5-9037D1026490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BEE09C5E-7DA8-3042-8BD9-3F0AA9C22683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FBA24B8D-A9D4-8A4B-B73C-50EBD70BED01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31CFFAEE-B5F8-0249-8527-D7B9F936B4C3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EBDF8B03-233B-ED46-ACAD-5A48DBE60A8F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CC25CB9-A8E9-954F-9A8E-0704865AA940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81BE4C42-05CF-E344-BE7F-BE7C375E5FE1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A28B2C75-7288-CA4A-B12F-142ED3EDCC47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2D11F1CD-F58A-2343-BF93-B69FA4DDFB9F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A710711B-379D-0C4C-9838-6D154DF9DEE5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F1DFDF57-4E77-634C-9A56-805DDF2DBA36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39993A40-5112-724E-9DE5-018BAAFA4C5B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D9E170D8-0BA1-9C4B-BD76-A48B6CD7022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F808A622-AFBB-494F-B4C8-9D7BA436C925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AC4C7077-F3E3-F04E-A207-5C4FB2368E2E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FB6A7E9-5456-DE4B-9635-95A9004B7F8D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2F43E31-9363-0B4F-AE03-4BE9E17C237F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E5C58538-B0D0-DE43-A354-DFD5E888C2CA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8ABC35D8-7D08-4043-A840-88B469BEA6C2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6551F32-DC9F-124E-8239-44B402A65F87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8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2DFCDF5-1811-0246-B7D7-672FF50F65D9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3FF60B-7BC1-054F-A83B-1F2CF23AA260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36908C5-2BBD-FA4B-8233-966C51622874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1C4F1E6-B18A-7341-BE8A-B262ABE071BD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72C762B-0C90-004E-AAEA-2C3B059552CE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67FF7A5-BC67-E246-B97E-6D039864F3BF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6107BC2-0592-3E4A-9F8B-B6794D99EC32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C73CE4BC-8167-6B49-B96E-2A6386AE9051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A5BAA0BE-5AA1-E040-AA1A-36C820E23B55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EB1E5A2-0DEE-D446-B43C-9A9F53316B87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B14B2D8-ADD1-9946-8F41-B63548D719B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1CF3EB-388E-2542-B134-008F375A11EA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8CA402-23FB-6A4C-8C50-0A0A77B10FF9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0B8824B-56A5-1F40-9ADB-F498BDCBADAA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B7C190A-273D-FB4E-ADDF-8CE9A5DA3EB6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69D2A8F-52F2-064C-8BEF-5E5E5F38C399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CE5F7BE5-9F08-5542-927A-F73D9A110B19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48A4A43-47B0-AE46-9BE4-7733BBAB0840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BFDD7E-875C-7541-B8F5-83735BCD08EF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06156-AA14-7645-AA19-AEABA995D9A1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620E010-CE0F-DB4E-95CC-2C98AFEC3EA7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1C44441-EE96-B142-81B5-72B12CCB343C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E50ABDA-F9A4-BB4E-BDE7-3A1BC0029C5B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BCAFD20-CF14-8C4B-9B45-BDA8256F3DCE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75509A6-233F-5046-951A-9126EE8D3420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356490-74E6-E445-B38F-774B36C9DC86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8F0052E-1A62-924B-A8E6-C476F7C156B6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D2272FEA-59E1-4C4A-86D3-1AA63E590944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41A25ED-38F4-8140-8F74-EFCA2B78E765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60DD3A4-267D-C941-B55B-C62BDE0C1FB0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745EB37-EF13-0A41-A768-A1A150BF1BC5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23737C-04D5-144C-B1D1-29C9DFCE8F0A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BD75A3B-B6C6-5C44-A1D0-8314F6072CF1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D6C16B7F-792B-2C4B-AA26-ADDA4D3575FE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1F7C89A-2D20-944C-B081-C95B632314BC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35893D-C464-0B45-AE20-E65E3418814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983CCBB-74F3-454A-B135-1691C744D082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61C527D-E048-264E-97B2-4DC7FFA79008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3E9C02F-6B58-DD45-B820-3F2F4FD0E177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E1C274B-91C7-C24D-ACE5-8CDC77FF60EC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2388A048-E42D-4446-9E87-09C19AF7C59C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736D2-9901-C446-9C5E-0D853A6916B2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C60E65AE-D4EF-464D-A748-01D9C35E45CF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A63AEA7-299C-B04A-BDBF-34531198E87D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212452D-893E-9E48-9C98-2B9DF7B58072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E89AB53-343E-2146-803D-E5EF5DB2BC1C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47AE12-2BFF-7A45-A6F7-7B5F77FAF9F2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B187A46A-9B89-BB47-89D2-2AE04FECF41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65D5F7-88FF-5649-814F-521EBA26C0C7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6AF8D98-136A-004E-BEDF-5DE2F80F8DC4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E1494B5-7997-494F-98E1-B77F5FD0C0D4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981A8D-C281-A74E-B47A-4E4A54C786D6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B634E6D-11C1-FC43-AA62-99C536968578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CF4743E-D9E0-EF40-80FB-BAD420CFE18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8754899B-B698-254E-B616-866E9131697E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FC534CF-0E95-234A-B749-F18DF39D6BAD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3B9BFE5F-C02A-1243-8D26-4FB0DE7531C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1890B8C7-F9C0-AC48-A425-D34ADAD032D6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1C503F-20E3-BC4D-B215-1940B9C3F3A2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7C4C32DF-1D68-8B41-900B-CA0D634ACC52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4EF25F6-6F3A-A547-9C0A-A92810EFF1E3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5DA0D2AC-34BD-8E40-BFCC-6A4AF2162D03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C057975-407B-3844-8DB0-24459B8F6A5B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5C2D7DE-FDED-6B45-A6B8-00A306119C9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EA727F1-357F-D249-882F-21F495FD4BBD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7EEDC7EA-F1D7-E941-9317-8946951E8783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4E9AE6C-4DF3-A940-A99A-1FD064F0F752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D5F51CC-0876-2548-9CD1-FE45749E43C3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A3D0A3B-67F4-9C40-9923-939EA1AF299B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753056E-EF33-1C4A-B1B5-01E87586C6EA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CC6B1D6-B522-7849-BAB4-BB81C2AABBB2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2C775199-6CA7-4849-A474-7B8F57D6FC9F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A26F47AB-8385-474A-BA26-652F086523C7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AE94E1-C071-7D4C-9127-E2F2D84F47D7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65F5502-591D-2341-A0D9-4B8B1B00E7A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5E6F27A-7434-8A4C-9085-C0C2DEC273BC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B1390029-04EF-3542-A596-F026E6615370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DF0837A-253C-4345-B337-A29F0B3A368A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10BF751-6A2C-F243-B892-2E5B2AF1119A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DCFA3B-B2AF-2648-878E-CC81FD42125C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F1A22E2-9BE1-C04E-B042-177C8F586950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15EFF4EC-635E-844A-8F61-2A4BC9C43183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7A96EB5-34FB-8F4F-98E2-DD567F79A2CB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BD8FAD51-659F-5B47-A917-4B27288A4F36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BBFEAD1-98B9-194C-A5E9-F735C20992AB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57DA27D-B56B-A245-863F-A08F2113D66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A1396AC-254E-E54A-A5EF-AF6E50C4F6D1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3D1A559-4368-3540-A587-DCC1ED332971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72018A5-2A3F-5A4D-911A-1D9D4C7F08C3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06C9C4EB-25D1-4C45-BFC2-39278DC64914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3ABB3EF-B2AB-8D4C-A126-B03BF933F6EB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4BD805-4022-7F4E-85B7-FC9FCAE5F6B7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8A9F57-6FD4-8949-9478-F5A0AF489FB3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282EDEB-1B23-CB4D-B2E1-C4B4BEF7E954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7794C9A-6736-D14D-BBEE-E47957FE7C4D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30F633D5-A69B-4646-8F94-CEDCFE7D108C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5534BC-9383-BA4B-AD7E-1603DFC5BF88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9CCF24E-B8BA-534F-A521-D0A5337D6A4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CD0AAC3-0857-6948-98E6-D46DF06E63EA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2D1DE1F-3B81-CE43-BA2B-B523C1A760E9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97D5F67-4E1C-6A44-B1C5-9B97F8C61EC9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410B76C-388F-D441-BE64-77C9B2FB7526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9276B9BC-EDD6-F443-9FE3-DC67467B2CCB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64BD7AA3-2E53-2F40-BB52-46F9DD992CD4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2AA5548-51F4-434F-8C77-628F4060E0F2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E93396B-A9AE-7946-9B24-7311EA0D9AE7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E67784C-14E8-FD4D-ADE4-3C2193848B7A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B796E1E-9EA3-4947-A566-0F89776F4E36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EE13B33F-B9E4-1843-92CA-BD6EF45540BA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A7149B-E573-AD48-AE78-9383003143E1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9988618-86DC-A645-971F-FBBFCE57C587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499D6A1B-4710-E24A-9F7D-0A6AE56C1FFB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4B31B02-D8F9-DC41-9DF6-6C76ED452CA5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F4727225-C41C-B140-BB34-5A19D67ABCE3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6D93562-5146-7942-952C-50EAFE000634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662431C-BA11-E546-9783-E681A59DAAC1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DFBF718-6ED7-C44C-BB6C-F37483F3205C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5A805785-CF64-514E-9057-24AE941AC8CF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4CF7B4F-3C1D-864C-8FB0-D6A4B570FCE0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9E827E8-A19D-B04D-9B4E-CA925F94E06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0BFEB8C-79E5-EE41-B83A-31883F3E7E0A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A205986-A048-174B-A8EF-64FDBD53E67E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9604BA79-BDFB-BA4E-AFC7-EEA73708F5D5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0325C6EE-EB79-0445-95CE-224F180C28E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EFE6370-EE22-464D-A12F-7D0F4AB85488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C28CBB6-482F-5648-97B4-1C17D7175CEC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AAB9F00-4C0D-214A-82CE-52D54149BE3E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005B78C-EF76-6D4D-B028-7085BAB980D7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73C59452-A824-2244-916F-81987E86C215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62933DF-3F6B-3740-A672-4A253B1D8364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A67BA1E-B479-5F42-B476-F69213DB47F4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AEF284B9-33FD-B147-9059-A8E18D894137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AA8B9DC7-D247-B34B-A36F-4EF67CF392B4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FE1489F-4B3C-334E-9085-387834B11A2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9A3F7D5-8DA8-1D4A-AC57-4BBD908703E4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640D775-8777-374F-9C8F-7D743710941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B2466B2-B86C-2646-9ADC-5970CE3666F1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1A3D214-38AC-5C49-B070-10DB0975680B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CDCB6FD3-E42C-984C-838B-740D4B96B6B9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0784210-EADF-3941-ABF9-74B40946BEF0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A68ECB4B-8677-E841-AEE3-22F0504C7A6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850C4D3-0635-DE46-BD22-59FD8EDB1F78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61BE4984-7539-814D-ABBD-77EAA813FB15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5DB779EC-6F4E-3D46-A088-21ACFCBC7D8C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4E17CBD-41B9-F743-8E6B-42D63E4A904D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20E4F21D-632E-7F44-8F69-941EC4D1950A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D9D5D4C3-1B29-6A40-9BFF-6EB0C4B5994F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C5E3CC6E-1518-124E-9FC6-263020691487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A3DABF07-B6C3-5A45-A24B-D37267A0D4F9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C16CBC3E-385E-E940-85B9-686450210F2A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98CF8D3-B075-A142-8C22-E14F23A92763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718CADA-A77B-FF4C-BB51-927EECF24268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4E78F5A7-D71A-0046-8076-4940A171208B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F3E2F02-E3A4-DB4D-B8C7-4345AD2E1A9A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FE22E774-E647-CF45-8AE4-F1DE94CDBFE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446E241-B069-C045-866C-A71D67257289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5B60316-7B02-3D4D-8309-A703F98ECE5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16AA7048-58FE-B54B-9BA8-B1BC6C1EDAE0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FF1769A-42B9-6B4C-8D10-F9094AC1E836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BD50B6E8-EABB-064D-85B4-AAC7BB756116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99E618D7-16DA-7448-A3CB-60B945F06DF3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A921AB4-C91C-2440-B543-E661EBF9399D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BA3029E-C3DE-1643-B312-5AD0F535F219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AEAFADA-CF11-6645-8552-0EEE3F623BF2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1B07708-E46E-5342-B4C0-4FAD44F16B9B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00FF0AF-FD7C-2944-9520-7693BBA2DAA9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04A23B-224B-DD42-B50C-06E2D34EE5CD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0EF382D-A4A4-BC4D-9405-2B6FED8ACC7D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47F7671E-A72F-3443-B3E0-A1692C2A0504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98E830B-B58A-1B4C-9EBC-83798911569A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3B7F9F1-9BD9-E947-8A5A-918AED88E774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B740D7E-0F61-F04F-ABE8-D3EDA5F7BBE2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23FF931-AF32-8042-8CD6-B13EF44B4DBB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57249814-83F1-0647-B2D6-FA80DEF9F8D8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D676A56E-706D-954C-8AA2-2C2C18DF2413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FF70A71-5D60-E14B-B057-B0A8B1D894E8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E76A7B2-F247-2241-A0A9-4CC09AB60F8A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89436C8-C638-E044-9D1C-A79F022584A0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A3D4F62-DFE2-994B-B599-D8AA2BBBDBFE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81645E9-2C86-E643-869D-E7892BD21304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DF4FE83-E783-D34A-B404-6B603F058416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3E72AB7-6ABB-0344-A12F-346346B56A76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66B0472-7C8B-DD46-91DC-00EA89BBF75A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A329A93-584B-544E-A542-20F32F2A8016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A1611F7-47D4-AC42-9638-89A8747BE62B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03A41DA-ED11-FA4B-9D0D-3AE8CB9AAC0B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B1D089A-694C-194C-A7A9-18DEE51F078A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95CA909-D946-5642-B29F-E4D51D1A6AEE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CBA9A14-A5F7-D24F-941F-36EE3C163E77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6D7D82A-977F-EA4F-8D31-B72FBC310E01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CF9B908-48A7-9F40-9231-8BB362AFAF76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E0F3EE0-323C-7543-964D-39C12874AB64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D3C057C7-DC65-B34A-924E-C95C445DF487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804D33B-A4D8-3944-A629-1AC3EFEF4E59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15D957E-D0F0-8449-9D42-1D5DE3924D11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935BDB8-D839-124F-8F9C-ED4E595F5312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181DA58-3F04-694A-AE68-7C8ADB71F6C0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CA7FDE1A-5524-0C44-BF8F-3C3F61798514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7C85025-05C7-8C40-8B79-29DC360F1E97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4C15992-CE10-0946-8CF8-C52D0DEA7555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E6E498B-9E83-F141-9073-5E4439A54796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5AE07D93-37D4-FE4E-898B-FE537F99378F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D34F5B9E-8753-734D-A3EA-EA776236A300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ED430403-9A73-5C44-96C3-8D3A28309BFE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30C0AFE-4675-724B-838D-45D71C544EE9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C20BA6D-7F8F-384A-87BF-51829240F3BA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F0E36FB3-7923-F24F-ACC4-E0A6EE82DFC0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45BF9260-BFD9-1C46-A588-3F1A761413B0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80B570F7-49D6-5446-AFFA-B30B059BEB79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7612C009-C743-084B-B9ED-2F2EB5DC5C14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85DF984-2A6A-854A-A9CF-0414760B812E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107E60DC-2A9C-D141-8A3F-61E212308938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4B061A2-8DD0-0941-814B-1D313E972AA0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FA74695A-812D-A541-BB12-6053D800C9AB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DFD9F908-157F-7846-8A3E-D760679188D0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0ABFF1B9-A341-1146-A334-7190B1977491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50FCE27A-54E8-D74A-8C10-CBC3C1AB819C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66BD5587-378A-6B49-BEF7-1E49C5706837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DC200B38-0090-5B40-A84C-20350B3B4422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CD153F69-3DF7-2040-9DFB-EC84DF69CCA4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E192EDC3-8B22-1B45-8C74-EC1AD276913B}"/>
              </a:ext>
            </a:extLst>
          </p:cNvPr>
          <p:cNvCxnSpPr>
            <a:cxnSpLocks/>
            <a:endCxn id="540" idx="1"/>
          </p:cNvCxnSpPr>
          <p:nvPr/>
        </p:nvCxnSpPr>
        <p:spPr>
          <a:xfrm flipV="1">
            <a:off x="8201618" y="178920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5FF29643-569B-7240-BEE6-358D680AE043}"/>
              </a:ext>
            </a:extLst>
          </p:cNvPr>
          <p:cNvCxnSpPr>
            <a:cxnSpLocks/>
            <a:endCxn id="542" idx="1"/>
          </p:cNvCxnSpPr>
          <p:nvPr/>
        </p:nvCxnSpPr>
        <p:spPr>
          <a:xfrm flipV="1">
            <a:off x="8360446" y="380656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CE247DD7-30DE-3C44-A34E-C631F487A104}"/>
              </a:ext>
            </a:extLst>
          </p:cNvPr>
          <p:cNvCxnSpPr>
            <a:cxnSpLocks/>
            <a:endCxn id="544" idx="1"/>
          </p:cNvCxnSpPr>
          <p:nvPr/>
        </p:nvCxnSpPr>
        <p:spPr>
          <a:xfrm flipV="1">
            <a:off x="8519274" y="582393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78360B27-35BD-9C44-8D56-4BAE1802D5E0}"/>
              </a:ext>
            </a:extLst>
          </p:cNvPr>
          <p:cNvCxnSpPr>
            <a:cxnSpLocks/>
            <a:endCxn id="546" idx="1"/>
          </p:cNvCxnSpPr>
          <p:nvPr/>
        </p:nvCxnSpPr>
        <p:spPr>
          <a:xfrm flipV="1">
            <a:off x="8678102" y="784130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826D3EE8-C991-4846-860D-9CF9FFE5FF4B}"/>
              </a:ext>
            </a:extLst>
          </p:cNvPr>
          <p:cNvCxnSpPr>
            <a:cxnSpLocks/>
            <a:endCxn id="541" idx="3"/>
          </p:cNvCxnSpPr>
          <p:nvPr/>
        </p:nvCxnSpPr>
        <p:spPr>
          <a:xfrm flipV="1">
            <a:off x="8942327" y="178920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EF074593-5A64-CB4F-A9F5-95EA88BD9477}"/>
              </a:ext>
            </a:extLst>
          </p:cNvPr>
          <p:cNvCxnSpPr>
            <a:cxnSpLocks/>
            <a:endCxn id="543" idx="3"/>
          </p:cNvCxnSpPr>
          <p:nvPr/>
        </p:nvCxnSpPr>
        <p:spPr>
          <a:xfrm flipV="1">
            <a:off x="9101153" y="380656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313B2597-D2B7-8C4A-9816-CEDFA7D1F498}"/>
              </a:ext>
            </a:extLst>
          </p:cNvPr>
          <p:cNvCxnSpPr>
            <a:cxnSpLocks/>
            <a:endCxn id="545" idx="3"/>
          </p:cNvCxnSpPr>
          <p:nvPr/>
        </p:nvCxnSpPr>
        <p:spPr>
          <a:xfrm flipH="1" flipV="1">
            <a:off x="9171572" y="582393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C4725C8A-74E7-E348-9D9D-B4548DE9BC0C}"/>
              </a:ext>
            </a:extLst>
          </p:cNvPr>
          <p:cNvCxnSpPr>
            <a:cxnSpLocks/>
            <a:endCxn id="547" idx="3"/>
          </p:cNvCxnSpPr>
          <p:nvPr/>
        </p:nvCxnSpPr>
        <p:spPr>
          <a:xfrm flipH="1" flipV="1">
            <a:off x="9171572" y="784130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33F6CD9A-08F9-324D-9571-BB7FCD826E70}"/>
              </a:ext>
            </a:extLst>
          </p:cNvPr>
          <p:cNvCxnSpPr>
            <a:cxnSpLocks/>
          </p:cNvCxnSpPr>
          <p:nvPr/>
        </p:nvCxnSpPr>
        <p:spPr>
          <a:xfrm flipV="1">
            <a:off x="6609871" y="191277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34A76B05-C71F-0B4E-9932-D9653F5E6070}"/>
              </a:ext>
            </a:extLst>
          </p:cNvPr>
          <p:cNvCxnSpPr>
            <a:cxnSpLocks/>
          </p:cNvCxnSpPr>
          <p:nvPr/>
        </p:nvCxnSpPr>
        <p:spPr>
          <a:xfrm flipV="1">
            <a:off x="6768699" y="393013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23ABC4E9-6A26-C54D-82BC-589644BFCC2C}"/>
              </a:ext>
            </a:extLst>
          </p:cNvPr>
          <p:cNvCxnSpPr>
            <a:cxnSpLocks/>
          </p:cNvCxnSpPr>
          <p:nvPr/>
        </p:nvCxnSpPr>
        <p:spPr>
          <a:xfrm flipV="1">
            <a:off x="6927527" y="594750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77089F01-6DFC-A24F-BEEA-074F1C3195A0}"/>
              </a:ext>
            </a:extLst>
          </p:cNvPr>
          <p:cNvCxnSpPr>
            <a:cxnSpLocks/>
          </p:cNvCxnSpPr>
          <p:nvPr/>
        </p:nvCxnSpPr>
        <p:spPr>
          <a:xfrm flipV="1">
            <a:off x="7086355" y="796487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24EEAE7E-8506-DC49-98A5-EB2C47AA3191}"/>
              </a:ext>
            </a:extLst>
          </p:cNvPr>
          <p:cNvCxnSpPr>
            <a:cxnSpLocks/>
          </p:cNvCxnSpPr>
          <p:nvPr/>
        </p:nvCxnSpPr>
        <p:spPr>
          <a:xfrm flipV="1">
            <a:off x="7350580" y="191277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53AE748E-CF51-DD43-8D0B-50F1BEFAD758}"/>
              </a:ext>
            </a:extLst>
          </p:cNvPr>
          <p:cNvCxnSpPr>
            <a:cxnSpLocks/>
          </p:cNvCxnSpPr>
          <p:nvPr/>
        </p:nvCxnSpPr>
        <p:spPr>
          <a:xfrm flipV="1">
            <a:off x="7509406" y="393013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647BB9F6-B30E-0746-8AED-BD70BD19AC36}"/>
              </a:ext>
            </a:extLst>
          </p:cNvPr>
          <p:cNvCxnSpPr>
            <a:cxnSpLocks/>
          </p:cNvCxnSpPr>
          <p:nvPr/>
        </p:nvCxnSpPr>
        <p:spPr>
          <a:xfrm flipH="1" flipV="1">
            <a:off x="7579825" y="594750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E4148B21-8598-2D4B-A540-9BA4E945AB11}"/>
              </a:ext>
            </a:extLst>
          </p:cNvPr>
          <p:cNvCxnSpPr>
            <a:cxnSpLocks/>
          </p:cNvCxnSpPr>
          <p:nvPr/>
        </p:nvCxnSpPr>
        <p:spPr>
          <a:xfrm flipH="1" flipV="1">
            <a:off x="7579825" y="796487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A2B61EED-54C4-2C49-AD5F-23435E82D4C1}"/>
              </a:ext>
            </a:extLst>
          </p:cNvPr>
          <p:cNvCxnSpPr>
            <a:cxnSpLocks/>
          </p:cNvCxnSpPr>
          <p:nvPr/>
        </p:nvCxnSpPr>
        <p:spPr>
          <a:xfrm flipV="1">
            <a:off x="5034129" y="187158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30C419FB-8A15-3F4A-961D-ECB03778F0B0}"/>
              </a:ext>
            </a:extLst>
          </p:cNvPr>
          <p:cNvCxnSpPr>
            <a:cxnSpLocks/>
          </p:cNvCxnSpPr>
          <p:nvPr/>
        </p:nvCxnSpPr>
        <p:spPr>
          <a:xfrm flipV="1">
            <a:off x="5192957" y="388894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2CB55521-00C9-CE47-976D-DF46AD37F68C}"/>
              </a:ext>
            </a:extLst>
          </p:cNvPr>
          <p:cNvCxnSpPr>
            <a:cxnSpLocks/>
          </p:cNvCxnSpPr>
          <p:nvPr/>
        </p:nvCxnSpPr>
        <p:spPr>
          <a:xfrm flipV="1">
            <a:off x="5351785" y="590631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BF6D494F-22C2-1C4B-91E2-FD6A7A480949}"/>
              </a:ext>
            </a:extLst>
          </p:cNvPr>
          <p:cNvCxnSpPr>
            <a:cxnSpLocks/>
          </p:cNvCxnSpPr>
          <p:nvPr/>
        </p:nvCxnSpPr>
        <p:spPr>
          <a:xfrm flipV="1">
            <a:off x="5510613" y="792368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0980F824-EB04-794D-82A7-4508D86E1612}"/>
              </a:ext>
            </a:extLst>
          </p:cNvPr>
          <p:cNvCxnSpPr>
            <a:cxnSpLocks/>
          </p:cNvCxnSpPr>
          <p:nvPr/>
        </p:nvCxnSpPr>
        <p:spPr>
          <a:xfrm flipV="1">
            <a:off x="5774838" y="187158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50330DFF-A433-3542-9999-7F52A521F5AB}"/>
              </a:ext>
            </a:extLst>
          </p:cNvPr>
          <p:cNvCxnSpPr>
            <a:cxnSpLocks/>
          </p:cNvCxnSpPr>
          <p:nvPr/>
        </p:nvCxnSpPr>
        <p:spPr>
          <a:xfrm flipV="1">
            <a:off x="5933664" y="388894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835AC2E2-B9A7-2843-ADB9-D3AF05309B3F}"/>
              </a:ext>
            </a:extLst>
          </p:cNvPr>
          <p:cNvCxnSpPr>
            <a:cxnSpLocks/>
          </p:cNvCxnSpPr>
          <p:nvPr/>
        </p:nvCxnSpPr>
        <p:spPr>
          <a:xfrm flipH="1" flipV="1">
            <a:off x="6004083" y="590631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D311EF4B-B548-1C48-B4F2-2EEE7EA83DCB}"/>
              </a:ext>
            </a:extLst>
          </p:cNvPr>
          <p:cNvCxnSpPr>
            <a:cxnSpLocks/>
          </p:cNvCxnSpPr>
          <p:nvPr/>
        </p:nvCxnSpPr>
        <p:spPr>
          <a:xfrm flipH="1" flipV="1">
            <a:off x="6004083" y="792368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89718FCB-89BB-AC40-80AB-4EAB1B757321}"/>
              </a:ext>
            </a:extLst>
          </p:cNvPr>
          <p:cNvCxnSpPr>
            <a:cxnSpLocks/>
          </p:cNvCxnSpPr>
          <p:nvPr/>
        </p:nvCxnSpPr>
        <p:spPr>
          <a:xfrm flipV="1">
            <a:off x="3446461" y="183039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FE20D26F-601D-3647-9FF3-58E1996860D0}"/>
              </a:ext>
            </a:extLst>
          </p:cNvPr>
          <p:cNvCxnSpPr>
            <a:cxnSpLocks/>
          </p:cNvCxnSpPr>
          <p:nvPr/>
        </p:nvCxnSpPr>
        <p:spPr>
          <a:xfrm flipV="1">
            <a:off x="3605289" y="384775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2390642B-CE3A-F642-A64C-4C65085F9DB1}"/>
              </a:ext>
            </a:extLst>
          </p:cNvPr>
          <p:cNvCxnSpPr>
            <a:cxnSpLocks/>
          </p:cNvCxnSpPr>
          <p:nvPr/>
        </p:nvCxnSpPr>
        <p:spPr>
          <a:xfrm flipV="1">
            <a:off x="3764117" y="586512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F6D00DC4-5208-EE49-8D24-15B751325579}"/>
              </a:ext>
            </a:extLst>
          </p:cNvPr>
          <p:cNvCxnSpPr>
            <a:cxnSpLocks/>
          </p:cNvCxnSpPr>
          <p:nvPr/>
        </p:nvCxnSpPr>
        <p:spPr>
          <a:xfrm flipV="1">
            <a:off x="3922945" y="788249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F5AA6F87-6151-0A4E-998E-6EAEBAC52D72}"/>
              </a:ext>
            </a:extLst>
          </p:cNvPr>
          <p:cNvCxnSpPr>
            <a:cxnSpLocks/>
          </p:cNvCxnSpPr>
          <p:nvPr/>
        </p:nvCxnSpPr>
        <p:spPr>
          <a:xfrm flipV="1">
            <a:off x="4187170" y="183039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67F525F6-0831-8E44-9725-FD52BD0E73B8}"/>
              </a:ext>
            </a:extLst>
          </p:cNvPr>
          <p:cNvCxnSpPr>
            <a:cxnSpLocks/>
          </p:cNvCxnSpPr>
          <p:nvPr/>
        </p:nvCxnSpPr>
        <p:spPr>
          <a:xfrm flipV="1">
            <a:off x="4345996" y="384775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F3AB6BA0-6B3D-7742-9DBF-0E8585AD0E45}"/>
              </a:ext>
            </a:extLst>
          </p:cNvPr>
          <p:cNvCxnSpPr>
            <a:cxnSpLocks/>
          </p:cNvCxnSpPr>
          <p:nvPr/>
        </p:nvCxnSpPr>
        <p:spPr>
          <a:xfrm flipH="1" flipV="1">
            <a:off x="4416415" y="586512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A6EDC325-3DE0-7D48-BB17-936633619266}"/>
              </a:ext>
            </a:extLst>
          </p:cNvPr>
          <p:cNvCxnSpPr>
            <a:cxnSpLocks/>
          </p:cNvCxnSpPr>
          <p:nvPr/>
        </p:nvCxnSpPr>
        <p:spPr>
          <a:xfrm flipH="1" flipV="1">
            <a:off x="4416415" y="788249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0A10DE9D-E421-9C41-BC3D-FEEFE75183B4}"/>
              </a:ext>
            </a:extLst>
          </p:cNvPr>
          <p:cNvCxnSpPr>
            <a:cxnSpLocks/>
          </p:cNvCxnSpPr>
          <p:nvPr/>
        </p:nvCxnSpPr>
        <p:spPr>
          <a:xfrm flipV="1">
            <a:off x="1879798" y="187157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50CD290E-98CC-7647-8D68-B712C0B4F687}"/>
              </a:ext>
            </a:extLst>
          </p:cNvPr>
          <p:cNvCxnSpPr>
            <a:cxnSpLocks/>
          </p:cNvCxnSpPr>
          <p:nvPr/>
        </p:nvCxnSpPr>
        <p:spPr>
          <a:xfrm flipV="1">
            <a:off x="2038626" y="388893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5370488-39C0-FC43-89CC-A11E58723905}"/>
              </a:ext>
            </a:extLst>
          </p:cNvPr>
          <p:cNvCxnSpPr>
            <a:cxnSpLocks/>
          </p:cNvCxnSpPr>
          <p:nvPr/>
        </p:nvCxnSpPr>
        <p:spPr>
          <a:xfrm flipV="1">
            <a:off x="2197454" y="590630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5F4A04DC-3AC9-6846-9372-4E5D5E187E6B}"/>
              </a:ext>
            </a:extLst>
          </p:cNvPr>
          <p:cNvCxnSpPr>
            <a:cxnSpLocks/>
          </p:cNvCxnSpPr>
          <p:nvPr/>
        </p:nvCxnSpPr>
        <p:spPr>
          <a:xfrm flipV="1">
            <a:off x="2356282" y="792367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8582D6FC-DB32-DD4D-9A7F-7387EEE8DBED}"/>
              </a:ext>
            </a:extLst>
          </p:cNvPr>
          <p:cNvCxnSpPr>
            <a:cxnSpLocks/>
          </p:cNvCxnSpPr>
          <p:nvPr/>
        </p:nvCxnSpPr>
        <p:spPr>
          <a:xfrm flipV="1">
            <a:off x="2620507" y="187157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E13F102B-3133-B542-9BF9-333140BD1D9E}"/>
              </a:ext>
            </a:extLst>
          </p:cNvPr>
          <p:cNvCxnSpPr>
            <a:cxnSpLocks/>
          </p:cNvCxnSpPr>
          <p:nvPr/>
        </p:nvCxnSpPr>
        <p:spPr>
          <a:xfrm flipV="1">
            <a:off x="2779333" y="388893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53771AAC-4274-E344-862B-F25A1134BB38}"/>
              </a:ext>
            </a:extLst>
          </p:cNvPr>
          <p:cNvCxnSpPr>
            <a:cxnSpLocks/>
          </p:cNvCxnSpPr>
          <p:nvPr/>
        </p:nvCxnSpPr>
        <p:spPr>
          <a:xfrm flipH="1" flipV="1">
            <a:off x="2849752" y="590630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85E9163E-6738-FE40-ACDB-2675E8F69F24}"/>
              </a:ext>
            </a:extLst>
          </p:cNvPr>
          <p:cNvCxnSpPr>
            <a:cxnSpLocks/>
          </p:cNvCxnSpPr>
          <p:nvPr/>
        </p:nvCxnSpPr>
        <p:spPr>
          <a:xfrm flipH="1" flipV="1">
            <a:off x="2849752" y="792367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CAB47872-FC39-A946-8F54-9A56740FA64A}"/>
              </a:ext>
            </a:extLst>
          </p:cNvPr>
          <p:cNvCxnSpPr>
            <a:cxnSpLocks/>
          </p:cNvCxnSpPr>
          <p:nvPr/>
        </p:nvCxnSpPr>
        <p:spPr>
          <a:xfrm flipV="1">
            <a:off x="301585" y="191276"/>
            <a:ext cx="615570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>
            <a:extLst>
              <a:ext uri="{FF2B5EF4-FFF2-40B4-BE49-F238E27FC236}">
                <a16:creationId xmlns:a16="http://schemas.microsoft.com/office/drawing/2014/main" id="{D3EF9569-D207-7644-B03B-ABAE1498A1C6}"/>
              </a:ext>
            </a:extLst>
          </p:cNvPr>
          <p:cNvCxnSpPr>
            <a:cxnSpLocks/>
          </p:cNvCxnSpPr>
          <p:nvPr/>
        </p:nvCxnSpPr>
        <p:spPr>
          <a:xfrm flipV="1">
            <a:off x="460413" y="393012"/>
            <a:ext cx="456742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02676C10-9BE7-AC46-B37C-8B9C8E85556D}"/>
              </a:ext>
            </a:extLst>
          </p:cNvPr>
          <p:cNvCxnSpPr>
            <a:cxnSpLocks/>
          </p:cNvCxnSpPr>
          <p:nvPr/>
        </p:nvCxnSpPr>
        <p:spPr>
          <a:xfrm flipV="1">
            <a:off x="619241" y="594749"/>
            <a:ext cx="297914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BA2EEE3A-51F5-6247-B1EC-489B6E653582}"/>
              </a:ext>
            </a:extLst>
          </p:cNvPr>
          <p:cNvCxnSpPr>
            <a:cxnSpLocks/>
          </p:cNvCxnSpPr>
          <p:nvPr/>
        </p:nvCxnSpPr>
        <p:spPr>
          <a:xfrm flipV="1">
            <a:off x="778069" y="796486"/>
            <a:ext cx="139086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5A1E0FAA-7F71-4E48-AEF0-E68D8D2C536F}"/>
              </a:ext>
            </a:extLst>
          </p:cNvPr>
          <p:cNvCxnSpPr>
            <a:cxnSpLocks/>
          </p:cNvCxnSpPr>
          <p:nvPr/>
        </p:nvCxnSpPr>
        <p:spPr>
          <a:xfrm flipV="1">
            <a:off x="1042294" y="191276"/>
            <a:ext cx="229245" cy="5241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F580843F-3C95-1649-8A8D-9E3BDE4FC57B}"/>
              </a:ext>
            </a:extLst>
          </p:cNvPr>
          <p:cNvCxnSpPr>
            <a:cxnSpLocks/>
          </p:cNvCxnSpPr>
          <p:nvPr/>
        </p:nvCxnSpPr>
        <p:spPr>
          <a:xfrm flipV="1">
            <a:off x="1201120" y="393012"/>
            <a:ext cx="70419" cy="504018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47431F87-611F-F249-AEA3-5DC7BD889BDE}"/>
              </a:ext>
            </a:extLst>
          </p:cNvPr>
          <p:cNvCxnSpPr>
            <a:cxnSpLocks/>
          </p:cNvCxnSpPr>
          <p:nvPr/>
        </p:nvCxnSpPr>
        <p:spPr>
          <a:xfrm flipH="1" flipV="1">
            <a:off x="1271539" y="594749"/>
            <a:ext cx="88410" cy="48384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C8353CD7-8FDA-0D4E-8422-0AA5EBBBB391}"/>
              </a:ext>
            </a:extLst>
          </p:cNvPr>
          <p:cNvCxnSpPr>
            <a:cxnSpLocks/>
          </p:cNvCxnSpPr>
          <p:nvPr/>
        </p:nvCxnSpPr>
        <p:spPr>
          <a:xfrm flipH="1" flipV="1">
            <a:off x="1271539" y="796486"/>
            <a:ext cx="247238" cy="463670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29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316">
            <a:extLst>
              <a:ext uri="{FF2B5EF4-FFF2-40B4-BE49-F238E27FC236}">
                <a16:creationId xmlns:a16="http://schemas.microsoft.com/office/drawing/2014/main" id="{A259DC27-2AD3-C248-8266-1C0F5AE3BFE8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E7B6BEC-B834-634A-AFAB-E33DF1A76D59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E9AD736-13E6-0C45-BF3D-9D933D97E917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B99748A-0FFA-8645-95B7-5A565CE2CCC4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2295C12-8351-F84E-9101-4ACFB78BAEF4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8E54788-07FC-1149-9E07-C91788D96268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9C1316D-4854-E04A-B21D-FD8CA5A4704F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ADC4465-0E15-5F48-BEE0-BEDD63BE00CC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D2158C5-4AEF-4C4D-BFA3-FD6C74D020C3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3B528A0-3943-0D4C-9CB2-36EBCC028B81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7241FD59-74CF-9547-88F9-8499237F72B6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79A8776-1141-304E-8350-16C48EF9D19E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7B52A1C-4045-F348-8291-FEF11DC20864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3A00DB6D-6979-AE4C-AB59-5D6087DCF11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6D2644D-7D19-B943-930E-1D6ECA35E033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8D0B4C7-2306-FC4F-B045-E126C9C076AA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1344F0DF-FF33-8141-8742-851B7E14F5CC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DBEEE81-0428-9F4C-B2A4-355D507D111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C808784-124A-5D43-A6FC-614D755A5BD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DADF483B-9666-CF44-844C-9B823528D920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F16DAF4-68DF-4441-9CA2-63331287DFDE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A4FD20E-D59C-D14B-AF24-E48DA3274173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1EA7E7CC-C2EF-3F45-8771-19195C23B36A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A1D925E4-81ED-6648-BBF9-EC1675C40209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5D7460A5-A05F-8C40-9A97-34E7F366D405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AAF70C0C-351D-844C-A87C-537C716342A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832B8A3F-64B7-DD4C-9C95-C0A38CB20737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DACB724D-B426-DB4A-8B3E-7462EFEAE677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1DCB9DB9-8984-C248-A9BD-080F35F347DC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77774D4B-2D78-D749-875F-480611CB58BE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C8BF88AB-A3D3-6647-B4A4-6EDFE789707F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111D2D0-396C-4A49-91AB-A3021925EEE0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6361EF9E-6707-0246-9B8D-BC0CE39ADC5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07E9330A-0102-0043-9A20-4F6C189E8B05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E75F421D-B670-0546-B8A5-B25A88D4B986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03DE447-0DC6-7C41-A3D8-F3C1BC6E302A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6A69DC5-53DD-584B-89CD-305F091C0FBB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FAB8D896-3691-2042-A4EB-678CDBA85544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3DF5B458-A9EF-1048-8DBC-2F86590E481E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7D22D11E-9BD9-3943-A079-3F4464114E43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DA5A89B9-BBCE-8D4C-ABD5-9037D1026490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BEE09C5E-7DA8-3042-8BD9-3F0AA9C22683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FBA24B8D-A9D4-8A4B-B73C-50EBD70BED01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31CFFAEE-B5F8-0249-8527-D7B9F936B4C3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EBDF8B03-233B-ED46-ACAD-5A48DBE60A8F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CC25CB9-A8E9-954F-9A8E-0704865AA940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81BE4C42-05CF-E344-BE7F-BE7C375E5FE1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A28B2C75-7288-CA4A-B12F-142ED3EDCC47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2D11F1CD-F58A-2343-BF93-B69FA4DDFB9F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A710711B-379D-0C4C-9838-6D154DF9DEE5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F1DFDF57-4E77-634C-9A56-805DDF2DBA36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39993A40-5112-724E-9DE5-018BAAFA4C5B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D9E170D8-0BA1-9C4B-BD76-A48B6CD7022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F808A622-AFBB-494F-B4C8-9D7BA436C925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AC4C7077-F3E3-F04E-A207-5C4FB2368E2E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FB6A7E9-5456-DE4B-9635-95A9004B7F8D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2F43E31-9363-0B4F-AE03-4BE9E17C237F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E5C58538-B0D0-DE43-A354-DFD5E888C2CA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8ABC35D8-7D08-4043-A840-88B469BEA6C2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6551F32-DC9F-124E-8239-44B402A65F87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6F10C99-0332-6146-B8F4-2E78DC0FA9E2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610369F-ECF3-C24F-887D-7C51B3779BC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5907575-AB65-E14C-8230-E64A9DB9729E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65344F8-2F2D-8944-B30A-C7A9D9444FD0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2EF9C97-383F-4C42-9CAA-ECA2BDF25188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49D7E89-0D52-A144-A04C-9D4A03B5F32F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0A01443-C178-D64F-9AB5-4161982C8472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07D2850-7824-664B-B302-17571B0D724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324879D-EA27-064B-AB4A-FC40426C945D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2C2C80F-D2E2-364E-83E4-E23BD208C4A0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2A33CB4-14B4-D448-9FEB-4FAF796E6550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C78B963-759D-184E-91FE-A2F922AE143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D3B9B00-C761-B64E-8980-BA4BABC1E834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57546C0-C2CA-BF4E-83B7-924E7FDF6BFB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BC5E2E7-6ED7-CF41-AB92-2C24001D3CE4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824705-DD08-BD4C-9C29-73E4F494FB2C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0369181-DCCF-F346-9B4B-2D0B5023C1EA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319909D-1BC6-6245-867B-602B633DB7C6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2DC868-FB10-CC4A-A189-AB64319C7798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D32C6839-1BE5-C645-9486-9B15AB61F396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5C79FF5-D183-DB4F-B9FC-9F9CABB5762B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CBD886E-B9FB-714B-B80C-4E68BAAE8D99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377FCE3-D122-A845-91BC-3A895336E2FB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7E6B002-B48D-B84E-BE2A-1CCB2BC2E001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BF8F085-BC75-0A43-8D15-0D3CBDF77282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A42143E-703C-524B-B1EB-BFCF3AE3B151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C3AA2A-4171-A742-B3D0-28B26E97918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D8495C9-26AA-AB48-83A3-21650913CB04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B434BBD-72C3-B941-B186-992646D8C2F1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7F86A74-5BCC-EC41-9B77-12EC10E8E1D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6DAC2A1-34EA-0D42-9BAB-AF2909EBFA2F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AFAE862-D4AF-D340-B3CD-B89F7FB1D658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EBD05C6-8142-4C4F-9A27-956A9A37C2A1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58185B7-D378-5D40-A11C-F336FD6FE7F3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080D9D31-A30D-834A-BC32-A76FA864142D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0E18684-FB4F-C947-85DF-900007EDE2DE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10CDB22-8689-2B43-BBA8-EE60B5DFE77B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90CBD4C-4A2F-994D-977B-946D2EC3A4F1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34E3F5A-BE85-EA47-B5E9-21D4561BF1CD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D2F56DD-7446-2C4D-81CC-8D72F3344D32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5C1C92C-A09C-5D44-A1D9-94CE4415427B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EB2870D-AB26-B74F-9803-79E2D7D9AE2A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E35B8D0B-8DE6-AF4F-8F43-E975C8FF2273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42897EA6-B222-CF4C-856C-CC263F2E774D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1452D548-5D0A-5C4F-A47F-BEF517A94E0C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D5C3FBE-2984-2E47-AE64-D6212BEEB591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9162124-D59B-CD4F-B182-B0BF89264733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152E89A-970E-5847-A0A4-38C02954181E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B7256CA6-A6DA-D148-8C5C-14FDD175134C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B07634F-F23F-BA4F-BFE9-D66D389C4227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FF726E5-2E67-5343-8B38-7CC8DDF5DE82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28D5814C-7DA4-9748-959B-89F1BDCAD982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44B0AE2-B211-D04E-821A-41578399E2C2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1A10190-979B-5742-B0A7-3F6829407E32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6AA346B-070A-674C-B004-5BC4D9616175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FAD4688-8676-B841-8641-891F1D8584C8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3CED16F7-7AAD-4745-8C90-2CCBAA12226B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2849CD23-9319-B045-9347-86A034B1EEF2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966BAD8-3FCB-7341-8817-E797529DAE90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808E23DC-7827-D349-B620-BA416781BFC1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C3E0B314-86A3-CF42-96B3-150A2F0D83A0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B149276-A554-BC42-9D3C-F06859A88D88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1884DE33-558D-B346-B600-0F7A53AF66F0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A728A82A-24F0-594D-B75D-28A6E8A60B55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A4E0F4E2-E688-B249-ACFF-E586E82760F8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8256A82-EBB8-BB4A-8025-485153EB94EF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3177E5D-3FFC-AA49-876B-8F7E452CB075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AD3E889-8A50-474A-B387-50B676CB64C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C134356E-3F0D-8D4B-B6D1-BFE4807A0A36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177F24D-7203-B94D-A2AF-411162F6FD10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0BF8481E-4F0E-4340-8DD6-F2E638D20E42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0615C10A-1216-844A-8A48-84F7B4833BAA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23A37848-D565-5F48-A4A8-82A01BB5F0E7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3672D88A-C0D5-8D47-8685-2EDAB63DFFBC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DE6E8FC6-3D2C-C04F-94F2-7AF8F234E3C4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714AB7A1-9052-F143-AE1F-D79E722FC094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3EADEEEB-5839-D647-A9A0-C8F4D4E4DDB4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4EEAD3B-5D05-524C-9361-6645A3B03DD5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7955807-5494-594B-9605-38D35E6DA8DD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F8DF6004-1CFD-9A4B-91E2-DE497F504194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D43F1C9E-D1D9-484C-BA9F-DED1C50E8761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A0A2B040-440E-0848-903B-0465AFE85518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39F3FF60-FF0D-CF42-BEAB-ABED5F752567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51E76134-7548-9049-BF16-64AC812048A9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336A3090-EC67-604A-823D-FFA381F309DB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46B89691-1D24-FE4D-B296-363269702E3E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CA1FDF64-5ED5-3242-8EC7-396A6735D33C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D1842064-A261-1E4F-BF99-468CC3BD7F5B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AF36B5B-4D7D-6B47-9A4D-2B492DE46FD6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05B5746A-4798-BB40-A875-3BCFB3FE6318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99E62947-991C-D241-B57F-DF5042D04E7F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D3E3D233-1C4F-3948-9BFF-69227457EF87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D337F64-9010-CC4A-A042-3FD50BFE4D92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462265F0-CAB5-9D46-AE5C-BAB08883C35A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886182C4-3A51-FE49-BD7E-B2A82FE13D76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625D96D6-7205-8B4A-9EDF-02F37148A4DF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B912BECF-7F8E-1846-B93F-98CCDED059F8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6F946C7-9F47-214F-BAE4-4334C77A7C32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FC8ECEE-9C02-FC41-A4BC-1D2BE3578F3F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1B1F2551-94FC-2B44-9F4C-249AACB8DD9F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91521EC-3B14-A549-A4C0-8980FC2AE551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236902EA-7DD4-774E-AE04-EDAAD83B939E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188C9F0-A37A-EB4E-9CFD-5E0D7ED9E9E7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F027C31A-AB88-7C4D-8F43-AB277113D12D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AB3A64CA-CA7B-514D-A95E-0D8D5C2A9540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41388F1-6E8F-EF44-8F28-F14BBEEBF93E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123C5C45-7258-9945-A1C6-C4C70DE73F0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BEF042F5-FAEC-C044-9127-9A1569177923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7FA78549-F735-9844-AB81-AA54D8B12EDA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4987D88F-100F-AF40-A1CB-402031AEA679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9A382981-F824-4F47-ADFC-4B11AF61AC25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67AEEE89-CF9E-F942-AA29-2F663CE4C1A8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57AF73A-5E2E-7F43-BB9E-E34A48B2F509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3775522-B7F3-524E-9560-D8B72D374AE9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B0391B06-D9EC-754C-BBD4-BEE00DFB9F9E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7A6AA10F-5AFF-C548-A58F-F91F2F68C4A5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7EFA842-6254-E84D-B1AC-A97EC3A24B3C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499F30CB-FC73-CC46-A77B-36EB5C89E4A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AF7EBB07-F526-B146-BC6C-598321C41339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E561BA73-B148-474C-AC95-56DD1593AFF4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4F662C2B-77CB-F841-B7DE-D3C96736DFAA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CF10F1C6-FF79-F649-BE1C-C59061AA109A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2D259137-160E-9B4F-B187-79C23C80B36E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FAA16222-5AAB-6147-9AAA-84615EADD002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BEA2965A-9ABF-5B45-9202-3C9B24D7C5DD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E92A7819-F4FF-E449-9441-CCC8CCFD5F5F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F19E12F3-59F4-0E47-8717-8B89C15BE423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69BA43E0-D0EA-CA4D-B286-5CA858A27B37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D5BBFD61-6291-504A-A2D8-C80C1B22A429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07073C61-6364-F54B-99B9-3B785E960E9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0FB44794-ED4B-B64A-88CA-2084CDE34357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CE0034DA-059E-6047-B610-A088CBEA5841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9F7608BF-FB85-BC49-9246-1EA195D46CD0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48DD5B53-248C-C749-A3EA-F08DD71C0462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6EEE96AF-436C-BF4A-A95C-6DF026E2967E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40A2DBFA-FAA2-FA49-A38A-4BCEED6EDB4D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4DD71496-9844-8D4E-8C42-591CA1630CD7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3046FEBF-F30F-AB45-BABC-FBBEEE60F4E6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D63CCDC-5B86-A140-9B94-D26161D91713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B5DF6621-4635-9843-B442-9421050C4DDA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D6C839D9-2BBB-274F-96B6-F974FDBEEE4E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40F07503-A955-1447-867D-F73043715EB9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43392D73-5F0D-7A44-9AD5-1881FE65C47C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967B55B6-D4BD-2543-BF98-5448E97D05D3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85828654-B654-0948-840F-5FE11DCD7932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1C482677-1A3E-E942-9CA6-7D518A5B53FD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30AF2AA8-EA02-384C-97A9-3F506E2CE5AA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13C1371F-AE5E-4343-BA84-0FEE16003D4D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FDEDE9A2-D57C-F44F-ADAB-FE5C869B3F59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5EC02C2A-E581-9C4D-A80B-D57900D07766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AF330B3B-8B4E-6343-81D3-688954627F54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E7743E04-3732-CA49-A0EC-5D1EAC9C3195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DA882AF4-B1EA-5644-876F-BDFD7E61D1F7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AD8B9BAB-DCA7-2240-BC09-2F31D6A5EF32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BBDF51E4-7947-5D47-B638-0F68E0B9DB7B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C734AC3C-7141-2A4E-85B7-76BA010C1A1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2356E8DB-CF18-7A45-A65F-C1C96955937C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EE56BD29-0537-D74B-80D5-8BFC76CAF4A3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A312D905-3132-064B-AA8E-31836B4D0180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52AA6CCC-24C7-3B4B-9DA2-F4DAE20A228F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03D01F4C-7DE1-834B-8D8D-9A099F58B841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5C194BAA-B3CC-924B-B151-723005692B60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575F6BD8-FC48-F04A-8272-837F718E3D13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3DE11DD2-695E-9246-9291-249AE581B31D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AABB6B00-E624-CD4D-98B6-393DE0277249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AB5A66C4-C877-B949-911A-C87845B8A4A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15FE26D9-6F56-2B49-ADB8-82DC9BC28A91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D3D59308-92F7-0E49-BF80-373C43A812D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95340653-E66C-4D4C-BAB4-69D71B85C8FD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618E5D25-149C-5B4F-A0E4-6CD6EAEE955D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69FC46F5-E762-D349-A175-6A76DEF4C6B1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E2813FC4-2232-4B40-9750-D6E2C28109D8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83474DF6-7179-834B-8B48-72C69453ED7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481407BA-0125-944F-A4DC-831BBA2A5A61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44E221B6-25EC-FB42-9399-5D6E28E6132C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46394DA3-E9EF-D24E-AD90-7175336C699A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1D2CCC94-E84A-EE43-BE54-C4B93D330C2A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C4EDDEC6-3E60-2946-90EA-1D65F1D808D0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D13AA6B6-668B-6946-8307-A02F81ED89AA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90263BF0-B1DB-C64E-8E61-BBA5F849C0E2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77F072F5-A8FA-EC46-A2D4-6A6467425BB8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43EBE50F-035E-5346-A245-9147D3335760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805ADC09-E4E0-9647-A3B1-DB7D1B01346F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6F809995-B272-A140-8BB9-60A99215DF5C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7F3C4261-3F8C-0842-A003-50DFD83A0FF9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D8B0B850-252B-084E-B5D7-3F5E29A31E96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0AA2B20B-42C8-2D45-911F-B5651D39CFB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052F78B8-1343-1143-90E2-A80E1D0B9C25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69556223-CEC9-9747-B578-93DC8ADEB02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1B692721-E562-534C-AFDA-B5B60E9AA138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3BFDFC32-6E66-294A-92E9-A51A90AC7F4F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366C680C-4496-3D48-82E5-507BE277AB04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3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E6F10C99-0332-6146-B8F4-2E78DC0FA9E2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610369F-ECF3-C24F-887D-7C51B3779BC2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5907575-AB65-E14C-8230-E64A9DB9729E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65344F8-2F2D-8944-B30A-C7A9D9444FD0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2EF9C97-383F-4C42-9CAA-ECA2BDF25188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49D7E89-0D52-A144-A04C-9D4A03B5F32F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0A01443-C178-D64F-9AB5-4161982C8472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07D2850-7824-664B-B302-17571B0D724F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324879D-EA27-064B-AB4A-FC40426C945D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2C2C80F-D2E2-364E-83E4-E23BD208C4A0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2A33CB4-14B4-D448-9FEB-4FAF796E6550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C78B963-759D-184E-91FE-A2F922AE1432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D3B9B00-C761-B64E-8980-BA4BABC1E834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957546C0-C2CA-BF4E-83B7-924E7FDF6BFB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BC5E2E7-6ED7-CF41-AB92-2C24001D3CE4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F824705-DD08-BD4C-9C29-73E4F494FB2C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0369181-DCCF-F346-9B4B-2D0B5023C1EA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319909D-1BC6-6245-867B-602B633DB7C6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2DC868-FB10-CC4A-A189-AB64319C7798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D32C6839-1BE5-C645-9486-9B15AB61F396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5C79FF5-D183-DB4F-B9FC-9F9CABB5762B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CBD886E-B9FB-714B-B80C-4E68BAAE8D99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377FCE3-D122-A845-91BC-3A895336E2FB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7E6B002-B48D-B84E-BE2A-1CCB2BC2E001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BF8F085-BC75-0A43-8D15-0D3CBDF77282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A42143E-703C-524B-B1EB-BFCF3AE3B151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C3AA2A-4171-A742-B3D0-28B26E979180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D8495C9-26AA-AB48-83A3-21650913CB04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B434BBD-72C3-B941-B186-992646D8C2F1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67F86A74-5BCC-EC41-9B77-12EC10E8E1D0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6DAC2A1-34EA-0D42-9BAB-AF2909EBFA2F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9AFAE862-D4AF-D340-B3CD-B89F7FB1D658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EBD05C6-8142-4C4F-9A27-956A9A37C2A1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658185B7-D378-5D40-A11C-F336FD6FE7F3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080D9D31-A30D-834A-BC32-A76FA864142D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0E18684-FB4F-C947-85DF-900007EDE2DE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110CDB22-8689-2B43-BBA8-EE60B5DFE77B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90CBD4C-4A2F-994D-977B-946D2EC3A4F1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34E3F5A-BE85-EA47-B5E9-21D4561BF1CD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D2F56DD-7446-2C4D-81CC-8D72F3344D32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5C1C92C-A09C-5D44-A1D9-94CE4415427B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EB2870D-AB26-B74F-9803-79E2D7D9AE2A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E35B8D0B-8DE6-AF4F-8F43-E975C8FF2273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42897EA6-B222-CF4C-856C-CC263F2E774D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1452D548-5D0A-5C4F-A47F-BEF517A94E0C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D5C3FBE-2984-2E47-AE64-D6212BEEB591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29162124-D59B-CD4F-B182-B0BF89264733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152E89A-970E-5847-A0A4-38C02954181E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B7256CA6-A6DA-D148-8C5C-14FDD175134C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B07634F-F23F-BA4F-BFE9-D66D389C4227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FF726E5-2E67-5343-8B38-7CC8DDF5DE82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28D5814C-7DA4-9748-959B-89F1BDCAD982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44B0AE2-B211-D04E-821A-41578399E2C2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61A10190-979B-5742-B0A7-3F6829407E32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6AA346B-070A-674C-B004-5BC4D9616175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FAD4688-8676-B841-8641-891F1D8584C8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3CED16F7-7AAD-4745-8C90-2CCBAA12226B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2849CD23-9319-B045-9347-86A034B1EEF2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C966BAD8-3FCB-7341-8817-E797529DAE90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808E23DC-7827-D349-B620-BA416781BFC1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C3E0B314-86A3-CF42-96B3-150A2F0D83A0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B149276-A554-BC42-9D3C-F06859A88D88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1884DE33-558D-B346-B600-0F7A53AF66F0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A728A82A-24F0-594D-B75D-28A6E8A60B55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A4E0F4E2-E688-B249-ACFF-E586E82760F8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8256A82-EBB8-BB4A-8025-485153EB94EF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73177E5D-3FFC-AA49-876B-8F7E452CB075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AD3E889-8A50-474A-B387-50B676CB64C3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C134356E-3F0D-8D4B-B6D1-BFE4807A0A36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177F24D-7203-B94D-A2AF-411162F6FD10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0BF8481E-4F0E-4340-8DD6-F2E638D20E42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0615C10A-1216-844A-8A48-84F7B4833BAA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23A37848-D565-5F48-A4A8-82A01BB5F0E7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3672D88A-C0D5-8D47-8685-2EDAB63DFFBC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DE6E8FC6-3D2C-C04F-94F2-7AF8F234E3C4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714AB7A1-9052-F143-AE1F-D79E722FC094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3EADEEEB-5839-D647-A9A0-C8F4D4E4DDB4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4EEAD3B-5D05-524C-9361-6645A3B03DD5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7955807-5494-594B-9605-38D35E6DA8DD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F8DF6004-1CFD-9A4B-91E2-DE497F504194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D43F1C9E-D1D9-484C-BA9F-DED1C50E8761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A0A2B040-440E-0848-903B-0465AFE85518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39F3FF60-FF0D-CF42-BEAB-ABED5F752567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51E76134-7548-9049-BF16-64AC812048A9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336A3090-EC67-604A-823D-FFA381F309DB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46B89691-1D24-FE4D-B296-363269702E3E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CA1FDF64-5ED5-3242-8EC7-396A6735D33C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D1842064-A261-1E4F-BF99-468CC3BD7F5B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6AF36B5B-4D7D-6B47-9A4D-2B492DE46FD6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05B5746A-4798-BB40-A875-3BCFB3FE6318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99E62947-991C-D241-B57F-DF5042D04E7F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D3E3D233-1C4F-3948-9BFF-69227457EF87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D337F64-9010-CC4A-A042-3FD50BFE4D92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462265F0-CAB5-9D46-AE5C-BAB08883C35A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886182C4-3A51-FE49-BD7E-B2A82FE13D76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625D96D6-7205-8B4A-9EDF-02F37148A4DF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B912BECF-7F8E-1846-B93F-98CCDED059F8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6F946C7-9F47-214F-BAE4-4334C77A7C32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FC8ECEE-9C02-FC41-A4BC-1D2BE3578F3F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1B1F2551-94FC-2B44-9F4C-249AACB8DD9F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91521EC-3B14-A549-A4C0-8980FC2AE551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236902EA-7DD4-774E-AE04-EDAAD83B939E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188C9F0-A37A-EB4E-9CFD-5E0D7ED9E9E7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F027C31A-AB88-7C4D-8F43-AB277113D12D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AB3A64CA-CA7B-514D-A95E-0D8D5C2A9540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41388F1-6E8F-EF44-8F28-F14BBEEBF93E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123C5C45-7258-9945-A1C6-C4C70DE73F0E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BEF042F5-FAEC-C044-9127-9A1569177923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7FA78549-F735-9844-AB81-AA54D8B12EDA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4987D88F-100F-AF40-A1CB-402031AEA679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9A382981-F824-4F47-ADFC-4B11AF61AC25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67AEEE89-CF9E-F942-AA29-2F663CE4C1A8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57AF73A-5E2E-7F43-BB9E-E34A48B2F509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93775522-B7F3-524E-9560-D8B72D374AE9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B0391B06-D9EC-754C-BBD4-BEE00DFB9F9E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7A6AA10F-5AFF-C548-A58F-F91F2F68C4A5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7EFA842-6254-E84D-B1AC-A97EC3A24B3C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499F30CB-FC73-CC46-A77B-36EB5C89E4A4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AF7EBB07-F526-B146-BC6C-598321C41339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E561BA73-B148-474C-AC95-56DD1593AFF4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4F662C2B-77CB-F841-B7DE-D3C96736DFAA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CF10F1C6-FF79-F649-BE1C-C59061AA109A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2D259137-160E-9B4F-B187-79C23C80B36E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FAA16222-5AAB-6147-9AAA-84615EADD002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BEA2965A-9ABF-5B45-9202-3C9B24D7C5DD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E92A7819-F4FF-E449-9441-CCC8CCFD5F5F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F19E12F3-59F4-0E47-8717-8B89C15BE423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69BA43E0-D0EA-CA4D-B286-5CA858A27B37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D5BBFD61-6291-504A-A2D8-C80C1B22A429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07073C61-6364-F54B-99B9-3B785E960E98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0FB44794-ED4B-B64A-88CA-2084CDE34357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CE0034DA-059E-6047-B610-A088CBEA5841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9F7608BF-FB85-BC49-9246-1EA195D46CD0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48DD5B53-248C-C749-A3EA-F08DD71C0462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6EEE96AF-436C-BF4A-A95C-6DF026E2967E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40A2DBFA-FAA2-FA49-A38A-4BCEED6EDB4D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4DD71496-9844-8D4E-8C42-591CA1630CD7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3046FEBF-F30F-AB45-BABC-FBBEEE60F4E6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1D63CCDC-5B86-A140-9B94-D26161D91713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B5DF6621-4635-9843-B442-9421050C4DDA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D6C839D9-2BBB-274F-96B6-F974FDBEEE4E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40F07503-A955-1447-867D-F73043715EB9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43392D73-5F0D-7A44-9AD5-1881FE65C47C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967B55B6-D4BD-2543-BF98-5448E97D05D3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85828654-B654-0948-840F-5FE11DCD7932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1C482677-1A3E-E942-9CA6-7D518A5B53FD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30AF2AA8-EA02-384C-97A9-3F506E2CE5AA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13C1371F-AE5E-4343-BA84-0FEE16003D4D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FDEDE9A2-D57C-F44F-ADAB-FE5C869B3F59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5EC02C2A-E581-9C4D-A80B-D57900D07766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AF330B3B-8B4E-6343-81D3-688954627F54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E7743E04-3732-CA49-A0EC-5D1EAC9C3195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DA882AF4-B1EA-5644-876F-BDFD7E61D1F7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AD8B9BAB-DCA7-2240-BC09-2F31D6A5EF32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BBDF51E4-7947-5D47-B638-0F68E0B9DB7B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C734AC3C-7141-2A4E-85B7-76BA010C1A15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2356E8DB-CF18-7A45-A65F-C1C96955937C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EE56BD29-0537-D74B-80D5-8BFC76CAF4A3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A312D905-3132-064B-AA8E-31836B4D0180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52AA6CCC-24C7-3B4B-9DA2-F4DAE20A228F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03D01F4C-7DE1-834B-8D8D-9A099F58B841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5C194BAA-B3CC-924B-B151-723005692B60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575F6BD8-FC48-F04A-8272-837F718E3D13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3DE11DD2-695E-9246-9291-249AE581B31D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AABB6B00-E624-CD4D-98B6-393DE0277249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AB5A66C4-C877-B949-911A-C87845B8A4AE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15FE26D9-6F56-2B49-ADB8-82DC9BC28A91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D3D59308-92F7-0E49-BF80-373C43A812DC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95340653-E66C-4D4C-BAB4-69D71B85C8FD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618E5D25-149C-5B4F-A0E4-6CD6EAEE955D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69FC46F5-E762-D349-A175-6A76DEF4C6B1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E2813FC4-2232-4B40-9750-D6E2C28109D8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83474DF6-7179-834B-8B48-72C69453ED78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481407BA-0125-944F-A4DC-831BBA2A5A61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44E221B6-25EC-FB42-9399-5D6E28E6132C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46394DA3-E9EF-D24E-AD90-7175336C699A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1D2CCC94-E84A-EE43-BE54-C4B93D330C2A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C4EDDEC6-3E60-2946-90EA-1D65F1D808D0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D13AA6B6-668B-6946-8307-A02F81ED89AA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90263BF0-B1DB-C64E-8E61-BBA5F849C0E2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77F072F5-A8FA-EC46-A2D4-6A6467425BB8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43EBE50F-035E-5346-A245-9147D3335760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805ADC09-E4E0-9647-A3B1-DB7D1B01346F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6F809995-B272-A140-8BB9-60A99215DF5C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7F3C4261-3F8C-0842-A003-50DFD83A0FF9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D8B0B850-252B-084E-B5D7-3F5E29A31E96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0AA2B20B-42C8-2D45-911F-B5651D39CFB5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052F78B8-1343-1143-90E2-A80E1D0B9C25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69556223-CEC9-9747-B578-93DC8ADEB02F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1B692721-E562-534C-AFDA-B5B60E9AA138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3BFDFC32-6E66-294A-92E9-A51A90AC7F4F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366C680C-4496-3D48-82E5-507BE277AB04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78B1F57F-DBFD-464B-8EBD-5DC9C4827AC4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E49107B-C527-7348-BDBC-5CB0A589DDD9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F42EE31-A122-1A4C-BCF6-A3D3F4EE569F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0CF93CF-3532-FB42-8BA3-17A8C2CFF29C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6081CE7-68C3-5045-91FF-2078B78ED2F0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B9AA97D5-27C0-1C41-8F45-4BAB29D81CE3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B80126A3-C4AE-3C4D-BD3D-C795E22D020D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F582784-A5D0-5546-A624-8BED0244FCF6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CF44793-6FE5-5E49-BA1F-64D8E105D9D0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148D6C3-1F36-5C40-BDD7-C232E7D8394F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1CB0C56-97E7-BB49-9724-BAD8918CE9D1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E3B89703-FD8D-8040-ADE6-530B740DA1E9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272FEDD-63BA-4F44-9D89-AB33C82ED9B7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CDCD0A5-47C3-E341-8BC5-3691055AF23A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71FD717C-C499-C448-8C0E-DBAC091C817B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20F894B4-E71B-BB49-97FB-88311581511F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33D2BC4-58FC-7443-8A73-7A223E5BDB66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B4FAAE7-286C-E74A-90F8-5DAF323D0EE1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743917B-4FDF-F04D-94D7-9BA918DD572F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2B75374-EE2E-2648-8118-6BA9ABBADA07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461E892-1007-274C-9D64-A42391F9E96E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222E3E5-A11D-284D-A26B-E1122CC224F5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FFD9C16B-6FAD-8A40-B849-C9B4E5EEE1D8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BA3AA9F-0E43-E44A-ABF9-EA066D38E3C8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EB35076-5826-7E46-987D-AA479F3AFE7E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02553C6-E055-4E46-B24C-10E819316A23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03AEB6E-BD0A-5848-AE73-D4879AAE98FB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EC0F527-8573-9F49-876C-D4D88C0D6D71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466E4BBF-45F0-614B-9F9E-9E2DEF54AFB1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FDE8F295-AC7D-5741-B22C-2343914A6308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7F71F64-96B7-6440-9C8C-129A5CF64E9F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CC26319-8AB3-4542-AFD7-74617C69F5A5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F0817B11-307E-2049-8E88-1C2DB6767B63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89067342-8DA6-DD4E-8135-E90AFD680043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52A0860-04C7-F348-9BCD-28E653465C18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A83E4EB-EFBC-ED4F-90A7-5D912AF1C2A2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88210C60-C3D2-C140-BDDC-F02B58EC2328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8BB27FC-1A8B-DB4E-B35B-ACA2C7D5B44E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58799136-1DFA-5B45-A9F7-B6C34D5CC3B0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5A628EB-0755-374F-9F9E-4B7179EA37ED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9C1996D5-81BA-DC4E-8F67-4E3BADBF16A7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A2B3EF9C-0AA1-E34D-AFE9-11C1A917AFF0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57FA4362-B541-1A49-BD11-6E7E9FEAC8A4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6FF4A855-E5C2-D240-86C3-C8A3B97BE5CF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D4902D9-F888-A244-9491-AD357AA5605E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F412665-471C-4442-99F4-ADF287417082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A55DFFD-0AD5-554F-9017-09A967A5BAD7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B0D4AF0-5FD1-A946-A9BE-0DE3D62F1206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1C3EDD68-1F72-FB45-AF3F-FD32C61EDD62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E2227224-CF61-5649-BDF1-951929B6AA72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E1BEA326-BEED-5A49-B17A-AE3D05708ADA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F8364E3-1478-9F4D-8E0C-25C9F684574D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92379BC6-B719-2F4C-9AE1-1D853E67064D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219C418-E138-2641-949A-756241A0033C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835419C-1B17-E542-8479-E0D26F1C0DAE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A5D4169-37B1-9D4D-81A2-84D62B7395F1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A8EA65D-9AFB-9E44-96B8-7BBE029180E1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B40B6D64-0674-9140-866E-8470B7A485E1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2900055-9B95-1E47-905B-42F50946F746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8C933C19-B1C9-F846-889C-1A57A61FD9C6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C8A74686-3242-044B-B210-B4403D9D59EA}"/>
              </a:ext>
            </a:extLst>
          </p:cNvPr>
          <p:cNvCxnSpPr>
            <a:cxnSpLocks/>
            <a:endCxn id="262" idx="1"/>
          </p:cNvCxnSpPr>
          <p:nvPr/>
        </p:nvCxnSpPr>
        <p:spPr>
          <a:xfrm flipV="1">
            <a:off x="301585" y="178922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5DB3F891-788D-664E-9400-69811BC3C535}"/>
              </a:ext>
            </a:extLst>
          </p:cNvPr>
          <p:cNvCxnSpPr>
            <a:cxnSpLocks/>
            <a:endCxn id="264" idx="1"/>
          </p:cNvCxnSpPr>
          <p:nvPr/>
        </p:nvCxnSpPr>
        <p:spPr>
          <a:xfrm flipV="1">
            <a:off x="460413" y="380658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D3414005-6C7E-CA4B-9F9C-772A123C1086}"/>
              </a:ext>
            </a:extLst>
          </p:cNvPr>
          <p:cNvCxnSpPr>
            <a:cxnSpLocks/>
            <a:endCxn id="266" idx="1"/>
          </p:cNvCxnSpPr>
          <p:nvPr/>
        </p:nvCxnSpPr>
        <p:spPr>
          <a:xfrm flipV="1">
            <a:off x="619241" y="582395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5348F465-6B67-9E46-AB1E-B3CA62E89921}"/>
              </a:ext>
            </a:extLst>
          </p:cNvPr>
          <p:cNvCxnSpPr>
            <a:cxnSpLocks/>
            <a:endCxn id="268" idx="1"/>
          </p:cNvCxnSpPr>
          <p:nvPr/>
        </p:nvCxnSpPr>
        <p:spPr>
          <a:xfrm flipV="1">
            <a:off x="778069" y="784132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84E6EEB9-097A-7448-84DA-A6AE44F92CE2}"/>
              </a:ext>
            </a:extLst>
          </p:cNvPr>
          <p:cNvCxnSpPr>
            <a:cxnSpLocks/>
            <a:endCxn id="263" idx="3"/>
          </p:cNvCxnSpPr>
          <p:nvPr/>
        </p:nvCxnSpPr>
        <p:spPr>
          <a:xfrm flipV="1">
            <a:off x="1042294" y="178922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AF2A02D-B8FE-2444-8EE6-6003A3B71D51}"/>
              </a:ext>
            </a:extLst>
          </p:cNvPr>
          <p:cNvCxnSpPr>
            <a:cxnSpLocks/>
            <a:endCxn id="265" idx="3"/>
          </p:cNvCxnSpPr>
          <p:nvPr/>
        </p:nvCxnSpPr>
        <p:spPr>
          <a:xfrm flipV="1">
            <a:off x="1201120" y="380658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20898CC7-C24B-5446-B272-4209D7E91F3C}"/>
              </a:ext>
            </a:extLst>
          </p:cNvPr>
          <p:cNvCxnSpPr>
            <a:cxnSpLocks/>
            <a:endCxn id="267" idx="3"/>
          </p:cNvCxnSpPr>
          <p:nvPr/>
        </p:nvCxnSpPr>
        <p:spPr>
          <a:xfrm flipV="1">
            <a:off x="1359949" y="582395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251AA0E8-8CD5-DE4F-B30F-1B83BA35C7DE}"/>
              </a:ext>
            </a:extLst>
          </p:cNvPr>
          <p:cNvCxnSpPr>
            <a:cxnSpLocks/>
            <a:endCxn id="269" idx="3"/>
          </p:cNvCxnSpPr>
          <p:nvPr/>
        </p:nvCxnSpPr>
        <p:spPr>
          <a:xfrm flipV="1">
            <a:off x="1518777" y="784132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BACF99FA-1AD6-6243-B999-D9E49A5DC2A1}"/>
              </a:ext>
            </a:extLst>
          </p:cNvPr>
          <p:cNvCxnSpPr>
            <a:cxnSpLocks/>
          </p:cNvCxnSpPr>
          <p:nvPr/>
        </p:nvCxnSpPr>
        <p:spPr>
          <a:xfrm flipV="1">
            <a:off x="1873450" y="175505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358B4910-DA19-EE44-8DE2-8095C948FB4E}"/>
              </a:ext>
            </a:extLst>
          </p:cNvPr>
          <p:cNvCxnSpPr>
            <a:cxnSpLocks/>
          </p:cNvCxnSpPr>
          <p:nvPr/>
        </p:nvCxnSpPr>
        <p:spPr>
          <a:xfrm flipV="1">
            <a:off x="2032278" y="377241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6C324218-AEEF-244F-9CB0-A90729C2652C}"/>
              </a:ext>
            </a:extLst>
          </p:cNvPr>
          <p:cNvCxnSpPr>
            <a:cxnSpLocks/>
          </p:cNvCxnSpPr>
          <p:nvPr/>
        </p:nvCxnSpPr>
        <p:spPr>
          <a:xfrm flipV="1">
            <a:off x="2191106" y="578978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0789825F-7346-E942-B6F4-DB2005E7A21B}"/>
              </a:ext>
            </a:extLst>
          </p:cNvPr>
          <p:cNvCxnSpPr>
            <a:cxnSpLocks/>
          </p:cNvCxnSpPr>
          <p:nvPr/>
        </p:nvCxnSpPr>
        <p:spPr>
          <a:xfrm flipV="1">
            <a:off x="2349934" y="780715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0B62E602-F0A6-1541-8891-D3A65C54E0E1}"/>
              </a:ext>
            </a:extLst>
          </p:cNvPr>
          <p:cNvCxnSpPr>
            <a:cxnSpLocks/>
          </p:cNvCxnSpPr>
          <p:nvPr/>
        </p:nvCxnSpPr>
        <p:spPr>
          <a:xfrm flipV="1">
            <a:off x="2614159" y="175505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142A590-5B28-5B47-A859-4C7BEA76CDF8}"/>
              </a:ext>
            </a:extLst>
          </p:cNvPr>
          <p:cNvCxnSpPr>
            <a:cxnSpLocks/>
          </p:cNvCxnSpPr>
          <p:nvPr/>
        </p:nvCxnSpPr>
        <p:spPr>
          <a:xfrm flipV="1">
            <a:off x="2772985" y="377241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5235E761-AA08-B24D-AA0C-C62C4B1F8613}"/>
              </a:ext>
            </a:extLst>
          </p:cNvPr>
          <p:cNvCxnSpPr>
            <a:cxnSpLocks/>
          </p:cNvCxnSpPr>
          <p:nvPr/>
        </p:nvCxnSpPr>
        <p:spPr>
          <a:xfrm flipV="1">
            <a:off x="2931814" y="578978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36F69440-FF3B-9D41-BAEE-AABF07AE4FE3}"/>
              </a:ext>
            </a:extLst>
          </p:cNvPr>
          <p:cNvCxnSpPr>
            <a:cxnSpLocks/>
          </p:cNvCxnSpPr>
          <p:nvPr/>
        </p:nvCxnSpPr>
        <p:spPr>
          <a:xfrm flipV="1">
            <a:off x="3090642" y="780715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9D5924B-ABA7-DF4B-BD48-E1B6A008D4D6}"/>
              </a:ext>
            </a:extLst>
          </p:cNvPr>
          <p:cNvCxnSpPr>
            <a:cxnSpLocks/>
          </p:cNvCxnSpPr>
          <p:nvPr/>
        </p:nvCxnSpPr>
        <p:spPr>
          <a:xfrm flipV="1">
            <a:off x="3446402" y="172088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73F741F1-98B4-1243-BBA3-3832034DB4D0}"/>
              </a:ext>
            </a:extLst>
          </p:cNvPr>
          <p:cNvCxnSpPr>
            <a:cxnSpLocks/>
          </p:cNvCxnSpPr>
          <p:nvPr/>
        </p:nvCxnSpPr>
        <p:spPr>
          <a:xfrm flipV="1">
            <a:off x="3605230" y="373824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01A7F0D3-1A36-7847-9810-1F014B621188}"/>
              </a:ext>
            </a:extLst>
          </p:cNvPr>
          <p:cNvCxnSpPr>
            <a:cxnSpLocks/>
          </p:cNvCxnSpPr>
          <p:nvPr/>
        </p:nvCxnSpPr>
        <p:spPr>
          <a:xfrm flipV="1">
            <a:off x="3764058" y="575561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19402F64-DDB7-E94C-8A75-F6C887D966B5}"/>
              </a:ext>
            </a:extLst>
          </p:cNvPr>
          <p:cNvCxnSpPr>
            <a:cxnSpLocks/>
          </p:cNvCxnSpPr>
          <p:nvPr/>
        </p:nvCxnSpPr>
        <p:spPr>
          <a:xfrm flipV="1">
            <a:off x="3922886" y="777298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D7CEA7BB-CEDA-FA49-B20D-194A32DEA030}"/>
              </a:ext>
            </a:extLst>
          </p:cNvPr>
          <p:cNvCxnSpPr>
            <a:cxnSpLocks/>
          </p:cNvCxnSpPr>
          <p:nvPr/>
        </p:nvCxnSpPr>
        <p:spPr>
          <a:xfrm flipV="1">
            <a:off x="4187111" y="172088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CB404849-6EE6-8645-A978-CD9C2D878F83}"/>
              </a:ext>
            </a:extLst>
          </p:cNvPr>
          <p:cNvCxnSpPr>
            <a:cxnSpLocks/>
          </p:cNvCxnSpPr>
          <p:nvPr/>
        </p:nvCxnSpPr>
        <p:spPr>
          <a:xfrm flipV="1">
            <a:off x="4345937" y="373824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9EBD6863-5D5D-6945-BB2D-B100C6D433EF}"/>
              </a:ext>
            </a:extLst>
          </p:cNvPr>
          <p:cNvCxnSpPr>
            <a:cxnSpLocks/>
          </p:cNvCxnSpPr>
          <p:nvPr/>
        </p:nvCxnSpPr>
        <p:spPr>
          <a:xfrm flipV="1">
            <a:off x="4504766" y="575561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80DE7E9C-F400-BD40-B631-C1111D8E05CD}"/>
              </a:ext>
            </a:extLst>
          </p:cNvPr>
          <p:cNvCxnSpPr>
            <a:cxnSpLocks/>
          </p:cNvCxnSpPr>
          <p:nvPr/>
        </p:nvCxnSpPr>
        <p:spPr>
          <a:xfrm flipV="1">
            <a:off x="4663594" y="777298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7676EFB3-03DE-854C-903D-9F59B83E6157}"/>
              </a:ext>
            </a:extLst>
          </p:cNvPr>
          <p:cNvCxnSpPr>
            <a:cxnSpLocks/>
          </p:cNvCxnSpPr>
          <p:nvPr/>
        </p:nvCxnSpPr>
        <p:spPr>
          <a:xfrm flipV="1">
            <a:off x="5029837" y="172772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8810CDC-0F85-D845-81D2-C5D76F570FC1}"/>
              </a:ext>
            </a:extLst>
          </p:cNvPr>
          <p:cNvCxnSpPr>
            <a:cxnSpLocks/>
          </p:cNvCxnSpPr>
          <p:nvPr/>
        </p:nvCxnSpPr>
        <p:spPr>
          <a:xfrm flipV="1">
            <a:off x="5188665" y="374508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CB63B510-7D62-054A-BADD-950155F8D1BB}"/>
              </a:ext>
            </a:extLst>
          </p:cNvPr>
          <p:cNvCxnSpPr>
            <a:cxnSpLocks/>
          </p:cNvCxnSpPr>
          <p:nvPr/>
        </p:nvCxnSpPr>
        <p:spPr>
          <a:xfrm flipV="1">
            <a:off x="5347493" y="576245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23146FF-E661-BE45-B429-29E39616B66F}"/>
              </a:ext>
            </a:extLst>
          </p:cNvPr>
          <p:cNvCxnSpPr>
            <a:cxnSpLocks/>
          </p:cNvCxnSpPr>
          <p:nvPr/>
        </p:nvCxnSpPr>
        <p:spPr>
          <a:xfrm flipV="1">
            <a:off x="5506321" y="777982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096EB593-9195-FC45-9A1F-F96C2B5A0CCE}"/>
              </a:ext>
            </a:extLst>
          </p:cNvPr>
          <p:cNvCxnSpPr>
            <a:cxnSpLocks/>
          </p:cNvCxnSpPr>
          <p:nvPr/>
        </p:nvCxnSpPr>
        <p:spPr>
          <a:xfrm flipV="1">
            <a:off x="5770546" y="172772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7FCCEE5A-0D11-0048-8DBA-1F0884A2F97D}"/>
              </a:ext>
            </a:extLst>
          </p:cNvPr>
          <p:cNvCxnSpPr>
            <a:cxnSpLocks/>
          </p:cNvCxnSpPr>
          <p:nvPr/>
        </p:nvCxnSpPr>
        <p:spPr>
          <a:xfrm flipV="1">
            <a:off x="5929372" y="374508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ED1DA9D2-6529-944A-8944-D75F904644EE}"/>
              </a:ext>
            </a:extLst>
          </p:cNvPr>
          <p:cNvCxnSpPr>
            <a:cxnSpLocks/>
          </p:cNvCxnSpPr>
          <p:nvPr/>
        </p:nvCxnSpPr>
        <p:spPr>
          <a:xfrm flipV="1">
            <a:off x="6088201" y="576245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10DAE743-DCD3-5B48-ABB5-EFBA2D0DDC79}"/>
              </a:ext>
            </a:extLst>
          </p:cNvPr>
          <p:cNvCxnSpPr>
            <a:cxnSpLocks/>
          </p:cNvCxnSpPr>
          <p:nvPr/>
        </p:nvCxnSpPr>
        <p:spPr>
          <a:xfrm flipV="1">
            <a:off x="6247029" y="777982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18080BFB-ED0A-5645-A056-C3EB40920898}"/>
              </a:ext>
            </a:extLst>
          </p:cNvPr>
          <p:cNvCxnSpPr>
            <a:cxnSpLocks/>
          </p:cNvCxnSpPr>
          <p:nvPr/>
        </p:nvCxnSpPr>
        <p:spPr>
          <a:xfrm flipV="1">
            <a:off x="6601434" y="169355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C405C6D5-D74A-D848-AA7B-ACE538173097}"/>
              </a:ext>
            </a:extLst>
          </p:cNvPr>
          <p:cNvCxnSpPr>
            <a:cxnSpLocks/>
          </p:cNvCxnSpPr>
          <p:nvPr/>
        </p:nvCxnSpPr>
        <p:spPr>
          <a:xfrm flipV="1">
            <a:off x="6760262" y="371091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071788F8-274F-C844-B388-E5B1ADFC87FA}"/>
              </a:ext>
            </a:extLst>
          </p:cNvPr>
          <p:cNvCxnSpPr>
            <a:cxnSpLocks/>
          </p:cNvCxnSpPr>
          <p:nvPr/>
        </p:nvCxnSpPr>
        <p:spPr>
          <a:xfrm flipV="1">
            <a:off x="6919090" y="572828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2A7EAF33-54FC-104C-B239-355829019CB5}"/>
              </a:ext>
            </a:extLst>
          </p:cNvPr>
          <p:cNvCxnSpPr>
            <a:cxnSpLocks/>
          </p:cNvCxnSpPr>
          <p:nvPr/>
        </p:nvCxnSpPr>
        <p:spPr>
          <a:xfrm flipV="1">
            <a:off x="7077918" y="774565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D8BD9F57-A314-5D4E-ACAC-2193AF1EFABA}"/>
              </a:ext>
            </a:extLst>
          </p:cNvPr>
          <p:cNvCxnSpPr>
            <a:cxnSpLocks/>
          </p:cNvCxnSpPr>
          <p:nvPr/>
        </p:nvCxnSpPr>
        <p:spPr>
          <a:xfrm flipV="1">
            <a:off x="7342143" y="169355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B2745831-8B99-8E49-9DDB-C0F4F5D45860}"/>
              </a:ext>
            </a:extLst>
          </p:cNvPr>
          <p:cNvCxnSpPr>
            <a:cxnSpLocks/>
          </p:cNvCxnSpPr>
          <p:nvPr/>
        </p:nvCxnSpPr>
        <p:spPr>
          <a:xfrm flipV="1">
            <a:off x="7500969" y="371091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E8F1D1E9-DC15-A441-8195-CCA2CB2BBEB2}"/>
              </a:ext>
            </a:extLst>
          </p:cNvPr>
          <p:cNvCxnSpPr>
            <a:cxnSpLocks/>
          </p:cNvCxnSpPr>
          <p:nvPr/>
        </p:nvCxnSpPr>
        <p:spPr>
          <a:xfrm flipV="1">
            <a:off x="7659798" y="572828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AD698E72-410C-244F-90FE-AA40BB1E7F48}"/>
              </a:ext>
            </a:extLst>
          </p:cNvPr>
          <p:cNvCxnSpPr>
            <a:cxnSpLocks/>
          </p:cNvCxnSpPr>
          <p:nvPr/>
        </p:nvCxnSpPr>
        <p:spPr>
          <a:xfrm flipV="1">
            <a:off x="7818626" y="774565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FE1CA4BC-38C1-8446-B8E3-9C28C248A30E}"/>
              </a:ext>
            </a:extLst>
          </p:cNvPr>
          <p:cNvCxnSpPr>
            <a:cxnSpLocks/>
          </p:cNvCxnSpPr>
          <p:nvPr/>
        </p:nvCxnSpPr>
        <p:spPr>
          <a:xfrm flipV="1">
            <a:off x="8197756" y="174139"/>
            <a:ext cx="1022290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FAAC90D-66C5-824A-A83F-97974930D313}"/>
              </a:ext>
            </a:extLst>
          </p:cNvPr>
          <p:cNvCxnSpPr>
            <a:cxnSpLocks/>
          </p:cNvCxnSpPr>
          <p:nvPr/>
        </p:nvCxnSpPr>
        <p:spPr>
          <a:xfrm flipV="1">
            <a:off x="8356584" y="375875"/>
            <a:ext cx="863462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3935D4E6-28AE-AC4E-842E-3EB677FD49B3}"/>
              </a:ext>
            </a:extLst>
          </p:cNvPr>
          <p:cNvCxnSpPr>
            <a:cxnSpLocks/>
          </p:cNvCxnSpPr>
          <p:nvPr/>
        </p:nvCxnSpPr>
        <p:spPr>
          <a:xfrm flipV="1">
            <a:off x="8515412" y="577612"/>
            <a:ext cx="704634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B54DC79D-D34A-0247-9450-2F783F126A9A}"/>
              </a:ext>
            </a:extLst>
          </p:cNvPr>
          <p:cNvCxnSpPr>
            <a:cxnSpLocks/>
          </p:cNvCxnSpPr>
          <p:nvPr/>
        </p:nvCxnSpPr>
        <p:spPr>
          <a:xfrm flipV="1">
            <a:off x="8674240" y="779349"/>
            <a:ext cx="545806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4B11D7C9-BC81-6C46-9601-6730EAFDFEF8}"/>
              </a:ext>
            </a:extLst>
          </p:cNvPr>
          <p:cNvCxnSpPr>
            <a:cxnSpLocks/>
          </p:cNvCxnSpPr>
          <p:nvPr/>
        </p:nvCxnSpPr>
        <p:spPr>
          <a:xfrm flipV="1">
            <a:off x="8938465" y="174139"/>
            <a:ext cx="635965" cy="525427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5722BC27-BB02-9F41-9ED4-3CCA180C5F8E}"/>
              </a:ext>
            </a:extLst>
          </p:cNvPr>
          <p:cNvCxnSpPr>
            <a:cxnSpLocks/>
          </p:cNvCxnSpPr>
          <p:nvPr/>
        </p:nvCxnSpPr>
        <p:spPr>
          <a:xfrm flipV="1">
            <a:off x="9097291" y="375875"/>
            <a:ext cx="477139" cy="50525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8D7C6A33-8E06-1A40-BEE0-43ADE21787EF}"/>
              </a:ext>
            </a:extLst>
          </p:cNvPr>
          <p:cNvCxnSpPr>
            <a:cxnSpLocks/>
          </p:cNvCxnSpPr>
          <p:nvPr/>
        </p:nvCxnSpPr>
        <p:spPr>
          <a:xfrm flipV="1">
            <a:off x="9256120" y="577612"/>
            <a:ext cx="318310" cy="48508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8F8D3598-F5E6-4143-83F5-BC90A7E7151E}"/>
              </a:ext>
            </a:extLst>
          </p:cNvPr>
          <p:cNvCxnSpPr>
            <a:cxnSpLocks/>
          </p:cNvCxnSpPr>
          <p:nvPr/>
        </p:nvCxnSpPr>
        <p:spPr>
          <a:xfrm flipV="1">
            <a:off x="9414948" y="779349"/>
            <a:ext cx="159482" cy="46490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991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316">
            <a:extLst>
              <a:ext uri="{FF2B5EF4-FFF2-40B4-BE49-F238E27FC236}">
                <a16:creationId xmlns:a16="http://schemas.microsoft.com/office/drawing/2014/main" id="{A259DC27-2AD3-C248-8266-1C0F5AE3BFE8}"/>
              </a:ext>
            </a:extLst>
          </p:cNvPr>
          <p:cNvSpPr/>
          <p:nvPr/>
        </p:nvSpPr>
        <p:spPr>
          <a:xfrm>
            <a:off x="939663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E7B6BEC-B834-634A-AFAB-E33DF1A76D59}"/>
              </a:ext>
            </a:extLst>
          </p:cNvPr>
          <p:cNvSpPr/>
          <p:nvPr/>
        </p:nvSpPr>
        <p:spPr>
          <a:xfrm>
            <a:off x="198955" y="5380653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E9AD736-13E6-0C45-BF3D-9D933D97E917}"/>
              </a:ext>
            </a:extLst>
          </p:cNvPr>
          <p:cNvSpPr/>
          <p:nvPr/>
        </p:nvSpPr>
        <p:spPr>
          <a:xfrm>
            <a:off x="246672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B99748A-0FFA-8645-95B7-5A565CE2CCC4}"/>
              </a:ext>
            </a:extLst>
          </p:cNvPr>
          <p:cNvSpPr/>
          <p:nvPr/>
        </p:nvSpPr>
        <p:spPr>
          <a:xfrm>
            <a:off x="405500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2295C12-8351-F84E-9101-4ACFB78BAEF4}"/>
              </a:ext>
            </a:extLst>
          </p:cNvPr>
          <p:cNvSpPr/>
          <p:nvPr/>
        </p:nvSpPr>
        <p:spPr>
          <a:xfrm>
            <a:off x="564328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8E54788-07FC-1149-9E07-C91788D96268}"/>
              </a:ext>
            </a:extLst>
          </p:cNvPr>
          <p:cNvSpPr/>
          <p:nvPr/>
        </p:nvSpPr>
        <p:spPr>
          <a:xfrm>
            <a:off x="723156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9C1316D-4854-E04A-B21D-FD8CA5A4704F}"/>
              </a:ext>
            </a:extLst>
          </p:cNvPr>
          <p:cNvSpPr/>
          <p:nvPr/>
        </p:nvSpPr>
        <p:spPr>
          <a:xfrm>
            <a:off x="98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DADC4465-0E15-5F48-BEE0-BEDD63BE00CC}"/>
              </a:ext>
            </a:extLst>
          </p:cNvPr>
          <p:cNvSpPr/>
          <p:nvPr/>
        </p:nvSpPr>
        <p:spPr>
          <a:xfrm>
            <a:off x="1146207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DD2158C5-4AEF-4C4D-BFA3-FD6C74D020C3}"/>
              </a:ext>
            </a:extLst>
          </p:cNvPr>
          <p:cNvSpPr/>
          <p:nvPr/>
        </p:nvSpPr>
        <p:spPr>
          <a:xfrm>
            <a:off x="1305035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3B528A0-3943-0D4C-9CB2-36EBCC028B81}"/>
              </a:ext>
            </a:extLst>
          </p:cNvPr>
          <p:cNvSpPr/>
          <p:nvPr/>
        </p:nvSpPr>
        <p:spPr>
          <a:xfrm>
            <a:off x="1463863" y="5420838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7241FD59-74CF-9547-88F9-8499237F72B6}"/>
              </a:ext>
            </a:extLst>
          </p:cNvPr>
          <p:cNvSpPr/>
          <p:nvPr/>
        </p:nvSpPr>
        <p:spPr>
          <a:xfrm>
            <a:off x="2511528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79A8776-1141-304E-8350-16C48EF9D19E}"/>
              </a:ext>
            </a:extLst>
          </p:cNvPr>
          <p:cNvSpPr/>
          <p:nvPr/>
        </p:nvSpPr>
        <p:spPr>
          <a:xfrm>
            <a:off x="177082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97B52A1C-4045-F348-8291-FEF11DC20864}"/>
              </a:ext>
            </a:extLst>
          </p:cNvPr>
          <p:cNvSpPr/>
          <p:nvPr/>
        </p:nvSpPr>
        <p:spPr>
          <a:xfrm>
            <a:off x="181853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3A00DB6D-6979-AE4C-AB59-5D6087DCF119}"/>
              </a:ext>
            </a:extLst>
          </p:cNvPr>
          <p:cNvSpPr/>
          <p:nvPr/>
        </p:nvSpPr>
        <p:spPr>
          <a:xfrm>
            <a:off x="197736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6D2644D-7D19-B943-930E-1D6ECA35E033}"/>
              </a:ext>
            </a:extLst>
          </p:cNvPr>
          <p:cNvSpPr/>
          <p:nvPr/>
        </p:nvSpPr>
        <p:spPr>
          <a:xfrm>
            <a:off x="213619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8D0B4C7-2306-FC4F-B045-E126C9C076AA}"/>
              </a:ext>
            </a:extLst>
          </p:cNvPr>
          <p:cNvSpPr/>
          <p:nvPr/>
        </p:nvSpPr>
        <p:spPr>
          <a:xfrm>
            <a:off x="2295021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1344F0DF-FF33-8141-8742-851B7E14F5CC}"/>
              </a:ext>
            </a:extLst>
          </p:cNvPr>
          <p:cNvSpPr/>
          <p:nvPr/>
        </p:nvSpPr>
        <p:spPr>
          <a:xfrm>
            <a:off x="255924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DBEEE81-0428-9F4C-B2A4-355D507D1114}"/>
              </a:ext>
            </a:extLst>
          </p:cNvPr>
          <p:cNvSpPr/>
          <p:nvPr/>
        </p:nvSpPr>
        <p:spPr>
          <a:xfrm>
            <a:off x="271807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C808784-124A-5D43-A6FC-614D755A5BD6}"/>
              </a:ext>
            </a:extLst>
          </p:cNvPr>
          <p:cNvSpPr/>
          <p:nvPr/>
        </p:nvSpPr>
        <p:spPr>
          <a:xfrm>
            <a:off x="287690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DADF483B-9666-CF44-844C-9B823528D920}"/>
              </a:ext>
            </a:extLst>
          </p:cNvPr>
          <p:cNvSpPr/>
          <p:nvPr/>
        </p:nvSpPr>
        <p:spPr>
          <a:xfrm>
            <a:off x="303572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F16DAF4-68DF-4441-9CA2-63331287DFDE}"/>
              </a:ext>
            </a:extLst>
          </p:cNvPr>
          <p:cNvSpPr/>
          <p:nvPr/>
        </p:nvSpPr>
        <p:spPr>
          <a:xfrm>
            <a:off x="4084480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A4FD20E-D59C-D14B-AF24-E48DA3274173}"/>
              </a:ext>
            </a:extLst>
          </p:cNvPr>
          <p:cNvSpPr/>
          <p:nvPr/>
        </p:nvSpPr>
        <p:spPr>
          <a:xfrm>
            <a:off x="3343772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1EA7E7CC-C2EF-3F45-8771-19195C23B36A}"/>
              </a:ext>
            </a:extLst>
          </p:cNvPr>
          <p:cNvSpPr/>
          <p:nvPr/>
        </p:nvSpPr>
        <p:spPr>
          <a:xfrm>
            <a:off x="339148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A1D925E4-81ED-6648-BBF9-EC1675C40209}"/>
              </a:ext>
            </a:extLst>
          </p:cNvPr>
          <p:cNvSpPr/>
          <p:nvPr/>
        </p:nvSpPr>
        <p:spPr>
          <a:xfrm>
            <a:off x="355031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5D7460A5-A05F-8C40-9A97-34E7F366D405}"/>
              </a:ext>
            </a:extLst>
          </p:cNvPr>
          <p:cNvSpPr/>
          <p:nvPr/>
        </p:nvSpPr>
        <p:spPr>
          <a:xfrm>
            <a:off x="370914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AAF70C0C-351D-844C-A87C-537C716342A8}"/>
              </a:ext>
            </a:extLst>
          </p:cNvPr>
          <p:cNvSpPr/>
          <p:nvPr/>
        </p:nvSpPr>
        <p:spPr>
          <a:xfrm>
            <a:off x="3867973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832B8A3F-64B7-DD4C-9C95-C0A38CB20737}"/>
              </a:ext>
            </a:extLst>
          </p:cNvPr>
          <p:cNvSpPr/>
          <p:nvPr/>
        </p:nvSpPr>
        <p:spPr>
          <a:xfrm>
            <a:off x="413219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DACB724D-B426-DB4A-8B3E-7462EFEAE677}"/>
              </a:ext>
            </a:extLst>
          </p:cNvPr>
          <p:cNvSpPr/>
          <p:nvPr/>
        </p:nvSpPr>
        <p:spPr>
          <a:xfrm>
            <a:off x="42910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1DCB9DB9-8984-C248-A9BD-080F35F347DC}"/>
              </a:ext>
            </a:extLst>
          </p:cNvPr>
          <p:cNvSpPr/>
          <p:nvPr/>
        </p:nvSpPr>
        <p:spPr>
          <a:xfrm>
            <a:off x="44498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77774D4B-2D78-D749-875F-480611CB58BE}"/>
              </a:ext>
            </a:extLst>
          </p:cNvPr>
          <p:cNvSpPr/>
          <p:nvPr/>
        </p:nvSpPr>
        <p:spPr>
          <a:xfrm>
            <a:off x="46086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C8BF88AB-A3D3-6647-B4A4-6EDFE789707F}"/>
              </a:ext>
            </a:extLst>
          </p:cNvPr>
          <p:cNvSpPr/>
          <p:nvPr/>
        </p:nvSpPr>
        <p:spPr>
          <a:xfrm>
            <a:off x="566791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111D2D0-396C-4A49-91AB-A3021925EEE0}"/>
              </a:ext>
            </a:extLst>
          </p:cNvPr>
          <p:cNvSpPr/>
          <p:nvPr/>
        </p:nvSpPr>
        <p:spPr>
          <a:xfrm>
            <a:off x="492720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6361EF9E-6707-0246-9B8D-BC0CE39ADC54}"/>
              </a:ext>
            </a:extLst>
          </p:cNvPr>
          <p:cNvSpPr/>
          <p:nvPr/>
        </p:nvSpPr>
        <p:spPr>
          <a:xfrm>
            <a:off x="497492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07E9330A-0102-0043-9A20-4F6C189E8B05}"/>
              </a:ext>
            </a:extLst>
          </p:cNvPr>
          <p:cNvSpPr/>
          <p:nvPr/>
        </p:nvSpPr>
        <p:spPr>
          <a:xfrm>
            <a:off x="513375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E75F421D-B670-0546-B8A5-B25A88D4B986}"/>
              </a:ext>
            </a:extLst>
          </p:cNvPr>
          <p:cNvSpPr/>
          <p:nvPr/>
        </p:nvSpPr>
        <p:spPr>
          <a:xfrm>
            <a:off x="529258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03DE447-0DC6-7C41-A3D8-F3C1BC6E302A}"/>
              </a:ext>
            </a:extLst>
          </p:cNvPr>
          <p:cNvSpPr/>
          <p:nvPr/>
        </p:nvSpPr>
        <p:spPr>
          <a:xfrm>
            <a:off x="545140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6A69DC5-53DD-584B-89CD-305F091C0FBB}"/>
              </a:ext>
            </a:extLst>
          </p:cNvPr>
          <p:cNvSpPr/>
          <p:nvPr/>
        </p:nvSpPr>
        <p:spPr>
          <a:xfrm>
            <a:off x="571563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FAB8D896-3691-2042-A4EB-678CDBA85544}"/>
              </a:ext>
            </a:extLst>
          </p:cNvPr>
          <p:cNvSpPr/>
          <p:nvPr/>
        </p:nvSpPr>
        <p:spPr>
          <a:xfrm>
            <a:off x="587445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3DF5B458-A9EF-1048-8DBC-2F86590E481E}"/>
              </a:ext>
            </a:extLst>
          </p:cNvPr>
          <p:cNvSpPr/>
          <p:nvPr/>
        </p:nvSpPr>
        <p:spPr>
          <a:xfrm>
            <a:off x="603328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7D22D11E-9BD9-3943-A079-3F4464114E43}"/>
              </a:ext>
            </a:extLst>
          </p:cNvPr>
          <p:cNvSpPr/>
          <p:nvPr/>
        </p:nvSpPr>
        <p:spPr>
          <a:xfrm>
            <a:off x="619211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DA5A89B9-BBCE-8D4C-ABD5-9037D1026490}"/>
              </a:ext>
            </a:extLst>
          </p:cNvPr>
          <p:cNvSpPr/>
          <p:nvPr/>
        </p:nvSpPr>
        <p:spPr>
          <a:xfrm>
            <a:off x="7242715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BEE09C5E-7DA8-3042-8BD9-3F0AA9C22683}"/>
              </a:ext>
            </a:extLst>
          </p:cNvPr>
          <p:cNvSpPr/>
          <p:nvPr/>
        </p:nvSpPr>
        <p:spPr>
          <a:xfrm>
            <a:off x="6502007" y="5380652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FBA24B8D-A9D4-8A4B-B73C-50EBD70BED01}"/>
              </a:ext>
            </a:extLst>
          </p:cNvPr>
          <p:cNvSpPr/>
          <p:nvPr/>
        </p:nvSpPr>
        <p:spPr>
          <a:xfrm>
            <a:off x="6549724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31CFFAEE-B5F8-0249-8527-D7B9F936B4C3}"/>
              </a:ext>
            </a:extLst>
          </p:cNvPr>
          <p:cNvSpPr/>
          <p:nvPr/>
        </p:nvSpPr>
        <p:spPr>
          <a:xfrm>
            <a:off x="6708552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EBDF8B03-233B-ED46-ACAD-5A48DBE60A8F}"/>
              </a:ext>
            </a:extLst>
          </p:cNvPr>
          <p:cNvSpPr/>
          <p:nvPr/>
        </p:nvSpPr>
        <p:spPr>
          <a:xfrm>
            <a:off x="6867380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CC25CB9-A8E9-954F-9A8E-0704865AA940}"/>
              </a:ext>
            </a:extLst>
          </p:cNvPr>
          <p:cNvSpPr/>
          <p:nvPr/>
        </p:nvSpPr>
        <p:spPr>
          <a:xfrm>
            <a:off x="7026208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81BE4C42-05CF-E344-BE7F-BE7C375E5FE1}"/>
              </a:ext>
            </a:extLst>
          </p:cNvPr>
          <p:cNvSpPr/>
          <p:nvPr/>
        </p:nvSpPr>
        <p:spPr>
          <a:xfrm>
            <a:off x="729043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A28B2C75-7288-CA4A-B12F-142ED3EDCC47}"/>
              </a:ext>
            </a:extLst>
          </p:cNvPr>
          <p:cNvSpPr/>
          <p:nvPr/>
        </p:nvSpPr>
        <p:spPr>
          <a:xfrm>
            <a:off x="7449259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2D11F1CD-F58A-2343-BF93-B69FA4DDFB9F}"/>
              </a:ext>
            </a:extLst>
          </p:cNvPr>
          <p:cNvSpPr/>
          <p:nvPr/>
        </p:nvSpPr>
        <p:spPr>
          <a:xfrm>
            <a:off x="7608087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A710711B-379D-0C4C-9838-6D154DF9DEE5}"/>
              </a:ext>
            </a:extLst>
          </p:cNvPr>
          <p:cNvSpPr/>
          <p:nvPr/>
        </p:nvSpPr>
        <p:spPr>
          <a:xfrm>
            <a:off x="7766915" y="5420837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F1DFDF57-4E77-634C-9A56-805DDF2DBA36}"/>
              </a:ext>
            </a:extLst>
          </p:cNvPr>
          <p:cNvSpPr/>
          <p:nvPr/>
        </p:nvSpPr>
        <p:spPr>
          <a:xfrm>
            <a:off x="8827675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39993A40-5112-724E-9DE5-018BAAFA4C5B}"/>
              </a:ext>
            </a:extLst>
          </p:cNvPr>
          <p:cNvSpPr/>
          <p:nvPr/>
        </p:nvSpPr>
        <p:spPr>
          <a:xfrm>
            <a:off x="8086967" y="5380651"/>
            <a:ext cx="683912" cy="603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D9E170D8-0BA1-9C4B-BD76-A48B6CD70223}"/>
              </a:ext>
            </a:extLst>
          </p:cNvPr>
          <p:cNvSpPr/>
          <p:nvPr/>
        </p:nvSpPr>
        <p:spPr>
          <a:xfrm>
            <a:off x="8134684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F808A622-AFBB-494F-B4C8-9D7BA436C925}"/>
              </a:ext>
            </a:extLst>
          </p:cNvPr>
          <p:cNvSpPr/>
          <p:nvPr/>
        </p:nvSpPr>
        <p:spPr>
          <a:xfrm>
            <a:off x="8293512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AC4C7077-F3E3-F04E-A207-5C4FB2368E2E}"/>
              </a:ext>
            </a:extLst>
          </p:cNvPr>
          <p:cNvSpPr/>
          <p:nvPr/>
        </p:nvSpPr>
        <p:spPr>
          <a:xfrm>
            <a:off x="8452340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FB6A7E9-5456-DE4B-9635-95A9004B7F8D}"/>
              </a:ext>
            </a:extLst>
          </p:cNvPr>
          <p:cNvSpPr/>
          <p:nvPr/>
        </p:nvSpPr>
        <p:spPr>
          <a:xfrm>
            <a:off x="8611168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2F43E31-9363-0B4F-AE03-4BE9E17C237F}"/>
              </a:ext>
            </a:extLst>
          </p:cNvPr>
          <p:cNvSpPr/>
          <p:nvPr/>
        </p:nvSpPr>
        <p:spPr>
          <a:xfrm>
            <a:off x="8875392" y="5420835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E5C58538-B0D0-DE43-A354-DFD5E888C2CA}"/>
              </a:ext>
            </a:extLst>
          </p:cNvPr>
          <p:cNvSpPr/>
          <p:nvPr/>
        </p:nvSpPr>
        <p:spPr>
          <a:xfrm>
            <a:off x="9034219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8ABC35D8-7D08-4043-A840-88B469BEA6C2}"/>
              </a:ext>
            </a:extLst>
          </p:cNvPr>
          <p:cNvSpPr/>
          <p:nvPr/>
        </p:nvSpPr>
        <p:spPr>
          <a:xfrm>
            <a:off x="9193047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6551F32-DC9F-124E-8239-44B402A65F87}"/>
              </a:ext>
            </a:extLst>
          </p:cNvPr>
          <p:cNvSpPr/>
          <p:nvPr/>
        </p:nvSpPr>
        <p:spPr>
          <a:xfrm>
            <a:off x="9351875" y="5420836"/>
            <a:ext cx="111995" cy="5229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6FECC95A-F348-364F-BE35-26631CE0EC12}"/>
              </a:ext>
            </a:extLst>
          </p:cNvPr>
          <p:cNvSpPr/>
          <p:nvPr/>
        </p:nvSpPr>
        <p:spPr>
          <a:xfrm flipV="1">
            <a:off x="92917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5C47991-F630-9D4E-BA11-586DBD931CF3}"/>
              </a:ext>
            </a:extLst>
          </p:cNvPr>
          <p:cNvSpPr/>
          <p:nvPr/>
        </p:nvSpPr>
        <p:spPr>
          <a:xfrm flipV="1">
            <a:off x="1124137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D1539FF-3A00-E241-BD27-F9A913EB500B}"/>
              </a:ext>
            </a:extLst>
          </p:cNvPr>
          <p:cNvSpPr/>
          <p:nvPr/>
        </p:nvSpPr>
        <p:spPr>
          <a:xfrm flipV="1">
            <a:off x="92917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FBA68181-B9A2-BB44-ACBB-188417E7E4C7}"/>
              </a:ext>
            </a:extLst>
          </p:cNvPr>
          <p:cNvSpPr/>
          <p:nvPr/>
        </p:nvSpPr>
        <p:spPr>
          <a:xfrm flipV="1">
            <a:off x="1124137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7B35063-917B-4D46-9221-8235A08B63BC}"/>
              </a:ext>
            </a:extLst>
          </p:cNvPr>
          <p:cNvSpPr/>
          <p:nvPr/>
        </p:nvSpPr>
        <p:spPr>
          <a:xfrm flipV="1">
            <a:off x="92917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17A43F80-676A-414F-B976-118C64B7148F}"/>
              </a:ext>
            </a:extLst>
          </p:cNvPr>
          <p:cNvSpPr/>
          <p:nvPr/>
        </p:nvSpPr>
        <p:spPr>
          <a:xfrm flipV="1">
            <a:off x="1124137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60171584-C69C-1640-8816-6ED9A79D6508}"/>
              </a:ext>
            </a:extLst>
          </p:cNvPr>
          <p:cNvSpPr/>
          <p:nvPr/>
        </p:nvSpPr>
        <p:spPr>
          <a:xfrm flipV="1">
            <a:off x="92917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BBA66BA-D43F-6C45-ABAD-A6F2E1B40F2D}"/>
              </a:ext>
            </a:extLst>
          </p:cNvPr>
          <p:cNvSpPr/>
          <p:nvPr/>
        </p:nvSpPr>
        <p:spPr>
          <a:xfrm flipV="1">
            <a:off x="1124137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BD215770-CCD0-564E-8CC1-BED97B1ADD46}"/>
              </a:ext>
            </a:extLst>
          </p:cNvPr>
          <p:cNvSpPr/>
          <p:nvPr/>
        </p:nvSpPr>
        <p:spPr>
          <a:xfrm flipV="1">
            <a:off x="1323875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537DA05-9D2A-9C45-AEAA-701E02FE814F}"/>
              </a:ext>
            </a:extLst>
          </p:cNvPr>
          <p:cNvSpPr/>
          <p:nvPr/>
        </p:nvSpPr>
        <p:spPr>
          <a:xfrm flipV="1">
            <a:off x="1518836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616C08F4-1C45-9848-AA96-A787293CCE38}"/>
              </a:ext>
            </a:extLst>
          </p:cNvPr>
          <p:cNvSpPr/>
          <p:nvPr/>
        </p:nvSpPr>
        <p:spPr>
          <a:xfrm flipV="1">
            <a:off x="1323875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393AE5D-8096-3E40-BAF5-8B97C3B2FF6B}"/>
              </a:ext>
            </a:extLst>
          </p:cNvPr>
          <p:cNvSpPr/>
          <p:nvPr/>
        </p:nvSpPr>
        <p:spPr>
          <a:xfrm flipV="1">
            <a:off x="1518836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ED977D67-1360-4542-AE68-2B365E6B42B7}"/>
              </a:ext>
            </a:extLst>
          </p:cNvPr>
          <p:cNvSpPr/>
          <p:nvPr/>
        </p:nvSpPr>
        <p:spPr>
          <a:xfrm flipV="1">
            <a:off x="1323875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31348749-2454-1C45-829B-11831B5E0D77}"/>
              </a:ext>
            </a:extLst>
          </p:cNvPr>
          <p:cNvSpPr/>
          <p:nvPr/>
        </p:nvSpPr>
        <p:spPr>
          <a:xfrm flipV="1">
            <a:off x="1518836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EF627600-0C2C-9E4C-9F02-70E61E4707B3}"/>
              </a:ext>
            </a:extLst>
          </p:cNvPr>
          <p:cNvSpPr/>
          <p:nvPr/>
        </p:nvSpPr>
        <p:spPr>
          <a:xfrm flipV="1">
            <a:off x="1323875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ABAE2D8-5F56-F745-8A5E-F08971DAE0DA}"/>
              </a:ext>
            </a:extLst>
          </p:cNvPr>
          <p:cNvSpPr/>
          <p:nvPr/>
        </p:nvSpPr>
        <p:spPr>
          <a:xfrm flipV="1">
            <a:off x="1518836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FF3D5C5-3697-B84B-A9EC-ED31AAB694E5}"/>
              </a:ext>
            </a:extLst>
          </p:cNvPr>
          <p:cNvSpPr/>
          <p:nvPr/>
        </p:nvSpPr>
        <p:spPr>
          <a:xfrm flipV="1">
            <a:off x="15373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7E03259-7A97-4044-B555-9B0187400BB6}"/>
              </a:ext>
            </a:extLst>
          </p:cNvPr>
          <p:cNvSpPr/>
          <p:nvPr/>
        </p:nvSpPr>
        <p:spPr>
          <a:xfrm flipV="1">
            <a:off x="348693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09FB1953-15B2-674C-87A7-6410B382269F}"/>
              </a:ext>
            </a:extLst>
          </p:cNvPr>
          <p:cNvSpPr/>
          <p:nvPr/>
        </p:nvSpPr>
        <p:spPr>
          <a:xfrm flipV="1">
            <a:off x="15373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37482EE-9B96-C145-84FF-AB518F2187D2}"/>
              </a:ext>
            </a:extLst>
          </p:cNvPr>
          <p:cNvSpPr/>
          <p:nvPr/>
        </p:nvSpPr>
        <p:spPr>
          <a:xfrm flipV="1">
            <a:off x="348693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A7432FC-83B8-6A42-9C30-EFAE99CB4CEB}"/>
              </a:ext>
            </a:extLst>
          </p:cNvPr>
          <p:cNvSpPr/>
          <p:nvPr/>
        </p:nvSpPr>
        <p:spPr>
          <a:xfrm flipV="1">
            <a:off x="15373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D6A624A-AE8F-264C-B3A3-EB182FF74386}"/>
              </a:ext>
            </a:extLst>
          </p:cNvPr>
          <p:cNvSpPr/>
          <p:nvPr/>
        </p:nvSpPr>
        <p:spPr>
          <a:xfrm flipV="1">
            <a:off x="348693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71D6021C-5A32-4747-B60D-B94C1BBA75AC}"/>
              </a:ext>
            </a:extLst>
          </p:cNvPr>
          <p:cNvSpPr/>
          <p:nvPr/>
        </p:nvSpPr>
        <p:spPr>
          <a:xfrm flipV="1">
            <a:off x="15373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89C8A365-4E1E-464C-9A55-E01FAAF50D80}"/>
              </a:ext>
            </a:extLst>
          </p:cNvPr>
          <p:cNvSpPr/>
          <p:nvPr/>
        </p:nvSpPr>
        <p:spPr>
          <a:xfrm flipV="1">
            <a:off x="348693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D85B5A4-368C-1446-A812-60F7C497C7A5}"/>
              </a:ext>
            </a:extLst>
          </p:cNvPr>
          <p:cNvSpPr/>
          <p:nvPr/>
        </p:nvSpPr>
        <p:spPr>
          <a:xfrm flipV="1">
            <a:off x="548431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F88A7EB-159D-3549-96CC-6567F1724394}"/>
              </a:ext>
            </a:extLst>
          </p:cNvPr>
          <p:cNvSpPr/>
          <p:nvPr/>
        </p:nvSpPr>
        <p:spPr>
          <a:xfrm flipV="1">
            <a:off x="743392" y="9921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0E02BCF-3084-E743-B9FA-36B9B1E7F51B}"/>
              </a:ext>
            </a:extLst>
          </p:cNvPr>
          <p:cNvSpPr/>
          <p:nvPr/>
        </p:nvSpPr>
        <p:spPr>
          <a:xfrm flipV="1">
            <a:off x="548431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CFF9688-2E30-F346-9FB7-0755B851B310}"/>
              </a:ext>
            </a:extLst>
          </p:cNvPr>
          <p:cNvSpPr/>
          <p:nvPr/>
        </p:nvSpPr>
        <p:spPr>
          <a:xfrm flipV="1">
            <a:off x="743392" y="300946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1504968-026F-0A45-8FC6-04A071F27FE9}"/>
              </a:ext>
            </a:extLst>
          </p:cNvPr>
          <p:cNvSpPr/>
          <p:nvPr/>
        </p:nvSpPr>
        <p:spPr>
          <a:xfrm flipV="1">
            <a:off x="548431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12F7D3F8-A342-B146-9365-41182256DEAD}"/>
              </a:ext>
            </a:extLst>
          </p:cNvPr>
          <p:cNvSpPr/>
          <p:nvPr/>
        </p:nvSpPr>
        <p:spPr>
          <a:xfrm flipV="1">
            <a:off x="743392" y="502683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D26A0AA-F8D9-824A-B510-CC90EF848134}"/>
              </a:ext>
            </a:extLst>
          </p:cNvPr>
          <p:cNvSpPr/>
          <p:nvPr/>
        </p:nvSpPr>
        <p:spPr>
          <a:xfrm flipV="1">
            <a:off x="548431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96E98756-4684-1641-86E0-E39905168FF2}"/>
              </a:ext>
            </a:extLst>
          </p:cNvPr>
          <p:cNvSpPr/>
          <p:nvPr/>
        </p:nvSpPr>
        <p:spPr>
          <a:xfrm flipV="1">
            <a:off x="743392" y="704420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92003883-F279-494E-BC20-04D3AD8ACA96}"/>
              </a:ext>
            </a:extLst>
          </p:cNvPr>
          <p:cNvSpPr/>
          <p:nvPr/>
        </p:nvSpPr>
        <p:spPr>
          <a:xfrm flipV="1">
            <a:off x="250104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AD316C4-1698-B844-A4A5-848C5578453E}"/>
              </a:ext>
            </a:extLst>
          </p:cNvPr>
          <p:cNvSpPr/>
          <p:nvPr/>
        </p:nvSpPr>
        <p:spPr>
          <a:xfrm flipV="1">
            <a:off x="269600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38A2432-FE32-F14F-B7F4-D8479799A080}"/>
              </a:ext>
            </a:extLst>
          </p:cNvPr>
          <p:cNvSpPr/>
          <p:nvPr/>
        </p:nvSpPr>
        <p:spPr>
          <a:xfrm flipV="1">
            <a:off x="250104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5CA9D55B-F258-0148-A2CF-0BD924A72777}"/>
              </a:ext>
            </a:extLst>
          </p:cNvPr>
          <p:cNvSpPr/>
          <p:nvPr/>
        </p:nvSpPr>
        <p:spPr>
          <a:xfrm flipV="1">
            <a:off x="269600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DA8E7AC9-DF8C-6541-A7A5-314DC31038E1}"/>
              </a:ext>
            </a:extLst>
          </p:cNvPr>
          <p:cNvSpPr/>
          <p:nvPr/>
        </p:nvSpPr>
        <p:spPr>
          <a:xfrm flipV="1">
            <a:off x="250104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70FA7F05-91B0-6940-B536-8C1F1105F741}"/>
              </a:ext>
            </a:extLst>
          </p:cNvPr>
          <p:cNvSpPr/>
          <p:nvPr/>
        </p:nvSpPr>
        <p:spPr>
          <a:xfrm flipV="1">
            <a:off x="269600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5D95C18E-0C5B-0E49-B569-9878987B4BAA}"/>
              </a:ext>
            </a:extLst>
          </p:cNvPr>
          <p:cNvSpPr/>
          <p:nvPr/>
        </p:nvSpPr>
        <p:spPr>
          <a:xfrm flipV="1">
            <a:off x="250104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B71A7A78-751E-764D-9014-A64CE306C329}"/>
              </a:ext>
            </a:extLst>
          </p:cNvPr>
          <p:cNvSpPr/>
          <p:nvPr/>
        </p:nvSpPr>
        <p:spPr>
          <a:xfrm flipV="1">
            <a:off x="269600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8EE61558-C7F1-0A44-A577-527A68E88D14}"/>
              </a:ext>
            </a:extLst>
          </p:cNvPr>
          <p:cNvSpPr/>
          <p:nvPr/>
        </p:nvSpPr>
        <p:spPr>
          <a:xfrm flipV="1">
            <a:off x="289574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0D1809B0-7FBA-424E-B80E-2CDB5333B093}"/>
              </a:ext>
            </a:extLst>
          </p:cNvPr>
          <p:cNvSpPr/>
          <p:nvPr/>
        </p:nvSpPr>
        <p:spPr>
          <a:xfrm flipV="1">
            <a:off x="3090701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7A56A0B-A6EA-5F4E-8F4A-323E98ADB68D}"/>
              </a:ext>
            </a:extLst>
          </p:cNvPr>
          <p:cNvSpPr/>
          <p:nvPr/>
        </p:nvSpPr>
        <p:spPr>
          <a:xfrm flipV="1">
            <a:off x="289574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8023D55E-DC4F-7846-95AF-4D369D8055A0}"/>
              </a:ext>
            </a:extLst>
          </p:cNvPr>
          <p:cNvSpPr/>
          <p:nvPr/>
        </p:nvSpPr>
        <p:spPr>
          <a:xfrm flipV="1">
            <a:off x="3090701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2A8B2BAE-7BEC-D942-8BB9-8C774EB90907}"/>
              </a:ext>
            </a:extLst>
          </p:cNvPr>
          <p:cNvSpPr/>
          <p:nvPr/>
        </p:nvSpPr>
        <p:spPr>
          <a:xfrm flipV="1">
            <a:off x="289574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B6C09F1B-969D-4F4D-AD1A-4E0BDBF9A538}"/>
              </a:ext>
            </a:extLst>
          </p:cNvPr>
          <p:cNvSpPr/>
          <p:nvPr/>
        </p:nvSpPr>
        <p:spPr>
          <a:xfrm flipV="1">
            <a:off x="3090701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05354F42-D6A8-A54C-812B-CE5894B56542}"/>
              </a:ext>
            </a:extLst>
          </p:cNvPr>
          <p:cNvSpPr/>
          <p:nvPr/>
        </p:nvSpPr>
        <p:spPr>
          <a:xfrm flipV="1">
            <a:off x="289574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D04A641-921F-1A42-A99A-27ABA94F09C8}"/>
              </a:ext>
            </a:extLst>
          </p:cNvPr>
          <p:cNvSpPr/>
          <p:nvPr/>
        </p:nvSpPr>
        <p:spPr>
          <a:xfrm flipV="1">
            <a:off x="3090701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2A73BDCD-E8FA-844A-B827-70BC8C047A54}"/>
              </a:ext>
            </a:extLst>
          </p:cNvPr>
          <p:cNvSpPr/>
          <p:nvPr/>
        </p:nvSpPr>
        <p:spPr>
          <a:xfrm flipV="1">
            <a:off x="172559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2DCF960-2F1A-F645-915E-39F1F2D69DBB}"/>
              </a:ext>
            </a:extLst>
          </p:cNvPr>
          <p:cNvSpPr/>
          <p:nvPr/>
        </p:nvSpPr>
        <p:spPr>
          <a:xfrm flipV="1">
            <a:off x="192055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EF31565C-5341-DB46-86B5-626787F946F8}"/>
              </a:ext>
            </a:extLst>
          </p:cNvPr>
          <p:cNvSpPr/>
          <p:nvPr/>
        </p:nvSpPr>
        <p:spPr>
          <a:xfrm flipV="1">
            <a:off x="172559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8A8EEC8D-979D-CF48-8382-FBBA74F04B6F}"/>
              </a:ext>
            </a:extLst>
          </p:cNvPr>
          <p:cNvSpPr/>
          <p:nvPr/>
        </p:nvSpPr>
        <p:spPr>
          <a:xfrm flipV="1">
            <a:off x="192055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AC73F0B1-200A-704A-9DFE-1E3FC80F427D}"/>
              </a:ext>
            </a:extLst>
          </p:cNvPr>
          <p:cNvSpPr/>
          <p:nvPr/>
        </p:nvSpPr>
        <p:spPr>
          <a:xfrm flipV="1">
            <a:off x="172559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951BE5A-ECBF-F64A-AD0F-01F35F2BE165}"/>
              </a:ext>
            </a:extLst>
          </p:cNvPr>
          <p:cNvSpPr/>
          <p:nvPr/>
        </p:nvSpPr>
        <p:spPr>
          <a:xfrm flipV="1">
            <a:off x="192055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39E27CE5-DA26-FD40-AF8C-3A099E24C5D6}"/>
              </a:ext>
            </a:extLst>
          </p:cNvPr>
          <p:cNvSpPr/>
          <p:nvPr/>
        </p:nvSpPr>
        <p:spPr>
          <a:xfrm flipV="1">
            <a:off x="172559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24B5988C-3672-7D4F-99D7-A12C224EB27A}"/>
              </a:ext>
            </a:extLst>
          </p:cNvPr>
          <p:cNvSpPr/>
          <p:nvPr/>
        </p:nvSpPr>
        <p:spPr>
          <a:xfrm flipV="1">
            <a:off x="192055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B481604F-0926-0848-9FF9-E8887609950A}"/>
              </a:ext>
            </a:extLst>
          </p:cNvPr>
          <p:cNvSpPr/>
          <p:nvPr/>
        </p:nvSpPr>
        <p:spPr>
          <a:xfrm flipV="1">
            <a:off x="2120296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E5C3685-8E9D-9448-95F8-55EB9991431C}"/>
              </a:ext>
            </a:extLst>
          </p:cNvPr>
          <p:cNvSpPr/>
          <p:nvPr/>
        </p:nvSpPr>
        <p:spPr>
          <a:xfrm flipV="1">
            <a:off x="231525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2647B1A-C0F0-EC4C-97DD-05699E397E45}"/>
              </a:ext>
            </a:extLst>
          </p:cNvPr>
          <p:cNvSpPr/>
          <p:nvPr/>
        </p:nvSpPr>
        <p:spPr>
          <a:xfrm flipV="1">
            <a:off x="2120296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CA428C9-6014-6D41-9DEE-8B237D1BC237}"/>
              </a:ext>
            </a:extLst>
          </p:cNvPr>
          <p:cNvSpPr/>
          <p:nvPr/>
        </p:nvSpPr>
        <p:spPr>
          <a:xfrm flipV="1">
            <a:off x="231525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D7BDA84-E4BB-4146-A0D9-1A26E6095F61}"/>
              </a:ext>
            </a:extLst>
          </p:cNvPr>
          <p:cNvSpPr/>
          <p:nvPr/>
        </p:nvSpPr>
        <p:spPr>
          <a:xfrm flipV="1">
            <a:off x="2120296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60B8D543-864F-B44B-9C78-C7499081C992}"/>
              </a:ext>
            </a:extLst>
          </p:cNvPr>
          <p:cNvSpPr/>
          <p:nvPr/>
        </p:nvSpPr>
        <p:spPr>
          <a:xfrm flipV="1">
            <a:off x="231525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5090883-41D9-C744-B502-948310B59529}"/>
              </a:ext>
            </a:extLst>
          </p:cNvPr>
          <p:cNvSpPr/>
          <p:nvPr/>
        </p:nvSpPr>
        <p:spPr>
          <a:xfrm flipV="1">
            <a:off x="2120296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81CC3BDF-713F-C24D-A5EE-88566F8153B0}"/>
              </a:ext>
            </a:extLst>
          </p:cNvPr>
          <p:cNvSpPr/>
          <p:nvPr/>
        </p:nvSpPr>
        <p:spPr>
          <a:xfrm flipV="1">
            <a:off x="231525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648B8452-C36D-934C-B260-CF61E696DD14}"/>
              </a:ext>
            </a:extLst>
          </p:cNvPr>
          <p:cNvSpPr/>
          <p:nvPr/>
        </p:nvSpPr>
        <p:spPr>
          <a:xfrm flipV="1">
            <a:off x="407399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F40EA82E-DEED-D74E-8BF1-9EE57EBC8150}"/>
              </a:ext>
            </a:extLst>
          </p:cNvPr>
          <p:cNvSpPr/>
          <p:nvPr/>
        </p:nvSpPr>
        <p:spPr>
          <a:xfrm flipV="1">
            <a:off x="426895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AF99F5A2-3A66-A944-A057-82EE42D9B8E0}"/>
              </a:ext>
            </a:extLst>
          </p:cNvPr>
          <p:cNvSpPr/>
          <p:nvPr/>
        </p:nvSpPr>
        <p:spPr>
          <a:xfrm flipV="1">
            <a:off x="407399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F8B44ABC-3B8D-B241-BD88-32BB844409CC}"/>
              </a:ext>
            </a:extLst>
          </p:cNvPr>
          <p:cNvSpPr/>
          <p:nvPr/>
        </p:nvSpPr>
        <p:spPr>
          <a:xfrm flipV="1">
            <a:off x="426895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01F08E2-693E-E24B-BD65-ACA39D25A309}"/>
              </a:ext>
            </a:extLst>
          </p:cNvPr>
          <p:cNvSpPr/>
          <p:nvPr/>
        </p:nvSpPr>
        <p:spPr>
          <a:xfrm flipV="1">
            <a:off x="407399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D01CBCCE-B1BD-804F-9598-1451E3A1CF8A}"/>
              </a:ext>
            </a:extLst>
          </p:cNvPr>
          <p:cNvSpPr/>
          <p:nvPr/>
        </p:nvSpPr>
        <p:spPr>
          <a:xfrm flipV="1">
            <a:off x="426895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06E3B481-CF58-D742-A775-15A59C8A1D7C}"/>
              </a:ext>
            </a:extLst>
          </p:cNvPr>
          <p:cNvSpPr/>
          <p:nvPr/>
        </p:nvSpPr>
        <p:spPr>
          <a:xfrm flipV="1">
            <a:off x="407399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DAB8C519-E4FB-044A-91D7-741B76A824A7}"/>
              </a:ext>
            </a:extLst>
          </p:cNvPr>
          <p:cNvSpPr/>
          <p:nvPr/>
        </p:nvSpPr>
        <p:spPr>
          <a:xfrm flipV="1">
            <a:off x="426895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5A27EE4-5F19-1A47-AC5F-05A0FD9E4DEF}"/>
              </a:ext>
            </a:extLst>
          </p:cNvPr>
          <p:cNvSpPr/>
          <p:nvPr/>
        </p:nvSpPr>
        <p:spPr>
          <a:xfrm flipV="1">
            <a:off x="4468692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8D091F9-4FB9-F147-965A-8F0AF67C06E1}"/>
              </a:ext>
            </a:extLst>
          </p:cNvPr>
          <p:cNvSpPr/>
          <p:nvPr/>
        </p:nvSpPr>
        <p:spPr>
          <a:xfrm flipV="1">
            <a:off x="466365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EB5DBA18-E3C5-CD44-8FB7-B92DF8135450}"/>
              </a:ext>
            </a:extLst>
          </p:cNvPr>
          <p:cNvSpPr/>
          <p:nvPr/>
        </p:nvSpPr>
        <p:spPr>
          <a:xfrm flipV="1">
            <a:off x="4468692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CE219387-B768-5A48-B771-A0E9C5933391}"/>
              </a:ext>
            </a:extLst>
          </p:cNvPr>
          <p:cNvSpPr/>
          <p:nvPr/>
        </p:nvSpPr>
        <p:spPr>
          <a:xfrm flipV="1">
            <a:off x="466365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55938360-308A-B74E-9D46-A17EE8C0AF5B}"/>
              </a:ext>
            </a:extLst>
          </p:cNvPr>
          <p:cNvSpPr/>
          <p:nvPr/>
        </p:nvSpPr>
        <p:spPr>
          <a:xfrm flipV="1">
            <a:off x="4468692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FF22594D-4DB6-3E48-B578-F230DE077EEF}"/>
              </a:ext>
            </a:extLst>
          </p:cNvPr>
          <p:cNvSpPr/>
          <p:nvPr/>
        </p:nvSpPr>
        <p:spPr>
          <a:xfrm flipV="1">
            <a:off x="466365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B9A000F-9C10-E444-A5FC-B9A1719C937F}"/>
              </a:ext>
            </a:extLst>
          </p:cNvPr>
          <p:cNvSpPr/>
          <p:nvPr/>
        </p:nvSpPr>
        <p:spPr>
          <a:xfrm flipV="1">
            <a:off x="4468692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444EBE9-9790-6C4E-9354-8102E7B9128F}"/>
              </a:ext>
            </a:extLst>
          </p:cNvPr>
          <p:cNvSpPr/>
          <p:nvPr/>
        </p:nvSpPr>
        <p:spPr>
          <a:xfrm flipV="1">
            <a:off x="466365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CC6AA12B-7DB9-7849-A3AD-CC2C220ACE12}"/>
              </a:ext>
            </a:extLst>
          </p:cNvPr>
          <p:cNvSpPr/>
          <p:nvPr/>
        </p:nvSpPr>
        <p:spPr>
          <a:xfrm flipV="1">
            <a:off x="329854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850DEC5E-741F-F441-BB0E-ACF98BA4AF7F}"/>
              </a:ext>
            </a:extLst>
          </p:cNvPr>
          <p:cNvSpPr/>
          <p:nvPr/>
        </p:nvSpPr>
        <p:spPr>
          <a:xfrm flipV="1">
            <a:off x="3493510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B9ECCB7-6838-0342-9D10-AA459ECA7361}"/>
              </a:ext>
            </a:extLst>
          </p:cNvPr>
          <p:cNvSpPr/>
          <p:nvPr/>
        </p:nvSpPr>
        <p:spPr>
          <a:xfrm flipV="1">
            <a:off x="329854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53CF2819-C96F-3744-9886-DC7A0029EA78}"/>
              </a:ext>
            </a:extLst>
          </p:cNvPr>
          <p:cNvSpPr/>
          <p:nvPr/>
        </p:nvSpPr>
        <p:spPr>
          <a:xfrm flipV="1">
            <a:off x="3493510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FA8BD9DC-F92A-B841-A1B1-A71C4A8F41FF}"/>
              </a:ext>
            </a:extLst>
          </p:cNvPr>
          <p:cNvSpPr/>
          <p:nvPr/>
        </p:nvSpPr>
        <p:spPr>
          <a:xfrm flipV="1">
            <a:off x="329854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0D54C5A-450E-A949-9C32-959919DDBFF9}"/>
              </a:ext>
            </a:extLst>
          </p:cNvPr>
          <p:cNvSpPr/>
          <p:nvPr/>
        </p:nvSpPr>
        <p:spPr>
          <a:xfrm flipV="1">
            <a:off x="3493510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52D07883-2B6E-E441-84C0-A05E055FDAE4}"/>
              </a:ext>
            </a:extLst>
          </p:cNvPr>
          <p:cNvSpPr/>
          <p:nvPr/>
        </p:nvSpPr>
        <p:spPr>
          <a:xfrm flipV="1">
            <a:off x="329854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7D86C18-13CA-BD46-A140-134DC09F559F}"/>
              </a:ext>
            </a:extLst>
          </p:cNvPr>
          <p:cNvSpPr/>
          <p:nvPr/>
        </p:nvSpPr>
        <p:spPr>
          <a:xfrm flipV="1">
            <a:off x="3493510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95B2063E-CF24-824C-ABE2-CC6EFA349B60}"/>
              </a:ext>
            </a:extLst>
          </p:cNvPr>
          <p:cNvSpPr/>
          <p:nvPr/>
        </p:nvSpPr>
        <p:spPr>
          <a:xfrm flipV="1">
            <a:off x="369324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B31DE53A-879C-944B-8C33-B5ED42937FFB}"/>
              </a:ext>
            </a:extLst>
          </p:cNvPr>
          <p:cNvSpPr/>
          <p:nvPr/>
        </p:nvSpPr>
        <p:spPr>
          <a:xfrm flipV="1">
            <a:off x="388820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670F6075-4477-1241-886B-88189BD03D53}"/>
              </a:ext>
            </a:extLst>
          </p:cNvPr>
          <p:cNvSpPr/>
          <p:nvPr/>
        </p:nvSpPr>
        <p:spPr>
          <a:xfrm flipV="1">
            <a:off x="369324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E87929F5-B520-8940-9B08-341D67CE64C6}"/>
              </a:ext>
            </a:extLst>
          </p:cNvPr>
          <p:cNvSpPr/>
          <p:nvPr/>
        </p:nvSpPr>
        <p:spPr>
          <a:xfrm flipV="1">
            <a:off x="388820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689984BD-42D1-2645-A913-E0E4B9B4B0A6}"/>
              </a:ext>
            </a:extLst>
          </p:cNvPr>
          <p:cNvSpPr/>
          <p:nvPr/>
        </p:nvSpPr>
        <p:spPr>
          <a:xfrm flipV="1">
            <a:off x="369324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F6286948-E16C-DB46-A623-0527D39E56FA}"/>
              </a:ext>
            </a:extLst>
          </p:cNvPr>
          <p:cNvSpPr/>
          <p:nvPr/>
        </p:nvSpPr>
        <p:spPr>
          <a:xfrm flipV="1">
            <a:off x="388820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2820111E-207D-DF41-A10F-369D197B9DB4}"/>
              </a:ext>
            </a:extLst>
          </p:cNvPr>
          <p:cNvSpPr/>
          <p:nvPr/>
        </p:nvSpPr>
        <p:spPr>
          <a:xfrm flipV="1">
            <a:off x="369324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140A924E-075B-EA41-AF2D-2D6FAFFAA81D}"/>
              </a:ext>
            </a:extLst>
          </p:cNvPr>
          <p:cNvSpPr/>
          <p:nvPr/>
        </p:nvSpPr>
        <p:spPr>
          <a:xfrm flipV="1">
            <a:off x="388820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35DFE3CA-6A29-9841-83FA-0346B8B1E820}"/>
              </a:ext>
            </a:extLst>
          </p:cNvPr>
          <p:cNvSpPr/>
          <p:nvPr/>
        </p:nvSpPr>
        <p:spPr>
          <a:xfrm flipV="1">
            <a:off x="565742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72AF904D-C31A-3245-A4A4-F5ABA0D08D3D}"/>
              </a:ext>
            </a:extLst>
          </p:cNvPr>
          <p:cNvSpPr/>
          <p:nvPr/>
        </p:nvSpPr>
        <p:spPr>
          <a:xfrm flipV="1">
            <a:off x="585238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A576A09-1D8B-8E41-ABEE-7D56CC6065CB}"/>
              </a:ext>
            </a:extLst>
          </p:cNvPr>
          <p:cNvSpPr/>
          <p:nvPr/>
        </p:nvSpPr>
        <p:spPr>
          <a:xfrm flipV="1">
            <a:off x="565742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6C9E8B4D-4C1B-FF4D-A3F1-6E9053294B4E}"/>
              </a:ext>
            </a:extLst>
          </p:cNvPr>
          <p:cNvSpPr/>
          <p:nvPr/>
        </p:nvSpPr>
        <p:spPr>
          <a:xfrm flipV="1">
            <a:off x="585238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5F5D9133-4B75-5046-B348-1B8B46FE6671}"/>
              </a:ext>
            </a:extLst>
          </p:cNvPr>
          <p:cNvSpPr/>
          <p:nvPr/>
        </p:nvSpPr>
        <p:spPr>
          <a:xfrm flipV="1">
            <a:off x="565742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F2C29BDD-DB5B-BD4E-8844-4A2B01CAD702}"/>
              </a:ext>
            </a:extLst>
          </p:cNvPr>
          <p:cNvSpPr/>
          <p:nvPr/>
        </p:nvSpPr>
        <p:spPr>
          <a:xfrm flipV="1">
            <a:off x="585238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EF1A6E27-8D1E-774D-9C24-26A28C3865DA}"/>
              </a:ext>
            </a:extLst>
          </p:cNvPr>
          <p:cNvSpPr/>
          <p:nvPr/>
        </p:nvSpPr>
        <p:spPr>
          <a:xfrm flipV="1">
            <a:off x="565742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A0EFF2D7-4B59-F249-A8FE-EE1695F6BA97}"/>
              </a:ext>
            </a:extLst>
          </p:cNvPr>
          <p:cNvSpPr/>
          <p:nvPr/>
        </p:nvSpPr>
        <p:spPr>
          <a:xfrm flipV="1">
            <a:off x="585238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A329DA02-2167-7549-B640-3704B31883A3}"/>
              </a:ext>
            </a:extLst>
          </p:cNvPr>
          <p:cNvSpPr/>
          <p:nvPr/>
        </p:nvSpPr>
        <p:spPr>
          <a:xfrm flipV="1">
            <a:off x="6052127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1867A504-3C06-3748-81D9-055632A55ED5}"/>
              </a:ext>
            </a:extLst>
          </p:cNvPr>
          <p:cNvSpPr/>
          <p:nvPr/>
        </p:nvSpPr>
        <p:spPr>
          <a:xfrm flipV="1">
            <a:off x="62470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CCA2035E-C3AA-204E-8697-1103C8681616}"/>
              </a:ext>
            </a:extLst>
          </p:cNvPr>
          <p:cNvSpPr/>
          <p:nvPr/>
        </p:nvSpPr>
        <p:spPr>
          <a:xfrm flipV="1">
            <a:off x="6052127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EC888C-4521-1047-8583-C0E64A6BC6B4}"/>
              </a:ext>
            </a:extLst>
          </p:cNvPr>
          <p:cNvSpPr/>
          <p:nvPr/>
        </p:nvSpPr>
        <p:spPr>
          <a:xfrm flipV="1">
            <a:off x="62470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8EBE2A48-5FEA-324F-B1D3-B03BEB9B16CB}"/>
              </a:ext>
            </a:extLst>
          </p:cNvPr>
          <p:cNvSpPr/>
          <p:nvPr/>
        </p:nvSpPr>
        <p:spPr>
          <a:xfrm flipV="1">
            <a:off x="6052127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DB24F011-F11E-4447-859F-53E279D35688}"/>
              </a:ext>
            </a:extLst>
          </p:cNvPr>
          <p:cNvSpPr/>
          <p:nvPr/>
        </p:nvSpPr>
        <p:spPr>
          <a:xfrm flipV="1">
            <a:off x="62470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BE984BD6-9643-4649-96B3-12C4D21F9828}"/>
              </a:ext>
            </a:extLst>
          </p:cNvPr>
          <p:cNvSpPr/>
          <p:nvPr/>
        </p:nvSpPr>
        <p:spPr>
          <a:xfrm flipV="1">
            <a:off x="6052127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D3561512-6491-2040-996B-440F0B7D9C5E}"/>
              </a:ext>
            </a:extLst>
          </p:cNvPr>
          <p:cNvSpPr/>
          <p:nvPr/>
        </p:nvSpPr>
        <p:spPr>
          <a:xfrm flipV="1">
            <a:off x="62470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574AC175-F7A4-A54E-84F7-29018C38DA61}"/>
              </a:ext>
            </a:extLst>
          </p:cNvPr>
          <p:cNvSpPr/>
          <p:nvPr/>
        </p:nvSpPr>
        <p:spPr>
          <a:xfrm flipV="1">
            <a:off x="488198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2ED00090-5C80-DD4C-B945-36DFC3F5E575}"/>
              </a:ext>
            </a:extLst>
          </p:cNvPr>
          <p:cNvSpPr/>
          <p:nvPr/>
        </p:nvSpPr>
        <p:spPr>
          <a:xfrm flipV="1">
            <a:off x="507694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7771C6AA-6035-7B46-B3E3-A200CF650468}"/>
              </a:ext>
            </a:extLst>
          </p:cNvPr>
          <p:cNvSpPr/>
          <p:nvPr/>
        </p:nvSpPr>
        <p:spPr>
          <a:xfrm flipV="1">
            <a:off x="488198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D8C23D4C-3012-AF4C-8B75-8CB369E0BB0F}"/>
              </a:ext>
            </a:extLst>
          </p:cNvPr>
          <p:cNvSpPr/>
          <p:nvPr/>
        </p:nvSpPr>
        <p:spPr>
          <a:xfrm flipV="1">
            <a:off x="507694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81F18A64-EACC-A843-90D1-F58C16F3B467}"/>
              </a:ext>
            </a:extLst>
          </p:cNvPr>
          <p:cNvSpPr/>
          <p:nvPr/>
        </p:nvSpPr>
        <p:spPr>
          <a:xfrm flipV="1">
            <a:off x="488198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BB9CF21F-B3C1-D94C-A96A-C3F55C201032}"/>
              </a:ext>
            </a:extLst>
          </p:cNvPr>
          <p:cNvSpPr/>
          <p:nvPr/>
        </p:nvSpPr>
        <p:spPr>
          <a:xfrm flipV="1">
            <a:off x="507694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BA7CA2A8-B277-1D49-B731-4EF283E06D5B}"/>
              </a:ext>
            </a:extLst>
          </p:cNvPr>
          <p:cNvSpPr/>
          <p:nvPr/>
        </p:nvSpPr>
        <p:spPr>
          <a:xfrm flipV="1">
            <a:off x="488198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71A94A79-037A-5A4F-AC4C-2B6C786143F9}"/>
              </a:ext>
            </a:extLst>
          </p:cNvPr>
          <p:cNvSpPr/>
          <p:nvPr/>
        </p:nvSpPr>
        <p:spPr>
          <a:xfrm flipV="1">
            <a:off x="507694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3006E0E1-C804-644E-860F-956D25F98C4C}"/>
              </a:ext>
            </a:extLst>
          </p:cNvPr>
          <p:cNvSpPr/>
          <p:nvPr/>
        </p:nvSpPr>
        <p:spPr>
          <a:xfrm flipV="1">
            <a:off x="527668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8DAF3E5B-A3D1-A146-8B55-32A59DD93EAC}"/>
              </a:ext>
            </a:extLst>
          </p:cNvPr>
          <p:cNvSpPr/>
          <p:nvPr/>
        </p:nvSpPr>
        <p:spPr>
          <a:xfrm flipV="1">
            <a:off x="54716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E3BF55E7-0E80-2A47-9D83-4D381272B805}"/>
              </a:ext>
            </a:extLst>
          </p:cNvPr>
          <p:cNvSpPr/>
          <p:nvPr/>
        </p:nvSpPr>
        <p:spPr>
          <a:xfrm flipV="1">
            <a:off x="527668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899E846C-ACFA-534D-85D0-9AE4DAF6C78D}"/>
              </a:ext>
            </a:extLst>
          </p:cNvPr>
          <p:cNvSpPr/>
          <p:nvPr/>
        </p:nvSpPr>
        <p:spPr>
          <a:xfrm flipV="1">
            <a:off x="54716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4FEDE25E-B8CF-544C-8CBD-A6399EEE933E}"/>
              </a:ext>
            </a:extLst>
          </p:cNvPr>
          <p:cNvSpPr/>
          <p:nvPr/>
        </p:nvSpPr>
        <p:spPr>
          <a:xfrm flipV="1">
            <a:off x="527668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97399C97-071B-914B-97BF-2D855E07FF3F}"/>
              </a:ext>
            </a:extLst>
          </p:cNvPr>
          <p:cNvSpPr/>
          <p:nvPr/>
        </p:nvSpPr>
        <p:spPr>
          <a:xfrm flipV="1">
            <a:off x="54716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98B12C7E-8D1F-714E-9AA2-4C51CF6D7BD0}"/>
              </a:ext>
            </a:extLst>
          </p:cNvPr>
          <p:cNvSpPr/>
          <p:nvPr/>
        </p:nvSpPr>
        <p:spPr>
          <a:xfrm flipV="1">
            <a:off x="527668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4B3732E2-BCD9-D444-9961-6B1F1FC1D9BE}"/>
              </a:ext>
            </a:extLst>
          </p:cNvPr>
          <p:cNvSpPr/>
          <p:nvPr/>
        </p:nvSpPr>
        <p:spPr>
          <a:xfrm flipV="1">
            <a:off x="54716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A81B3C1-9859-AA4B-B076-9669A769F5DE}"/>
              </a:ext>
            </a:extLst>
          </p:cNvPr>
          <p:cNvSpPr/>
          <p:nvPr/>
        </p:nvSpPr>
        <p:spPr>
          <a:xfrm flipV="1">
            <a:off x="723222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8FBC5E69-BC6E-D644-9734-3DC62889D8F5}"/>
              </a:ext>
            </a:extLst>
          </p:cNvPr>
          <p:cNvSpPr/>
          <p:nvPr/>
        </p:nvSpPr>
        <p:spPr>
          <a:xfrm flipV="1">
            <a:off x="7427189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993C98E1-A7B0-AF41-B554-F32A93D3AE4F}"/>
              </a:ext>
            </a:extLst>
          </p:cNvPr>
          <p:cNvSpPr/>
          <p:nvPr/>
        </p:nvSpPr>
        <p:spPr>
          <a:xfrm flipV="1">
            <a:off x="723222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25278406-6CD9-CC4E-94C0-5493D9C7023C}"/>
              </a:ext>
            </a:extLst>
          </p:cNvPr>
          <p:cNvSpPr/>
          <p:nvPr/>
        </p:nvSpPr>
        <p:spPr>
          <a:xfrm flipV="1">
            <a:off x="7427189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F417B9FA-1F0E-3041-93D6-781DDDC7BDDA}"/>
              </a:ext>
            </a:extLst>
          </p:cNvPr>
          <p:cNvSpPr/>
          <p:nvPr/>
        </p:nvSpPr>
        <p:spPr>
          <a:xfrm flipV="1">
            <a:off x="723222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9D3AEAD0-D212-2A4B-802C-C8B4B6353AB5}"/>
              </a:ext>
            </a:extLst>
          </p:cNvPr>
          <p:cNvSpPr/>
          <p:nvPr/>
        </p:nvSpPr>
        <p:spPr>
          <a:xfrm flipV="1">
            <a:off x="7427189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A23ACFEB-1855-2E40-BD69-8C28D6A170D9}"/>
              </a:ext>
            </a:extLst>
          </p:cNvPr>
          <p:cNvSpPr/>
          <p:nvPr/>
        </p:nvSpPr>
        <p:spPr>
          <a:xfrm flipV="1">
            <a:off x="723222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2D6ABBFD-2E8D-5B4B-BF29-07EC3A8F7442}"/>
              </a:ext>
            </a:extLst>
          </p:cNvPr>
          <p:cNvSpPr/>
          <p:nvPr/>
        </p:nvSpPr>
        <p:spPr>
          <a:xfrm flipV="1">
            <a:off x="7427189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E0CF810E-218F-674D-9141-B143CBDB36C9}"/>
              </a:ext>
            </a:extLst>
          </p:cNvPr>
          <p:cNvSpPr/>
          <p:nvPr/>
        </p:nvSpPr>
        <p:spPr>
          <a:xfrm flipV="1">
            <a:off x="7626927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33B0517-C793-7B43-ADCA-BAB00532E4F5}"/>
              </a:ext>
            </a:extLst>
          </p:cNvPr>
          <p:cNvSpPr/>
          <p:nvPr/>
        </p:nvSpPr>
        <p:spPr>
          <a:xfrm flipV="1">
            <a:off x="7821888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F6765AA0-ED4A-5D4E-B4B8-3C49824C5785}"/>
              </a:ext>
            </a:extLst>
          </p:cNvPr>
          <p:cNvSpPr/>
          <p:nvPr/>
        </p:nvSpPr>
        <p:spPr>
          <a:xfrm flipV="1">
            <a:off x="7626927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4CC1C4C7-CF9D-DC45-8742-CBCD29BC401D}"/>
              </a:ext>
            </a:extLst>
          </p:cNvPr>
          <p:cNvSpPr/>
          <p:nvPr/>
        </p:nvSpPr>
        <p:spPr>
          <a:xfrm flipV="1">
            <a:off x="7821888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C1A3C773-D934-8648-89BF-901F2E967961}"/>
              </a:ext>
            </a:extLst>
          </p:cNvPr>
          <p:cNvSpPr/>
          <p:nvPr/>
        </p:nvSpPr>
        <p:spPr>
          <a:xfrm flipV="1">
            <a:off x="7626927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4ADCD847-9D8A-1947-8554-82EDB4A7C328}"/>
              </a:ext>
            </a:extLst>
          </p:cNvPr>
          <p:cNvSpPr/>
          <p:nvPr/>
        </p:nvSpPr>
        <p:spPr>
          <a:xfrm flipV="1">
            <a:off x="7821888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556D74BF-F85F-6448-B371-4C25EF7727B9}"/>
              </a:ext>
            </a:extLst>
          </p:cNvPr>
          <p:cNvSpPr/>
          <p:nvPr/>
        </p:nvSpPr>
        <p:spPr>
          <a:xfrm flipV="1">
            <a:off x="7626927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BD9A5B9B-D7FE-7E40-AA34-7D814E100CD3}"/>
              </a:ext>
            </a:extLst>
          </p:cNvPr>
          <p:cNvSpPr/>
          <p:nvPr/>
        </p:nvSpPr>
        <p:spPr>
          <a:xfrm flipV="1">
            <a:off x="7821888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DFDC096C-1096-814A-8A7C-A99ECD5FF1A1}"/>
              </a:ext>
            </a:extLst>
          </p:cNvPr>
          <p:cNvSpPr/>
          <p:nvPr/>
        </p:nvSpPr>
        <p:spPr>
          <a:xfrm flipV="1">
            <a:off x="645678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F2D53483-35D3-D645-BA27-0CCB19E5284B}"/>
              </a:ext>
            </a:extLst>
          </p:cNvPr>
          <p:cNvSpPr/>
          <p:nvPr/>
        </p:nvSpPr>
        <p:spPr>
          <a:xfrm flipV="1">
            <a:off x="6651745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6B96174-3733-B04B-A8BA-2C81A868486B}"/>
              </a:ext>
            </a:extLst>
          </p:cNvPr>
          <p:cNvSpPr/>
          <p:nvPr/>
        </p:nvSpPr>
        <p:spPr>
          <a:xfrm flipV="1">
            <a:off x="645678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8F229E6B-BE7C-5049-905A-B7D5953BECBC}"/>
              </a:ext>
            </a:extLst>
          </p:cNvPr>
          <p:cNvSpPr/>
          <p:nvPr/>
        </p:nvSpPr>
        <p:spPr>
          <a:xfrm flipV="1">
            <a:off x="6651745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9AE6676-EA36-774E-B14E-F6047D6E190D}"/>
              </a:ext>
            </a:extLst>
          </p:cNvPr>
          <p:cNvSpPr/>
          <p:nvPr/>
        </p:nvSpPr>
        <p:spPr>
          <a:xfrm flipV="1">
            <a:off x="645678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8D6FA61B-42BB-9C46-8AE2-1B5EFEF4DA03}"/>
              </a:ext>
            </a:extLst>
          </p:cNvPr>
          <p:cNvSpPr/>
          <p:nvPr/>
        </p:nvSpPr>
        <p:spPr>
          <a:xfrm flipV="1">
            <a:off x="6651745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8AEE9254-3E3C-174D-89AD-BEA376012A6C}"/>
              </a:ext>
            </a:extLst>
          </p:cNvPr>
          <p:cNvSpPr/>
          <p:nvPr/>
        </p:nvSpPr>
        <p:spPr>
          <a:xfrm flipV="1">
            <a:off x="645678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C03475D-708C-A648-A899-C13E0E99877A}"/>
              </a:ext>
            </a:extLst>
          </p:cNvPr>
          <p:cNvSpPr/>
          <p:nvPr/>
        </p:nvSpPr>
        <p:spPr>
          <a:xfrm flipV="1">
            <a:off x="6651745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2A5665CE-66E0-2546-95CB-D4D2A2232531}"/>
              </a:ext>
            </a:extLst>
          </p:cNvPr>
          <p:cNvSpPr/>
          <p:nvPr/>
        </p:nvSpPr>
        <p:spPr>
          <a:xfrm flipV="1">
            <a:off x="6851483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D71150B5-F0EC-EF46-B21A-AA57F2538183}"/>
              </a:ext>
            </a:extLst>
          </p:cNvPr>
          <p:cNvSpPr/>
          <p:nvPr/>
        </p:nvSpPr>
        <p:spPr>
          <a:xfrm flipV="1">
            <a:off x="7046444" y="9920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1A23EF18-DBA3-0844-9F8F-88A17A1DF09A}"/>
              </a:ext>
            </a:extLst>
          </p:cNvPr>
          <p:cNvSpPr/>
          <p:nvPr/>
        </p:nvSpPr>
        <p:spPr>
          <a:xfrm flipV="1">
            <a:off x="6851483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C32EBC0E-5F8A-A241-B892-B77F8A5EAC21}"/>
              </a:ext>
            </a:extLst>
          </p:cNvPr>
          <p:cNvSpPr/>
          <p:nvPr/>
        </p:nvSpPr>
        <p:spPr>
          <a:xfrm flipV="1">
            <a:off x="7046444" y="300945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6F11C0A2-AD1E-0B45-8710-012D9479A1F2}"/>
              </a:ext>
            </a:extLst>
          </p:cNvPr>
          <p:cNvSpPr/>
          <p:nvPr/>
        </p:nvSpPr>
        <p:spPr>
          <a:xfrm flipV="1">
            <a:off x="6851483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2FC9953F-573D-974B-A176-27F3EC6A1630}"/>
              </a:ext>
            </a:extLst>
          </p:cNvPr>
          <p:cNvSpPr/>
          <p:nvPr/>
        </p:nvSpPr>
        <p:spPr>
          <a:xfrm flipV="1">
            <a:off x="7046444" y="502682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878CA9C5-49BE-AB49-8528-CCB81DFD2C84}"/>
              </a:ext>
            </a:extLst>
          </p:cNvPr>
          <p:cNvSpPr/>
          <p:nvPr/>
        </p:nvSpPr>
        <p:spPr>
          <a:xfrm flipV="1">
            <a:off x="6851483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52587DEC-1F87-C24E-BA31-EEBB0F7C98C5}"/>
              </a:ext>
            </a:extLst>
          </p:cNvPr>
          <p:cNvSpPr/>
          <p:nvPr/>
        </p:nvSpPr>
        <p:spPr>
          <a:xfrm flipV="1">
            <a:off x="7046444" y="704419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6793EEFA-B865-E94D-8E58-F765434234F7}"/>
              </a:ext>
            </a:extLst>
          </p:cNvPr>
          <p:cNvSpPr/>
          <p:nvPr/>
        </p:nvSpPr>
        <p:spPr>
          <a:xfrm flipV="1">
            <a:off x="881718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EE864F4B-8291-6F47-8377-4B9C921824C9}"/>
              </a:ext>
            </a:extLst>
          </p:cNvPr>
          <p:cNvSpPr/>
          <p:nvPr/>
        </p:nvSpPr>
        <p:spPr>
          <a:xfrm flipV="1">
            <a:off x="9012149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BC1825E3-844D-124E-9E55-80A232C40986}"/>
              </a:ext>
            </a:extLst>
          </p:cNvPr>
          <p:cNvSpPr/>
          <p:nvPr/>
        </p:nvSpPr>
        <p:spPr>
          <a:xfrm flipV="1">
            <a:off x="881718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DA4E5D5E-5188-7346-BD14-95351222E4AA}"/>
              </a:ext>
            </a:extLst>
          </p:cNvPr>
          <p:cNvSpPr/>
          <p:nvPr/>
        </p:nvSpPr>
        <p:spPr>
          <a:xfrm flipV="1">
            <a:off x="9012149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5DA9F468-B555-4442-B328-827280450DE0}"/>
              </a:ext>
            </a:extLst>
          </p:cNvPr>
          <p:cNvSpPr/>
          <p:nvPr/>
        </p:nvSpPr>
        <p:spPr>
          <a:xfrm flipV="1">
            <a:off x="881718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6B185091-CD01-E94E-8FE7-7700B9E7D607}"/>
              </a:ext>
            </a:extLst>
          </p:cNvPr>
          <p:cNvSpPr/>
          <p:nvPr/>
        </p:nvSpPr>
        <p:spPr>
          <a:xfrm flipV="1">
            <a:off x="9012149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98E0EFF2-D2E9-8A46-A4CB-A823B584EE0A}"/>
              </a:ext>
            </a:extLst>
          </p:cNvPr>
          <p:cNvSpPr/>
          <p:nvPr/>
        </p:nvSpPr>
        <p:spPr>
          <a:xfrm flipV="1">
            <a:off x="881718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ACF9186F-CD47-5F49-A7EF-83D08F592768}"/>
              </a:ext>
            </a:extLst>
          </p:cNvPr>
          <p:cNvSpPr/>
          <p:nvPr/>
        </p:nvSpPr>
        <p:spPr>
          <a:xfrm flipV="1">
            <a:off x="9012149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65C21CB7-9D9F-354C-96FD-4BE747FEB898}"/>
              </a:ext>
            </a:extLst>
          </p:cNvPr>
          <p:cNvSpPr/>
          <p:nvPr/>
        </p:nvSpPr>
        <p:spPr>
          <a:xfrm flipV="1">
            <a:off x="9211887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D783213E-0391-0E4C-8AF4-4D9578CE5169}"/>
              </a:ext>
            </a:extLst>
          </p:cNvPr>
          <p:cNvSpPr/>
          <p:nvPr/>
        </p:nvSpPr>
        <p:spPr>
          <a:xfrm flipV="1">
            <a:off x="9406848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FD3F354D-5033-1A4F-B9FC-07DFFEE81F6C}"/>
              </a:ext>
            </a:extLst>
          </p:cNvPr>
          <p:cNvSpPr/>
          <p:nvPr/>
        </p:nvSpPr>
        <p:spPr>
          <a:xfrm flipV="1">
            <a:off x="9211887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24304573-87DB-234C-8CDF-73687A197F09}"/>
              </a:ext>
            </a:extLst>
          </p:cNvPr>
          <p:cNvSpPr/>
          <p:nvPr/>
        </p:nvSpPr>
        <p:spPr>
          <a:xfrm flipV="1">
            <a:off x="9406848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8F61DDD2-8AB4-A94F-8DBD-6B51A75B0E79}"/>
              </a:ext>
            </a:extLst>
          </p:cNvPr>
          <p:cNvSpPr/>
          <p:nvPr/>
        </p:nvSpPr>
        <p:spPr>
          <a:xfrm flipV="1">
            <a:off x="9211887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83B23E58-DBE1-8347-A9E4-7FFAA6C9EF4B}"/>
              </a:ext>
            </a:extLst>
          </p:cNvPr>
          <p:cNvSpPr/>
          <p:nvPr/>
        </p:nvSpPr>
        <p:spPr>
          <a:xfrm flipV="1">
            <a:off x="9406848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1986AC94-7616-2C4B-9DE0-684D7CE0FA24}"/>
              </a:ext>
            </a:extLst>
          </p:cNvPr>
          <p:cNvSpPr/>
          <p:nvPr/>
        </p:nvSpPr>
        <p:spPr>
          <a:xfrm flipV="1">
            <a:off x="9211887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D60A56BC-2780-DC44-95D7-A7F2D9561FD3}"/>
              </a:ext>
            </a:extLst>
          </p:cNvPr>
          <p:cNvSpPr/>
          <p:nvPr/>
        </p:nvSpPr>
        <p:spPr>
          <a:xfrm flipV="1">
            <a:off x="9406848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29BE823C-74E7-3742-80FE-5EBDE5DD5A17}"/>
              </a:ext>
            </a:extLst>
          </p:cNvPr>
          <p:cNvSpPr/>
          <p:nvPr/>
        </p:nvSpPr>
        <p:spPr>
          <a:xfrm flipV="1">
            <a:off x="804174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4328C3A1-E9B9-EB4D-BC1A-A99E5080E43F}"/>
              </a:ext>
            </a:extLst>
          </p:cNvPr>
          <p:cNvSpPr/>
          <p:nvPr/>
        </p:nvSpPr>
        <p:spPr>
          <a:xfrm flipV="1">
            <a:off x="8236705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7E50D989-69C5-0347-A4E8-D5CBDFA9E9A9}"/>
              </a:ext>
            </a:extLst>
          </p:cNvPr>
          <p:cNvSpPr/>
          <p:nvPr/>
        </p:nvSpPr>
        <p:spPr>
          <a:xfrm flipV="1">
            <a:off x="804174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AFB88523-CE9E-944B-B1AF-176C0B484C31}"/>
              </a:ext>
            </a:extLst>
          </p:cNvPr>
          <p:cNvSpPr/>
          <p:nvPr/>
        </p:nvSpPr>
        <p:spPr>
          <a:xfrm flipV="1">
            <a:off x="8236705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FFC7581F-8F9C-0E41-A184-4E509218B7A6}"/>
              </a:ext>
            </a:extLst>
          </p:cNvPr>
          <p:cNvSpPr/>
          <p:nvPr/>
        </p:nvSpPr>
        <p:spPr>
          <a:xfrm flipV="1">
            <a:off x="804174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AA7EB809-5224-C640-9B2B-B6EB3FE708DF}"/>
              </a:ext>
            </a:extLst>
          </p:cNvPr>
          <p:cNvSpPr/>
          <p:nvPr/>
        </p:nvSpPr>
        <p:spPr>
          <a:xfrm flipV="1">
            <a:off x="8236705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28675345-6EF6-A24F-93B8-82D650238F21}"/>
              </a:ext>
            </a:extLst>
          </p:cNvPr>
          <p:cNvSpPr/>
          <p:nvPr/>
        </p:nvSpPr>
        <p:spPr>
          <a:xfrm flipV="1">
            <a:off x="804174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EBB9478D-7E8F-3645-BE26-A190185C855C}"/>
              </a:ext>
            </a:extLst>
          </p:cNvPr>
          <p:cNvSpPr/>
          <p:nvPr/>
        </p:nvSpPr>
        <p:spPr>
          <a:xfrm flipV="1">
            <a:off x="8236705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82522F77-CF41-884B-ABC0-01E65F5FD026}"/>
              </a:ext>
            </a:extLst>
          </p:cNvPr>
          <p:cNvSpPr/>
          <p:nvPr/>
        </p:nvSpPr>
        <p:spPr>
          <a:xfrm flipV="1">
            <a:off x="8436443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59DB4CFC-200B-4247-A5F9-B493CDAB0918}"/>
              </a:ext>
            </a:extLst>
          </p:cNvPr>
          <p:cNvSpPr/>
          <p:nvPr/>
        </p:nvSpPr>
        <p:spPr>
          <a:xfrm flipV="1">
            <a:off x="8631404" y="9920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7B9AB5E2-6DF1-D444-B4D4-654D68CAEB18}"/>
              </a:ext>
            </a:extLst>
          </p:cNvPr>
          <p:cNvSpPr/>
          <p:nvPr/>
        </p:nvSpPr>
        <p:spPr>
          <a:xfrm flipV="1">
            <a:off x="8436443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45B86ED2-264F-0940-BB72-41E1B7F76017}"/>
              </a:ext>
            </a:extLst>
          </p:cNvPr>
          <p:cNvSpPr/>
          <p:nvPr/>
        </p:nvSpPr>
        <p:spPr>
          <a:xfrm flipV="1">
            <a:off x="8631404" y="300944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2D333C29-93DE-BD46-87DB-61402A18AF6A}"/>
              </a:ext>
            </a:extLst>
          </p:cNvPr>
          <p:cNvSpPr/>
          <p:nvPr/>
        </p:nvSpPr>
        <p:spPr>
          <a:xfrm flipV="1">
            <a:off x="8436443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EB13BE5D-5734-2542-A722-929D9841D691}"/>
              </a:ext>
            </a:extLst>
          </p:cNvPr>
          <p:cNvSpPr/>
          <p:nvPr/>
        </p:nvSpPr>
        <p:spPr>
          <a:xfrm flipV="1">
            <a:off x="8631404" y="502681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A2FB6D7B-0069-1941-AF98-ED6DB4AB48EF}"/>
              </a:ext>
            </a:extLst>
          </p:cNvPr>
          <p:cNvSpPr/>
          <p:nvPr/>
        </p:nvSpPr>
        <p:spPr>
          <a:xfrm flipV="1">
            <a:off x="8436443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A27B9AAA-4EB0-B74E-93E0-608E12AB0E18}"/>
              </a:ext>
            </a:extLst>
          </p:cNvPr>
          <p:cNvSpPr/>
          <p:nvPr/>
        </p:nvSpPr>
        <p:spPr>
          <a:xfrm flipV="1">
            <a:off x="8631404" y="704418"/>
            <a:ext cx="159423" cy="159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603A40E-E643-5C48-B364-C67B35D93DFB}"/>
              </a:ext>
            </a:extLst>
          </p:cNvPr>
          <p:cNvCxnSpPr>
            <a:cxnSpLocks/>
            <a:stCxn id="18" idx="0"/>
            <a:endCxn id="99" idx="3"/>
          </p:cNvCxnSpPr>
          <p:nvPr/>
        </p:nvCxnSpPr>
        <p:spPr>
          <a:xfrm flipV="1">
            <a:off x="3565737" y="422016"/>
            <a:ext cx="33566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C62EF0C-83C9-F949-BC34-5637BF308768}"/>
              </a:ext>
            </a:extLst>
          </p:cNvPr>
          <p:cNvCxnSpPr>
            <a:cxnSpLocks/>
            <a:stCxn id="21" idx="0"/>
            <a:endCxn id="100" idx="3"/>
          </p:cNvCxnSpPr>
          <p:nvPr/>
        </p:nvCxnSpPr>
        <p:spPr>
          <a:xfrm flipH="1" flipV="1">
            <a:off x="3599303" y="1054948"/>
            <a:ext cx="462957" cy="242520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C3A972B-BF04-CA4A-B34C-43D084236E28}"/>
              </a:ext>
            </a:extLst>
          </p:cNvPr>
          <p:cNvCxnSpPr>
            <a:cxnSpLocks/>
            <a:stCxn id="23" idx="0"/>
            <a:endCxn id="101" idx="3"/>
          </p:cNvCxnSpPr>
          <p:nvPr/>
        </p:nvCxnSpPr>
        <p:spPr>
          <a:xfrm flipH="1" flipV="1">
            <a:off x="3599303" y="1687883"/>
            <a:ext cx="959481" cy="17922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C45D7E1-5D2D-9C44-9BBA-97F1D6F8630E}"/>
              </a:ext>
            </a:extLst>
          </p:cNvPr>
          <p:cNvCxnSpPr>
            <a:cxnSpLocks/>
            <a:stCxn id="24" idx="0"/>
            <a:endCxn id="102" idx="3"/>
          </p:cNvCxnSpPr>
          <p:nvPr/>
        </p:nvCxnSpPr>
        <p:spPr>
          <a:xfrm flipH="1" flipV="1">
            <a:off x="3599303" y="2320813"/>
            <a:ext cx="1456005" cy="115933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C2F61DF-1AC0-A142-95C5-7ABB91A82976}"/>
              </a:ext>
            </a:extLst>
          </p:cNvPr>
          <p:cNvCxnSpPr>
            <a:cxnSpLocks/>
            <a:stCxn id="26" idx="0"/>
            <a:endCxn id="103" idx="3"/>
          </p:cNvCxnSpPr>
          <p:nvPr/>
        </p:nvCxnSpPr>
        <p:spPr>
          <a:xfrm flipH="1" flipV="1">
            <a:off x="4205491" y="420437"/>
            <a:ext cx="1675826" cy="305970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2BC6CA9-1FAD-A441-8ECF-562F1B3BFE8E}"/>
              </a:ext>
            </a:extLst>
          </p:cNvPr>
          <p:cNvCxnSpPr>
            <a:cxnSpLocks/>
            <a:stCxn id="27" idx="0"/>
            <a:endCxn id="63" idx="3"/>
          </p:cNvCxnSpPr>
          <p:nvPr/>
        </p:nvCxnSpPr>
        <p:spPr>
          <a:xfrm flipH="1" flipV="1">
            <a:off x="4211299" y="1058778"/>
            <a:ext cx="2166541" cy="242137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2C56084-FA28-D341-8EE4-135D1C61DC50}"/>
              </a:ext>
            </a:extLst>
          </p:cNvPr>
          <p:cNvCxnSpPr>
            <a:cxnSpLocks/>
            <a:stCxn id="28" idx="0"/>
            <a:endCxn id="105" idx="3"/>
          </p:cNvCxnSpPr>
          <p:nvPr/>
        </p:nvCxnSpPr>
        <p:spPr>
          <a:xfrm flipH="1" flipV="1">
            <a:off x="4205491" y="1686304"/>
            <a:ext cx="2668873" cy="179384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6A8BC8-2471-8949-B053-69E7CBCA31AB}"/>
              </a:ext>
            </a:extLst>
          </p:cNvPr>
          <p:cNvCxnSpPr>
            <a:cxnSpLocks/>
            <a:stCxn id="29" idx="0"/>
            <a:endCxn id="106" idx="3"/>
          </p:cNvCxnSpPr>
          <p:nvPr/>
        </p:nvCxnSpPr>
        <p:spPr>
          <a:xfrm flipH="1" flipV="1">
            <a:off x="4205491" y="2319234"/>
            <a:ext cx="3165397" cy="11609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such scenarios threads cannot work on only one element</a:t>
            </a:r>
          </a:p>
        </p:txBody>
      </p:sp>
    </p:spTree>
    <p:extLst>
      <p:ext uri="{BB962C8B-B14F-4D97-AF65-F5344CB8AC3E}">
        <p14:creationId xmlns:p14="http://schemas.microsoft.com/office/powerpoint/2010/main" val="7058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2222C-9B31-504C-8A0A-4BC65474831A}"/>
              </a:ext>
            </a:extLst>
          </p:cNvPr>
          <p:cNvSpPr/>
          <p:nvPr/>
        </p:nvSpPr>
        <p:spPr>
          <a:xfrm>
            <a:off x="3390678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591879-505E-C248-84FF-8EEF2851F5C1}"/>
              </a:ext>
            </a:extLst>
          </p:cNvPr>
          <p:cNvSpPr/>
          <p:nvPr/>
        </p:nvSpPr>
        <p:spPr>
          <a:xfrm>
            <a:off x="3887201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B36836-49CB-EB4B-B10A-7ADDB9DDFDB9}"/>
              </a:ext>
            </a:extLst>
          </p:cNvPr>
          <p:cNvSpPr/>
          <p:nvPr/>
        </p:nvSpPr>
        <p:spPr>
          <a:xfrm>
            <a:off x="4383725" y="3480150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8E9C-B4C0-AE45-A986-8481C8B35FCD}"/>
              </a:ext>
            </a:extLst>
          </p:cNvPr>
          <p:cNvSpPr/>
          <p:nvPr/>
        </p:nvSpPr>
        <p:spPr>
          <a:xfrm>
            <a:off x="4880249" y="3480149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0D22E-9309-C84F-A9EB-A344435BC85B}"/>
              </a:ext>
            </a:extLst>
          </p:cNvPr>
          <p:cNvSpPr/>
          <p:nvPr/>
        </p:nvSpPr>
        <p:spPr>
          <a:xfrm>
            <a:off x="5706258" y="3480146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DE14C-78B8-3040-95BE-715D3212242D}"/>
              </a:ext>
            </a:extLst>
          </p:cNvPr>
          <p:cNvSpPr/>
          <p:nvPr/>
        </p:nvSpPr>
        <p:spPr>
          <a:xfrm>
            <a:off x="6202781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231298-EC7C-184F-9C56-6FF6B091A006}"/>
              </a:ext>
            </a:extLst>
          </p:cNvPr>
          <p:cNvSpPr/>
          <p:nvPr/>
        </p:nvSpPr>
        <p:spPr>
          <a:xfrm>
            <a:off x="6699305" y="3480148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DCF2F-0C48-E74E-AAD6-45B48BEF08A5}"/>
              </a:ext>
            </a:extLst>
          </p:cNvPr>
          <p:cNvSpPr/>
          <p:nvPr/>
        </p:nvSpPr>
        <p:spPr>
          <a:xfrm>
            <a:off x="7195829" y="3480147"/>
            <a:ext cx="350117" cy="16348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24CE36-F4FD-944A-84C0-3DF3E3B71B51}"/>
              </a:ext>
            </a:extLst>
          </p:cNvPr>
          <p:cNvGrpSpPr/>
          <p:nvPr/>
        </p:nvGrpSpPr>
        <p:grpSpPr>
          <a:xfrm>
            <a:off x="3103432" y="178922"/>
            <a:ext cx="4765936" cy="2390377"/>
            <a:chOff x="3103432" y="323297"/>
            <a:chExt cx="4765936" cy="23903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EFAEB7-219F-884A-931C-CAA9F0B74E10}"/>
                </a:ext>
              </a:extLst>
            </p:cNvPr>
            <p:cNvSpPr/>
            <p:nvPr/>
          </p:nvSpPr>
          <p:spPr>
            <a:xfrm flipV="1">
              <a:off x="5527604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C688BA-FA4B-E44A-9ACE-D7A8982CECB2}"/>
                </a:ext>
              </a:extLst>
            </p:cNvPr>
            <p:cNvSpPr/>
            <p:nvPr/>
          </p:nvSpPr>
          <p:spPr>
            <a:xfrm flipV="1">
              <a:off x="6137087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E9ACA4-B7B7-E74D-9DD4-334F7D70787D}"/>
                </a:ext>
              </a:extLst>
            </p:cNvPr>
            <p:cNvSpPr/>
            <p:nvPr/>
          </p:nvSpPr>
          <p:spPr>
            <a:xfrm flipV="1">
              <a:off x="5527604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503D9A-B053-8347-9949-F01F4E5FBCBA}"/>
                </a:ext>
              </a:extLst>
            </p:cNvPr>
            <p:cNvSpPr/>
            <p:nvPr/>
          </p:nvSpPr>
          <p:spPr>
            <a:xfrm flipV="1">
              <a:off x="6137087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D208C2-E1F3-AF4F-9B02-06FFF882234B}"/>
                </a:ext>
              </a:extLst>
            </p:cNvPr>
            <p:cNvSpPr/>
            <p:nvPr/>
          </p:nvSpPr>
          <p:spPr>
            <a:xfrm flipV="1">
              <a:off x="5527604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D68DF8-EF8C-C84E-B993-26AABCC0B099}"/>
                </a:ext>
              </a:extLst>
            </p:cNvPr>
            <p:cNvSpPr/>
            <p:nvPr/>
          </p:nvSpPr>
          <p:spPr>
            <a:xfrm flipV="1">
              <a:off x="6137087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AE055-E29E-CC4A-955B-A139CA58FA88}"/>
                </a:ext>
              </a:extLst>
            </p:cNvPr>
            <p:cNvSpPr/>
            <p:nvPr/>
          </p:nvSpPr>
          <p:spPr>
            <a:xfrm flipV="1">
              <a:off x="5527604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F29AB3-1939-254D-88C7-B5542FC2E28F}"/>
                </a:ext>
              </a:extLst>
            </p:cNvPr>
            <p:cNvSpPr/>
            <p:nvPr/>
          </p:nvSpPr>
          <p:spPr>
            <a:xfrm flipV="1">
              <a:off x="6137087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C7BE2F-C1C2-1646-B8DA-01BFFD163316}"/>
                </a:ext>
              </a:extLst>
            </p:cNvPr>
            <p:cNvSpPr/>
            <p:nvPr/>
          </p:nvSpPr>
          <p:spPr>
            <a:xfrm flipV="1">
              <a:off x="6761501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1C7A2C-E016-BC49-8B39-C0355ABD5341}"/>
                </a:ext>
              </a:extLst>
            </p:cNvPr>
            <p:cNvSpPr/>
            <p:nvPr/>
          </p:nvSpPr>
          <p:spPr>
            <a:xfrm flipV="1">
              <a:off x="7370984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99AE3DD-2AC2-CD47-8515-045DCACE189F}"/>
                </a:ext>
              </a:extLst>
            </p:cNvPr>
            <p:cNvSpPr/>
            <p:nvPr/>
          </p:nvSpPr>
          <p:spPr>
            <a:xfrm flipV="1">
              <a:off x="6761501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94883C-8F70-3F44-B78E-26F33BBB8722}"/>
                </a:ext>
              </a:extLst>
            </p:cNvPr>
            <p:cNvSpPr/>
            <p:nvPr/>
          </p:nvSpPr>
          <p:spPr>
            <a:xfrm flipV="1">
              <a:off x="7370984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B0453B-0084-444D-AAF8-5A3DF9CB6426}"/>
                </a:ext>
              </a:extLst>
            </p:cNvPr>
            <p:cNvSpPr/>
            <p:nvPr/>
          </p:nvSpPr>
          <p:spPr>
            <a:xfrm flipV="1">
              <a:off x="6761501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654884-4C56-FC45-A63F-BA249E45245A}"/>
                </a:ext>
              </a:extLst>
            </p:cNvPr>
            <p:cNvSpPr/>
            <p:nvPr/>
          </p:nvSpPr>
          <p:spPr>
            <a:xfrm flipV="1">
              <a:off x="7370984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F9435D-544B-614F-8C53-C3FA84414B9E}"/>
                </a:ext>
              </a:extLst>
            </p:cNvPr>
            <p:cNvSpPr/>
            <p:nvPr/>
          </p:nvSpPr>
          <p:spPr>
            <a:xfrm flipV="1">
              <a:off x="6761501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6131D0-8253-2D4A-8686-80E20A17BCC7}"/>
                </a:ext>
              </a:extLst>
            </p:cNvPr>
            <p:cNvSpPr/>
            <p:nvPr/>
          </p:nvSpPr>
          <p:spPr>
            <a:xfrm flipV="1">
              <a:off x="7370984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AC5099-08EB-944A-BB25-9297F13DBF93}"/>
                </a:ext>
              </a:extLst>
            </p:cNvPr>
            <p:cNvSpPr/>
            <p:nvPr/>
          </p:nvSpPr>
          <p:spPr>
            <a:xfrm flipV="1">
              <a:off x="3103432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7469E9B-23CA-9C4D-AAF4-1CF91F5FF895}"/>
                </a:ext>
              </a:extLst>
            </p:cNvPr>
            <p:cNvSpPr/>
            <p:nvPr/>
          </p:nvSpPr>
          <p:spPr>
            <a:xfrm flipV="1">
              <a:off x="3712915" y="32329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CD3798-3B91-8A47-A0E4-0887A7AFB44A}"/>
                </a:ext>
              </a:extLst>
            </p:cNvPr>
            <p:cNvSpPr/>
            <p:nvPr/>
          </p:nvSpPr>
          <p:spPr>
            <a:xfrm flipV="1">
              <a:off x="3103432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1A23BB-BE57-004D-A750-383C78B79417}"/>
                </a:ext>
              </a:extLst>
            </p:cNvPr>
            <p:cNvSpPr/>
            <p:nvPr/>
          </p:nvSpPr>
          <p:spPr>
            <a:xfrm flipV="1">
              <a:off x="3712915" y="953960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74D7BD4-C42D-9443-8AE6-5818964309D3}"/>
                </a:ext>
              </a:extLst>
            </p:cNvPr>
            <p:cNvSpPr/>
            <p:nvPr/>
          </p:nvSpPr>
          <p:spPr>
            <a:xfrm flipV="1">
              <a:off x="3103432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9257DF3-7B56-AB4B-B5D0-6B9DF81AC095}"/>
                </a:ext>
              </a:extLst>
            </p:cNvPr>
            <p:cNvSpPr/>
            <p:nvPr/>
          </p:nvSpPr>
          <p:spPr>
            <a:xfrm flipV="1">
              <a:off x="3712915" y="1584624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A4023D4-3216-C44E-8CDF-4B9101BC8DF3}"/>
                </a:ext>
              </a:extLst>
            </p:cNvPr>
            <p:cNvSpPr/>
            <p:nvPr/>
          </p:nvSpPr>
          <p:spPr>
            <a:xfrm flipV="1">
              <a:off x="3103432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C11FF1D-E8A7-1F42-81DF-A1658ADB4B9A}"/>
                </a:ext>
              </a:extLst>
            </p:cNvPr>
            <p:cNvSpPr/>
            <p:nvPr/>
          </p:nvSpPr>
          <p:spPr>
            <a:xfrm flipV="1">
              <a:off x="3712915" y="2215287"/>
              <a:ext cx="498384" cy="4983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A5B97D-91BF-0D49-ACAD-9D952CD1A167}"/>
                </a:ext>
              </a:extLst>
            </p:cNvPr>
            <p:cNvSpPr/>
            <p:nvPr/>
          </p:nvSpPr>
          <p:spPr>
            <a:xfrm flipV="1">
              <a:off x="4337329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740D4E-81BD-5545-A9D0-67FE50E9469D}"/>
                </a:ext>
              </a:extLst>
            </p:cNvPr>
            <p:cNvSpPr/>
            <p:nvPr/>
          </p:nvSpPr>
          <p:spPr>
            <a:xfrm flipV="1">
              <a:off x="4946812" y="32329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BA7A781-1287-1745-A057-27A9D738D730}"/>
                </a:ext>
              </a:extLst>
            </p:cNvPr>
            <p:cNvSpPr/>
            <p:nvPr/>
          </p:nvSpPr>
          <p:spPr>
            <a:xfrm flipV="1">
              <a:off x="4337329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762388-A33C-6B4E-9ADA-231D562A29D9}"/>
                </a:ext>
              </a:extLst>
            </p:cNvPr>
            <p:cNvSpPr/>
            <p:nvPr/>
          </p:nvSpPr>
          <p:spPr>
            <a:xfrm flipV="1">
              <a:off x="4946812" y="953960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7891E45-2D49-8E41-92C0-290B76192DC4}"/>
                </a:ext>
              </a:extLst>
            </p:cNvPr>
            <p:cNvSpPr/>
            <p:nvPr/>
          </p:nvSpPr>
          <p:spPr>
            <a:xfrm flipV="1">
              <a:off x="4337329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D41E903-A472-5240-B1C4-358C4AFE7610}"/>
                </a:ext>
              </a:extLst>
            </p:cNvPr>
            <p:cNvSpPr/>
            <p:nvPr/>
          </p:nvSpPr>
          <p:spPr>
            <a:xfrm flipV="1">
              <a:off x="4946812" y="1584624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2D1910-0F95-FC4B-8FCE-B2ED5653AA47}"/>
                </a:ext>
              </a:extLst>
            </p:cNvPr>
            <p:cNvSpPr/>
            <p:nvPr/>
          </p:nvSpPr>
          <p:spPr>
            <a:xfrm flipV="1">
              <a:off x="4337329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A28D49F-B15B-3448-86C2-B79A39430A9F}"/>
                </a:ext>
              </a:extLst>
            </p:cNvPr>
            <p:cNvSpPr/>
            <p:nvPr/>
          </p:nvSpPr>
          <p:spPr>
            <a:xfrm flipV="1">
              <a:off x="4946812" y="2215287"/>
              <a:ext cx="498384" cy="498387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or else work is left undone</a:t>
            </a:r>
          </a:p>
        </p:txBody>
      </p:sp>
    </p:spTree>
    <p:extLst>
      <p:ext uri="{BB962C8B-B14F-4D97-AF65-F5344CB8AC3E}">
        <p14:creationId xmlns:p14="http://schemas.microsoft.com/office/powerpoint/2010/main" val="124789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way to address this programmatically is with a </a:t>
            </a:r>
            <a:r>
              <a:rPr lang="en-US" b="1" dirty="0"/>
              <a:t>grid-stride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0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a grid-stride loop, the thread’s first element is calculated as usual, with </a:t>
            </a:r>
            <a:r>
              <a:rPr lang="en-US" b="1" dirty="0">
                <a:latin typeface="Courier" pitchFamily="2" charset="0"/>
              </a:rPr>
              <a:t>threadIdx.x + blockIdx.x * blockDim.x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17F2B6B-E23E-294F-9A25-273632EFC0DC}"/>
              </a:ext>
            </a:extLst>
          </p:cNvPr>
          <p:cNvCxnSpPr>
            <a:cxnSpLocks/>
          </p:cNvCxnSpPr>
          <p:nvPr/>
        </p:nvCxnSpPr>
        <p:spPr>
          <a:xfrm flipV="1">
            <a:off x="3565737" y="422016"/>
            <a:ext cx="33566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3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thread then strides forward by the number of threads in the grid (</a:t>
            </a:r>
            <a:r>
              <a:rPr lang="en-US" b="1" dirty="0">
                <a:latin typeface="Courier" pitchFamily="2" charset="0"/>
              </a:rPr>
              <a:t>blockDim.x * gridDim.x), </a:t>
            </a:r>
            <a:r>
              <a:rPr lang="en-US" dirty="0"/>
              <a:t>in this case </a:t>
            </a:r>
            <a:r>
              <a:rPr lang="en-US" b="1" dirty="0">
                <a:latin typeface="Courier" pitchFamily="2" charset="0"/>
              </a:rPr>
              <a:t>8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17F2B6B-E23E-294F-9A25-273632EFC0DC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3565737" y="422016"/>
            <a:ext cx="779102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3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continues in this way until its data index is greater than the number of data elements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17F2B6B-E23E-294F-9A25-273632EFC0DC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3565737" y="422016"/>
            <a:ext cx="1970996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20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CE0A6-87A9-6D4D-942C-0FA866A37AE2}"/>
              </a:ext>
            </a:extLst>
          </p:cNvPr>
          <p:cNvSpPr/>
          <p:nvPr/>
        </p:nvSpPr>
        <p:spPr>
          <a:xfrm>
            <a:off x="3100132" y="2926084"/>
            <a:ext cx="4772537" cy="2601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125C51-185A-1448-ADC1-84BA7DE59245}"/>
              </a:ext>
            </a:extLst>
          </p:cNvPr>
          <p:cNvSpPr txBox="1"/>
          <p:nvPr/>
        </p:nvSpPr>
        <p:spPr>
          <a:xfrm>
            <a:off x="3158422" y="3002042"/>
            <a:ext cx="2797946" cy="23298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performWork&lt;&lt;&lt;2, 4&gt;&gt;&gt;()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EC38B-6260-DA4F-BFBC-C3311966B0DE}"/>
              </a:ext>
            </a:extLst>
          </p:cNvPr>
          <p:cNvSpPr/>
          <p:nvPr/>
        </p:nvSpPr>
        <p:spPr>
          <a:xfrm>
            <a:off x="5557089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8B169A-E560-7045-9A1A-099757762401}"/>
              </a:ext>
            </a:extLst>
          </p:cNvPr>
          <p:cNvSpPr/>
          <p:nvPr/>
        </p:nvSpPr>
        <p:spPr>
          <a:xfrm>
            <a:off x="3241508" y="3354523"/>
            <a:ext cx="2138028" cy="1886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C37DAB-C95E-F94A-B55A-BC8D18169E83}"/>
              </a:ext>
            </a:extLst>
          </p:cNvPr>
          <p:cNvGrpSpPr/>
          <p:nvPr/>
        </p:nvGrpSpPr>
        <p:grpSpPr>
          <a:xfrm>
            <a:off x="3390678" y="3480146"/>
            <a:ext cx="4155268" cy="1634807"/>
            <a:chOff x="3390678" y="3480146"/>
            <a:chExt cx="4155268" cy="1634807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2222C-9B31-504C-8A0A-4BC65474831A}"/>
                </a:ext>
              </a:extLst>
            </p:cNvPr>
            <p:cNvSpPr/>
            <p:nvPr/>
          </p:nvSpPr>
          <p:spPr>
            <a:xfrm>
              <a:off x="3390678" y="3480148"/>
              <a:ext cx="350117" cy="16348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591879-505E-C248-84FF-8EEF2851F5C1}"/>
                </a:ext>
              </a:extLst>
            </p:cNvPr>
            <p:cNvSpPr/>
            <p:nvPr/>
          </p:nvSpPr>
          <p:spPr>
            <a:xfrm>
              <a:off x="3887201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B36836-49CB-EB4B-B10A-7ADDB9DDFDB9}"/>
                </a:ext>
              </a:extLst>
            </p:cNvPr>
            <p:cNvSpPr/>
            <p:nvPr/>
          </p:nvSpPr>
          <p:spPr>
            <a:xfrm>
              <a:off x="4383725" y="3480150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16B8E9C-B4C0-AE45-A986-8481C8B35FCD}"/>
                </a:ext>
              </a:extLst>
            </p:cNvPr>
            <p:cNvSpPr/>
            <p:nvPr/>
          </p:nvSpPr>
          <p:spPr>
            <a:xfrm>
              <a:off x="4880249" y="3480149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70D22E-9309-C84F-A9EB-A344435BC85B}"/>
                </a:ext>
              </a:extLst>
            </p:cNvPr>
            <p:cNvSpPr/>
            <p:nvPr/>
          </p:nvSpPr>
          <p:spPr>
            <a:xfrm>
              <a:off x="5706258" y="3480146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7DE14C-78B8-3040-95BE-715D3212242D}"/>
                </a:ext>
              </a:extLst>
            </p:cNvPr>
            <p:cNvSpPr/>
            <p:nvPr/>
          </p:nvSpPr>
          <p:spPr>
            <a:xfrm>
              <a:off x="6202781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31298-EC7C-184F-9C56-6FF6B091A006}"/>
                </a:ext>
              </a:extLst>
            </p:cNvPr>
            <p:cNvSpPr/>
            <p:nvPr/>
          </p:nvSpPr>
          <p:spPr>
            <a:xfrm>
              <a:off x="6699305" y="3480148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0DCF2F-0C48-E74E-AAD6-45B48BEF08A5}"/>
                </a:ext>
              </a:extLst>
            </p:cNvPr>
            <p:cNvSpPr/>
            <p:nvPr/>
          </p:nvSpPr>
          <p:spPr>
            <a:xfrm>
              <a:off x="7195829" y="3480147"/>
              <a:ext cx="350117" cy="1634803"/>
            </a:xfrm>
            <a:prstGeom prst="rect">
              <a:avLst/>
            </a:prstGeom>
            <a:grpFill/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0EFAEB7-219F-884A-931C-CAA9F0B74E10}"/>
              </a:ext>
            </a:extLst>
          </p:cNvPr>
          <p:cNvSpPr/>
          <p:nvPr/>
        </p:nvSpPr>
        <p:spPr>
          <a:xfrm flipV="1">
            <a:off x="5527604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688BA-FA4B-E44A-9ACE-D7A8982CECB2}"/>
              </a:ext>
            </a:extLst>
          </p:cNvPr>
          <p:cNvSpPr/>
          <p:nvPr/>
        </p:nvSpPr>
        <p:spPr>
          <a:xfrm flipV="1">
            <a:off x="6137087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E9ACA4-B7B7-E74D-9DD4-334F7D70787D}"/>
              </a:ext>
            </a:extLst>
          </p:cNvPr>
          <p:cNvSpPr/>
          <p:nvPr/>
        </p:nvSpPr>
        <p:spPr>
          <a:xfrm flipV="1">
            <a:off x="552760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503D9A-B053-8347-9949-F01F4E5FBCBA}"/>
              </a:ext>
            </a:extLst>
          </p:cNvPr>
          <p:cNvSpPr/>
          <p:nvPr/>
        </p:nvSpPr>
        <p:spPr>
          <a:xfrm flipV="1">
            <a:off x="6137087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D208C2-E1F3-AF4F-9B02-06FFF882234B}"/>
              </a:ext>
            </a:extLst>
          </p:cNvPr>
          <p:cNvSpPr/>
          <p:nvPr/>
        </p:nvSpPr>
        <p:spPr>
          <a:xfrm flipV="1">
            <a:off x="552760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D68DF8-EF8C-C84E-B993-26AABCC0B099}"/>
              </a:ext>
            </a:extLst>
          </p:cNvPr>
          <p:cNvSpPr/>
          <p:nvPr/>
        </p:nvSpPr>
        <p:spPr>
          <a:xfrm flipV="1">
            <a:off x="6137087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3AE055-E29E-CC4A-955B-A139CA58FA88}"/>
              </a:ext>
            </a:extLst>
          </p:cNvPr>
          <p:cNvSpPr/>
          <p:nvPr/>
        </p:nvSpPr>
        <p:spPr>
          <a:xfrm flipV="1">
            <a:off x="552760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29AB3-1939-254D-88C7-B5542FC2E28F}"/>
              </a:ext>
            </a:extLst>
          </p:cNvPr>
          <p:cNvSpPr/>
          <p:nvPr/>
        </p:nvSpPr>
        <p:spPr>
          <a:xfrm flipV="1">
            <a:off x="6137087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C7BE2F-C1C2-1646-B8DA-01BFFD163316}"/>
              </a:ext>
            </a:extLst>
          </p:cNvPr>
          <p:cNvSpPr/>
          <p:nvPr/>
        </p:nvSpPr>
        <p:spPr>
          <a:xfrm flipV="1">
            <a:off x="6761501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C7A2C-E016-BC49-8B39-C0355ABD5341}"/>
              </a:ext>
            </a:extLst>
          </p:cNvPr>
          <p:cNvSpPr/>
          <p:nvPr/>
        </p:nvSpPr>
        <p:spPr>
          <a:xfrm flipV="1">
            <a:off x="7370984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9AE3DD-2AC2-CD47-8515-045DCACE189F}"/>
              </a:ext>
            </a:extLst>
          </p:cNvPr>
          <p:cNvSpPr/>
          <p:nvPr/>
        </p:nvSpPr>
        <p:spPr>
          <a:xfrm flipV="1">
            <a:off x="6761501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94883C-8F70-3F44-B78E-26F33BBB8722}"/>
              </a:ext>
            </a:extLst>
          </p:cNvPr>
          <p:cNvSpPr/>
          <p:nvPr/>
        </p:nvSpPr>
        <p:spPr>
          <a:xfrm flipV="1">
            <a:off x="7370984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0453B-0084-444D-AAF8-5A3DF9CB6426}"/>
              </a:ext>
            </a:extLst>
          </p:cNvPr>
          <p:cNvSpPr/>
          <p:nvPr/>
        </p:nvSpPr>
        <p:spPr>
          <a:xfrm flipV="1">
            <a:off x="6761501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54884-4C56-FC45-A63F-BA249E45245A}"/>
              </a:ext>
            </a:extLst>
          </p:cNvPr>
          <p:cNvSpPr/>
          <p:nvPr/>
        </p:nvSpPr>
        <p:spPr>
          <a:xfrm flipV="1">
            <a:off x="7370984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F9435D-544B-614F-8C53-C3FA84414B9E}"/>
              </a:ext>
            </a:extLst>
          </p:cNvPr>
          <p:cNvSpPr/>
          <p:nvPr/>
        </p:nvSpPr>
        <p:spPr>
          <a:xfrm flipV="1">
            <a:off x="6761501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6131D0-8253-2D4A-8686-80E20A17BCC7}"/>
              </a:ext>
            </a:extLst>
          </p:cNvPr>
          <p:cNvSpPr/>
          <p:nvPr/>
        </p:nvSpPr>
        <p:spPr>
          <a:xfrm flipV="1">
            <a:off x="7370984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AC5099-08EB-944A-BB25-9297F13DBF93}"/>
              </a:ext>
            </a:extLst>
          </p:cNvPr>
          <p:cNvSpPr/>
          <p:nvPr/>
        </p:nvSpPr>
        <p:spPr>
          <a:xfrm flipV="1">
            <a:off x="3103432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469E9B-23CA-9C4D-AAF4-1CF91F5FF895}"/>
              </a:ext>
            </a:extLst>
          </p:cNvPr>
          <p:cNvSpPr/>
          <p:nvPr/>
        </p:nvSpPr>
        <p:spPr>
          <a:xfrm flipV="1">
            <a:off x="3712915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8CD3798-3B91-8A47-A0E4-0887A7AFB44A}"/>
              </a:ext>
            </a:extLst>
          </p:cNvPr>
          <p:cNvSpPr/>
          <p:nvPr/>
        </p:nvSpPr>
        <p:spPr>
          <a:xfrm flipV="1">
            <a:off x="310343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1A23BB-BE57-004D-A750-383C78B79417}"/>
              </a:ext>
            </a:extLst>
          </p:cNvPr>
          <p:cNvSpPr/>
          <p:nvPr/>
        </p:nvSpPr>
        <p:spPr>
          <a:xfrm flipV="1">
            <a:off x="3712915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4D7BD4-C42D-9443-8AE6-5818964309D3}"/>
              </a:ext>
            </a:extLst>
          </p:cNvPr>
          <p:cNvSpPr/>
          <p:nvPr/>
        </p:nvSpPr>
        <p:spPr>
          <a:xfrm flipV="1">
            <a:off x="310343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257DF3-7B56-AB4B-B5D0-6B9DF81AC095}"/>
              </a:ext>
            </a:extLst>
          </p:cNvPr>
          <p:cNvSpPr/>
          <p:nvPr/>
        </p:nvSpPr>
        <p:spPr>
          <a:xfrm flipV="1">
            <a:off x="3712915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4023D4-3216-C44E-8CDF-4B9101BC8DF3}"/>
              </a:ext>
            </a:extLst>
          </p:cNvPr>
          <p:cNvSpPr/>
          <p:nvPr/>
        </p:nvSpPr>
        <p:spPr>
          <a:xfrm flipV="1">
            <a:off x="310343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11FF1D-E8A7-1F42-81DF-A1658ADB4B9A}"/>
              </a:ext>
            </a:extLst>
          </p:cNvPr>
          <p:cNvSpPr/>
          <p:nvPr/>
        </p:nvSpPr>
        <p:spPr>
          <a:xfrm flipV="1">
            <a:off x="3712915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A5B97D-91BF-0D49-ACAD-9D952CD1A167}"/>
              </a:ext>
            </a:extLst>
          </p:cNvPr>
          <p:cNvSpPr/>
          <p:nvPr/>
        </p:nvSpPr>
        <p:spPr>
          <a:xfrm flipV="1">
            <a:off x="4337329" y="178922"/>
            <a:ext cx="498384" cy="498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740D4E-81BD-5545-A9D0-67FE50E9469D}"/>
              </a:ext>
            </a:extLst>
          </p:cNvPr>
          <p:cNvSpPr/>
          <p:nvPr/>
        </p:nvSpPr>
        <p:spPr>
          <a:xfrm flipV="1">
            <a:off x="4946812" y="17892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A7A781-1287-1745-A057-27A9D738D730}"/>
              </a:ext>
            </a:extLst>
          </p:cNvPr>
          <p:cNvSpPr/>
          <p:nvPr/>
        </p:nvSpPr>
        <p:spPr>
          <a:xfrm flipV="1">
            <a:off x="4337329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762388-A33C-6B4E-9ADA-231D562A29D9}"/>
              </a:ext>
            </a:extLst>
          </p:cNvPr>
          <p:cNvSpPr/>
          <p:nvPr/>
        </p:nvSpPr>
        <p:spPr>
          <a:xfrm flipV="1">
            <a:off x="4946812" y="809585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7891E45-2D49-8E41-92C0-290B76192DC4}"/>
              </a:ext>
            </a:extLst>
          </p:cNvPr>
          <p:cNvSpPr/>
          <p:nvPr/>
        </p:nvSpPr>
        <p:spPr>
          <a:xfrm flipV="1">
            <a:off x="4337329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41E903-A472-5240-B1C4-358C4AFE7610}"/>
              </a:ext>
            </a:extLst>
          </p:cNvPr>
          <p:cNvSpPr/>
          <p:nvPr/>
        </p:nvSpPr>
        <p:spPr>
          <a:xfrm flipV="1">
            <a:off x="4946812" y="1440249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2D1910-0F95-FC4B-8FCE-B2ED5653AA47}"/>
              </a:ext>
            </a:extLst>
          </p:cNvPr>
          <p:cNvSpPr/>
          <p:nvPr/>
        </p:nvSpPr>
        <p:spPr>
          <a:xfrm flipV="1">
            <a:off x="4337329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28D49F-B15B-3448-86C2-B79A39430A9F}"/>
              </a:ext>
            </a:extLst>
          </p:cNvPr>
          <p:cNvSpPr/>
          <p:nvPr/>
        </p:nvSpPr>
        <p:spPr>
          <a:xfrm flipV="1">
            <a:off x="4946812" y="2070912"/>
            <a:ext cx="498384" cy="4983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0">
            <a:extLst>
              <a:ext uri="{FF2B5EF4-FFF2-40B4-BE49-F238E27FC236}">
                <a16:creationId xmlns:a16="http://schemas.microsoft.com/office/drawing/2014/main" id="{5BC9165E-7E0F-F941-919A-0A3E21E7856F}"/>
              </a:ext>
            </a:extLst>
          </p:cNvPr>
          <p:cNvCxnSpPr/>
          <p:nvPr/>
        </p:nvCxnSpPr>
        <p:spPr>
          <a:xfrm>
            <a:off x="620231" y="2732697"/>
            <a:ext cx="9318452" cy="2428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214">
            <a:extLst>
              <a:ext uri="{FF2B5EF4-FFF2-40B4-BE49-F238E27FC236}">
                <a16:creationId xmlns:a16="http://schemas.microsoft.com/office/drawing/2014/main" id="{F7B4A098-4EA5-D846-B31E-17EEB7ECA2F8}"/>
              </a:ext>
            </a:extLst>
          </p:cNvPr>
          <p:cNvSpPr/>
          <p:nvPr/>
        </p:nvSpPr>
        <p:spPr>
          <a:xfrm>
            <a:off x="490889" y="401432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24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Shape 214">
            <a:extLst>
              <a:ext uri="{FF2B5EF4-FFF2-40B4-BE49-F238E27FC236}">
                <a16:creationId xmlns:a16="http://schemas.microsoft.com/office/drawing/2014/main" id="{686B0207-61C6-4B4E-ADE7-D48093B2A7EE}"/>
              </a:ext>
            </a:extLst>
          </p:cNvPr>
          <p:cNvSpPr/>
          <p:nvPr/>
        </p:nvSpPr>
        <p:spPr>
          <a:xfrm>
            <a:off x="490889" y="1112078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lang="en-US" sz="2400" b="1" i="0" u="none" strike="noStrike" cap="none" dirty="0">
              <a:solidFill>
                <a:schemeClr val="bg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Shape 214">
            <a:extLst>
              <a:ext uri="{FF2B5EF4-FFF2-40B4-BE49-F238E27FC236}">
                <a16:creationId xmlns:a16="http://schemas.microsoft.com/office/drawing/2014/main" id="{73097AE2-1430-C841-B646-F5101FCC7F2C}"/>
              </a:ext>
            </a:extLst>
          </p:cNvPr>
          <p:cNvSpPr/>
          <p:nvPr/>
        </p:nvSpPr>
        <p:spPr>
          <a:xfrm>
            <a:off x="493027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Shape 214">
            <a:extLst>
              <a:ext uri="{FF2B5EF4-FFF2-40B4-BE49-F238E27FC236}">
                <a16:creationId xmlns:a16="http://schemas.microsoft.com/office/drawing/2014/main" id="{75C566F1-B9EA-2747-A137-57D806266229}"/>
              </a:ext>
            </a:extLst>
          </p:cNvPr>
          <p:cNvSpPr/>
          <p:nvPr/>
        </p:nvSpPr>
        <p:spPr>
          <a:xfrm>
            <a:off x="491914" y="982931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lang="en-US" sz="1200" b="1" i="0" u="none" strike="noStrike" cap="none" dirty="0">
              <a:solidFill>
                <a:schemeClr val="tx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EB23878-5452-DF49-8927-D25BBEA315D9}"/>
              </a:ext>
            </a:extLst>
          </p:cNvPr>
          <p:cNvGrpSpPr/>
          <p:nvPr/>
        </p:nvGrpSpPr>
        <p:grpSpPr>
          <a:xfrm>
            <a:off x="3340553" y="3973703"/>
            <a:ext cx="1950262" cy="400110"/>
            <a:chOff x="3340553" y="3973703"/>
            <a:chExt cx="1950262" cy="4001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674E643-26E0-E84B-B546-E5589C8146EE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4E3ADA7-F3DE-FF43-BDDD-50AF0DDD5721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B53A0D3-8D68-474D-8241-70E13A478BDF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6B93186-FBE8-ED40-BE69-6E77367B25DE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2BC0364-8854-7947-97E3-0058925A5C80}"/>
              </a:ext>
            </a:extLst>
          </p:cNvPr>
          <p:cNvGrpSpPr/>
          <p:nvPr/>
        </p:nvGrpSpPr>
        <p:grpSpPr>
          <a:xfrm>
            <a:off x="5650198" y="3970985"/>
            <a:ext cx="1950262" cy="400110"/>
            <a:chOff x="3340553" y="3973703"/>
            <a:chExt cx="1950262" cy="40011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CDC308E-BE3A-8748-9749-A2C58FA138D2}"/>
                </a:ext>
              </a:extLst>
            </p:cNvPr>
            <p:cNvSpPr txBox="1"/>
            <p:nvPr/>
          </p:nvSpPr>
          <p:spPr>
            <a:xfrm>
              <a:off x="3340553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C1A358-1DED-C84E-8742-0BED1F72D1FC}"/>
                </a:ext>
              </a:extLst>
            </p:cNvPr>
            <p:cNvSpPr txBox="1"/>
            <p:nvPr/>
          </p:nvSpPr>
          <p:spPr>
            <a:xfrm>
              <a:off x="3825441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F3D7DE1-E017-744C-8B56-3B327AE92587}"/>
                </a:ext>
              </a:extLst>
            </p:cNvPr>
            <p:cNvSpPr txBox="1"/>
            <p:nvPr/>
          </p:nvSpPr>
          <p:spPr>
            <a:xfrm>
              <a:off x="4314568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D1A4B0E-38A3-6048-97FB-E671ED74EC89}"/>
                </a:ext>
              </a:extLst>
            </p:cNvPr>
            <p:cNvSpPr txBox="1"/>
            <p:nvPr/>
          </p:nvSpPr>
          <p:spPr>
            <a:xfrm>
              <a:off x="4817179" y="397370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DD85FA-42FA-6E41-8627-A1FD12014228}"/>
              </a:ext>
            </a:extLst>
          </p:cNvPr>
          <p:cNvGrpSpPr/>
          <p:nvPr/>
        </p:nvGrpSpPr>
        <p:grpSpPr>
          <a:xfrm>
            <a:off x="3125667" y="220382"/>
            <a:ext cx="4731114" cy="2300486"/>
            <a:chOff x="3125667" y="220382"/>
            <a:chExt cx="4731114" cy="230048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20B9499-2E60-F943-AA52-948A1FF6E8E0}"/>
                </a:ext>
              </a:extLst>
            </p:cNvPr>
            <p:cNvSpPr txBox="1"/>
            <p:nvPr/>
          </p:nvSpPr>
          <p:spPr>
            <a:xfrm>
              <a:off x="3125667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AF13BC-8273-A944-B213-18EB60A6E7B6}"/>
                </a:ext>
              </a:extLst>
            </p:cNvPr>
            <p:cNvSpPr txBox="1"/>
            <p:nvPr/>
          </p:nvSpPr>
          <p:spPr>
            <a:xfrm>
              <a:off x="3125667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A9FD71-4704-1543-A101-6DE5B2F10979}"/>
                </a:ext>
              </a:extLst>
            </p:cNvPr>
            <p:cNvSpPr txBox="1"/>
            <p:nvPr/>
          </p:nvSpPr>
          <p:spPr>
            <a:xfrm>
              <a:off x="3125667" y="148782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4DEBB1-89D6-AE49-89B4-11B52B55A4E4}"/>
                </a:ext>
              </a:extLst>
            </p:cNvPr>
            <p:cNvSpPr txBox="1"/>
            <p:nvPr/>
          </p:nvSpPr>
          <p:spPr>
            <a:xfrm>
              <a:off x="3125667" y="2120758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F224CD-1255-8247-B0ED-46967516792A}"/>
                </a:ext>
              </a:extLst>
            </p:cNvPr>
            <p:cNvSpPr txBox="1"/>
            <p:nvPr/>
          </p:nvSpPr>
          <p:spPr>
            <a:xfrm>
              <a:off x="3731855" y="220382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4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8A41F1-37AF-964E-853B-E9E8277FC48D}"/>
                </a:ext>
              </a:extLst>
            </p:cNvPr>
            <p:cNvSpPr txBox="1"/>
            <p:nvPr/>
          </p:nvSpPr>
          <p:spPr>
            <a:xfrm>
              <a:off x="3731855" y="853314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5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2F30FCB-5A4F-E243-80C5-DE4623125DB7}"/>
                </a:ext>
              </a:extLst>
            </p:cNvPr>
            <p:cNvSpPr txBox="1"/>
            <p:nvPr/>
          </p:nvSpPr>
          <p:spPr>
            <a:xfrm>
              <a:off x="3731855" y="148624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6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7576FC3-12A1-9E4D-B2B0-914859A1A254}"/>
                </a:ext>
              </a:extLst>
            </p:cNvPr>
            <p:cNvSpPr txBox="1"/>
            <p:nvPr/>
          </p:nvSpPr>
          <p:spPr>
            <a:xfrm>
              <a:off x="3731855" y="2119179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7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68F6A5D-B548-274E-A908-3141202939AE}"/>
                </a:ext>
              </a:extLst>
            </p:cNvPr>
            <p:cNvSpPr txBox="1"/>
            <p:nvPr/>
          </p:nvSpPr>
          <p:spPr>
            <a:xfrm>
              <a:off x="4344839" y="221961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8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3C31C5-3582-C947-BCD2-E8BB64ED6298}"/>
                </a:ext>
              </a:extLst>
            </p:cNvPr>
            <p:cNvSpPr txBox="1"/>
            <p:nvPr/>
          </p:nvSpPr>
          <p:spPr>
            <a:xfrm>
              <a:off x="4344839" y="854893"/>
              <a:ext cx="47363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ourier" pitchFamily="2" charset="0"/>
                </a:rPr>
                <a:t>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54AEEC-CDB2-4D4C-925D-BF6304835087}"/>
                </a:ext>
              </a:extLst>
            </p:cNvPr>
            <p:cNvSpPr txBox="1"/>
            <p:nvPr/>
          </p:nvSpPr>
          <p:spPr>
            <a:xfrm>
              <a:off x="4344839" y="151860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5746F9-1B9D-C248-ADE1-85E3CFFFB615}"/>
                </a:ext>
              </a:extLst>
            </p:cNvPr>
            <p:cNvSpPr txBox="1"/>
            <p:nvPr/>
          </p:nvSpPr>
          <p:spPr>
            <a:xfrm>
              <a:off x="4344839" y="2151536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A46FBE-29E8-A241-A515-FB6FDE1D1C9D}"/>
                </a:ext>
              </a:extLst>
            </p:cNvPr>
            <p:cNvSpPr txBox="1"/>
            <p:nvPr/>
          </p:nvSpPr>
          <p:spPr>
            <a:xfrm>
              <a:off x="4951027" y="251160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5D35C1B-F0DB-7445-99FC-EFC1DCCA6FAD}"/>
                </a:ext>
              </a:extLst>
            </p:cNvPr>
            <p:cNvSpPr txBox="1"/>
            <p:nvPr/>
          </p:nvSpPr>
          <p:spPr>
            <a:xfrm>
              <a:off x="4951027" y="884092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9ED4AA0-BF51-D346-9701-6EC82540FA9A}"/>
                </a:ext>
              </a:extLst>
            </p:cNvPr>
            <p:cNvSpPr txBox="1"/>
            <p:nvPr/>
          </p:nvSpPr>
          <p:spPr>
            <a:xfrm>
              <a:off x="4951027" y="151702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14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B908E8-99E2-AB43-91AA-E866B7E8DD9D}"/>
                </a:ext>
              </a:extLst>
            </p:cNvPr>
            <p:cNvSpPr txBox="1"/>
            <p:nvPr/>
          </p:nvSpPr>
          <p:spPr>
            <a:xfrm>
              <a:off x="4951027" y="2149957"/>
              <a:ext cx="47363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>
                  <a:latin typeface="Courier" pitchFamily="2" charset="0"/>
                </a:rPr>
                <a:t>15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88DB968-048F-6346-B881-9431D9ECAC1F}"/>
                </a:ext>
              </a:extLst>
            </p:cNvPr>
            <p:cNvGrpSpPr/>
            <p:nvPr/>
          </p:nvGrpSpPr>
          <p:grpSpPr>
            <a:xfrm>
              <a:off x="5536733" y="251160"/>
              <a:ext cx="1079824" cy="2238930"/>
              <a:chOff x="4375347" y="238662"/>
              <a:chExt cx="1079824" cy="223893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8169E3F-3FAB-5B44-8EE8-C7058CF8CAA2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16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FE60260-6C4A-C747-AC8E-EE70C9926561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17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79C0EC0-2AF8-5B4E-B844-846B87272B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18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290BAAC-FA49-2544-8DD0-57FD4F5B0DD6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69518F3A-67C8-A146-A428-226A152A4D40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F77500D-890F-9142-A5B3-77B46DBB8CF5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8BCD9E3-C3A5-2945-8073-1590851D6FB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22</a:t>
                </a:r>
                <a:endParaRPr lang="en-US" sz="2000" b="1" dirty="0">
                  <a:latin typeface="Courier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85DAB70-B28F-1D46-9FC3-6B89BCB9DF48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23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427050-5665-2242-8951-CF9F19292DE2}"/>
                </a:ext>
              </a:extLst>
            </p:cNvPr>
            <p:cNvGrpSpPr/>
            <p:nvPr/>
          </p:nvGrpSpPr>
          <p:grpSpPr>
            <a:xfrm>
              <a:off x="6776957" y="251160"/>
              <a:ext cx="1079824" cy="2238930"/>
              <a:chOff x="4375347" y="238662"/>
              <a:chExt cx="1079824" cy="2238930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7F6907D-009D-6045-916C-7F0DDEBE5FA7}"/>
                  </a:ext>
                </a:extLst>
              </p:cNvPr>
              <p:cNvSpPr txBox="1"/>
              <p:nvPr/>
            </p:nvSpPr>
            <p:spPr>
              <a:xfrm>
                <a:off x="4375347" y="240241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C2D5FC-DEF3-3A4D-BC71-B53692B81136}"/>
                  </a:ext>
                </a:extLst>
              </p:cNvPr>
              <p:cNvSpPr txBox="1"/>
              <p:nvPr/>
            </p:nvSpPr>
            <p:spPr>
              <a:xfrm>
                <a:off x="4375347" y="873173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25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70BF94C-B122-4348-A2C5-C73A4DFC4880}"/>
                  </a:ext>
                </a:extLst>
              </p:cNvPr>
              <p:cNvSpPr txBox="1"/>
              <p:nvPr/>
            </p:nvSpPr>
            <p:spPr>
              <a:xfrm>
                <a:off x="4375347" y="150610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26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A62197-3AC3-8D45-A6DC-5D4E33F68225}"/>
                  </a:ext>
                </a:extLst>
              </p:cNvPr>
              <p:cNvSpPr txBox="1"/>
              <p:nvPr/>
            </p:nvSpPr>
            <p:spPr>
              <a:xfrm>
                <a:off x="4375347" y="2139038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E55CDBD-6A44-B341-BB1C-6082BC798DC9}"/>
                  </a:ext>
                </a:extLst>
              </p:cNvPr>
              <p:cNvSpPr txBox="1"/>
              <p:nvPr/>
            </p:nvSpPr>
            <p:spPr>
              <a:xfrm>
                <a:off x="4981535" y="238662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28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DC22BFD-34CF-584A-BDA7-24A905070A2B}"/>
                  </a:ext>
                </a:extLst>
              </p:cNvPr>
              <p:cNvSpPr txBox="1"/>
              <p:nvPr/>
            </p:nvSpPr>
            <p:spPr>
              <a:xfrm>
                <a:off x="4981535" y="871594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29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D22C57B-7D15-0F47-B79B-588524083C00}"/>
                  </a:ext>
                </a:extLst>
              </p:cNvPr>
              <p:cNvSpPr txBox="1"/>
              <p:nvPr/>
            </p:nvSpPr>
            <p:spPr>
              <a:xfrm>
                <a:off x="4981535" y="150452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1D87864-799D-B641-977C-82D1A7A2169F}"/>
                  </a:ext>
                </a:extLst>
              </p:cNvPr>
              <p:cNvSpPr txBox="1"/>
              <p:nvPr/>
            </p:nvSpPr>
            <p:spPr>
              <a:xfrm>
                <a:off x="4981535" y="2137459"/>
                <a:ext cx="473636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b="1" dirty="0">
                    <a:latin typeface="Courier" pitchFamily="2" charset="0"/>
                  </a:rPr>
                  <a:t>31</a:t>
                </a:r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8CEFE38-8970-F94E-BB5E-2D378BB70DC1}"/>
              </a:ext>
            </a:extLst>
          </p:cNvPr>
          <p:cNvSpPr txBox="1"/>
          <p:nvPr/>
        </p:nvSpPr>
        <p:spPr>
          <a:xfrm>
            <a:off x="8248850" y="211756"/>
            <a:ext cx="243519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continues in this way until its data index is greater than the number of data elements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17F2B6B-E23E-294F-9A25-273632EFC0DC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3565737" y="422016"/>
            <a:ext cx="3211220" cy="305813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172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1115</Words>
  <Application>Microsoft Macintosh PowerPoint</Application>
  <PresentationFormat>Personalizar</PresentationFormat>
  <Paragraphs>794</Paragraphs>
  <Slides>27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Courier</vt:lpstr>
      <vt:lpstr>Noto Sans Symbols</vt:lpstr>
      <vt:lpstr>Trebuchet MS</vt:lpstr>
      <vt:lpstr>Title &amp; Bullet</vt:lpstr>
      <vt:lpstr>Grid-Stride Loops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cp:lastModifiedBy>Murilo Boratto</cp:lastModifiedBy>
  <cp:revision>86</cp:revision>
  <cp:lastPrinted>2018-01-31T21:16:43Z</cp:lastPrinted>
  <dcterms:modified xsi:type="dcterms:W3CDTF">2022-12-18T09:15:17Z</dcterms:modified>
</cp:coreProperties>
</file>