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2"/>
  </p:normalViewPr>
  <p:slideViewPr>
    <p:cSldViewPr snapToGrid="0" snapToObjects="1">
      <p:cViewPr varScale="1">
        <p:scale>
          <a:sx n="133" d="100"/>
          <a:sy n="133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5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6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7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8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2" name="Google Shape;482;p9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3" name="Google Shape;653;p10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1" name="Google Shape;821;p11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Streaming Multiprocessors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NVIDIA GPUs contain functional units called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Multiprocessors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NVIDIA GPUs contain functional units called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Multiprocessors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1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66" name="Google Shape;66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7" name="Google Shape;67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" name="Google Shape;69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70" name="Google Shape;70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2" name="Google Shape;72;p11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73" name="Google Shape;73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74" name="Google Shape;74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" name="Google Shape;76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77" name="Google Shape;77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9" name="Google Shape;79;p11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80" name="Google Shape;80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1" name="Google Shape;81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3" name="Google Shape;83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4" name="Google Shape;84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6" name="Google Shape;86;p11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87" name="Google Shape;87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8" name="Google Shape;88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" name="Google Shape;90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91" name="Google Shape;91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102" name="Google Shape;102;p12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103" name="Google Shape;103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04" name="Google Shape;104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" name="Google Shape;106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07" name="Google Shape;107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9" name="Google Shape;109;p12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110" name="Google Shape;110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1" name="Google Shape;111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" name="Google Shape;113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4" name="Google Shape;114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6" name="Google Shape;116;p12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117" name="Google Shape;117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8" name="Google Shape;118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" name="Google Shape;120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1" name="Google Shape;121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3" name="Google Shape;123;p12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124" name="Google Shape;124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5" name="Google Shape;125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" name="Google Shape;127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8" name="Google Shape;128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0" name="Google Shape;130;p12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 dirty="0"/>
          </a:p>
        </p:txBody>
      </p:sp>
      <p:sp>
        <p:nvSpPr>
          <p:cNvPr id="132" name="Google Shape;132;p12"/>
          <p:cNvSpPr txBox="1"/>
          <p:nvPr/>
        </p:nvSpPr>
        <p:spPr>
          <a:xfrm>
            <a:off x="8248850" y="211756"/>
            <a:ext cx="2435191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 of threads are scheduled to run on SMs</a:t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135" name="Google Shape;135;p12"/>
          <p:cNvGrpSpPr/>
          <p:nvPr/>
        </p:nvGrpSpPr>
        <p:grpSpPr>
          <a:xfrm>
            <a:off x="3988058" y="1533291"/>
            <a:ext cx="2409572" cy="1025668"/>
            <a:chOff x="3029909" y="1271433"/>
            <a:chExt cx="2409572" cy="1025668"/>
          </a:xfrm>
        </p:grpSpPr>
        <p:grpSp>
          <p:nvGrpSpPr>
            <p:cNvPr id="136" name="Google Shape;136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37" name="Google Shape;137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38" name="Google Shape;138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" name="Google Shape;143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" name="Google Shape;144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" name="Google Shape;149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50" name="Google Shape;15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5" name="Google Shape;155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56" name="Google Shape;15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1" name="Google Shape;161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62" name="Google Shape;162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3" name="Google Shape;163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" name="Google Shape;168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9" name="Google Shape;169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4" name="Google Shape;174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75" name="Google Shape;17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0" name="Google Shape;180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1" name="Google Shape;18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86" name="Google Shape;186;p12"/>
          <p:cNvGrpSpPr/>
          <p:nvPr/>
        </p:nvGrpSpPr>
        <p:grpSpPr>
          <a:xfrm>
            <a:off x="3988058" y="2707295"/>
            <a:ext cx="2409572" cy="1025668"/>
            <a:chOff x="3029909" y="1271433"/>
            <a:chExt cx="2409572" cy="1025668"/>
          </a:xfrm>
        </p:grpSpPr>
        <p:grpSp>
          <p:nvGrpSpPr>
            <p:cNvPr id="187" name="Google Shape;187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88" name="Google Shape;188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9" name="Google Shape;189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4" name="Google Shape;194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95" name="Google Shape;19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" name="Google Shape;200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01" name="Google Shape;20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" name="Google Shape;206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07" name="Google Shape;207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2" name="Google Shape;212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13" name="Google Shape;213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14" name="Google Shape;214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219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20" name="Google Shape;22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26" name="Google Shape;22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" name="Google Shape;231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32" name="Google Shape;232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37" name="Google Shape;237;p12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238" name="Google Shape;238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39" name="Google Shape;239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40" name="Google Shape;24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5" name="Google Shape;245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46" name="Google Shape;24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1" name="Google Shape;251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52" name="Google Shape;252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" name="Google Shape;257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58" name="Google Shape;258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3" name="Google Shape;263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64" name="Google Shape;264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65" name="Google Shape;26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" name="Google Shape;270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71" name="Google Shape;27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" name="Google Shape;276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77" name="Google Shape;277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2" name="Google Shape;282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83" name="Google Shape;283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3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295" name="Google Shape;295;p13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296" name="Google Shape;296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9" name="Google Shape;299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0" name="Google Shape;300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2" name="Google Shape;302;p13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303" name="Google Shape;303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4" name="Google Shape;304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6" name="Google Shape;306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7" name="Google Shape;307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9" name="Google Shape;309;p13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310" name="Google Shape;310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1" name="Google Shape;311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3" name="Google Shape;313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4" name="Google Shape;314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6" name="Google Shape;316;p13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317" name="Google Shape;317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8" name="Google Shape;318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0" name="Google Shape;320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21" name="Google Shape;321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3" name="Google Shape;323;p13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324" name="Google Shape;324;p13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82129" y="854618"/>
            <a:ext cx="1319403" cy="1020598"/>
            <a:chOff x="581570" y="854618"/>
            <a:chExt cx="1319403" cy="1020598"/>
          </a:xfrm>
        </p:grpSpPr>
        <p:grpSp>
          <p:nvGrpSpPr>
            <p:cNvPr id="326" name="Google Shape;326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327" name="Google Shape;32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333" name="Google Shape;33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" name="Google Shape;338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339" name="Google Shape;339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0" name="Google Shape;350;p13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353" name="Google Shape;353;p13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354" name="Google Shape;354;p13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55" name="Google Shape;355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0" name="Google Shape;360;p13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61" name="Google Shape;361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6" name="Google Shape;366;p13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67" name="Google Shape;367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2" name="Google Shape;372;p13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73" name="Google Shape;373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8" name="Google Shape;378;p13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379" name="Google Shape;379;p13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80" name="Google Shape;380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5" name="Google Shape;385;p13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86" name="Google Shape;386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" name="Google Shape;391;p13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92" name="Google Shape;392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7" name="Google Shape;397;p13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98" name="Google Shape;398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03" name="Google Shape;403;p13"/>
          <p:cNvGrpSpPr/>
          <p:nvPr/>
        </p:nvGrpSpPr>
        <p:grpSpPr>
          <a:xfrm>
            <a:off x="582129" y="2079569"/>
            <a:ext cx="1319403" cy="1020598"/>
            <a:chOff x="581570" y="854618"/>
            <a:chExt cx="1319403" cy="1020598"/>
          </a:xfrm>
        </p:grpSpPr>
        <p:grpSp>
          <p:nvGrpSpPr>
            <p:cNvPr id="404" name="Google Shape;404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05" name="Google Shape;40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0" name="Google Shape;410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11" name="Google Shape;411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6" name="Google Shape;416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17" name="Google Shape;41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23" name="Google Shape;42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8" name="Google Shape;428;p13"/>
          <p:cNvGrpSpPr/>
          <p:nvPr/>
        </p:nvGrpSpPr>
        <p:grpSpPr>
          <a:xfrm>
            <a:off x="582129" y="3274910"/>
            <a:ext cx="1319403" cy="1020598"/>
            <a:chOff x="581570" y="854618"/>
            <a:chExt cx="1319403" cy="1020598"/>
          </a:xfrm>
        </p:grpSpPr>
        <p:grpSp>
          <p:nvGrpSpPr>
            <p:cNvPr id="429" name="Google Shape;429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30" name="Google Shape;430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42" name="Google Shape;442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48" name="Google Shape;448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3" name="Google Shape;453;p13"/>
          <p:cNvGrpSpPr/>
          <p:nvPr/>
        </p:nvGrpSpPr>
        <p:grpSpPr>
          <a:xfrm>
            <a:off x="582129" y="4489813"/>
            <a:ext cx="1319403" cy="1020598"/>
            <a:chOff x="581570" y="854618"/>
            <a:chExt cx="1319403" cy="1020598"/>
          </a:xfrm>
        </p:grpSpPr>
        <p:grpSp>
          <p:nvGrpSpPr>
            <p:cNvPr id="454" name="Google Shape;454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55" name="Google Shape;45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61" name="Google Shape;461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67" name="Google Shape;46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2" name="Google Shape;472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73" name="Google Shape;47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8" name="Google Shape;478;p13"/>
          <p:cNvSpPr txBox="1"/>
          <p:nvPr/>
        </p:nvSpPr>
        <p:spPr>
          <a:xfrm>
            <a:off x="8248850" y="211756"/>
            <a:ext cx="2435191" cy="116955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Depending on the number of SMs on a GPU, and the requirements of a block, more than one block can be scheduled on an SM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486" name="Google Shape;486;p14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487" name="Google Shape;487;p14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488" name="Google Shape;488;p14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489" name="Google Shape;489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" name="Google Shape;494;p14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495" name="Google Shape;495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0" name="Google Shape;500;p14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01" name="Google Shape;501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6" name="Google Shape;506;p14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07" name="Google Shape;507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2" name="Google Shape;512;p14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513" name="Google Shape;513;p14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14" name="Google Shape;514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9" name="Google Shape;519;p14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20" name="Google Shape;520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5" name="Google Shape;525;p14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26" name="Google Shape;526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1" name="Google Shape;531;p14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32" name="Google Shape;532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37" name="Google Shape;537;p14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4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4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4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4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4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4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4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4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4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4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4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4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4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4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4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4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4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4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4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4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4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4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4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4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4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4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4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4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4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4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4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4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4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4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4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4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4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4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4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4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4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4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4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4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4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4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4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4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4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4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4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4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4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4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4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4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4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4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4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4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4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4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4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4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4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4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4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4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4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4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4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4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4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4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4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4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4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4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4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4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14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619" name="Google Shape;619;p14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620" name="Google Shape;620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1" name="Google Shape;621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3" name="Google Shape;623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4" name="Google Shape;624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6" name="Google Shape;626;p14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627" name="Google Shape;627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8" name="Google Shape;628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0" name="Google Shape;630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1" name="Google Shape;631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3" name="Google Shape;633;p14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634" name="Google Shape;634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5" name="Google Shape;635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7" name="Google Shape;637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8" name="Google Shape;638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0" name="Google Shape;640;p14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641" name="Google Shape;641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42" name="Google Shape;642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4" name="Google Shape;644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45" name="Google Shape;645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47" name="Google Shape;647;p14"/>
          <p:cNvSpPr txBox="1"/>
          <p:nvPr/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32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8" name="Google Shape;648;p14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sp>
        <p:nvSpPr>
          <p:cNvPr id="649" name="Google Shape;649;p14"/>
          <p:cNvSpPr txBox="1"/>
          <p:nvPr/>
        </p:nvSpPr>
        <p:spPr>
          <a:xfrm>
            <a:off x="8248850" y="211756"/>
            <a:ext cx="2435191" cy="116955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Depending on the number of SMs on a GPU, and the requirements of a block, more than one block can be scheduled on an SM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5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15"/>
          <p:cNvGrpSpPr/>
          <p:nvPr/>
        </p:nvGrpSpPr>
        <p:grpSpPr>
          <a:xfrm>
            <a:off x="513519" y="795129"/>
            <a:ext cx="1457741" cy="1146136"/>
            <a:chOff x="530084" y="410538"/>
            <a:chExt cx="1457741" cy="2315506"/>
          </a:xfrm>
        </p:grpSpPr>
        <p:grpSp>
          <p:nvGrpSpPr>
            <p:cNvPr id="657" name="Google Shape;657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58" name="Google Shape;65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61" name="Google Shape;661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3" name="Google Shape;663;p15"/>
          <p:cNvGrpSpPr/>
          <p:nvPr/>
        </p:nvGrpSpPr>
        <p:grpSpPr>
          <a:xfrm>
            <a:off x="513519" y="2009841"/>
            <a:ext cx="1457741" cy="1146136"/>
            <a:chOff x="530084" y="410538"/>
            <a:chExt cx="1457741" cy="2315506"/>
          </a:xfrm>
        </p:grpSpPr>
        <p:grpSp>
          <p:nvGrpSpPr>
            <p:cNvPr id="664" name="Google Shape;664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65" name="Google Shape;665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7" name="Google Shape;667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68" name="Google Shape;66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>
            <a:off x="513518" y="3207744"/>
            <a:ext cx="642733" cy="1146136"/>
            <a:chOff x="530084" y="410538"/>
            <a:chExt cx="622854" cy="4185704"/>
          </a:xfrm>
        </p:grpSpPr>
        <p:sp>
          <p:nvSpPr>
            <p:cNvPr id="671" name="Google Shape;671;p15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15"/>
          <p:cNvGrpSpPr/>
          <p:nvPr/>
        </p:nvGrpSpPr>
        <p:grpSpPr>
          <a:xfrm>
            <a:off x="1328526" y="3207744"/>
            <a:ext cx="642733" cy="1146136"/>
            <a:chOff x="530084" y="410538"/>
            <a:chExt cx="622854" cy="4185704"/>
          </a:xfrm>
        </p:grpSpPr>
        <p:sp>
          <p:nvSpPr>
            <p:cNvPr id="674" name="Google Shape;674;p15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15"/>
          <p:cNvGrpSpPr/>
          <p:nvPr/>
        </p:nvGrpSpPr>
        <p:grpSpPr>
          <a:xfrm>
            <a:off x="513518" y="4412517"/>
            <a:ext cx="1457741" cy="1146136"/>
            <a:chOff x="530084" y="410538"/>
            <a:chExt cx="1457741" cy="2315506"/>
          </a:xfrm>
        </p:grpSpPr>
        <p:grpSp>
          <p:nvGrpSpPr>
            <p:cNvPr id="677" name="Google Shape;677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78" name="Google Shape;67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0" name="Google Shape;680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81" name="Google Shape;681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3" name="Google Shape;683;p15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684" name="Google Shape;684;p15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grpSp>
        <p:nvGrpSpPr>
          <p:cNvPr id="685" name="Google Shape;685;p15"/>
          <p:cNvGrpSpPr/>
          <p:nvPr/>
        </p:nvGrpSpPr>
        <p:grpSpPr>
          <a:xfrm>
            <a:off x="582129" y="854618"/>
            <a:ext cx="1319403" cy="1020598"/>
            <a:chOff x="581570" y="854618"/>
            <a:chExt cx="1319403" cy="1020598"/>
          </a:xfrm>
        </p:grpSpPr>
        <p:grpSp>
          <p:nvGrpSpPr>
            <p:cNvPr id="686" name="Google Shape;686;p15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687" name="Google Shape;687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2" name="Google Shape;692;p15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693" name="Google Shape;693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8" name="Google Shape;698;p15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699" name="Google Shape;699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4" name="Google Shape;704;p15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705" name="Google Shape;705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0" name="Google Shape;710;p15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5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712" name="Google Shape;712;p15"/>
          <p:cNvGrpSpPr/>
          <p:nvPr/>
        </p:nvGrpSpPr>
        <p:grpSpPr>
          <a:xfrm>
            <a:off x="582129" y="2079569"/>
            <a:ext cx="1319403" cy="1020598"/>
            <a:chOff x="581570" y="854618"/>
            <a:chExt cx="1319403" cy="1020598"/>
          </a:xfrm>
        </p:grpSpPr>
        <p:grpSp>
          <p:nvGrpSpPr>
            <p:cNvPr id="713" name="Google Shape;713;p15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714" name="Google Shape;714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5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720" name="Google Shape;720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5" name="Google Shape;725;p15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726" name="Google Shape;726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1" name="Google Shape;731;p15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732" name="Google Shape;732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7" name="Google Shape;737;p15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5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5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5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5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5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5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5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5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5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5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5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5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5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5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5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5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5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5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5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5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5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5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5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5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5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5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5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5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5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5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5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5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5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5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5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5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5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5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5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5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5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5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5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5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5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5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5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5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5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5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5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5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5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5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5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5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5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5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5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5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5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5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5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5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5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5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5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5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5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5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5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5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5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5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5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5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5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5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5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5"/>
          <p:cNvSpPr txBox="1"/>
          <p:nvPr/>
        </p:nvSpPr>
        <p:spPr>
          <a:xfrm>
            <a:off x="8248850" y="199724"/>
            <a:ext cx="2435191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 dimensions divisible by the number of SMs on a GPU can promote full SM utilization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6"/>
          <p:cNvSpPr txBox="1"/>
          <p:nvPr/>
        </p:nvSpPr>
        <p:spPr>
          <a:xfrm>
            <a:off x="8248850" y="211756"/>
            <a:ext cx="2435191" cy="3077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there are fallow SMs</a:t>
            </a:r>
            <a:endParaRPr/>
          </a:p>
        </p:txBody>
      </p:sp>
      <p:sp>
        <p:nvSpPr>
          <p:cNvPr id="824" name="Google Shape;824;p16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6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sp>
        <p:nvSpPr>
          <p:cNvPr id="826" name="Google Shape;826;p16"/>
          <p:cNvSpPr/>
          <p:nvPr/>
        </p:nvSpPr>
        <p:spPr>
          <a:xfrm>
            <a:off x="3981540" y="388636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6"/>
          <p:cNvSpPr/>
          <p:nvPr/>
        </p:nvSpPr>
        <p:spPr>
          <a:xfrm>
            <a:off x="4015834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6"/>
          <p:cNvSpPr/>
          <p:nvPr/>
        </p:nvSpPr>
        <p:spPr>
          <a:xfrm>
            <a:off x="4129982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6"/>
          <p:cNvSpPr/>
          <p:nvPr/>
        </p:nvSpPr>
        <p:spPr>
          <a:xfrm>
            <a:off x="4244131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6"/>
          <p:cNvSpPr/>
          <p:nvPr/>
        </p:nvSpPr>
        <p:spPr>
          <a:xfrm>
            <a:off x="4358279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6"/>
          <p:cNvSpPr/>
          <p:nvPr/>
        </p:nvSpPr>
        <p:spPr>
          <a:xfrm>
            <a:off x="4621916" y="388129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6"/>
          <p:cNvSpPr/>
          <p:nvPr/>
        </p:nvSpPr>
        <p:spPr>
          <a:xfrm>
            <a:off x="4656210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6"/>
          <p:cNvSpPr/>
          <p:nvPr/>
        </p:nvSpPr>
        <p:spPr>
          <a:xfrm>
            <a:off x="4770358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6"/>
          <p:cNvSpPr/>
          <p:nvPr/>
        </p:nvSpPr>
        <p:spPr>
          <a:xfrm>
            <a:off x="4884507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6"/>
          <p:cNvSpPr/>
          <p:nvPr/>
        </p:nvSpPr>
        <p:spPr>
          <a:xfrm>
            <a:off x="4998655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6"/>
          <p:cNvSpPr/>
          <p:nvPr/>
        </p:nvSpPr>
        <p:spPr>
          <a:xfrm>
            <a:off x="3981540" y="447337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6"/>
          <p:cNvSpPr/>
          <p:nvPr/>
        </p:nvSpPr>
        <p:spPr>
          <a:xfrm>
            <a:off x="4015834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6"/>
          <p:cNvSpPr/>
          <p:nvPr/>
        </p:nvSpPr>
        <p:spPr>
          <a:xfrm>
            <a:off x="4129982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6"/>
          <p:cNvSpPr/>
          <p:nvPr/>
        </p:nvSpPr>
        <p:spPr>
          <a:xfrm>
            <a:off x="4244131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6"/>
          <p:cNvSpPr/>
          <p:nvPr/>
        </p:nvSpPr>
        <p:spPr>
          <a:xfrm>
            <a:off x="4358279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6"/>
          <p:cNvSpPr/>
          <p:nvPr/>
        </p:nvSpPr>
        <p:spPr>
          <a:xfrm>
            <a:off x="4621916" y="446830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6"/>
          <p:cNvSpPr/>
          <p:nvPr/>
        </p:nvSpPr>
        <p:spPr>
          <a:xfrm>
            <a:off x="4656210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6"/>
          <p:cNvSpPr/>
          <p:nvPr/>
        </p:nvSpPr>
        <p:spPr>
          <a:xfrm>
            <a:off x="4770358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6"/>
          <p:cNvSpPr/>
          <p:nvPr/>
        </p:nvSpPr>
        <p:spPr>
          <a:xfrm>
            <a:off x="4884507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6"/>
          <p:cNvSpPr/>
          <p:nvPr/>
        </p:nvSpPr>
        <p:spPr>
          <a:xfrm>
            <a:off x="4998655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6"/>
          <p:cNvSpPr/>
          <p:nvPr/>
        </p:nvSpPr>
        <p:spPr>
          <a:xfrm>
            <a:off x="5259213" y="388636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6"/>
          <p:cNvSpPr/>
          <p:nvPr/>
        </p:nvSpPr>
        <p:spPr>
          <a:xfrm>
            <a:off x="5293507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6"/>
          <p:cNvSpPr/>
          <p:nvPr/>
        </p:nvSpPr>
        <p:spPr>
          <a:xfrm>
            <a:off x="5407655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6"/>
          <p:cNvSpPr/>
          <p:nvPr/>
        </p:nvSpPr>
        <p:spPr>
          <a:xfrm>
            <a:off x="5521804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6"/>
          <p:cNvSpPr/>
          <p:nvPr/>
        </p:nvSpPr>
        <p:spPr>
          <a:xfrm>
            <a:off x="5635952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6"/>
          <p:cNvSpPr/>
          <p:nvPr/>
        </p:nvSpPr>
        <p:spPr>
          <a:xfrm>
            <a:off x="5899589" y="388129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6"/>
          <p:cNvSpPr/>
          <p:nvPr/>
        </p:nvSpPr>
        <p:spPr>
          <a:xfrm>
            <a:off x="5933883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6"/>
          <p:cNvSpPr/>
          <p:nvPr/>
        </p:nvSpPr>
        <p:spPr>
          <a:xfrm>
            <a:off x="6048031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6"/>
          <p:cNvSpPr/>
          <p:nvPr/>
        </p:nvSpPr>
        <p:spPr>
          <a:xfrm>
            <a:off x="6162180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6"/>
          <p:cNvSpPr/>
          <p:nvPr/>
        </p:nvSpPr>
        <p:spPr>
          <a:xfrm>
            <a:off x="6276328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6"/>
          <p:cNvSpPr/>
          <p:nvPr/>
        </p:nvSpPr>
        <p:spPr>
          <a:xfrm>
            <a:off x="5259213" y="447337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6"/>
          <p:cNvSpPr/>
          <p:nvPr/>
        </p:nvSpPr>
        <p:spPr>
          <a:xfrm>
            <a:off x="5293507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6"/>
          <p:cNvSpPr/>
          <p:nvPr/>
        </p:nvSpPr>
        <p:spPr>
          <a:xfrm>
            <a:off x="5407655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6"/>
          <p:cNvSpPr/>
          <p:nvPr/>
        </p:nvSpPr>
        <p:spPr>
          <a:xfrm>
            <a:off x="5521804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6"/>
          <p:cNvSpPr/>
          <p:nvPr/>
        </p:nvSpPr>
        <p:spPr>
          <a:xfrm>
            <a:off x="5635952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6"/>
          <p:cNvSpPr/>
          <p:nvPr/>
        </p:nvSpPr>
        <p:spPr>
          <a:xfrm>
            <a:off x="5899589" y="446830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6"/>
          <p:cNvSpPr/>
          <p:nvPr/>
        </p:nvSpPr>
        <p:spPr>
          <a:xfrm>
            <a:off x="5933883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6"/>
          <p:cNvSpPr/>
          <p:nvPr/>
        </p:nvSpPr>
        <p:spPr>
          <a:xfrm>
            <a:off x="6048031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6"/>
          <p:cNvSpPr/>
          <p:nvPr/>
        </p:nvSpPr>
        <p:spPr>
          <a:xfrm>
            <a:off x="6162180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6"/>
          <p:cNvSpPr/>
          <p:nvPr/>
        </p:nvSpPr>
        <p:spPr>
          <a:xfrm>
            <a:off x="6276328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6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6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6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6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6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6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6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6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6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6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6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6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6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6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6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6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6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6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6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6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6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6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6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6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6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6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6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6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6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6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6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6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6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6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6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6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6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6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6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6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6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6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6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6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6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6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6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6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6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6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6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6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6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6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6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6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6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6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6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6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6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6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6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6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6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6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6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6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6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6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6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6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6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6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6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6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6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6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6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6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6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6"/>
          <p:cNvSpPr/>
          <p:nvPr/>
        </p:nvSpPr>
        <p:spPr>
          <a:xfrm>
            <a:off x="513520" y="795129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6"/>
          <p:cNvSpPr/>
          <p:nvPr/>
        </p:nvSpPr>
        <p:spPr>
          <a:xfrm>
            <a:off x="513519" y="1395412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16"/>
          <p:cNvSpPr/>
          <p:nvPr/>
        </p:nvSpPr>
        <p:spPr>
          <a:xfrm>
            <a:off x="1328528" y="795129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6"/>
          <p:cNvSpPr/>
          <p:nvPr/>
        </p:nvSpPr>
        <p:spPr>
          <a:xfrm>
            <a:off x="1328527" y="1395412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16"/>
          <p:cNvGrpSpPr/>
          <p:nvPr/>
        </p:nvGrpSpPr>
        <p:grpSpPr>
          <a:xfrm>
            <a:off x="513519" y="2009841"/>
            <a:ext cx="1457741" cy="1146136"/>
            <a:chOff x="530084" y="410538"/>
            <a:chExt cx="1457741" cy="2315506"/>
          </a:xfrm>
        </p:grpSpPr>
        <p:grpSp>
          <p:nvGrpSpPr>
            <p:cNvPr id="952" name="Google Shape;952;p16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953" name="Google Shape;953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5" name="Google Shape;955;p16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956" name="Google Shape;956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8" name="Google Shape;958;p16"/>
          <p:cNvSpPr txBox="1"/>
          <p:nvPr/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32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9" name="Google Shape;959;p16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grpSp>
        <p:nvGrpSpPr>
          <p:cNvPr id="960" name="Google Shape;960;p16"/>
          <p:cNvGrpSpPr/>
          <p:nvPr/>
        </p:nvGrpSpPr>
        <p:grpSpPr>
          <a:xfrm>
            <a:off x="513518" y="3207744"/>
            <a:ext cx="642733" cy="1146136"/>
            <a:chOff x="530084" y="410538"/>
            <a:chExt cx="622854" cy="4185704"/>
          </a:xfrm>
        </p:grpSpPr>
        <p:sp>
          <p:nvSpPr>
            <p:cNvPr id="961" name="Google Shape;961;p16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Google Shape;963;p16"/>
          <p:cNvGrpSpPr/>
          <p:nvPr/>
        </p:nvGrpSpPr>
        <p:grpSpPr>
          <a:xfrm>
            <a:off x="1328526" y="3207744"/>
            <a:ext cx="642733" cy="1146136"/>
            <a:chOff x="530084" y="410538"/>
            <a:chExt cx="622854" cy="4185704"/>
          </a:xfrm>
        </p:grpSpPr>
        <p:sp>
          <p:nvSpPr>
            <p:cNvPr id="964" name="Google Shape;964;p16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16"/>
          <p:cNvGrpSpPr/>
          <p:nvPr/>
        </p:nvGrpSpPr>
        <p:grpSpPr>
          <a:xfrm>
            <a:off x="513518" y="4412517"/>
            <a:ext cx="1457741" cy="1146136"/>
            <a:chOff x="530084" y="410538"/>
            <a:chExt cx="1457741" cy="2315506"/>
          </a:xfrm>
        </p:grpSpPr>
        <p:grpSp>
          <p:nvGrpSpPr>
            <p:cNvPr id="967" name="Google Shape;967;p16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968" name="Google Shape;968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0" name="Google Shape;970;p16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971" name="Google Shape;971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158</Words>
  <Application>Microsoft Macintosh PowerPoint</Application>
  <PresentationFormat>Personalizar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Courier</vt:lpstr>
      <vt:lpstr>Noto Sans Symbols</vt:lpstr>
      <vt:lpstr>Trebuchet MS</vt:lpstr>
      <vt:lpstr>Title &amp; Bullet</vt:lpstr>
      <vt:lpstr>Streaming Multiprocessors</vt:lpstr>
      <vt:lpstr>GPU</vt:lpstr>
      <vt:lpstr>GPU</vt:lpstr>
      <vt:lpstr>GPU</vt:lpstr>
      <vt:lpstr>GPU</vt:lpstr>
      <vt:lpstr>Apresentação do PowerPoint</vt:lpstr>
      <vt:lpstr>GPU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Multiprocessors</dc:title>
  <cp:lastModifiedBy>Murilo Boratto</cp:lastModifiedBy>
  <cp:revision>3</cp:revision>
  <dcterms:modified xsi:type="dcterms:W3CDTF">2024-08-27T18:00:32Z</dcterms:modified>
</cp:coreProperties>
</file>