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27B00-CC73-00EA-8CBC-35FD3D788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04140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Projeto 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C1EDAC-DA7F-1DCC-9E1D-EDB850F98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202238"/>
            <a:ext cx="8791575" cy="1655762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Professor</a:t>
            </a:r>
            <a:r>
              <a:rPr lang="pt-BR" dirty="0"/>
              <a:t>: rodrigo</a:t>
            </a:r>
            <a:endParaRPr lang="pt-BR" b="1" dirty="0"/>
          </a:p>
          <a:p>
            <a:r>
              <a:rPr lang="pt-BR" b="1" dirty="0"/>
              <a:t>Nome: </a:t>
            </a:r>
            <a:r>
              <a:rPr lang="pt-BR" dirty="0" err="1"/>
              <a:t>murilo</a:t>
            </a:r>
            <a:r>
              <a:rPr lang="pt-BR" dirty="0"/>
              <a:t> clementino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688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060A4-5522-E95B-F4B2-C3E8C00C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963549-9242-C1C1-A31E-64410AAA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dono da loja </a:t>
            </a:r>
            <a:r>
              <a:rPr lang="pt-BR" dirty="0" err="1"/>
              <a:t>Xinfo</a:t>
            </a:r>
            <a:r>
              <a:rPr lang="pt-BR" dirty="0"/>
              <a:t>, loja de informática localizada em Xique-Xique Bahia, viu que seu negócio estava expandindo e precisava ter um controle sobre suas vendas e número de peças disponíveis em estoque. Para suprir suas necessidades ele recorreu a criação de um banco de dados relacional para sua loja.</a:t>
            </a:r>
          </a:p>
        </p:txBody>
      </p:sp>
    </p:spTree>
    <p:extLst>
      <p:ext uri="{BB962C8B-B14F-4D97-AF65-F5344CB8AC3E}">
        <p14:creationId xmlns:p14="http://schemas.microsoft.com/office/powerpoint/2010/main" val="213339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CADF9-BB15-4862-C296-E4D1E2CC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FA75B-4863-F563-7F57-6375E4D4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Ter controle sobre suas vendas;</a:t>
            </a:r>
          </a:p>
          <a:p>
            <a:r>
              <a:rPr lang="pt-BR" dirty="0"/>
              <a:t>Ter controle sobre suas peças disponíveis;</a:t>
            </a:r>
          </a:p>
          <a:p>
            <a:r>
              <a:rPr lang="pt-BR" dirty="0"/>
              <a:t>Registrar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236160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A943D-79A0-2270-F823-2751F01E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esperados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004C9C-FB70-DC28-CDA1-B50E533A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 banco de dados relacional que venha a suprir a necessidade do dono da </a:t>
            </a:r>
            <a:r>
              <a:rPr lang="pt-BR" dirty="0" err="1"/>
              <a:t>Xinfo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85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56DA3-16F8-2974-210F-5A616726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1A9FE-EC67-A79C-A9A0-60B8A3DDA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dos números das vendas;</a:t>
            </a:r>
          </a:p>
          <a:p>
            <a:r>
              <a:rPr lang="pt-BR" dirty="0"/>
              <a:t>Clientes;</a:t>
            </a:r>
          </a:p>
          <a:p>
            <a:r>
              <a:rPr lang="pt-BR" dirty="0"/>
              <a:t>Peças no estoque;</a:t>
            </a:r>
          </a:p>
          <a:p>
            <a:r>
              <a:rPr lang="pt-BR" dirty="0"/>
              <a:t>Valores de cada peça.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79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903AD-FC9C-4CD8-7037-7A5FF8A1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em modelo conceitual: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6F2CF3-9B7C-48FC-F2A2-B65D3E8C96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09" y="1759131"/>
            <a:ext cx="9135291" cy="489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3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4A65-645E-6F4F-5302-1E034474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no </a:t>
            </a:r>
            <a:r>
              <a:rPr lang="pt-BR" dirty="0" err="1"/>
              <a:t>power</a:t>
            </a:r>
            <a:r>
              <a:rPr lang="pt-BR" dirty="0"/>
              <a:t> bi: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C789A7-2477-B869-C0EE-CA8D4A5C44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" y="1863634"/>
            <a:ext cx="10859589" cy="48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23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2B677-5CBC-5D2F-D496-29271C10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em </a:t>
            </a:r>
            <a:r>
              <a:rPr lang="pt-BR" dirty="0" err="1"/>
              <a:t>power</a:t>
            </a:r>
            <a:r>
              <a:rPr lang="pt-BR" dirty="0"/>
              <a:t> bi: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5CB0D6C-FB44-99C1-8C95-27035DBD6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37" y="1750422"/>
            <a:ext cx="10920549" cy="4894217"/>
          </a:xfrm>
        </p:spPr>
      </p:pic>
    </p:spTree>
    <p:extLst>
      <p:ext uri="{BB962C8B-B14F-4D97-AF65-F5344CB8AC3E}">
        <p14:creationId xmlns:p14="http://schemas.microsoft.com/office/powerpoint/2010/main" val="274223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F4200-6925-1AC6-E7D8-8C7078DA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fim</a:t>
            </a:r>
          </a:p>
        </p:txBody>
      </p:sp>
      <p:pic>
        <p:nvPicPr>
          <p:cNvPr id="3074" name="Picture 2" descr="Aperto de mão - ícones de profissões e empregos grátis">
            <a:extLst>
              <a:ext uri="{FF2B5EF4-FFF2-40B4-BE49-F238E27FC236}">
                <a16:creationId xmlns:a16="http://schemas.microsoft.com/office/drawing/2014/main" id="{33E095B1-C65F-6FC4-7D91-5B354A81CF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046" y="1576252"/>
            <a:ext cx="5416731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82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38</TotalTime>
  <Words>139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Projeto modelagem de dados</vt:lpstr>
      <vt:lpstr>Cenário: </vt:lpstr>
      <vt:lpstr>Objetivos:</vt:lpstr>
      <vt:lpstr>Resultados esperados</vt:lpstr>
      <vt:lpstr>Requisitos:</vt:lpstr>
      <vt:lpstr>Resultados em modelo conceitual:</vt:lpstr>
      <vt:lpstr>Aplicação no power bi:</vt:lpstr>
      <vt:lpstr>Gráficos em power bi: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Murilo Clementino</dc:creator>
  <cp:lastModifiedBy>Murilo Clementino</cp:lastModifiedBy>
  <cp:revision>1</cp:revision>
  <dcterms:created xsi:type="dcterms:W3CDTF">2024-06-06T19:25:32Z</dcterms:created>
  <dcterms:modified xsi:type="dcterms:W3CDTF">2024-06-06T20:03:44Z</dcterms:modified>
</cp:coreProperties>
</file>