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7bd6df8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7bd6df8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7bd6df8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7bd6df8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7bd6df8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7bd6df8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45fb747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45fb747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7bd6df8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7bd6df8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254102" y="553400"/>
            <a:ext cx="6889898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SISTEMA OPERACIONAIS</a:t>
            </a:r>
            <a:endParaRPr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263030" y="2975254"/>
            <a:ext cx="3349344" cy="176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+mj-lt"/>
              </a:rPr>
              <a:t>Integrantes:</a:t>
            </a:r>
            <a:endParaRPr sz="2000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Christopher Oliveira	RA:18726430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Giuliano </a:t>
            </a:r>
            <a:r>
              <a:rPr lang="pt-BR" sz="1600" dirty="0" err="1">
                <a:latin typeface="+mj-lt"/>
              </a:rPr>
              <a:t>Sanfins</a:t>
            </a:r>
            <a:r>
              <a:rPr lang="pt-BR" sz="1600" dirty="0">
                <a:latin typeface="+mj-lt"/>
              </a:rPr>
              <a:t>	RA:17142837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Matheus Moretti	RA:18082974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Murilo Araujo	RA:17747775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Victor Reis	RA:18726471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2711302" y="1768407"/>
            <a:ext cx="6319973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EXPERIMENTO 3 - SEMÁFORO</a:t>
            </a:r>
            <a:endParaRPr sz="30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b="1"/>
              <a:t>INTRODUÇÃO</a:t>
            </a:r>
            <a:endParaRPr sz="4500" b="1"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4294967295"/>
          </p:nvPr>
        </p:nvSpPr>
        <p:spPr>
          <a:xfrm>
            <a:off x="613750" y="1575800"/>
            <a:ext cx="57195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●"/>
            </a:pPr>
            <a:r>
              <a:rPr lang="pt-B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Memória compartilhada;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●"/>
            </a:pPr>
            <a:r>
              <a:rPr lang="pt-B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Exclusão mútua;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pt-B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Ferramenta de semáforos:</a:t>
            </a: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semget ().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semop ().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semctl ().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-1699200" y="1560775"/>
            <a:ext cx="15180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l="12494" t="13456" r="10523" b="17606"/>
          <a:stretch/>
        </p:blipFill>
        <p:spPr>
          <a:xfrm>
            <a:off x="1262813" y="1642975"/>
            <a:ext cx="6618374" cy="3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62825" y="121075"/>
            <a:ext cx="7747500" cy="15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/>
              <a:t>MEMÓRIA COMPARTILHADA</a:t>
            </a:r>
            <a:endParaRPr sz="4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32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/>
              <a:t>PARTE 1</a:t>
            </a:r>
            <a:endParaRPr sz="4400" b="1"/>
          </a:p>
        </p:txBody>
      </p:sp>
      <p:sp>
        <p:nvSpPr>
          <p:cNvPr id="155" name="Google Shape;155;p16"/>
          <p:cNvSpPr txBox="1"/>
          <p:nvPr/>
        </p:nvSpPr>
        <p:spPr>
          <a:xfrm>
            <a:off x="557800" y="1035975"/>
            <a:ext cx="3668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pt-BR" sz="2500" b="1" dirty="0" err="1">
                <a:solidFill>
                  <a:srgbClr val="FFFFFF"/>
                </a:solidFill>
              </a:rPr>
              <a:t>Protect</a:t>
            </a:r>
            <a:r>
              <a:rPr lang="pt-BR" sz="2500" b="1" dirty="0">
                <a:solidFill>
                  <a:srgbClr val="FFFFFF"/>
                </a:solidFill>
              </a:rPr>
              <a:t> desativado;</a:t>
            </a:r>
            <a:endParaRPr sz="1200" b="1" dirty="0"/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57800" y="3268375"/>
            <a:ext cx="36684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●"/>
            </a:pPr>
            <a:r>
              <a:rPr lang="pt-BR" sz="2500" b="1" dirty="0" err="1">
                <a:solidFill>
                  <a:srgbClr val="FFFFFF"/>
                </a:solidFill>
              </a:rPr>
              <a:t>Protect</a:t>
            </a:r>
            <a:r>
              <a:rPr lang="pt-BR" sz="2500" b="1" dirty="0">
                <a:solidFill>
                  <a:srgbClr val="FFFFFF"/>
                </a:solidFill>
              </a:rPr>
              <a:t> ativado;</a:t>
            </a:r>
            <a:endParaRPr sz="1200" b="1" dirty="0"/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 dirty="0">
              <a:solidFill>
                <a:srgbClr val="FFFFFF"/>
              </a:solidFill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t="13723" b="34196"/>
          <a:stretch/>
        </p:blipFill>
        <p:spPr>
          <a:xfrm>
            <a:off x="1073875" y="1784750"/>
            <a:ext cx="7486151" cy="18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t="12929" b="60801"/>
          <a:stretch/>
        </p:blipFill>
        <p:spPr>
          <a:xfrm>
            <a:off x="1073875" y="4033175"/>
            <a:ext cx="7380034" cy="10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718925" y="159225"/>
            <a:ext cx="83661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/>
              <a:t>PARTE 2 - Protect Desativado </a:t>
            </a:r>
            <a:endParaRPr sz="4000" b="1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63" y="870825"/>
            <a:ext cx="7275424" cy="41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38" y="870825"/>
            <a:ext cx="4184925" cy="41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718925" y="159225"/>
            <a:ext cx="83661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/>
              <a:t>PARTE 2 - Protect Ativado </a:t>
            </a:r>
            <a:endParaRPr sz="4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Apresentação na tela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Montserrat</vt:lpstr>
      <vt:lpstr>Lato</vt:lpstr>
      <vt:lpstr>Focus</vt:lpstr>
      <vt:lpstr>SISTEMA OPERACIONAIS</vt:lpstr>
      <vt:lpstr>INTRODUÇÃO</vt:lpstr>
      <vt:lpstr>Gráficos </vt:lpstr>
      <vt:lpstr>PARTE 1</vt:lpstr>
      <vt:lpstr>PARTE 2 - Protect Desativado </vt:lpstr>
      <vt:lpstr>PARTE 2 - Protect Ativado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OPERACIONAIS</dc:title>
  <cp:lastModifiedBy>Murilo Araujo</cp:lastModifiedBy>
  <cp:revision>1</cp:revision>
  <dcterms:modified xsi:type="dcterms:W3CDTF">2020-04-01T17:40:31Z</dcterms:modified>
</cp:coreProperties>
</file>