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5pS4MteGy93LaBprGxrii1LOD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3c4b4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3c4b4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704d2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704d2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3c4b44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3c4b44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3c4b44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3c4b44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3c4b44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3c4b44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7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1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9" name="Google Shape;49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6" name="Google Shape;56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2254102" y="553400"/>
            <a:ext cx="6889898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/>
              <a:t>SISTEMA OPERACIONAIS</a:t>
            </a:r>
            <a:endParaRPr b="1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263030" y="2975254"/>
            <a:ext cx="3349344" cy="1766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Integrantes: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Christopher Oliveira	RA:18726430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Giuliano Sanfins	RA:17142837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Matheus Moretti	RA:18082974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Murilo Araujo		RA:17747775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Victor Reis		RA:18726471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 txBox="1"/>
          <p:nvPr/>
        </p:nvSpPr>
        <p:spPr>
          <a:xfrm>
            <a:off x="2711302" y="1768407"/>
            <a:ext cx="6319973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EXPERIMENTO </a:t>
            </a:r>
            <a:r>
              <a:rPr b="1"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i="0" lang="pt-BR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b="1" lang="pt-BR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Threads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753c4b44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753c4b44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867312"/>
            <a:ext cx="1886375" cy="12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753c4b441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625" y="3870260"/>
            <a:ext cx="1886375" cy="1247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84704d236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304" y="106354"/>
            <a:ext cx="4450100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753c4b441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753c4b441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753c4b441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