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Engelbrecht" initials="AE" lastIdx="2" clrIdx="0">
    <p:extLst>
      <p:ext uri="{19B8F6BF-5375-455C-9EA6-DF929625EA0E}">
        <p15:presenceInfo xmlns:p15="http://schemas.microsoft.com/office/powerpoint/2012/main" userId="65c0cc82d7effd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/>
    <p:restoredTop sz="94514"/>
  </p:normalViewPr>
  <p:slideViewPr>
    <p:cSldViewPr snapToGrid="0" snapToObjects="1">
      <p:cViewPr varScale="1">
        <p:scale>
          <a:sx n="41" d="100"/>
          <a:sy n="41" d="100"/>
        </p:scale>
        <p:origin x="11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FCD6-B08A-EB49-BD4B-0F3A7F4BB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207107-FDF5-3344-A68B-A68C6E7F9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A5D7B-6747-6945-B33A-E90903E7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1B12C9-B739-814F-80C1-14BC1CE2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025C2-C4C3-7440-9286-A1329FF4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23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8E1A-9D7F-994D-887D-483C23F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C700E7-2278-324A-B4A9-05D87A360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81A15-EB99-114D-9FE5-5613D7C8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0FFA0-3179-E740-8C4D-EB008589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9C955-050D-9147-BD3F-4E3C37D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1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396F2B-9A8A-3548-9963-15C0C0A9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95D800-DF77-B240-AC8D-5ED65F43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D05E6-E391-D741-8D8D-0DB88E34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3A517-A49E-4A42-AF03-AB631E63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E71B1-9FD6-BA4F-B5EA-48D513F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8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1D2DA-4191-8449-8F22-9219AA76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9D41C-9071-5545-8B71-2BC4F0397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8EC16-7501-7D41-B28D-F9AC73D0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CE60D-DB2E-2941-8491-131DD461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95C12-E56C-9643-B031-82D46FF0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127F8-51DA-2F40-B064-19512285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00AD78-B0EF-8B4F-8E22-8A10BCB6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17CC1-1980-0243-A1D4-ED7CCB4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06837-716B-184C-A50C-EC0264B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BCDB0-5F06-EC46-ACAB-240995BB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24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D775B-FAA4-7C4B-B792-670B2826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51BF9-59A3-2D48-A067-C29F65F64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B26227-0BE8-7D46-9657-8050E31E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3AF06F-C548-1C4A-90E0-F8185986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F2F2F7-DA23-444F-A6D8-F2A6701D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AA7159-A82A-DD40-8B8E-22CDF31B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8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62824-5964-A049-8464-C14B9282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D12D6B-2724-7B4F-9AF3-BC371313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76D7D9-5351-C843-B8C6-0CCCDA4E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6AF9C-EE2B-2844-953E-0BEDBCBE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E67ED5-3A50-D146-8565-2551BF1F7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B9F519-5351-DB4D-962B-F86D5D5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0B5E89-4D2A-D749-A30F-0266926B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21AC8B-7776-0947-836F-E05EBB31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5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54543-B8D8-ED4D-8AFA-65D3466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0B0939-8902-2C40-8020-D207DD2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E4BB1F-826F-2246-AA9F-0FE5F19E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387AC6-A7E9-1A44-83CF-6D85357A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5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600E86-C82C-1141-9C56-3426B92D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E66C77-2AEA-C34C-8852-A42ADC7B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6254B-B627-CF44-A36E-7E3AEC8C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6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63C5-7D04-354C-8163-FF05D49E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65F593-6FC5-1047-8502-2F65EDB2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A8BA0-76F7-D249-9042-6A190DD0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1D0B8-D8DE-0442-8E30-E934582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45AD44-F784-324C-9B90-9180F485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33DD9-F8D5-B14B-AD05-1C91D0C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B584-2136-624E-8B25-A0BC93C9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CB7D0A-48EC-E141-B8E8-070B518F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37BE06-C65B-E749-94D8-7C9265FB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2A6A86-3CE4-994D-B558-8BDFBF69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1D5147-87D9-214B-B976-50B6347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2B765-F5BD-1B4F-9C83-52608A72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6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8D059-B8CD-E24D-B156-3EE71B4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522620-2810-7545-8DA4-150FD1AF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43BA7-33E0-0A4B-814B-7EB1356D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0F57-51EA-7541-8835-97374A29CBE9}" type="datetimeFigureOut">
              <a:rPr lang="pt-BR" smtClean="0"/>
              <a:t>05/10/2019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15C71-0B9F-2144-8FDF-E8B8D67ED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0090A-90B3-4942-8134-F1AC2975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56EB-539F-794B-8B16-F9061049A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7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FF28EB-5FD9-3D44-A326-31DE4C805B64}"/>
              </a:ext>
            </a:extLst>
          </p:cNvPr>
          <p:cNvSpPr txBox="1"/>
          <p:nvPr/>
        </p:nvSpPr>
        <p:spPr>
          <a:xfrm>
            <a:off x="10886303" y="0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APC - FEC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C062958-D2B5-2248-8A81-B04AE704AE6B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153855-B03F-B04E-856F-CBA2C0A7E490}"/>
              </a:ext>
            </a:extLst>
          </p:cNvPr>
          <p:cNvSpPr txBox="1"/>
          <p:nvPr/>
        </p:nvSpPr>
        <p:spPr>
          <a:xfrm>
            <a:off x="172994" y="0"/>
            <a:ext cx="591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Trabalho Final – Jogo Forca – FEC – T01 – MÁXIMO 2 ALUNOS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A8296B-97C9-6D4B-84EC-4B946CC7CEE9}"/>
              </a:ext>
            </a:extLst>
          </p:cNvPr>
          <p:cNvSpPr txBox="1"/>
          <p:nvPr/>
        </p:nvSpPr>
        <p:spPr>
          <a:xfrm>
            <a:off x="271849" y="369332"/>
            <a:ext cx="109522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Criar um base de dados com um conjunto de palavras : </a:t>
            </a:r>
            <a:r>
              <a:rPr lang="pt-BR" sz="2000" dirty="0" err="1"/>
              <a:t>array</a:t>
            </a:r>
            <a:r>
              <a:rPr lang="pt-BR" sz="2000" dirty="0"/>
              <a:t> de </a:t>
            </a:r>
            <a:r>
              <a:rPr lang="pt-BR" sz="2000" dirty="0" err="1"/>
              <a:t>string</a:t>
            </a:r>
            <a:r>
              <a:rPr lang="pt-BR" sz="2000" dirty="0"/>
              <a:t>/vetor de </a:t>
            </a:r>
            <a:r>
              <a:rPr lang="pt-BR" sz="2000" dirty="0" err="1"/>
              <a:t>string</a:t>
            </a:r>
            <a:r>
              <a:rPr lang="pt-BR" sz="2000" dirty="0"/>
              <a:t>. (</a:t>
            </a:r>
            <a:r>
              <a:rPr lang="pt-BR" sz="2000" dirty="0">
                <a:hlinkClick r:id="" action="ppaction://hlinkshowjump?jump=lastslide"/>
              </a:rPr>
              <a:t>EXEMPLO</a:t>
            </a:r>
            <a:r>
              <a:rPr lang="pt-BR" sz="2000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Sortear aleatoriamente uma palavra (opcional);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06 chances de acertar;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Apresentar as letras erradas;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Desenhar a forca mesmo que de forma simples.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3EBF897-AE55-7541-B9C8-48E57E234AEE}"/>
              </a:ext>
            </a:extLst>
          </p:cNvPr>
          <p:cNvSpPr txBox="1"/>
          <p:nvPr/>
        </p:nvSpPr>
        <p:spPr>
          <a:xfrm>
            <a:off x="5941839" y="1346886"/>
            <a:ext cx="528221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 </a:t>
            </a:r>
          </a:p>
          <a:p>
            <a:r>
              <a:rPr lang="pt-BR" dirty="0"/>
              <a:t>---------------------------------|</a:t>
            </a:r>
          </a:p>
          <a:p>
            <a:r>
              <a:rPr lang="pt-BR" dirty="0"/>
              <a:t>|                                      --------</a:t>
            </a:r>
          </a:p>
          <a:p>
            <a:r>
              <a:rPr lang="pt-BR" dirty="0"/>
              <a:t>|                                      |         |             </a:t>
            </a:r>
          </a:p>
          <a:p>
            <a:r>
              <a:rPr lang="pt-BR" dirty="0"/>
              <a:t>|                                      --------</a:t>
            </a:r>
          </a:p>
          <a:p>
            <a:r>
              <a:rPr lang="pt-BR" dirty="0"/>
              <a:t>|                                           |</a:t>
            </a:r>
          </a:p>
          <a:p>
            <a:r>
              <a:rPr lang="pt-BR" dirty="0"/>
              <a:t>|                                    -----|-----</a:t>
            </a:r>
          </a:p>
          <a:p>
            <a:r>
              <a:rPr lang="pt-BR" dirty="0"/>
              <a:t>|                                           |</a:t>
            </a:r>
          </a:p>
          <a:p>
            <a:r>
              <a:rPr lang="pt-BR" dirty="0"/>
              <a:t>|                                          /\</a:t>
            </a:r>
          </a:p>
          <a:p>
            <a:r>
              <a:rPr lang="pt-BR" dirty="0"/>
              <a:t>|                                         /  \</a:t>
            </a:r>
          </a:p>
          <a:p>
            <a:r>
              <a:rPr lang="pt-BR" dirty="0"/>
              <a:t>|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  _____   _____   _____   _____   _____   _____   _____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ERRADAS: A  </a:t>
            </a:r>
            <a:r>
              <a:rPr lang="pt-BR" dirty="0" err="1"/>
              <a:t>B</a:t>
            </a:r>
            <a:r>
              <a:rPr lang="pt-BR" dirty="0"/>
              <a:t>  E  </a:t>
            </a:r>
            <a:r>
              <a:rPr lang="pt-BR" dirty="0" err="1"/>
              <a:t>F</a:t>
            </a:r>
            <a:r>
              <a:rPr lang="pt-BR" dirty="0"/>
              <a:t> H J 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DIGITE UMA LETRA: _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62B346-C57F-EB45-8C7B-98B686106A09}"/>
              </a:ext>
            </a:extLst>
          </p:cNvPr>
          <p:cNvSpPr txBox="1"/>
          <p:nvPr/>
        </p:nvSpPr>
        <p:spPr>
          <a:xfrm>
            <a:off x="420130" y="6400800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Veja a seguir, telas de um exemplo do programa: </a:t>
            </a:r>
          </a:p>
        </p:txBody>
      </p:sp>
    </p:spTree>
    <p:extLst>
      <p:ext uri="{BB962C8B-B14F-4D97-AF65-F5344CB8AC3E}">
        <p14:creationId xmlns:p14="http://schemas.microsoft.com/office/powerpoint/2010/main" val="352468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6BD2EB1-6F65-8C42-94F8-5E118664E83C}"/>
              </a:ext>
            </a:extLst>
          </p:cNvPr>
          <p:cNvSpPr txBox="1"/>
          <p:nvPr/>
        </p:nvSpPr>
        <p:spPr>
          <a:xfrm>
            <a:off x="10886303" y="0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APC - FEC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A2A8949-FFFF-324B-894B-4F80375BC67A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FBA11-AAF5-5243-B4F8-348ECD8E63AC}"/>
              </a:ext>
            </a:extLst>
          </p:cNvPr>
          <p:cNvSpPr txBox="1"/>
          <p:nvPr/>
        </p:nvSpPr>
        <p:spPr>
          <a:xfrm>
            <a:off x="160637" y="0"/>
            <a:ext cx="382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Trabalho Final – Jogo Forca – FEC – T01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A37558-5ECC-EB49-9E43-93D4ED124E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" y="534300"/>
            <a:ext cx="5393690" cy="267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6EAF410-36CB-BC43-82D2-501AACFBC8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" y="3742195"/>
            <a:ext cx="5393690" cy="267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667741-F3A3-604B-862D-35166557D9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59" y="534300"/>
            <a:ext cx="5393690" cy="267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3B5F30B-A3CF-E44F-87FB-C7534178D09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59" y="3742195"/>
            <a:ext cx="5393690" cy="267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14C9DC-8FA0-9041-AC69-143FEF7B0E17}"/>
              </a:ext>
            </a:extLst>
          </p:cNvPr>
          <p:cNvSpPr txBox="1"/>
          <p:nvPr/>
        </p:nvSpPr>
        <p:spPr>
          <a:xfrm>
            <a:off x="296562" y="3348681"/>
            <a:ext cx="292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1: Apresentação inicial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6841A9-903D-C047-A204-60D5016F55B4}"/>
              </a:ext>
            </a:extLst>
          </p:cNvPr>
          <p:cNvSpPr txBox="1"/>
          <p:nvPr/>
        </p:nvSpPr>
        <p:spPr>
          <a:xfrm>
            <a:off x="296562" y="6437822"/>
            <a:ext cx="271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2: Digitada a letra: 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A7941F-DC96-E342-943B-6BFBE6D1FADA}"/>
              </a:ext>
            </a:extLst>
          </p:cNvPr>
          <p:cNvSpPr txBox="1"/>
          <p:nvPr/>
        </p:nvSpPr>
        <p:spPr>
          <a:xfrm>
            <a:off x="6734432" y="3323968"/>
            <a:ext cx="274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3: acertos da letra A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953137-3F10-0643-ACC8-4A56FB880D3A}"/>
              </a:ext>
            </a:extLst>
          </p:cNvPr>
          <p:cNvSpPr txBox="1"/>
          <p:nvPr/>
        </p:nvSpPr>
        <p:spPr>
          <a:xfrm>
            <a:off x="6567459" y="6413640"/>
            <a:ext cx="514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4 e as demais: apresentação de erros – letra </a:t>
            </a:r>
            <a:r>
              <a:rPr lang="pt-BR" dirty="0" err="1"/>
              <a:t>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57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6BD2EB1-6F65-8C42-94F8-5E118664E83C}"/>
              </a:ext>
            </a:extLst>
          </p:cNvPr>
          <p:cNvSpPr txBox="1"/>
          <p:nvPr/>
        </p:nvSpPr>
        <p:spPr>
          <a:xfrm>
            <a:off x="10886303" y="0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APC - FEC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A2A8949-FFFF-324B-894B-4F80375BC67A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FBA11-AAF5-5243-B4F8-348ECD8E63AC}"/>
              </a:ext>
            </a:extLst>
          </p:cNvPr>
          <p:cNvSpPr txBox="1"/>
          <p:nvPr/>
        </p:nvSpPr>
        <p:spPr>
          <a:xfrm>
            <a:off x="160637" y="0"/>
            <a:ext cx="382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Trabalho Final – Jogo Forca – FEC – T01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ADC2CA-273A-7348-9FB3-FED0D528C7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" y="369332"/>
            <a:ext cx="5393690" cy="231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616014-E5D4-1242-9804-41DDD21B0A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" y="2683163"/>
            <a:ext cx="5393690" cy="217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956FF5-A979-C742-8708-0CA0D51D9D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" y="4789281"/>
            <a:ext cx="5393690" cy="206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90DBC4-61FA-754E-83CE-E862A21C37A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18" y="463661"/>
            <a:ext cx="5393690" cy="43256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7E18EAE-97D3-3F49-828D-E86D1545296A}"/>
              </a:ext>
            </a:extLst>
          </p:cNvPr>
          <p:cNvSpPr txBox="1"/>
          <p:nvPr/>
        </p:nvSpPr>
        <p:spPr>
          <a:xfrm>
            <a:off x="5647038" y="5043274"/>
            <a:ext cx="654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exemplo, como a pessoa não acerta a palavra, a figura está na </a:t>
            </a:r>
          </a:p>
          <a:p>
            <a:r>
              <a:rPr lang="pt-BR" dirty="0"/>
              <a:t>configuração final. Há a apresentação </a:t>
            </a:r>
            <a:r>
              <a:rPr lang="pt-BR"/>
              <a:t>da palavra: </a:t>
            </a:r>
            <a:r>
              <a:rPr lang="pt-BR" dirty="0"/>
              <a:t>“Perdeu!!”.</a:t>
            </a:r>
          </a:p>
          <a:p>
            <a:r>
              <a:rPr lang="pt-BR" dirty="0"/>
              <a:t>O desenho final é apresentado novamente com a palavra que deveria acertar. A seguir, perguntar se deseja jogar novamente. </a:t>
            </a:r>
          </a:p>
        </p:txBody>
      </p:sp>
    </p:spTree>
    <p:extLst>
      <p:ext uri="{BB962C8B-B14F-4D97-AF65-F5344CB8AC3E}">
        <p14:creationId xmlns:p14="http://schemas.microsoft.com/office/powerpoint/2010/main" val="107768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6BD2EB1-6F65-8C42-94F8-5E118664E83C}"/>
              </a:ext>
            </a:extLst>
          </p:cNvPr>
          <p:cNvSpPr txBox="1"/>
          <p:nvPr/>
        </p:nvSpPr>
        <p:spPr>
          <a:xfrm>
            <a:off x="10886303" y="0"/>
            <a:ext cx="10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APC - FEC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A2A8949-FFFF-324B-894B-4F80375BC67A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FBA11-AAF5-5243-B4F8-348ECD8E63AC}"/>
              </a:ext>
            </a:extLst>
          </p:cNvPr>
          <p:cNvSpPr txBox="1"/>
          <p:nvPr/>
        </p:nvSpPr>
        <p:spPr>
          <a:xfrm>
            <a:off x="160637" y="0"/>
            <a:ext cx="382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Trabalho Final – Jogo Forca – FEC – T01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9EC82C-DCBF-1D4E-BA33-334501F652D9}"/>
              </a:ext>
            </a:extLst>
          </p:cNvPr>
          <p:cNvSpPr txBox="1"/>
          <p:nvPr/>
        </p:nvSpPr>
        <p:spPr>
          <a:xfrm>
            <a:off x="0" y="541267"/>
            <a:ext cx="122919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u="sng" dirty="0"/>
              <a:t>Avaliação:</a:t>
            </a:r>
          </a:p>
          <a:p>
            <a:endParaRPr lang="pt-BR" sz="2000" b="1" u="sng" dirty="0"/>
          </a:p>
          <a:p>
            <a:endParaRPr lang="pt-BR" sz="2000" dirty="0"/>
          </a:p>
          <a:p>
            <a:pPr marL="514350" indent="-514350">
              <a:buAutoNum type="romanUcParenR"/>
            </a:pPr>
            <a:r>
              <a:rPr lang="pt-BR" sz="2000" dirty="0"/>
              <a:t>Quanto ao programa: </a:t>
            </a:r>
          </a:p>
          <a:p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Deverá rodar corretamente em uma das máquinas do laboratório;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Deverá atender o que se pede;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Deverá ter uma boa apresentação;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Entregar listagem (papel) do código fonte (.c ) e anexar, em </a:t>
            </a:r>
            <a:r>
              <a:rPr lang="pt-BR" sz="2000" dirty="0" err="1"/>
              <a:t>txt</a:t>
            </a:r>
            <a:r>
              <a:rPr lang="pt-BR" sz="2000" dirty="0"/>
              <a:t>, no escaninho na sala da disciplina do AVA. </a:t>
            </a:r>
          </a:p>
          <a:p>
            <a:pPr lvl="1"/>
            <a:endParaRPr lang="pt-BR" sz="2000" dirty="0"/>
          </a:p>
          <a:p>
            <a:r>
              <a:rPr lang="pt-BR" sz="2000" dirty="0"/>
              <a:t>II) quanto à apresentação: </a:t>
            </a:r>
          </a:p>
          <a:p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 cada aluno será pedido para explicar tanto sobre a lógica de desenvolvimento do programa sobre os </a:t>
            </a:r>
          </a:p>
          <a:p>
            <a:pPr lvl="1"/>
            <a:r>
              <a:rPr lang="pt-BR" sz="2000" dirty="0"/>
              <a:t>	recursos utilizados. Por isso, não utilize recursos que não saberá explicar depois.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Uma das abordagens poderá ser a inclusão de um erro no programa, pelo professor, para que o aluno corrija.</a:t>
            </a:r>
          </a:p>
          <a:p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Trabalhos semelhantes receberão zero.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888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260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Angela Engelbrecht</dc:creator>
  <cp:lastModifiedBy>Murilo Araujo</cp:lastModifiedBy>
  <cp:revision>10</cp:revision>
  <dcterms:created xsi:type="dcterms:W3CDTF">2018-05-29T12:36:29Z</dcterms:created>
  <dcterms:modified xsi:type="dcterms:W3CDTF">2019-10-05T22:50:38Z</dcterms:modified>
</cp:coreProperties>
</file>