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348466"/>
            <a:ext cx="7766936" cy="1646302"/>
          </a:xfrm>
        </p:spPr>
        <p:txBody>
          <a:bodyPr/>
          <a:lstStyle/>
          <a:p>
            <a:pPr algn="ctr"/>
            <a:r>
              <a:rPr lang="pt-BR" sz="4400" dirty="0" smtClean="0"/>
              <a:t>SISTEMA PARA CONSULTÓRIO ODONTOLÓGICO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3554569"/>
            <a:ext cx="7766936" cy="1918952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dirty="0" smtClean="0"/>
              <a:t>ERICK ROGÉRIO </a:t>
            </a:r>
          </a:p>
          <a:p>
            <a:pPr algn="ctr"/>
            <a:r>
              <a:rPr lang="pt-BR" dirty="0" smtClean="0"/>
              <a:t>GABRIEL QUEIROZ</a:t>
            </a:r>
          </a:p>
          <a:p>
            <a:pPr algn="ctr"/>
            <a:r>
              <a:rPr lang="pt-BR" dirty="0" smtClean="0"/>
              <a:t>JEFERSON ALMEIDA</a:t>
            </a:r>
          </a:p>
          <a:p>
            <a:pPr algn="ctr"/>
            <a:r>
              <a:rPr lang="pt-BR" dirty="0" smtClean="0"/>
              <a:t>MURILO ZERMIANI</a:t>
            </a:r>
          </a:p>
          <a:p>
            <a:pPr algn="ctr"/>
            <a:r>
              <a:rPr lang="pt-BR" dirty="0" smtClean="0"/>
              <a:t>VITOR TAMURA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042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Finalizando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884868"/>
            <a:ext cx="8596668" cy="3156494"/>
          </a:xfrm>
        </p:spPr>
        <p:txBody>
          <a:bodyPr>
            <a:normAutofit/>
          </a:bodyPr>
          <a:lstStyle/>
          <a:p>
            <a:r>
              <a:rPr lang="pt-BR" dirty="0"/>
              <a:t>Criar área de trabalho </a:t>
            </a:r>
            <a:endParaRPr lang="pt-BR" dirty="0" smtClean="0"/>
          </a:p>
          <a:p>
            <a:r>
              <a:rPr lang="pt-BR" dirty="0" smtClean="0"/>
              <a:t>Campos </a:t>
            </a:r>
            <a:r>
              <a:rPr lang="pt-BR" dirty="0"/>
              <a:t>do </a:t>
            </a:r>
            <a:r>
              <a:rPr lang="pt-BR" dirty="0" smtClean="0"/>
              <a:t>sistema </a:t>
            </a:r>
            <a:r>
              <a:rPr lang="pt-BR" smtClean="0"/>
              <a:t>(Base)</a:t>
            </a:r>
            <a:endParaRPr lang="pt-BR" dirty="0" smtClean="0"/>
          </a:p>
          <a:p>
            <a:r>
              <a:rPr lang="pt-BR" dirty="0" smtClean="0"/>
              <a:t>Criar </a:t>
            </a:r>
            <a:r>
              <a:rPr lang="pt-BR" dirty="0"/>
              <a:t>Campo com dados do Dentista :-id -</a:t>
            </a:r>
            <a:r>
              <a:rPr lang="pt-BR" dirty="0" smtClean="0"/>
              <a:t>Nome-certificado-Endereço-telefone</a:t>
            </a:r>
          </a:p>
          <a:p>
            <a:r>
              <a:rPr lang="pt-BR" dirty="0"/>
              <a:t>C</a:t>
            </a:r>
            <a:r>
              <a:rPr lang="pt-BR" dirty="0" smtClean="0"/>
              <a:t>riar </a:t>
            </a:r>
            <a:r>
              <a:rPr lang="pt-BR" dirty="0"/>
              <a:t>tabela com dados da secretária: -id-nome -endereço-</a:t>
            </a:r>
            <a:r>
              <a:rPr lang="pt-BR" dirty="0" err="1"/>
              <a:t>TelefoneTabela</a:t>
            </a:r>
            <a:r>
              <a:rPr lang="pt-BR" dirty="0"/>
              <a:t> </a:t>
            </a:r>
            <a:r>
              <a:rPr lang="pt-BR" dirty="0" err="1" smtClean="0"/>
              <a:t>tipo_atendimento:Id_tipoDesc_tipo</a:t>
            </a:r>
            <a:endParaRPr lang="pt-BR" dirty="0" smtClean="0"/>
          </a:p>
          <a:p>
            <a:r>
              <a:rPr lang="pt-BR" dirty="0" smtClean="0"/>
              <a:t>Criar </a:t>
            </a:r>
            <a:r>
              <a:rPr lang="pt-BR" dirty="0"/>
              <a:t>tela de cadastro  Consulta : -Dados do dentista responsável--dados do </a:t>
            </a:r>
            <a:r>
              <a:rPr lang="pt-BR" dirty="0" smtClean="0"/>
              <a:t>paciente-data-hora</a:t>
            </a:r>
          </a:p>
          <a:p>
            <a:r>
              <a:rPr lang="pt-BR" dirty="0" smtClean="0"/>
              <a:t>Criar </a:t>
            </a:r>
            <a:r>
              <a:rPr lang="pt-BR" dirty="0"/>
              <a:t>Campo para Paciente :-id-nome -</a:t>
            </a:r>
            <a:r>
              <a:rPr lang="pt-BR" dirty="0" err="1"/>
              <a:t>cpf</a:t>
            </a:r>
            <a:r>
              <a:rPr lang="pt-BR" dirty="0"/>
              <a:t>-endereço-telefone-demanda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818667" y="2038302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Idéia</a:t>
            </a:r>
            <a:r>
              <a:rPr lang="pt-BR" dirty="0" smtClean="0"/>
              <a:t> final para a construção do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02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Esforço e Complexidade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63620"/>
            <a:ext cx="5362858" cy="1020493"/>
          </a:xfrm>
        </p:spPr>
        <p:txBody>
          <a:bodyPr>
            <a:normAutofit/>
          </a:bodyPr>
          <a:lstStyle/>
          <a:p>
            <a:pPr algn="ctr"/>
            <a:r>
              <a:rPr lang="pt-BR" sz="5400" dirty="0"/>
              <a:t>13,5,5,5,3</a:t>
            </a:r>
          </a:p>
        </p:txBody>
      </p:sp>
    </p:spTree>
    <p:extLst>
      <p:ext uri="{BB962C8B-B14F-4D97-AF65-F5344CB8AC3E}">
        <p14:creationId xmlns:p14="http://schemas.microsoft.com/office/powerpoint/2010/main" val="425690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Métricas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613772"/>
              </p:ext>
            </p:extLst>
          </p:nvPr>
        </p:nvGraphicFramePr>
        <p:xfrm>
          <a:off x="1906073" y="2258219"/>
          <a:ext cx="5718219" cy="3686175"/>
        </p:xfrm>
        <a:graphic>
          <a:graphicData uri="http://schemas.openxmlformats.org/drawingml/2006/table">
            <a:tbl>
              <a:tblPr/>
              <a:tblGrid>
                <a:gridCol w="4133951"/>
                <a:gridCol w="158426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81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da-DK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fp=22*[0,0065 x 8] = 114,2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33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 INICIAL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213676"/>
          </a:xfrm>
        </p:spPr>
        <p:txBody>
          <a:bodyPr/>
          <a:lstStyle/>
          <a:p>
            <a:r>
              <a:rPr lang="pt-BR" dirty="0" smtClean="0"/>
              <a:t>A fase inicial envolveu toda a questão de abstração de informações.</a:t>
            </a:r>
          </a:p>
          <a:p>
            <a:r>
              <a:rPr lang="pt-BR" dirty="0" smtClean="0"/>
              <a:t>Conseguir com as partes interessadas as informações necessárias para construção do sistema desejado.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980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Abstraindo Informações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ENTREVISTA:</a:t>
            </a:r>
          </a:p>
          <a:p>
            <a:r>
              <a:rPr lang="pt-BR" dirty="0" smtClean="0"/>
              <a:t>Forma escolhida para conseguir entender como seria feito o sistema de controle de consultas para o consultório juntamente com a cliente “Dentista” nos trazendo tudo o que a mesma precisava ou desejava e assim começar a organizar.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94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Iniciando os trabalhos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4303" y="1956158"/>
            <a:ext cx="8596668" cy="3066603"/>
          </a:xfrm>
        </p:spPr>
        <p:txBody>
          <a:bodyPr>
            <a:noAutofit/>
          </a:bodyPr>
          <a:lstStyle/>
          <a:p>
            <a:r>
              <a:rPr lang="pt-BR" sz="4400" dirty="0" smtClean="0"/>
              <a:t>Com as informações necessárias a equipe montou o escopo do trabalho com base no levantamento de requisitos.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78442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Uso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49" y="1764405"/>
            <a:ext cx="4610637" cy="4507605"/>
          </a:xfrm>
        </p:spPr>
      </p:pic>
    </p:spTree>
    <p:extLst>
      <p:ext uri="{BB962C8B-B14F-4D97-AF65-F5344CB8AC3E}">
        <p14:creationId xmlns:p14="http://schemas.microsoft.com/office/powerpoint/2010/main" val="313054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8" y="1712890"/>
            <a:ext cx="6319880" cy="4329135"/>
          </a:xfrm>
        </p:spPr>
      </p:pic>
    </p:spTree>
    <p:extLst>
      <p:ext uri="{BB962C8B-B14F-4D97-AF65-F5344CB8AC3E}">
        <p14:creationId xmlns:p14="http://schemas.microsoft.com/office/powerpoint/2010/main" val="15177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do Banco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077" y="2160588"/>
            <a:ext cx="3197883" cy="3881437"/>
          </a:xfrm>
        </p:spPr>
      </p:pic>
    </p:spTree>
    <p:extLst>
      <p:ext uri="{BB962C8B-B14F-4D97-AF65-F5344CB8AC3E}">
        <p14:creationId xmlns:p14="http://schemas.microsoft.com/office/powerpoint/2010/main" val="337715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Feedback da Equipe de Qualidade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DIAGRAMA DE </a:t>
            </a:r>
            <a:r>
              <a:rPr lang="pt-BR" dirty="0" err="1"/>
              <a:t>CLASSES:Acreditamos</a:t>
            </a:r>
            <a:r>
              <a:rPr lang="pt-BR" dirty="0"/>
              <a:t> que "Data" e "Horário" não poderiam ser entidades, portanto deveriam estar dentro da entidade/classe "</a:t>
            </a:r>
            <a:r>
              <a:rPr lang="pt-BR" dirty="0" err="1"/>
              <a:t>Agendamento".A</a:t>
            </a:r>
            <a:r>
              <a:rPr lang="pt-BR" dirty="0"/>
              <a:t> classe "Cadastro" não é necessária pois não existe relação no </a:t>
            </a:r>
            <a:r>
              <a:rPr lang="pt-BR" dirty="0" err="1"/>
              <a:t>banco.As</a:t>
            </a:r>
            <a:r>
              <a:rPr lang="pt-BR" dirty="0"/>
              <a:t> entidades "Secretaria" e "Dentista" não teriam relação direta dentro do </a:t>
            </a:r>
            <a:r>
              <a:rPr lang="pt-BR" dirty="0" err="1"/>
              <a:t>sistema.Na</a:t>
            </a:r>
            <a:r>
              <a:rPr lang="pt-BR" dirty="0"/>
              <a:t> entidade "Agendamento" seria necessário possuir o ID das classes "Secretaria" e "Dentista</a:t>
            </a:r>
            <a:r>
              <a:rPr lang="pt-BR" dirty="0" smtClean="0"/>
              <a:t>".</a:t>
            </a:r>
          </a:p>
          <a:p>
            <a:endParaRPr lang="pt-BR" dirty="0"/>
          </a:p>
          <a:p>
            <a:r>
              <a:rPr lang="pt-BR" dirty="0" smtClean="0"/>
              <a:t>MODELO </a:t>
            </a:r>
            <a:r>
              <a:rPr lang="pt-BR" dirty="0" err="1"/>
              <a:t>RELACIONAL:Como</a:t>
            </a:r>
            <a:r>
              <a:rPr lang="pt-BR" dirty="0"/>
              <a:t> no diagrama de classes, haveria a necessidade de existir a tabela da entidade "Agendamento", que teria relação com o "Paciente" e "Secretária".</a:t>
            </a:r>
          </a:p>
        </p:txBody>
      </p:sp>
    </p:spTree>
    <p:extLst>
      <p:ext uri="{BB962C8B-B14F-4D97-AF65-F5344CB8AC3E}">
        <p14:creationId xmlns:p14="http://schemas.microsoft.com/office/powerpoint/2010/main" val="39886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Reestruturação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432617"/>
          </a:xfrm>
        </p:spPr>
        <p:txBody>
          <a:bodyPr/>
          <a:lstStyle/>
          <a:p>
            <a:r>
              <a:rPr lang="pt-BR" dirty="0" smtClean="0"/>
              <a:t>Com a analise da equipe de qualidade, foi feita uma nova reunião para analisar o que tinha sido alertado. </a:t>
            </a:r>
          </a:p>
          <a:p>
            <a:r>
              <a:rPr lang="pt-BR" dirty="0" smtClean="0"/>
              <a:t>Com isso, foram identificados alguns erros e também novas necessidades dentro do sistema.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80580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362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Facetado</vt:lpstr>
      <vt:lpstr>SISTEMA PARA CONSULTÓRIO ODONTOLÓGICO</vt:lpstr>
      <vt:lpstr>FASE INICIAL </vt:lpstr>
      <vt:lpstr>Abstraindo Informações </vt:lpstr>
      <vt:lpstr>Iniciando os trabalhos</vt:lpstr>
      <vt:lpstr>Caso de Uso</vt:lpstr>
      <vt:lpstr>Diagrama de classe</vt:lpstr>
      <vt:lpstr>Modelo do Banco</vt:lpstr>
      <vt:lpstr>Feedback da Equipe de Qualidade</vt:lpstr>
      <vt:lpstr>Reestruturação do Sistema</vt:lpstr>
      <vt:lpstr>Finalizando</vt:lpstr>
      <vt:lpstr>Esforço e Complexidade</vt:lpstr>
      <vt:lpstr>Métricas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PARA CONSULTÓRIO ODONTOLÓGICO</dc:title>
  <dc:creator>Carla Andressa</dc:creator>
  <cp:lastModifiedBy>Carla Andressa</cp:lastModifiedBy>
  <cp:revision>5</cp:revision>
  <dcterms:created xsi:type="dcterms:W3CDTF">2019-10-02T22:33:22Z</dcterms:created>
  <dcterms:modified xsi:type="dcterms:W3CDTF">2019-10-02T23:12:19Z</dcterms:modified>
</cp:coreProperties>
</file>