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0" r:id="rId4"/>
    <p:sldId id="259" r:id="rId5"/>
    <p:sldId id="261" r:id="rId6"/>
    <p:sldId id="257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4FC28-8CE8-5C45-9752-52449314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6E0BC-6509-3C41-872E-9F08E465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9FFA0-883F-744B-8270-8C13A9ED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51E6D9-3E98-394D-BD2A-6EB5CF2D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587117-DC94-6D4D-A021-57C0F15E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7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E0026-B3BF-5342-83A0-F5BE48C4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8D45AC-7D02-6442-9BED-ADF6A15C1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95AE42-A99E-DC4A-87FC-3DA5B2BC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2CB397-28F2-7246-8FE5-ED39141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C13CE-5B9A-AE40-9DE1-B152941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10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F024DF-F977-F347-82EC-186B650AC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4ACD82-ADE9-0E42-9712-BBDCF46C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140F4-15CE-FF45-AFF3-D66C4CAC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29C36-2D8E-584D-95E6-7C2CC43D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FFBDD-EE52-CD4E-A446-4B8678CF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8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DFE19-C4A7-FB4A-82F7-4EAD9CF4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F25C3-E104-ED44-8DD1-61C324FE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30377-0F59-FD43-9534-BF7DFBC7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1E9C8-0B97-0447-80FB-BB1B9814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2C06D5-5C5A-424E-8CD2-868743D9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51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C28FB-CC2B-5447-99C2-90A1F1D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F59561-F884-3D44-B2E4-0F95CDF1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83BE62-41B9-4043-8A81-9A641BBB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3CD58-B448-134E-AE09-EF4E3719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CEEE44-421B-AA4B-B33A-B0A03B11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8BF93-7665-5049-9DB4-DE572C6C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04D5E-B0F2-9F49-84A6-7BFC354C7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CF9A1A-63FF-2F48-A630-1782B5158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80452-7648-BE46-8ABB-7F72A14B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90425-CDAC-8D44-B6AD-5E026CF4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F698EF-0139-3D4E-90AE-660658AA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5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D9E17-FF3F-BB48-B51B-57F157C9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6AE302-5EC0-F54D-A2A5-84D0428E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8BF7C7-7AA8-1B45-9EB2-ABBB156A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9BF137-0DED-6242-B6F5-762F099F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782AC0-7716-EF46-9282-4F02D0C45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107C3A-2BCC-8E4C-A660-B31B4A65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F6E675-D444-5147-AB97-0E4EBF6A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A3E69D-97C4-C14F-AC7A-525501D8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5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4E8FE-D550-FD45-BAE3-648E94DA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65C254-2D0E-CB4B-BD87-6A6AED12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46063F-36D9-DE49-A894-393F485F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66784D-C76D-F04D-986E-5943167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2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5A3999-056C-9B4D-997B-02C97A47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BA1D50-9651-FD48-BF7E-E401C80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A6231-F070-DD46-BB58-FAF3EE4D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7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6AEE5-2F20-EE40-B03D-13A3A678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80298-DA07-7A4F-896E-AA070265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9A97F1-37DD-2941-8AE2-B495E59AD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77C021-858C-0F45-AC5D-6C568148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61013B-3AB3-C44B-ABFE-7286CDA0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FB49C3-6034-5742-977A-FFBAC1D2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83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9E97B-029D-1F4B-B940-45EF4F8B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4BAC9C-013D-CB4F-9652-58321FC5A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B67332-252D-694B-8EF7-57843271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50DCA4-9A66-F840-9E32-D17D28DB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971E06-40D9-9E47-8AAC-4196190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A295BB-FCA3-C34C-9191-EC965C0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1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B0E9AF-BD33-0848-8899-C64A7F02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F7DF5D-9196-BA4C-AB85-DC47F09E6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A2BC34-4384-884F-98EB-1EA195458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EF392-55FB-4141-A00A-8B8AB7E48298}" type="datetimeFigureOut">
              <a:rPr lang="pt-BR" smtClean="0"/>
              <a:t>20/12/2021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CFD5E-BA53-C34F-9A9E-FFB2544F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8CD5F-12B8-5A4B-A71E-73BF6DB8A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6EFF-ADA0-B24D-B930-E2D582768C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5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urilogmamaral/" TargetMode="External"/><Relationship Id="rId2" Type="http://schemas.openxmlformats.org/officeDocument/2006/relationships/hyperlink" Target="mailto:murilogmamara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0C1F6-D851-794A-8CC8-ACA53E80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Exercício de 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52A28-B565-FA43-B244-5906FF3E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Analisando dados das Unidades Básicas de Saúde no Brasil</a:t>
            </a: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r">
              <a:buNone/>
            </a:pPr>
            <a:r>
              <a:rPr lang="pt-BR" sz="1800" dirty="0">
                <a:solidFill>
                  <a:schemeClr val="bg1">
                    <a:lumMod val="85000"/>
                  </a:schemeClr>
                </a:solidFill>
              </a:rPr>
              <a:t>Murilo Garcia</a:t>
            </a:r>
          </a:p>
          <a:p>
            <a:pPr marL="0" indent="0" algn="r">
              <a:buNone/>
            </a:pPr>
            <a:r>
              <a:rPr lang="pt-BR" sz="1800" dirty="0">
                <a:solidFill>
                  <a:schemeClr val="bg1">
                    <a:lumMod val="8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murilogmamaral@gmail.com</a:t>
            </a:r>
            <a:endParaRPr lang="pt-B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 algn="r">
              <a:buNone/>
            </a:pPr>
            <a:r>
              <a:rPr lang="pt-BR" sz="1800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https://www.linkedin.com/in/murilogmamaral/</a:t>
            </a:r>
            <a:endParaRPr lang="pt-BR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0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98EDFCDC-AAF3-6541-9ADA-36DAFD392A34}"/>
              </a:ext>
            </a:extLst>
          </p:cNvPr>
          <p:cNvSpPr txBox="1"/>
          <p:nvPr/>
        </p:nvSpPr>
        <p:spPr>
          <a:xfrm>
            <a:off x="7142683" y="4477281"/>
            <a:ext cx="3561284" cy="1040624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75059"/>
                      <a:gd name="connsiteY0" fmla="*/ 0 h 1225290"/>
                      <a:gd name="connsiteX1" fmla="*/ 549793 w 4475059"/>
                      <a:gd name="connsiteY1" fmla="*/ 0 h 1225290"/>
                      <a:gd name="connsiteX2" fmla="*/ 1233838 w 4475059"/>
                      <a:gd name="connsiteY2" fmla="*/ 0 h 1225290"/>
                      <a:gd name="connsiteX3" fmla="*/ 1828381 w 4475059"/>
                      <a:gd name="connsiteY3" fmla="*/ 0 h 1225290"/>
                      <a:gd name="connsiteX4" fmla="*/ 2378174 w 4475059"/>
                      <a:gd name="connsiteY4" fmla="*/ 0 h 1225290"/>
                      <a:gd name="connsiteX5" fmla="*/ 3062219 w 4475059"/>
                      <a:gd name="connsiteY5" fmla="*/ 0 h 1225290"/>
                      <a:gd name="connsiteX6" fmla="*/ 3701513 w 4475059"/>
                      <a:gd name="connsiteY6" fmla="*/ 0 h 1225290"/>
                      <a:gd name="connsiteX7" fmla="*/ 4475059 w 4475059"/>
                      <a:gd name="connsiteY7" fmla="*/ 0 h 1225290"/>
                      <a:gd name="connsiteX8" fmla="*/ 4475059 w 4475059"/>
                      <a:gd name="connsiteY8" fmla="*/ 637151 h 1225290"/>
                      <a:gd name="connsiteX9" fmla="*/ 4475059 w 4475059"/>
                      <a:gd name="connsiteY9" fmla="*/ 1225290 h 1225290"/>
                      <a:gd name="connsiteX10" fmla="*/ 3925266 w 4475059"/>
                      <a:gd name="connsiteY10" fmla="*/ 1225290 h 1225290"/>
                      <a:gd name="connsiteX11" fmla="*/ 3420224 w 4475059"/>
                      <a:gd name="connsiteY11" fmla="*/ 1225290 h 1225290"/>
                      <a:gd name="connsiteX12" fmla="*/ 2736179 w 4475059"/>
                      <a:gd name="connsiteY12" fmla="*/ 1225290 h 1225290"/>
                      <a:gd name="connsiteX13" fmla="*/ 2186386 w 4475059"/>
                      <a:gd name="connsiteY13" fmla="*/ 1225290 h 1225290"/>
                      <a:gd name="connsiteX14" fmla="*/ 1502341 w 4475059"/>
                      <a:gd name="connsiteY14" fmla="*/ 1225290 h 1225290"/>
                      <a:gd name="connsiteX15" fmla="*/ 773546 w 4475059"/>
                      <a:gd name="connsiteY15" fmla="*/ 1225290 h 1225290"/>
                      <a:gd name="connsiteX16" fmla="*/ 0 w 4475059"/>
                      <a:gd name="connsiteY16" fmla="*/ 1225290 h 1225290"/>
                      <a:gd name="connsiteX17" fmla="*/ 0 w 4475059"/>
                      <a:gd name="connsiteY17" fmla="*/ 588139 h 1225290"/>
                      <a:gd name="connsiteX18" fmla="*/ 0 w 4475059"/>
                      <a:gd name="connsiteY18" fmla="*/ 0 h 1225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475059" h="1225290" fill="none" extrusionOk="0">
                        <a:moveTo>
                          <a:pt x="0" y="0"/>
                        </a:moveTo>
                        <a:cubicBezTo>
                          <a:pt x="198741" y="-11702"/>
                          <a:pt x="374146" y="13689"/>
                          <a:pt x="549793" y="0"/>
                        </a:cubicBezTo>
                        <a:cubicBezTo>
                          <a:pt x="725440" y="-13689"/>
                          <a:pt x="993327" y="12877"/>
                          <a:pt x="1233838" y="0"/>
                        </a:cubicBezTo>
                        <a:cubicBezTo>
                          <a:pt x="1474350" y="-12877"/>
                          <a:pt x="1591673" y="-18305"/>
                          <a:pt x="1828381" y="0"/>
                        </a:cubicBezTo>
                        <a:cubicBezTo>
                          <a:pt x="2065089" y="18305"/>
                          <a:pt x="2180371" y="-16172"/>
                          <a:pt x="2378174" y="0"/>
                        </a:cubicBezTo>
                        <a:cubicBezTo>
                          <a:pt x="2575977" y="16172"/>
                          <a:pt x="2790383" y="-24178"/>
                          <a:pt x="3062219" y="0"/>
                        </a:cubicBezTo>
                        <a:cubicBezTo>
                          <a:pt x="3334055" y="24178"/>
                          <a:pt x="3468339" y="11016"/>
                          <a:pt x="3701513" y="0"/>
                        </a:cubicBezTo>
                        <a:cubicBezTo>
                          <a:pt x="3934687" y="-11016"/>
                          <a:pt x="4295759" y="33489"/>
                          <a:pt x="4475059" y="0"/>
                        </a:cubicBezTo>
                        <a:cubicBezTo>
                          <a:pt x="4493595" y="295809"/>
                          <a:pt x="4497367" y="493071"/>
                          <a:pt x="4475059" y="637151"/>
                        </a:cubicBezTo>
                        <a:cubicBezTo>
                          <a:pt x="4452751" y="781231"/>
                          <a:pt x="4489231" y="1093571"/>
                          <a:pt x="4475059" y="1225290"/>
                        </a:cubicBezTo>
                        <a:cubicBezTo>
                          <a:pt x="4239285" y="1211974"/>
                          <a:pt x="4192109" y="1216106"/>
                          <a:pt x="3925266" y="1225290"/>
                        </a:cubicBezTo>
                        <a:cubicBezTo>
                          <a:pt x="3658423" y="1234474"/>
                          <a:pt x="3670939" y="1212816"/>
                          <a:pt x="3420224" y="1225290"/>
                        </a:cubicBezTo>
                        <a:cubicBezTo>
                          <a:pt x="3169509" y="1237764"/>
                          <a:pt x="3034090" y="1237531"/>
                          <a:pt x="2736179" y="1225290"/>
                        </a:cubicBezTo>
                        <a:cubicBezTo>
                          <a:pt x="2438268" y="1213049"/>
                          <a:pt x="2430215" y="1218364"/>
                          <a:pt x="2186386" y="1225290"/>
                        </a:cubicBezTo>
                        <a:cubicBezTo>
                          <a:pt x="1942557" y="1232216"/>
                          <a:pt x="1808179" y="1230946"/>
                          <a:pt x="1502341" y="1225290"/>
                        </a:cubicBezTo>
                        <a:cubicBezTo>
                          <a:pt x="1196504" y="1219634"/>
                          <a:pt x="969167" y="1256390"/>
                          <a:pt x="773546" y="1225290"/>
                        </a:cubicBezTo>
                        <a:cubicBezTo>
                          <a:pt x="577925" y="1194190"/>
                          <a:pt x="265052" y="1196611"/>
                          <a:pt x="0" y="1225290"/>
                        </a:cubicBezTo>
                        <a:cubicBezTo>
                          <a:pt x="-23197" y="1024196"/>
                          <a:pt x="-7994" y="887815"/>
                          <a:pt x="0" y="588139"/>
                        </a:cubicBezTo>
                        <a:cubicBezTo>
                          <a:pt x="7994" y="288463"/>
                          <a:pt x="-23516" y="176151"/>
                          <a:pt x="0" y="0"/>
                        </a:cubicBezTo>
                        <a:close/>
                      </a:path>
                      <a:path w="4475059" h="1225290" stroke="0" extrusionOk="0">
                        <a:moveTo>
                          <a:pt x="0" y="0"/>
                        </a:moveTo>
                        <a:cubicBezTo>
                          <a:pt x="209975" y="-29286"/>
                          <a:pt x="344897" y="16668"/>
                          <a:pt x="594544" y="0"/>
                        </a:cubicBezTo>
                        <a:cubicBezTo>
                          <a:pt x="844191" y="-16668"/>
                          <a:pt x="985808" y="-22375"/>
                          <a:pt x="1099586" y="0"/>
                        </a:cubicBezTo>
                        <a:cubicBezTo>
                          <a:pt x="1213364" y="22375"/>
                          <a:pt x="1484244" y="-21767"/>
                          <a:pt x="1828381" y="0"/>
                        </a:cubicBezTo>
                        <a:cubicBezTo>
                          <a:pt x="2172518" y="21767"/>
                          <a:pt x="2155208" y="17748"/>
                          <a:pt x="2422925" y="0"/>
                        </a:cubicBezTo>
                        <a:cubicBezTo>
                          <a:pt x="2690642" y="-17748"/>
                          <a:pt x="2786025" y="11843"/>
                          <a:pt x="3017468" y="0"/>
                        </a:cubicBezTo>
                        <a:cubicBezTo>
                          <a:pt x="3248911" y="-11843"/>
                          <a:pt x="3578102" y="18099"/>
                          <a:pt x="3746264" y="0"/>
                        </a:cubicBezTo>
                        <a:cubicBezTo>
                          <a:pt x="3914426" y="-18099"/>
                          <a:pt x="4281137" y="20068"/>
                          <a:pt x="4475059" y="0"/>
                        </a:cubicBezTo>
                        <a:cubicBezTo>
                          <a:pt x="4502019" y="185663"/>
                          <a:pt x="4487041" y="394997"/>
                          <a:pt x="4475059" y="637151"/>
                        </a:cubicBezTo>
                        <a:cubicBezTo>
                          <a:pt x="4463077" y="879305"/>
                          <a:pt x="4484584" y="1025881"/>
                          <a:pt x="4475059" y="1225290"/>
                        </a:cubicBezTo>
                        <a:cubicBezTo>
                          <a:pt x="4315726" y="1242976"/>
                          <a:pt x="4075206" y="1230826"/>
                          <a:pt x="3925266" y="1225290"/>
                        </a:cubicBezTo>
                        <a:cubicBezTo>
                          <a:pt x="3775326" y="1219754"/>
                          <a:pt x="3593124" y="1235370"/>
                          <a:pt x="3285972" y="1225290"/>
                        </a:cubicBezTo>
                        <a:cubicBezTo>
                          <a:pt x="2978820" y="1215210"/>
                          <a:pt x="2966895" y="1199327"/>
                          <a:pt x="2691428" y="1225290"/>
                        </a:cubicBezTo>
                        <a:cubicBezTo>
                          <a:pt x="2415961" y="1251253"/>
                          <a:pt x="2234639" y="1213447"/>
                          <a:pt x="1962633" y="1225290"/>
                        </a:cubicBezTo>
                        <a:cubicBezTo>
                          <a:pt x="1690628" y="1237133"/>
                          <a:pt x="1444938" y="1234031"/>
                          <a:pt x="1233838" y="1225290"/>
                        </a:cubicBezTo>
                        <a:cubicBezTo>
                          <a:pt x="1022739" y="1216549"/>
                          <a:pt x="924125" y="1238678"/>
                          <a:pt x="684045" y="1225290"/>
                        </a:cubicBezTo>
                        <a:cubicBezTo>
                          <a:pt x="443965" y="1211902"/>
                          <a:pt x="284446" y="1225324"/>
                          <a:pt x="0" y="1225290"/>
                        </a:cubicBezTo>
                        <a:cubicBezTo>
                          <a:pt x="-29368" y="983234"/>
                          <a:pt x="29588" y="769765"/>
                          <a:pt x="0" y="588139"/>
                        </a:cubicBezTo>
                        <a:cubicBezTo>
                          <a:pt x="-29588" y="406513"/>
                          <a:pt x="14730" y="1744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SIGNIFICADO DAS NOTAS:</a:t>
            </a: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1 - Desempenho mediano ou um pouco abaixo da média</a:t>
            </a: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2 - Desempenho acima da média</a:t>
            </a: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3 - Desempenho muito acima da média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9187D7D-E761-B24A-900A-C3690AEE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44" y="3637431"/>
            <a:ext cx="5440648" cy="272032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C644B77-44C1-794C-A600-EA125C86F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44" y="969836"/>
            <a:ext cx="10402711" cy="260067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C7288A17-9D03-BB40-9C0B-C80009C38774}"/>
              </a:ext>
            </a:extLst>
          </p:cNvPr>
          <p:cNvSpPr txBox="1"/>
          <p:nvPr/>
        </p:nvSpPr>
        <p:spPr>
          <a:xfrm>
            <a:off x="1488033" y="569726"/>
            <a:ext cx="9215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</a:rPr>
              <a:t>Avaliação das Unidades Básicas de Saúde</a:t>
            </a:r>
          </a:p>
        </p:txBody>
      </p:sp>
    </p:spTree>
    <p:extLst>
      <p:ext uri="{BB962C8B-B14F-4D97-AF65-F5344CB8AC3E}">
        <p14:creationId xmlns:p14="http://schemas.microsoft.com/office/powerpoint/2010/main" val="346279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9EA7219-880B-2D41-BDEC-69684AE9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19" y="207169"/>
            <a:ext cx="5154930" cy="64436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095D2F-6EF6-ED42-AC59-AE0B51547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49" y="1832542"/>
            <a:ext cx="4470082" cy="319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188346A-6365-8A41-B964-EFF70907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338666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44CB22-49BF-6D4F-83CF-CDCE80AA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7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AB8085-512D-9242-8B2A-68AD3F12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866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247BAF-993D-B247-A58D-FE5A341E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33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9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apa&#10;&#10;Descrição gerada automaticamente">
            <a:extLst>
              <a:ext uri="{FF2B5EF4-FFF2-40B4-BE49-F238E27FC236}">
                <a16:creationId xmlns:a16="http://schemas.microsoft.com/office/drawing/2014/main" id="{8075B2BD-FDEE-8947-8BEA-B499A99B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C419019-21A1-ED4B-B956-B979915B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1" y="316025"/>
            <a:ext cx="4980759" cy="62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F240D0C9-E102-3641-A3E5-9E83F8633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64306"/>
            <a:ext cx="5223510" cy="652938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7DA8F4F-15D7-0142-AE6B-3DE79ED7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06"/>
            <a:ext cx="5223511" cy="65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28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65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do Office</vt:lpstr>
      <vt:lpstr>Exercício de Análise Exploratória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15</cp:revision>
  <dcterms:created xsi:type="dcterms:W3CDTF">2021-12-20T02:40:01Z</dcterms:created>
  <dcterms:modified xsi:type="dcterms:W3CDTF">2021-12-20T05:44:43Z</dcterms:modified>
</cp:coreProperties>
</file>