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44" y="0"/>
            <a:ext cx="5893956" cy="41727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Automação por Imagem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6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4" y="16776"/>
            <a:ext cx="1828958" cy="182895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840" y="5048428"/>
            <a:ext cx="2345160" cy="12342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   SICT2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Funcionalidade: </a:t>
            </a:r>
          </a:p>
          <a:p>
            <a:pPr lvl="1"/>
            <a:r>
              <a:rPr lang="pt-BR" dirty="0" smtClean="0"/>
              <a:t>Digitalização nas Estações de Captura ( &gt; 9.400 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Permite que terceiros disponibilizem demandas de digitalização, </a:t>
            </a:r>
          </a:p>
          <a:p>
            <a:pPr marL="384048" lvl="2" indent="0">
              <a:buNone/>
            </a:pPr>
            <a:r>
              <a:rPr lang="pt-BR" sz="1800" dirty="0"/>
              <a:t>diretamente na estação de captura da </a:t>
            </a:r>
            <a:r>
              <a:rPr lang="pt-BR" sz="1800" dirty="0" smtClean="0"/>
              <a:t>unidade</a:t>
            </a:r>
            <a:endParaRPr lang="pt-BR" dirty="0" smtClean="0"/>
          </a:p>
          <a:p>
            <a:pPr lvl="1"/>
            <a:r>
              <a:rPr lang="pt-BR" dirty="0"/>
              <a:t>Conversões e Distribuição de imagens/dado (Back-</a:t>
            </a:r>
            <a:r>
              <a:rPr lang="pt-BR" dirty="0" err="1"/>
              <a:t>end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GEBAN02 (Painel Metas/Gestão)</a:t>
            </a:r>
          </a:p>
          <a:p>
            <a:pPr lvl="2"/>
            <a:r>
              <a:rPr lang="pt-BR" dirty="0" smtClean="0"/>
              <a:t>Terceiros (CEPSO, GEMON, GEBAN02)</a:t>
            </a:r>
            <a:endParaRPr lang="pt-BR" dirty="0" smtClean="0"/>
          </a:p>
          <a:p>
            <a:pPr lvl="1"/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14" y="2800658"/>
            <a:ext cx="1240400" cy="12404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38" y="2812368"/>
            <a:ext cx="1288193" cy="128819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167" y="4175030"/>
            <a:ext cx="1339604" cy="14905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448" y="4100561"/>
            <a:ext cx="1718162" cy="81469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362" y="2121829"/>
            <a:ext cx="1359783" cy="6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SICT2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1382"/>
              </p:ext>
            </p:extLst>
          </p:nvPr>
        </p:nvGraphicFramePr>
        <p:xfrm>
          <a:off x="1097280" y="1737360"/>
          <a:ext cx="10058400" cy="413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01"/>
                <a:gridCol w="3146299"/>
              </a:tblGrid>
              <a:tr h="459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Alguns processos que o utilizam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Média Diária</a:t>
                      </a:r>
                      <a:endParaRPr lang="pt-BR" sz="1600" dirty="0"/>
                    </a:p>
                  </a:txBody>
                  <a:tcPr/>
                </a:tc>
              </a:tr>
              <a:tr h="4590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CONFORMIDADE CONCESSÃO E GARANTIA HABITACIONAL/CIP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/>
                        <a:t>( </a:t>
                      </a:r>
                      <a:r>
                        <a:rPr lang="pt-BR" sz="1600" b="1" dirty="0" smtClean="0"/>
                        <a:t>2.146 </a:t>
                      </a:r>
                      <a:r>
                        <a:rPr lang="pt-BR" sz="1600" b="1" dirty="0" smtClean="0"/>
                        <a:t>L, 122.140 A, 14 G)</a:t>
                      </a:r>
                      <a:endParaRPr lang="pt-BR" sz="1600" b="1" dirty="0"/>
                    </a:p>
                  </a:txBody>
                  <a:tcPr/>
                </a:tc>
              </a:tr>
              <a:tr h="4590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CONFORMIDADE GARANTIA AGRONEGOCIO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( 29 L, 1.617 A, 212 M)</a:t>
                      </a:r>
                    </a:p>
                  </a:txBody>
                  <a:tcPr/>
                </a:tc>
              </a:tr>
              <a:tr h="4590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CONFORMIDADE PAGAMENTO FGTS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( 3846 L, 43.402 A, 4 G)</a:t>
                      </a:r>
                    </a:p>
                  </a:txBody>
                  <a:tcPr/>
                </a:tc>
              </a:tr>
              <a:tr h="4590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CONFORMIDADE PAGAMENTO DE PRÊMIO DE LOTERIA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( 133 L, 946 A, 55 M)</a:t>
                      </a:r>
                    </a:p>
                  </a:txBody>
                  <a:tcPr/>
                </a:tc>
              </a:tr>
              <a:tr h="4590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CONFORMIDADE GARANTIA COMERCIAL – REATIVA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( 17.949 L, 151.209 A, 20</a:t>
                      </a:r>
                      <a:r>
                        <a:rPr lang="pt-BR" sz="1600" b="1" baseline="0" dirty="0" smtClean="0"/>
                        <a:t> </a:t>
                      </a:r>
                      <a:r>
                        <a:rPr lang="pt-BR" sz="1600" b="1" dirty="0" smtClean="0"/>
                        <a:t>G)</a:t>
                      </a:r>
                    </a:p>
                  </a:txBody>
                  <a:tcPr/>
                </a:tc>
              </a:tr>
              <a:tr h="4590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accent2"/>
                          </a:solidFill>
                        </a:rPr>
                        <a:t>BNDES – FINAME Investimento 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( 52 L, 764 A, 66 M)</a:t>
                      </a:r>
                    </a:p>
                  </a:txBody>
                  <a:tcPr/>
                </a:tc>
              </a:tr>
              <a:tr h="45908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accent2"/>
                          </a:solidFill>
                        </a:rPr>
                        <a:t>PIS/ABONO – CADASTRO NIS (CEPSO)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( 440 L, 4.959 A, 445</a:t>
                      </a:r>
                      <a:r>
                        <a:rPr lang="pt-BR" sz="1600" b="1" baseline="0" dirty="0" smtClean="0"/>
                        <a:t> M</a:t>
                      </a:r>
                      <a:r>
                        <a:rPr lang="pt-BR" sz="1600" b="1" dirty="0" smtClean="0"/>
                        <a:t>)</a:t>
                      </a:r>
                    </a:p>
                  </a:txBody>
                  <a:tcPr/>
                </a:tc>
              </a:tr>
              <a:tr h="4590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accent2"/>
                          </a:solidFill>
                        </a:rPr>
                        <a:t>ACERTO CONTÁBIL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( 451 L, 1.120 A, 47 M)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4" y="16776"/>
            <a:ext cx="1828958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3" y="3706762"/>
            <a:ext cx="4227871" cy="261517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r>
              <a:rPr lang="pt-BR" b="1" dirty="0" err="1" smtClean="0"/>
              <a:t>FilaUnica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51819" y="2025445"/>
            <a:ext cx="9036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Lista as imagens dos processos pendentes de análise</a:t>
            </a:r>
          </a:p>
          <a:p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Alguns processos utilizam uma “fila” própria, devido ao grau de especificidade do processo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64" y="3133292"/>
            <a:ext cx="7225145" cy="31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Horizonte...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83" y="4701326"/>
            <a:ext cx="1106129" cy="1106129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68" y="2874981"/>
            <a:ext cx="2683929" cy="2208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10" y="1990417"/>
            <a:ext cx="2485103" cy="186382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30" y="2066310"/>
            <a:ext cx="2322375" cy="202132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2" y="3154915"/>
            <a:ext cx="1915373" cy="13986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32" y="4344321"/>
            <a:ext cx="1477911" cy="147791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86" y="4181175"/>
            <a:ext cx="744794" cy="7447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82" y="4925969"/>
            <a:ext cx="2044802" cy="10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2" y="1829238"/>
            <a:ext cx="6440129" cy="40250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Serviços com API para ...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Uso massivo de OCR</a:t>
            </a:r>
          </a:p>
          <a:p>
            <a:r>
              <a:rPr lang="pt-BR" dirty="0" smtClean="0"/>
              <a:t>- Multifuncionais</a:t>
            </a:r>
          </a:p>
          <a:p>
            <a:r>
              <a:rPr lang="pt-BR" dirty="0" smtClean="0"/>
              <a:t>- Mobile</a:t>
            </a:r>
          </a:p>
          <a:p>
            <a:r>
              <a:rPr lang="pt-BR" dirty="0" smtClean="0"/>
              <a:t>- </a:t>
            </a:r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</a:p>
          <a:p>
            <a:r>
              <a:rPr lang="pt-BR" dirty="0" smtClean="0"/>
              <a:t>- Aguarda e Recuperação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754" y="115037"/>
            <a:ext cx="2163097" cy="1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1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Unidos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Atender a necessidade CAIXA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35" y="249395"/>
            <a:ext cx="6110520" cy="40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0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231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Retrospectiva</vt:lpstr>
      <vt:lpstr>Automação por Imagem</vt:lpstr>
      <vt:lpstr>   SICT2</vt:lpstr>
      <vt:lpstr>   SICT2</vt:lpstr>
      <vt:lpstr>FilaUnica</vt:lpstr>
      <vt:lpstr>Horizonte...</vt:lpstr>
      <vt:lpstr>Serviços com API para ...</vt:lpstr>
      <vt:lpstr>Unidos</vt:lpstr>
    </vt:vector>
  </TitlesOfParts>
  <Company>Caixa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por Imagem</dc:title>
  <dc:creator>Raimundo Alves Portela Filho</dc:creator>
  <cp:lastModifiedBy>Raimundo Alves Portela Filho</cp:lastModifiedBy>
  <cp:revision>31</cp:revision>
  <dcterms:created xsi:type="dcterms:W3CDTF">2017-04-17T11:58:31Z</dcterms:created>
  <dcterms:modified xsi:type="dcterms:W3CDTF">2017-04-17T17:00:30Z</dcterms:modified>
</cp:coreProperties>
</file>