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8" r:id="rId3"/>
    <p:sldId id="269" r:id="rId4"/>
    <p:sldId id="270" r:id="rId5"/>
    <p:sldId id="272" r:id="rId6"/>
    <p:sldId id="267" r:id="rId7"/>
    <p:sldId id="262" r:id="rId8"/>
    <p:sldId id="264" r:id="rId9"/>
    <p:sldId id="258" r:id="rId10"/>
    <p:sldId id="257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9" autoAdjust="0"/>
    <p:restoredTop sz="94660"/>
  </p:normalViewPr>
  <p:slideViewPr>
    <p:cSldViewPr snapToGrid="0">
      <p:cViewPr varScale="1">
        <p:scale>
          <a:sx n="93" d="100"/>
          <a:sy n="93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53283D-4409-4317-9AF9-343720D22FB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5B1EA28D-96FB-47FE-A0CF-E819EC1DB9D4}">
      <dgm:prSet phldrT="[Texto]"/>
      <dgm:spPr/>
      <dgm:t>
        <a:bodyPr/>
        <a:lstStyle/>
        <a:p>
          <a:r>
            <a:rPr lang="pt-BR" dirty="0" smtClean="0"/>
            <a:t>Concessão Habitacional</a:t>
          </a:r>
          <a:endParaRPr lang="pt-BR" dirty="0"/>
        </a:p>
      </dgm:t>
    </dgm:pt>
    <dgm:pt modelId="{C7BBCC0F-7CBD-4492-81C2-B34AA0789494}" type="parTrans" cxnId="{D5F5D422-BE1C-4B5B-AF5B-890CFBE9BA28}">
      <dgm:prSet/>
      <dgm:spPr/>
      <dgm:t>
        <a:bodyPr/>
        <a:lstStyle/>
        <a:p>
          <a:endParaRPr lang="pt-BR"/>
        </a:p>
      </dgm:t>
    </dgm:pt>
    <dgm:pt modelId="{2136C703-CE3A-45B5-AA52-4504C7AB3462}" type="sibTrans" cxnId="{D5F5D422-BE1C-4B5B-AF5B-890CFBE9BA28}">
      <dgm:prSet/>
      <dgm:spPr/>
      <dgm:t>
        <a:bodyPr/>
        <a:lstStyle/>
        <a:p>
          <a:endParaRPr lang="pt-BR"/>
        </a:p>
      </dgm:t>
    </dgm:pt>
    <dgm:pt modelId="{0904962E-F50F-4E52-A977-E2E802D51AE5}">
      <dgm:prSet phldrT="[Texto]"/>
      <dgm:spPr/>
      <dgm:t>
        <a:bodyPr/>
        <a:lstStyle/>
        <a:p>
          <a:r>
            <a:rPr lang="pt-BR" dirty="0" smtClean="0"/>
            <a:t>CCA</a:t>
          </a:r>
          <a:endParaRPr lang="pt-BR" dirty="0"/>
        </a:p>
      </dgm:t>
    </dgm:pt>
    <dgm:pt modelId="{40C44B71-3F5C-40BF-AFA1-153A45D42C02}" type="parTrans" cxnId="{7C4B946A-4FED-46FE-A19E-DCC431CB94B0}">
      <dgm:prSet/>
      <dgm:spPr/>
      <dgm:t>
        <a:bodyPr/>
        <a:lstStyle/>
        <a:p>
          <a:endParaRPr lang="pt-BR"/>
        </a:p>
      </dgm:t>
    </dgm:pt>
    <dgm:pt modelId="{401D933D-EEA4-4CC9-B94B-31469DA278FD}" type="sibTrans" cxnId="{7C4B946A-4FED-46FE-A19E-DCC431CB94B0}">
      <dgm:prSet/>
      <dgm:spPr/>
      <dgm:t>
        <a:bodyPr/>
        <a:lstStyle/>
        <a:p>
          <a:endParaRPr lang="pt-BR"/>
        </a:p>
      </dgm:t>
    </dgm:pt>
    <dgm:pt modelId="{F9D313E6-BB51-488C-9725-126E8CE34FCB}">
      <dgm:prSet phldrT="[Texto]"/>
      <dgm:spPr/>
      <dgm:t>
        <a:bodyPr/>
        <a:lstStyle/>
        <a:p>
          <a:r>
            <a:rPr lang="pt-BR" dirty="0" smtClean="0"/>
            <a:t>SBPE</a:t>
          </a:r>
          <a:endParaRPr lang="pt-BR" dirty="0"/>
        </a:p>
      </dgm:t>
    </dgm:pt>
    <dgm:pt modelId="{A83700BA-56EB-4EBC-B9B2-4C4292EE1455}" type="parTrans" cxnId="{2F092D98-6D2B-485E-A4D1-037C381C8883}">
      <dgm:prSet/>
      <dgm:spPr/>
      <dgm:t>
        <a:bodyPr/>
        <a:lstStyle/>
        <a:p>
          <a:endParaRPr lang="pt-BR"/>
        </a:p>
      </dgm:t>
    </dgm:pt>
    <dgm:pt modelId="{354B382B-B6C6-46B2-A4F7-83F6D53AF9C5}" type="sibTrans" cxnId="{2F092D98-6D2B-485E-A4D1-037C381C8883}">
      <dgm:prSet/>
      <dgm:spPr/>
      <dgm:t>
        <a:bodyPr/>
        <a:lstStyle/>
        <a:p>
          <a:endParaRPr lang="pt-BR"/>
        </a:p>
      </dgm:t>
    </dgm:pt>
    <dgm:pt modelId="{807C7FFD-2AC4-4217-A706-BBE5235EFF25}">
      <dgm:prSet phldrT="[Texto]"/>
      <dgm:spPr/>
      <dgm:t>
        <a:bodyPr/>
        <a:lstStyle/>
        <a:p>
          <a:r>
            <a:rPr lang="pt-BR" dirty="0" smtClean="0"/>
            <a:t>FGTS</a:t>
          </a:r>
        </a:p>
      </dgm:t>
    </dgm:pt>
    <dgm:pt modelId="{A68FA092-E74C-4508-BCB2-216A89EA8B1A}" type="parTrans" cxnId="{AB7E3054-ECBB-432F-AEBE-296CF9656DBF}">
      <dgm:prSet/>
      <dgm:spPr/>
      <dgm:t>
        <a:bodyPr/>
        <a:lstStyle/>
        <a:p>
          <a:endParaRPr lang="pt-BR"/>
        </a:p>
      </dgm:t>
    </dgm:pt>
    <dgm:pt modelId="{1A929F35-9AD4-41B9-8E9F-F6081C8416A8}" type="sibTrans" cxnId="{AB7E3054-ECBB-432F-AEBE-296CF9656DBF}">
      <dgm:prSet/>
      <dgm:spPr/>
      <dgm:t>
        <a:bodyPr/>
        <a:lstStyle/>
        <a:p>
          <a:endParaRPr lang="pt-BR"/>
        </a:p>
      </dgm:t>
    </dgm:pt>
    <dgm:pt modelId="{3F7FD661-EC0B-4D73-88A3-AF5DBC549B8B}">
      <dgm:prSet phldrT="[Texto]"/>
      <dgm:spPr/>
      <dgm:t>
        <a:bodyPr/>
        <a:lstStyle/>
        <a:p>
          <a:r>
            <a:rPr lang="pt-BR" dirty="0" smtClean="0"/>
            <a:t>Agência</a:t>
          </a:r>
          <a:endParaRPr lang="pt-BR" dirty="0"/>
        </a:p>
      </dgm:t>
    </dgm:pt>
    <dgm:pt modelId="{635EC881-4FBC-471F-9727-5670BD33634C}" type="parTrans" cxnId="{FEB39973-3182-40C1-B388-08847CFA21D4}">
      <dgm:prSet/>
      <dgm:spPr/>
      <dgm:t>
        <a:bodyPr/>
        <a:lstStyle/>
        <a:p>
          <a:endParaRPr lang="pt-BR"/>
        </a:p>
      </dgm:t>
    </dgm:pt>
    <dgm:pt modelId="{A8A0392B-0725-430F-ABFE-131D6EC959A0}" type="sibTrans" cxnId="{FEB39973-3182-40C1-B388-08847CFA21D4}">
      <dgm:prSet/>
      <dgm:spPr/>
      <dgm:t>
        <a:bodyPr/>
        <a:lstStyle/>
        <a:p>
          <a:endParaRPr lang="pt-BR"/>
        </a:p>
      </dgm:t>
    </dgm:pt>
    <dgm:pt modelId="{2EBB5469-A629-4DEA-A80D-51A7F0052CC9}">
      <dgm:prSet phldrT="[Texto]"/>
      <dgm:spPr/>
      <dgm:t>
        <a:bodyPr/>
        <a:lstStyle/>
        <a:p>
          <a:r>
            <a:rPr lang="pt-BR" dirty="0" smtClean="0"/>
            <a:t>SBPE</a:t>
          </a:r>
          <a:endParaRPr lang="pt-BR" dirty="0"/>
        </a:p>
      </dgm:t>
    </dgm:pt>
    <dgm:pt modelId="{E99C046B-B773-49D9-A1BE-667EB14F62F4}" type="parTrans" cxnId="{85E4D754-BFCE-4A85-8F0C-C2B29AAA6C0B}">
      <dgm:prSet/>
      <dgm:spPr/>
      <dgm:t>
        <a:bodyPr/>
        <a:lstStyle/>
        <a:p>
          <a:endParaRPr lang="pt-BR"/>
        </a:p>
      </dgm:t>
    </dgm:pt>
    <dgm:pt modelId="{DE7B77A3-A5EF-4F1C-BD3F-7E98DEB53D37}" type="sibTrans" cxnId="{85E4D754-BFCE-4A85-8F0C-C2B29AAA6C0B}">
      <dgm:prSet/>
      <dgm:spPr/>
      <dgm:t>
        <a:bodyPr/>
        <a:lstStyle/>
        <a:p>
          <a:endParaRPr lang="pt-BR"/>
        </a:p>
      </dgm:t>
    </dgm:pt>
    <dgm:pt modelId="{03B699E8-6C82-44BD-8DB8-1B46C8A08D91}">
      <dgm:prSet phldrT="[Texto]"/>
      <dgm:spPr/>
      <dgm:t>
        <a:bodyPr/>
        <a:lstStyle/>
        <a:p>
          <a:r>
            <a:rPr lang="pt-BR" dirty="0" smtClean="0"/>
            <a:t>Pró-Cotista</a:t>
          </a:r>
        </a:p>
      </dgm:t>
    </dgm:pt>
    <dgm:pt modelId="{1547CB81-1B0E-47E3-AAF6-008C6EC8A053}" type="parTrans" cxnId="{BED28A51-0B1D-4C84-B516-8524E79A284D}">
      <dgm:prSet/>
      <dgm:spPr/>
      <dgm:t>
        <a:bodyPr/>
        <a:lstStyle/>
        <a:p>
          <a:endParaRPr lang="pt-BR"/>
        </a:p>
      </dgm:t>
    </dgm:pt>
    <dgm:pt modelId="{708A9D9C-BEB1-4245-A9D7-F47A25EFF050}" type="sibTrans" cxnId="{BED28A51-0B1D-4C84-B516-8524E79A284D}">
      <dgm:prSet/>
      <dgm:spPr/>
      <dgm:t>
        <a:bodyPr/>
        <a:lstStyle/>
        <a:p>
          <a:endParaRPr lang="pt-BR"/>
        </a:p>
      </dgm:t>
    </dgm:pt>
    <dgm:pt modelId="{4CDD110B-5BC5-4717-B26F-4D7BBF279E20}">
      <dgm:prSet phldrT="[Texto]"/>
      <dgm:spPr/>
      <dgm:t>
        <a:bodyPr/>
        <a:lstStyle/>
        <a:p>
          <a:r>
            <a:rPr lang="pt-BR" dirty="0" smtClean="0"/>
            <a:t>MCMV</a:t>
          </a:r>
        </a:p>
      </dgm:t>
    </dgm:pt>
    <dgm:pt modelId="{849871BD-95FD-491C-8D82-B341B3BB5D47}" type="parTrans" cxnId="{5F706870-5D62-4FD2-A80C-B5FC00EF2D18}">
      <dgm:prSet/>
      <dgm:spPr/>
      <dgm:t>
        <a:bodyPr/>
        <a:lstStyle/>
        <a:p>
          <a:endParaRPr lang="pt-BR"/>
        </a:p>
      </dgm:t>
    </dgm:pt>
    <dgm:pt modelId="{6CEB7C4D-6B04-4097-9B00-84CEEEE584DA}" type="sibTrans" cxnId="{5F706870-5D62-4FD2-A80C-B5FC00EF2D18}">
      <dgm:prSet/>
      <dgm:spPr/>
      <dgm:t>
        <a:bodyPr/>
        <a:lstStyle/>
        <a:p>
          <a:endParaRPr lang="pt-BR"/>
        </a:p>
      </dgm:t>
    </dgm:pt>
    <dgm:pt modelId="{35828F48-9A0E-4A29-8E0B-1206BEFF6CF2}">
      <dgm:prSet phldrT="[Texto]"/>
      <dgm:spPr/>
      <dgm:t>
        <a:bodyPr/>
        <a:lstStyle/>
        <a:p>
          <a:r>
            <a:rPr lang="pt-BR" dirty="0" smtClean="0"/>
            <a:t>FGTS</a:t>
          </a:r>
          <a:endParaRPr lang="pt-BR" dirty="0"/>
        </a:p>
      </dgm:t>
    </dgm:pt>
    <dgm:pt modelId="{D825C25D-9718-4A8E-96EB-DC7C22501A43}" type="parTrans" cxnId="{85B6A94E-BA04-4126-92F0-24E5756A062C}">
      <dgm:prSet/>
      <dgm:spPr/>
      <dgm:t>
        <a:bodyPr/>
        <a:lstStyle/>
        <a:p>
          <a:endParaRPr lang="pt-BR"/>
        </a:p>
      </dgm:t>
    </dgm:pt>
    <dgm:pt modelId="{FB92DF8A-54E0-4AEA-A74A-87F6CB76AFF4}" type="sibTrans" cxnId="{85B6A94E-BA04-4126-92F0-24E5756A062C}">
      <dgm:prSet/>
      <dgm:spPr/>
      <dgm:t>
        <a:bodyPr/>
        <a:lstStyle/>
        <a:p>
          <a:endParaRPr lang="pt-BR"/>
        </a:p>
      </dgm:t>
    </dgm:pt>
    <dgm:pt modelId="{53F56337-1879-479F-86F2-34BB7E9185B8}">
      <dgm:prSet phldrT="[Texto]"/>
      <dgm:spPr/>
      <dgm:t>
        <a:bodyPr/>
        <a:lstStyle/>
        <a:p>
          <a:r>
            <a:rPr lang="pt-BR" dirty="0" smtClean="0"/>
            <a:t>Pró-Cotista</a:t>
          </a:r>
          <a:endParaRPr lang="pt-BR" dirty="0"/>
        </a:p>
      </dgm:t>
    </dgm:pt>
    <dgm:pt modelId="{524D808E-20DA-45FA-BC1C-495B2BAB389B}" type="parTrans" cxnId="{E8AEF083-1C9E-4213-9E48-C0E2C6D1B6C8}">
      <dgm:prSet/>
      <dgm:spPr/>
      <dgm:t>
        <a:bodyPr/>
        <a:lstStyle/>
        <a:p>
          <a:endParaRPr lang="pt-BR"/>
        </a:p>
      </dgm:t>
    </dgm:pt>
    <dgm:pt modelId="{588DD8D1-B5E8-48DF-A0DB-8A7976B51BC1}" type="sibTrans" cxnId="{E8AEF083-1C9E-4213-9E48-C0E2C6D1B6C8}">
      <dgm:prSet/>
      <dgm:spPr/>
      <dgm:t>
        <a:bodyPr/>
        <a:lstStyle/>
        <a:p>
          <a:endParaRPr lang="pt-BR"/>
        </a:p>
      </dgm:t>
    </dgm:pt>
    <dgm:pt modelId="{AA01F6EC-70F5-4584-B852-491CD7FF1684}">
      <dgm:prSet phldrT="[Texto]"/>
      <dgm:spPr/>
      <dgm:t>
        <a:bodyPr/>
        <a:lstStyle/>
        <a:p>
          <a:r>
            <a:rPr lang="pt-BR" dirty="0" smtClean="0"/>
            <a:t>MCMV</a:t>
          </a:r>
          <a:endParaRPr lang="pt-BR" dirty="0"/>
        </a:p>
      </dgm:t>
    </dgm:pt>
    <dgm:pt modelId="{16DA7557-0B37-4E12-90BF-7E3D662F27EF}" type="parTrans" cxnId="{7D3B4047-A4CF-4334-A1CD-27C5C1CF46AC}">
      <dgm:prSet/>
      <dgm:spPr/>
      <dgm:t>
        <a:bodyPr/>
        <a:lstStyle/>
        <a:p>
          <a:endParaRPr lang="pt-BR"/>
        </a:p>
      </dgm:t>
    </dgm:pt>
    <dgm:pt modelId="{021E8538-4184-41A6-982D-6D800F184A1D}" type="sibTrans" cxnId="{7D3B4047-A4CF-4334-A1CD-27C5C1CF46AC}">
      <dgm:prSet/>
      <dgm:spPr/>
      <dgm:t>
        <a:bodyPr/>
        <a:lstStyle/>
        <a:p>
          <a:endParaRPr lang="pt-BR"/>
        </a:p>
      </dgm:t>
    </dgm:pt>
    <dgm:pt modelId="{7D397928-82DE-4F48-A818-28DB29837169}" type="pres">
      <dgm:prSet presAssocID="{5B53283D-4409-4317-9AF9-343720D22FB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1D9DD1DC-9D64-4B44-839B-BAD3E5B0F4C9}" type="pres">
      <dgm:prSet presAssocID="{5B1EA28D-96FB-47FE-A0CF-E819EC1DB9D4}" presName="hierRoot1" presStyleCnt="0"/>
      <dgm:spPr/>
    </dgm:pt>
    <dgm:pt modelId="{9956A511-A956-42AF-BADF-1A4A6EA17A2F}" type="pres">
      <dgm:prSet presAssocID="{5B1EA28D-96FB-47FE-A0CF-E819EC1DB9D4}" presName="composite" presStyleCnt="0"/>
      <dgm:spPr/>
    </dgm:pt>
    <dgm:pt modelId="{1FED9442-B831-4E3B-9861-1EC60FF6B191}" type="pres">
      <dgm:prSet presAssocID="{5B1EA28D-96FB-47FE-A0CF-E819EC1DB9D4}" presName="background" presStyleLbl="node0" presStyleIdx="0" presStyleCnt="1"/>
      <dgm:spPr/>
    </dgm:pt>
    <dgm:pt modelId="{234641D6-E9EB-405F-84BA-31141C933C9A}" type="pres">
      <dgm:prSet presAssocID="{5B1EA28D-96FB-47FE-A0CF-E819EC1DB9D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BAD124E-1975-4AD7-8ECB-EE52DE9D6AE1}" type="pres">
      <dgm:prSet presAssocID="{5B1EA28D-96FB-47FE-A0CF-E819EC1DB9D4}" presName="hierChild2" presStyleCnt="0"/>
      <dgm:spPr/>
    </dgm:pt>
    <dgm:pt modelId="{B7481FDF-1856-4CF7-9D12-00562E8765CD}" type="pres">
      <dgm:prSet presAssocID="{40C44B71-3F5C-40BF-AFA1-153A45D42C02}" presName="Name10" presStyleLbl="parChTrans1D2" presStyleIdx="0" presStyleCnt="2"/>
      <dgm:spPr/>
      <dgm:t>
        <a:bodyPr/>
        <a:lstStyle/>
        <a:p>
          <a:endParaRPr lang="pt-BR"/>
        </a:p>
      </dgm:t>
    </dgm:pt>
    <dgm:pt modelId="{53A6B3E7-6421-4487-8CE9-C72D0B05A18B}" type="pres">
      <dgm:prSet presAssocID="{0904962E-F50F-4E52-A977-E2E802D51AE5}" presName="hierRoot2" presStyleCnt="0"/>
      <dgm:spPr/>
    </dgm:pt>
    <dgm:pt modelId="{04583FF6-6557-40DB-BDDB-8D5011D7EE57}" type="pres">
      <dgm:prSet presAssocID="{0904962E-F50F-4E52-A977-E2E802D51AE5}" presName="composite2" presStyleCnt="0"/>
      <dgm:spPr/>
    </dgm:pt>
    <dgm:pt modelId="{311862FC-1E62-4DE1-A3FA-FC67950BF979}" type="pres">
      <dgm:prSet presAssocID="{0904962E-F50F-4E52-A977-E2E802D51AE5}" presName="background2" presStyleLbl="node2" presStyleIdx="0" presStyleCnt="2"/>
      <dgm:spPr/>
    </dgm:pt>
    <dgm:pt modelId="{8DB1683F-E11B-4D11-BE6E-851A3D8EDE01}" type="pres">
      <dgm:prSet presAssocID="{0904962E-F50F-4E52-A977-E2E802D51AE5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AE119AD-329A-4E9D-9F89-B2C030177145}" type="pres">
      <dgm:prSet presAssocID="{0904962E-F50F-4E52-A977-E2E802D51AE5}" presName="hierChild3" presStyleCnt="0"/>
      <dgm:spPr/>
    </dgm:pt>
    <dgm:pt modelId="{2EFB3273-25D8-4835-9DB3-E416737EDD3E}" type="pres">
      <dgm:prSet presAssocID="{A83700BA-56EB-4EBC-B9B2-4C4292EE1455}" presName="Name17" presStyleLbl="parChTrans1D3" presStyleIdx="0" presStyleCnt="8"/>
      <dgm:spPr/>
      <dgm:t>
        <a:bodyPr/>
        <a:lstStyle/>
        <a:p>
          <a:endParaRPr lang="pt-BR"/>
        </a:p>
      </dgm:t>
    </dgm:pt>
    <dgm:pt modelId="{A3218549-26EF-4D95-9FD7-8C96A2365362}" type="pres">
      <dgm:prSet presAssocID="{F9D313E6-BB51-488C-9725-126E8CE34FCB}" presName="hierRoot3" presStyleCnt="0"/>
      <dgm:spPr/>
    </dgm:pt>
    <dgm:pt modelId="{1BCCBC78-4259-4B1C-B45B-A4BC92E56AC2}" type="pres">
      <dgm:prSet presAssocID="{F9D313E6-BB51-488C-9725-126E8CE34FCB}" presName="composite3" presStyleCnt="0"/>
      <dgm:spPr/>
    </dgm:pt>
    <dgm:pt modelId="{1DDB9584-B92E-45CC-9FD8-52AAB694A4B7}" type="pres">
      <dgm:prSet presAssocID="{F9D313E6-BB51-488C-9725-126E8CE34FCB}" presName="background3" presStyleLbl="node3" presStyleIdx="0" presStyleCnt="8"/>
      <dgm:spPr/>
    </dgm:pt>
    <dgm:pt modelId="{7310873B-E33A-443E-A3D3-1A1C7D362411}" type="pres">
      <dgm:prSet presAssocID="{F9D313E6-BB51-488C-9725-126E8CE34FCB}" presName="text3" presStyleLbl="fgAcc3" presStyleIdx="0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150F97D-4F74-46FB-A121-76E66602AE60}" type="pres">
      <dgm:prSet presAssocID="{F9D313E6-BB51-488C-9725-126E8CE34FCB}" presName="hierChild4" presStyleCnt="0"/>
      <dgm:spPr/>
    </dgm:pt>
    <dgm:pt modelId="{6898A2CF-1A38-4E1E-9854-BC26AA464E30}" type="pres">
      <dgm:prSet presAssocID="{A68FA092-E74C-4508-BCB2-216A89EA8B1A}" presName="Name17" presStyleLbl="parChTrans1D3" presStyleIdx="1" presStyleCnt="8"/>
      <dgm:spPr/>
      <dgm:t>
        <a:bodyPr/>
        <a:lstStyle/>
        <a:p>
          <a:endParaRPr lang="pt-BR"/>
        </a:p>
      </dgm:t>
    </dgm:pt>
    <dgm:pt modelId="{9DAC091F-B5BB-40F4-BEBE-9A54BED4DD28}" type="pres">
      <dgm:prSet presAssocID="{807C7FFD-2AC4-4217-A706-BBE5235EFF25}" presName="hierRoot3" presStyleCnt="0"/>
      <dgm:spPr/>
    </dgm:pt>
    <dgm:pt modelId="{259F3E08-01AA-401C-BC05-0532B3C232A6}" type="pres">
      <dgm:prSet presAssocID="{807C7FFD-2AC4-4217-A706-BBE5235EFF25}" presName="composite3" presStyleCnt="0"/>
      <dgm:spPr/>
    </dgm:pt>
    <dgm:pt modelId="{FA4C30A1-9ED3-480B-9BD3-6D7270978726}" type="pres">
      <dgm:prSet presAssocID="{807C7FFD-2AC4-4217-A706-BBE5235EFF25}" presName="background3" presStyleLbl="node3" presStyleIdx="1" presStyleCnt="8"/>
      <dgm:spPr/>
    </dgm:pt>
    <dgm:pt modelId="{8E0F44D5-34B9-4425-AA3E-386B10F39FC8}" type="pres">
      <dgm:prSet presAssocID="{807C7FFD-2AC4-4217-A706-BBE5235EFF25}" presName="text3" presStyleLbl="fgAcc3" presStyleIdx="1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F219F53-811A-4D91-ABB6-67A26773C117}" type="pres">
      <dgm:prSet presAssocID="{807C7FFD-2AC4-4217-A706-BBE5235EFF25}" presName="hierChild4" presStyleCnt="0"/>
      <dgm:spPr/>
    </dgm:pt>
    <dgm:pt modelId="{6035AC26-699C-4F6C-927D-95966D2C2B19}" type="pres">
      <dgm:prSet presAssocID="{1547CB81-1B0E-47E3-AAF6-008C6EC8A053}" presName="Name17" presStyleLbl="parChTrans1D3" presStyleIdx="2" presStyleCnt="8"/>
      <dgm:spPr/>
      <dgm:t>
        <a:bodyPr/>
        <a:lstStyle/>
        <a:p>
          <a:endParaRPr lang="pt-BR"/>
        </a:p>
      </dgm:t>
    </dgm:pt>
    <dgm:pt modelId="{893DA5D1-D22B-4DEB-ACA0-B4D3D55073ED}" type="pres">
      <dgm:prSet presAssocID="{03B699E8-6C82-44BD-8DB8-1B46C8A08D91}" presName="hierRoot3" presStyleCnt="0"/>
      <dgm:spPr/>
    </dgm:pt>
    <dgm:pt modelId="{6EE040B3-05FE-43D6-A248-E542E0829F2C}" type="pres">
      <dgm:prSet presAssocID="{03B699E8-6C82-44BD-8DB8-1B46C8A08D91}" presName="composite3" presStyleCnt="0"/>
      <dgm:spPr/>
    </dgm:pt>
    <dgm:pt modelId="{07A76884-700E-4ADC-80E2-713322EF58CF}" type="pres">
      <dgm:prSet presAssocID="{03B699E8-6C82-44BD-8DB8-1B46C8A08D91}" presName="background3" presStyleLbl="node3" presStyleIdx="2" presStyleCnt="8"/>
      <dgm:spPr/>
    </dgm:pt>
    <dgm:pt modelId="{E6B9A114-9856-46CE-991E-A3FE379A56DE}" type="pres">
      <dgm:prSet presAssocID="{03B699E8-6C82-44BD-8DB8-1B46C8A08D91}" presName="text3" presStyleLbl="fgAcc3" presStyleIdx="2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42637A5-D692-497E-BF6D-34C7D2F867D7}" type="pres">
      <dgm:prSet presAssocID="{03B699E8-6C82-44BD-8DB8-1B46C8A08D91}" presName="hierChild4" presStyleCnt="0"/>
      <dgm:spPr/>
    </dgm:pt>
    <dgm:pt modelId="{2E5B5396-B8AB-498F-95CD-928A4B9543CB}" type="pres">
      <dgm:prSet presAssocID="{849871BD-95FD-491C-8D82-B341B3BB5D47}" presName="Name17" presStyleLbl="parChTrans1D3" presStyleIdx="3" presStyleCnt="8"/>
      <dgm:spPr/>
      <dgm:t>
        <a:bodyPr/>
        <a:lstStyle/>
        <a:p>
          <a:endParaRPr lang="pt-BR"/>
        </a:p>
      </dgm:t>
    </dgm:pt>
    <dgm:pt modelId="{A075BC6E-588D-4D5D-9FA8-24A636301B6B}" type="pres">
      <dgm:prSet presAssocID="{4CDD110B-5BC5-4717-B26F-4D7BBF279E20}" presName="hierRoot3" presStyleCnt="0"/>
      <dgm:spPr/>
    </dgm:pt>
    <dgm:pt modelId="{8D27741E-230D-444E-84AF-FBE7D9ACC36E}" type="pres">
      <dgm:prSet presAssocID="{4CDD110B-5BC5-4717-B26F-4D7BBF279E20}" presName="composite3" presStyleCnt="0"/>
      <dgm:spPr/>
    </dgm:pt>
    <dgm:pt modelId="{7B03367B-DE5C-4049-85F6-81D7FB3A93EF}" type="pres">
      <dgm:prSet presAssocID="{4CDD110B-5BC5-4717-B26F-4D7BBF279E20}" presName="background3" presStyleLbl="node3" presStyleIdx="3" presStyleCnt="8"/>
      <dgm:spPr/>
    </dgm:pt>
    <dgm:pt modelId="{8CCB349D-F61C-480D-AF8D-C8EAE8A21638}" type="pres">
      <dgm:prSet presAssocID="{4CDD110B-5BC5-4717-B26F-4D7BBF279E20}" presName="text3" presStyleLbl="fgAcc3" presStyleIdx="3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E3D69A-1A54-47B9-AFE4-4406868D9B08}" type="pres">
      <dgm:prSet presAssocID="{4CDD110B-5BC5-4717-B26F-4D7BBF279E20}" presName="hierChild4" presStyleCnt="0"/>
      <dgm:spPr/>
    </dgm:pt>
    <dgm:pt modelId="{835C448E-D6D2-4DE1-93D8-64C3BC09E3B6}" type="pres">
      <dgm:prSet presAssocID="{635EC881-4FBC-471F-9727-5670BD33634C}" presName="Name10" presStyleLbl="parChTrans1D2" presStyleIdx="1" presStyleCnt="2"/>
      <dgm:spPr/>
      <dgm:t>
        <a:bodyPr/>
        <a:lstStyle/>
        <a:p>
          <a:endParaRPr lang="pt-BR"/>
        </a:p>
      </dgm:t>
    </dgm:pt>
    <dgm:pt modelId="{515501A9-8C0D-457B-A6CA-C622407F040A}" type="pres">
      <dgm:prSet presAssocID="{3F7FD661-EC0B-4D73-88A3-AF5DBC549B8B}" presName="hierRoot2" presStyleCnt="0"/>
      <dgm:spPr/>
    </dgm:pt>
    <dgm:pt modelId="{6D736A15-FE13-48CA-88DB-6B636780FFEE}" type="pres">
      <dgm:prSet presAssocID="{3F7FD661-EC0B-4D73-88A3-AF5DBC549B8B}" presName="composite2" presStyleCnt="0"/>
      <dgm:spPr/>
    </dgm:pt>
    <dgm:pt modelId="{A3272603-309F-468E-9FFF-3F71F393412E}" type="pres">
      <dgm:prSet presAssocID="{3F7FD661-EC0B-4D73-88A3-AF5DBC549B8B}" presName="background2" presStyleLbl="node2" presStyleIdx="1" presStyleCnt="2"/>
      <dgm:spPr/>
    </dgm:pt>
    <dgm:pt modelId="{2805B8D6-DC5B-4918-B69B-20476371634A}" type="pres">
      <dgm:prSet presAssocID="{3F7FD661-EC0B-4D73-88A3-AF5DBC549B8B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397C9B-7FDD-4905-B4EF-919BF7C24FFB}" type="pres">
      <dgm:prSet presAssocID="{3F7FD661-EC0B-4D73-88A3-AF5DBC549B8B}" presName="hierChild3" presStyleCnt="0"/>
      <dgm:spPr/>
    </dgm:pt>
    <dgm:pt modelId="{39A2E8E2-F3A6-433A-8C76-20EA6680B9C2}" type="pres">
      <dgm:prSet presAssocID="{E99C046B-B773-49D9-A1BE-667EB14F62F4}" presName="Name17" presStyleLbl="parChTrans1D3" presStyleIdx="4" presStyleCnt="8"/>
      <dgm:spPr/>
      <dgm:t>
        <a:bodyPr/>
        <a:lstStyle/>
        <a:p>
          <a:endParaRPr lang="pt-BR"/>
        </a:p>
      </dgm:t>
    </dgm:pt>
    <dgm:pt modelId="{EDA292E0-614D-4BE2-929B-4431327E6C23}" type="pres">
      <dgm:prSet presAssocID="{2EBB5469-A629-4DEA-A80D-51A7F0052CC9}" presName="hierRoot3" presStyleCnt="0"/>
      <dgm:spPr/>
    </dgm:pt>
    <dgm:pt modelId="{607187B8-B4BC-49C7-B66C-B3544970D61E}" type="pres">
      <dgm:prSet presAssocID="{2EBB5469-A629-4DEA-A80D-51A7F0052CC9}" presName="composite3" presStyleCnt="0"/>
      <dgm:spPr/>
    </dgm:pt>
    <dgm:pt modelId="{2C65A896-5C4A-478C-8FF6-51F3A715597E}" type="pres">
      <dgm:prSet presAssocID="{2EBB5469-A629-4DEA-A80D-51A7F0052CC9}" presName="background3" presStyleLbl="node3" presStyleIdx="4" presStyleCnt="8"/>
      <dgm:spPr/>
    </dgm:pt>
    <dgm:pt modelId="{4BDE5D9B-BE6A-4F7C-938A-059E7094E8AA}" type="pres">
      <dgm:prSet presAssocID="{2EBB5469-A629-4DEA-A80D-51A7F0052CC9}" presName="text3" presStyleLbl="fgAcc3" presStyleIdx="4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2D263E1-0DD5-4C87-8E20-90A65811A402}" type="pres">
      <dgm:prSet presAssocID="{2EBB5469-A629-4DEA-A80D-51A7F0052CC9}" presName="hierChild4" presStyleCnt="0"/>
      <dgm:spPr/>
    </dgm:pt>
    <dgm:pt modelId="{4D5354AA-FECF-4AC5-8765-27A1BB515418}" type="pres">
      <dgm:prSet presAssocID="{D825C25D-9718-4A8E-96EB-DC7C22501A43}" presName="Name17" presStyleLbl="parChTrans1D3" presStyleIdx="5" presStyleCnt="8"/>
      <dgm:spPr/>
      <dgm:t>
        <a:bodyPr/>
        <a:lstStyle/>
        <a:p>
          <a:endParaRPr lang="pt-BR"/>
        </a:p>
      </dgm:t>
    </dgm:pt>
    <dgm:pt modelId="{C4C95ADB-6469-46DB-A12A-680F1C65CADA}" type="pres">
      <dgm:prSet presAssocID="{35828F48-9A0E-4A29-8E0B-1206BEFF6CF2}" presName="hierRoot3" presStyleCnt="0"/>
      <dgm:spPr/>
    </dgm:pt>
    <dgm:pt modelId="{5683F2C9-602A-4EDF-85DD-36C11FAC166A}" type="pres">
      <dgm:prSet presAssocID="{35828F48-9A0E-4A29-8E0B-1206BEFF6CF2}" presName="composite3" presStyleCnt="0"/>
      <dgm:spPr/>
    </dgm:pt>
    <dgm:pt modelId="{DDE398D3-25FF-47D0-A49C-479134D25D25}" type="pres">
      <dgm:prSet presAssocID="{35828F48-9A0E-4A29-8E0B-1206BEFF6CF2}" presName="background3" presStyleLbl="node3" presStyleIdx="5" presStyleCnt="8"/>
      <dgm:spPr/>
    </dgm:pt>
    <dgm:pt modelId="{5836D352-3E84-4309-A5B6-D173CE2F6F48}" type="pres">
      <dgm:prSet presAssocID="{35828F48-9A0E-4A29-8E0B-1206BEFF6CF2}" presName="text3" presStyleLbl="fgAcc3" presStyleIdx="5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143F20A-5C1E-4231-97E9-6979DB1BE8C4}" type="pres">
      <dgm:prSet presAssocID="{35828F48-9A0E-4A29-8E0B-1206BEFF6CF2}" presName="hierChild4" presStyleCnt="0"/>
      <dgm:spPr/>
    </dgm:pt>
    <dgm:pt modelId="{E5213766-E65C-4CAE-ADC9-E9AE01BA058C}" type="pres">
      <dgm:prSet presAssocID="{524D808E-20DA-45FA-BC1C-495B2BAB389B}" presName="Name17" presStyleLbl="parChTrans1D3" presStyleIdx="6" presStyleCnt="8"/>
      <dgm:spPr/>
      <dgm:t>
        <a:bodyPr/>
        <a:lstStyle/>
        <a:p>
          <a:endParaRPr lang="pt-BR"/>
        </a:p>
      </dgm:t>
    </dgm:pt>
    <dgm:pt modelId="{AC67D498-F1DE-41C3-ACE7-4073AC906A45}" type="pres">
      <dgm:prSet presAssocID="{53F56337-1879-479F-86F2-34BB7E9185B8}" presName="hierRoot3" presStyleCnt="0"/>
      <dgm:spPr/>
    </dgm:pt>
    <dgm:pt modelId="{F28BF293-9B15-4050-B7BE-7C01266CD506}" type="pres">
      <dgm:prSet presAssocID="{53F56337-1879-479F-86F2-34BB7E9185B8}" presName="composite3" presStyleCnt="0"/>
      <dgm:spPr/>
    </dgm:pt>
    <dgm:pt modelId="{01CDC7E5-5CB0-4BB8-A35D-5185E1D6E8A0}" type="pres">
      <dgm:prSet presAssocID="{53F56337-1879-479F-86F2-34BB7E9185B8}" presName="background3" presStyleLbl="node3" presStyleIdx="6" presStyleCnt="8"/>
      <dgm:spPr/>
    </dgm:pt>
    <dgm:pt modelId="{4EBD8843-D230-4EB0-BDF8-7CE9FA1AFE99}" type="pres">
      <dgm:prSet presAssocID="{53F56337-1879-479F-86F2-34BB7E9185B8}" presName="text3" presStyleLbl="fgAcc3" presStyleIdx="6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A3D3760-9CA0-4FAB-B903-77BFC2C04DF0}" type="pres">
      <dgm:prSet presAssocID="{53F56337-1879-479F-86F2-34BB7E9185B8}" presName="hierChild4" presStyleCnt="0"/>
      <dgm:spPr/>
    </dgm:pt>
    <dgm:pt modelId="{7CE07156-DCD6-4BD6-96A8-9CA2E4D6789F}" type="pres">
      <dgm:prSet presAssocID="{16DA7557-0B37-4E12-90BF-7E3D662F27EF}" presName="Name17" presStyleLbl="parChTrans1D3" presStyleIdx="7" presStyleCnt="8"/>
      <dgm:spPr/>
      <dgm:t>
        <a:bodyPr/>
        <a:lstStyle/>
        <a:p>
          <a:endParaRPr lang="pt-BR"/>
        </a:p>
      </dgm:t>
    </dgm:pt>
    <dgm:pt modelId="{575905F4-D1F4-48B8-A1FB-34E01AF1B3D7}" type="pres">
      <dgm:prSet presAssocID="{AA01F6EC-70F5-4584-B852-491CD7FF1684}" presName="hierRoot3" presStyleCnt="0"/>
      <dgm:spPr/>
    </dgm:pt>
    <dgm:pt modelId="{6A37DA58-039F-4D42-9653-FD3B4C959A40}" type="pres">
      <dgm:prSet presAssocID="{AA01F6EC-70F5-4584-B852-491CD7FF1684}" presName="composite3" presStyleCnt="0"/>
      <dgm:spPr/>
    </dgm:pt>
    <dgm:pt modelId="{CC80CC4F-5D44-43B1-B7C4-FA2561FD6D6E}" type="pres">
      <dgm:prSet presAssocID="{AA01F6EC-70F5-4584-B852-491CD7FF1684}" presName="background3" presStyleLbl="node3" presStyleIdx="7" presStyleCnt="8"/>
      <dgm:spPr/>
    </dgm:pt>
    <dgm:pt modelId="{516749E2-BA5E-4112-AEC2-3F0070E7F530}" type="pres">
      <dgm:prSet presAssocID="{AA01F6EC-70F5-4584-B852-491CD7FF1684}" presName="text3" presStyleLbl="fgAcc3" presStyleIdx="7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30D36DA-AA73-4FB8-AD96-EFEE6C6206AD}" type="pres">
      <dgm:prSet presAssocID="{AA01F6EC-70F5-4584-B852-491CD7FF1684}" presName="hierChild4" presStyleCnt="0"/>
      <dgm:spPr/>
    </dgm:pt>
  </dgm:ptLst>
  <dgm:cxnLst>
    <dgm:cxn modelId="{0B4BEC95-3CD8-45CD-91BD-523A014559CC}" type="presOf" srcId="{AA01F6EC-70F5-4584-B852-491CD7FF1684}" destId="{516749E2-BA5E-4112-AEC2-3F0070E7F530}" srcOrd="0" destOrd="0" presId="urn:microsoft.com/office/officeart/2005/8/layout/hierarchy1"/>
    <dgm:cxn modelId="{BED28A51-0B1D-4C84-B516-8524E79A284D}" srcId="{0904962E-F50F-4E52-A977-E2E802D51AE5}" destId="{03B699E8-6C82-44BD-8DB8-1B46C8A08D91}" srcOrd="2" destOrd="0" parTransId="{1547CB81-1B0E-47E3-AAF6-008C6EC8A053}" sibTransId="{708A9D9C-BEB1-4245-A9D7-F47A25EFF050}"/>
    <dgm:cxn modelId="{8B6A0D28-C95D-4A99-B241-2BD0D95C2031}" type="presOf" srcId="{D825C25D-9718-4A8E-96EB-DC7C22501A43}" destId="{4D5354AA-FECF-4AC5-8765-27A1BB515418}" srcOrd="0" destOrd="0" presId="urn:microsoft.com/office/officeart/2005/8/layout/hierarchy1"/>
    <dgm:cxn modelId="{AB7E3054-ECBB-432F-AEBE-296CF9656DBF}" srcId="{0904962E-F50F-4E52-A977-E2E802D51AE5}" destId="{807C7FFD-2AC4-4217-A706-BBE5235EFF25}" srcOrd="1" destOrd="0" parTransId="{A68FA092-E74C-4508-BCB2-216A89EA8B1A}" sibTransId="{1A929F35-9AD4-41B9-8E9F-F6081C8416A8}"/>
    <dgm:cxn modelId="{D5F5D422-BE1C-4B5B-AF5B-890CFBE9BA28}" srcId="{5B53283D-4409-4317-9AF9-343720D22FB2}" destId="{5B1EA28D-96FB-47FE-A0CF-E819EC1DB9D4}" srcOrd="0" destOrd="0" parTransId="{C7BBCC0F-7CBD-4492-81C2-B34AA0789494}" sibTransId="{2136C703-CE3A-45B5-AA52-4504C7AB3462}"/>
    <dgm:cxn modelId="{3B216D0B-D501-485F-B401-FDDE47CC0DC8}" type="presOf" srcId="{3F7FD661-EC0B-4D73-88A3-AF5DBC549B8B}" destId="{2805B8D6-DC5B-4918-B69B-20476371634A}" srcOrd="0" destOrd="0" presId="urn:microsoft.com/office/officeart/2005/8/layout/hierarchy1"/>
    <dgm:cxn modelId="{85B6A94E-BA04-4126-92F0-24E5756A062C}" srcId="{3F7FD661-EC0B-4D73-88A3-AF5DBC549B8B}" destId="{35828F48-9A0E-4A29-8E0B-1206BEFF6CF2}" srcOrd="1" destOrd="0" parTransId="{D825C25D-9718-4A8E-96EB-DC7C22501A43}" sibTransId="{FB92DF8A-54E0-4AEA-A74A-87F6CB76AFF4}"/>
    <dgm:cxn modelId="{4E824C0F-B5B2-421C-8F00-BBDC6BABF0A3}" type="presOf" srcId="{53F56337-1879-479F-86F2-34BB7E9185B8}" destId="{4EBD8843-D230-4EB0-BDF8-7CE9FA1AFE99}" srcOrd="0" destOrd="0" presId="urn:microsoft.com/office/officeart/2005/8/layout/hierarchy1"/>
    <dgm:cxn modelId="{9A103BD3-E75E-4EA4-908B-A82FD33C4351}" type="presOf" srcId="{40C44B71-3F5C-40BF-AFA1-153A45D42C02}" destId="{B7481FDF-1856-4CF7-9D12-00562E8765CD}" srcOrd="0" destOrd="0" presId="urn:microsoft.com/office/officeart/2005/8/layout/hierarchy1"/>
    <dgm:cxn modelId="{325FBC55-0622-41A5-A46D-05F4567E296F}" type="presOf" srcId="{03B699E8-6C82-44BD-8DB8-1B46C8A08D91}" destId="{E6B9A114-9856-46CE-991E-A3FE379A56DE}" srcOrd="0" destOrd="0" presId="urn:microsoft.com/office/officeart/2005/8/layout/hierarchy1"/>
    <dgm:cxn modelId="{4A7D95B5-A30D-473F-9B77-E5A93D08209B}" type="presOf" srcId="{A83700BA-56EB-4EBC-B9B2-4C4292EE1455}" destId="{2EFB3273-25D8-4835-9DB3-E416737EDD3E}" srcOrd="0" destOrd="0" presId="urn:microsoft.com/office/officeart/2005/8/layout/hierarchy1"/>
    <dgm:cxn modelId="{83B6D2AD-B2C0-492A-9944-F59F0D381A26}" type="presOf" srcId="{849871BD-95FD-491C-8D82-B341B3BB5D47}" destId="{2E5B5396-B8AB-498F-95CD-928A4B9543CB}" srcOrd="0" destOrd="0" presId="urn:microsoft.com/office/officeart/2005/8/layout/hierarchy1"/>
    <dgm:cxn modelId="{5F706870-5D62-4FD2-A80C-B5FC00EF2D18}" srcId="{0904962E-F50F-4E52-A977-E2E802D51AE5}" destId="{4CDD110B-5BC5-4717-B26F-4D7BBF279E20}" srcOrd="3" destOrd="0" parTransId="{849871BD-95FD-491C-8D82-B341B3BB5D47}" sibTransId="{6CEB7C4D-6B04-4097-9B00-84CEEEE584DA}"/>
    <dgm:cxn modelId="{E8AEF083-1C9E-4213-9E48-C0E2C6D1B6C8}" srcId="{3F7FD661-EC0B-4D73-88A3-AF5DBC549B8B}" destId="{53F56337-1879-479F-86F2-34BB7E9185B8}" srcOrd="2" destOrd="0" parTransId="{524D808E-20DA-45FA-BC1C-495B2BAB389B}" sibTransId="{588DD8D1-B5E8-48DF-A0DB-8A7976B51BC1}"/>
    <dgm:cxn modelId="{6D69E32F-6008-473F-8BA5-14313559916A}" type="presOf" srcId="{A68FA092-E74C-4508-BCB2-216A89EA8B1A}" destId="{6898A2CF-1A38-4E1E-9854-BC26AA464E30}" srcOrd="0" destOrd="0" presId="urn:microsoft.com/office/officeart/2005/8/layout/hierarchy1"/>
    <dgm:cxn modelId="{EBA0CCCE-1E9B-45E0-B650-DED103737C12}" type="presOf" srcId="{4CDD110B-5BC5-4717-B26F-4D7BBF279E20}" destId="{8CCB349D-F61C-480D-AF8D-C8EAE8A21638}" srcOrd="0" destOrd="0" presId="urn:microsoft.com/office/officeart/2005/8/layout/hierarchy1"/>
    <dgm:cxn modelId="{96065A9E-0260-4771-A4FF-0B7D4753A417}" type="presOf" srcId="{16DA7557-0B37-4E12-90BF-7E3D662F27EF}" destId="{7CE07156-DCD6-4BD6-96A8-9CA2E4D6789F}" srcOrd="0" destOrd="0" presId="urn:microsoft.com/office/officeart/2005/8/layout/hierarchy1"/>
    <dgm:cxn modelId="{C9159F19-A398-4E02-8CAE-F5826F7EC4D1}" type="presOf" srcId="{F9D313E6-BB51-488C-9725-126E8CE34FCB}" destId="{7310873B-E33A-443E-A3D3-1A1C7D362411}" srcOrd="0" destOrd="0" presId="urn:microsoft.com/office/officeart/2005/8/layout/hierarchy1"/>
    <dgm:cxn modelId="{7C4B946A-4FED-46FE-A19E-DCC431CB94B0}" srcId="{5B1EA28D-96FB-47FE-A0CF-E819EC1DB9D4}" destId="{0904962E-F50F-4E52-A977-E2E802D51AE5}" srcOrd="0" destOrd="0" parTransId="{40C44B71-3F5C-40BF-AFA1-153A45D42C02}" sibTransId="{401D933D-EEA4-4CC9-B94B-31469DA278FD}"/>
    <dgm:cxn modelId="{FEB39973-3182-40C1-B388-08847CFA21D4}" srcId="{5B1EA28D-96FB-47FE-A0CF-E819EC1DB9D4}" destId="{3F7FD661-EC0B-4D73-88A3-AF5DBC549B8B}" srcOrd="1" destOrd="0" parTransId="{635EC881-4FBC-471F-9727-5670BD33634C}" sibTransId="{A8A0392B-0725-430F-ABFE-131D6EC959A0}"/>
    <dgm:cxn modelId="{61FA5706-10ED-4C04-BB65-2D1E848DBF02}" type="presOf" srcId="{1547CB81-1B0E-47E3-AAF6-008C6EC8A053}" destId="{6035AC26-699C-4F6C-927D-95966D2C2B19}" srcOrd="0" destOrd="0" presId="urn:microsoft.com/office/officeart/2005/8/layout/hierarchy1"/>
    <dgm:cxn modelId="{12287055-16DE-4EA8-AABD-9AF5E9518F14}" type="presOf" srcId="{35828F48-9A0E-4A29-8E0B-1206BEFF6CF2}" destId="{5836D352-3E84-4309-A5B6-D173CE2F6F48}" srcOrd="0" destOrd="0" presId="urn:microsoft.com/office/officeart/2005/8/layout/hierarchy1"/>
    <dgm:cxn modelId="{697928CF-08B8-4DD3-9D66-E884F09E741E}" type="presOf" srcId="{635EC881-4FBC-471F-9727-5670BD33634C}" destId="{835C448E-D6D2-4DE1-93D8-64C3BC09E3B6}" srcOrd="0" destOrd="0" presId="urn:microsoft.com/office/officeart/2005/8/layout/hierarchy1"/>
    <dgm:cxn modelId="{6F6472AE-9C0F-4378-9594-284CE7A56F4D}" type="presOf" srcId="{524D808E-20DA-45FA-BC1C-495B2BAB389B}" destId="{E5213766-E65C-4CAE-ADC9-E9AE01BA058C}" srcOrd="0" destOrd="0" presId="urn:microsoft.com/office/officeart/2005/8/layout/hierarchy1"/>
    <dgm:cxn modelId="{1716A04C-BF9D-4E22-85D0-3B23A2F844C7}" type="presOf" srcId="{5B53283D-4409-4317-9AF9-343720D22FB2}" destId="{7D397928-82DE-4F48-A818-28DB29837169}" srcOrd="0" destOrd="0" presId="urn:microsoft.com/office/officeart/2005/8/layout/hierarchy1"/>
    <dgm:cxn modelId="{F54CA72F-C6B1-42A0-92A1-FBD7621C9A23}" type="presOf" srcId="{E99C046B-B773-49D9-A1BE-667EB14F62F4}" destId="{39A2E8E2-F3A6-433A-8C76-20EA6680B9C2}" srcOrd="0" destOrd="0" presId="urn:microsoft.com/office/officeart/2005/8/layout/hierarchy1"/>
    <dgm:cxn modelId="{85E4D754-BFCE-4A85-8F0C-C2B29AAA6C0B}" srcId="{3F7FD661-EC0B-4D73-88A3-AF5DBC549B8B}" destId="{2EBB5469-A629-4DEA-A80D-51A7F0052CC9}" srcOrd="0" destOrd="0" parTransId="{E99C046B-B773-49D9-A1BE-667EB14F62F4}" sibTransId="{DE7B77A3-A5EF-4F1C-BD3F-7E98DEB53D37}"/>
    <dgm:cxn modelId="{44C87AAE-5FBF-4A82-B44A-2AB1AC7420EB}" type="presOf" srcId="{0904962E-F50F-4E52-A977-E2E802D51AE5}" destId="{8DB1683F-E11B-4D11-BE6E-851A3D8EDE01}" srcOrd="0" destOrd="0" presId="urn:microsoft.com/office/officeart/2005/8/layout/hierarchy1"/>
    <dgm:cxn modelId="{2F092D98-6D2B-485E-A4D1-037C381C8883}" srcId="{0904962E-F50F-4E52-A977-E2E802D51AE5}" destId="{F9D313E6-BB51-488C-9725-126E8CE34FCB}" srcOrd="0" destOrd="0" parTransId="{A83700BA-56EB-4EBC-B9B2-4C4292EE1455}" sibTransId="{354B382B-B6C6-46B2-A4F7-83F6D53AF9C5}"/>
    <dgm:cxn modelId="{7560EF84-F0A1-4038-AC19-AC79EF6D476E}" type="presOf" srcId="{5B1EA28D-96FB-47FE-A0CF-E819EC1DB9D4}" destId="{234641D6-E9EB-405F-84BA-31141C933C9A}" srcOrd="0" destOrd="0" presId="urn:microsoft.com/office/officeart/2005/8/layout/hierarchy1"/>
    <dgm:cxn modelId="{E3B47AE2-DE03-47F6-B965-65ACE90EA8D7}" type="presOf" srcId="{2EBB5469-A629-4DEA-A80D-51A7F0052CC9}" destId="{4BDE5D9B-BE6A-4F7C-938A-059E7094E8AA}" srcOrd="0" destOrd="0" presId="urn:microsoft.com/office/officeart/2005/8/layout/hierarchy1"/>
    <dgm:cxn modelId="{7D3B4047-A4CF-4334-A1CD-27C5C1CF46AC}" srcId="{3F7FD661-EC0B-4D73-88A3-AF5DBC549B8B}" destId="{AA01F6EC-70F5-4584-B852-491CD7FF1684}" srcOrd="3" destOrd="0" parTransId="{16DA7557-0B37-4E12-90BF-7E3D662F27EF}" sibTransId="{021E8538-4184-41A6-982D-6D800F184A1D}"/>
    <dgm:cxn modelId="{E31C785D-9BAD-4A72-8693-21E151E105BA}" type="presOf" srcId="{807C7FFD-2AC4-4217-A706-BBE5235EFF25}" destId="{8E0F44D5-34B9-4425-AA3E-386B10F39FC8}" srcOrd="0" destOrd="0" presId="urn:microsoft.com/office/officeart/2005/8/layout/hierarchy1"/>
    <dgm:cxn modelId="{F08FF5D7-B332-42EA-BC55-E923E73BA6C0}" type="presParOf" srcId="{7D397928-82DE-4F48-A818-28DB29837169}" destId="{1D9DD1DC-9D64-4B44-839B-BAD3E5B0F4C9}" srcOrd="0" destOrd="0" presId="urn:microsoft.com/office/officeart/2005/8/layout/hierarchy1"/>
    <dgm:cxn modelId="{190B0855-97E3-4B54-9F44-F67F9F630DA2}" type="presParOf" srcId="{1D9DD1DC-9D64-4B44-839B-BAD3E5B0F4C9}" destId="{9956A511-A956-42AF-BADF-1A4A6EA17A2F}" srcOrd="0" destOrd="0" presId="urn:microsoft.com/office/officeart/2005/8/layout/hierarchy1"/>
    <dgm:cxn modelId="{42E44EC0-0E6F-4FCC-AB48-56442D6D21BE}" type="presParOf" srcId="{9956A511-A956-42AF-BADF-1A4A6EA17A2F}" destId="{1FED9442-B831-4E3B-9861-1EC60FF6B191}" srcOrd="0" destOrd="0" presId="urn:microsoft.com/office/officeart/2005/8/layout/hierarchy1"/>
    <dgm:cxn modelId="{92EA87E0-8E24-44D1-A4C2-3C7D1B007A28}" type="presParOf" srcId="{9956A511-A956-42AF-BADF-1A4A6EA17A2F}" destId="{234641D6-E9EB-405F-84BA-31141C933C9A}" srcOrd="1" destOrd="0" presId="urn:microsoft.com/office/officeart/2005/8/layout/hierarchy1"/>
    <dgm:cxn modelId="{8B0A8333-077B-454D-A2E4-998BB45F89A8}" type="presParOf" srcId="{1D9DD1DC-9D64-4B44-839B-BAD3E5B0F4C9}" destId="{2BAD124E-1975-4AD7-8ECB-EE52DE9D6AE1}" srcOrd="1" destOrd="0" presId="urn:microsoft.com/office/officeart/2005/8/layout/hierarchy1"/>
    <dgm:cxn modelId="{6B77A517-E48A-4724-AF18-D57F94E73692}" type="presParOf" srcId="{2BAD124E-1975-4AD7-8ECB-EE52DE9D6AE1}" destId="{B7481FDF-1856-4CF7-9D12-00562E8765CD}" srcOrd="0" destOrd="0" presId="urn:microsoft.com/office/officeart/2005/8/layout/hierarchy1"/>
    <dgm:cxn modelId="{048382BC-4F60-41EA-989E-B9E06F7AC2D3}" type="presParOf" srcId="{2BAD124E-1975-4AD7-8ECB-EE52DE9D6AE1}" destId="{53A6B3E7-6421-4487-8CE9-C72D0B05A18B}" srcOrd="1" destOrd="0" presId="urn:microsoft.com/office/officeart/2005/8/layout/hierarchy1"/>
    <dgm:cxn modelId="{B8183039-CA62-4D1D-A3A6-2AAC30A79110}" type="presParOf" srcId="{53A6B3E7-6421-4487-8CE9-C72D0B05A18B}" destId="{04583FF6-6557-40DB-BDDB-8D5011D7EE57}" srcOrd="0" destOrd="0" presId="urn:microsoft.com/office/officeart/2005/8/layout/hierarchy1"/>
    <dgm:cxn modelId="{EBAACB25-29C2-4E93-BA95-572E6BC8A085}" type="presParOf" srcId="{04583FF6-6557-40DB-BDDB-8D5011D7EE57}" destId="{311862FC-1E62-4DE1-A3FA-FC67950BF979}" srcOrd="0" destOrd="0" presId="urn:microsoft.com/office/officeart/2005/8/layout/hierarchy1"/>
    <dgm:cxn modelId="{7CA93621-30DB-403E-B9A3-560972C43E00}" type="presParOf" srcId="{04583FF6-6557-40DB-BDDB-8D5011D7EE57}" destId="{8DB1683F-E11B-4D11-BE6E-851A3D8EDE01}" srcOrd="1" destOrd="0" presId="urn:microsoft.com/office/officeart/2005/8/layout/hierarchy1"/>
    <dgm:cxn modelId="{CAD06CBB-997A-4517-A1DB-DA7F9D2AAA0C}" type="presParOf" srcId="{53A6B3E7-6421-4487-8CE9-C72D0B05A18B}" destId="{EAE119AD-329A-4E9D-9F89-B2C030177145}" srcOrd="1" destOrd="0" presId="urn:microsoft.com/office/officeart/2005/8/layout/hierarchy1"/>
    <dgm:cxn modelId="{8D9B0DC8-C040-4CDD-BC80-85F0A7A20B72}" type="presParOf" srcId="{EAE119AD-329A-4E9D-9F89-B2C030177145}" destId="{2EFB3273-25D8-4835-9DB3-E416737EDD3E}" srcOrd="0" destOrd="0" presId="urn:microsoft.com/office/officeart/2005/8/layout/hierarchy1"/>
    <dgm:cxn modelId="{47D2A4B5-E87C-4278-81F3-2BA0A541E7BA}" type="presParOf" srcId="{EAE119AD-329A-4E9D-9F89-B2C030177145}" destId="{A3218549-26EF-4D95-9FD7-8C96A2365362}" srcOrd="1" destOrd="0" presId="urn:microsoft.com/office/officeart/2005/8/layout/hierarchy1"/>
    <dgm:cxn modelId="{C92B291F-DF6B-4838-A849-19F54F4C561A}" type="presParOf" srcId="{A3218549-26EF-4D95-9FD7-8C96A2365362}" destId="{1BCCBC78-4259-4B1C-B45B-A4BC92E56AC2}" srcOrd="0" destOrd="0" presId="urn:microsoft.com/office/officeart/2005/8/layout/hierarchy1"/>
    <dgm:cxn modelId="{DAE0E8D7-32D3-4F0D-8744-3EAAEF77B289}" type="presParOf" srcId="{1BCCBC78-4259-4B1C-B45B-A4BC92E56AC2}" destId="{1DDB9584-B92E-45CC-9FD8-52AAB694A4B7}" srcOrd="0" destOrd="0" presId="urn:microsoft.com/office/officeart/2005/8/layout/hierarchy1"/>
    <dgm:cxn modelId="{6503AFC1-43CA-45F4-994C-9FA1EBD39BCB}" type="presParOf" srcId="{1BCCBC78-4259-4B1C-B45B-A4BC92E56AC2}" destId="{7310873B-E33A-443E-A3D3-1A1C7D362411}" srcOrd="1" destOrd="0" presId="urn:microsoft.com/office/officeart/2005/8/layout/hierarchy1"/>
    <dgm:cxn modelId="{B5B6885C-B2CA-4F72-B125-8BF11E9605C2}" type="presParOf" srcId="{A3218549-26EF-4D95-9FD7-8C96A2365362}" destId="{D150F97D-4F74-46FB-A121-76E66602AE60}" srcOrd="1" destOrd="0" presId="urn:microsoft.com/office/officeart/2005/8/layout/hierarchy1"/>
    <dgm:cxn modelId="{7F1B8E9D-D2A7-45ED-950B-7E937E1A0B71}" type="presParOf" srcId="{EAE119AD-329A-4E9D-9F89-B2C030177145}" destId="{6898A2CF-1A38-4E1E-9854-BC26AA464E30}" srcOrd="2" destOrd="0" presId="urn:microsoft.com/office/officeart/2005/8/layout/hierarchy1"/>
    <dgm:cxn modelId="{19B87DBC-F248-452D-8D78-4B666468CB15}" type="presParOf" srcId="{EAE119AD-329A-4E9D-9F89-B2C030177145}" destId="{9DAC091F-B5BB-40F4-BEBE-9A54BED4DD28}" srcOrd="3" destOrd="0" presId="urn:microsoft.com/office/officeart/2005/8/layout/hierarchy1"/>
    <dgm:cxn modelId="{F1C6EFAD-D9F9-44E4-850E-A55A12B80A82}" type="presParOf" srcId="{9DAC091F-B5BB-40F4-BEBE-9A54BED4DD28}" destId="{259F3E08-01AA-401C-BC05-0532B3C232A6}" srcOrd="0" destOrd="0" presId="urn:microsoft.com/office/officeart/2005/8/layout/hierarchy1"/>
    <dgm:cxn modelId="{057A279F-8A14-4FDF-AFC8-4C7EC2D431BB}" type="presParOf" srcId="{259F3E08-01AA-401C-BC05-0532B3C232A6}" destId="{FA4C30A1-9ED3-480B-9BD3-6D7270978726}" srcOrd="0" destOrd="0" presId="urn:microsoft.com/office/officeart/2005/8/layout/hierarchy1"/>
    <dgm:cxn modelId="{D784D00E-A4F2-487D-BBB3-FD9AD0BDDD5E}" type="presParOf" srcId="{259F3E08-01AA-401C-BC05-0532B3C232A6}" destId="{8E0F44D5-34B9-4425-AA3E-386B10F39FC8}" srcOrd="1" destOrd="0" presId="urn:microsoft.com/office/officeart/2005/8/layout/hierarchy1"/>
    <dgm:cxn modelId="{0AD1BC03-AFF9-4209-81AB-C2BDD735DE24}" type="presParOf" srcId="{9DAC091F-B5BB-40F4-BEBE-9A54BED4DD28}" destId="{AF219F53-811A-4D91-ABB6-67A26773C117}" srcOrd="1" destOrd="0" presId="urn:microsoft.com/office/officeart/2005/8/layout/hierarchy1"/>
    <dgm:cxn modelId="{FAFEBFEF-957C-41C0-8333-FB9E934F8E21}" type="presParOf" srcId="{EAE119AD-329A-4E9D-9F89-B2C030177145}" destId="{6035AC26-699C-4F6C-927D-95966D2C2B19}" srcOrd="4" destOrd="0" presId="urn:microsoft.com/office/officeart/2005/8/layout/hierarchy1"/>
    <dgm:cxn modelId="{E909A885-42B5-43EA-AF47-F51634372325}" type="presParOf" srcId="{EAE119AD-329A-4E9D-9F89-B2C030177145}" destId="{893DA5D1-D22B-4DEB-ACA0-B4D3D55073ED}" srcOrd="5" destOrd="0" presId="urn:microsoft.com/office/officeart/2005/8/layout/hierarchy1"/>
    <dgm:cxn modelId="{38A861E5-58CC-436E-AB13-A904E40444CA}" type="presParOf" srcId="{893DA5D1-D22B-4DEB-ACA0-B4D3D55073ED}" destId="{6EE040B3-05FE-43D6-A248-E542E0829F2C}" srcOrd="0" destOrd="0" presId="urn:microsoft.com/office/officeart/2005/8/layout/hierarchy1"/>
    <dgm:cxn modelId="{10C5FFD7-E309-4E39-9EBD-ADDBEDF19228}" type="presParOf" srcId="{6EE040B3-05FE-43D6-A248-E542E0829F2C}" destId="{07A76884-700E-4ADC-80E2-713322EF58CF}" srcOrd="0" destOrd="0" presId="urn:microsoft.com/office/officeart/2005/8/layout/hierarchy1"/>
    <dgm:cxn modelId="{09CCFDF8-342E-4DB1-BE49-2528BBA3389D}" type="presParOf" srcId="{6EE040B3-05FE-43D6-A248-E542E0829F2C}" destId="{E6B9A114-9856-46CE-991E-A3FE379A56DE}" srcOrd="1" destOrd="0" presId="urn:microsoft.com/office/officeart/2005/8/layout/hierarchy1"/>
    <dgm:cxn modelId="{3DF62497-C342-4192-9CE7-7DEF32A000DC}" type="presParOf" srcId="{893DA5D1-D22B-4DEB-ACA0-B4D3D55073ED}" destId="{B42637A5-D692-497E-BF6D-34C7D2F867D7}" srcOrd="1" destOrd="0" presId="urn:microsoft.com/office/officeart/2005/8/layout/hierarchy1"/>
    <dgm:cxn modelId="{F9EFC1F3-224C-418B-BDD9-86BF094EE25F}" type="presParOf" srcId="{EAE119AD-329A-4E9D-9F89-B2C030177145}" destId="{2E5B5396-B8AB-498F-95CD-928A4B9543CB}" srcOrd="6" destOrd="0" presId="urn:microsoft.com/office/officeart/2005/8/layout/hierarchy1"/>
    <dgm:cxn modelId="{EEB35F83-9B74-4A81-9CA3-8BF4A333FCAB}" type="presParOf" srcId="{EAE119AD-329A-4E9D-9F89-B2C030177145}" destId="{A075BC6E-588D-4D5D-9FA8-24A636301B6B}" srcOrd="7" destOrd="0" presId="urn:microsoft.com/office/officeart/2005/8/layout/hierarchy1"/>
    <dgm:cxn modelId="{956CBD20-317A-46E9-9B72-CEC722B63E5A}" type="presParOf" srcId="{A075BC6E-588D-4D5D-9FA8-24A636301B6B}" destId="{8D27741E-230D-444E-84AF-FBE7D9ACC36E}" srcOrd="0" destOrd="0" presId="urn:microsoft.com/office/officeart/2005/8/layout/hierarchy1"/>
    <dgm:cxn modelId="{9DBDFED5-1AEE-43A8-847A-CF10D268DE67}" type="presParOf" srcId="{8D27741E-230D-444E-84AF-FBE7D9ACC36E}" destId="{7B03367B-DE5C-4049-85F6-81D7FB3A93EF}" srcOrd="0" destOrd="0" presId="urn:microsoft.com/office/officeart/2005/8/layout/hierarchy1"/>
    <dgm:cxn modelId="{56B3D6A0-57EE-4280-8B99-CEB639D84BD3}" type="presParOf" srcId="{8D27741E-230D-444E-84AF-FBE7D9ACC36E}" destId="{8CCB349D-F61C-480D-AF8D-C8EAE8A21638}" srcOrd="1" destOrd="0" presId="urn:microsoft.com/office/officeart/2005/8/layout/hierarchy1"/>
    <dgm:cxn modelId="{6AD55E0D-C5CF-4E49-AC30-33918392ECF6}" type="presParOf" srcId="{A075BC6E-588D-4D5D-9FA8-24A636301B6B}" destId="{00E3D69A-1A54-47B9-AFE4-4406868D9B08}" srcOrd="1" destOrd="0" presId="urn:microsoft.com/office/officeart/2005/8/layout/hierarchy1"/>
    <dgm:cxn modelId="{F87E08FE-7EC8-4AB6-8066-3FBCAEC36220}" type="presParOf" srcId="{2BAD124E-1975-4AD7-8ECB-EE52DE9D6AE1}" destId="{835C448E-D6D2-4DE1-93D8-64C3BC09E3B6}" srcOrd="2" destOrd="0" presId="urn:microsoft.com/office/officeart/2005/8/layout/hierarchy1"/>
    <dgm:cxn modelId="{D53F3A9A-211A-4D03-9CEA-3AF88685B9DF}" type="presParOf" srcId="{2BAD124E-1975-4AD7-8ECB-EE52DE9D6AE1}" destId="{515501A9-8C0D-457B-A6CA-C622407F040A}" srcOrd="3" destOrd="0" presId="urn:microsoft.com/office/officeart/2005/8/layout/hierarchy1"/>
    <dgm:cxn modelId="{51CAB264-DB32-4430-8BB9-450BD9EDFEAD}" type="presParOf" srcId="{515501A9-8C0D-457B-A6CA-C622407F040A}" destId="{6D736A15-FE13-48CA-88DB-6B636780FFEE}" srcOrd="0" destOrd="0" presId="urn:microsoft.com/office/officeart/2005/8/layout/hierarchy1"/>
    <dgm:cxn modelId="{6B47BDDF-802B-4F90-BAAB-1B5CD05A08A4}" type="presParOf" srcId="{6D736A15-FE13-48CA-88DB-6B636780FFEE}" destId="{A3272603-309F-468E-9FFF-3F71F393412E}" srcOrd="0" destOrd="0" presId="urn:microsoft.com/office/officeart/2005/8/layout/hierarchy1"/>
    <dgm:cxn modelId="{00E8B510-B798-4F36-A7B3-67F4357A531C}" type="presParOf" srcId="{6D736A15-FE13-48CA-88DB-6B636780FFEE}" destId="{2805B8D6-DC5B-4918-B69B-20476371634A}" srcOrd="1" destOrd="0" presId="urn:microsoft.com/office/officeart/2005/8/layout/hierarchy1"/>
    <dgm:cxn modelId="{9D5E7C27-1F8C-43C5-95DB-3DA289DC679C}" type="presParOf" srcId="{515501A9-8C0D-457B-A6CA-C622407F040A}" destId="{8B397C9B-7FDD-4905-B4EF-919BF7C24FFB}" srcOrd="1" destOrd="0" presId="urn:microsoft.com/office/officeart/2005/8/layout/hierarchy1"/>
    <dgm:cxn modelId="{CC9BB546-68F7-4551-A185-7CDF02787E2B}" type="presParOf" srcId="{8B397C9B-7FDD-4905-B4EF-919BF7C24FFB}" destId="{39A2E8E2-F3A6-433A-8C76-20EA6680B9C2}" srcOrd="0" destOrd="0" presId="urn:microsoft.com/office/officeart/2005/8/layout/hierarchy1"/>
    <dgm:cxn modelId="{01D057CF-F834-4261-A8AC-0F06AAAD5F3A}" type="presParOf" srcId="{8B397C9B-7FDD-4905-B4EF-919BF7C24FFB}" destId="{EDA292E0-614D-4BE2-929B-4431327E6C23}" srcOrd="1" destOrd="0" presId="urn:microsoft.com/office/officeart/2005/8/layout/hierarchy1"/>
    <dgm:cxn modelId="{BA5C2850-ED69-4688-A006-D6745A0C8003}" type="presParOf" srcId="{EDA292E0-614D-4BE2-929B-4431327E6C23}" destId="{607187B8-B4BC-49C7-B66C-B3544970D61E}" srcOrd="0" destOrd="0" presId="urn:microsoft.com/office/officeart/2005/8/layout/hierarchy1"/>
    <dgm:cxn modelId="{C588959E-C693-4D90-BA60-6547C75B866C}" type="presParOf" srcId="{607187B8-B4BC-49C7-B66C-B3544970D61E}" destId="{2C65A896-5C4A-478C-8FF6-51F3A715597E}" srcOrd="0" destOrd="0" presId="urn:microsoft.com/office/officeart/2005/8/layout/hierarchy1"/>
    <dgm:cxn modelId="{698B55DA-192F-4CD5-A20F-2D57D6BA9ED8}" type="presParOf" srcId="{607187B8-B4BC-49C7-B66C-B3544970D61E}" destId="{4BDE5D9B-BE6A-4F7C-938A-059E7094E8AA}" srcOrd="1" destOrd="0" presId="urn:microsoft.com/office/officeart/2005/8/layout/hierarchy1"/>
    <dgm:cxn modelId="{DC971538-9985-4AC5-84E6-3277B849B599}" type="presParOf" srcId="{EDA292E0-614D-4BE2-929B-4431327E6C23}" destId="{A2D263E1-0DD5-4C87-8E20-90A65811A402}" srcOrd="1" destOrd="0" presId="urn:microsoft.com/office/officeart/2005/8/layout/hierarchy1"/>
    <dgm:cxn modelId="{33079BD2-BDB6-43BA-A978-0B4124553DFB}" type="presParOf" srcId="{8B397C9B-7FDD-4905-B4EF-919BF7C24FFB}" destId="{4D5354AA-FECF-4AC5-8765-27A1BB515418}" srcOrd="2" destOrd="0" presId="urn:microsoft.com/office/officeart/2005/8/layout/hierarchy1"/>
    <dgm:cxn modelId="{E63D5F3F-8D74-4F79-BECA-FD2209C5D4F1}" type="presParOf" srcId="{8B397C9B-7FDD-4905-B4EF-919BF7C24FFB}" destId="{C4C95ADB-6469-46DB-A12A-680F1C65CADA}" srcOrd="3" destOrd="0" presId="urn:microsoft.com/office/officeart/2005/8/layout/hierarchy1"/>
    <dgm:cxn modelId="{31165170-5039-4385-9906-81ED11B90DC5}" type="presParOf" srcId="{C4C95ADB-6469-46DB-A12A-680F1C65CADA}" destId="{5683F2C9-602A-4EDF-85DD-36C11FAC166A}" srcOrd="0" destOrd="0" presId="urn:microsoft.com/office/officeart/2005/8/layout/hierarchy1"/>
    <dgm:cxn modelId="{AAD164FF-7BA8-4CC7-A1A2-DFF18EC7FCBD}" type="presParOf" srcId="{5683F2C9-602A-4EDF-85DD-36C11FAC166A}" destId="{DDE398D3-25FF-47D0-A49C-479134D25D25}" srcOrd="0" destOrd="0" presId="urn:microsoft.com/office/officeart/2005/8/layout/hierarchy1"/>
    <dgm:cxn modelId="{FC656605-1CAA-4486-BC1F-E7316B2668AD}" type="presParOf" srcId="{5683F2C9-602A-4EDF-85DD-36C11FAC166A}" destId="{5836D352-3E84-4309-A5B6-D173CE2F6F48}" srcOrd="1" destOrd="0" presId="urn:microsoft.com/office/officeart/2005/8/layout/hierarchy1"/>
    <dgm:cxn modelId="{6E1721A6-6894-4564-9301-CB3CFEF4C8B0}" type="presParOf" srcId="{C4C95ADB-6469-46DB-A12A-680F1C65CADA}" destId="{C143F20A-5C1E-4231-97E9-6979DB1BE8C4}" srcOrd="1" destOrd="0" presId="urn:microsoft.com/office/officeart/2005/8/layout/hierarchy1"/>
    <dgm:cxn modelId="{5530D92C-C5FE-417F-A8CA-DCA1BD9E3648}" type="presParOf" srcId="{8B397C9B-7FDD-4905-B4EF-919BF7C24FFB}" destId="{E5213766-E65C-4CAE-ADC9-E9AE01BA058C}" srcOrd="4" destOrd="0" presId="urn:microsoft.com/office/officeart/2005/8/layout/hierarchy1"/>
    <dgm:cxn modelId="{0D7A18C8-1E78-498D-B5FB-7DDD82EE090A}" type="presParOf" srcId="{8B397C9B-7FDD-4905-B4EF-919BF7C24FFB}" destId="{AC67D498-F1DE-41C3-ACE7-4073AC906A45}" srcOrd="5" destOrd="0" presId="urn:microsoft.com/office/officeart/2005/8/layout/hierarchy1"/>
    <dgm:cxn modelId="{55CCADD9-5DE3-48D0-A2C1-14E9899A5398}" type="presParOf" srcId="{AC67D498-F1DE-41C3-ACE7-4073AC906A45}" destId="{F28BF293-9B15-4050-B7BE-7C01266CD506}" srcOrd="0" destOrd="0" presId="urn:microsoft.com/office/officeart/2005/8/layout/hierarchy1"/>
    <dgm:cxn modelId="{296A1E2F-4F1E-49EC-B166-B99230D7E835}" type="presParOf" srcId="{F28BF293-9B15-4050-B7BE-7C01266CD506}" destId="{01CDC7E5-5CB0-4BB8-A35D-5185E1D6E8A0}" srcOrd="0" destOrd="0" presId="urn:microsoft.com/office/officeart/2005/8/layout/hierarchy1"/>
    <dgm:cxn modelId="{893BBCE6-5B65-422C-AA99-A898D73D08F8}" type="presParOf" srcId="{F28BF293-9B15-4050-B7BE-7C01266CD506}" destId="{4EBD8843-D230-4EB0-BDF8-7CE9FA1AFE99}" srcOrd="1" destOrd="0" presId="urn:microsoft.com/office/officeart/2005/8/layout/hierarchy1"/>
    <dgm:cxn modelId="{AE4015A7-DFC2-4298-9767-3D544D64E0FA}" type="presParOf" srcId="{AC67D498-F1DE-41C3-ACE7-4073AC906A45}" destId="{8A3D3760-9CA0-4FAB-B903-77BFC2C04DF0}" srcOrd="1" destOrd="0" presId="urn:microsoft.com/office/officeart/2005/8/layout/hierarchy1"/>
    <dgm:cxn modelId="{26D4CC2F-998D-478D-A931-CBD6DBE304B7}" type="presParOf" srcId="{8B397C9B-7FDD-4905-B4EF-919BF7C24FFB}" destId="{7CE07156-DCD6-4BD6-96A8-9CA2E4D6789F}" srcOrd="6" destOrd="0" presId="urn:microsoft.com/office/officeart/2005/8/layout/hierarchy1"/>
    <dgm:cxn modelId="{AA63B380-10DB-4CEF-AD7A-D364F092B9EA}" type="presParOf" srcId="{8B397C9B-7FDD-4905-B4EF-919BF7C24FFB}" destId="{575905F4-D1F4-48B8-A1FB-34E01AF1B3D7}" srcOrd="7" destOrd="0" presId="urn:microsoft.com/office/officeart/2005/8/layout/hierarchy1"/>
    <dgm:cxn modelId="{FD6AD2FB-1E77-49DA-94FA-95883972C2A4}" type="presParOf" srcId="{575905F4-D1F4-48B8-A1FB-34E01AF1B3D7}" destId="{6A37DA58-039F-4D42-9653-FD3B4C959A40}" srcOrd="0" destOrd="0" presId="urn:microsoft.com/office/officeart/2005/8/layout/hierarchy1"/>
    <dgm:cxn modelId="{F947C47A-4205-49B2-8628-9F1203D822C1}" type="presParOf" srcId="{6A37DA58-039F-4D42-9653-FD3B4C959A40}" destId="{CC80CC4F-5D44-43B1-B7C4-FA2561FD6D6E}" srcOrd="0" destOrd="0" presId="urn:microsoft.com/office/officeart/2005/8/layout/hierarchy1"/>
    <dgm:cxn modelId="{93B5F9F0-8A35-474E-8321-E57F3602E25E}" type="presParOf" srcId="{6A37DA58-039F-4D42-9653-FD3B4C959A40}" destId="{516749E2-BA5E-4112-AEC2-3F0070E7F530}" srcOrd="1" destOrd="0" presId="urn:microsoft.com/office/officeart/2005/8/layout/hierarchy1"/>
    <dgm:cxn modelId="{D3503B16-7534-44E5-A069-6F5A0703E5C5}" type="presParOf" srcId="{575905F4-D1F4-48B8-A1FB-34E01AF1B3D7}" destId="{730D36DA-AA73-4FB8-AD96-EFEE6C6206A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5E51-0728-4B06-856C-4186354D6092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FE77-335E-4A3D-A1B8-5526B6C49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45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5E51-0728-4B06-856C-4186354D6092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FE77-335E-4A3D-A1B8-5526B6C49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21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5E51-0728-4B06-856C-4186354D6092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FE77-335E-4A3D-A1B8-5526B6C49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24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5E51-0728-4B06-856C-4186354D6092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FE77-335E-4A3D-A1B8-5526B6C49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97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5E51-0728-4B06-856C-4186354D6092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FE77-335E-4A3D-A1B8-5526B6C49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78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5E51-0728-4B06-856C-4186354D6092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FE77-335E-4A3D-A1B8-5526B6C49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25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5E51-0728-4B06-856C-4186354D6092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FE77-335E-4A3D-A1B8-5526B6C49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68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5E51-0728-4B06-856C-4186354D6092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FE77-335E-4A3D-A1B8-5526B6C49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96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5E51-0728-4B06-856C-4186354D6092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FE77-335E-4A3D-A1B8-5526B6C49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67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5E51-0728-4B06-856C-4186354D6092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FE77-335E-4A3D-A1B8-5526B6C49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3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5E51-0728-4B06-856C-4186354D6092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FE77-335E-4A3D-A1B8-5526B6C49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50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95E51-0728-4B06-856C-4186354D6092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3FE77-335E-4A3D-A1B8-5526B6C49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43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45067" y="2276118"/>
            <a:ext cx="10515600" cy="1325563"/>
          </a:xfrm>
        </p:spPr>
        <p:txBody>
          <a:bodyPr/>
          <a:lstStyle/>
          <a:p>
            <a:r>
              <a:rPr lang="pt-BR" dirty="0" smtClean="0"/>
              <a:t>MELHORIAS EM TELAS EXISTENTES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95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33012678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377888" y="733285"/>
            <a:ext cx="57420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Regras ESPECIAIS da Tela de Tratamento CICOB:</a:t>
            </a:r>
          </a:p>
          <a:p>
            <a:r>
              <a:rPr lang="pt-BR" dirty="0" smtClean="0"/>
              <a:t>Incluir duas opções: </a:t>
            </a:r>
          </a:p>
          <a:p>
            <a:r>
              <a:rPr lang="pt-BR" dirty="0" smtClean="0"/>
              <a:t>Tratar Fila única</a:t>
            </a:r>
          </a:p>
          <a:p>
            <a:r>
              <a:rPr lang="pt-BR" dirty="0" smtClean="0"/>
              <a:t>Tratar por modalidade</a:t>
            </a:r>
          </a:p>
          <a:p>
            <a:r>
              <a:rPr lang="pt-BR" dirty="0" smtClean="0"/>
              <a:t>Permitir a GEOPE desabilitar a opção tratar por modalidade</a:t>
            </a:r>
          </a:p>
          <a:p>
            <a:r>
              <a:rPr lang="pt-BR" dirty="0" smtClean="0"/>
              <a:t>Permitir a GEOPE priorizar a modalidade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38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720702"/>
              </p:ext>
            </p:extLst>
          </p:nvPr>
        </p:nvGraphicFramePr>
        <p:xfrm>
          <a:off x="462338" y="246581"/>
          <a:ext cx="11270750" cy="6357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0750"/>
              </a:tblGrid>
              <a:tr h="43776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REGRAS GERAIS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783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TELA DE UPLOAD DE DOCUMENTO</a:t>
                      </a:r>
                    </a:p>
                  </a:txBody>
                  <a:tcPr marL="9525" marR="9525" marT="9525" marB="0" anchor="ctr"/>
                </a:tc>
              </a:tr>
              <a:tr h="34783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PERMITIR INCLUSÃO DE DEMANDA SEM OPERAÇÃO VINCULADA</a:t>
                      </a:r>
                    </a:p>
                  </a:txBody>
                  <a:tcPr marL="9525" marR="9525" marT="9525" marB="0" anchor="ctr"/>
                </a:tc>
              </a:tr>
              <a:tr h="34783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PERMITIR INCLUSÃO DE DEMANDA COM MAIS DE UMA OPERAÇÃO VINCULADA</a:t>
                      </a:r>
                    </a:p>
                  </a:txBody>
                  <a:tcPr marL="9525" marR="9525" marT="9525" marB="0" anchor="ctr"/>
                </a:tc>
              </a:tr>
              <a:tr h="34783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TELA APRESENTARÁ BLOCOS BÁSICOS QUE SÃO COMUNS A TODAS AS OPERAÇÕES E BLOCOS ESPECÍFICOS DAS OPERAÇÕES</a:t>
                      </a:r>
                    </a:p>
                  </a:txBody>
                  <a:tcPr marL="9525" marR="9525" marT="9525" marB="0" anchor="ctr"/>
                </a:tc>
              </a:tr>
              <a:tr h="34783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CADA OPERAÇAO TERÁ O SEU BLOCO ESPECÍFICO (EXEMPLO: DOCUMENTAÇÃO ESPECÍFICA DA OPERAÇÃO 734, DOCUMENTAÇÃO ESPECÍFICA DA OPERAÇÃO 555)</a:t>
                      </a:r>
                    </a:p>
                  </a:txBody>
                  <a:tcPr marL="9525" marR="9525" marT="9525" marB="0" anchor="ctr"/>
                </a:tc>
              </a:tr>
              <a:tr h="155305">
                <a:tc>
                  <a:txBody>
                    <a:bodyPr/>
                    <a:lstStyle/>
                    <a:p>
                      <a:pPr algn="l" fontAlgn="ctr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783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TELA DE TRATAMENTO</a:t>
                      </a:r>
                    </a:p>
                  </a:txBody>
                  <a:tcPr marL="9525" marR="9525" marT="9525" marB="0" anchor="ctr"/>
                </a:tc>
              </a:tr>
              <a:tr h="34783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APRESENTA NO CANTO ESQUERDO DA TELA A LISTA DE BLOCOS COM OS DOCUMENTOS VINCULADOS PARA TRATAMENTO</a:t>
                      </a:r>
                    </a:p>
                  </a:txBody>
                  <a:tcPr marL="9525" marR="9525" marT="9525" marB="0" anchor="ctr"/>
                </a:tc>
              </a:tr>
              <a:tr h="34783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QUANDO O LOTE POSSUIR MAIS DE UMA OPERAÇÃO VINCULADA, SERÃO LISTADAS TODAS AS OPERAÇÕES NA MESMA DEMANDA DE TRATAMENTO PARA O USUÁRIO QUE ESTÁ ATENDENDO.</a:t>
                      </a:r>
                    </a:p>
                  </a:txBody>
                  <a:tcPr marL="9525" marR="9525" marT="9525" marB="0" anchor="ctr"/>
                </a:tc>
              </a:tr>
              <a:tr h="34783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OPERAÇÕES QUE COMPOEM A MESMA DEMANDA TERÃO STATUS INDEPENDENTES</a:t>
                      </a:r>
                    </a:p>
                  </a:txBody>
                  <a:tcPr marL="9525" marR="9525" marT="9525" marB="0" anchor="ctr"/>
                </a:tc>
              </a:tr>
              <a:tr h="34783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CONFORME AS OPERAÇÕES FOREM MARCADAS COM STATUS "ACEITO" ELAS DEIXAM DE SER VISUALIZADAS DA LISTA DA+A43 DEMANDA QUE ELA FAZ PARTE</a:t>
                      </a:r>
                    </a:p>
                  </a:txBody>
                  <a:tcPr marL="9525" marR="9525" marT="9525" marB="0" anchor="ctr"/>
                </a:tc>
              </a:tr>
              <a:tr h="174515">
                <a:tc>
                  <a:txBody>
                    <a:bodyPr/>
                    <a:lstStyle/>
                    <a:p>
                      <a:pPr algn="l" fontAlgn="ctr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783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REGRAS DE TRATAMENTO (CICOB):</a:t>
                      </a:r>
                    </a:p>
                  </a:txBody>
                  <a:tcPr marL="9525" marR="9525" marT="9525" marB="0" anchor="ctr"/>
                </a:tc>
              </a:tr>
              <a:tr h="34783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UM DOCUMENTO DO BLOCO BÁSICO FOR MARCADO COMO REJEITADO, OS STATUS DAS OPERAÇÕES (PRODUTO) SERAO MARCADOS COMO INCONFORME. NO ENTANTO NO RETORNO A DOCUMENTAÇÃO CONFORME CONTINUA COM STATUS CONFORME (APROVEITANDO A VERIFICAÇÃO REALIZADA). </a:t>
                      </a:r>
                    </a:p>
                  </a:txBody>
                  <a:tcPr marL="9525" marR="9525" marT="9525" marB="0" anchor="ctr"/>
                </a:tc>
              </a:tr>
              <a:tr h="34783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CASO A MARCAÇÃO DE INCONFORMIDADE SEJA FEITA NUM BLOCO DE DOCUMENTAÇÃO ESPECÍFICA E A DOCUMENTAÇÃO BÁSICA ESTEJA CONFORME, APENAS A OPERAÇÃO ESPECÍFICA SERÁ DADA COMO INCONFORME.</a:t>
                      </a:r>
                    </a:p>
                  </a:txBody>
                  <a:tcPr marL="9525" marR="9525" marT="9525" marB="0" anchor="ctr"/>
                </a:tc>
              </a:tr>
              <a:tr h="34783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REGULARIZAÇÃO PELA AGÊNCIA APENAS O BLOCO PENDENTE SERÁ APRESENTADO PARA UPLOAD</a:t>
                      </a:r>
                    </a:p>
                  </a:txBody>
                  <a:tcPr marL="9525" marR="9525" marT="9525" marB="0" anchor="ctr"/>
                </a:tc>
              </a:tr>
              <a:tr h="34783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RETORNO, A CICOB PODERÁ VISUALIZAR TODOS OS BLOCOS DE DOCUMENTOS COM OS SEUS RESPECTIVOS STATUS, NO ENTANTO NÃO PODERÁ DESFAZER A VERIFICAÇÃO REALIZADA E MARCADA "CONFORME", EXCETO SE AUTORIZADO POR EMPREGADO DE FUNÇÃO GERENCIAL DA CICOB QUE ESTÁ AVALIANDO</a:t>
                      </a:r>
                    </a:p>
                  </a:txBody>
                  <a:tcPr marL="9525" marR="9525" marT="9525" marB="0" anchor="ctr"/>
                </a:tc>
              </a:tr>
              <a:tr h="34783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MANTER O REGISTRO DA MATRÍCULA DO EMPREGADO QUE EFETUOU A CONFORMIDADE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63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96" y="832205"/>
            <a:ext cx="8260637" cy="513320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69656" y="236305"/>
            <a:ext cx="454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Retirar essa chuva de letras e esse fundo preto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353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69655" y="236305"/>
            <a:ext cx="11353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Essa tela fará parte do módulo de relatórios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Necessária a inclusão de filtro de período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Inclusão de coluna de operação/modalidade (número para PJ, abertura de conta e nome para habitação)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82" y="1145391"/>
            <a:ext cx="11562450" cy="581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9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69657" y="236305"/>
            <a:ext cx="11073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Sugestão: Não apresentar a lista como default. Retornar algo apenas quando for feita a consulta pelo nome ou CPF/CNPJ</a:t>
            </a:r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56" y="885704"/>
            <a:ext cx="11073590" cy="573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0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69657" y="236305"/>
            <a:ext cx="1107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Sugestão: Deixar mais intuitivo os botões de navegação. Vide slides 7 e 8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57" y="812608"/>
            <a:ext cx="10330946" cy="5617452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>
            <a:off x="7983020" y="4489807"/>
            <a:ext cx="1931542" cy="5650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72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45067" y="2276118"/>
            <a:ext cx="10515600" cy="1325563"/>
          </a:xfrm>
        </p:spPr>
        <p:txBody>
          <a:bodyPr/>
          <a:lstStyle/>
          <a:p>
            <a:r>
              <a:rPr lang="pt-BR" dirty="0" smtClean="0"/>
              <a:t>PROPOSTAS DE NOVAS TELAS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298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21427" y="1742303"/>
            <a:ext cx="5194838" cy="1337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60947" y="866274"/>
            <a:ext cx="3958390" cy="3477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692837" y="1304148"/>
            <a:ext cx="1419726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Consultar Cliente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989023" y="462671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Tela Inicial – RENOP e Agência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510216" y="934816"/>
            <a:ext cx="5355679" cy="3477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CP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740443" y="57332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Tela Consultar Cliente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872790" y="1119482"/>
            <a:ext cx="112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CPF/CNPJ: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427" y="1891331"/>
            <a:ext cx="5194838" cy="8123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aixaDeTexto 9"/>
          <p:cNvSpPr txBox="1"/>
          <p:nvPr/>
        </p:nvSpPr>
        <p:spPr>
          <a:xfrm>
            <a:off x="9843010" y="565484"/>
            <a:ext cx="2420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não existam produtos cadastrados apresenta </a:t>
            </a:r>
            <a:r>
              <a:rPr lang="pt-BR" dirty="0" err="1" smtClean="0"/>
              <a:t>msg</a:t>
            </a:r>
            <a:r>
              <a:rPr lang="pt-BR" dirty="0" smtClean="0"/>
              <a:t>: “Não existem produtos cadastrados”</a:t>
            </a:r>
            <a:endParaRPr lang="pt-BR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405115" y="3929450"/>
            <a:ext cx="1099751" cy="413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Criar demanda</a:t>
            </a:r>
            <a:endParaRPr lang="pt-BR" sz="1400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8600306" y="3929450"/>
            <a:ext cx="1099751" cy="413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Sair</a:t>
            </a:r>
            <a:endParaRPr lang="pt-BR" sz="1400" dirty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8890686" y="2767086"/>
            <a:ext cx="873210" cy="264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Enviar</a:t>
            </a:r>
            <a:endParaRPr lang="pt-BR" sz="1400" dirty="0"/>
          </a:p>
        </p:txBody>
      </p:sp>
      <p:sp>
        <p:nvSpPr>
          <p:cNvPr id="16" name="Retângulo 15"/>
          <p:cNvSpPr/>
          <p:nvPr/>
        </p:nvSpPr>
        <p:spPr>
          <a:xfrm>
            <a:off x="2400301" y="1304148"/>
            <a:ext cx="1419726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Relatórios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692526" y="2703671"/>
            <a:ext cx="1419726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Tratar Demanda</a:t>
            </a:r>
            <a:endParaRPr lang="pt-BR" dirty="0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1328898" y="3678667"/>
            <a:ext cx="692407" cy="965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1412315" y="4614466"/>
            <a:ext cx="3284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É acessado apenas pelo perfil de </a:t>
            </a:r>
          </a:p>
          <a:p>
            <a:r>
              <a:rPr lang="pt-BR" dirty="0" smtClean="0"/>
              <a:t>tratamento (RENOP/RENOP)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436085" y="5103674"/>
            <a:ext cx="5460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possua upload de regime de alçada realizado em operação existente nesta tela, </a:t>
            </a:r>
          </a:p>
          <a:p>
            <a:r>
              <a:rPr lang="pt-BR" dirty="0" smtClean="0"/>
              <a:t>o sistema exibe a seguinte mensagem: “Existe RCE digitalizada. Deseja vinculá-la a esta operação?” Sim/Não</a:t>
            </a:r>
          </a:p>
          <a:p>
            <a:endParaRPr lang="pt-BR" dirty="0"/>
          </a:p>
        </p:txBody>
      </p:sp>
      <p:cxnSp>
        <p:nvCxnSpPr>
          <p:cNvPr id="15" name="Conector de seta reta 14"/>
          <p:cNvCxnSpPr>
            <a:stCxn id="18" idx="0"/>
          </p:cNvCxnSpPr>
          <p:nvPr/>
        </p:nvCxnSpPr>
        <p:spPr>
          <a:xfrm flipV="1">
            <a:off x="8166531" y="2604837"/>
            <a:ext cx="525406" cy="249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3" idx="1"/>
          </p:cNvCxnSpPr>
          <p:nvPr/>
        </p:nvCxnSpPr>
        <p:spPr>
          <a:xfrm flipH="1">
            <a:off x="372573" y="1929790"/>
            <a:ext cx="320264" cy="349584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139326" y="5463321"/>
            <a:ext cx="4997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ideia é que a opção de criar nova demanda seja apresentada na tela de consulta do cliente. Onde, inclusive, há a proposta de listar as demandas já existentes para aquele cliente.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26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Imagem 3"/>
          <p:cNvPicPr>
            <a:picLocks noChangeAspect="1"/>
          </p:cNvPicPr>
          <p:nvPr/>
        </p:nvPicPr>
        <p:blipFill>
          <a:blip r:embed="rId2"/>
          <a:srcRect t="8043" r="49937" b="4985"/>
          <a:stretch>
            <a:fillRect/>
          </a:stretch>
        </p:blipFill>
        <p:spPr bwMode="auto">
          <a:xfrm>
            <a:off x="0" y="23980"/>
            <a:ext cx="12207875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338" name="Grupo 68"/>
          <p:cNvGrpSpPr>
            <a:grpSpLocks/>
          </p:cNvGrpSpPr>
          <p:nvPr/>
        </p:nvGrpSpPr>
        <p:grpSpPr bwMode="auto">
          <a:xfrm>
            <a:off x="663575" y="5770563"/>
            <a:ext cx="4703763" cy="965200"/>
            <a:chOff x="723900" y="4156593"/>
            <a:chExt cx="4705168" cy="964332"/>
          </a:xfrm>
        </p:grpSpPr>
        <p:sp>
          <p:nvSpPr>
            <p:cNvPr id="70" name="Retângulo de cantos arredondados 69"/>
            <p:cNvSpPr/>
            <p:nvPr/>
          </p:nvSpPr>
          <p:spPr>
            <a:xfrm>
              <a:off x="723900" y="4167695"/>
              <a:ext cx="4514611" cy="932611"/>
            </a:xfrm>
            <a:prstGeom prst="roundRect">
              <a:avLst>
                <a:gd name="adj" fmla="val 850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71" name="Retângulo de cantos arredondados 70"/>
            <p:cNvSpPr/>
            <p:nvPr/>
          </p:nvSpPr>
          <p:spPr>
            <a:xfrm>
              <a:off x="3729936" y="4167695"/>
              <a:ext cx="1508575" cy="932611"/>
            </a:xfrm>
            <a:prstGeom prst="roundRect">
              <a:avLst>
                <a:gd name="adj" fmla="val 875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14457" name="CaixaDeTexto 71"/>
            <p:cNvSpPr txBox="1">
              <a:spLocks noChangeArrowheads="1"/>
            </p:cNvSpPr>
            <p:nvPr/>
          </p:nvSpPr>
          <p:spPr bwMode="auto">
            <a:xfrm>
              <a:off x="3861507" y="4156593"/>
              <a:ext cx="672393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>
                  <a:solidFill>
                    <a:schemeClr val="bg1"/>
                  </a:solidFill>
                  <a:latin typeface="Eras Medium ITC" pitchFamily="34" charset="0"/>
                </a:rPr>
                <a:t>Novo:</a:t>
              </a:r>
            </a:p>
          </p:txBody>
        </p:sp>
        <p:sp>
          <p:nvSpPr>
            <p:cNvPr id="14458" name="CaixaDeTexto 72"/>
            <p:cNvSpPr txBox="1">
              <a:spLocks noChangeArrowheads="1"/>
            </p:cNvSpPr>
            <p:nvPr/>
          </p:nvSpPr>
          <p:spPr bwMode="auto">
            <a:xfrm>
              <a:off x="4391343" y="4320705"/>
              <a:ext cx="10377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2000">
                  <a:solidFill>
                    <a:schemeClr val="bg1"/>
                  </a:solidFill>
                  <a:latin typeface="Eras Medium ITC" pitchFamily="34" charset="0"/>
                </a:rPr>
                <a:t>0</a:t>
              </a:r>
            </a:p>
          </p:txBody>
        </p:sp>
        <p:sp>
          <p:nvSpPr>
            <p:cNvPr id="14459" name="CaixaDeTexto 74"/>
            <p:cNvSpPr txBox="1">
              <a:spLocks noChangeArrowheads="1"/>
            </p:cNvSpPr>
            <p:nvPr/>
          </p:nvSpPr>
          <p:spPr bwMode="auto">
            <a:xfrm>
              <a:off x="1635168" y="4361707"/>
              <a:ext cx="206953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  <a:latin typeface="Eras Demi ITC" pitchFamily="34" charset="0"/>
                </a:rPr>
                <a:t>Conformidade Concessão Comercial</a:t>
              </a:r>
            </a:p>
          </p:txBody>
        </p:sp>
        <p:sp>
          <p:nvSpPr>
            <p:cNvPr id="14460" name="CaixaDeTexto 75"/>
            <p:cNvSpPr txBox="1">
              <a:spLocks noChangeArrowheads="1"/>
            </p:cNvSpPr>
            <p:nvPr/>
          </p:nvSpPr>
          <p:spPr bwMode="auto">
            <a:xfrm>
              <a:off x="3861506" y="4623317"/>
              <a:ext cx="77716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>
                  <a:solidFill>
                    <a:schemeClr val="bg1"/>
                  </a:solidFill>
                  <a:latin typeface="Eras Medium ITC" pitchFamily="34" charset="0"/>
                </a:rPr>
                <a:t>Retorno:</a:t>
              </a:r>
            </a:p>
          </p:txBody>
        </p:sp>
        <p:pic>
          <p:nvPicPr>
            <p:cNvPr id="14461" name="Imagem 7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41308" y="4422444"/>
              <a:ext cx="180501" cy="180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462" name="CaixaDeTexto 77"/>
            <p:cNvSpPr txBox="1">
              <a:spLocks noChangeArrowheads="1"/>
            </p:cNvSpPr>
            <p:nvPr/>
          </p:nvSpPr>
          <p:spPr bwMode="auto">
            <a:xfrm>
              <a:off x="4391343" y="4720815"/>
              <a:ext cx="10377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2000">
                  <a:solidFill>
                    <a:schemeClr val="bg1"/>
                  </a:solidFill>
                  <a:latin typeface="Eras Medium ITC" pitchFamily="34" charset="0"/>
                </a:rPr>
                <a:t>0</a:t>
              </a:r>
            </a:p>
          </p:txBody>
        </p:sp>
        <p:pic>
          <p:nvPicPr>
            <p:cNvPr id="14463" name="Imagem 78"/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4018307" y="4827972"/>
              <a:ext cx="234060" cy="234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464" name="Imagem 79"/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rcRect/>
            <a:stretch>
              <a:fillRect/>
            </a:stretch>
          </p:blipFill>
          <p:spPr bwMode="auto">
            <a:xfrm flipH="1">
              <a:off x="825629" y="4311446"/>
              <a:ext cx="644400" cy="64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339" name="Grupo 40"/>
          <p:cNvGrpSpPr>
            <a:grpSpLocks/>
          </p:cNvGrpSpPr>
          <p:nvPr/>
        </p:nvGrpSpPr>
        <p:grpSpPr bwMode="auto">
          <a:xfrm>
            <a:off x="2222500" y="769938"/>
            <a:ext cx="8158163" cy="993775"/>
            <a:chOff x="2187670" y="665953"/>
            <a:chExt cx="8123444" cy="1116375"/>
          </a:xfrm>
        </p:grpSpPr>
        <p:sp>
          <p:nvSpPr>
            <p:cNvPr id="105" name="Retângulo de cantos arredondados 104"/>
            <p:cNvSpPr/>
            <p:nvPr/>
          </p:nvSpPr>
          <p:spPr>
            <a:xfrm>
              <a:off x="2187670" y="665953"/>
              <a:ext cx="8033341" cy="1114591"/>
            </a:xfrm>
            <a:prstGeom prst="roundRect">
              <a:avLst>
                <a:gd name="adj" fmla="val 8504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106" name="Retângulo de cantos arredondados 105"/>
            <p:cNvSpPr/>
            <p:nvPr/>
          </p:nvSpPr>
          <p:spPr>
            <a:xfrm>
              <a:off x="5296994" y="665953"/>
              <a:ext cx="4924017" cy="1114591"/>
            </a:xfrm>
            <a:prstGeom prst="roundRect">
              <a:avLst>
                <a:gd name="adj" fmla="val 875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14438" name="CaixaDeTexto 106"/>
            <p:cNvSpPr txBox="1">
              <a:spLocks noChangeArrowheads="1"/>
            </p:cNvSpPr>
            <p:nvPr/>
          </p:nvSpPr>
          <p:spPr bwMode="auto">
            <a:xfrm>
              <a:off x="5199630" y="723896"/>
              <a:ext cx="8422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>
                  <a:solidFill>
                    <a:schemeClr val="bg1"/>
                  </a:solidFill>
                  <a:latin typeface="Eras Medium ITC" pitchFamily="34" charset="0"/>
                </a:rPr>
                <a:t>Novo</a:t>
              </a:r>
              <a:r>
                <a:rPr lang="pt-BR" sz="1600">
                  <a:solidFill>
                    <a:schemeClr val="bg1"/>
                  </a:solidFill>
                  <a:latin typeface="Eras Medium ITC" pitchFamily="34" charset="0"/>
                </a:rPr>
                <a:t>:</a:t>
              </a:r>
            </a:p>
          </p:txBody>
        </p:sp>
        <p:sp>
          <p:nvSpPr>
            <p:cNvPr id="14439" name="CaixaDeTexto 107"/>
            <p:cNvSpPr txBox="1">
              <a:spLocks noChangeArrowheads="1"/>
            </p:cNvSpPr>
            <p:nvPr/>
          </p:nvSpPr>
          <p:spPr bwMode="auto">
            <a:xfrm>
              <a:off x="5230897" y="1217982"/>
              <a:ext cx="130342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2400">
                  <a:solidFill>
                    <a:schemeClr val="bg1"/>
                  </a:solidFill>
                  <a:latin typeface="Eras Medium ITC" pitchFamily="34" charset="0"/>
                </a:rPr>
                <a:t>22877</a:t>
              </a:r>
            </a:p>
          </p:txBody>
        </p:sp>
        <p:sp>
          <p:nvSpPr>
            <p:cNvPr id="109" name="Retângulo 108"/>
            <p:cNvSpPr/>
            <p:nvPr/>
          </p:nvSpPr>
          <p:spPr>
            <a:xfrm>
              <a:off x="4904969" y="665953"/>
              <a:ext cx="471062" cy="11145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14441" name="CaixaDeTexto 109"/>
            <p:cNvSpPr txBox="1">
              <a:spLocks noChangeArrowheads="1"/>
            </p:cNvSpPr>
            <p:nvPr/>
          </p:nvSpPr>
          <p:spPr bwMode="auto">
            <a:xfrm>
              <a:off x="3331332" y="992041"/>
              <a:ext cx="140808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latin typeface="Eras Demi ITC" pitchFamily="34" charset="0"/>
                </a:rPr>
                <a:t>TOTAIS </a:t>
              </a:r>
            </a:p>
          </p:txBody>
        </p:sp>
        <p:sp>
          <p:nvSpPr>
            <p:cNvPr id="14442" name="CaixaDeTexto 110"/>
            <p:cNvSpPr txBox="1">
              <a:spLocks noChangeArrowheads="1"/>
            </p:cNvSpPr>
            <p:nvPr/>
          </p:nvSpPr>
          <p:spPr bwMode="auto">
            <a:xfrm>
              <a:off x="6269857" y="762368"/>
              <a:ext cx="94707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>
                  <a:solidFill>
                    <a:schemeClr val="bg1"/>
                  </a:solidFill>
                  <a:latin typeface="Eras Medium ITC" pitchFamily="34" charset="0"/>
                </a:rPr>
                <a:t>Retorno:</a:t>
              </a:r>
            </a:p>
          </p:txBody>
        </p:sp>
        <p:sp>
          <p:nvSpPr>
            <p:cNvPr id="14443" name="CaixaDeTexto 112"/>
            <p:cNvSpPr txBox="1">
              <a:spLocks noChangeArrowheads="1"/>
            </p:cNvSpPr>
            <p:nvPr/>
          </p:nvSpPr>
          <p:spPr bwMode="auto">
            <a:xfrm>
              <a:off x="6301128" y="1228922"/>
              <a:ext cx="1037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2400">
                  <a:solidFill>
                    <a:schemeClr val="bg1"/>
                  </a:solidFill>
                  <a:latin typeface="Eras Medium ITC" pitchFamily="34" charset="0"/>
                </a:rPr>
                <a:t>21</a:t>
              </a:r>
            </a:p>
          </p:txBody>
        </p:sp>
        <p:pic>
          <p:nvPicPr>
            <p:cNvPr id="14444" name="Imagem 7"/>
            <p:cNvPicPr>
              <a:picLocks noChangeAspect="1"/>
            </p:cNvPicPr>
            <p:nvPr/>
          </p:nvPicPr>
          <p:blipFill>
            <a:blip r:embed="rId6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2332071" y="717064"/>
              <a:ext cx="990123" cy="990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tângulo 9"/>
            <p:cNvSpPr/>
            <p:nvPr/>
          </p:nvSpPr>
          <p:spPr>
            <a:xfrm>
              <a:off x="7364607" y="758687"/>
              <a:ext cx="45841" cy="927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14446" name="CaixaDeTexto 115"/>
            <p:cNvSpPr txBox="1">
              <a:spLocks noChangeArrowheads="1"/>
            </p:cNvSpPr>
            <p:nvPr/>
          </p:nvSpPr>
          <p:spPr bwMode="auto">
            <a:xfrm>
              <a:off x="7396589" y="1135997"/>
              <a:ext cx="151398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3600">
                  <a:solidFill>
                    <a:schemeClr val="bg1"/>
                  </a:solidFill>
                  <a:latin typeface="Eras Medium ITC" pitchFamily="34" charset="0"/>
                </a:rPr>
                <a:t>22898</a:t>
              </a:r>
            </a:p>
          </p:txBody>
        </p:sp>
        <p:pic>
          <p:nvPicPr>
            <p:cNvPr id="14447" name="Imagem 116"/>
            <p:cNvPicPr>
              <a:picLocks noChangeAspect="1"/>
            </p:cNvPicPr>
            <p:nvPr/>
          </p:nvPicPr>
          <p:blipFill>
            <a:blip r:embed="rId7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7661737" y="768767"/>
              <a:ext cx="232808" cy="232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448" name="CaixaDeTexto 117"/>
            <p:cNvSpPr txBox="1">
              <a:spLocks noChangeArrowheads="1"/>
            </p:cNvSpPr>
            <p:nvPr/>
          </p:nvSpPr>
          <p:spPr bwMode="auto">
            <a:xfrm>
              <a:off x="7827877" y="715894"/>
              <a:ext cx="9470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  <a:latin typeface="Eras Medium ITC" pitchFamily="34" charset="0"/>
                </a:rPr>
                <a:t>GERAL</a:t>
              </a:r>
              <a:endParaRPr lang="pt-BR" sz="1100">
                <a:solidFill>
                  <a:schemeClr val="bg1"/>
                </a:solidFill>
                <a:latin typeface="Eras Medium ITC" pitchFamily="34" charset="0"/>
              </a:endParaRPr>
            </a:p>
          </p:txBody>
        </p:sp>
        <p:pic>
          <p:nvPicPr>
            <p:cNvPr id="14449" name="Imagem 118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61428" y="815602"/>
              <a:ext cx="180501" cy="180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450" name="Imagem 119"/>
            <p:cNvPicPr>
              <a:picLocks noChangeAspect="1"/>
            </p:cNvPicPr>
            <p:nvPr/>
          </p:nvPicPr>
          <p:blipFill>
            <a:blip r:embed="rId8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7009705" y="772983"/>
              <a:ext cx="234060" cy="234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4" name="Retângulo 143"/>
            <p:cNvSpPr/>
            <p:nvPr/>
          </p:nvSpPr>
          <p:spPr>
            <a:xfrm>
              <a:off x="9024388" y="756903"/>
              <a:ext cx="45841" cy="927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14452" name="Imagem 15"/>
            <p:cNvPicPr>
              <a:picLocks noChangeAspect="1"/>
            </p:cNvPicPr>
            <p:nvPr/>
          </p:nvPicPr>
          <p:blipFill>
            <a:blip r:embed="rId9">
              <a:lum bright="70000" contrast="-70000"/>
            </a:blip>
            <a:srcRect/>
            <a:stretch>
              <a:fillRect/>
            </a:stretch>
          </p:blipFill>
          <p:spPr bwMode="auto">
            <a:xfrm flipV="1">
              <a:off x="9214144" y="753175"/>
              <a:ext cx="248400" cy="24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453" name="CaixaDeTexto 144"/>
            <p:cNvSpPr txBox="1">
              <a:spLocks noChangeArrowheads="1"/>
            </p:cNvSpPr>
            <p:nvPr/>
          </p:nvSpPr>
          <p:spPr bwMode="auto">
            <a:xfrm>
              <a:off x="9364040" y="729168"/>
              <a:ext cx="94707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>
                  <a:solidFill>
                    <a:schemeClr val="bg1"/>
                  </a:solidFill>
                  <a:latin typeface="Eras Medium ITC" pitchFamily="34" charset="0"/>
                </a:rPr>
                <a:t>Fora Prazo:</a:t>
              </a:r>
            </a:p>
          </p:txBody>
        </p:sp>
        <p:sp>
          <p:nvSpPr>
            <p:cNvPr id="14454" name="CaixaDeTexto 145"/>
            <p:cNvSpPr txBox="1">
              <a:spLocks noChangeArrowheads="1"/>
            </p:cNvSpPr>
            <p:nvPr/>
          </p:nvSpPr>
          <p:spPr bwMode="auto">
            <a:xfrm>
              <a:off x="9099636" y="1224849"/>
              <a:ext cx="1037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2400">
                  <a:solidFill>
                    <a:schemeClr val="bg1"/>
                  </a:solidFill>
                  <a:latin typeface="Eras Medium ITC" pitchFamily="34" charset="0"/>
                </a:rPr>
                <a:t>200</a:t>
              </a:r>
            </a:p>
          </p:txBody>
        </p:sp>
      </p:grpSp>
      <p:grpSp>
        <p:nvGrpSpPr>
          <p:cNvPr id="14340" name="Grupo 51"/>
          <p:cNvGrpSpPr>
            <a:grpSpLocks/>
          </p:cNvGrpSpPr>
          <p:nvPr/>
        </p:nvGrpSpPr>
        <p:grpSpPr bwMode="auto">
          <a:xfrm>
            <a:off x="638175" y="1971675"/>
            <a:ext cx="4703763" cy="2389188"/>
            <a:chOff x="613580" y="2207905"/>
            <a:chExt cx="4705168" cy="2389324"/>
          </a:xfrm>
        </p:grpSpPr>
        <p:grpSp>
          <p:nvGrpSpPr>
            <p:cNvPr id="14398" name="Grupo 22"/>
            <p:cNvGrpSpPr>
              <a:grpSpLocks/>
            </p:cNvGrpSpPr>
            <p:nvPr/>
          </p:nvGrpSpPr>
          <p:grpSpPr bwMode="auto">
            <a:xfrm>
              <a:off x="638981" y="3397324"/>
              <a:ext cx="4514400" cy="1199905"/>
              <a:chOff x="609911" y="3815598"/>
              <a:chExt cx="4507044" cy="1199905"/>
            </a:xfrm>
          </p:grpSpPr>
          <p:grpSp>
            <p:nvGrpSpPr>
              <p:cNvPr id="14412" name="Grupo 16"/>
              <p:cNvGrpSpPr>
                <a:grpSpLocks/>
              </p:cNvGrpSpPr>
              <p:nvPr/>
            </p:nvGrpSpPr>
            <p:grpSpPr bwMode="auto">
              <a:xfrm>
                <a:off x="609911" y="3815598"/>
                <a:ext cx="4507044" cy="1178096"/>
                <a:chOff x="616956" y="3140833"/>
                <a:chExt cx="4507044" cy="1178096"/>
              </a:xfrm>
            </p:grpSpPr>
            <p:sp>
              <p:nvSpPr>
                <p:cNvPr id="122" name="Retângulo de cantos arredondados 121"/>
                <p:cNvSpPr/>
                <p:nvPr/>
              </p:nvSpPr>
              <p:spPr>
                <a:xfrm>
                  <a:off x="616963" y="3140520"/>
                  <a:ext cx="4507255" cy="1177992"/>
                </a:xfrm>
                <a:prstGeom prst="roundRect">
                  <a:avLst>
                    <a:gd name="adj" fmla="val 8759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BR"/>
                </a:p>
              </p:txBody>
            </p:sp>
            <p:sp>
              <p:nvSpPr>
                <p:cNvPr id="14421" name="CaixaDeTexto 122"/>
                <p:cNvSpPr txBox="1">
                  <a:spLocks noChangeArrowheads="1"/>
                </p:cNvSpPr>
                <p:nvPr/>
              </p:nvSpPr>
              <p:spPr bwMode="auto">
                <a:xfrm>
                  <a:off x="849170" y="3181696"/>
                  <a:ext cx="1140660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pt-BR" sz="1400">
                      <a:solidFill>
                        <a:schemeClr val="bg1"/>
                      </a:solidFill>
                      <a:latin typeface="Eras Demi ITC" pitchFamily="34" charset="0"/>
                    </a:rPr>
                    <a:t>Garantia</a:t>
                  </a:r>
                </a:p>
              </p:txBody>
            </p:sp>
            <p:pic>
              <p:nvPicPr>
                <p:cNvPr id="14422" name="Imagem 123"/>
                <p:cNvPicPr>
                  <a:picLocks noChangeAspect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740897" y="3577706"/>
                  <a:ext cx="180501" cy="1805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4423" name="CaixaDeTexto 124"/>
                <p:cNvSpPr txBox="1">
                  <a:spLocks noChangeArrowheads="1"/>
                </p:cNvSpPr>
                <p:nvPr/>
              </p:nvSpPr>
              <p:spPr bwMode="auto">
                <a:xfrm>
                  <a:off x="921398" y="3535909"/>
                  <a:ext cx="685333" cy="2616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pt-BR" sz="1100">
                      <a:solidFill>
                        <a:schemeClr val="bg1"/>
                      </a:solidFill>
                      <a:latin typeface="Eras Medium ITC" pitchFamily="34" charset="0"/>
                    </a:rPr>
                    <a:t>21000</a:t>
                  </a:r>
                </a:p>
              </p:txBody>
            </p:sp>
            <p:pic>
              <p:nvPicPr>
                <p:cNvPr id="14424" name="Imagem 125"/>
                <p:cNvPicPr>
                  <a:picLocks noChangeAspect="1"/>
                </p:cNvPicPr>
                <p:nvPr/>
              </p:nvPicPr>
              <p:blipFill>
                <a:blip r:embed="rId8">
                  <a:lum bright="70000" contrast="-70000"/>
                </a:blip>
                <a:srcRect/>
                <a:stretch>
                  <a:fillRect/>
                </a:stretch>
              </p:blipFill>
              <p:spPr bwMode="auto">
                <a:xfrm>
                  <a:off x="714117" y="3780923"/>
                  <a:ext cx="234060" cy="2340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4425" name="CaixaDeTexto 126"/>
                <p:cNvSpPr txBox="1">
                  <a:spLocks noChangeArrowheads="1"/>
                </p:cNvSpPr>
                <p:nvPr/>
              </p:nvSpPr>
              <p:spPr bwMode="auto">
                <a:xfrm>
                  <a:off x="745201" y="3750770"/>
                  <a:ext cx="1037725" cy="2616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pt-BR" sz="1100">
                      <a:solidFill>
                        <a:schemeClr val="bg1"/>
                      </a:solidFill>
                      <a:latin typeface="Eras Medium ITC" pitchFamily="34" charset="0"/>
                    </a:rPr>
                    <a:t>5</a:t>
                  </a:r>
                </a:p>
              </p:txBody>
            </p:sp>
            <p:sp>
              <p:nvSpPr>
                <p:cNvPr id="14426" name="CaixaDeTexto 129"/>
                <p:cNvSpPr txBox="1">
                  <a:spLocks noChangeArrowheads="1"/>
                </p:cNvSpPr>
                <p:nvPr/>
              </p:nvSpPr>
              <p:spPr bwMode="auto">
                <a:xfrm>
                  <a:off x="4226101" y="3200047"/>
                  <a:ext cx="803380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pt-BR" sz="1400">
                      <a:solidFill>
                        <a:schemeClr val="bg1"/>
                      </a:solidFill>
                      <a:latin typeface="Eras Demi ITC" pitchFamily="34" charset="0"/>
                    </a:rPr>
                    <a:t>CIP</a:t>
                  </a:r>
                </a:p>
              </p:txBody>
            </p:sp>
            <p:pic>
              <p:nvPicPr>
                <p:cNvPr id="14427" name="Imagem 131"/>
                <p:cNvPicPr>
                  <a:picLocks noChangeAspect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2341736" y="3571306"/>
                  <a:ext cx="180501" cy="1805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4428" name="CaixaDeTexto 132"/>
                <p:cNvSpPr txBox="1">
                  <a:spLocks noChangeArrowheads="1"/>
                </p:cNvSpPr>
                <p:nvPr/>
              </p:nvSpPr>
              <p:spPr bwMode="auto">
                <a:xfrm>
                  <a:off x="2522237" y="3529509"/>
                  <a:ext cx="685333" cy="2616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pt-BR" sz="1100">
                      <a:solidFill>
                        <a:schemeClr val="bg1"/>
                      </a:solidFill>
                      <a:latin typeface="Eras Medium ITC" pitchFamily="34" charset="0"/>
                    </a:rPr>
                    <a:t>1000</a:t>
                  </a:r>
                </a:p>
              </p:txBody>
            </p:sp>
            <p:pic>
              <p:nvPicPr>
                <p:cNvPr id="14429" name="Imagem 133"/>
                <p:cNvPicPr>
                  <a:picLocks noChangeAspect="1"/>
                </p:cNvPicPr>
                <p:nvPr/>
              </p:nvPicPr>
              <p:blipFill>
                <a:blip r:embed="rId8">
                  <a:lum bright="70000" contrast="-70000"/>
                </a:blip>
                <a:srcRect/>
                <a:stretch>
                  <a:fillRect/>
                </a:stretch>
              </p:blipFill>
              <p:spPr bwMode="auto">
                <a:xfrm>
                  <a:off x="2314956" y="3774523"/>
                  <a:ext cx="234060" cy="2340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4430" name="CaixaDeTexto 134"/>
                <p:cNvSpPr txBox="1">
                  <a:spLocks noChangeArrowheads="1"/>
                </p:cNvSpPr>
                <p:nvPr/>
              </p:nvSpPr>
              <p:spPr bwMode="auto">
                <a:xfrm>
                  <a:off x="2346040" y="3744370"/>
                  <a:ext cx="1037725" cy="2616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pt-BR" sz="1100">
                      <a:solidFill>
                        <a:schemeClr val="bg1"/>
                      </a:solidFill>
                      <a:latin typeface="Eras Medium ITC" pitchFamily="34" charset="0"/>
                    </a:rPr>
                    <a:t>7</a:t>
                  </a:r>
                </a:p>
              </p:txBody>
            </p:sp>
            <p:pic>
              <p:nvPicPr>
                <p:cNvPr id="14431" name="Imagem 135"/>
                <p:cNvPicPr>
                  <a:picLocks noChangeAspect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947802" y="3585481"/>
                  <a:ext cx="180501" cy="1805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4432" name="CaixaDeTexto 136"/>
                <p:cNvSpPr txBox="1">
                  <a:spLocks noChangeArrowheads="1"/>
                </p:cNvSpPr>
                <p:nvPr/>
              </p:nvSpPr>
              <p:spPr bwMode="auto">
                <a:xfrm>
                  <a:off x="4128303" y="3543684"/>
                  <a:ext cx="685333" cy="2616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pt-BR" sz="1100">
                      <a:solidFill>
                        <a:schemeClr val="bg1"/>
                      </a:solidFill>
                      <a:latin typeface="Eras Medium ITC" pitchFamily="34" charset="0"/>
                    </a:rPr>
                    <a:t>851</a:t>
                  </a:r>
                </a:p>
              </p:txBody>
            </p:sp>
            <p:pic>
              <p:nvPicPr>
                <p:cNvPr id="14433" name="Imagem 137"/>
                <p:cNvPicPr>
                  <a:picLocks noChangeAspect="1"/>
                </p:cNvPicPr>
                <p:nvPr/>
              </p:nvPicPr>
              <p:blipFill>
                <a:blip r:embed="rId8">
                  <a:lum bright="70000" contrast="-70000"/>
                </a:blip>
                <a:srcRect/>
                <a:stretch>
                  <a:fillRect/>
                </a:stretch>
              </p:blipFill>
              <p:spPr bwMode="auto">
                <a:xfrm>
                  <a:off x="3921022" y="3788698"/>
                  <a:ext cx="234060" cy="2340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4434" name="CaixaDeTexto 138"/>
                <p:cNvSpPr txBox="1">
                  <a:spLocks noChangeArrowheads="1"/>
                </p:cNvSpPr>
                <p:nvPr/>
              </p:nvSpPr>
              <p:spPr bwMode="auto">
                <a:xfrm>
                  <a:off x="3952106" y="3758545"/>
                  <a:ext cx="1037725" cy="2616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pt-BR" sz="1100">
                      <a:solidFill>
                        <a:schemeClr val="bg1"/>
                      </a:solidFill>
                      <a:latin typeface="Eras Medium ITC" pitchFamily="34" charset="0"/>
                    </a:rPr>
                    <a:t>3</a:t>
                  </a:r>
                </a:p>
              </p:txBody>
            </p:sp>
            <p:sp>
              <p:nvSpPr>
                <p:cNvPr id="14435" name="CaixaDeTexto 140"/>
                <p:cNvSpPr txBox="1">
                  <a:spLocks noChangeArrowheads="1"/>
                </p:cNvSpPr>
                <p:nvPr/>
              </p:nvSpPr>
              <p:spPr bwMode="auto">
                <a:xfrm>
                  <a:off x="2359622" y="3176997"/>
                  <a:ext cx="1140660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pt-BR" sz="1400">
                      <a:solidFill>
                        <a:schemeClr val="bg1"/>
                      </a:solidFill>
                      <a:latin typeface="Eras Demi ITC" pitchFamily="34" charset="0"/>
                    </a:rPr>
                    <a:t>Concessão</a:t>
                  </a:r>
                </a:p>
              </p:txBody>
            </p:sp>
          </p:grpSp>
          <p:pic>
            <p:nvPicPr>
              <p:cNvPr id="14413" name="Imagem 149"/>
              <p:cNvPicPr>
                <a:picLocks noChangeAspect="1"/>
              </p:cNvPicPr>
              <p:nvPr/>
            </p:nvPicPr>
            <p:blipFill>
              <a:blip r:embed="rId9">
                <a:lum bright="70000" contrast="-70000"/>
              </a:blip>
              <a:srcRect/>
              <a:stretch>
                <a:fillRect/>
              </a:stretch>
            </p:blipFill>
            <p:spPr bwMode="auto">
              <a:xfrm flipV="1">
                <a:off x="707072" y="4717298"/>
                <a:ext cx="248400" cy="248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414" name="CaixaDeTexto 150"/>
              <p:cNvSpPr txBox="1">
                <a:spLocks noChangeArrowheads="1"/>
              </p:cNvSpPr>
              <p:nvPr/>
            </p:nvSpPr>
            <p:spPr bwMode="auto">
              <a:xfrm>
                <a:off x="737301" y="4694269"/>
                <a:ext cx="1037725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pt-BR" sz="1100">
                    <a:solidFill>
                      <a:schemeClr val="bg1"/>
                    </a:solidFill>
                    <a:latin typeface="Eras Medium ITC" pitchFamily="34" charset="0"/>
                  </a:rPr>
                  <a:t>25</a:t>
                </a:r>
              </a:p>
            </p:txBody>
          </p:sp>
          <p:pic>
            <p:nvPicPr>
              <p:cNvPr id="14415" name="Imagem 151"/>
              <p:cNvPicPr>
                <a:picLocks noChangeAspect="1"/>
              </p:cNvPicPr>
              <p:nvPr/>
            </p:nvPicPr>
            <p:blipFill>
              <a:blip r:embed="rId9">
                <a:lum bright="70000" contrast="-70000"/>
              </a:blip>
              <a:srcRect/>
              <a:stretch>
                <a:fillRect/>
              </a:stretch>
            </p:blipFill>
            <p:spPr bwMode="auto">
              <a:xfrm flipV="1">
                <a:off x="2297894" y="4693676"/>
                <a:ext cx="248400" cy="248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416" name="CaixaDeTexto 152"/>
              <p:cNvSpPr txBox="1">
                <a:spLocks noChangeArrowheads="1"/>
              </p:cNvSpPr>
              <p:nvPr/>
            </p:nvSpPr>
            <p:spPr bwMode="auto">
              <a:xfrm>
                <a:off x="2351149" y="4689756"/>
                <a:ext cx="1037725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pt-BR" sz="1100">
                    <a:solidFill>
                      <a:schemeClr val="bg1"/>
                    </a:solidFill>
                    <a:latin typeface="Eras Medium ITC" pitchFamily="34" charset="0"/>
                  </a:rPr>
                  <a:t>50</a:t>
                </a:r>
              </a:p>
            </p:txBody>
          </p:sp>
          <p:sp>
            <p:nvSpPr>
              <p:cNvPr id="154" name="Retângulo 153"/>
              <p:cNvSpPr/>
              <p:nvPr/>
            </p:nvSpPr>
            <p:spPr>
              <a:xfrm>
                <a:off x="3584103" y="3937529"/>
                <a:ext cx="45977" cy="9906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/>
              </a:p>
            </p:txBody>
          </p:sp>
          <p:pic>
            <p:nvPicPr>
              <p:cNvPr id="14418" name="Imagem 154"/>
              <p:cNvPicPr>
                <a:picLocks noChangeAspect="1"/>
              </p:cNvPicPr>
              <p:nvPr/>
            </p:nvPicPr>
            <p:blipFill>
              <a:blip r:embed="rId9">
                <a:lum bright="70000" contrast="-70000"/>
              </a:blip>
              <a:srcRect/>
              <a:stretch>
                <a:fillRect/>
              </a:stretch>
            </p:blipFill>
            <p:spPr bwMode="auto">
              <a:xfrm flipV="1">
                <a:off x="3917870" y="4757813"/>
                <a:ext cx="248400" cy="248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419" name="CaixaDeTexto 155"/>
              <p:cNvSpPr txBox="1">
                <a:spLocks noChangeArrowheads="1"/>
              </p:cNvSpPr>
              <p:nvPr/>
            </p:nvSpPr>
            <p:spPr bwMode="auto">
              <a:xfrm>
                <a:off x="3971125" y="4753893"/>
                <a:ext cx="1037725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pt-BR" sz="1100">
                    <a:solidFill>
                      <a:schemeClr val="bg1"/>
                    </a:solidFill>
                    <a:latin typeface="Eras Medium ITC" pitchFamily="34" charset="0"/>
                  </a:rPr>
                  <a:t>0</a:t>
                </a:r>
              </a:p>
            </p:txBody>
          </p:sp>
        </p:grpSp>
        <p:sp>
          <p:nvSpPr>
            <p:cNvPr id="13" name="Retângulo de cantos arredondados 12"/>
            <p:cNvSpPr/>
            <p:nvPr/>
          </p:nvSpPr>
          <p:spPr>
            <a:xfrm>
              <a:off x="613580" y="2219019"/>
              <a:ext cx="4514611" cy="1209744"/>
            </a:xfrm>
            <a:prstGeom prst="roundRect">
              <a:avLst>
                <a:gd name="adj" fmla="val 8504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14400" name="Imagem 14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715309" y="2352944"/>
              <a:ext cx="643370" cy="64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Retângulo de cantos arredondados 19"/>
            <p:cNvSpPr/>
            <p:nvPr/>
          </p:nvSpPr>
          <p:spPr>
            <a:xfrm>
              <a:off x="3619616" y="2219019"/>
              <a:ext cx="1508575" cy="1209744"/>
            </a:xfrm>
            <a:prstGeom prst="roundRect">
              <a:avLst>
                <a:gd name="adj" fmla="val 875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14402" name="CaixaDeTexto 17"/>
            <p:cNvSpPr txBox="1">
              <a:spLocks noChangeArrowheads="1"/>
            </p:cNvSpPr>
            <p:nvPr/>
          </p:nvSpPr>
          <p:spPr bwMode="auto">
            <a:xfrm>
              <a:off x="3751187" y="2207905"/>
              <a:ext cx="672393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>
                  <a:solidFill>
                    <a:schemeClr val="bg1"/>
                  </a:solidFill>
                  <a:latin typeface="Eras Medium ITC" pitchFamily="34" charset="0"/>
                </a:rPr>
                <a:t>Novo:</a:t>
              </a:r>
            </a:p>
          </p:txBody>
        </p:sp>
        <p:sp>
          <p:nvSpPr>
            <p:cNvPr id="14403" name="CaixaDeTexto 18"/>
            <p:cNvSpPr txBox="1">
              <a:spLocks noChangeArrowheads="1"/>
            </p:cNvSpPr>
            <p:nvPr/>
          </p:nvSpPr>
          <p:spPr bwMode="auto">
            <a:xfrm>
              <a:off x="4187045" y="2379126"/>
              <a:ext cx="10377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2000">
                  <a:solidFill>
                    <a:schemeClr val="bg1"/>
                  </a:solidFill>
                  <a:latin typeface="Eras Medium ITC" pitchFamily="34" charset="0"/>
                </a:rPr>
                <a:t>22851</a:t>
              </a:r>
            </a:p>
          </p:txBody>
        </p:sp>
        <p:sp>
          <p:nvSpPr>
            <p:cNvPr id="14404" name="CaixaDeTexto 13"/>
            <p:cNvSpPr txBox="1">
              <a:spLocks noChangeArrowheads="1"/>
            </p:cNvSpPr>
            <p:nvPr/>
          </p:nvSpPr>
          <p:spPr bwMode="auto">
            <a:xfrm>
              <a:off x="1490142" y="2304748"/>
              <a:ext cx="2070718" cy="730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400" dirty="0">
                  <a:solidFill>
                    <a:schemeClr val="bg1"/>
                  </a:solidFill>
                  <a:latin typeface="Eras Demi ITC" pitchFamily="34" charset="0"/>
                </a:rPr>
                <a:t>Conformidade Concessão Habitacional</a:t>
              </a:r>
            </a:p>
          </p:txBody>
        </p:sp>
        <p:sp>
          <p:nvSpPr>
            <p:cNvPr id="14405" name="CaixaDeTexto 21"/>
            <p:cNvSpPr txBox="1">
              <a:spLocks noChangeArrowheads="1"/>
            </p:cNvSpPr>
            <p:nvPr/>
          </p:nvSpPr>
          <p:spPr bwMode="auto">
            <a:xfrm>
              <a:off x="3751186" y="2674629"/>
              <a:ext cx="77716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>
                  <a:solidFill>
                    <a:schemeClr val="bg1"/>
                  </a:solidFill>
                  <a:latin typeface="Eras Medium ITC" pitchFamily="34" charset="0"/>
                </a:rPr>
                <a:t>Retorno:</a:t>
              </a:r>
            </a:p>
          </p:txBody>
        </p:sp>
        <p:pic>
          <p:nvPicPr>
            <p:cNvPr id="14406" name="Imagem 2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30988" y="2473756"/>
              <a:ext cx="180501" cy="180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407" name="CaixaDeTexto 24"/>
            <p:cNvSpPr txBox="1">
              <a:spLocks noChangeArrowheads="1"/>
            </p:cNvSpPr>
            <p:nvPr/>
          </p:nvSpPr>
          <p:spPr bwMode="auto">
            <a:xfrm>
              <a:off x="4281023" y="2772127"/>
              <a:ext cx="10377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2000">
                  <a:solidFill>
                    <a:schemeClr val="bg1"/>
                  </a:solidFill>
                  <a:latin typeface="Eras Medium ITC" pitchFamily="34" charset="0"/>
                </a:rPr>
                <a:t>15</a:t>
              </a:r>
            </a:p>
          </p:txBody>
        </p:sp>
        <p:pic>
          <p:nvPicPr>
            <p:cNvPr id="14408" name="Imagem 25"/>
            <p:cNvPicPr>
              <a:picLocks noChangeAspect="1"/>
            </p:cNvPicPr>
            <p:nvPr/>
          </p:nvPicPr>
          <p:blipFill>
            <a:blip r:embed="rId8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3907987" y="2879284"/>
              <a:ext cx="234060" cy="234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409" name="Imagem 146"/>
            <p:cNvPicPr>
              <a:picLocks noChangeAspect="1"/>
            </p:cNvPicPr>
            <p:nvPr/>
          </p:nvPicPr>
          <p:blipFill>
            <a:blip r:embed="rId9">
              <a:lum bright="70000" contrast="-70000"/>
            </a:blip>
            <a:srcRect/>
            <a:stretch>
              <a:fillRect/>
            </a:stretch>
          </p:blipFill>
          <p:spPr bwMode="auto">
            <a:xfrm flipV="1">
              <a:off x="3899637" y="3201862"/>
              <a:ext cx="248400" cy="24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410" name="CaixaDeTexto 147"/>
            <p:cNvSpPr txBox="1">
              <a:spLocks noChangeArrowheads="1"/>
            </p:cNvSpPr>
            <p:nvPr/>
          </p:nvSpPr>
          <p:spPr bwMode="auto">
            <a:xfrm>
              <a:off x="3750254" y="3021393"/>
              <a:ext cx="94707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>
                  <a:solidFill>
                    <a:schemeClr val="bg1"/>
                  </a:solidFill>
                  <a:latin typeface="Eras Medium ITC" pitchFamily="34" charset="0"/>
                </a:rPr>
                <a:t>Fora Prazo:</a:t>
              </a:r>
            </a:p>
          </p:txBody>
        </p:sp>
        <p:sp>
          <p:nvSpPr>
            <p:cNvPr id="14411" name="CaixaDeTexto 148"/>
            <p:cNvSpPr txBox="1">
              <a:spLocks noChangeArrowheads="1"/>
            </p:cNvSpPr>
            <p:nvPr/>
          </p:nvSpPr>
          <p:spPr bwMode="auto">
            <a:xfrm>
              <a:off x="4268366" y="3091314"/>
              <a:ext cx="10377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2000">
                  <a:solidFill>
                    <a:schemeClr val="bg1"/>
                  </a:solidFill>
                  <a:latin typeface="Eras Medium ITC" pitchFamily="34" charset="0"/>
                </a:rPr>
                <a:t>100</a:t>
              </a:r>
            </a:p>
          </p:txBody>
        </p:sp>
      </p:grpSp>
      <p:grpSp>
        <p:nvGrpSpPr>
          <p:cNvPr id="14341" name="Grupo 27"/>
          <p:cNvGrpSpPr>
            <a:grpSpLocks/>
          </p:cNvGrpSpPr>
          <p:nvPr/>
        </p:nvGrpSpPr>
        <p:grpSpPr bwMode="auto">
          <a:xfrm>
            <a:off x="6735763" y="2015874"/>
            <a:ext cx="4527550" cy="1389062"/>
            <a:chOff x="6724126" y="2202792"/>
            <a:chExt cx="4527632" cy="1389956"/>
          </a:xfrm>
        </p:grpSpPr>
        <p:sp>
          <p:nvSpPr>
            <p:cNvPr id="58" name="Retângulo de cantos arredondados 57"/>
            <p:cNvSpPr/>
            <p:nvPr/>
          </p:nvSpPr>
          <p:spPr>
            <a:xfrm>
              <a:off x="6724126" y="2213911"/>
              <a:ext cx="4500644" cy="1340712"/>
            </a:xfrm>
            <a:prstGeom prst="roundRect">
              <a:avLst>
                <a:gd name="adj" fmla="val 8504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9729317" y="2213911"/>
              <a:ext cx="1509740" cy="1331181"/>
            </a:xfrm>
            <a:prstGeom prst="roundRect">
              <a:avLst>
                <a:gd name="adj" fmla="val 875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14387" name="CaixaDeTexto 60"/>
            <p:cNvSpPr txBox="1">
              <a:spLocks noChangeArrowheads="1"/>
            </p:cNvSpPr>
            <p:nvPr/>
          </p:nvSpPr>
          <p:spPr bwMode="auto">
            <a:xfrm>
              <a:off x="9861734" y="2202792"/>
              <a:ext cx="672393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>
                  <a:solidFill>
                    <a:schemeClr val="bg1"/>
                  </a:solidFill>
                  <a:latin typeface="Eras Medium ITC" pitchFamily="34" charset="0"/>
                </a:rPr>
                <a:t>Novo:</a:t>
              </a:r>
            </a:p>
          </p:txBody>
        </p:sp>
        <p:sp>
          <p:nvSpPr>
            <p:cNvPr id="14388" name="CaixaDeTexto 61"/>
            <p:cNvSpPr txBox="1">
              <a:spLocks noChangeArrowheads="1"/>
            </p:cNvSpPr>
            <p:nvPr/>
          </p:nvSpPr>
          <p:spPr bwMode="auto">
            <a:xfrm>
              <a:off x="10200802" y="2365667"/>
              <a:ext cx="10377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2000">
                  <a:solidFill>
                    <a:schemeClr val="bg1"/>
                  </a:solidFill>
                  <a:latin typeface="Eras Medium ITC" pitchFamily="34" charset="0"/>
                </a:rPr>
                <a:t>02</a:t>
              </a:r>
            </a:p>
          </p:txBody>
        </p:sp>
        <p:sp>
          <p:nvSpPr>
            <p:cNvPr id="14389" name="CaixaDeTexto 63"/>
            <p:cNvSpPr txBox="1">
              <a:spLocks noChangeArrowheads="1"/>
            </p:cNvSpPr>
            <p:nvPr/>
          </p:nvSpPr>
          <p:spPr bwMode="auto">
            <a:xfrm>
              <a:off x="7635395" y="2478266"/>
              <a:ext cx="2069538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400" dirty="0">
                  <a:solidFill>
                    <a:schemeClr val="bg1"/>
                  </a:solidFill>
                  <a:latin typeface="Eras Demi ITC" pitchFamily="34" charset="0"/>
                </a:rPr>
                <a:t>Conformidade Pagamento de Prêmio de Loteria</a:t>
              </a:r>
            </a:p>
          </p:txBody>
        </p:sp>
        <p:sp>
          <p:nvSpPr>
            <p:cNvPr id="14390" name="CaixaDeTexto 64"/>
            <p:cNvSpPr txBox="1">
              <a:spLocks noChangeArrowheads="1"/>
            </p:cNvSpPr>
            <p:nvPr/>
          </p:nvSpPr>
          <p:spPr bwMode="auto">
            <a:xfrm>
              <a:off x="9861733" y="2669516"/>
              <a:ext cx="77716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>
                  <a:solidFill>
                    <a:schemeClr val="bg1"/>
                  </a:solidFill>
                  <a:latin typeface="Eras Medium ITC" pitchFamily="34" charset="0"/>
                </a:rPr>
                <a:t>Retorno:</a:t>
              </a:r>
            </a:p>
          </p:txBody>
        </p:sp>
        <p:pic>
          <p:nvPicPr>
            <p:cNvPr id="14391" name="Imagem 6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41535" y="2468643"/>
              <a:ext cx="180501" cy="180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92" name="CaixaDeTexto 66"/>
            <p:cNvSpPr txBox="1">
              <a:spLocks noChangeArrowheads="1"/>
            </p:cNvSpPr>
            <p:nvPr/>
          </p:nvSpPr>
          <p:spPr bwMode="auto">
            <a:xfrm>
              <a:off x="10162970" y="2767014"/>
              <a:ext cx="10377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2000">
                  <a:solidFill>
                    <a:schemeClr val="bg1"/>
                  </a:solidFill>
                  <a:latin typeface="Eras Medium ITC" pitchFamily="34" charset="0"/>
                </a:rPr>
                <a:t>0</a:t>
              </a:r>
            </a:p>
          </p:txBody>
        </p:sp>
        <p:pic>
          <p:nvPicPr>
            <p:cNvPr id="14393" name="Imagem 67"/>
            <p:cNvPicPr>
              <a:picLocks noChangeAspect="1"/>
            </p:cNvPicPr>
            <p:nvPr/>
          </p:nvPicPr>
          <p:blipFill>
            <a:blip r:embed="rId11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10018534" y="2874171"/>
              <a:ext cx="234060" cy="234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6876836" y="2578725"/>
              <a:ext cx="644400" cy="644400"/>
            </a:xfrm>
            <a:prstGeom prst="rect">
              <a:avLst/>
            </a:prstGeom>
          </p:spPr>
        </p:pic>
        <p:sp>
          <p:nvSpPr>
            <p:cNvPr id="14395" name="CaixaDeTexto 156"/>
            <p:cNvSpPr txBox="1">
              <a:spLocks noChangeArrowheads="1"/>
            </p:cNvSpPr>
            <p:nvPr/>
          </p:nvSpPr>
          <p:spPr bwMode="auto">
            <a:xfrm>
              <a:off x="9861733" y="3027892"/>
              <a:ext cx="94707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>
                  <a:solidFill>
                    <a:schemeClr val="bg1"/>
                  </a:solidFill>
                  <a:latin typeface="Eras Medium ITC" pitchFamily="34" charset="0"/>
                </a:rPr>
                <a:t>Fora Prazo:</a:t>
              </a:r>
            </a:p>
          </p:txBody>
        </p:sp>
        <p:pic>
          <p:nvPicPr>
            <p:cNvPr id="14396" name="Imagem 158"/>
            <p:cNvPicPr>
              <a:picLocks noChangeAspect="1"/>
            </p:cNvPicPr>
            <p:nvPr/>
          </p:nvPicPr>
          <p:blipFill>
            <a:blip r:embed="rId9">
              <a:lum bright="70000" contrast="-70000"/>
            </a:blip>
            <a:srcRect/>
            <a:stretch>
              <a:fillRect/>
            </a:stretch>
          </p:blipFill>
          <p:spPr bwMode="auto">
            <a:xfrm flipV="1">
              <a:off x="10027570" y="3273773"/>
              <a:ext cx="248400" cy="24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97" name="CaixaDeTexto 159"/>
            <p:cNvSpPr txBox="1">
              <a:spLocks noChangeArrowheads="1"/>
            </p:cNvSpPr>
            <p:nvPr/>
          </p:nvSpPr>
          <p:spPr bwMode="auto">
            <a:xfrm>
              <a:off x="10214033" y="3192638"/>
              <a:ext cx="10377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2000">
                  <a:solidFill>
                    <a:schemeClr val="bg1"/>
                  </a:solidFill>
                  <a:latin typeface="Eras Medium ITC" pitchFamily="34" charset="0"/>
                </a:rPr>
                <a:t>25</a:t>
              </a:r>
            </a:p>
          </p:txBody>
        </p:sp>
      </p:grpSp>
      <p:grpSp>
        <p:nvGrpSpPr>
          <p:cNvPr id="14342" name="Grupo 52"/>
          <p:cNvGrpSpPr>
            <a:grpSpLocks/>
          </p:cNvGrpSpPr>
          <p:nvPr/>
        </p:nvGrpSpPr>
        <p:grpSpPr bwMode="auto">
          <a:xfrm>
            <a:off x="6759575" y="3407608"/>
            <a:ext cx="4705350" cy="1357313"/>
            <a:chOff x="6696083" y="3680049"/>
            <a:chExt cx="4705168" cy="1357376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6696083" y="3722914"/>
              <a:ext cx="4514675" cy="1281171"/>
            </a:xfrm>
            <a:prstGeom prst="roundRect">
              <a:avLst>
                <a:gd name="adj" fmla="val 85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83" name="Retângulo de cantos arredondados 82"/>
            <p:cNvSpPr/>
            <p:nvPr/>
          </p:nvSpPr>
          <p:spPr>
            <a:xfrm>
              <a:off x="9701105" y="3722914"/>
              <a:ext cx="1509654" cy="1281171"/>
            </a:xfrm>
            <a:prstGeom prst="roundRect">
              <a:avLst>
                <a:gd name="adj" fmla="val 8759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14374" name="CaixaDeTexto 83"/>
            <p:cNvSpPr txBox="1">
              <a:spLocks noChangeArrowheads="1"/>
            </p:cNvSpPr>
            <p:nvPr/>
          </p:nvSpPr>
          <p:spPr bwMode="auto">
            <a:xfrm>
              <a:off x="9833690" y="3680049"/>
              <a:ext cx="672393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>
                  <a:solidFill>
                    <a:schemeClr val="bg1"/>
                  </a:solidFill>
                  <a:latin typeface="Eras Medium ITC" pitchFamily="34" charset="0"/>
                </a:rPr>
                <a:t>Novo:</a:t>
              </a:r>
            </a:p>
          </p:txBody>
        </p:sp>
        <p:sp>
          <p:nvSpPr>
            <p:cNvPr id="14375" name="CaixaDeTexto 84"/>
            <p:cNvSpPr txBox="1">
              <a:spLocks noChangeArrowheads="1"/>
            </p:cNvSpPr>
            <p:nvPr/>
          </p:nvSpPr>
          <p:spPr bwMode="auto">
            <a:xfrm>
              <a:off x="10363526" y="3844161"/>
              <a:ext cx="10377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2000">
                  <a:solidFill>
                    <a:schemeClr val="bg1"/>
                  </a:solidFill>
                  <a:latin typeface="Eras Medium ITC" pitchFamily="34" charset="0"/>
                </a:rPr>
                <a:t>0</a:t>
              </a:r>
            </a:p>
          </p:txBody>
        </p:sp>
        <p:sp>
          <p:nvSpPr>
            <p:cNvPr id="14376" name="CaixaDeTexto 86"/>
            <p:cNvSpPr txBox="1">
              <a:spLocks noChangeArrowheads="1"/>
            </p:cNvSpPr>
            <p:nvPr/>
          </p:nvSpPr>
          <p:spPr bwMode="auto">
            <a:xfrm>
              <a:off x="7645300" y="4049328"/>
              <a:ext cx="206953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  <a:latin typeface="Eras Demi ITC" pitchFamily="34" charset="0"/>
                </a:rPr>
                <a:t>Conformidade Pagamento de FGTS</a:t>
              </a:r>
            </a:p>
          </p:txBody>
        </p:sp>
        <p:sp>
          <p:nvSpPr>
            <p:cNvPr id="14377" name="CaixaDeTexto 87"/>
            <p:cNvSpPr txBox="1">
              <a:spLocks noChangeArrowheads="1"/>
            </p:cNvSpPr>
            <p:nvPr/>
          </p:nvSpPr>
          <p:spPr bwMode="auto">
            <a:xfrm>
              <a:off x="9833689" y="4146773"/>
              <a:ext cx="77716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>
                  <a:solidFill>
                    <a:schemeClr val="bg1"/>
                  </a:solidFill>
                  <a:latin typeface="Eras Medium ITC" pitchFamily="34" charset="0"/>
                </a:rPr>
                <a:t>Retorno:</a:t>
              </a:r>
            </a:p>
          </p:txBody>
        </p:sp>
        <p:pic>
          <p:nvPicPr>
            <p:cNvPr id="14378" name="Imagem 88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13491" y="3945900"/>
              <a:ext cx="180501" cy="180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79" name="CaixaDeTexto 89"/>
            <p:cNvSpPr txBox="1">
              <a:spLocks noChangeArrowheads="1"/>
            </p:cNvSpPr>
            <p:nvPr/>
          </p:nvSpPr>
          <p:spPr bwMode="auto">
            <a:xfrm>
              <a:off x="10363526" y="4244271"/>
              <a:ext cx="10377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2000">
                  <a:solidFill>
                    <a:schemeClr val="bg1"/>
                  </a:solidFill>
                  <a:latin typeface="Eras Medium ITC" pitchFamily="34" charset="0"/>
                </a:rPr>
                <a:t>02</a:t>
              </a:r>
            </a:p>
          </p:txBody>
        </p:sp>
        <p:pic>
          <p:nvPicPr>
            <p:cNvPr id="14380" name="Imagem 90"/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9990490" y="4351428"/>
              <a:ext cx="234060" cy="234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81" name="Imagem 91"/>
            <p:cNvPicPr>
              <a:picLocks noChangeAspect="1"/>
            </p:cNvPicPr>
            <p:nvPr/>
          </p:nvPicPr>
          <p:blipFill>
            <a:blip r:embed="rId13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6768029" y="4009076"/>
              <a:ext cx="920571" cy="64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82" name="Imagem 160"/>
            <p:cNvPicPr>
              <a:picLocks noChangeAspect="1"/>
            </p:cNvPicPr>
            <p:nvPr/>
          </p:nvPicPr>
          <p:blipFill>
            <a:blip r:embed="rId9">
              <a:lum bright="70000" contrast="-70000"/>
            </a:blip>
            <a:srcRect/>
            <a:stretch>
              <a:fillRect/>
            </a:stretch>
          </p:blipFill>
          <p:spPr bwMode="auto">
            <a:xfrm flipV="1">
              <a:off x="9948075" y="4747863"/>
              <a:ext cx="248400" cy="24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83" name="CaixaDeTexto 161"/>
            <p:cNvSpPr txBox="1">
              <a:spLocks noChangeArrowheads="1"/>
            </p:cNvSpPr>
            <p:nvPr/>
          </p:nvSpPr>
          <p:spPr bwMode="auto">
            <a:xfrm>
              <a:off x="9798692" y="4567394"/>
              <a:ext cx="94707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>
                  <a:solidFill>
                    <a:schemeClr val="bg1"/>
                  </a:solidFill>
                  <a:latin typeface="Eras Medium ITC" pitchFamily="34" charset="0"/>
                </a:rPr>
                <a:t>Fora Prazo:</a:t>
              </a:r>
            </a:p>
          </p:txBody>
        </p:sp>
        <p:sp>
          <p:nvSpPr>
            <p:cNvPr id="14384" name="CaixaDeTexto 162"/>
            <p:cNvSpPr txBox="1">
              <a:spLocks noChangeArrowheads="1"/>
            </p:cNvSpPr>
            <p:nvPr/>
          </p:nvSpPr>
          <p:spPr bwMode="auto">
            <a:xfrm>
              <a:off x="10316804" y="4637315"/>
              <a:ext cx="10377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2000">
                  <a:solidFill>
                    <a:schemeClr val="bg1"/>
                  </a:solidFill>
                  <a:latin typeface="Eras Medium ITC" pitchFamily="34" charset="0"/>
                </a:rPr>
                <a:t>0</a:t>
              </a:r>
            </a:p>
          </p:txBody>
        </p:sp>
      </p:grpSp>
      <p:grpSp>
        <p:nvGrpSpPr>
          <p:cNvPr id="14343" name="Grupo 172"/>
          <p:cNvGrpSpPr>
            <a:grpSpLocks/>
          </p:cNvGrpSpPr>
          <p:nvPr/>
        </p:nvGrpSpPr>
        <p:grpSpPr bwMode="auto">
          <a:xfrm>
            <a:off x="669925" y="4433888"/>
            <a:ext cx="4705350" cy="1303337"/>
            <a:chOff x="670472" y="4434441"/>
            <a:chExt cx="4705168" cy="1302858"/>
          </a:xfrm>
        </p:grpSpPr>
        <p:sp>
          <p:nvSpPr>
            <p:cNvPr id="42" name="Retângulo de cantos arredondados 41"/>
            <p:cNvSpPr/>
            <p:nvPr/>
          </p:nvSpPr>
          <p:spPr>
            <a:xfrm>
              <a:off x="670472" y="4445549"/>
              <a:ext cx="4514675" cy="1226687"/>
            </a:xfrm>
            <a:prstGeom prst="roundRect">
              <a:avLst>
                <a:gd name="adj" fmla="val 85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3675494" y="4445549"/>
              <a:ext cx="1509654" cy="1226687"/>
            </a:xfrm>
            <a:prstGeom prst="roundRect">
              <a:avLst>
                <a:gd name="adj" fmla="val 8759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14361" name="CaixaDeTexto 43"/>
            <p:cNvSpPr txBox="1">
              <a:spLocks noChangeArrowheads="1"/>
            </p:cNvSpPr>
            <p:nvPr/>
          </p:nvSpPr>
          <p:spPr bwMode="auto">
            <a:xfrm>
              <a:off x="3808079" y="4434441"/>
              <a:ext cx="672393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>
                  <a:solidFill>
                    <a:schemeClr val="bg1"/>
                  </a:solidFill>
                  <a:latin typeface="Eras Medium ITC" pitchFamily="34" charset="0"/>
                </a:rPr>
                <a:t>Novo:</a:t>
              </a:r>
            </a:p>
          </p:txBody>
        </p:sp>
        <p:sp>
          <p:nvSpPr>
            <p:cNvPr id="14362" name="CaixaDeTexto 44"/>
            <p:cNvSpPr txBox="1">
              <a:spLocks noChangeArrowheads="1"/>
            </p:cNvSpPr>
            <p:nvPr/>
          </p:nvSpPr>
          <p:spPr bwMode="auto">
            <a:xfrm>
              <a:off x="4337915" y="4598553"/>
              <a:ext cx="10377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2000">
                  <a:solidFill>
                    <a:schemeClr val="bg1"/>
                  </a:solidFill>
                  <a:latin typeface="Eras Medium ITC" pitchFamily="34" charset="0"/>
                </a:rPr>
                <a:t>10</a:t>
              </a:r>
            </a:p>
          </p:txBody>
        </p:sp>
        <p:sp>
          <p:nvSpPr>
            <p:cNvPr id="14363" name="CaixaDeTexto 46"/>
            <p:cNvSpPr txBox="1">
              <a:spLocks noChangeArrowheads="1"/>
            </p:cNvSpPr>
            <p:nvPr/>
          </p:nvSpPr>
          <p:spPr bwMode="auto">
            <a:xfrm>
              <a:off x="1595153" y="4744048"/>
              <a:ext cx="206953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  <a:latin typeface="Eras Demi ITC" pitchFamily="34" charset="0"/>
                </a:rPr>
                <a:t>Conformidade Regime de Alçadas</a:t>
              </a:r>
            </a:p>
          </p:txBody>
        </p:sp>
        <p:sp>
          <p:nvSpPr>
            <p:cNvPr id="14364" name="CaixaDeTexto 47"/>
            <p:cNvSpPr txBox="1">
              <a:spLocks noChangeArrowheads="1"/>
            </p:cNvSpPr>
            <p:nvPr/>
          </p:nvSpPr>
          <p:spPr bwMode="auto">
            <a:xfrm>
              <a:off x="3808078" y="4901165"/>
              <a:ext cx="77716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>
                  <a:solidFill>
                    <a:schemeClr val="bg1"/>
                  </a:solidFill>
                  <a:latin typeface="Eras Medium ITC" pitchFamily="34" charset="0"/>
                </a:rPr>
                <a:t>Retorno:</a:t>
              </a:r>
            </a:p>
          </p:txBody>
        </p:sp>
        <p:pic>
          <p:nvPicPr>
            <p:cNvPr id="14365" name="Imagem 48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87880" y="4700292"/>
              <a:ext cx="180501" cy="180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66" name="CaixaDeTexto 49"/>
            <p:cNvSpPr txBox="1">
              <a:spLocks noChangeArrowheads="1"/>
            </p:cNvSpPr>
            <p:nvPr/>
          </p:nvSpPr>
          <p:spPr bwMode="auto">
            <a:xfrm>
              <a:off x="4337915" y="4998663"/>
              <a:ext cx="10377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2000">
                  <a:solidFill>
                    <a:schemeClr val="bg1"/>
                  </a:solidFill>
                  <a:latin typeface="Eras Medium ITC" pitchFamily="34" charset="0"/>
                </a:rPr>
                <a:t>02</a:t>
              </a:r>
            </a:p>
          </p:txBody>
        </p:sp>
        <p:pic>
          <p:nvPicPr>
            <p:cNvPr id="14367" name="Imagem 50"/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3964879" y="5105820"/>
              <a:ext cx="234060" cy="234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68" name="Imagem 5"/>
            <p:cNvPicPr>
              <a:picLocks noChangeAspect="1"/>
            </p:cNvPicPr>
            <p:nvPr/>
          </p:nvPicPr>
          <p:blipFill>
            <a:blip r:embed="rId14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779253" y="4692789"/>
              <a:ext cx="644400" cy="64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69" name="Imagem 163"/>
            <p:cNvPicPr>
              <a:picLocks noChangeAspect="1"/>
            </p:cNvPicPr>
            <p:nvPr/>
          </p:nvPicPr>
          <p:blipFill>
            <a:blip r:embed="rId9">
              <a:lum bright="70000" contrast="-70000"/>
            </a:blip>
            <a:srcRect/>
            <a:stretch>
              <a:fillRect/>
            </a:stretch>
          </p:blipFill>
          <p:spPr bwMode="auto">
            <a:xfrm flipV="1">
              <a:off x="3917394" y="5447737"/>
              <a:ext cx="248400" cy="24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70" name="CaixaDeTexto 164"/>
            <p:cNvSpPr txBox="1">
              <a:spLocks noChangeArrowheads="1"/>
            </p:cNvSpPr>
            <p:nvPr/>
          </p:nvSpPr>
          <p:spPr bwMode="auto">
            <a:xfrm>
              <a:off x="3768011" y="5267268"/>
              <a:ext cx="94707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>
                  <a:solidFill>
                    <a:schemeClr val="bg1"/>
                  </a:solidFill>
                  <a:latin typeface="Eras Medium ITC" pitchFamily="34" charset="0"/>
                </a:rPr>
                <a:t>Fora Prazo:</a:t>
              </a:r>
            </a:p>
          </p:txBody>
        </p:sp>
        <p:sp>
          <p:nvSpPr>
            <p:cNvPr id="14371" name="CaixaDeTexto 165"/>
            <p:cNvSpPr txBox="1">
              <a:spLocks noChangeArrowheads="1"/>
            </p:cNvSpPr>
            <p:nvPr/>
          </p:nvSpPr>
          <p:spPr bwMode="auto">
            <a:xfrm>
              <a:off x="4286123" y="5337189"/>
              <a:ext cx="10377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2000">
                  <a:solidFill>
                    <a:schemeClr val="bg1"/>
                  </a:solidFill>
                  <a:latin typeface="Eras Medium ITC" pitchFamily="34" charset="0"/>
                </a:rPr>
                <a:t>0</a:t>
              </a:r>
            </a:p>
          </p:txBody>
        </p:sp>
      </p:grpSp>
      <p:grpSp>
        <p:nvGrpSpPr>
          <p:cNvPr id="14344" name="Grupo 53"/>
          <p:cNvGrpSpPr>
            <a:grpSpLocks/>
          </p:cNvGrpSpPr>
          <p:nvPr/>
        </p:nvGrpSpPr>
        <p:grpSpPr bwMode="auto">
          <a:xfrm>
            <a:off x="6778625" y="4788061"/>
            <a:ext cx="4705350" cy="1376363"/>
            <a:chOff x="6778728" y="4847970"/>
            <a:chExt cx="4705168" cy="1376240"/>
          </a:xfrm>
        </p:grpSpPr>
        <p:sp>
          <p:nvSpPr>
            <p:cNvPr id="27" name="Retângulo de cantos arredondados 26"/>
            <p:cNvSpPr/>
            <p:nvPr/>
          </p:nvSpPr>
          <p:spPr>
            <a:xfrm>
              <a:off x="6778728" y="4859082"/>
              <a:ext cx="4514675" cy="1358779"/>
            </a:xfrm>
            <a:prstGeom prst="roundRect">
              <a:avLst>
                <a:gd name="adj" fmla="val 8504"/>
              </a:avLst>
            </a:prstGeom>
            <a:solidFill>
              <a:schemeClr val="accent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29" name="Retângulo de cantos arredondados 28"/>
            <p:cNvSpPr/>
            <p:nvPr/>
          </p:nvSpPr>
          <p:spPr>
            <a:xfrm>
              <a:off x="9783750" y="4859082"/>
              <a:ext cx="1509654" cy="1358779"/>
            </a:xfrm>
            <a:prstGeom prst="roundRect">
              <a:avLst>
                <a:gd name="adj" fmla="val 8759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14348" name="CaixaDeTexto 29"/>
            <p:cNvSpPr txBox="1">
              <a:spLocks noChangeArrowheads="1"/>
            </p:cNvSpPr>
            <p:nvPr/>
          </p:nvSpPr>
          <p:spPr bwMode="auto">
            <a:xfrm>
              <a:off x="9916335" y="4847970"/>
              <a:ext cx="672393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>
                  <a:solidFill>
                    <a:schemeClr val="bg1"/>
                  </a:solidFill>
                  <a:latin typeface="Eras Medium ITC" pitchFamily="34" charset="0"/>
                </a:rPr>
                <a:t>Novo:</a:t>
              </a:r>
            </a:p>
          </p:txBody>
        </p:sp>
        <p:sp>
          <p:nvSpPr>
            <p:cNvPr id="14349" name="CaixaDeTexto 30"/>
            <p:cNvSpPr txBox="1">
              <a:spLocks noChangeArrowheads="1"/>
            </p:cNvSpPr>
            <p:nvPr/>
          </p:nvSpPr>
          <p:spPr bwMode="auto">
            <a:xfrm>
              <a:off x="10446171" y="5012082"/>
              <a:ext cx="10377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2000">
                  <a:solidFill>
                    <a:schemeClr val="bg1"/>
                  </a:solidFill>
                  <a:latin typeface="Eras Medium ITC" pitchFamily="34" charset="0"/>
                </a:rPr>
                <a:t>14</a:t>
              </a:r>
            </a:p>
          </p:txBody>
        </p:sp>
        <p:sp>
          <p:nvSpPr>
            <p:cNvPr id="14350" name="CaixaDeTexto 32"/>
            <p:cNvSpPr txBox="1">
              <a:spLocks noChangeArrowheads="1"/>
            </p:cNvSpPr>
            <p:nvPr/>
          </p:nvSpPr>
          <p:spPr bwMode="auto">
            <a:xfrm>
              <a:off x="7647645" y="5276347"/>
              <a:ext cx="206953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  <a:latin typeface="Eras Demi ITC" pitchFamily="34" charset="0"/>
                </a:rPr>
                <a:t>Conformidade Garantia Agronegócio</a:t>
              </a:r>
            </a:p>
          </p:txBody>
        </p:sp>
        <p:sp>
          <p:nvSpPr>
            <p:cNvPr id="14351" name="CaixaDeTexto 33"/>
            <p:cNvSpPr txBox="1">
              <a:spLocks noChangeArrowheads="1"/>
            </p:cNvSpPr>
            <p:nvPr/>
          </p:nvSpPr>
          <p:spPr bwMode="auto">
            <a:xfrm>
              <a:off x="9916334" y="5314694"/>
              <a:ext cx="77716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>
                  <a:solidFill>
                    <a:schemeClr val="bg1"/>
                  </a:solidFill>
                  <a:latin typeface="Eras Medium ITC" pitchFamily="34" charset="0"/>
                </a:rPr>
                <a:t>Retorno:</a:t>
              </a:r>
            </a:p>
          </p:txBody>
        </p:sp>
        <p:pic>
          <p:nvPicPr>
            <p:cNvPr id="14352" name="Imagem 3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96136" y="5113821"/>
              <a:ext cx="180501" cy="180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3" name="CaixaDeTexto 35"/>
            <p:cNvSpPr txBox="1">
              <a:spLocks noChangeArrowheads="1"/>
            </p:cNvSpPr>
            <p:nvPr/>
          </p:nvSpPr>
          <p:spPr bwMode="auto">
            <a:xfrm>
              <a:off x="10446171" y="5412192"/>
              <a:ext cx="10377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2000">
                  <a:solidFill>
                    <a:schemeClr val="bg1"/>
                  </a:solidFill>
                  <a:latin typeface="Eras Medium ITC" pitchFamily="34" charset="0"/>
                </a:rPr>
                <a:t>02</a:t>
              </a:r>
            </a:p>
          </p:txBody>
        </p:sp>
        <p:pic>
          <p:nvPicPr>
            <p:cNvPr id="14354" name="Imagem 36"/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10073135" y="5519349"/>
              <a:ext cx="234060" cy="234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5" name="Imagem 37"/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rcRect/>
            <a:stretch>
              <a:fillRect/>
            </a:stretch>
          </p:blipFill>
          <p:spPr bwMode="auto">
            <a:xfrm flipH="1">
              <a:off x="6930868" y="5204071"/>
              <a:ext cx="644400" cy="64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6" name="Imagem 166"/>
            <p:cNvPicPr>
              <a:picLocks noChangeAspect="1"/>
            </p:cNvPicPr>
            <p:nvPr/>
          </p:nvPicPr>
          <p:blipFill>
            <a:blip r:embed="rId9">
              <a:lum bright="70000" contrast="-70000"/>
            </a:blip>
            <a:srcRect/>
            <a:stretch>
              <a:fillRect/>
            </a:stretch>
          </p:blipFill>
          <p:spPr bwMode="auto">
            <a:xfrm flipV="1">
              <a:off x="10058175" y="5934648"/>
              <a:ext cx="248400" cy="24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7" name="CaixaDeTexto 167"/>
            <p:cNvSpPr txBox="1">
              <a:spLocks noChangeArrowheads="1"/>
            </p:cNvSpPr>
            <p:nvPr/>
          </p:nvSpPr>
          <p:spPr bwMode="auto">
            <a:xfrm>
              <a:off x="9908792" y="5754179"/>
              <a:ext cx="94707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>
                  <a:solidFill>
                    <a:schemeClr val="bg1"/>
                  </a:solidFill>
                  <a:latin typeface="Eras Medium ITC" pitchFamily="34" charset="0"/>
                </a:rPr>
                <a:t>Fora Prazo:</a:t>
              </a:r>
            </a:p>
          </p:txBody>
        </p:sp>
        <p:sp>
          <p:nvSpPr>
            <p:cNvPr id="14358" name="CaixaDeTexto 168"/>
            <p:cNvSpPr txBox="1">
              <a:spLocks noChangeArrowheads="1"/>
            </p:cNvSpPr>
            <p:nvPr/>
          </p:nvSpPr>
          <p:spPr bwMode="auto">
            <a:xfrm>
              <a:off x="10426904" y="5824100"/>
              <a:ext cx="10377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2000">
                  <a:solidFill>
                    <a:schemeClr val="bg1"/>
                  </a:solidFill>
                  <a:latin typeface="Eras Medium ITC" pitchFamily="34" charset="0"/>
                </a:rPr>
                <a:t>0</a:t>
              </a:r>
            </a:p>
          </p:txBody>
        </p:sp>
      </p:grpSp>
      <p:sp>
        <p:nvSpPr>
          <p:cNvPr id="171" name="Retângulo 170"/>
          <p:cNvSpPr/>
          <p:nvPr/>
        </p:nvSpPr>
        <p:spPr>
          <a:xfrm>
            <a:off x="2051050" y="3282950"/>
            <a:ext cx="46038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30" name="Retângulo 129"/>
          <p:cNvSpPr/>
          <p:nvPr/>
        </p:nvSpPr>
        <p:spPr>
          <a:xfrm>
            <a:off x="6818239" y="6237707"/>
            <a:ext cx="1363737" cy="54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Consultar Cliente</a:t>
            </a:r>
            <a:endParaRPr lang="pt-BR" dirty="0"/>
          </a:p>
        </p:txBody>
      </p:sp>
      <p:sp>
        <p:nvSpPr>
          <p:cNvPr id="131" name="Retângulo 130"/>
          <p:cNvSpPr/>
          <p:nvPr/>
        </p:nvSpPr>
        <p:spPr>
          <a:xfrm>
            <a:off x="8250142" y="6225665"/>
            <a:ext cx="1623171" cy="581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Relatórios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394235" y="123496"/>
            <a:ext cx="332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Tela apenas para CICOB/GEOPE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29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634186" y="1692299"/>
            <a:ext cx="4490358" cy="4265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Avaliação do Tomador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634186" y="2175722"/>
            <a:ext cx="4490358" cy="4265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Avaliação da Operação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634186" y="2659145"/>
            <a:ext cx="4490358" cy="4265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Implantação de Contratos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634186" y="3142568"/>
            <a:ext cx="4490358" cy="4265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Conformidade Regime de Alçadas 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2634186" y="3635713"/>
            <a:ext cx="4490358" cy="426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Conformidade da Concessão Comercial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2634186" y="4128858"/>
            <a:ext cx="4490358" cy="426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Conformidade da Garantia Reativa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00475" y="203533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RENOP</a:t>
            </a:r>
            <a:endParaRPr lang="pt-BR" dirty="0"/>
          </a:p>
        </p:txBody>
      </p:sp>
      <p:cxnSp>
        <p:nvCxnSpPr>
          <p:cNvPr id="13" name="Conector reto 12"/>
          <p:cNvCxnSpPr>
            <a:stCxn id="4" idx="1"/>
            <a:endCxn id="11" idx="0"/>
          </p:cNvCxnSpPr>
          <p:nvPr/>
        </p:nvCxnSpPr>
        <p:spPr>
          <a:xfrm flipH="1">
            <a:off x="821424" y="1905576"/>
            <a:ext cx="1812762" cy="129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endCxn id="11" idx="3"/>
          </p:cNvCxnSpPr>
          <p:nvPr/>
        </p:nvCxnSpPr>
        <p:spPr>
          <a:xfrm flipH="1" flipV="1">
            <a:off x="1242372" y="2220000"/>
            <a:ext cx="1480053" cy="66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1"/>
            <a:endCxn id="11" idx="2"/>
          </p:cNvCxnSpPr>
          <p:nvPr/>
        </p:nvCxnSpPr>
        <p:spPr>
          <a:xfrm flipH="1" flipV="1">
            <a:off x="821424" y="2404666"/>
            <a:ext cx="1812762" cy="467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477867" y="3692934"/>
            <a:ext cx="76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CICOB</a:t>
            </a:r>
            <a:endParaRPr lang="pt-BR" dirty="0"/>
          </a:p>
        </p:txBody>
      </p:sp>
      <p:cxnSp>
        <p:nvCxnSpPr>
          <p:cNvPr id="20" name="Conector reto 19"/>
          <p:cNvCxnSpPr>
            <a:endCxn id="18" idx="0"/>
          </p:cNvCxnSpPr>
          <p:nvPr/>
        </p:nvCxnSpPr>
        <p:spPr>
          <a:xfrm flipH="1">
            <a:off x="860120" y="3365567"/>
            <a:ext cx="1840491" cy="327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8" idx="1"/>
            <a:endCxn id="18" idx="3"/>
          </p:cNvCxnSpPr>
          <p:nvPr/>
        </p:nvCxnSpPr>
        <p:spPr>
          <a:xfrm flipH="1">
            <a:off x="1242372" y="3848990"/>
            <a:ext cx="1391814" cy="28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9" idx="1"/>
            <a:endCxn id="18" idx="2"/>
          </p:cNvCxnSpPr>
          <p:nvPr/>
        </p:nvCxnSpPr>
        <p:spPr>
          <a:xfrm flipH="1" flipV="1">
            <a:off x="860120" y="4062266"/>
            <a:ext cx="1774066" cy="279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4935452" y="133036"/>
            <a:ext cx="390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Concessão Comercial PJ - Filas</a:t>
            </a:r>
            <a:endParaRPr lang="pt-BR" sz="24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4456386" y="1345324"/>
            <a:ext cx="80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Etapas</a:t>
            </a:r>
            <a:endParaRPr lang="pt-BR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8937306" y="1345324"/>
            <a:ext cx="125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Status Final</a:t>
            </a:r>
            <a:endParaRPr lang="pt-BR" dirty="0"/>
          </a:p>
        </p:txBody>
      </p:sp>
      <p:sp>
        <p:nvSpPr>
          <p:cNvPr id="47" name="Retângulo 46"/>
          <p:cNvSpPr/>
          <p:nvPr/>
        </p:nvSpPr>
        <p:spPr>
          <a:xfrm>
            <a:off x="7321402" y="1688653"/>
            <a:ext cx="4490358" cy="4265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Avaliação do Tomador Concluída</a:t>
            </a:r>
            <a:endParaRPr lang="pt-BR" dirty="0"/>
          </a:p>
        </p:txBody>
      </p:sp>
      <p:sp>
        <p:nvSpPr>
          <p:cNvPr id="48" name="Retângulo 47"/>
          <p:cNvSpPr/>
          <p:nvPr/>
        </p:nvSpPr>
        <p:spPr>
          <a:xfrm>
            <a:off x="7321402" y="2191389"/>
            <a:ext cx="4490358" cy="4265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Avaliação da Operação Concluída</a:t>
            </a:r>
            <a:endParaRPr lang="pt-BR" dirty="0"/>
          </a:p>
        </p:txBody>
      </p:sp>
      <p:sp>
        <p:nvSpPr>
          <p:cNvPr id="49" name="Retângulo 48"/>
          <p:cNvSpPr/>
          <p:nvPr/>
        </p:nvSpPr>
        <p:spPr>
          <a:xfrm>
            <a:off x="7321402" y="2659144"/>
            <a:ext cx="4490358" cy="4265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Contrato Implantado</a:t>
            </a:r>
            <a:endParaRPr lang="pt-BR" dirty="0"/>
          </a:p>
        </p:txBody>
      </p:sp>
      <p:cxnSp>
        <p:nvCxnSpPr>
          <p:cNvPr id="3" name="Conector de seta reta 2"/>
          <p:cNvCxnSpPr>
            <a:endCxn id="7" idx="3"/>
          </p:cNvCxnSpPr>
          <p:nvPr/>
        </p:nvCxnSpPr>
        <p:spPr>
          <a:xfrm flipH="1" flipV="1">
            <a:off x="7124544" y="3355845"/>
            <a:ext cx="1080993" cy="21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8331627" y="3486381"/>
            <a:ext cx="3480133" cy="124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Fila não deve estar agrupada </a:t>
            </a:r>
          </a:p>
          <a:p>
            <a:r>
              <a:rPr lang="pt-BR" dirty="0" smtClean="0"/>
              <a:t>por processo. Será uma fila única. </a:t>
            </a:r>
          </a:p>
          <a:p>
            <a:r>
              <a:rPr lang="pt-BR" dirty="0" smtClean="0"/>
              <a:t>As demais etapas poderão estar agrupada</a:t>
            </a:r>
            <a:endParaRPr lang="pt-BR" dirty="0"/>
          </a:p>
        </p:txBody>
      </p:sp>
      <p:cxnSp>
        <p:nvCxnSpPr>
          <p:cNvPr id="26" name="Conector de seta reta 25"/>
          <p:cNvCxnSpPr/>
          <p:nvPr/>
        </p:nvCxnSpPr>
        <p:spPr>
          <a:xfrm flipH="1" flipV="1">
            <a:off x="7124544" y="3848989"/>
            <a:ext cx="1207083" cy="151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8331627" y="5022272"/>
            <a:ext cx="3480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Apenas quando houver bloqueio de AVALOP de alçada do Comitê da SR ou Superior</a:t>
            </a:r>
            <a:endParaRPr lang="pt-BR" dirty="0"/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3277456" y="4623371"/>
            <a:ext cx="554805" cy="84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2638188" y="5363419"/>
            <a:ext cx="308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Etapa Final. Dossiê arquivado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575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718</Words>
  <Application>Microsoft Office PowerPoint</Application>
  <PresentationFormat>Widescreen</PresentationFormat>
  <Paragraphs>141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Eras Demi ITC</vt:lpstr>
      <vt:lpstr>Eras Medium ITC</vt:lpstr>
      <vt:lpstr>Tema do Office</vt:lpstr>
      <vt:lpstr>MELHORIAS EM TELAS EXISTENTES</vt:lpstr>
      <vt:lpstr>Apresentação do PowerPoint</vt:lpstr>
      <vt:lpstr>Apresentação do PowerPoint</vt:lpstr>
      <vt:lpstr>Apresentação do PowerPoint</vt:lpstr>
      <vt:lpstr>Apresentação do PowerPoint</vt:lpstr>
      <vt:lpstr>PROPOSTAS DE NOVAS TELAS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Caixa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Leandro Fonseca de Souza</dc:creator>
  <cp:lastModifiedBy>Fernanda Leandro Fonseca de Souza</cp:lastModifiedBy>
  <cp:revision>58</cp:revision>
  <dcterms:created xsi:type="dcterms:W3CDTF">2017-10-03T17:20:02Z</dcterms:created>
  <dcterms:modified xsi:type="dcterms:W3CDTF">2017-10-20T13:13:06Z</dcterms:modified>
</cp:coreProperties>
</file>