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6804A05-7EAF-46E6-A82A-E600C85740A1}" type="slidenum">
              <a:t>&lt;#&gt;</a:t>
            </a:fld>
          </a:p>
        </p:txBody>
      </p:sp>
      <p:sp>
        <p:nvSpPr>
          <p:cNvPr id="4" name="PlaceHolder 3"/>
          <p:cNvSpPr>
            <a:spLocks noGrp="1"/>
          </p:cNvSpPr>
          <p:nvPr>
            <p:ph type="dt" idx="1"/>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65"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6"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FF9E28C-638E-4DD9-8052-0251416D7FA4}"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6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620"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854B419E-4B35-461C-B63D-B5B1481149E6}" type="slidenum">
              <a:t>&lt;#&gt;</a:t>
            </a:fld>
          </a:p>
        </p:txBody>
      </p:sp>
      <p:sp>
        <p:nvSpPr>
          <p:cNvPr id="7" name="PlaceHolder 6"/>
          <p:cNvSpPr>
            <a:spLocks noGrp="1"/>
          </p:cNvSpPr>
          <p:nvPr>
            <p:ph type="dt" idx="25"/>
          </p:nvPr>
        </p:nvSpPr>
        <p:spPr/>
        <p:txBody>
          <a:bodyPr/>
          <a:p>
            <a:r>
              <a:rPr lang="pt-BR"/>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FFBB26BF-A695-4455-B3F0-7EA10270FF68}" type="slidenum">
              <a:t>&lt;#&gt;</a:t>
            </a:fld>
          </a:p>
        </p:txBody>
      </p:sp>
      <p:sp>
        <p:nvSpPr>
          <p:cNvPr id="5" name="PlaceHolder 4"/>
          <p:cNvSpPr>
            <a:spLocks noGrp="1"/>
          </p:cNvSpPr>
          <p:nvPr>
            <p:ph type="dt" idx="25"/>
          </p:nvPr>
        </p:nvSpPr>
        <p:spPr/>
        <p:txBody>
          <a:bodyPr/>
          <a:p>
            <a:r>
              <a:rPr lang="pt-BR"/>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2"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36660AD6-8A7E-48EA-B2C5-D9AEBD6D0FA1}" type="slidenum">
              <a:t>&lt;#&gt;</a:t>
            </a:fld>
          </a:p>
        </p:txBody>
      </p:sp>
      <p:sp>
        <p:nvSpPr>
          <p:cNvPr id="5" name="PlaceHolder 4"/>
          <p:cNvSpPr>
            <a:spLocks noGrp="1"/>
          </p:cNvSpPr>
          <p:nvPr>
            <p:ph type="dt" idx="25"/>
          </p:nvPr>
        </p:nvSpPr>
        <p:spPr/>
        <p:txBody>
          <a:bodyPr/>
          <a:p>
            <a:r>
              <a:rPr lang="pt-BR"/>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624"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25"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626"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5EC619A1-3C7A-4DCF-AAA0-C60844413426}" type="slidenum">
              <a:t>&lt;#&gt;</a:t>
            </a:fld>
          </a:p>
        </p:txBody>
      </p:sp>
      <p:sp>
        <p:nvSpPr>
          <p:cNvPr id="8" name="PlaceHolder 7"/>
          <p:cNvSpPr>
            <a:spLocks noGrp="1"/>
          </p:cNvSpPr>
          <p:nvPr>
            <p:ph type="dt" idx="25"/>
          </p:nvPr>
        </p:nvSpPr>
        <p:spPr/>
        <p:txBody>
          <a:bodyPr/>
          <a:p>
            <a:r>
              <a:rPr lang="pt-BR"/>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628"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629"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30"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1ACC9592-FFB7-4001-9B68-087183F69972}" type="slidenum">
              <a:t>&lt;#&gt;</a:t>
            </a:fld>
          </a:p>
        </p:txBody>
      </p:sp>
      <p:sp>
        <p:nvSpPr>
          <p:cNvPr id="8" name="PlaceHolder 7"/>
          <p:cNvSpPr>
            <a:spLocks noGrp="1"/>
          </p:cNvSpPr>
          <p:nvPr>
            <p:ph type="dt" idx="25"/>
          </p:nvPr>
        </p:nvSpPr>
        <p:spPr/>
        <p:txBody>
          <a:bodyPr/>
          <a:p>
            <a:r>
              <a:rPr lang="pt-BR"/>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632"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33"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34"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4AA7776E-5EEC-4D74-A2AD-7747EEBC4785}" type="slidenum">
              <a:t>&lt;#&gt;</a:t>
            </a:fld>
          </a:p>
        </p:txBody>
      </p:sp>
      <p:sp>
        <p:nvSpPr>
          <p:cNvPr id="8" name="PlaceHolder 7"/>
          <p:cNvSpPr>
            <a:spLocks noGrp="1"/>
          </p:cNvSpPr>
          <p:nvPr>
            <p:ph type="dt" idx="25"/>
          </p:nvPr>
        </p:nvSpPr>
        <p:spPr/>
        <p:txBody>
          <a:bodyPr/>
          <a:p>
            <a:r>
              <a:rPr lang="pt-BR"/>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636"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37"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7CE75247-2067-4183-8D56-DED494516B59}" type="slidenum">
              <a:t>&lt;#&gt;</a:t>
            </a:fld>
          </a:p>
        </p:txBody>
      </p:sp>
      <p:sp>
        <p:nvSpPr>
          <p:cNvPr id="7" name="PlaceHolder 6"/>
          <p:cNvSpPr>
            <a:spLocks noGrp="1"/>
          </p:cNvSpPr>
          <p:nvPr>
            <p:ph type="dt" idx="25"/>
          </p:nvPr>
        </p:nvSpPr>
        <p:spPr/>
        <p:txBody>
          <a:bodyPr/>
          <a:p>
            <a:r>
              <a:rPr lang="pt-BR"/>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639"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4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41"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42"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26"/>
          </p:nvPr>
        </p:nvSpPr>
        <p:spPr/>
        <p:txBody>
          <a:bodyPr/>
          <a:p>
            <a:r>
              <a:t>Footer</a:t>
            </a:r>
          </a:p>
        </p:txBody>
      </p:sp>
      <p:sp>
        <p:nvSpPr>
          <p:cNvPr id="8" name="PlaceHolder 7"/>
          <p:cNvSpPr>
            <a:spLocks noGrp="1"/>
          </p:cNvSpPr>
          <p:nvPr>
            <p:ph type="sldNum" idx="27"/>
          </p:nvPr>
        </p:nvSpPr>
        <p:spPr/>
        <p:txBody>
          <a:bodyPr/>
          <a:p>
            <a:fld id="{A4B3A80A-C6E1-4960-8829-66E07615B361}" type="slidenum">
              <a:t>&lt;#&gt;</a:t>
            </a:fld>
          </a:p>
        </p:txBody>
      </p:sp>
      <p:sp>
        <p:nvSpPr>
          <p:cNvPr id="9" name="PlaceHolder 8"/>
          <p:cNvSpPr>
            <a:spLocks noGrp="1"/>
          </p:cNvSpPr>
          <p:nvPr>
            <p:ph type="dt" idx="25"/>
          </p:nvPr>
        </p:nvSpPr>
        <p:spPr/>
        <p:txBody>
          <a:bodyPr/>
          <a:p>
            <a:r>
              <a:rPr lang="pt-BR"/>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644"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45"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46"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47"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48"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49"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26"/>
          </p:nvPr>
        </p:nvSpPr>
        <p:spPr/>
        <p:txBody>
          <a:bodyPr/>
          <a:p>
            <a:r>
              <a:t>Footer</a:t>
            </a:r>
          </a:p>
        </p:txBody>
      </p:sp>
      <p:sp>
        <p:nvSpPr>
          <p:cNvPr id="10" name="PlaceHolder 9"/>
          <p:cNvSpPr>
            <a:spLocks noGrp="1"/>
          </p:cNvSpPr>
          <p:nvPr>
            <p:ph type="sldNum" idx="27"/>
          </p:nvPr>
        </p:nvSpPr>
        <p:spPr/>
        <p:txBody>
          <a:bodyPr/>
          <a:p>
            <a:fld id="{192B7AE2-EBCB-475B-B13A-5D4855EBFCB0}" type="slidenum">
              <a:t>&lt;#&gt;</a:t>
            </a:fld>
          </a:p>
        </p:txBody>
      </p:sp>
      <p:sp>
        <p:nvSpPr>
          <p:cNvPr id="11" name="PlaceHolder 10"/>
          <p:cNvSpPr>
            <a:spLocks noGrp="1"/>
          </p:cNvSpPr>
          <p:nvPr>
            <p:ph type="dt" idx="25"/>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6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9"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0"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1"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DBDEDF8-4CA8-46FB-A62A-671CD95D5856}" type="slidenum">
              <a:t>&lt;#&gt;</a:t>
            </a:fld>
          </a:p>
        </p:txBody>
      </p:sp>
      <p:sp>
        <p:nvSpPr>
          <p:cNvPr id="9" name="PlaceHolder 8"/>
          <p:cNvSpPr>
            <a:spLocks noGrp="1"/>
          </p:cNvSpPr>
          <p:nvPr>
            <p:ph type="dt" idx="1"/>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73"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4"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5"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6"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7"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8"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3EBB90D-5AAD-4A4B-BEA9-EB87F630DD42}" type="slidenum">
              <a:t>&lt;#&gt;</a:t>
            </a:fld>
          </a:p>
        </p:txBody>
      </p:sp>
      <p:sp>
        <p:nvSpPr>
          <p:cNvPr id="11" name="PlaceHolder 10"/>
          <p:cNvSpPr>
            <a:spLocks noGrp="1"/>
          </p:cNvSpPr>
          <p:nvPr>
            <p:ph type="dt" idx="1"/>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F4F447A-ACBF-441F-92FE-E3A089E6BB12}" type="slidenum">
              <a:t>&lt;#&gt;</a:t>
            </a:fld>
          </a:p>
        </p:txBody>
      </p:sp>
      <p:sp>
        <p:nvSpPr>
          <p:cNvPr id="4" name="PlaceHolder 3"/>
          <p:cNvSpPr>
            <a:spLocks noGrp="1"/>
          </p:cNvSpPr>
          <p:nvPr>
            <p:ph type="dt" idx="4"/>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11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AA5C0F8-B4F8-4B8D-B10F-0E8B3231B44F}" type="slidenum">
              <a:t>&lt;#&gt;</a:t>
            </a:fld>
          </a:p>
        </p:txBody>
      </p:sp>
      <p:sp>
        <p:nvSpPr>
          <p:cNvPr id="6" name="PlaceHolder 5"/>
          <p:cNvSpPr>
            <a:spLocks noGrp="1"/>
          </p:cNvSpPr>
          <p:nvPr>
            <p:ph type="dt" idx="4"/>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11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FEF469E-0E4C-4F89-A5BF-F554DF2D9593}" type="slidenum">
              <a:t>&lt;#&gt;</a:t>
            </a:fld>
          </a:p>
        </p:txBody>
      </p:sp>
      <p:sp>
        <p:nvSpPr>
          <p:cNvPr id="6" name="PlaceHolder 5"/>
          <p:cNvSpPr>
            <a:spLocks noGrp="1"/>
          </p:cNvSpPr>
          <p:nvPr>
            <p:ph type="dt" idx="4"/>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12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2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26D494F-F095-44F8-9587-23FB6B82EE66}" type="slidenum">
              <a:t>&lt;#&gt;</a:t>
            </a:fld>
          </a:p>
        </p:txBody>
      </p:sp>
      <p:sp>
        <p:nvSpPr>
          <p:cNvPr id="7" name="PlaceHolder 6"/>
          <p:cNvSpPr>
            <a:spLocks noGrp="1"/>
          </p:cNvSpPr>
          <p:nvPr>
            <p:ph type="dt" idx="4"/>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4AA9806-EFEB-419B-B122-4E653F625A44}" type="slidenum">
              <a:t>&lt;#&gt;</a:t>
            </a:fld>
          </a:p>
        </p:txBody>
      </p:sp>
      <p:sp>
        <p:nvSpPr>
          <p:cNvPr id="5" name="PlaceHolder 4"/>
          <p:cNvSpPr>
            <a:spLocks noGrp="1"/>
          </p:cNvSpPr>
          <p:nvPr>
            <p:ph type="dt" idx="4"/>
          </p:nvPr>
        </p:nvSpPr>
        <p:spPr/>
        <p:txBody>
          <a:bodyPr/>
          <a:p>
            <a:r>
              <a:rPr lang="pt-B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2588A9F-7360-4773-9FCC-16F388683C6F}" type="slidenum">
              <a:t>&lt;#&gt;</a:t>
            </a:fld>
          </a:p>
        </p:txBody>
      </p:sp>
      <p:sp>
        <p:nvSpPr>
          <p:cNvPr id="5" name="PlaceHolder 4"/>
          <p:cNvSpPr>
            <a:spLocks noGrp="1"/>
          </p:cNvSpPr>
          <p:nvPr>
            <p:ph type="dt" idx="4"/>
          </p:nvPr>
        </p:nvSpPr>
        <p:spPr/>
        <p:txBody>
          <a:bodyPr/>
          <a:p>
            <a:r>
              <a:rPr lang="pt-B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12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2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2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E997B26-2194-4303-B9A4-CA812B3FAE4E}" type="slidenum">
              <a:t>&lt;#&gt;</a:t>
            </a:fld>
          </a:p>
        </p:txBody>
      </p:sp>
      <p:sp>
        <p:nvSpPr>
          <p:cNvPr id="8" name="PlaceHolder 7"/>
          <p:cNvSpPr>
            <a:spLocks noGrp="1"/>
          </p:cNvSpPr>
          <p:nvPr>
            <p:ph type="dt" idx="4"/>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4"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F60414E-3BB2-47B1-8D96-B537FC711F64}"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12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3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3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607543E-8796-4D49-B252-79C628FE9B52}" type="slidenum">
              <a:t>&lt;#&gt;</a:t>
            </a:fld>
          </a:p>
        </p:txBody>
      </p:sp>
      <p:sp>
        <p:nvSpPr>
          <p:cNvPr id="8" name="PlaceHolder 7"/>
          <p:cNvSpPr>
            <a:spLocks noGrp="1"/>
          </p:cNvSpPr>
          <p:nvPr>
            <p:ph type="dt" idx="4"/>
          </p:nvPr>
        </p:nvSpPr>
        <p:spPr/>
        <p:txBody>
          <a:bodyPr/>
          <a:p>
            <a:r>
              <a:rPr lang="pt-B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13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3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3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56B9722-5046-4849-A5CE-99CAF6139687}" type="slidenum">
              <a:t>&lt;#&gt;</a:t>
            </a:fld>
          </a:p>
        </p:txBody>
      </p:sp>
      <p:sp>
        <p:nvSpPr>
          <p:cNvPr id="8" name="PlaceHolder 7"/>
          <p:cNvSpPr>
            <a:spLocks noGrp="1"/>
          </p:cNvSpPr>
          <p:nvPr>
            <p:ph type="dt" idx="4"/>
          </p:nvPr>
        </p:nvSpPr>
        <p:spPr/>
        <p:txBody>
          <a:bodyPr/>
          <a:p>
            <a:r>
              <a:rPr lang="pt-B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13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3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173CD65-49ED-4627-941F-E0F80AD1716A}" type="slidenum">
              <a:t>&lt;#&gt;</a:t>
            </a:fld>
          </a:p>
        </p:txBody>
      </p:sp>
      <p:sp>
        <p:nvSpPr>
          <p:cNvPr id="7" name="PlaceHolder 6"/>
          <p:cNvSpPr>
            <a:spLocks noGrp="1"/>
          </p:cNvSpPr>
          <p:nvPr>
            <p:ph type="dt" idx="4"/>
          </p:nvPr>
        </p:nvSpPr>
        <p:spPr/>
        <p:txBody>
          <a:bodyPr/>
          <a:p>
            <a:r>
              <a:rPr lang="pt-B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14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4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4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4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41BF6E0-81C5-4AF1-A27C-0413B38096B4}" type="slidenum">
              <a:t>&lt;#&gt;</a:t>
            </a:fld>
          </a:p>
        </p:txBody>
      </p:sp>
      <p:sp>
        <p:nvSpPr>
          <p:cNvPr id="9" name="PlaceHolder 8"/>
          <p:cNvSpPr>
            <a:spLocks noGrp="1"/>
          </p:cNvSpPr>
          <p:nvPr>
            <p:ph type="dt" idx="4"/>
          </p:nvPr>
        </p:nvSpPr>
        <p:spPr/>
        <p:txBody>
          <a:bodyPr/>
          <a:p>
            <a:r>
              <a:rPr lang="pt-B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14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4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4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4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4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5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CB8E496-3272-44BB-BEC5-B4D9070D7A30}" type="slidenum">
              <a:t>&lt;#&gt;</a:t>
            </a:fld>
          </a:p>
        </p:txBody>
      </p:sp>
      <p:sp>
        <p:nvSpPr>
          <p:cNvPr id="11" name="PlaceHolder 10"/>
          <p:cNvSpPr>
            <a:spLocks noGrp="1"/>
          </p:cNvSpPr>
          <p:nvPr>
            <p:ph type="dt" idx="4"/>
          </p:nvPr>
        </p:nvSpPr>
        <p:spPr/>
        <p:txBody>
          <a:bodyPr/>
          <a:p>
            <a:r>
              <a:rPr lang="pt-B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AB77C5B-6108-4577-9626-1F541B13D8B2}" type="slidenum">
              <a:t>&lt;#&gt;</a:t>
            </a:fld>
          </a:p>
        </p:txBody>
      </p:sp>
      <p:sp>
        <p:nvSpPr>
          <p:cNvPr id="4" name="PlaceHolder 3"/>
          <p:cNvSpPr>
            <a:spLocks noGrp="1"/>
          </p:cNvSpPr>
          <p:nvPr>
            <p:ph type="dt" idx="7"/>
          </p:nvPr>
        </p:nvSpPr>
        <p:spPr/>
        <p:txBody>
          <a:bodyPr/>
          <a:p>
            <a:r>
              <a:rPr lang="pt-B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199"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FD18E35-E2E2-4133-B756-041D7E673F1A}" type="slidenum">
              <a:t>&lt;#&gt;</a:t>
            </a:fld>
          </a:p>
        </p:txBody>
      </p:sp>
      <p:sp>
        <p:nvSpPr>
          <p:cNvPr id="6" name="PlaceHolder 5"/>
          <p:cNvSpPr>
            <a:spLocks noGrp="1"/>
          </p:cNvSpPr>
          <p:nvPr>
            <p:ph type="dt" idx="7"/>
          </p:nvPr>
        </p:nvSpPr>
        <p:spPr/>
        <p:txBody>
          <a:bodyPr/>
          <a:p>
            <a:r>
              <a:rPr lang="pt-B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0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EFEE5C43-AF5B-45C1-9B8F-3D84452A3C0D}" type="slidenum">
              <a:t>&lt;#&gt;</a:t>
            </a:fld>
          </a:p>
        </p:txBody>
      </p:sp>
      <p:sp>
        <p:nvSpPr>
          <p:cNvPr id="6" name="PlaceHolder 5"/>
          <p:cNvSpPr>
            <a:spLocks noGrp="1"/>
          </p:cNvSpPr>
          <p:nvPr>
            <p:ph type="dt" idx="7"/>
          </p:nvPr>
        </p:nvSpPr>
        <p:spPr/>
        <p:txBody>
          <a:bodyPr/>
          <a:p>
            <a:r>
              <a:rPr lang="pt-B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03"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04"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E0E7F1B-67E8-45F3-BCE5-9269B0240CE4}" type="slidenum">
              <a:t>&lt;#&gt;</a:t>
            </a:fld>
          </a:p>
        </p:txBody>
      </p:sp>
      <p:sp>
        <p:nvSpPr>
          <p:cNvPr id="7" name="PlaceHolder 6"/>
          <p:cNvSpPr>
            <a:spLocks noGrp="1"/>
          </p:cNvSpPr>
          <p:nvPr>
            <p:ph type="dt" idx="7"/>
          </p:nvPr>
        </p:nvSpPr>
        <p:spPr/>
        <p:txBody>
          <a:bodyPr/>
          <a:p>
            <a:r>
              <a:rPr lang="pt-B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5B30946-3159-4333-AC69-52B7C3B5A860}" type="slidenum">
              <a:t>&lt;#&gt;</a:t>
            </a:fld>
          </a:p>
        </p:txBody>
      </p:sp>
      <p:sp>
        <p:nvSpPr>
          <p:cNvPr id="5" name="PlaceHolder 4"/>
          <p:cNvSpPr>
            <a:spLocks noGrp="1"/>
          </p:cNvSpPr>
          <p:nvPr>
            <p:ph type="dt" idx="7"/>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49B5C7E-CE75-480E-99D8-6BBAB670C577}"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C855988-6CD3-48E7-84D4-8698B8856181}" type="slidenum">
              <a:t>&lt;#&gt;</a:t>
            </a:fld>
          </a:p>
        </p:txBody>
      </p:sp>
      <p:sp>
        <p:nvSpPr>
          <p:cNvPr id="5" name="PlaceHolder 4"/>
          <p:cNvSpPr>
            <a:spLocks noGrp="1"/>
          </p:cNvSpPr>
          <p:nvPr>
            <p:ph type="dt" idx="7"/>
          </p:nvPr>
        </p:nvSpPr>
        <p:spPr/>
        <p:txBody>
          <a:bodyPr/>
          <a:p>
            <a:r>
              <a:rPr lang="pt-B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0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09"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10"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98FF06B-A6E8-4808-940D-963AB12A38E0}" type="slidenum">
              <a:t>&lt;#&gt;</a:t>
            </a:fld>
          </a:p>
        </p:txBody>
      </p:sp>
      <p:sp>
        <p:nvSpPr>
          <p:cNvPr id="8" name="PlaceHolder 7"/>
          <p:cNvSpPr>
            <a:spLocks noGrp="1"/>
          </p:cNvSpPr>
          <p:nvPr>
            <p:ph type="dt" idx="7"/>
          </p:nvPr>
        </p:nvSpPr>
        <p:spPr/>
        <p:txBody>
          <a:bodyPr/>
          <a:p>
            <a:r>
              <a:rPr lang="pt-B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12"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13"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14"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744E93E-F4AE-4688-B98B-7F5761ED2456}" type="slidenum">
              <a:t>&lt;#&gt;</a:t>
            </a:fld>
          </a:p>
        </p:txBody>
      </p:sp>
      <p:sp>
        <p:nvSpPr>
          <p:cNvPr id="8" name="PlaceHolder 7"/>
          <p:cNvSpPr>
            <a:spLocks noGrp="1"/>
          </p:cNvSpPr>
          <p:nvPr>
            <p:ph type="dt" idx="7"/>
          </p:nvPr>
        </p:nvSpPr>
        <p:spPr/>
        <p:txBody>
          <a:bodyPr/>
          <a:p>
            <a:r>
              <a:rPr lang="pt-B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1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1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18"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A1D5B74-FD3F-447F-A146-73665FD716EE}" type="slidenum">
              <a:t>&lt;#&gt;</a:t>
            </a:fld>
          </a:p>
        </p:txBody>
      </p:sp>
      <p:sp>
        <p:nvSpPr>
          <p:cNvPr id="8" name="PlaceHolder 7"/>
          <p:cNvSpPr>
            <a:spLocks noGrp="1"/>
          </p:cNvSpPr>
          <p:nvPr>
            <p:ph type="dt" idx="7"/>
          </p:nvPr>
        </p:nvSpPr>
        <p:spPr/>
        <p:txBody>
          <a:bodyPr/>
          <a:p>
            <a:r>
              <a:rPr lang="pt-B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20"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21"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B73DAB1-B981-45C9-94F8-F1994FF094C6}" type="slidenum">
              <a:t>&lt;#&gt;</a:t>
            </a:fld>
          </a:p>
        </p:txBody>
      </p:sp>
      <p:sp>
        <p:nvSpPr>
          <p:cNvPr id="7" name="PlaceHolder 6"/>
          <p:cNvSpPr>
            <a:spLocks noGrp="1"/>
          </p:cNvSpPr>
          <p:nvPr>
            <p:ph type="dt" idx="7"/>
          </p:nvPr>
        </p:nvSpPr>
        <p:spPr/>
        <p:txBody>
          <a:bodyPr/>
          <a:p>
            <a:r>
              <a:rPr lang="pt-B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25"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26"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EB8E9803-3F9D-4EF7-BB9C-0EC616114D5A}" type="slidenum">
              <a:t>&lt;#&gt;</a:t>
            </a:fld>
          </a:p>
        </p:txBody>
      </p:sp>
      <p:sp>
        <p:nvSpPr>
          <p:cNvPr id="9" name="PlaceHolder 8"/>
          <p:cNvSpPr>
            <a:spLocks noGrp="1"/>
          </p:cNvSpPr>
          <p:nvPr>
            <p:ph type="dt" idx="7"/>
          </p:nvPr>
        </p:nvSpPr>
        <p:spPr/>
        <p:txBody>
          <a:bodyPr/>
          <a:p>
            <a:r>
              <a:rPr lang="pt-B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28"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29"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30"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31"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32"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33"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64FF038B-4613-47B7-8F05-2255C6B43787}" type="slidenum">
              <a:t>&lt;#&gt;</a:t>
            </a:fld>
          </a:p>
        </p:txBody>
      </p:sp>
      <p:sp>
        <p:nvSpPr>
          <p:cNvPr id="11" name="PlaceHolder 10"/>
          <p:cNvSpPr>
            <a:spLocks noGrp="1"/>
          </p:cNvSpPr>
          <p:nvPr>
            <p:ph type="dt" idx="7"/>
          </p:nvPr>
        </p:nvSpPr>
        <p:spPr/>
        <p:txBody>
          <a:bodyPr/>
          <a:p>
            <a:r>
              <a:rPr lang="pt-B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1339061D-AF26-4F2E-8760-88A27ABF7863}" type="slidenum">
              <a:t>&lt;#&gt;</a:t>
            </a:fld>
          </a:p>
        </p:txBody>
      </p:sp>
      <p:sp>
        <p:nvSpPr>
          <p:cNvPr id="4" name="PlaceHolder 3"/>
          <p:cNvSpPr>
            <a:spLocks noGrp="1"/>
          </p:cNvSpPr>
          <p:nvPr>
            <p:ph type="dt" idx="10"/>
          </p:nvPr>
        </p:nvSpPr>
        <p:spPr/>
        <p:txBody>
          <a:bodyPr/>
          <a:p>
            <a:r>
              <a:rPr lang="pt-B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63"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7DE4B07-3FFD-489E-9B2B-3116DAA00CE8}" type="slidenum">
              <a:t>&lt;#&gt;</a:t>
            </a:fld>
          </a:p>
        </p:txBody>
      </p:sp>
      <p:sp>
        <p:nvSpPr>
          <p:cNvPr id="6" name="PlaceHolder 5"/>
          <p:cNvSpPr>
            <a:spLocks noGrp="1"/>
          </p:cNvSpPr>
          <p:nvPr>
            <p:ph type="dt" idx="10"/>
          </p:nvPr>
        </p:nvSpPr>
        <p:spPr/>
        <p:txBody>
          <a:bodyPr/>
          <a:p>
            <a:r>
              <a:rPr lang="pt-B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6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32448DF-7FEF-454F-A928-65949098FDAC}" type="slidenum">
              <a:t>&lt;#&gt;</a:t>
            </a:fld>
          </a:p>
        </p:txBody>
      </p:sp>
      <p:sp>
        <p:nvSpPr>
          <p:cNvPr id="6" name="PlaceHolder 5"/>
          <p:cNvSpPr>
            <a:spLocks noGrp="1"/>
          </p:cNvSpPr>
          <p:nvPr>
            <p:ph type="dt" idx="10"/>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8"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9"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9276538-BAAA-496E-856A-E58B792CA498}"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67"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68"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4A4ACE14-D371-4FA8-A6E1-FE2F53E92F1D}" type="slidenum">
              <a:t>&lt;#&gt;</a:t>
            </a:fld>
          </a:p>
        </p:txBody>
      </p:sp>
      <p:sp>
        <p:nvSpPr>
          <p:cNvPr id="7" name="PlaceHolder 6"/>
          <p:cNvSpPr>
            <a:spLocks noGrp="1"/>
          </p:cNvSpPr>
          <p:nvPr>
            <p:ph type="dt" idx="10"/>
          </p:nvPr>
        </p:nvSpPr>
        <p:spPr/>
        <p:txBody>
          <a:bodyPr/>
          <a:p>
            <a:r>
              <a:rPr lang="pt-B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1643E641-1BAF-43EA-9F28-C01FE9E655F0}" type="slidenum">
              <a:t>&lt;#&gt;</a:t>
            </a:fld>
          </a:p>
        </p:txBody>
      </p:sp>
      <p:sp>
        <p:nvSpPr>
          <p:cNvPr id="5" name="PlaceHolder 4"/>
          <p:cNvSpPr>
            <a:spLocks noGrp="1"/>
          </p:cNvSpPr>
          <p:nvPr>
            <p:ph type="dt" idx="10"/>
          </p:nvPr>
        </p:nvSpPr>
        <p:spPr/>
        <p:txBody>
          <a:bodyPr/>
          <a:p>
            <a:r>
              <a:rPr lang="pt-B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F603FC69-6D06-4DC8-BD19-A3149282BD35}" type="slidenum">
              <a:t>&lt;#&gt;</a:t>
            </a:fld>
          </a:p>
        </p:txBody>
      </p:sp>
      <p:sp>
        <p:nvSpPr>
          <p:cNvPr id="5" name="PlaceHolder 4"/>
          <p:cNvSpPr>
            <a:spLocks noGrp="1"/>
          </p:cNvSpPr>
          <p:nvPr>
            <p:ph type="dt" idx="10"/>
          </p:nvPr>
        </p:nvSpPr>
        <p:spPr/>
        <p:txBody>
          <a:bodyPr/>
          <a:p>
            <a:r>
              <a:rPr lang="pt-B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72"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73"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74"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0F91B0D-B7C2-46C0-9B6A-A4A651E52627}" type="slidenum">
              <a:t>&lt;#&gt;</a:t>
            </a:fld>
          </a:p>
        </p:txBody>
      </p:sp>
      <p:sp>
        <p:nvSpPr>
          <p:cNvPr id="8" name="PlaceHolder 7"/>
          <p:cNvSpPr>
            <a:spLocks noGrp="1"/>
          </p:cNvSpPr>
          <p:nvPr>
            <p:ph type="dt" idx="10"/>
          </p:nvPr>
        </p:nvSpPr>
        <p:spPr/>
        <p:txBody>
          <a:bodyPr/>
          <a:p>
            <a:r>
              <a:rPr lang="pt-B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76"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7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78"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BD39D6E-8814-42C3-AB8C-4DE58B70D952}" type="slidenum">
              <a:t>&lt;#&gt;</a:t>
            </a:fld>
          </a:p>
        </p:txBody>
      </p:sp>
      <p:sp>
        <p:nvSpPr>
          <p:cNvPr id="8" name="PlaceHolder 7"/>
          <p:cNvSpPr>
            <a:spLocks noGrp="1"/>
          </p:cNvSpPr>
          <p:nvPr>
            <p:ph type="dt" idx="10"/>
          </p:nvPr>
        </p:nvSpPr>
        <p:spPr/>
        <p:txBody>
          <a:bodyPr/>
          <a:p>
            <a:r>
              <a:rPr lang="pt-B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8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8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82"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4A77FB3-4D16-43A5-8EFF-08C71D38678C}" type="slidenum">
              <a:t>&lt;#&gt;</a:t>
            </a:fld>
          </a:p>
        </p:txBody>
      </p:sp>
      <p:sp>
        <p:nvSpPr>
          <p:cNvPr id="8" name="PlaceHolder 7"/>
          <p:cNvSpPr>
            <a:spLocks noGrp="1"/>
          </p:cNvSpPr>
          <p:nvPr>
            <p:ph type="dt" idx="10"/>
          </p:nvPr>
        </p:nvSpPr>
        <p:spPr/>
        <p:txBody>
          <a:bodyPr/>
          <a:p>
            <a:r>
              <a:rPr lang="pt-B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84"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85"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6946C855-0E55-457E-85BA-F53288F313C5}" type="slidenum">
              <a:t>&lt;#&gt;</a:t>
            </a:fld>
          </a:p>
        </p:txBody>
      </p:sp>
      <p:sp>
        <p:nvSpPr>
          <p:cNvPr id="7" name="PlaceHolder 6"/>
          <p:cNvSpPr>
            <a:spLocks noGrp="1"/>
          </p:cNvSpPr>
          <p:nvPr>
            <p:ph type="dt" idx="10"/>
          </p:nvPr>
        </p:nvSpPr>
        <p:spPr/>
        <p:txBody>
          <a:bodyPr/>
          <a:p>
            <a:r>
              <a:rPr lang="pt-B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87"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88"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89"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90"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06F338AE-1D56-4775-BC21-49D7D4971EC3}" type="slidenum">
              <a:t>&lt;#&gt;</a:t>
            </a:fld>
          </a:p>
        </p:txBody>
      </p:sp>
      <p:sp>
        <p:nvSpPr>
          <p:cNvPr id="9" name="PlaceHolder 8"/>
          <p:cNvSpPr>
            <a:spLocks noGrp="1"/>
          </p:cNvSpPr>
          <p:nvPr>
            <p:ph type="dt" idx="10"/>
          </p:nvPr>
        </p:nvSpPr>
        <p:spPr/>
        <p:txBody>
          <a:bodyPr/>
          <a:p>
            <a:r>
              <a:rPr lang="pt-B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292"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93"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94"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95"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96"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97"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5B690B9E-33AA-45CF-98EA-DF35F2A5F9DF}" type="slidenum">
              <a:t>&lt;#&gt;</a:t>
            </a:fld>
          </a:p>
        </p:txBody>
      </p:sp>
      <p:sp>
        <p:nvSpPr>
          <p:cNvPr id="11" name="PlaceHolder 10"/>
          <p:cNvSpPr>
            <a:spLocks noGrp="1"/>
          </p:cNvSpPr>
          <p:nvPr>
            <p:ph type="dt" idx="10"/>
          </p:nvPr>
        </p:nvSpPr>
        <p:spPr/>
        <p:txBody>
          <a:bodyPr/>
          <a:p>
            <a:r>
              <a:rPr lang="pt-BR"/>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6DECA5BD-3344-4479-8E6D-8982C585D68A}" type="slidenum">
              <a:t>&lt;#&gt;</a:t>
            </a:fld>
          </a:p>
        </p:txBody>
      </p:sp>
      <p:sp>
        <p:nvSpPr>
          <p:cNvPr id="4" name="PlaceHolder 3"/>
          <p:cNvSpPr>
            <a:spLocks noGrp="1"/>
          </p:cNvSpPr>
          <p:nvPr>
            <p:ph type="dt" idx="13"/>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07495AC-7414-4EDE-AB0B-BD9141D61BE2}"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24"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5D1665A3-0D2A-4893-A946-9CA48719E9C6}" type="slidenum">
              <a:t>&lt;#&gt;</a:t>
            </a:fld>
          </a:p>
        </p:txBody>
      </p:sp>
      <p:sp>
        <p:nvSpPr>
          <p:cNvPr id="6" name="PlaceHolder 5"/>
          <p:cNvSpPr>
            <a:spLocks noGrp="1"/>
          </p:cNvSpPr>
          <p:nvPr>
            <p:ph type="dt" idx="13"/>
          </p:nvPr>
        </p:nvSpPr>
        <p:spPr/>
        <p:txBody>
          <a:bodyPr/>
          <a:p>
            <a:r>
              <a:rPr lang="pt-BR"/>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2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FB912523-390B-49CB-925E-B4DDBE3FC929}" type="slidenum">
              <a:t>&lt;#&gt;</a:t>
            </a:fld>
          </a:p>
        </p:txBody>
      </p:sp>
      <p:sp>
        <p:nvSpPr>
          <p:cNvPr id="6" name="PlaceHolder 5"/>
          <p:cNvSpPr>
            <a:spLocks noGrp="1"/>
          </p:cNvSpPr>
          <p:nvPr>
            <p:ph type="dt" idx="13"/>
          </p:nvPr>
        </p:nvSpPr>
        <p:spPr/>
        <p:txBody>
          <a:bodyPr/>
          <a:p>
            <a:r>
              <a:rPr lang="pt-BR"/>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28"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329"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36A87B65-1CBA-4298-8249-C7602886BF18}" type="slidenum">
              <a:t>&lt;#&gt;</a:t>
            </a:fld>
          </a:p>
        </p:txBody>
      </p:sp>
      <p:sp>
        <p:nvSpPr>
          <p:cNvPr id="7" name="PlaceHolder 6"/>
          <p:cNvSpPr>
            <a:spLocks noGrp="1"/>
          </p:cNvSpPr>
          <p:nvPr>
            <p:ph type="dt" idx="13"/>
          </p:nvPr>
        </p:nvSpPr>
        <p:spPr/>
        <p:txBody>
          <a:bodyPr/>
          <a:p>
            <a:r>
              <a:rPr lang="pt-BR"/>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DA413047-5B8E-4C0E-808D-D789121F821C}" type="slidenum">
              <a:t>&lt;#&gt;</a:t>
            </a:fld>
          </a:p>
        </p:txBody>
      </p:sp>
      <p:sp>
        <p:nvSpPr>
          <p:cNvPr id="5" name="PlaceHolder 4"/>
          <p:cNvSpPr>
            <a:spLocks noGrp="1"/>
          </p:cNvSpPr>
          <p:nvPr>
            <p:ph type="dt" idx="13"/>
          </p:nvPr>
        </p:nvSpPr>
        <p:spPr/>
        <p:txBody>
          <a:bodyPr/>
          <a:p>
            <a:r>
              <a:rPr lang="pt-BR"/>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1"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B4BA13B1-F9FE-4605-ABE4-8A30B1146E91}" type="slidenum">
              <a:t>&lt;#&gt;</a:t>
            </a:fld>
          </a:p>
        </p:txBody>
      </p:sp>
      <p:sp>
        <p:nvSpPr>
          <p:cNvPr id="5" name="PlaceHolder 4"/>
          <p:cNvSpPr>
            <a:spLocks noGrp="1"/>
          </p:cNvSpPr>
          <p:nvPr>
            <p:ph type="dt" idx="13"/>
          </p:nvPr>
        </p:nvSpPr>
        <p:spPr/>
        <p:txBody>
          <a:bodyPr/>
          <a:p>
            <a:r>
              <a:rPr lang="pt-BR"/>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3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34"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335"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091F5B58-43A0-4148-A812-266E5B73BF6E}" type="slidenum">
              <a:t>&lt;#&gt;</a:t>
            </a:fld>
          </a:p>
        </p:txBody>
      </p:sp>
      <p:sp>
        <p:nvSpPr>
          <p:cNvPr id="8" name="PlaceHolder 7"/>
          <p:cNvSpPr>
            <a:spLocks noGrp="1"/>
          </p:cNvSpPr>
          <p:nvPr>
            <p:ph type="dt" idx="13"/>
          </p:nvPr>
        </p:nvSpPr>
        <p:spPr/>
        <p:txBody>
          <a:bodyPr/>
          <a:p>
            <a:r>
              <a:rPr lang="pt-BR"/>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37"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338"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39"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E543E328-4CD7-4E70-A9A4-67EF83F31E18}" type="slidenum">
              <a:t>&lt;#&gt;</a:t>
            </a:fld>
          </a:p>
        </p:txBody>
      </p:sp>
      <p:sp>
        <p:nvSpPr>
          <p:cNvPr id="8" name="PlaceHolder 7"/>
          <p:cNvSpPr>
            <a:spLocks noGrp="1"/>
          </p:cNvSpPr>
          <p:nvPr>
            <p:ph type="dt" idx="13"/>
          </p:nvPr>
        </p:nvSpPr>
        <p:spPr/>
        <p:txBody>
          <a:bodyPr/>
          <a:p>
            <a:r>
              <a:rPr lang="pt-BR"/>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41"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42"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43"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A5B7D046-6CE5-4577-A9D7-AE73EEFAE67B}" type="slidenum">
              <a:t>&lt;#&gt;</a:t>
            </a:fld>
          </a:p>
        </p:txBody>
      </p:sp>
      <p:sp>
        <p:nvSpPr>
          <p:cNvPr id="8" name="PlaceHolder 7"/>
          <p:cNvSpPr>
            <a:spLocks noGrp="1"/>
          </p:cNvSpPr>
          <p:nvPr>
            <p:ph type="dt" idx="13"/>
          </p:nvPr>
        </p:nvSpPr>
        <p:spPr/>
        <p:txBody>
          <a:bodyPr/>
          <a:p>
            <a:r>
              <a:rPr lang="pt-BR"/>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45"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46"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9D13D517-45A4-4CC5-85AA-8FED18B9654E}" type="slidenum">
              <a:t>&lt;#&gt;</a:t>
            </a:fld>
          </a:p>
        </p:txBody>
      </p:sp>
      <p:sp>
        <p:nvSpPr>
          <p:cNvPr id="7" name="PlaceHolder 6"/>
          <p:cNvSpPr>
            <a:spLocks noGrp="1"/>
          </p:cNvSpPr>
          <p:nvPr>
            <p:ph type="dt" idx="13"/>
          </p:nvPr>
        </p:nvSpPr>
        <p:spPr/>
        <p:txBody>
          <a:bodyPr/>
          <a:p>
            <a:r>
              <a:rPr lang="pt-BR"/>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4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49"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50"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51"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5F427DD0-95D7-4C86-8D40-B18057F34A05}" type="slidenum">
              <a:t>&lt;#&gt;</a:t>
            </a:fld>
          </a:p>
        </p:txBody>
      </p:sp>
      <p:sp>
        <p:nvSpPr>
          <p:cNvPr id="9" name="PlaceHolder 8"/>
          <p:cNvSpPr>
            <a:spLocks noGrp="1"/>
          </p:cNvSpPr>
          <p:nvPr>
            <p:ph type="dt" idx="13"/>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B6D947E-944D-44CD-8671-7D2D21382CEB}"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53"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54"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55"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56"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57"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58"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8C378E79-3094-4C77-BB57-D0A1E4AF59F5}" type="slidenum">
              <a:t>&lt;#&gt;</a:t>
            </a:fld>
          </a:p>
        </p:txBody>
      </p:sp>
      <p:sp>
        <p:nvSpPr>
          <p:cNvPr id="11" name="PlaceHolder 10"/>
          <p:cNvSpPr>
            <a:spLocks noGrp="1"/>
          </p:cNvSpPr>
          <p:nvPr>
            <p:ph type="dt" idx="13"/>
          </p:nvPr>
        </p:nvSpPr>
        <p:spPr/>
        <p:txBody>
          <a:bodyPr/>
          <a:p>
            <a:r>
              <a:rPr lang="pt-BR"/>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A6F4F3CA-43AC-4139-B60E-9B30739C1B07}" type="slidenum">
              <a:t>&lt;#&gt;</a:t>
            </a:fld>
          </a:p>
        </p:txBody>
      </p:sp>
      <p:sp>
        <p:nvSpPr>
          <p:cNvPr id="4" name="PlaceHolder 3"/>
          <p:cNvSpPr>
            <a:spLocks noGrp="1"/>
          </p:cNvSpPr>
          <p:nvPr>
            <p:ph type="dt" idx="16"/>
          </p:nvPr>
        </p:nvSpPr>
        <p:spPr/>
        <p:txBody>
          <a:bodyPr/>
          <a:p>
            <a:r>
              <a:rPr lang="pt-BR"/>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01"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37EFA341-3369-4171-AA06-F59AECE3C89A}" type="slidenum">
              <a:t>&lt;#&gt;</a:t>
            </a:fld>
          </a:p>
        </p:txBody>
      </p:sp>
      <p:sp>
        <p:nvSpPr>
          <p:cNvPr id="6" name="PlaceHolder 5"/>
          <p:cNvSpPr>
            <a:spLocks noGrp="1"/>
          </p:cNvSpPr>
          <p:nvPr>
            <p:ph type="dt" idx="16"/>
          </p:nvPr>
        </p:nvSpPr>
        <p:spPr/>
        <p:txBody>
          <a:bodyPr/>
          <a:p>
            <a:r>
              <a:rPr lang="pt-BR"/>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0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0CB0EA8E-37CC-4C3D-9FF3-E9783A439DAE}" type="slidenum">
              <a:t>&lt;#&gt;</a:t>
            </a:fld>
          </a:p>
        </p:txBody>
      </p:sp>
      <p:sp>
        <p:nvSpPr>
          <p:cNvPr id="6" name="PlaceHolder 5"/>
          <p:cNvSpPr>
            <a:spLocks noGrp="1"/>
          </p:cNvSpPr>
          <p:nvPr>
            <p:ph type="dt" idx="16"/>
          </p:nvPr>
        </p:nvSpPr>
        <p:spPr/>
        <p:txBody>
          <a:bodyPr/>
          <a:p>
            <a:r>
              <a:rPr lang="pt-BR"/>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05"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0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7BD89CBF-A839-4DCB-97A0-D0D54714F38C}" type="slidenum">
              <a:t>&lt;#&gt;</a:t>
            </a:fld>
          </a:p>
        </p:txBody>
      </p:sp>
      <p:sp>
        <p:nvSpPr>
          <p:cNvPr id="7" name="PlaceHolder 6"/>
          <p:cNvSpPr>
            <a:spLocks noGrp="1"/>
          </p:cNvSpPr>
          <p:nvPr>
            <p:ph type="dt" idx="16"/>
          </p:nvPr>
        </p:nvSpPr>
        <p:spPr/>
        <p:txBody>
          <a:bodyPr/>
          <a:p>
            <a:r>
              <a:rPr lang="pt-BR"/>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05C3F72B-AC8F-43F9-9715-E36E2ADC266B}" type="slidenum">
              <a:t>&lt;#&gt;</a:t>
            </a:fld>
          </a:p>
        </p:txBody>
      </p:sp>
      <p:sp>
        <p:nvSpPr>
          <p:cNvPr id="5" name="PlaceHolder 4"/>
          <p:cNvSpPr>
            <a:spLocks noGrp="1"/>
          </p:cNvSpPr>
          <p:nvPr>
            <p:ph type="dt" idx="16"/>
          </p:nvPr>
        </p:nvSpPr>
        <p:spPr/>
        <p:txBody>
          <a:bodyPr/>
          <a:p>
            <a:r>
              <a:rPr lang="pt-BR"/>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8"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BCC02A72-CBDC-4532-8698-230A21C2A113}" type="slidenum">
              <a:t>&lt;#&gt;</a:t>
            </a:fld>
          </a:p>
        </p:txBody>
      </p:sp>
      <p:sp>
        <p:nvSpPr>
          <p:cNvPr id="5" name="PlaceHolder 4"/>
          <p:cNvSpPr>
            <a:spLocks noGrp="1"/>
          </p:cNvSpPr>
          <p:nvPr>
            <p:ph type="dt" idx="16"/>
          </p:nvPr>
        </p:nvSpPr>
        <p:spPr/>
        <p:txBody>
          <a:bodyPr/>
          <a:p>
            <a:r>
              <a:rPr lang="pt-BR"/>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1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1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EF73D80F-298C-4CE9-8E07-1924D7FB1112}" type="slidenum">
              <a:t>&lt;#&gt;</a:t>
            </a:fld>
          </a:p>
        </p:txBody>
      </p:sp>
      <p:sp>
        <p:nvSpPr>
          <p:cNvPr id="8" name="PlaceHolder 7"/>
          <p:cNvSpPr>
            <a:spLocks noGrp="1"/>
          </p:cNvSpPr>
          <p:nvPr>
            <p:ph type="dt" idx="16"/>
          </p:nvPr>
        </p:nvSpPr>
        <p:spPr/>
        <p:txBody>
          <a:bodyPr/>
          <a:p>
            <a:r>
              <a:rPr lang="pt-BR"/>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14"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1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16"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A9AE2DAB-38D1-4411-B8B3-B6E8517D03EF}" type="slidenum">
              <a:t>&lt;#&gt;</a:t>
            </a:fld>
          </a:p>
        </p:txBody>
      </p:sp>
      <p:sp>
        <p:nvSpPr>
          <p:cNvPr id="8" name="PlaceHolder 7"/>
          <p:cNvSpPr>
            <a:spLocks noGrp="1"/>
          </p:cNvSpPr>
          <p:nvPr>
            <p:ph type="dt" idx="16"/>
          </p:nvPr>
        </p:nvSpPr>
        <p:spPr/>
        <p:txBody>
          <a:bodyPr/>
          <a:p>
            <a:r>
              <a:rPr lang="pt-BR"/>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1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19"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20"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33B52FAB-969A-4660-AE25-1D17363A9812}" type="slidenum">
              <a:t>&lt;#&gt;</a:t>
            </a:fld>
          </a:p>
        </p:txBody>
      </p:sp>
      <p:sp>
        <p:nvSpPr>
          <p:cNvPr id="8" name="PlaceHolder 7"/>
          <p:cNvSpPr>
            <a:spLocks noGrp="1"/>
          </p:cNvSpPr>
          <p:nvPr>
            <p:ph type="dt" idx="16"/>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5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4"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5"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947618C-78B1-46FD-95EA-6EEBB5B18F2B}"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22"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23"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C4075CF8-DF36-4CAA-AD9C-400BF52DF7E3}" type="slidenum">
              <a:t>&lt;#&gt;</a:t>
            </a:fld>
          </a:p>
        </p:txBody>
      </p:sp>
      <p:sp>
        <p:nvSpPr>
          <p:cNvPr id="7" name="PlaceHolder 6"/>
          <p:cNvSpPr>
            <a:spLocks noGrp="1"/>
          </p:cNvSpPr>
          <p:nvPr>
            <p:ph type="dt" idx="16"/>
          </p:nvPr>
        </p:nvSpPr>
        <p:spPr/>
        <p:txBody>
          <a:bodyPr/>
          <a:p>
            <a:r>
              <a:rPr lang="pt-BR"/>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2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26"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2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28"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C984C80B-7DF9-4522-9E13-2A202E065DAD}" type="slidenum">
              <a:t>&lt;#&gt;</a:t>
            </a:fld>
          </a:p>
        </p:txBody>
      </p:sp>
      <p:sp>
        <p:nvSpPr>
          <p:cNvPr id="9" name="PlaceHolder 8"/>
          <p:cNvSpPr>
            <a:spLocks noGrp="1"/>
          </p:cNvSpPr>
          <p:nvPr>
            <p:ph type="dt" idx="16"/>
          </p:nvPr>
        </p:nvSpPr>
        <p:spPr/>
        <p:txBody>
          <a:bodyPr/>
          <a:p>
            <a:r>
              <a:rPr lang="pt-BR"/>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30"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31"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32"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33"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34"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35"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2A6BD018-FDFE-408D-83E0-655874E21F9D}" type="slidenum">
              <a:t>&lt;#&gt;</a:t>
            </a:fld>
          </a:p>
        </p:txBody>
      </p:sp>
      <p:sp>
        <p:nvSpPr>
          <p:cNvPr id="11" name="PlaceHolder 10"/>
          <p:cNvSpPr>
            <a:spLocks noGrp="1"/>
          </p:cNvSpPr>
          <p:nvPr>
            <p:ph type="dt" idx="16"/>
          </p:nvPr>
        </p:nvSpPr>
        <p:spPr/>
        <p:txBody>
          <a:bodyPr/>
          <a:p>
            <a:r>
              <a:rPr lang="pt-BR"/>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CE1050BC-9443-44D9-98AC-E8DE097977EA}" type="slidenum">
              <a:t>&lt;#&gt;</a:t>
            </a:fld>
          </a:p>
        </p:txBody>
      </p:sp>
      <p:sp>
        <p:nvSpPr>
          <p:cNvPr id="4" name="PlaceHolder 3"/>
          <p:cNvSpPr>
            <a:spLocks noGrp="1"/>
          </p:cNvSpPr>
          <p:nvPr>
            <p:ph type="dt" idx="19"/>
          </p:nvPr>
        </p:nvSpPr>
        <p:spPr/>
        <p:txBody>
          <a:bodyPr/>
          <a:p>
            <a:r>
              <a:rPr lang="pt-BR"/>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70"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AFEB1F4A-7A6A-4604-B4D0-B43CA722F2CF}" type="slidenum">
              <a:t>&lt;#&gt;</a:t>
            </a:fld>
          </a:p>
        </p:txBody>
      </p:sp>
      <p:sp>
        <p:nvSpPr>
          <p:cNvPr id="6" name="PlaceHolder 5"/>
          <p:cNvSpPr>
            <a:spLocks noGrp="1"/>
          </p:cNvSpPr>
          <p:nvPr>
            <p:ph type="dt" idx="19"/>
          </p:nvPr>
        </p:nvSpPr>
        <p:spPr/>
        <p:txBody>
          <a:bodyPr/>
          <a:p>
            <a:r>
              <a:rPr lang="pt-BR"/>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7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7185659B-F7F8-4F7E-993D-A915DBF5C599}" type="slidenum">
              <a:t>&lt;#&gt;</a:t>
            </a:fld>
          </a:p>
        </p:txBody>
      </p:sp>
      <p:sp>
        <p:nvSpPr>
          <p:cNvPr id="6" name="PlaceHolder 5"/>
          <p:cNvSpPr>
            <a:spLocks noGrp="1"/>
          </p:cNvSpPr>
          <p:nvPr>
            <p:ph type="dt" idx="19"/>
          </p:nvPr>
        </p:nvSpPr>
        <p:spPr/>
        <p:txBody>
          <a:bodyPr/>
          <a:p>
            <a:r>
              <a:rPr lang="pt-BR"/>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74"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75"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212B0B0F-B761-451E-87F5-2255E14E6FCE}" type="slidenum">
              <a:t>&lt;#&gt;</a:t>
            </a:fld>
          </a:p>
        </p:txBody>
      </p:sp>
      <p:sp>
        <p:nvSpPr>
          <p:cNvPr id="7" name="PlaceHolder 6"/>
          <p:cNvSpPr>
            <a:spLocks noGrp="1"/>
          </p:cNvSpPr>
          <p:nvPr>
            <p:ph type="dt" idx="19"/>
          </p:nvPr>
        </p:nvSpPr>
        <p:spPr/>
        <p:txBody>
          <a:bodyPr/>
          <a:p>
            <a:r>
              <a:rPr lang="pt-BR"/>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73F7CE1A-5AAD-491F-8590-5C209D8FB571}" type="slidenum">
              <a:t>&lt;#&gt;</a:t>
            </a:fld>
          </a:p>
        </p:txBody>
      </p:sp>
      <p:sp>
        <p:nvSpPr>
          <p:cNvPr id="5" name="PlaceHolder 4"/>
          <p:cNvSpPr>
            <a:spLocks noGrp="1"/>
          </p:cNvSpPr>
          <p:nvPr>
            <p:ph type="dt" idx="19"/>
          </p:nvPr>
        </p:nvSpPr>
        <p:spPr/>
        <p:txBody>
          <a:bodyPr/>
          <a:p>
            <a:r>
              <a:rPr lang="pt-BR"/>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DB7C93DA-2DE2-4A8B-9BEB-AB71979516B0}" type="slidenum">
              <a:t>&lt;#&gt;</a:t>
            </a:fld>
          </a:p>
        </p:txBody>
      </p:sp>
      <p:sp>
        <p:nvSpPr>
          <p:cNvPr id="5" name="PlaceHolder 4"/>
          <p:cNvSpPr>
            <a:spLocks noGrp="1"/>
          </p:cNvSpPr>
          <p:nvPr>
            <p:ph type="dt" idx="19"/>
          </p:nvPr>
        </p:nvSpPr>
        <p:spPr/>
        <p:txBody>
          <a:bodyPr/>
          <a:p>
            <a:r>
              <a:rPr lang="pt-BR"/>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79"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80"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81"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33D8A8CD-18A0-4AD9-BC83-FA08DAF00934}" type="slidenum">
              <a:t>&lt;#&gt;</a:t>
            </a:fld>
          </a:p>
        </p:txBody>
      </p:sp>
      <p:sp>
        <p:nvSpPr>
          <p:cNvPr id="8" name="PlaceHolder 7"/>
          <p:cNvSpPr>
            <a:spLocks noGrp="1"/>
          </p:cNvSpPr>
          <p:nvPr>
            <p:ph type="dt" idx="19"/>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57"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8"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9"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AB182A7-5FFD-4146-91A1-B54A99B150CC}"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83"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8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85"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7D53BB9E-ED70-424A-921A-00F294C6D7F9}" type="slidenum">
              <a:t>&lt;#&gt;</a:t>
            </a:fld>
          </a:p>
        </p:txBody>
      </p:sp>
      <p:sp>
        <p:nvSpPr>
          <p:cNvPr id="8" name="PlaceHolder 7"/>
          <p:cNvSpPr>
            <a:spLocks noGrp="1"/>
          </p:cNvSpPr>
          <p:nvPr>
            <p:ph type="dt" idx="19"/>
          </p:nvPr>
        </p:nvSpPr>
        <p:spPr/>
        <p:txBody>
          <a:bodyPr/>
          <a:p>
            <a:r>
              <a:rPr lang="pt-BR"/>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87"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88"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89"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C404E888-8977-4935-B24A-0D7E03F86B69}" type="slidenum">
              <a:t>&lt;#&gt;</a:t>
            </a:fld>
          </a:p>
        </p:txBody>
      </p:sp>
      <p:sp>
        <p:nvSpPr>
          <p:cNvPr id="8" name="PlaceHolder 7"/>
          <p:cNvSpPr>
            <a:spLocks noGrp="1"/>
          </p:cNvSpPr>
          <p:nvPr>
            <p:ph type="dt" idx="19"/>
          </p:nvPr>
        </p:nvSpPr>
        <p:spPr/>
        <p:txBody>
          <a:bodyPr/>
          <a:p>
            <a:r>
              <a:rPr lang="pt-BR"/>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91"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92"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D9992BBE-335D-474B-B45F-C2054A1B7D37}" type="slidenum">
              <a:t>&lt;#&gt;</a:t>
            </a:fld>
          </a:p>
        </p:txBody>
      </p:sp>
      <p:sp>
        <p:nvSpPr>
          <p:cNvPr id="7" name="PlaceHolder 6"/>
          <p:cNvSpPr>
            <a:spLocks noGrp="1"/>
          </p:cNvSpPr>
          <p:nvPr>
            <p:ph type="dt" idx="19"/>
          </p:nvPr>
        </p:nvSpPr>
        <p:spPr/>
        <p:txBody>
          <a:bodyPr/>
          <a:p>
            <a:r>
              <a:rPr lang="pt-BR"/>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94"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9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96"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97"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57B02C25-BFEF-4037-B805-9478FF44B223}" type="slidenum">
              <a:t>&lt;#&gt;</a:t>
            </a:fld>
          </a:p>
        </p:txBody>
      </p:sp>
      <p:sp>
        <p:nvSpPr>
          <p:cNvPr id="9" name="PlaceHolder 8"/>
          <p:cNvSpPr>
            <a:spLocks noGrp="1"/>
          </p:cNvSpPr>
          <p:nvPr>
            <p:ph type="dt" idx="19"/>
          </p:nvPr>
        </p:nvSpPr>
        <p:spPr/>
        <p:txBody>
          <a:bodyPr/>
          <a:p>
            <a:r>
              <a:rPr lang="pt-BR"/>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499"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00"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01"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02"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03"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04"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B4D0B453-5C0A-45AC-8F25-025E34BD11CA}" type="slidenum">
              <a:t>&lt;#&gt;</a:t>
            </a:fld>
          </a:p>
        </p:txBody>
      </p:sp>
      <p:sp>
        <p:nvSpPr>
          <p:cNvPr id="11" name="PlaceHolder 10"/>
          <p:cNvSpPr>
            <a:spLocks noGrp="1"/>
          </p:cNvSpPr>
          <p:nvPr>
            <p:ph type="dt" idx="19"/>
          </p:nvPr>
        </p:nvSpPr>
        <p:spPr/>
        <p:txBody>
          <a:bodyPr/>
          <a:p>
            <a:r>
              <a:rPr lang="pt-BR"/>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FEF72354-A5C3-46E1-A790-7695EF72461B}" type="slidenum">
              <a:t>&lt;#&gt;</a:t>
            </a:fld>
          </a:p>
        </p:txBody>
      </p:sp>
      <p:sp>
        <p:nvSpPr>
          <p:cNvPr id="4" name="PlaceHolder 3"/>
          <p:cNvSpPr>
            <a:spLocks noGrp="1"/>
          </p:cNvSpPr>
          <p:nvPr>
            <p:ph type="dt" idx="22"/>
          </p:nvPr>
        </p:nvSpPr>
        <p:spPr/>
        <p:txBody>
          <a:bodyPr/>
          <a:p>
            <a:r>
              <a:rPr lang="pt-BR"/>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53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AC9CB93F-A932-44E2-A2E2-F15F70295AD8}" type="slidenum">
              <a:t>&lt;#&gt;</a:t>
            </a:fld>
          </a:p>
        </p:txBody>
      </p:sp>
      <p:sp>
        <p:nvSpPr>
          <p:cNvPr id="6" name="PlaceHolder 5"/>
          <p:cNvSpPr>
            <a:spLocks noGrp="1"/>
          </p:cNvSpPr>
          <p:nvPr>
            <p:ph type="dt" idx="22"/>
          </p:nvPr>
        </p:nvSpPr>
        <p:spPr/>
        <p:txBody>
          <a:bodyPr/>
          <a:p>
            <a:r>
              <a:rPr lang="pt-BR"/>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54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45CA3F9A-6D03-4CBB-8587-47C289B18B24}" type="slidenum">
              <a:t>&lt;#&gt;</a:t>
            </a:fld>
          </a:p>
        </p:txBody>
      </p:sp>
      <p:sp>
        <p:nvSpPr>
          <p:cNvPr id="6" name="PlaceHolder 5"/>
          <p:cNvSpPr>
            <a:spLocks noGrp="1"/>
          </p:cNvSpPr>
          <p:nvPr>
            <p:ph type="dt" idx="22"/>
          </p:nvPr>
        </p:nvSpPr>
        <p:spPr/>
        <p:txBody>
          <a:bodyPr/>
          <a:p>
            <a:r>
              <a:rPr lang="pt-BR"/>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542"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43"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04D90E74-1A55-4EA9-99C2-2A6A0BABDD18}" type="slidenum">
              <a:t>&lt;#&gt;</a:t>
            </a:fld>
          </a:p>
        </p:txBody>
      </p:sp>
      <p:sp>
        <p:nvSpPr>
          <p:cNvPr id="7" name="PlaceHolder 6"/>
          <p:cNvSpPr>
            <a:spLocks noGrp="1"/>
          </p:cNvSpPr>
          <p:nvPr>
            <p:ph type="dt" idx="22"/>
          </p:nvPr>
        </p:nvSpPr>
        <p:spPr/>
        <p:txBody>
          <a:bodyPr/>
          <a:p>
            <a:r>
              <a:rPr lang="pt-BR"/>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3976378D-B244-4F57-9BBA-C475459003E3}" type="slidenum">
              <a:t>&lt;#&gt;</a:t>
            </a:fld>
          </a:p>
        </p:txBody>
      </p:sp>
      <p:sp>
        <p:nvSpPr>
          <p:cNvPr id="5" name="PlaceHolder 4"/>
          <p:cNvSpPr>
            <a:spLocks noGrp="1"/>
          </p:cNvSpPr>
          <p:nvPr>
            <p:ph type="dt" idx="22"/>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61"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2"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3"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12B8E8F-1375-431D-B5A2-2C7990AA739B}"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5"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964A549C-9143-4A6C-AC61-E8239D8E8BEA}" type="slidenum">
              <a:t>&lt;#&gt;</a:t>
            </a:fld>
          </a:p>
        </p:txBody>
      </p:sp>
      <p:sp>
        <p:nvSpPr>
          <p:cNvPr id="5" name="PlaceHolder 4"/>
          <p:cNvSpPr>
            <a:spLocks noGrp="1"/>
          </p:cNvSpPr>
          <p:nvPr>
            <p:ph type="dt" idx="22"/>
          </p:nvPr>
        </p:nvSpPr>
        <p:spPr/>
        <p:txBody>
          <a:bodyPr/>
          <a:p>
            <a:r>
              <a:rPr lang="pt-BR"/>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547"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48"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49"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D783C539-78E0-4846-AB33-C788BD1E15D5}" type="slidenum">
              <a:t>&lt;#&gt;</a:t>
            </a:fld>
          </a:p>
        </p:txBody>
      </p:sp>
      <p:sp>
        <p:nvSpPr>
          <p:cNvPr id="8" name="PlaceHolder 7"/>
          <p:cNvSpPr>
            <a:spLocks noGrp="1"/>
          </p:cNvSpPr>
          <p:nvPr>
            <p:ph type="dt" idx="22"/>
          </p:nvPr>
        </p:nvSpPr>
        <p:spPr/>
        <p:txBody>
          <a:bodyPr/>
          <a:p>
            <a:r>
              <a:rPr lang="pt-BR"/>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551"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552"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53"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F91BBD41-365C-49ED-B7E6-29B4FC4BDB07}" type="slidenum">
              <a:t>&lt;#&gt;</a:t>
            </a:fld>
          </a:p>
        </p:txBody>
      </p:sp>
      <p:sp>
        <p:nvSpPr>
          <p:cNvPr id="8" name="PlaceHolder 7"/>
          <p:cNvSpPr>
            <a:spLocks noGrp="1"/>
          </p:cNvSpPr>
          <p:nvPr>
            <p:ph type="dt" idx="22"/>
          </p:nvPr>
        </p:nvSpPr>
        <p:spPr/>
        <p:txBody>
          <a:bodyPr/>
          <a:p>
            <a:r>
              <a:rPr lang="pt-BR"/>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55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56"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57"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78C87685-932D-4559-9FFA-0AE06A16F0C6}" type="slidenum">
              <a:t>&lt;#&gt;</a:t>
            </a:fld>
          </a:p>
        </p:txBody>
      </p:sp>
      <p:sp>
        <p:nvSpPr>
          <p:cNvPr id="8" name="PlaceHolder 7"/>
          <p:cNvSpPr>
            <a:spLocks noGrp="1"/>
          </p:cNvSpPr>
          <p:nvPr>
            <p:ph type="dt" idx="22"/>
          </p:nvPr>
        </p:nvSpPr>
        <p:spPr/>
        <p:txBody>
          <a:bodyPr/>
          <a:p>
            <a:r>
              <a:rPr lang="pt-BR"/>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559"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60"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138C1F78-B04A-4FF5-9ACA-5844E4405B5E}" type="slidenum">
              <a:t>&lt;#&gt;</a:t>
            </a:fld>
          </a:p>
        </p:txBody>
      </p:sp>
      <p:sp>
        <p:nvSpPr>
          <p:cNvPr id="7" name="PlaceHolder 6"/>
          <p:cNvSpPr>
            <a:spLocks noGrp="1"/>
          </p:cNvSpPr>
          <p:nvPr>
            <p:ph type="dt" idx="22"/>
          </p:nvPr>
        </p:nvSpPr>
        <p:spPr/>
        <p:txBody>
          <a:bodyPr/>
          <a:p>
            <a:r>
              <a:rPr lang="pt-BR"/>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562"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63"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64"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65"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23"/>
          </p:nvPr>
        </p:nvSpPr>
        <p:spPr/>
        <p:txBody>
          <a:bodyPr/>
          <a:p>
            <a:r>
              <a:t>Footer</a:t>
            </a:r>
          </a:p>
        </p:txBody>
      </p:sp>
      <p:sp>
        <p:nvSpPr>
          <p:cNvPr id="8" name="PlaceHolder 7"/>
          <p:cNvSpPr>
            <a:spLocks noGrp="1"/>
          </p:cNvSpPr>
          <p:nvPr>
            <p:ph type="sldNum" idx="24"/>
          </p:nvPr>
        </p:nvSpPr>
        <p:spPr/>
        <p:txBody>
          <a:bodyPr/>
          <a:p>
            <a:fld id="{9AD75C0F-E1AD-4921-9397-E3AD1CD2FBF6}" type="slidenum">
              <a:t>&lt;#&gt;</a:t>
            </a:fld>
          </a:p>
        </p:txBody>
      </p:sp>
      <p:sp>
        <p:nvSpPr>
          <p:cNvPr id="9" name="PlaceHolder 8"/>
          <p:cNvSpPr>
            <a:spLocks noGrp="1"/>
          </p:cNvSpPr>
          <p:nvPr>
            <p:ph type="dt" idx="22"/>
          </p:nvPr>
        </p:nvSpPr>
        <p:spPr/>
        <p:txBody>
          <a:bodyPr/>
          <a:p>
            <a:r>
              <a:rPr lang="pt-BR"/>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567"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68"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69"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70"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71"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572"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23"/>
          </p:nvPr>
        </p:nvSpPr>
        <p:spPr/>
        <p:txBody>
          <a:bodyPr/>
          <a:p>
            <a:r>
              <a:t>Footer</a:t>
            </a:r>
          </a:p>
        </p:txBody>
      </p:sp>
      <p:sp>
        <p:nvSpPr>
          <p:cNvPr id="10" name="PlaceHolder 9"/>
          <p:cNvSpPr>
            <a:spLocks noGrp="1"/>
          </p:cNvSpPr>
          <p:nvPr>
            <p:ph type="sldNum" idx="24"/>
          </p:nvPr>
        </p:nvSpPr>
        <p:spPr/>
        <p:txBody>
          <a:bodyPr/>
          <a:p>
            <a:fld id="{B6D42D51-8FBF-40AB-8D37-7256838B6D26}" type="slidenum">
              <a:t>&lt;#&gt;</a:t>
            </a:fld>
          </a:p>
        </p:txBody>
      </p:sp>
      <p:sp>
        <p:nvSpPr>
          <p:cNvPr id="11" name="PlaceHolder 10"/>
          <p:cNvSpPr>
            <a:spLocks noGrp="1"/>
          </p:cNvSpPr>
          <p:nvPr>
            <p:ph type="dt" idx="22"/>
          </p:nvPr>
        </p:nvSpPr>
        <p:spPr/>
        <p:txBody>
          <a:bodyPr/>
          <a:p>
            <a:r>
              <a:rPr lang="pt-BR"/>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8FAAA18B-027A-47FA-9B53-F8A48213B81E}" type="slidenum">
              <a:t>&lt;#&gt;</a:t>
            </a:fld>
          </a:p>
        </p:txBody>
      </p:sp>
      <p:sp>
        <p:nvSpPr>
          <p:cNvPr id="4" name="PlaceHolder 3"/>
          <p:cNvSpPr>
            <a:spLocks noGrp="1"/>
          </p:cNvSpPr>
          <p:nvPr>
            <p:ph type="dt" idx="25"/>
          </p:nvPr>
        </p:nvSpPr>
        <p:spPr/>
        <p:txBody>
          <a:bodyPr/>
          <a:p>
            <a:r>
              <a:rPr lang="pt-BR"/>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615"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0F952CD8-909B-445D-AFC7-BE6AAA385A42}" type="slidenum">
              <a:t>&lt;#&gt;</a:t>
            </a:fld>
          </a:p>
        </p:txBody>
      </p:sp>
      <p:sp>
        <p:nvSpPr>
          <p:cNvPr id="6" name="PlaceHolder 5"/>
          <p:cNvSpPr>
            <a:spLocks noGrp="1"/>
          </p:cNvSpPr>
          <p:nvPr>
            <p:ph type="dt" idx="25"/>
          </p:nvPr>
        </p:nvSpPr>
        <p:spPr/>
        <p:txBody>
          <a:bodyPr/>
          <a:p>
            <a:r>
              <a:rPr lang="pt-BR"/>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Noto Sans"/>
            </a:endParaRPr>
          </a:p>
        </p:txBody>
      </p:sp>
      <p:sp>
        <p:nvSpPr>
          <p:cNvPr id="61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CE3B4CEE-FBE3-4FB9-8866-6845C56539FE}" type="slidenum">
              <a:t>&lt;#&gt;</a:t>
            </a:fld>
          </a:p>
        </p:txBody>
      </p:sp>
      <p:sp>
        <p:nvSpPr>
          <p:cNvPr id="6" name="PlaceHolder 5"/>
          <p:cNvSpPr>
            <a:spLocks noGrp="1"/>
          </p:cNvSpPr>
          <p:nvPr>
            <p:ph type="dt" idx="25"/>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20" Type="http://schemas.openxmlformats.org/officeDocument/2006/relationships/slideLayout" Target="../slideLayouts/slideLayout34.xml"/><Relationship Id="rId21" Type="http://schemas.openxmlformats.org/officeDocument/2006/relationships/slideLayout" Target="../slideLayouts/slideLayout35.xml"/><Relationship Id="rId2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pt-BR" sz="4400" spc="-1" strike="noStrike">
                <a:latin typeface="Noto Sans"/>
              </a:rPr>
              <a:t>Clique para editar o formato do texto do título</a:t>
            </a:r>
            <a:endParaRPr b="0" lang="pt-BR" sz="4400" spc="-1" strike="noStrike">
              <a:latin typeface="Noto Sans"/>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pt-BR" sz="1400" spc="-1" strike="noStrike">
                <a:latin typeface="Times New Roman"/>
              </a:defRPr>
            </a:lvl1pPr>
          </a:lstStyle>
          <a:p>
            <a:pPr algn="ctr">
              <a:buNone/>
            </a:pPr>
            <a:r>
              <a:rPr b="0" lang="pt-BR" sz="1400" spc="-1" strike="noStrike">
                <a:latin typeface="Times New Roman"/>
              </a:rPr>
              <a:t>&lt;rodapé&gt;</a:t>
            </a:r>
            <a:endParaRPr b="0" lang="pt-BR"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pt-BR" sz="1400" spc="-1" strike="noStrike">
                <a:latin typeface="Times New Roman"/>
              </a:defRPr>
            </a:lvl1pPr>
          </a:lstStyle>
          <a:p>
            <a:pPr algn="r">
              <a:buNone/>
            </a:pPr>
            <a:fld id="{8FF59FA6-12F5-4E0E-96D4-E744B330F329}" type="slidenum">
              <a:rPr b="0" lang="pt-BR" sz="1400" spc="-1" strike="noStrike">
                <a:latin typeface="Times New Roman"/>
              </a:rPr>
              <a:t>&lt;número&gt;</a:t>
            </a:fld>
            <a:endParaRPr b="0" lang="pt-BR" sz="1400" spc="-1" strike="noStrike">
              <a:latin typeface="Times New Roman"/>
            </a:endParaRPr>
          </a:p>
        </p:txBody>
      </p:sp>
      <p:sp>
        <p:nvSpPr>
          <p:cNvPr id="5" name=""/>
          <p:cNvSpPr/>
          <p:nvPr/>
        </p:nvSpPr>
        <p:spPr>
          <a:xfrm>
            <a:off x="1668240" y="2219040"/>
            <a:ext cx="1557000" cy="1874520"/>
          </a:xfrm>
          <a:custGeom>
            <a:avLst/>
            <a:gdLst/>
            <a:ahLst/>
            <a:rect l="0" t="0" r="r" b="b"/>
            <a:pathLst>
              <a:path w="4325" h="5207">
                <a:moveTo>
                  <a:pt x="2162" y="0"/>
                </a:moveTo>
                <a:lnTo>
                  <a:pt x="2162" y="0"/>
                </a:lnTo>
                <a:lnTo>
                  <a:pt x="2162" y="0"/>
                </a:lnTo>
                <a:lnTo>
                  <a:pt x="2015" y="4"/>
                </a:lnTo>
                <a:lnTo>
                  <a:pt x="1874" y="17"/>
                </a:lnTo>
                <a:lnTo>
                  <a:pt x="1736" y="39"/>
                </a:lnTo>
                <a:lnTo>
                  <a:pt x="1602" y="70"/>
                </a:lnTo>
                <a:lnTo>
                  <a:pt x="1470" y="111"/>
                </a:lnTo>
                <a:lnTo>
                  <a:pt x="1339" y="161"/>
                </a:lnTo>
                <a:lnTo>
                  <a:pt x="1210" y="220"/>
                </a:lnTo>
                <a:lnTo>
                  <a:pt x="1081" y="290"/>
                </a:lnTo>
                <a:lnTo>
                  <a:pt x="956" y="367"/>
                </a:lnTo>
                <a:lnTo>
                  <a:pt x="840" y="449"/>
                </a:lnTo>
                <a:lnTo>
                  <a:pt x="731" y="537"/>
                </a:lnTo>
                <a:lnTo>
                  <a:pt x="630" y="631"/>
                </a:lnTo>
                <a:lnTo>
                  <a:pt x="536" y="732"/>
                </a:lnTo>
                <a:lnTo>
                  <a:pt x="448" y="840"/>
                </a:lnTo>
                <a:lnTo>
                  <a:pt x="366" y="956"/>
                </a:lnTo>
                <a:lnTo>
                  <a:pt x="289" y="1081"/>
                </a:lnTo>
                <a:lnTo>
                  <a:pt x="219" y="1210"/>
                </a:lnTo>
                <a:lnTo>
                  <a:pt x="160" y="1339"/>
                </a:lnTo>
                <a:lnTo>
                  <a:pt x="110" y="1470"/>
                </a:lnTo>
                <a:lnTo>
                  <a:pt x="70" y="1602"/>
                </a:lnTo>
                <a:lnTo>
                  <a:pt x="39" y="1736"/>
                </a:lnTo>
                <a:lnTo>
                  <a:pt x="17" y="1874"/>
                </a:lnTo>
                <a:lnTo>
                  <a:pt x="4" y="2015"/>
                </a:lnTo>
                <a:lnTo>
                  <a:pt x="0" y="2162"/>
                </a:lnTo>
                <a:lnTo>
                  <a:pt x="0" y="2162"/>
                </a:lnTo>
                <a:lnTo>
                  <a:pt x="0" y="2162"/>
                </a:lnTo>
                <a:lnTo>
                  <a:pt x="4" y="2308"/>
                </a:lnTo>
                <a:lnTo>
                  <a:pt x="17" y="2450"/>
                </a:lnTo>
                <a:lnTo>
                  <a:pt x="39" y="2587"/>
                </a:lnTo>
                <a:lnTo>
                  <a:pt x="70" y="2721"/>
                </a:lnTo>
                <a:lnTo>
                  <a:pt x="110" y="2853"/>
                </a:lnTo>
                <a:lnTo>
                  <a:pt x="160" y="2983"/>
                </a:lnTo>
                <a:lnTo>
                  <a:pt x="220" y="3112"/>
                </a:lnTo>
                <a:lnTo>
                  <a:pt x="289" y="3241"/>
                </a:lnTo>
                <a:lnTo>
                  <a:pt x="366" y="3366"/>
                </a:lnTo>
                <a:lnTo>
                  <a:pt x="448" y="3482"/>
                </a:lnTo>
                <a:lnTo>
                  <a:pt x="536" y="3590"/>
                </a:lnTo>
                <a:lnTo>
                  <a:pt x="630" y="3691"/>
                </a:lnTo>
                <a:lnTo>
                  <a:pt x="731" y="3785"/>
                </a:lnTo>
                <a:lnTo>
                  <a:pt x="840" y="3873"/>
                </a:lnTo>
                <a:lnTo>
                  <a:pt x="956" y="3955"/>
                </a:lnTo>
                <a:lnTo>
                  <a:pt x="1081" y="4032"/>
                </a:lnTo>
                <a:lnTo>
                  <a:pt x="1171" y="4081"/>
                </a:lnTo>
                <a:lnTo>
                  <a:pt x="1260" y="4125"/>
                </a:lnTo>
                <a:lnTo>
                  <a:pt x="1351" y="4164"/>
                </a:lnTo>
                <a:lnTo>
                  <a:pt x="1448" y="4201"/>
                </a:lnTo>
                <a:lnTo>
                  <a:pt x="1448" y="4203"/>
                </a:lnTo>
                <a:lnTo>
                  <a:pt x="1448" y="4954"/>
                </a:lnTo>
                <a:lnTo>
                  <a:pt x="1449" y="4980"/>
                </a:lnTo>
                <a:lnTo>
                  <a:pt x="1453" y="5005"/>
                </a:lnTo>
                <a:lnTo>
                  <a:pt x="1459" y="5029"/>
                </a:lnTo>
                <a:lnTo>
                  <a:pt x="1468" y="5052"/>
                </a:lnTo>
                <a:lnTo>
                  <a:pt x="1478" y="5074"/>
                </a:lnTo>
                <a:lnTo>
                  <a:pt x="1491" y="5095"/>
                </a:lnTo>
                <a:lnTo>
                  <a:pt x="1506" y="5115"/>
                </a:lnTo>
                <a:lnTo>
                  <a:pt x="1522" y="5133"/>
                </a:lnTo>
                <a:lnTo>
                  <a:pt x="1540" y="5149"/>
                </a:lnTo>
                <a:lnTo>
                  <a:pt x="1560" y="5164"/>
                </a:lnTo>
                <a:lnTo>
                  <a:pt x="1581" y="5176"/>
                </a:lnTo>
                <a:lnTo>
                  <a:pt x="1603" y="5187"/>
                </a:lnTo>
                <a:lnTo>
                  <a:pt x="1626" y="5195"/>
                </a:lnTo>
                <a:lnTo>
                  <a:pt x="1651" y="5202"/>
                </a:lnTo>
                <a:lnTo>
                  <a:pt x="1676" y="5205"/>
                </a:lnTo>
                <a:lnTo>
                  <a:pt x="1702" y="5207"/>
                </a:lnTo>
                <a:lnTo>
                  <a:pt x="2622" y="5207"/>
                </a:lnTo>
                <a:lnTo>
                  <a:pt x="2648" y="5205"/>
                </a:lnTo>
                <a:lnTo>
                  <a:pt x="2673" y="5202"/>
                </a:lnTo>
                <a:lnTo>
                  <a:pt x="2698" y="5195"/>
                </a:lnTo>
                <a:lnTo>
                  <a:pt x="2721" y="5187"/>
                </a:lnTo>
                <a:lnTo>
                  <a:pt x="2743" y="5176"/>
                </a:lnTo>
                <a:lnTo>
                  <a:pt x="2764" y="5164"/>
                </a:lnTo>
                <a:lnTo>
                  <a:pt x="2784" y="5149"/>
                </a:lnTo>
                <a:lnTo>
                  <a:pt x="2802" y="5133"/>
                </a:lnTo>
                <a:lnTo>
                  <a:pt x="2818" y="5115"/>
                </a:lnTo>
                <a:lnTo>
                  <a:pt x="2833" y="5095"/>
                </a:lnTo>
                <a:lnTo>
                  <a:pt x="2845" y="5074"/>
                </a:lnTo>
                <a:lnTo>
                  <a:pt x="2856" y="5052"/>
                </a:lnTo>
                <a:lnTo>
                  <a:pt x="2865" y="5029"/>
                </a:lnTo>
                <a:lnTo>
                  <a:pt x="2871" y="5005"/>
                </a:lnTo>
                <a:lnTo>
                  <a:pt x="2875" y="4980"/>
                </a:lnTo>
                <a:lnTo>
                  <a:pt x="2876" y="4954"/>
                </a:lnTo>
                <a:lnTo>
                  <a:pt x="2876" y="4203"/>
                </a:lnTo>
                <a:lnTo>
                  <a:pt x="2876" y="4201"/>
                </a:lnTo>
                <a:lnTo>
                  <a:pt x="2876" y="4201"/>
                </a:lnTo>
                <a:lnTo>
                  <a:pt x="2972" y="4165"/>
                </a:lnTo>
                <a:lnTo>
                  <a:pt x="3063" y="4125"/>
                </a:lnTo>
                <a:lnTo>
                  <a:pt x="3152" y="4082"/>
                </a:lnTo>
                <a:lnTo>
                  <a:pt x="3243" y="4032"/>
                </a:lnTo>
                <a:lnTo>
                  <a:pt x="3368" y="3955"/>
                </a:lnTo>
                <a:lnTo>
                  <a:pt x="3484" y="3872"/>
                </a:lnTo>
                <a:lnTo>
                  <a:pt x="3593" y="3785"/>
                </a:lnTo>
                <a:lnTo>
                  <a:pt x="3694" y="3691"/>
                </a:lnTo>
                <a:lnTo>
                  <a:pt x="3788" y="3590"/>
                </a:lnTo>
                <a:lnTo>
                  <a:pt x="3876" y="3482"/>
                </a:lnTo>
                <a:lnTo>
                  <a:pt x="3958" y="3366"/>
                </a:lnTo>
                <a:lnTo>
                  <a:pt x="4035" y="3241"/>
                </a:lnTo>
                <a:lnTo>
                  <a:pt x="4104" y="3112"/>
                </a:lnTo>
                <a:lnTo>
                  <a:pt x="4164" y="2983"/>
                </a:lnTo>
                <a:lnTo>
                  <a:pt x="4213" y="2853"/>
                </a:lnTo>
                <a:lnTo>
                  <a:pt x="4254" y="2721"/>
                </a:lnTo>
                <a:lnTo>
                  <a:pt x="4285" y="2587"/>
                </a:lnTo>
                <a:lnTo>
                  <a:pt x="4307" y="2450"/>
                </a:lnTo>
                <a:lnTo>
                  <a:pt x="4320" y="2308"/>
                </a:lnTo>
                <a:lnTo>
                  <a:pt x="4325" y="2162"/>
                </a:lnTo>
                <a:lnTo>
                  <a:pt x="4325" y="2162"/>
                </a:lnTo>
                <a:lnTo>
                  <a:pt x="4325" y="2162"/>
                </a:lnTo>
                <a:lnTo>
                  <a:pt x="4321" y="2015"/>
                </a:lnTo>
                <a:lnTo>
                  <a:pt x="4308" y="1874"/>
                </a:lnTo>
                <a:lnTo>
                  <a:pt x="4286" y="1736"/>
                </a:lnTo>
                <a:lnTo>
                  <a:pt x="4254" y="1602"/>
                </a:lnTo>
                <a:lnTo>
                  <a:pt x="4214" y="1470"/>
                </a:lnTo>
                <a:lnTo>
                  <a:pt x="4164" y="1339"/>
                </a:lnTo>
                <a:lnTo>
                  <a:pt x="4104" y="1210"/>
                </a:lnTo>
                <a:lnTo>
                  <a:pt x="4035" y="1081"/>
                </a:lnTo>
                <a:lnTo>
                  <a:pt x="3958" y="956"/>
                </a:lnTo>
                <a:lnTo>
                  <a:pt x="3876" y="840"/>
                </a:lnTo>
                <a:lnTo>
                  <a:pt x="3788" y="732"/>
                </a:lnTo>
                <a:lnTo>
                  <a:pt x="3693" y="631"/>
                </a:lnTo>
                <a:lnTo>
                  <a:pt x="3592" y="537"/>
                </a:lnTo>
                <a:lnTo>
                  <a:pt x="3484" y="449"/>
                </a:lnTo>
                <a:lnTo>
                  <a:pt x="3368" y="367"/>
                </a:lnTo>
                <a:lnTo>
                  <a:pt x="3243" y="290"/>
                </a:lnTo>
                <a:lnTo>
                  <a:pt x="3114" y="220"/>
                </a:lnTo>
                <a:lnTo>
                  <a:pt x="2985" y="161"/>
                </a:lnTo>
                <a:lnTo>
                  <a:pt x="2854" y="111"/>
                </a:lnTo>
                <a:lnTo>
                  <a:pt x="2722" y="70"/>
                </a:lnTo>
                <a:lnTo>
                  <a:pt x="2588" y="39"/>
                </a:lnTo>
                <a:lnTo>
                  <a:pt x="2450" y="17"/>
                </a:lnTo>
                <a:lnTo>
                  <a:pt x="2309" y="4"/>
                </a:lnTo>
                <a:lnTo>
                  <a:pt x="2162" y="0"/>
                </a:lnTo>
                <a:close/>
              </a:path>
            </a:pathLst>
          </a:custGeom>
          <a:noFill/>
          <a:ln cap="sq" w="78120">
            <a:solidFill>
              <a:srgbClr val="ffffff"/>
            </a:solidFill>
            <a:miter/>
          </a:ln>
        </p:spPr>
      </p:sp>
      <p:sp>
        <p:nvSpPr>
          <p:cNvPr id="6" name=""/>
          <p:cNvSpPr/>
          <p:nvPr/>
        </p:nvSpPr>
        <p:spPr>
          <a:xfrm>
            <a:off x="2081160" y="4093200"/>
            <a:ext cx="730800" cy="182880"/>
          </a:xfrm>
          <a:custGeom>
            <a:avLst/>
            <a:gdLst/>
            <a:ahLst/>
            <a:rect l="0" t="0" r="r" b="b"/>
            <a:pathLst>
              <a:path w="2030" h="508">
                <a:moveTo>
                  <a:pt x="1015" y="508"/>
                </a:moveTo>
                <a:lnTo>
                  <a:pt x="1776" y="508"/>
                </a:lnTo>
                <a:lnTo>
                  <a:pt x="1802" y="507"/>
                </a:lnTo>
                <a:lnTo>
                  <a:pt x="1827" y="503"/>
                </a:lnTo>
                <a:lnTo>
                  <a:pt x="1852" y="497"/>
                </a:lnTo>
                <a:lnTo>
                  <a:pt x="1875" y="488"/>
                </a:lnTo>
                <a:lnTo>
                  <a:pt x="1897" y="477"/>
                </a:lnTo>
                <a:lnTo>
                  <a:pt x="1918" y="465"/>
                </a:lnTo>
                <a:lnTo>
                  <a:pt x="1938" y="450"/>
                </a:lnTo>
                <a:lnTo>
                  <a:pt x="1956" y="433"/>
                </a:lnTo>
                <a:lnTo>
                  <a:pt x="1972" y="415"/>
                </a:lnTo>
                <a:lnTo>
                  <a:pt x="1987" y="396"/>
                </a:lnTo>
                <a:lnTo>
                  <a:pt x="1999" y="375"/>
                </a:lnTo>
                <a:lnTo>
                  <a:pt x="2010" y="353"/>
                </a:lnTo>
                <a:lnTo>
                  <a:pt x="2019" y="329"/>
                </a:lnTo>
                <a:lnTo>
                  <a:pt x="2025" y="305"/>
                </a:lnTo>
                <a:lnTo>
                  <a:pt x="2029" y="280"/>
                </a:lnTo>
                <a:lnTo>
                  <a:pt x="2030" y="254"/>
                </a:lnTo>
                <a:lnTo>
                  <a:pt x="2029" y="228"/>
                </a:lnTo>
                <a:lnTo>
                  <a:pt x="2025" y="203"/>
                </a:lnTo>
                <a:lnTo>
                  <a:pt x="2019" y="179"/>
                </a:lnTo>
                <a:lnTo>
                  <a:pt x="2010" y="155"/>
                </a:lnTo>
                <a:lnTo>
                  <a:pt x="1999" y="133"/>
                </a:lnTo>
                <a:lnTo>
                  <a:pt x="1987" y="112"/>
                </a:lnTo>
                <a:lnTo>
                  <a:pt x="1972" y="93"/>
                </a:lnTo>
                <a:lnTo>
                  <a:pt x="1956" y="74"/>
                </a:lnTo>
                <a:lnTo>
                  <a:pt x="1938" y="58"/>
                </a:lnTo>
                <a:lnTo>
                  <a:pt x="1918" y="43"/>
                </a:lnTo>
                <a:lnTo>
                  <a:pt x="1897" y="31"/>
                </a:lnTo>
                <a:lnTo>
                  <a:pt x="1875" y="20"/>
                </a:lnTo>
                <a:lnTo>
                  <a:pt x="1852" y="11"/>
                </a:lnTo>
                <a:lnTo>
                  <a:pt x="1827" y="5"/>
                </a:lnTo>
                <a:lnTo>
                  <a:pt x="1802" y="1"/>
                </a:lnTo>
                <a:lnTo>
                  <a:pt x="1776"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1015" y="508"/>
                </a:lnTo>
                <a:close/>
              </a:path>
            </a:pathLst>
          </a:custGeom>
          <a:noFill/>
          <a:ln cap="rnd" w="78120">
            <a:solidFill>
              <a:srgbClr val="ffffff"/>
            </a:solidFill>
            <a:round/>
          </a:ln>
        </p:spPr>
      </p:sp>
      <p:sp>
        <p:nvSpPr>
          <p:cNvPr id="7" name=""/>
          <p:cNvSpPr/>
          <p:nvPr/>
        </p:nvSpPr>
        <p:spPr>
          <a:xfrm>
            <a:off x="2151720" y="4273560"/>
            <a:ext cx="589680" cy="182880"/>
          </a:xfrm>
          <a:custGeom>
            <a:avLst/>
            <a:gdLst/>
            <a:ahLst/>
            <a:rect l="0" t="0" r="r" b="b"/>
            <a:pathLst>
              <a:path w="1638" h="508">
                <a:moveTo>
                  <a:pt x="819" y="508"/>
                </a:moveTo>
                <a:lnTo>
                  <a:pt x="1385" y="508"/>
                </a:lnTo>
                <a:lnTo>
                  <a:pt x="1411" y="507"/>
                </a:lnTo>
                <a:lnTo>
                  <a:pt x="1436" y="503"/>
                </a:lnTo>
                <a:lnTo>
                  <a:pt x="1460" y="497"/>
                </a:lnTo>
                <a:lnTo>
                  <a:pt x="1484" y="488"/>
                </a:lnTo>
                <a:lnTo>
                  <a:pt x="1506" y="477"/>
                </a:lnTo>
                <a:lnTo>
                  <a:pt x="1527" y="465"/>
                </a:lnTo>
                <a:lnTo>
                  <a:pt x="1546" y="450"/>
                </a:lnTo>
                <a:lnTo>
                  <a:pt x="1564" y="433"/>
                </a:lnTo>
                <a:lnTo>
                  <a:pt x="1580" y="415"/>
                </a:lnTo>
                <a:lnTo>
                  <a:pt x="1595" y="396"/>
                </a:lnTo>
                <a:lnTo>
                  <a:pt x="1607" y="375"/>
                </a:lnTo>
                <a:lnTo>
                  <a:pt x="1618" y="353"/>
                </a:lnTo>
                <a:lnTo>
                  <a:pt x="1627" y="329"/>
                </a:lnTo>
                <a:lnTo>
                  <a:pt x="1633" y="305"/>
                </a:lnTo>
                <a:lnTo>
                  <a:pt x="1637" y="280"/>
                </a:lnTo>
                <a:lnTo>
                  <a:pt x="1638" y="254"/>
                </a:lnTo>
                <a:lnTo>
                  <a:pt x="1638" y="254"/>
                </a:lnTo>
                <a:lnTo>
                  <a:pt x="1637" y="228"/>
                </a:lnTo>
                <a:lnTo>
                  <a:pt x="1633" y="203"/>
                </a:lnTo>
                <a:lnTo>
                  <a:pt x="1627" y="179"/>
                </a:lnTo>
                <a:lnTo>
                  <a:pt x="1618" y="155"/>
                </a:lnTo>
                <a:lnTo>
                  <a:pt x="1607" y="133"/>
                </a:lnTo>
                <a:lnTo>
                  <a:pt x="1595" y="112"/>
                </a:lnTo>
                <a:lnTo>
                  <a:pt x="1580" y="93"/>
                </a:lnTo>
                <a:lnTo>
                  <a:pt x="1564" y="74"/>
                </a:lnTo>
                <a:lnTo>
                  <a:pt x="1546" y="58"/>
                </a:lnTo>
                <a:lnTo>
                  <a:pt x="1527" y="43"/>
                </a:lnTo>
                <a:lnTo>
                  <a:pt x="1506" y="31"/>
                </a:lnTo>
                <a:lnTo>
                  <a:pt x="1484" y="20"/>
                </a:lnTo>
                <a:lnTo>
                  <a:pt x="1460" y="11"/>
                </a:lnTo>
                <a:lnTo>
                  <a:pt x="1436" y="5"/>
                </a:lnTo>
                <a:lnTo>
                  <a:pt x="1411" y="1"/>
                </a:lnTo>
                <a:lnTo>
                  <a:pt x="1385"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819" y="508"/>
                </a:lnTo>
                <a:close/>
              </a:path>
            </a:pathLst>
          </a:custGeom>
          <a:noFill/>
          <a:ln cap="rnd" w="78120">
            <a:solidFill>
              <a:srgbClr val="ffffff"/>
            </a:solidFill>
            <a:round/>
          </a:ln>
        </p:spPr>
      </p:sp>
      <p:sp>
        <p:nvSpPr>
          <p:cNvPr id="8" name=""/>
          <p:cNvSpPr/>
          <p:nvPr/>
        </p:nvSpPr>
        <p:spPr>
          <a:xfrm>
            <a:off x="2094120" y="2736360"/>
            <a:ext cx="713160" cy="1356840"/>
          </a:xfrm>
          <a:custGeom>
            <a:avLst/>
            <a:gdLst/>
            <a:ahLst/>
            <a:rect l="0" t="0" r="r" b="b"/>
            <a:pathLst>
              <a:path w="1981" h="3769">
                <a:moveTo>
                  <a:pt x="719" y="3769"/>
                </a:moveTo>
                <a:lnTo>
                  <a:pt x="735" y="2818"/>
                </a:lnTo>
                <a:lnTo>
                  <a:pt x="744" y="2317"/>
                </a:lnTo>
                <a:lnTo>
                  <a:pt x="754" y="1992"/>
                </a:lnTo>
                <a:lnTo>
                  <a:pt x="761" y="1935"/>
                </a:lnTo>
                <a:lnTo>
                  <a:pt x="775" y="1880"/>
                </a:lnTo>
                <a:lnTo>
                  <a:pt x="795" y="1828"/>
                </a:lnTo>
                <a:lnTo>
                  <a:pt x="821" y="1779"/>
                </a:lnTo>
                <a:lnTo>
                  <a:pt x="852" y="1733"/>
                </a:lnTo>
                <a:lnTo>
                  <a:pt x="888" y="1689"/>
                </a:lnTo>
                <a:lnTo>
                  <a:pt x="973" y="1606"/>
                </a:lnTo>
                <a:lnTo>
                  <a:pt x="1072" y="1529"/>
                </a:lnTo>
                <a:lnTo>
                  <a:pt x="1181" y="1457"/>
                </a:lnTo>
                <a:lnTo>
                  <a:pt x="1413" y="1319"/>
                </a:lnTo>
                <a:lnTo>
                  <a:pt x="1639" y="1176"/>
                </a:lnTo>
                <a:lnTo>
                  <a:pt x="1740" y="1099"/>
                </a:lnTo>
                <a:lnTo>
                  <a:pt x="1829" y="1014"/>
                </a:lnTo>
                <a:lnTo>
                  <a:pt x="1867" y="969"/>
                </a:lnTo>
                <a:lnTo>
                  <a:pt x="1900" y="922"/>
                </a:lnTo>
                <a:lnTo>
                  <a:pt x="1929" y="872"/>
                </a:lnTo>
                <a:lnTo>
                  <a:pt x="1952" y="819"/>
                </a:lnTo>
                <a:lnTo>
                  <a:pt x="1968" y="763"/>
                </a:lnTo>
                <a:lnTo>
                  <a:pt x="1978" y="704"/>
                </a:lnTo>
                <a:lnTo>
                  <a:pt x="1981" y="641"/>
                </a:lnTo>
                <a:lnTo>
                  <a:pt x="1977" y="574"/>
                </a:lnTo>
                <a:lnTo>
                  <a:pt x="1967" y="521"/>
                </a:lnTo>
                <a:lnTo>
                  <a:pt x="1950" y="475"/>
                </a:lnTo>
                <a:lnTo>
                  <a:pt x="1928" y="434"/>
                </a:lnTo>
                <a:lnTo>
                  <a:pt x="1901" y="400"/>
                </a:lnTo>
                <a:lnTo>
                  <a:pt x="1869" y="371"/>
                </a:lnTo>
                <a:lnTo>
                  <a:pt x="1832" y="347"/>
                </a:lnTo>
                <a:lnTo>
                  <a:pt x="1792" y="329"/>
                </a:lnTo>
                <a:lnTo>
                  <a:pt x="1749" y="315"/>
                </a:lnTo>
                <a:lnTo>
                  <a:pt x="1702" y="307"/>
                </a:lnTo>
                <a:lnTo>
                  <a:pt x="1654" y="302"/>
                </a:lnTo>
                <a:lnTo>
                  <a:pt x="1551" y="306"/>
                </a:lnTo>
                <a:lnTo>
                  <a:pt x="1446" y="325"/>
                </a:lnTo>
                <a:lnTo>
                  <a:pt x="1340" y="356"/>
                </a:lnTo>
                <a:lnTo>
                  <a:pt x="1239" y="398"/>
                </a:lnTo>
                <a:lnTo>
                  <a:pt x="1145" y="449"/>
                </a:lnTo>
                <a:lnTo>
                  <a:pt x="1064" y="506"/>
                </a:lnTo>
                <a:lnTo>
                  <a:pt x="1028" y="537"/>
                </a:lnTo>
                <a:lnTo>
                  <a:pt x="998" y="569"/>
                </a:lnTo>
                <a:lnTo>
                  <a:pt x="972" y="601"/>
                </a:lnTo>
                <a:lnTo>
                  <a:pt x="951" y="634"/>
                </a:lnTo>
                <a:lnTo>
                  <a:pt x="937" y="668"/>
                </a:lnTo>
                <a:lnTo>
                  <a:pt x="929" y="701"/>
                </a:lnTo>
                <a:lnTo>
                  <a:pt x="927" y="734"/>
                </a:lnTo>
                <a:lnTo>
                  <a:pt x="933" y="766"/>
                </a:lnTo>
                <a:lnTo>
                  <a:pt x="947" y="798"/>
                </a:lnTo>
                <a:lnTo>
                  <a:pt x="969" y="828"/>
                </a:lnTo>
                <a:lnTo>
                  <a:pt x="989" y="849"/>
                </a:lnTo>
                <a:lnTo>
                  <a:pt x="1009" y="865"/>
                </a:lnTo>
                <a:lnTo>
                  <a:pt x="1028" y="876"/>
                </a:lnTo>
                <a:lnTo>
                  <a:pt x="1048" y="883"/>
                </a:lnTo>
                <a:lnTo>
                  <a:pt x="1067" y="886"/>
                </a:lnTo>
                <a:lnTo>
                  <a:pt x="1085" y="884"/>
                </a:lnTo>
                <a:lnTo>
                  <a:pt x="1103" y="880"/>
                </a:lnTo>
                <a:lnTo>
                  <a:pt x="1120" y="871"/>
                </a:lnTo>
                <a:lnTo>
                  <a:pt x="1137" y="860"/>
                </a:lnTo>
                <a:lnTo>
                  <a:pt x="1152" y="846"/>
                </a:lnTo>
                <a:lnTo>
                  <a:pt x="1167" y="828"/>
                </a:lnTo>
                <a:lnTo>
                  <a:pt x="1180" y="809"/>
                </a:lnTo>
                <a:lnTo>
                  <a:pt x="1204" y="762"/>
                </a:lnTo>
                <a:lnTo>
                  <a:pt x="1222" y="709"/>
                </a:lnTo>
                <a:lnTo>
                  <a:pt x="1235" y="649"/>
                </a:lnTo>
                <a:lnTo>
                  <a:pt x="1240" y="585"/>
                </a:lnTo>
                <a:lnTo>
                  <a:pt x="1238" y="520"/>
                </a:lnTo>
                <a:lnTo>
                  <a:pt x="1228" y="453"/>
                </a:lnTo>
                <a:lnTo>
                  <a:pt x="1209" y="388"/>
                </a:lnTo>
                <a:lnTo>
                  <a:pt x="1180" y="326"/>
                </a:lnTo>
                <a:lnTo>
                  <a:pt x="1161" y="297"/>
                </a:lnTo>
                <a:lnTo>
                  <a:pt x="1140" y="269"/>
                </a:lnTo>
                <a:lnTo>
                  <a:pt x="1117" y="243"/>
                </a:lnTo>
                <a:lnTo>
                  <a:pt x="1090" y="218"/>
                </a:lnTo>
                <a:lnTo>
                  <a:pt x="1054" y="192"/>
                </a:lnTo>
                <a:lnTo>
                  <a:pt x="1007" y="162"/>
                </a:lnTo>
                <a:lnTo>
                  <a:pt x="951" y="131"/>
                </a:lnTo>
                <a:lnTo>
                  <a:pt x="886" y="100"/>
                </a:lnTo>
                <a:lnTo>
                  <a:pt x="815" y="70"/>
                </a:lnTo>
                <a:lnTo>
                  <a:pt x="739" y="44"/>
                </a:lnTo>
                <a:lnTo>
                  <a:pt x="659" y="22"/>
                </a:lnTo>
                <a:lnTo>
                  <a:pt x="577" y="7"/>
                </a:lnTo>
                <a:lnTo>
                  <a:pt x="494" y="0"/>
                </a:lnTo>
                <a:lnTo>
                  <a:pt x="412" y="3"/>
                </a:lnTo>
                <a:lnTo>
                  <a:pt x="332" y="16"/>
                </a:lnTo>
                <a:lnTo>
                  <a:pt x="294" y="28"/>
                </a:lnTo>
                <a:lnTo>
                  <a:pt x="256" y="43"/>
                </a:lnTo>
                <a:lnTo>
                  <a:pt x="220" y="61"/>
                </a:lnTo>
                <a:lnTo>
                  <a:pt x="186" y="84"/>
                </a:lnTo>
                <a:lnTo>
                  <a:pt x="153" y="110"/>
                </a:lnTo>
                <a:lnTo>
                  <a:pt x="122" y="141"/>
                </a:lnTo>
                <a:lnTo>
                  <a:pt x="93" y="176"/>
                </a:lnTo>
                <a:lnTo>
                  <a:pt x="67" y="216"/>
                </a:lnTo>
                <a:lnTo>
                  <a:pt x="42" y="260"/>
                </a:lnTo>
                <a:lnTo>
                  <a:pt x="21" y="309"/>
                </a:lnTo>
                <a:lnTo>
                  <a:pt x="6" y="359"/>
                </a:lnTo>
                <a:lnTo>
                  <a:pt x="0" y="410"/>
                </a:lnTo>
                <a:lnTo>
                  <a:pt x="2" y="460"/>
                </a:lnTo>
                <a:lnTo>
                  <a:pt x="12" y="512"/>
                </a:lnTo>
                <a:lnTo>
                  <a:pt x="29" y="563"/>
                </a:lnTo>
                <a:lnTo>
                  <a:pt x="52" y="615"/>
                </a:lnTo>
                <a:lnTo>
                  <a:pt x="117" y="719"/>
                </a:lnTo>
                <a:lnTo>
                  <a:pt x="202" y="824"/>
                </a:lnTo>
                <a:lnTo>
                  <a:pt x="302" y="929"/>
                </a:lnTo>
                <a:lnTo>
                  <a:pt x="532" y="1139"/>
                </a:lnTo>
                <a:lnTo>
                  <a:pt x="773" y="1346"/>
                </a:lnTo>
                <a:lnTo>
                  <a:pt x="992" y="1549"/>
                </a:lnTo>
                <a:lnTo>
                  <a:pt x="1081" y="1648"/>
                </a:lnTo>
                <a:lnTo>
                  <a:pt x="1153" y="1745"/>
                </a:lnTo>
                <a:lnTo>
                  <a:pt x="1180" y="1792"/>
                </a:lnTo>
                <a:lnTo>
                  <a:pt x="1201" y="1839"/>
                </a:lnTo>
                <a:lnTo>
                  <a:pt x="1215" y="1885"/>
                </a:lnTo>
                <a:lnTo>
                  <a:pt x="1222" y="1930"/>
                </a:lnTo>
                <a:lnTo>
                  <a:pt x="1227" y="2105"/>
                </a:lnTo>
                <a:lnTo>
                  <a:pt x="1226" y="2358"/>
                </a:lnTo>
                <a:lnTo>
                  <a:pt x="1215" y="2975"/>
                </a:lnTo>
                <a:lnTo>
                  <a:pt x="1192" y="3769"/>
                </a:lnTo>
                <a:lnTo>
                  <a:pt x="719" y="3769"/>
                </a:lnTo>
                <a:close/>
              </a:path>
            </a:pathLst>
          </a:custGeom>
          <a:noFill/>
          <a:ln cap="rnd" w="78120">
            <a:solidFill>
              <a:srgbClr val="ffffff"/>
            </a:solidFill>
            <a:round/>
          </a:ln>
        </p:spPr>
      </p:sp>
      <p:sp>
        <p:nvSpPr>
          <p:cNvPr id="9" name=""/>
          <p:cNvSpPr/>
          <p:nvPr/>
        </p:nvSpPr>
        <p:spPr>
          <a:xfrm>
            <a:off x="2446560" y="1530360"/>
            <a:ext cx="0" cy="266760"/>
          </a:xfrm>
          <a:prstGeom prst="line">
            <a:avLst/>
          </a:prstGeom>
          <a:ln cap="rnd" w="78120">
            <a:solidFill>
              <a:srgbClr val="ffffff"/>
            </a:solidFill>
            <a:round/>
          </a:ln>
        </p:spPr>
        <p:style>
          <a:lnRef idx="0"/>
          <a:fillRef idx="0"/>
          <a:effectRef idx="0"/>
          <a:fontRef idx="minor"/>
        </p:style>
      </p:sp>
      <p:sp>
        <p:nvSpPr>
          <p:cNvPr id="10" name=""/>
          <p:cNvSpPr/>
          <p:nvPr/>
        </p:nvSpPr>
        <p:spPr>
          <a:xfrm flipH="1">
            <a:off x="3368520" y="1917000"/>
            <a:ext cx="188640" cy="188640"/>
          </a:xfrm>
          <a:prstGeom prst="line">
            <a:avLst/>
          </a:prstGeom>
          <a:ln cap="rnd" w="78120">
            <a:solidFill>
              <a:srgbClr val="ffffff"/>
            </a:solidFill>
            <a:round/>
          </a:ln>
        </p:spPr>
        <p:style>
          <a:lnRef idx="0"/>
          <a:fillRef idx="0"/>
          <a:effectRef idx="0"/>
          <a:fontRef idx="minor"/>
        </p:style>
      </p:sp>
      <p:sp>
        <p:nvSpPr>
          <p:cNvPr id="11" name=""/>
          <p:cNvSpPr/>
          <p:nvPr/>
        </p:nvSpPr>
        <p:spPr>
          <a:xfrm flipH="1">
            <a:off x="3582720" y="2950200"/>
            <a:ext cx="267120" cy="0"/>
          </a:xfrm>
          <a:prstGeom prst="line">
            <a:avLst/>
          </a:prstGeom>
          <a:ln cap="rnd" w="78120">
            <a:solidFill>
              <a:srgbClr val="ffffff"/>
            </a:solidFill>
            <a:round/>
          </a:ln>
        </p:spPr>
        <p:style>
          <a:lnRef idx="0"/>
          <a:fillRef idx="0"/>
          <a:effectRef idx="0"/>
          <a:fontRef idx="minor"/>
        </p:style>
      </p:sp>
      <p:sp>
        <p:nvSpPr>
          <p:cNvPr id="12" name=""/>
          <p:cNvSpPr/>
          <p:nvPr/>
        </p:nvSpPr>
        <p:spPr>
          <a:xfrm>
            <a:off x="1335960" y="1917000"/>
            <a:ext cx="189000" cy="188640"/>
          </a:xfrm>
          <a:prstGeom prst="line">
            <a:avLst/>
          </a:prstGeom>
          <a:ln cap="rnd" w="78120">
            <a:solidFill>
              <a:srgbClr val="ffffff"/>
            </a:solidFill>
            <a:round/>
          </a:ln>
        </p:spPr>
        <p:style>
          <a:lnRef idx="0"/>
          <a:fillRef idx="0"/>
          <a:effectRef idx="0"/>
          <a:fontRef idx="minor"/>
        </p:style>
      </p:sp>
      <p:sp>
        <p:nvSpPr>
          <p:cNvPr id="13" name=""/>
          <p:cNvSpPr/>
          <p:nvPr/>
        </p:nvSpPr>
        <p:spPr>
          <a:xfrm>
            <a:off x="1043280" y="2950200"/>
            <a:ext cx="267120" cy="0"/>
          </a:xfrm>
          <a:prstGeom prst="line">
            <a:avLst/>
          </a:prstGeom>
          <a:ln cap="rnd" w="78120">
            <a:solidFill>
              <a:srgbClr val="ffffff"/>
            </a:solidFill>
            <a:round/>
          </a:ln>
        </p:spPr>
        <p:style>
          <a:lnRef idx="0"/>
          <a:fillRef idx="0"/>
          <a:effectRef idx="0"/>
          <a:fontRef idx="minor"/>
        </p:style>
      </p:sp>
      <p:sp>
        <p:nvSpPr>
          <p:cNvPr id="14" name=""/>
          <p:cNvSpPr/>
          <p:nvPr/>
        </p:nvSpPr>
        <p:spPr>
          <a:xfrm>
            <a:off x="1639440" y="2187720"/>
            <a:ext cx="1557000" cy="1874520"/>
          </a:xfrm>
          <a:custGeom>
            <a:avLst/>
            <a:gdLst/>
            <a:ahLst/>
            <a:rect l="0" t="0" r="r" b="b"/>
            <a:pathLst>
              <a:path w="4325" h="5207">
                <a:moveTo>
                  <a:pt x="2163" y="0"/>
                </a:moveTo>
                <a:lnTo>
                  <a:pt x="2163" y="0"/>
                </a:lnTo>
                <a:lnTo>
                  <a:pt x="2163" y="0"/>
                </a:lnTo>
                <a:lnTo>
                  <a:pt x="2016" y="4"/>
                </a:lnTo>
                <a:lnTo>
                  <a:pt x="1875" y="17"/>
                </a:lnTo>
                <a:lnTo>
                  <a:pt x="1737" y="39"/>
                </a:lnTo>
                <a:lnTo>
                  <a:pt x="1602" y="70"/>
                </a:lnTo>
                <a:lnTo>
                  <a:pt x="1470" y="110"/>
                </a:lnTo>
                <a:lnTo>
                  <a:pt x="1340" y="160"/>
                </a:lnTo>
                <a:lnTo>
                  <a:pt x="1211" y="219"/>
                </a:lnTo>
                <a:lnTo>
                  <a:pt x="1082" y="289"/>
                </a:lnTo>
                <a:lnTo>
                  <a:pt x="957" y="366"/>
                </a:lnTo>
                <a:lnTo>
                  <a:pt x="841" y="448"/>
                </a:lnTo>
                <a:lnTo>
                  <a:pt x="732" y="536"/>
                </a:lnTo>
                <a:lnTo>
                  <a:pt x="631" y="630"/>
                </a:lnTo>
                <a:lnTo>
                  <a:pt x="537" y="731"/>
                </a:lnTo>
                <a:lnTo>
                  <a:pt x="449" y="840"/>
                </a:lnTo>
                <a:lnTo>
                  <a:pt x="367" y="956"/>
                </a:lnTo>
                <a:lnTo>
                  <a:pt x="290" y="1081"/>
                </a:lnTo>
                <a:lnTo>
                  <a:pt x="220" y="1210"/>
                </a:lnTo>
                <a:lnTo>
                  <a:pt x="161" y="1339"/>
                </a:lnTo>
                <a:lnTo>
                  <a:pt x="111" y="1470"/>
                </a:lnTo>
                <a:lnTo>
                  <a:pt x="70" y="1602"/>
                </a:lnTo>
                <a:lnTo>
                  <a:pt x="39" y="1736"/>
                </a:lnTo>
                <a:lnTo>
                  <a:pt x="17" y="1874"/>
                </a:lnTo>
                <a:lnTo>
                  <a:pt x="4" y="2015"/>
                </a:lnTo>
                <a:lnTo>
                  <a:pt x="0" y="2162"/>
                </a:lnTo>
                <a:lnTo>
                  <a:pt x="0" y="2162"/>
                </a:lnTo>
                <a:lnTo>
                  <a:pt x="0" y="2162"/>
                </a:lnTo>
                <a:lnTo>
                  <a:pt x="5" y="2308"/>
                </a:lnTo>
                <a:lnTo>
                  <a:pt x="18" y="2450"/>
                </a:lnTo>
                <a:lnTo>
                  <a:pt x="40" y="2587"/>
                </a:lnTo>
                <a:lnTo>
                  <a:pt x="71" y="2721"/>
                </a:lnTo>
                <a:lnTo>
                  <a:pt x="111" y="2853"/>
                </a:lnTo>
                <a:lnTo>
                  <a:pt x="161" y="2983"/>
                </a:lnTo>
                <a:lnTo>
                  <a:pt x="221" y="3112"/>
                </a:lnTo>
                <a:lnTo>
                  <a:pt x="290" y="3241"/>
                </a:lnTo>
                <a:lnTo>
                  <a:pt x="367" y="3365"/>
                </a:lnTo>
                <a:lnTo>
                  <a:pt x="449" y="3482"/>
                </a:lnTo>
                <a:lnTo>
                  <a:pt x="537" y="3590"/>
                </a:lnTo>
                <a:lnTo>
                  <a:pt x="631" y="3691"/>
                </a:lnTo>
                <a:lnTo>
                  <a:pt x="732" y="3785"/>
                </a:lnTo>
                <a:lnTo>
                  <a:pt x="841" y="3873"/>
                </a:lnTo>
                <a:lnTo>
                  <a:pt x="957" y="3955"/>
                </a:lnTo>
                <a:lnTo>
                  <a:pt x="1082" y="4032"/>
                </a:lnTo>
                <a:lnTo>
                  <a:pt x="1172" y="4081"/>
                </a:lnTo>
                <a:lnTo>
                  <a:pt x="1261" y="4125"/>
                </a:lnTo>
                <a:lnTo>
                  <a:pt x="1352" y="4164"/>
                </a:lnTo>
                <a:lnTo>
                  <a:pt x="1449" y="4201"/>
                </a:lnTo>
                <a:lnTo>
                  <a:pt x="1449" y="4203"/>
                </a:lnTo>
                <a:lnTo>
                  <a:pt x="1449" y="4953"/>
                </a:lnTo>
                <a:lnTo>
                  <a:pt x="1450" y="4979"/>
                </a:lnTo>
                <a:lnTo>
                  <a:pt x="1454" y="5004"/>
                </a:lnTo>
                <a:lnTo>
                  <a:pt x="1460" y="5028"/>
                </a:lnTo>
                <a:lnTo>
                  <a:pt x="1469" y="5052"/>
                </a:lnTo>
                <a:lnTo>
                  <a:pt x="1479" y="5074"/>
                </a:lnTo>
                <a:lnTo>
                  <a:pt x="1492" y="5095"/>
                </a:lnTo>
                <a:lnTo>
                  <a:pt x="1507" y="5115"/>
                </a:lnTo>
                <a:lnTo>
                  <a:pt x="1523" y="5133"/>
                </a:lnTo>
                <a:lnTo>
                  <a:pt x="1541" y="5149"/>
                </a:lnTo>
                <a:lnTo>
                  <a:pt x="1561" y="5163"/>
                </a:lnTo>
                <a:lnTo>
                  <a:pt x="1582" y="5176"/>
                </a:lnTo>
                <a:lnTo>
                  <a:pt x="1604" y="5187"/>
                </a:lnTo>
                <a:lnTo>
                  <a:pt x="1627" y="5195"/>
                </a:lnTo>
                <a:lnTo>
                  <a:pt x="1652" y="5202"/>
                </a:lnTo>
                <a:lnTo>
                  <a:pt x="1677" y="5205"/>
                </a:lnTo>
                <a:lnTo>
                  <a:pt x="1703" y="5207"/>
                </a:lnTo>
                <a:lnTo>
                  <a:pt x="2623" y="5207"/>
                </a:lnTo>
                <a:lnTo>
                  <a:pt x="2649" y="5205"/>
                </a:lnTo>
                <a:lnTo>
                  <a:pt x="2674" y="5202"/>
                </a:lnTo>
                <a:lnTo>
                  <a:pt x="2699" y="5195"/>
                </a:lnTo>
                <a:lnTo>
                  <a:pt x="2722" y="5187"/>
                </a:lnTo>
                <a:lnTo>
                  <a:pt x="2744" y="5176"/>
                </a:lnTo>
                <a:lnTo>
                  <a:pt x="2765" y="5163"/>
                </a:lnTo>
                <a:lnTo>
                  <a:pt x="2785" y="5149"/>
                </a:lnTo>
                <a:lnTo>
                  <a:pt x="2803" y="5133"/>
                </a:lnTo>
                <a:lnTo>
                  <a:pt x="2819" y="5115"/>
                </a:lnTo>
                <a:lnTo>
                  <a:pt x="2834" y="5095"/>
                </a:lnTo>
                <a:lnTo>
                  <a:pt x="2846" y="5074"/>
                </a:lnTo>
                <a:lnTo>
                  <a:pt x="2857" y="5052"/>
                </a:lnTo>
                <a:lnTo>
                  <a:pt x="2866" y="5028"/>
                </a:lnTo>
                <a:lnTo>
                  <a:pt x="2872" y="5004"/>
                </a:lnTo>
                <a:lnTo>
                  <a:pt x="2876" y="4979"/>
                </a:lnTo>
                <a:lnTo>
                  <a:pt x="2877" y="4953"/>
                </a:lnTo>
                <a:lnTo>
                  <a:pt x="2877" y="4203"/>
                </a:lnTo>
                <a:lnTo>
                  <a:pt x="2877" y="4201"/>
                </a:lnTo>
                <a:lnTo>
                  <a:pt x="2877" y="4201"/>
                </a:lnTo>
                <a:lnTo>
                  <a:pt x="2973" y="4164"/>
                </a:lnTo>
                <a:lnTo>
                  <a:pt x="3065" y="4125"/>
                </a:lnTo>
                <a:lnTo>
                  <a:pt x="3153" y="4081"/>
                </a:lnTo>
                <a:lnTo>
                  <a:pt x="3244" y="4032"/>
                </a:lnTo>
                <a:lnTo>
                  <a:pt x="3369" y="3955"/>
                </a:lnTo>
                <a:lnTo>
                  <a:pt x="3485" y="3873"/>
                </a:lnTo>
                <a:lnTo>
                  <a:pt x="3594" y="3785"/>
                </a:lnTo>
                <a:lnTo>
                  <a:pt x="3695" y="3691"/>
                </a:lnTo>
                <a:lnTo>
                  <a:pt x="3789" y="3590"/>
                </a:lnTo>
                <a:lnTo>
                  <a:pt x="3877" y="3482"/>
                </a:lnTo>
                <a:lnTo>
                  <a:pt x="3959" y="3366"/>
                </a:lnTo>
                <a:lnTo>
                  <a:pt x="4036" y="3241"/>
                </a:lnTo>
                <a:lnTo>
                  <a:pt x="4105" y="3112"/>
                </a:lnTo>
                <a:lnTo>
                  <a:pt x="4165" y="2983"/>
                </a:lnTo>
                <a:lnTo>
                  <a:pt x="4214" y="2853"/>
                </a:lnTo>
                <a:lnTo>
                  <a:pt x="4255" y="2721"/>
                </a:lnTo>
                <a:lnTo>
                  <a:pt x="4286" y="2587"/>
                </a:lnTo>
                <a:lnTo>
                  <a:pt x="4308" y="2450"/>
                </a:lnTo>
                <a:lnTo>
                  <a:pt x="4321" y="2308"/>
                </a:lnTo>
                <a:lnTo>
                  <a:pt x="4325" y="2162"/>
                </a:lnTo>
                <a:lnTo>
                  <a:pt x="4325" y="2162"/>
                </a:lnTo>
                <a:lnTo>
                  <a:pt x="4325" y="2162"/>
                </a:lnTo>
                <a:lnTo>
                  <a:pt x="4321" y="2015"/>
                </a:lnTo>
                <a:lnTo>
                  <a:pt x="4308" y="1874"/>
                </a:lnTo>
                <a:lnTo>
                  <a:pt x="4286" y="1736"/>
                </a:lnTo>
                <a:lnTo>
                  <a:pt x="4255" y="1602"/>
                </a:lnTo>
                <a:lnTo>
                  <a:pt x="4215" y="1470"/>
                </a:lnTo>
                <a:lnTo>
                  <a:pt x="4165" y="1339"/>
                </a:lnTo>
                <a:lnTo>
                  <a:pt x="4105" y="1210"/>
                </a:lnTo>
                <a:lnTo>
                  <a:pt x="4036" y="1081"/>
                </a:lnTo>
                <a:lnTo>
                  <a:pt x="3959" y="956"/>
                </a:lnTo>
                <a:lnTo>
                  <a:pt x="3877" y="840"/>
                </a:lnTo>
                <a:lnTo>
                  <a:pt x="3789" y="731"/>
                </a:lnTo>
                <a:lnTo>
                  <a:pt x="3695" y="630"/>
                </a:lnTo>
                <a:lnTo>
                  <a:pt x="3594" y="536"/>
                </a:lnTo>
                <a:lnTo>
                  <a:pt x="3485" y="448"/>
                </a:lnTo>
                <a:lnTo>
                  <a:pt x="3369" y="366"/>
                </a:lnTo>
                <a:lnTo>
                  <a:pt x="3244" y="289"/>
                </a:lnTo>
                <a:lnTo>
                  <a:pt x="3115" y="219"/>
                </a:lnTo>
                <a:lnTo>
                  <a:pt x="2985" y="160"/>
                </a:lnTo>
                <a:lnTo>
                  <a:pt x="2855" y="110"/>
                </a:lnTo>
                <a:lnTo>
                  <a:pt x="2723" y="70"/>
                </a:lnTo>
                <a:lnTo>
                  <a:pt x="2589" y="39"/>
                </a:lnTo>
                <a:lnTo>
                  <a:pt x="2451" y="17"/>
                </a:lnTo>
                <a:lnTo>
                  <a:pt x="2309" y="4"/>
                </a:lnTo>
                <a:lnTo>
                  <a:pt x="2163" y="0"/>
                </a:lnTo>
                <a:close/>
              </a:path>
            </a:pathLst>
          </a:custGeom>
          <a:noFill/>
          <a:ln cap="sq" w="78120">
            <a:solidFill>
              <a:srgbClr val="000000"/>
            </a:solidFill>
            <a:miter/>
          </a:ln>
        </p:spPr>
      </p:sp>
      <p:sp>
        <p:nvSpPr>
          <p:cNvPr id="15" name=""/>
          <p:cNvSpPr/>
          <p:nvPr/>
        </p:nvSpPr>
        <p:spPr>
          <a:xfrm>
            <a:off x="2052720" y="4061880"/>
            <a:ext cx="730800" cy="182880"/>
          </a:xfrm>
          <a:custGeom>
            <a:avLst/>
            <a:gdLst/>
            <a:ahLst/>
            <a:rect l="0" t="0" r="r" b="b"/>
            <a:pathLst>
              <a:path w="2030" h="508">
                <a:moveTo>
                  <a:pt x="1015" y="508"/>
                </a:moveTo>
                <a:lnTo>
                  <a:pt x="1776" y="508"/>
                </a:lnTo>
                <a:lnTo>
                  <a:pt x="1802" y="507"/>
                </a:lnTo>
                <a:lnTo>
                  <a:pt x="1827" y="503"/>
                </a:lnTo>
                <a:lnTo>
                  <a:pt x="1851" y="497"/>
                </a:lnTo>
                <a:lnTo>
                  <a:pt x="1875" y="488"/>
                </a:lnTo>
                <a:lnTo>
                  <a:pt x="1897" y="477"/>
                </a:lnTo>
                <a:lnTo>
                  <a:pt x="1918" y="465"/>
                </a:lnTo>
                <a:lnTo>
                  <a:pt x="1937" y="450"/>
                </a:lnTo>
                <a:lnTo>
                  <a:pt x="1955" y="433"/>
                </a:lnTo>
                <a:lnTo>
                  <a:pt x="1972" y="415"/>
                </a:lnTo>
                <a:lnTo>
                  <a:pt x="1986" y="396"/>
                </a:lnTo>
                <a:lnTo>
                  <a:pt x="1999" y="375"/>
                </a:lnTo>
                <a:lnTo>
                  <a:pt x="2010" y="353"/>
                </a:lnTo>
                <a:lnTo>
                  <a:pt x="2018" y="329"/>
                </a:lnTo>
                <a:lnTo>
                  <a:pt x="2025" y="305"/>
                </a:lnTo>
                <a:lnTo>
                  <a:pt x="2029" y="280"/>
                </a:lnTo>
                <a:lnTo>
                  <a:pt x="2030" y="254"/>
                </a:lnTo>
                <a:lnTo>
                  <a:pt x="2029" y="228"/>
                </a:lnTo>
                <a:lnTo>
                  <a:pt x="2025" y="203"/>
                </a:lnTo>
                <a:lnTo>
                  <a:pt x="2018" y="179"/>
                </a:lnTo>
                <a:lnTo>
                  <a:pt x="2010" y="155"/>
                </a:lnTo>
                <a:lnTo>
                  <a:pt x="1999" y="133"/>
                </a:lnTo>
                <a:lnTo>
                  <a:pt x="1986" y="112"/>
                </a:lnTo>
                <a:lnTo>
                  <a:pt x="1972" y="93"/>
                </a:lnTo>
                <a:lnTo>
                  <a:pt x="1955" y="74"/>
                </a:lnTo>
                <a:lnTo>
                  <a:pt x="1937" y="58"/>
                </a:lnTo>
                <a:lnTo>
                  <a:pt x="1918" y="43"/>
                </a:lnTo>
                <a:lnTo>
                  <a:pt x="1897" y="31"/>
                </a:lnTo>
                <a:lnTo>
                  <a:pt x="1875" y="20"/>
                </a:lnTo>
                <a:lnTo>
                  <a:pt x="1851" y="11"/>
                </a:lnTo>
                <a:lnTo>
                  <a:pt x="1827" y="5"/>
                </a:lnTo>
                <a:lnTo>
                  <a:pt x="1802" y="1"/>
                </a:lnTo>
                <a:lnTo>
                  <a:pt x="1776" y="0"/>
                </a:lnTo>
                <a:lnTo>
                  <a:pt x="254" y="0"/>
                </a:lnTo>
                <a:lnTo>
                  <a:pt x="228" y="1"/>
                </a:lnTo>
                <a:lnTo>
                  <a:pt x="203" y="5"/>
                </a:lnTo>
                <a:lnTo>
                  <a:pt x="178" y="11"/>
                </a:lnTo>
                <a:lnTo>
                  <a:pt x="155" y="20"/>
                </a:lnTo>
                <a:lnTo>
                  <a:pt x="133" y="31"/>
                </a:lnTo>
                <a:lnTo>
                  <a:pt x="112" y="43"/>
                </a:lnTo>
                <a:lnTo>
                  <a:pt x="92"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2" y="450"/>
                </a:lnTo>
                <a:lnTo>
                  <a:pt x="112" y="465"/>
                </a:lnTo>
                <a:lnTo>
                  <a:pt x="133" y="477"/>
                </a:lnTo>
                <a:lnTo>
                  <a:pt x="155" y="488"/>
                </a:lnTo>
                <a:lnTo>
                  <a:pt x="178" y="497"/>
                </a:lnTo>
                <a:lnTo>
                  <a:pt x="203" y="503"/>
                </a:lnTo>
                <a:lnTo>
                  <a:pt x="228" y="507"/>
                </a:lnTo>
                <a:lnTo>
                  <a:pt x="254" y="508"/>
                </a:lnTo>
                <a:lnTo>
                  <a:pt x="1015" y="508"/>
                </a:lnTo>
                <a:close/>
              </a:path>
            </a:pathLst>
          </a:custGeom>
          <a:noFill/>
          <a:ln cap="rnd" w="78120">
            <a:solidFill>
              <a:srgbClr val="000000"/>
            </a:solidFill>
            <a:round/>
          </a:ln>
        </p:spPr>
      </p:sp>
      <p:sp>
        <p:nvSpPr>
          <p:cNvPr id="16" name=""/>
          <p:cNvSpPr/>
          <p:nvPr/>
        </p:nvSpPr>
        <p:spPr>
          <a:xfrm>
            <a:off x="2123280" y="4242240"/>
            <a:ext cx="589680" cy="182880"/>
          </a:xfrm>
          <a:custGeom>
            <a:avLst/>
            <a:gdLst/>
            <a:ahLst/>
            <a:rect l="0" t="0" r="r" b="b"/>
            <a:pathLst>
              <a:path w="1638" h="508">
                <a:moveTo>
                  <a:pt x="819" y="508"/>
                </a:moveTo>
                <a:lnTo>
                  <a:pt x="1384" y="508"/>
                </a:lnTo>
                <a:lnTo>
                  <a:pt x="1410" y="507"/>
                </a:lnTo>
                <a:lnTo>
                  <a:pt x="1435" y="503"/>
                </a:lnTo>
                <a:lnTo>
                  <a:pt x="1459" y="497"/>
                </a:lnTo>
                <a:lnTo>
                  <a:pt x="1483" y="488"/>
                </a:lnTo>
                <a:lnTo>
                  <a:pt x="1505" y="477"/>
                </a:lnTo>
                <a:lnTo>
                  <a:pt x="1526" y="465"/>
                </a:lnTo>
                <a:lnTo>
                  <a:pt x="1545" y="450"/>
                </a:lnTo>
                <a:lnTo>
                  <a:pt x="1563" y="433"/>
                </a:lnTo>
                <a:lnTo>
                  <a:pt x="1580" y="415"/>
                </a:lnTo>
                <a:lnTo>
                  <a:pt x="1594" y="396"/>
                </a:lnTo>
                <a:lnTo>
                  <a:pt x="1607" y="375"/>
                </a:lnTo>
                <a:lnTo>
                  <a:pt x="1618" y="353"/>
                </a:lnTo>
                <a:lnTo>
                  <a:pt x="1626" y="329"/>
                </a:lnTo>
                <a:lnTo>
                  <a:pt x="1633" y="305"/>
                </a:lnTo>
                <a:lnTo>
                  <a:pt x="1637" y="280"/>
                </a:lnTo>
                <a:lnTo>
                  <a:pt x="1638" y="254"/>
                </a:lnTo>
                <a:lnTo>
                  <a:pt x="1638" y="254"/>
                </a:lnTo>
                <a:lnTo>
                  <a:pt x="1637" y="228"/>
                </a:lnTo>
                <a:lnTo>
                  <a:pt x="1633" y="203"/>
                </a:lnTo>
                <a:lnTo>
                  <a:pt x="1626" y="179"/>
                </a:lnTo>
                <a:lnTo>
                  <a:pt x="1618" y="155"/>
                </a:lnTo>
                <a:lnTo>
                  <a:pt x="1607" y="133"/>
                </a:lnTo>
                <a:lnTo>
                  <a:pt x="1594" y="112"/>
                </a:lnTo>
                <a:lnTo>
                  <a:pt x="1580" y="93"/>
                </a:lnTo>
                <a:lnTo>
                  <a:pt x="1563" y="74"/>
                </a:lnTo>
                <a:lnTo>
                  <a:pt x="1545" y="58"/>
                </a:lnTo>
                <a:lnTo>
                  <a:pt x="1526" y="43"/>
                </a:lnTo>
                <a:lnTo>
                  <a:pt x="1505" y="31"/>
                </a:lnTo>
                <a:lnTo>
                  <a:pt x="1483" y="20"/>
                </a:lnTo>
                <a:lnTo>
                  <a:pt x="1459" y="11"/>
                </a:lnTo>
                <a:lnTo>
                  <a:pt x="1435" y="5"/>
                </a:lnTo>
                <a:lnTo>
                  <a:pt x="1410" y="1"/>
                </a:lnTo>
                <a:lnTo>
                  <a:pt x="1384" y="0"/>
                </a:lnTo>
                <a:lnTo>
                  <a:pt x="253" y="0"/>
                </a:lnTo>
                <a:lnTo>
                  <a:pt x="227" y="1"/>
                </a:lnTo>
                <a:lnTo>
                  <a:pt x="202" y="5"/>
                </a:lnTo>
                <a:lnTo>
                  <a:pt x="178" y="11"/>
                </a:lnTo>
                <a:lnTo>
                  <a:pt x="154" y="20"/>
                </a:lnTo>
                <a:lnTo>
                  <a:pt x="132" y="31"/>
                </a:lnTo>
                <a:lnTo>
                  <a:pt x="111" y="43"/>
                </a:lnTo>
                <a:lnTo>
                  <a:pt x="92" y="58"/>
                </a:lnTo>
                <a:lnTo>
                  <a:pt x="74" y="74"/>
                </a:lnTo>
                <a:lnTo>
                  <a:pt x="58" y="93"/>
                </a:lnTo>
                <a:lnTo>
                  <a:pt x="43" y="112"/>
                </a:lnTo>
                <a:lnTo>
                  <a:pt x="30" y="133"/>
                </a:lnTo>
                <a:lnTo>
                  <a:pt x="20" y="155"/>
                </a:lnTo>
                <a:lnTo>
                  <a:pt x="11" y="179"/>
                </a:lnTo>
                <a:lnTo>
                  <a:pt x="5" y="203"/>
                </a:lnTo>
                <a:lnTo>
                  <a:pt x="1" y="228"/>
                </a:lnTo>
                <a:lnTo>
                  <a:pt x="0" y="254"/>
                </a:lnTo>
                <a:lnTo>
                  <a:pt x="0" y="254"/>
                </a:lnTo>
                <a:lnTo>
                  <a:pt x="1" y="280"/>
                </a:lnTo>
                <a:lnTo>
                  <a:pt x="5" y="305"/>
                </a:lnTo>
                <a:lnTo>
                  <a:pt x="11" y="329"/>
                </a:lnTo>
                <a:lnTo>
                  <a:pt x="20" y="353"/>
                </a:lnTo>
                <a:lnTo>
                  <a:pt x="30" y="375"/>
                </a:lnTo>
                <a:lnTo>
                  <a:pt x="43" y="396"/>
                </a:lnTo>
                <a:lnTo>
                  <a:pt x="58" y="415"/>
                </a:lnTo>
                <a:lnTo>
                  <a:pt x="74" y="433"/>
                </a:lnTo>
                <a:lnTo>
                  <a:pt x="92" y="450"/>
                </a:lnTo>
                <a:lnTo>
                  <a:pt x="111" y="465"/>
                </a:lnTo>
                <a:lnTo>
                  <a:pt x="132" y="477"/>
                </a:lnTo>
                <a:lnTo>
                  <a:pt x="154" y="488"/>
                </a:lnTo>
                <a:lnTo>
                  <a:pt x="178" y="497"/>
                </a:lnTo>
                <a:lnTo>
                  <a:pt x="202" y="503"/>
                </a:lnTo>
                <a:lnTo>
                  <a:pt x="227" y="507"/>
                </a:lnTo>
                <a:lnTo>
                  <a:pt x="253" y="508"/>
                </a:lnTo>
                <a:lnTo>
                  <a:pt x="819" y="508"/>
                </a:lnTo>
                <a:close/>
              </a:path>
            </a:pathLst>
          </a:custGeom>
          <a:noFill/>
          <a:ln cap="rnd" w="78120">
            <a:solidFill>
              <a:srgbClr val="000000"/>
            </a:solidFill>
            <a:round/>
          </a:ln>
        </p:spPr>
      </p:sp>
      <p:sp>
        <p:nvSpPr>
          <p:cNvPr id="17" name=""/>
          <p:cNvSpPr/>
          <p:nvPr/>
        </p:nvSpPr>
        <p:spPr>
          <a:xfrm>
            <a:off x="2065320" y="2705040"/>
            <a:ext cx="713520" cy="1356840"/>
          </a:xfrm>
          <a:custGeom>
            <a:avLst/>
            <a:gdLst/>
            <a:ahLst/>
            <a:rect l="0" t="0" r="r" b="b"/>
            <a:pathLst>
              <a:path w="1982" h="3769">
                <a:moveTo>
                  <a:pt x="720" y="3769"/>
                </a:moveTo>
                <a:lnTo>
                  <a:pt x="736" y="2818"/>
                </a:lnTo>
                <a:lnTo>
                  <a:pt x="744" y="2317"/>
                </a:lnTo>
                <a:lnTo>
                  <a:pt x="754" y="1992"/>
                </a:lnTo>
                <a:lnTo>
                  <a:pt x="761" y="1935"/>
                </a:lnTo>
                <a:lnTo>
                  <a:pt x="775" y="1880"/>
                </a:lnTo>
                <a:lnTo>
                  <a:pt x="795" y="1828"/>
                </a:lnTo>
                <a:lnTo>
                  <a:pt x="821" y="1779"/>
                </a:lnTo>
                <a:lnTo>
                  <a:pt x="852" y="1733"/>
                </a:lnTo>
                <a:lnTo>
                  <a:pt x="889" y="1689"/>
                </a:lnTo>
                <a:lnTo>
                  <a:pt x="974" y="1606"/>
                </a:lnTo>
                <a:lnTo>
                  <a:pt x="1073" y="1529"/>
                </a:lnTo>
                <a:lnTo>
                  <a:pt x="1181" y="1457"/>
                </a:lnTo>
                <a:lnTo>
                  <a:pt x="1414" y="1319"/>
                </a:lnTo>
                <a:lnTo>
                  <a:pt x="1640" y="1176"/>
                </a:lnTo>
                <a:lnTo>
                  <a:pt x="1741" y="1099"/>
                </a:lnTo>
                <a:lnTo>
                  <a:pt x="1830" y="1014"/>
                </a:lnTo>
                <a:lnTo>
                  <a:pt x="1868" y="969"/>
                </a:lnTo>
                <a:lnTo>
                  <a:pt x="1901" y="922"/>
                </a:lnTo>
                <a:lnTo>
                  <a:pt x="1930" y="872"/>
                </a:lnTo>
                <a:lnTo>
                  <a:pt x="1953" y="819"/>
                </a:lnTo>
                <a:lnTo>
                  <a:pt x="1969" y="763"/>
                </a:lnTo>
                <a:lnTo>
                  <a:pt x="1979" y="704"/>
                </a:lnTo>
                <a:lnTo>
                  <a:pt x="1982" y="641"/>
                </a:lnTo>
                <a:lnTo>
                  <a:pt x="1978" y="574"/>
                </a:lnTo>
                <a:lnTo>
                  <a:pt x="1967" y="521"/>
                </a:lnTo>
                <a:lnTo>
                  <a:pt x="1951" y="475"/>
                </a:lnTo>
                <a:lnTo>
                  <a:pt x="1929" y="434"/>
                </a:lnTo>
                <a:lnTo>
                  <a:pt x="1901" y="400"/>
                </a:lnTo>
                <a:lnTo>
                  <a:pt x="1869" y="371"/>
                </a:lnTo>
                <a:lnTo>
                  <a:pt x="1833" y="347"/>
                </a:lnTo>
                <a:lnTo>
                  <a:pt x="1793" y="329"/>
                </a:lnTo>
                <a:lnTo>
                  <a:pt x="1749" y="315"/>
                </a:lnTo>
                <a:lnTo>
                  <a:pt x="1703" y="307"/>
                </a:lnTo>
                <a:lnTo>
                  <a:pt x="1654" y="302"/>
                </a:lnTo>
                <a:lnTo>
                  <a:pt x="1552" y="306"/>
                </a:lnTo>
                <a:lnTo>
                  <a:pt x="1446" y="325"/>
                </a:lnTo>
                <a:lnTo>
                  <a:pt x="1341" y="356"/>
                </a:lnTo>
                <a:lnTo>
                  <a:pt x="1239" y="398"/>
                </a:lnTo>
                <a:lnTo>
                  <a:pt x="1146" y="449"/>
                </a:lnTo>
                <a:lnTo>
                  <a:pt x="1064" y="506"/>
                </a:lnTo>
                <a:lnTo>
                  <a:pt x="1029" y="537"/>
                </a:lnTo>
                <a:lnTo>
                  <a:pt x="999" y="569"/>
                </a:lnTo>
                <a:lnTo>
                  <a:pt x="973" y="601"/>
                </a:lnTo>
                <a:lnTo>
                  <a:pt x="952" y="634"/>
                </a:lnTo>
                <a:lnTo>
                  <a:pt x="938" y="668"/>
                </a:lnTo>
                <a:lnTo>
                  <a:pt x="930" y="701"/>
                </a:lnTo>
                <a:lnTo>
                  <a:pt x="928" y="734"/>
                </a:lnTo>
                <a:lnTo>
                  <a:pt x="934" y="766"/>
                </a:lnTo>
                <a:lnTo>
                  <a:pt x="948" y="798"/>
                </a:lnTo>
                <a:lnTo>
                  <a:pt x="970" y="828"/>
                </a:lnTo>
                <a:lnTo>
                  <a:pt x="990" y="849"/>
                </a:lnTo>
                <a:lnTo>
                  <a:pt x="1010" y="865"/>
                </a:lnTo>
                <a:lnTo>
                  <a:pt x="1029" y="876"/>
                </a:lnTo>
                <a:lnTo>
                  <a:pt x="1049" y="882"/>
                </a:lnTo>
                <a:lnTo>
                  <a:pt x="1068" y="885"/>
                </a:lnTo>
                <a:lnTo>
                  <a:pt x="1086" y="884"/>
                </a:lnTo>
                <a:lnTo>
                  <a:pt x="1104" y="879"/>
                </a:lnTo>
                <a:lnTo>
                  <a:pt x="1121" y="871"/>
                </a:lnTo>
                <a:lnTo>
                  <a:pt x="1138" y="860"/>
                </a:lnTo>
                <a:lnTo>
                  <a:pt x="1153" y="845"/>
                </a:lnTo>
                <a:lnTo>
                  <a:pt x="1168" y="828"/>
                </a:lnTo>
                <a:lnTo>
                  <a:pt x="1181" y="808"/>
                </a:lnTo>
                <a:lnTo>
                  <a:pt x="1205" y="762"/>
                </a:lnTo>
                <a:lnTo>
                  <a:pt x="1223" y="708"/>
                </a:lnTo>
                <a:lnTo>
                  <a:pt x="1236" y="649"/>
                </a:lnTo>
                <a:lnTo>
                  <a:pt x="1241" y="585"/>
                </a:lnTo>
                <a:lnTo>
                  <a:pt x="1239" y="519"/>
                </a:lnTo>
                <a:lnTo>
                  <a:pt x="1229" y="453"/>
                </a:lnTo>
                <a:lnTo>
                  <a:pt x="1210" y="388"/>
                </a:lnTo>
                <a:lnTo>
                  <a:pt x="1181" y="326"/>
                </a:lnTo>
                <a:lnTo>
                  <a:pt x="1162" y="297"/>
                </a:lnTo>
                <a:lnTo>
                  <a:pt x="1141" y="269"/>
                </a:lnTo>
                <a:lnTo>
                  <a:pt x="1118" y="243"/>
                </a:lnTo>
                <a:lnTo>
                  <a:pt x="1091" y="218"/>
                </a:lnTo>
                <a:lnTo>
                  <a:pt x="1055" y="192"/>
                </a:lnTo>
                <a:lnTo>
                  <a:pt x="1008" y="162"/>
                </a:lnTo>
                <a:lnTo>
                  <a:pt x="952" y="131"/>
                </a:lnTo>
                <a:lnTo>
                  <a:pt x="887" y="100"/>
                </a:lnTo>
                <a:lnTo>
                  <a:pt x="816" y="70"/>
                </a:lnTo>
                <a:lnTo>
                  <a:pt x="740" y="44"/>
                </a:lnTo>
                <a:lnTo>
                  <a:pt x="660" y="22"/>
                </a:lnTo>
                <a:lnTo>
                  <a:pt x="578" y="7"/>
                </a:lnTo>
                <a:lnTo>
                  <a:pt x="495" y="0"/>
                </a:lnTo>
                <a:lnTo>
                  <a:pt x="413" y="3"/>
                </a:lnTo>
                <a:lnTo>
                  <a:pt x="333" y="16"/>
                </a:lnTo>
                <a:lnTo>
                  <a:pt x="294" y="28"/>
                </a:lnTo>
                <a:lnTo>
                  <a:pt x="257" y="43"/>
                </a:lnTo>
                <a:lnTo>
                  <a:pt x="221" y="61"/>
                </a:lnTo>
                <a:lnTo>
                  <a:pt x="186" y="84"/>
                </a:lnTo>
                <a:lnTo>
                  <a:pt x="153" y="110"/>
                </a:lnTo>
                <a:lnTo>
                  <a:pt x="122" y="141"/>
                </a:lnTo>
                <a:lnTo>
                  <a:pt x="93" y="176"/>
                </a:lnTo>
                <a:lnTo>
                  <a:pt x="67" y="216"/>
                </a:lnTo>
                <a:lnTo>
                  <a:pt x="42" y="260"/>
                </a:lnTo>
                <a:lnTo>
                  <a:pt x="21" y="309"/>
                </a:lnTo>
                <a:lnTo>
                  <a:pt x="6" y="359"/>
                </a:lnTo>
                <a:lnTo>
                  <a:pt x="0" y="410"/>
                </a:lnTo>
                <a:lnTo>
                  <a:pt x="2" y="460"/>
                </a:lnTo>
                <a:lnTo>
                  <a:pt x="12" y="511"/>
                </a:lnTo>
                <a:lnTo>
                  <a:pt x="29" y="563"/>
                </a:lnTo>
                <a:lnTo>
                  <a:pt x="52" y="614"/>
                </a:lnTo>
                <a:lnTo>
                  <a:pt x="117" y="718"/>
                </a:lnTo>
                <a:lnTo>
                  <a:pt x="202" y="823"/>
                </a:lnTo>
                <a:lnTo>
                  <a:pt x="302" y="928"/>
                </a:lnTo>
                <a:lnTo>
                  <a:pt x="532" y="1138"/>
                </a:lnTo>
                <a:lnTo>
                  <a:pt x="774" y="1346"/>
                </a:lnTo>
                <a:lnTo>
                  <a:pt x="992" y="1549"/>
                </a:lnTo>
                <a:lnTo>
                  <a:pt x="1082" y="1648"/>
                </a:lnTo>
                <a:lnTo>
                  <a:pt x="1153" y="1745"/>
                </a:lnTo>
                <a:lnTo>
                  <a:pt x="1181" y="1792"/>
                </a:lnTo>
                <a:lnTo>
                  <a:pt x="1202" y="1839"/>
                </a:lnTo>
                <a:lnTo>
                  <a:pt x="1216" y="1885"/>
                </a:lnTo>
                <a:lnTo>
                  <a:pt x="1223" y="1930"/>
                </a:lnTo>
                <a:lnTo>
                  <a:pt x="1228" y="2105"/>
                </a:lnTo>
                <a:lnTo>
                  <a:pt x="1227" y="2358"/>
                </a:lnTo>
                <a:lnTo>
                  <a:pt x="1216" y="2975"/>
                </a:lnTo>
                <a:lnTo>
                  <a:pt x="1193" y="3769"/>
                </a:lnTo>
                <a:lnTo>
                  <a:pt x="720" y="3769"/>
                </a:lnTo>
                <a:close/>
              </a:path>
            </a:pathLst>
          </a:custGeom>
          <a:noFill/>
          <a:ln cap="rnd" w="78120">
            <a:solidFill>
              <a:srgbClr val="000000"/>
            </a:solidFill>
            <a:round/>
          </a:ln>
        </p:spPr>
      </p:sp>
      <p:sp>
        <p:nvSpPr>
          <p:cNvPr id="18" name=""/>
          <p:cNvSpPr/>
          <p:nvPr/>
        </p:nvSpPr>
        <p:spPr>
          <a:xfrm>
            <a:off x="2418120" y="1498680"/>
            <a:ext cx="0" cy="267120"/>
          </a:xfrm>
          <a:prstGeom prst="line">
            <a:avLst/>
          </a:prstGeom>
          <a:ln cap="rnd" w="78120">
            <a:solidFill>
              <a:srgbClr val="000000"/>
            </a:solidFill>
            <a:round/>
          </a:ln>
        </p:spPr>
        <p:style>
          <a:lnRef idx="0"/>
          <a:fillRef idx="0"/>
          <a:effectRef idx="0"/>
          <a:fontRef idx="minor"/>
        </p:style>
      </p:sp>
      <p:sp>
        <p:nvSpPr>
          <p:cNvPr id="19" name=""/>
          <p:cNvSpPr/>
          <p:nvPr/>
        </p:nvSpPr>
        <p:spPr>
          <a:xfrm flipH="1">
            <a:off x="3340080" y="1885680"/>
            <a:ext cx="188640" cy="188640"/>
          </a:xfrm>
          <a:prstGeom prst="line">
            <a:avLst/>
          </a:prstGeom>
          <a:ln cap="rnd" w="78120">
            <a:solidFill>
              <a:srgbClr val="000000"/>
            </a:solidFill>
            <a:round/>
          </a:ln>
        </p:spPr>
        <p:style>
          <a:lnRef idx="0"/>
          <a:fillRef idx="0"/>
          <a:effectRef idx="0"/>
          <a:fontRef idx="minor"/>
        </p:style>
      </p:sp>
      <p:sp>
        <p:nvSpPr>
          <p:cNvPr id="20" name=""/>
          <p:cNvSpPr/>
          <p:nvPr/>
        </p:nvSpPr>
        <p:spPr>
          <a:xfrm flipH="1">
            <a:off x="3554280" y="2918880"/>
            <a:ext cx="267120" cy="0"/>
          </a:xfrm>
          <a:prstGeom prst="line">
            <a:avLst/>
          </a:prstGeom>
          <a:ln cap="rnd" w="78120">
            <a:solidFill>
              <a:srgbClr val="000000"/>
            </a:solidFill>
            <a:round/>
          </a:ln>
        </p:spPr>
        <p:style>
          <a:lnRef idx="0"/>
          <a:fillRef idx="0"/>
          <a:effectRef idx="0"/>
          <a:fontRef idx="minor"/>
        </p:style>
      </p:sp>
      <p:sp>
        <p:nvSpPr>
          <p:cNvPr id="21" name=""/>
          <p:cNvSpPr/>
          <p:nvPr/>
        </p:nvSpPr>
        <p:spPr>
          <a:xfrm>
            <a:off x="1307520" y="1885680"/>
            <a:ext cx="188640" cy="188640"/>
          </a:xfrm>
          <a:prstGeom prst="line">
            <a:avLst/>
          </a:prstGeom>
          <a:ln cap="rnd" w="78120">
            <a:solidFill>
              <a:srgbClr val="000000"/>
            </a:solidFill>
            <a:round/>
          </a:ln>
        </p:spPr>
        <p:style>
          <a:lnRef idx="0"/>
          <a:fillRef idx="0"/>
          <a:effectRef idx="0"/>
          <a:fontRef idx="minor"/>
        </p:style>
      </p:sp>
      <p:sp>
        <p:nvSpPr>
          <p:cNvPr id="22" name=""/>
          <p:cNvSpPr/>
          <p:nvPr/>
        </p:nvSpPr>
        <p:spPr>
          <a:xfrm>
            <a:off x="1014840" y="2918880"/>
            <a:ext cx="267120" cy="0"/>
          </a:xfrm>
          <a:prstGeom prst="line">
            <a:avLst/>
          </a:prstGeom>
          <a:ln cap="rnd" w="78120">
            <a:solidFill>
              <a:srgbClr val="000000"/>
            </a:solidFill>
            <a:round/>
          </a:ln>
        </p:spPr>
        <p:style>
          <a:lnRef idx="0"/>
          <a:fillRef idx="0"/>
          <a:effectRef idx="0"/>
          <a:fontRef idx="minor"/>
        </p:style>
      </p:sp>
      <p:sp>
        <p:nvSpPr>
          <p:cNvPr id="23" name=""/>
          <p:cNvSpPr/>
          <p:nvPr/>
        </p:nvSpPr>
        <p:spPr>
          <a:xfrm flipH="1">
            <a:off x="2983680" y="3843720"/>
            <a:ext cx="126000" cy="126000"/>
          </a:xfrm>
          <a:prstGeom prst="line">
            <a:avLst/>
          </a:prstGeom>
          <a:ln cap="rnd" w="52200">
            <a:solidFill>
              <a:srgbClr val="000000"/>
            </a:solidFill>
            <a:round/>
          </a:ln>
        </p:spPr>
        <p:style>
          <a:lnRef idx="0"/>
          <a:fillRef idx="0"/>
          <a:effectRef idx="0"/>
          <a:fontRef idx="minor"/>
        </p:style>
      </p:sp>
      <p:sp>
        <p:nvSpPr>
          <p:cNvPr id="24" name=""/>
          <p:cNvSpPr/>
          <p:nvPr/>
        </p:nvSpPr>
        <p:spPr>
          <a:xfrm>
            <a:off x="2983680" y="3843720"/>
            <a:ext cx="126000" cy="126000"/>
          </a:xfrm>
          <a:prstGeom prst="line">
            <a:avLst/>
          </a:prstGeom>
          <a:ln cap="rnd" w="52200">
            <a:solidFill>
              <a:srgbClr val="000000"/>
            </a:solidFill>
            <a:round/>
          </a:ln>
        </p:spPr>
        <p:style>
          <a:lnRef idx="0"/>
          <a:fillRef idx="0"/>
          <a:effectRef idx="0"/>
          <a:fontRef idx="minor"/>
        </p:style>
      </p:sp>
      <p:sp>
        <p:nvSpPr>
          <p:cNvPr id="25" name=""/>
          <p:cNvSpPr/>
          <p:nvPr/>
        </p:nvSpPr>
        <p:spPr>
          <a:xfrm flipH="1">
            <a:off x="1771920" y="2054880"/>
            <a:ext cx="126000" cy="126360"/>
          </a:xfrm>
          <a:prstGeom prst="line">
            <a:avLst/>
          </a:prstGeom>
          <a:ln cap="rnd" w="52200">
            <a:solidFill>
              <a:srgbClr val="000000"/>
            </a:solidFill>
            <a:round/>
          </a:ln>
        </p:spPr>
        <p:style>
          <a:lnRef idx="0"/>
          <a:fillRef idx="0"/>
          <a:effectRef idx="0"/>
          <a:fontRef idx="minor"/>
        </p:style>
      </p:sp>
      <p:sp>
        <p:nvSpPr>
          <p:cNvPr id="26" name=""/>
          <p:cNvSpPr/>
          <p:nvPr/>
        </p:nvSpPr>
        <p:spPr>
          <a:xfrm>
            <a:off x="1771920" y="2054880"/>
            <a:ext cx="126000" cy="126360"/>
          </a:xfrm>
          <a:prstGeom prst="line">
            <a:avLst/>
          </a:prstGeom>
          <a:ln cap="rnd" w="52200">
            <a:solidFill>
              <a:srgbClr val="000000"/>
            </a:solidFill>
            <a:round/>
          </a:ln>
        </p:spPr>
        <p:style>
          <a:lnRef idx="0"/>
          <a:fillRef idx="0"/>
          <a:effectRef idx="0"/>
          <a:fontRef idx="minor"/>
        </p:style>
      </p:sp>
      <p:sp>
        <p:nvSpPr>
          <p:cNvPr id="27" name=""/>
          <p:cNvSpPr/>
          <p:nvPr/>
        </p:nvSpPr>
        <p:spPr>
          <a:xfrm>
            <a:off x="1568880" y="4125600"/>
            <a:ext cx="184680" cy="205920"/>
          </a:xfrm>
          <a:custGeom>
            <a:avLst/>
            <a:gdLst/>
            <a:ahLst/>
            <a:rect l="0" t="0" r="r" b="b"/>
            <a:pathLst>
              <a:path w="513" h="572">
                <a:moveTo>
                  <a:pt x="0" y="572"/>
                </a:moveTo>
                <a:lnTo>
                  <a:pt x="513" y="390"/>
                </a:lnTo>
                <a:lnTo>
                  <a:pt x="103" y="0"/>
                </a:lnTo>
                <a:lnTo>
                  <a:pt x="0" y="572"/>
                </a:lnTo>
                <a:close/>
              </a:path>
            </a:pathLst>
          </a:custGeom>
          <a:noFill/>
          <a:ln cap="rnd" w="52200">
            <a:solidFill>
              <a:srgbClr val="000000"/>
            </a:solidFill>
            <a:round/>
          </a:ln>
        </p:spPr>
      </p:sp>
      <p:sp>
        <p:nvSpPr>
          <p:cNvPr id="28" name=""/>
          <p:cNvSpPr/>
          <p:nvPr/>
        </p:nvSpPr>
        <p:spPr>
          <a:xfrm>
            <a:off x="3604680" y="3255840"/>
            <a:ext cx="186840" cy="202680"/>
          </a:xfrm>
          <a:custGeom>
            <a:avLst/>
            <a:gdLst/>
            <a:ahLst/>
            <a:rect l="0" t="0" r="r" b="b"/>
            <a:pathLst>
              <a:path w="519" h="563">
                <a:moveTo>
                  <a:pt x="0" y="262"/>
                </a:moveTo>
                <a:lnTo>
                  <a:pt x="455" y="563"/>
                </a:lnTo>
                <a:lnTo>
                  <a:pt x="519" y="0"/>
                </a:lnTo>
                <a:lnTo>
                  <a:pt x="0" y="262"/>
                </a:lnTo>
                <a:close/>
              </a:path>
            </a:pathLst>
          </a:custGeom>
          <a:noFill/>
          <a:ln cap="rnd" w="52200">
            <a:solidFill>
              <a:srgbClr val="000000"/>
            </a:solidFill>
            <a:round/>
          </a:ln>
        </p:spPr>
      </p:sp>
      <p:sp>
        <p:nvSpPr>
          <p:cNvPr id="29" name=""/>
          <p:cNvSpPr/>
          <p:nvPr/>
        </p:nvSpPr>
        <p:spPr>
          <a:xfrm>
            <a:off x="785160" y="2122200"/>
            <a:ext cx="207720" cy="183240"/>
          </a:xfrm>
          <a:custGeom>
            <a:avLst/>
            <a:gdLst/>
            <a:ahLst/>
            <a:rect l="0" t="0" r="r" b="b"/>
            <a:pathLst>
              <a:path w="577" h="509">
                <a:moveTo>
                  <a:pt x="0" y="73"/>
                </a:moveTo>
                <a:lnTo>
                  <a:pt x="328" y="509"/>
                </a:lnTo>
                <a:lnTo>
                  <a:pt x="577" y="0"/>
                </a:lnTo>
                <a:lnTo>
                  <a:pt x="0" y="73"/>
                </a:lnTo>
                <a:close/>
              </a:path>
            </a:pathLst>
          </a:custGeom>
          <a:noFill/>
          <a:ln cap="rnd" w="52200">
            <a:solidFill>
              <a:srgbClr val="000000"/>
            </a:solidFill>
            <a:round/>
          </a:ln>
        </p:spPr>
      </p:sp>
      <p:sp>
        <p:nvSpPr>
          <p:cNvPr id="30" name=""/>
          <p:cNvSpPr/>
          <p:nvPr/>
        </p:nvSpPr>
        <p:spPr>
          <a:xfrm>
            <a:off x="3624480" y="2125440"/>
            <a:ext cx="216360" cy="216000"/>
          </a:xfrm>
          <a:custGeom>
            <a:avLst/>
            <a:gdLst/>
            <a:ahLst/>
            <a:rect l="0" t="0" r="r" b="b"/>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cap="rnd" w="52200">
            <a:solidFill>
              <a:srgbClr val="000000"/>
            </a:solidFill>
            <a:round/>
          </a:ln>
        </p:spPr>
      </p:sp>
      <p:sp>
        <p:nvSpPr>
          <p:cNvPr id="31" name=""/>
          <p:cNvSpPr/>
          <p:nvPr/>
        </p:nvSpPr>
        <p:spPr>
          <a:xfrm>
            <a:off x="8639280" y="4366800"/>
            <a:ext cx="104400" cy="120600"/>
          </a:xfrm>
          <a:prstGeom prst="line">
            <a:avLst/>
          </a:prstGeom>
          <a:ln cap="rnd" w="78840">
            <a:solidFill>
              <a:srgbClr val="ffffff"/>
            </a:solidFill>
            <a:round/>
          </a:ln>
        </p:spPr>
        <p:style>
          <a:lnRef idx="0"/>
          <a:fillRef idx="0"/>
          <a:effectRef idx="0"/>
          <a:fontRef idx="minor"/>
        </p:style>
      </p:sp>
      <p:sp>
        <p:nvSpPr>
          <p:cNvPr id="32" name=""/>
          <p:cNvSpPr/>
          <p:nvPr/>
        </p:nvSpPr>
        <p:spPr>
          <a:xfrm flipH="1">
            <a:off x="9286920" y="4099680"/>
            <a:ext cx="12600" cy="160200"/>
          </a:xfrm>
          <a:prstGeom prst="line">
            <a:avLst/>
          </a:prstGeom>
          <a:ln cap="rnd" w="78840">
            <a:solidFill>
              <a:srgbClr val="ffffff"/>
            </a:solidFill>
            <a:round/>
          </a:ln>
        </p:spPr>
        <p:style>
          <a:lnRef idx="0"/>
          <a:fillRef idx="0"/>
          <a:effectRef idx="0"/>
          <a:fontRef idx="minor"/>
        </p:style>
      </p:sp>
      <p:sp>
        <p:nvSpPr>
          <p:cNvPr id="33" name=""/>
          <p:cNvSpPr/>
          <p:nvPr/>
        </p:nvSpPr>
        <p:spPr>
          <a:xfrm flipH="1">
            <a:off x="9715320" y="4449240"/>
            <a:ext cx="122400" cy="106200"/>
          </a:xfrm>
          <a:prstGeom prst="line">
            <a:avLst/>
          </a:prstGeom>
          <a:ln cap="rnd" w="78840">
            <a:solidFill>
              <a:srgbClr val="ffffff"/>
            </a:solidFill>
            <a:round/>
          </a:ln>
        </p:spPr>
        <p:style>
          <a:lnRef idx="0"/>
          <a:fillRef idx="0"/>
          <a:effectRef idx="0"/>
          <a:fontRef idx="minor"/>
        </p:style>
      </p:sp>
      <p:sp>
        <p:nvSpPr>
          <p:cNvPr id="34" name=""/>
          <p:cNvSpPr/>
          <p:nvPr/>
        </p:nvSpPr>
        <p:spPr>
          <a:xfrm>
            <a:off x="8280720" y="4982760"/>
            <a:ext cx="160560" cy="10080"/>
          </a:xfrm>
          <a:prstGeom prst="line">
            <a:avLst/>
          </a:prstGeom>
          <a:ln cap="rnd" w="78840">
            <a:solidFill>
              <a:srgbClr val="ffffff"/>
            </a:solidFill>
            <a:round/>
          </a:ln>
        </p:spPr>
        <p:style>
          <a:lnRef idx="0"/>
          <a:fillRef idx="0"/>
          <a:effectRef idx="0"/>
          <a:fontRef idx="minor"/>
        </p:style>
      </p:sp>
      <p:sp>
        <p:nvSpPr>
          <p:cNvPr id="35" name=""/>
          <p:cNvSpPr/>
          <p:nvPr/>
        </p:nvSpPr>
        <p:spPr>
          <a:xfrm flipV="1">
            <a:off x="8550360" y="5458680"/>
            <a:ext cx="122760" cy="106200"/>
          </a:xfrm>
          <a:prstGeom prst="line">
            <a:avLst/>
          </a:prstGeom>
          <a:ln cap="rnd" w="78840">
            <a:solidFill>
              <a:srgbClr val="ffffff"/>
            </a:solidFill>
            <a:round/>
          </a:ln>
        </p:spPr>
        <p:style>
          <a:lnRef idx="0"/>
          <a:fillRef idx="0"/>
          <a:effectRef idx="0"/>
          <a:fontRef idx="minor"/>
        </p:style>
      </p:sp>
      <p:sp>
        <p:nvSpPr>
          <p:cNvPr id="36" name=""/>
          <p:cNvSpPr/>
          <p:nvPr/>
        </p:nvSpPr>
        <p:spPr>
          <a:xfrm>
            <a:off x="5009400" y="429480"/>
            <a:ext cx="207720" cy="182880"/>
          </a:xfrm>
          <a:custGeom>
            <a:avLst/>
            <a:gdLst/>
            <a:ahLst/>
            <a:rect l="0" t="0" r="r" b="b"/>
            <a:pathLst>
              <a:path w="577" h="508">
                <a:moveTo>
                  <a:pt x="0" y="73"/>
                </a:moveTo>
                <a:lnTo>
                  <a:pt x="328" y="508"/>
                </a:lnTo>
                <a:lnTo>
                  <a:pt x="577" y="0"/>
                </a:lnTo>
                <a:lnTo>
                  <a:pt x="0" y="73"/>
                </a:lnTo>
                <a:close/>
              </a:path>
            </a:pathLst>
          </a:custGeom>
          <a:noFill/>
          <a:ln cap="rnd" w="52200">
            <a:solidFill>
              <a:srgbClr val="ffffff"/>
            </a:solidFill>
            <a:round/>
          </a:ln>
        </p:spPr>
      </p:sp>
      <p:sp>
        <p:nvSpPr>
          <p:cNvPr id="37" name=""/>
          <p:cNvSpPr/>
          <p:nvPr/>
        </p:nvSpPr>
        <p:spPr>
          <a:xfrm>
            <a:off x="6346800" y="5160240"/>
            <a:ext cx="186840" cy="202680"/>
          </a:xfrm>
          <a:custGeom>
            <a:avLst/>
            <a:gdLst/>
            <a:ahLst/>
            <a:rect l="0" t="0" r="r" b="b"/>
            <a:pathLst>
              <a:path w="519" h="563">
                <a:moveTo>
                  <a:pt x="0" y="262"/>
                </a:moveTo>
                <a:lnTo>
                  <a:pt x="455" y="563"/>
                </a:lnTo>
                <a:lnTo>
                  <a:pt x="519" y="0"/>
                </a:lnTo>
                <a:lnTo>
                  <a:pt x="0" y="262"/>
                </a:lnTo>
                <a:close/>
              </a:path>
            </a:pathLst>
          </a:custGeom>
          <a:noFill/>
          <a:ln cap="rnd" w="52200">
            <a:solidFill>
              <a:srgbClr val="ffffff"/>
            </a:solidFill>
            <a:round/>
          </a:ln>
        </p:spPr>
      </p:sp>
      <p:sp>
        <p:nvSpPr>
          <p:cNvPr id="38" name=""/>
          <p:cNvSpPr/>
          <p:nvPr/>
        </p:nvSpPr>
        <p:spPr>
          <a:xfrm flipH="1">
            <a:off x="8121600" y="1173240"/>
            <a:ext cx="126360" cy="126360"/>
          </a:xfrm>
          <a:prstGeom prst="line">
            <a:avLst/>
          </a:prstGeom>
          <a:ln cap="rnd" w="52200">
            <a:solidFill>
              <a:srgbClr val="ffffff"/>
            </a:solidFill>
            <a:round/>
          </a:ln>
        </p:spPr>
        <p:style>
          <a:lnRef idx="0"/>
          <a:fillRef idx="0"/>
          <a:effectRef idx="0"/>
          <a:fontRef idx="minor"/>
        </p:style>
      </p:sp>
      <p:sp>
        <p:nvSpPr>
          <p:cNvPr id="39" name=""/>
          <p:cNvSpPr/>
          <p:nvPr/>
        </p:nvSpPr>
        <p:spPr>
          <a:xfrm>
            <a:off x="8121600" y="1173240"/>
            <a:ext cx="126360" cy="126360"/>
          </a:xfrm>
          <a:prstGeom prst="line">
            <a:avLst/>
          </a:prstGeom>
          <a:ln cap="rnd" w="52200">
            <a:solidFill>
              <a:srgbClr val="ffffff"/>
            </a:solidFill>
            <a:round/>
          </a:ln>
        </p:spPr>
        <p:style>
          <a:lnRef idx="0"/>
          <a:fillRef idx="0"/>
          <a:effectRef idx="0"/>
          <a:fontRef idx="minor"/>
        </p:style>
      </p:sp>
      <p:sp>
        <p:nvSpPr>
          <p:cNvPr id="40" name=""/>
          <p:cNvSpPr/>
          <p:nvPr/>
        </p:nvSpPr>
        <p:spPr>
          <a:xfrm>
            <a:off x="9668880" y="2216880"/>
            <a:ext cx="216360" cy="216000"/>
          </a:xfrm>
          <a:custGeom>
            <a:avLst/>
            <a:gdLst/>
            <a:ahLst/>
            <a:rect l="0" t="0" r="r" b="b"/>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cap="rnd" w="52200">
            <a:solidFill>
              <a:srgbClr val="ffffff"/>
            </a:solidFill>
            <a:round/>
          </a:ln>
        </p:spPr>
      </p:sp>
      <p:sp>
        <p:nvSpPr>
          <p:cNvPr id="41" name=""/>
          <p:cNvSpPr/>
          <p:nvPr/>
        </p:nvSpPr>
        <p:spPr>
          <a:xfrm>
            <a:off x="0" y="3714120"/>
            <a:ext cx="109800" cy="1970280"/>
          </a:xfrm>
          <a:custGeom>
            <a:avLst/>
            <a:gdLst/>
            <a:ahLst/>
            <a:rect l="0" t="0" r="r" b="b"/>
            <a:pathLst>
              <a:path w="305" h="5473">
                <a:moveTo>
                  <a:pt x="0" y="0"/>
                </a:moveTo>
                <a:lnTo>
                  <a:pt x="305" y="0"/>
                </a:lnTo>
                <a:lnTo>
                  <a:pt x="305" y="5473"/>
                </a:lnTo>
                <a:lnTo>
                  <a:pt x="0" y="5473"/>
                </a:lnTo>
                <a:lnTo>
                  <a:pt x="0" y="0"/>
                </a:lnTo>
                <a:close/>
              </a:path>
            </a:pathLst>
          </a:custGeom>
          <a:solidFill>
            <a:srgbClr val="000000"/>
          </a:solidFill>
          <a:ln w="0">
            <a:noFill/>
          </a:ln>
        </p:spPr>
      </p:sp>
      <p:sp>
        <p:nvSpPr>
          <p:cNvPr id="42" name=""/>
          <p:cNvSpPr/>
          <p:nvPr/>
        </p:nvSpPr>
        <p:spPr>
          <a:xfrm>
            <a:off x="9997920" y="360"/>
            <a:ext cx="109800" cy="1970280"/>
          </a:xfrm>
          <a:custGeom>
            <a:avLst/>
            <a:gdLst/>
            <a:ahLst/>
            <a:rect l="0" t="0" r="r" b="b"/>
            <a:pathLst>
              <a:path w="305" h="5473">
                <a:moveTo>
                  <a:pt x="0" y="0"/>
                </a:moveTo>
                <a:lnTo>
                  <a:pt x="305" y="0"/>
                </a:lnTo>
                <a:lnTo>
                  <a:pt x="305" y="5473"/>
                </a:lnTo>
                <a:lnTo>
                  <a:pt x="0" y="5473"/>
                </a:lnTo>
                <a:lnTo>
                  <a:pt x="0" y="0"/>
                </a:lnTo>
                <a:close/>
              </a:path>
            </a:pathLst>
          </a:custGeom>
          <a:solidFill>
            <a:srgbClr val="000000"/>
          </a:solidFill>
          <a:ln w="0">
            <a:noFill/>
          </a:ln>
        </p:spPr>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pt-BR" sz="4400" spc="-1" strike="noStrike">
                <a:latin typeface="Noto Sans"/>
              </a:rPr>
              <a:t>Clique para editar o formato do texto do título</a:t>
            </a:r>
            <a:endParaRPr b="0" lang="pt-BR" sz="4400" spc="-1" strike="noStrike">
              <a:latin typeface="Noto Sans"/>
            </a:endParaRPr>
          </a:p>
        </p:txBody>
      </p:sp>
      <p:sp>
        <p:nvSpPr>
          <p:cNvPr id="80"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81" name="PlaceHolder 3"/>
          <p:cNvSpPr>
            <a:spLocks noGrp="1"/>
          </p:cNvSpPr>
          <p:nvPr>
            <p:ph type="dt" idx="4"/>
          </p:nvPr>
        </p:nvSpPr>
        <p:spPr>
          <a:xfrm>
            <a:off x="504000" y="5165280"/>
            <a:ext cx="2348280" cy="390600"/>
          </a:xfrm>
          <a:prstGeom prst="rect">
            <a:avLst/>
          </a:prstGeom>
          <a:noFill/>
          <a:ln w="0">
            <a:noFill/>
          </a:ln>
        </p:spPr>
        <p:txBody>
          <a:bodyPr lIns="0" rIns="0" tIns="0" bIns="0" anchor="t">
            <a:noAutofit/>
          </a:bodyPr>
          <a:lstStyle>
            <a:lvl1pPr>
              <a:defRPr b="0" lang="pt-BR" sz="1400" spc="-1" strike="noStrike">
                <a:latin typeface="Nimbus Sans"/>
              </a:defRPr>
            </a:lvl1pPr>
          </a:lstStyle>
          <a:p>
            <a:r>
              <a:rPr b="0" lang="pt-BR" sz="1400" spc="-1" strike="noStrike">
                <a:latin typeface="Nimbus Sans"/>
              </a:rPr>
              <a:t>&lt;data/hora&gt;</a:t>
            </a:r>
            <a:endParaRPr b="0" lang="pt-BR" sz="1400" spc="-1" strike="noStrike">
              <a:latin typeface="Nimbus Sans"/>
            </a:endParaRPr>
          </a:p>
        </p:txBody>
      </p:sp>
      <p:sp>
        <p:nvSpPr>
          <p:cNvPr id="82" name="PlaceHolder 4"/>
          <p:cNvSpPr>
            <a:spLocks noGrp="1"/>
          </p:cNvSpPr>
          <p:nvPr>
            <p:ph type="ftr" idx="5"/>
          </p:nvPr>
        </p:nvSpPr>
        <p:spPr>
          <a:xfrm>
            <a:off x="3447360" y="5165280"/>
            <a:ext cx="3195000" cy="390600"/>
          </a:xfrm>
          <a:prstGeom prst="rect">
            <a:avLst/>
          </a:prstGeom>
          <a:noFill/>
          <a:ln w="0">
            <a:noFill/>
          </a:ln>
        </p:spPr>
        <p:txBody>
          <a:bodyPr lIns="0" rIns="0" tIns="0" bIns="0" anchor="t">
            <a:noAutofit/>
          </a:bodyPr>
          <a:lstStyle>
            <a:lvl1pPr algn="ctr">
              <a:buNone/>
              <a:defRPr b="0" lang="pt-BR" sz="1400" spc="-1" strike="noStrike">
                <a:latin typeface="Nimbus Sans"/>
              </a:defRPr>
            </a:lvl1pPr>
          </a:lstStyle>
          <a:p>
            <a:pPr algn="ctr">
              <a:buNone/>
            </a:pPr>
            <a:r>
              <a:rPr b="0" lang="pt-BR" sz="1400" spc="-1" strike="noStrike">
                <a:latin typeface="Nimbus Sans"/>
              </a:rPr>
              <a:t>&lt;rodapé&gt;</a:t>
            </a:r>
            <a:endParaRPr b="0" lang="pt-BR" sz="1400" spc="-1" strike="noStrike">
              <a:latin typeface="Nimbus Sans"/>
            </a:endParaRPr>
          </a:p>
        </p:txBody>
      </p:sp>
      <p:sp>
        <p:nvSpPr>
          <p:cNvPr id="83" name="PlaceHolder 5"/>
          <p:cNvSpPr>
            <a:spLocks noGrp="1"/>
          </p:cNvSpPr>
          <p:nvPr>
            <p:ph type="sldNum" idx="6"/>
          </p:nvPr>
        </p:nvSpPr>
        <p:spPr>
          <a:xfrm>
            <a:off x="7227360" y="5165280"/>
            <a:ext cx="2348280" cy="390600"/>
          </a:xfrm>
          <a:prstGeom prst="rect">
            <a:avLst/>
          </a:prstGeom>
          <a:noFill/>
          <a:ln w="0">
            <a:noFill/>
          </a:ln>
        </p:spPr>
        <p:txBody>
          <a:bodyPr lIns="0" rIns="0" tIns="0" bIns="0" anchor="t">
            <a:noAutofit/>
          </a:bodyPr>
          <a:lstStyle>
            <a:lvl1pPr algn="r">
              <a:buNone/>
              <a:defRPr b="0" lang="pt-BR" sz="1400" spc="-1" strike="noStrike">
                <a:latin typeface="Nimbus Sans"/>
              </a:defRPr>
            </a:lvl1pPr>
          </a:lstStyle>
          <a:p>
            <a:pPr algn="r">
              <a:buNone/>
            </a:pPr>
            <a:fld id="{14D20AB8-D608-4BA8-9EA9-420DFC80689B}" type="slidenum">
              <a:rPr b="0" lang="pt-BR" sz="1400" spc="-1" strike="noStrike">
                <a:latin typeface="Nimbus Sans"/>
              </a:rPr>
              <a:t>&lt;número&gt;</a:t>
            </a:fld>
            <a:endParaRPr b="0" lang="pt-BR" sz="1400" spc="-1" strike="noStrike">
              <a:latin typeface="Nimbus Sans"/>
            </a:endParaRPr>
          </a:p>
        </p:txBody>
      </p:sp>
      <p:sp>
        <p:nvSpPr>
          <p:cNvPr id="84" name=""/>
          <p:cNvSpPr/>
          <p:nvPr/>
        </p:nvSpPr>
        <p:spPr>
          <a:xfrm>
            <a:off x="3584880" y="5416200"/>
            <a:ext cx="168120" cy="181080"/>
          </a:xfrm>
          <a:custGeom>
            <a:avLst/>
            <a:gdLst/>
            <a:ahLst/>
            <a:rect l="0" t="0" r="r" b="b"/>
            <a:pathLst>
              <a:path w="467" h="503">
                <a:moveTo>
                  <a:pt x="0" y="230"/>
                </a:moveTo>
                <a:lnTo>
                  <a:pt x="405" y="503"/>
                </a:lnTo>
                <a:lnTo>
                  <a:pt x="467" y="0"/>
                </a:lnTo>
                <a:lnTo>
                  <a:pt x="0" y="230"/>
                </a:lnTo>
                <a:close/>
              </a:path>
            </a:pathLst>
          </a:custGeom>
          <a:noFill/>
          <a:ln cap="rnd" w="46800">
            <a:solidFill>
              <a:srgbClr val="f2c02c"/>
            </a:solidFill>
            <a:round/>
          </a:ln>
        </p:spPr>
      </p:sp>
      <p:sp>
        <p:nvSpPr>
          <p:cNvPr id="85" name=""/>
          <p:cNvSpPr/>
          <p:nvPr/>
        </p:nvSpPr>
        <p:spPr>
          <a:xfrm>
            <a:off x="7238880" y="93960"/>
            <a:ext cx="190800" cy="190800"/>
          </a:xfrm>
          <a:custGeom>
            <a:avLst/>
            <a:gdLst/>
            <a:ah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solidFill>
            <a:srgbClr val="ffffff"/>
          </a:solidFill>
          <a:ln w="0">
            <a:noFill/>
          </a:ln>
        </p:spPr>
      </p:sp>
      <p:sp>
        <p:nvSpPr>
          <p:cNvPr id="86" name=""/>
          <p:cNvSpPr/>
          <p:nvPr/>
        </p:nvSpPr>
        <p:spPr>
          <a:xfrm>
            <a:off x="7238880" y="93960"/>
            <a:ext cx="190800" cy="190800"/>
          </a:xfrm>
          <a:custGeom>
            <a:avLst/>
            <a:gdLst/>
            <a:ah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noFill/>
          <a:ln cap="rnd" w="46080">
            <a:solidFill>
              <a:srgbClr val="f2c02c"/>
            </a:solidFill>
            <a:round/>
          </a:ln>
        </p:spPr>
      </p:sp>
      <p:sp>
        <p:nvSpPr>
          <p:cNvPr id="87" name=""/>
          <p:cNvSpPr/>
          <p:nvPr/>
        </p:nvSpPr>
        <p:spPr>
          <a:xfrm flipH="1">
            <a:off x="2993040" y="1234440"/>
            <a:ext cx="197280" cy="123120"/>
          </a:xfrm>
          <a:prstGeom prst="line">
            <a:avLst/>
          </a:prstGeom>
          <a:ln cap="rnd" w="68040">
            <a:solidFill>
              <a:srgbClr val="f2c02c"/>
            </a:solidFill>
            <a:round/>
          </a:ln>
        </p:spPr>
        <p:style>
          <a:lnRef idx="0"/>
          <a:fillRef idx="0"/>
          <a:effectRef idx="0"/>
          <a:fontRef idx="minor"/>
        </p:style>
      </p:sp>
      <p:sp>
        <p:nvSpPr>
          <p:cNvPr id="88" name=""/>
          <p:cNvSpPr/>
          <p:nvPr/>
        </p:nvSpPr>
        <p:spPr>
          <a:xfrm>
            <a:off x="3030120" y="1197360"/>
            <a:ext cx="123120" cy="197280"/>
          </a:xfrm>
          <a:prstGeom prst="line">
            <a:avLst/>
          </a:prstGeom>
          <a:ln cap="rnd" w="68040">
            <a:solidFill>
              <a:srgbClr val="f2c02c"/>
            </a:solidFill>
            <a:round/>
          </a:ln>
        </p:spPr>
        <p:style>
          <a:lnRef idx="0"/>
          <a:fillRef idx="0"/>
          <a:effectRef idx="0"/>
          <a:fontRef idx="minor"/>
        </p:style>
      </p:sp>
      <p:sp>
        <p:nvSpPr>
          <p:cNvPr id="89" name=""/>
          <p:cNvSpPr/>
          <p:nvPr/>
        </p:nvSpPr>
        <p:spPr>
          <a:xfrm>
            <a:off x="9818640" y="1513080"/>
            <a:ext cx="168120" cy="181080"/>
          </a:xfrm>
          <a:custGeom>
            <a:avLst/>
            <a:gdLst/>
            <a:ahLst/>
            <a:rect l="0" t="0" r="r" b="b"/>
            <a:pathLst>
              <a:path w="467" h="503">
                <a:moveTo>
                  <a:pt x="0" y="230"/>
                </a:moveTo>
                <a:lnTo>
                  <a:pt x="405" y="503"/>
                </a:lnTo>
                <a:lnTo>
                  <a:pt x="467" y="0"/>
                </a:lnTo>
                <a:lnTo>
                  <a:pt x="0" y="230"/>
                </a:lnTo>
                <a:close/>
              </a:path>
            </a:pathLst>
          </a:custGeom>
          <a:noFill/>
          <a:ln cap="rnd" w="46800">
            <a:solidFill>
              <a:srgbClr val="f2c02c"/>
            </a:solidFill>
            <a:round/>
          </a:ln>
        </p:spPr>
      </p:sp>
      <p:sp>
        <p:nvSpPr>
          <p:cNvPr id="90" name=""/>
          <p:cNvSpPr/>
          <p:nvPr/>
        </p:nvSpPr>
        <p:spPr>
          <a:xfrm>
            <a:off x="2139840" y="2185560"/>
            <a:ext cx="5605200" cy="850320"/>
          </a:xfrm>
          <a:custGeom>
            <a:avLst/>
            <a:gdLst/>
            <a:ahLst/>
            <a:rect l="0" t="0" r="r" b="b"/>
            <a:pathLst>
              <a:path w="15570" h="2362">
                <a:moveTo>
                  <a:pt x="0" y="0"/>
                </a:moveTo>
                <a:lnTo>
                  <a:pt x="15570" y="0"/>
                </a:lnTo>
                <a:lnTo>
                  <a:pt x="15570" y="2362"/>
                </a:lnTo>
                <a:lnTo>
                  <a:pt x="0" y="2362"/>
                </a:lnTo>
                <a:lnTo>
                  <a:pt x="0" y="0"/>
                </a:lnTo>
                <a:close/>
              </a:path>
            </a:pathLst>
          </a:custGeom>
          <a:solidFill>
            <a:srgbClr val="f2c02c"/>
          </a:solidFill>
          <a:ln w="0">
            <a:noFill/>
          </a:ln>
        </p:spPr>
      </p:sp>
      <p:sp>
        <p:nvSpPr>
          <p:cNvPr id="91" name=""/>
          <p:cNvSpPr/>
          <p:nvPr/>
        </p:nvSpPr>
        <p:spPr>
          <a:xfrm flipH="1">
            <a:off x="9641880" y="4579560"/>
            <a:ext cx="71640" cy="221040"/>
          </a:xfrm>
          <a:prstGeom prst="line">
            <a:avLst/>
          </a:prstGeom>
          <a:ln cap="rnd" w="68040">
            <a:solidFill>
              <a:srgbClr val="f2c02c"/>
            </a:solidFill>
            <a:round/>
          </a:ln>
        </p:spPr>
        <p:style>
          <a:lnRef idx="0"/>
          <a:fillRef idx="0"/>
          <a:effectRef idx="0"/>
          <a:fontRef idx="minor"/>
        </p:style>
      </p:sp>
      <p:sp>
        <p:nvSpPr>
          <p:cNvPr id="92" name=""/>
          <p:cNvSpPr/>
          <p:nvPr/>
        </p:nvSpPr>
        <p:spPr>
          <a:xfrm>
            <a:off x="9567360" y="4654080"/>
            <a:ext cx="220680" cy="71640"/>
          </a:xfrm>
          <a:prstGeom prst="line">
            <a:avLst/>
          </a:prstGeom>
          <a:ln cap="rnd" w="68040">
            <a:solidFill>
              <a:srgbClr val="f2c02c"/>
            </a:solidFill>
            <a:round/>
          </a:ln>
        </p:spPr>
        <p:style>
          <a:lnRef idx="0"/>
          <a:fillRef idx="0"/>
          <a:effectRef idx="0"/>
          <a:fontRef idx="minor"/>
        </p:style>
      </p:sp>
      <p:sp>
        <p:nvSpPr>
          <p:cNvPr id="93" name=""/>
          <p:cNvSpPr/>
          <p:nvPr/>
        </p:nvSpPr>
        <p:spPr>
          <a:xfrm>
            <a:off x="499320" y="3834720"/>
            <a:ext cx="190800" cy="190800"/>
          </a:xfrm>
          <a:custGeom>
            <a:avLst/>
            <a:gdLst/>
            <a:ah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solidFill>
            <a:srgbClr val="ffffff"/>
          </a:solidFill>
          <a:ln w="0">
            <a:noFill/>
          </a:ln>
        </p:spPr>
      </p:sp>
      <p:sp>
        <p:nvSpPr>
          <p:cNvPr id="94" name=""/>
          <p:cNvSpPr/>
          <p:nvPr/>
        </p:nvSpPr>
        <p:spPr>
          <a:xfrm>
            <a:off x="499320" y="3834720"/>
            <a:ext cx="190800" cy="190800"/>
          </a:xfrm>
          <a:custGeom>
            <a:avLst/>
            <a:gdLst/>
            <a:ah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noFill/>
          <a:ln cap="rnd" w="46080">
            <a:solidFill>
              <a:srgbClr val="f2c02c"/>
            </a:solidFill>
            <a:round/>
          </a:ln>
        </p:spPr>
      </p:sp>
      <p:sp>
        <p:nvSpPr>
          <p:cNvPr id="95" name=""/>
          <p:cNvSpPr/>
          <p:nvPr/>
        </p:nvSpPr>
        <p:spPr>
          <a:xfrm>
            <a:off x="4496040" y="4037760"/>
            <a:ext cx="1087560" cy="1309680"/>
          </a:xfrm>
          <a:custGeom>
            <a:avLst/>
            <a:gdLst/>
            <a:ahLst/>
            <a:rect l="0" t="0" r="r" b="b"/>
            <a:pathLst>
              <a:path w="3021" h="3638">
                <a:moveTo>
                  <a:pt x="1511" y="0"/>
                </a:moveTo>
                <a:lnTo>
                  <a:pt x="1511" y="0"/>
                </a:lnTo>
                <a:lnTo>
                  <a:pt x="1510" y="0"/>
                </a:lnTo>
                <a:lnTo>
                  <a:pt x="1408" y="3"/>
                </a:lnTo>
                <a:lnTo>
                  <a:pt x="1309" y="12"/>
                </a:lnTo>
                <a:lnTo>
                  <a:pt x="1212" y="27"/>
                </a:lnTo>
                <a:lnTo>
                  <a:pt x="1119" y="49"/>
                </a:lnTo>
                <a:lnTo>
                  <a:pt x="1026" y="77"/>
                </a:lnTo>
                <a:lnTo>
                  <a:pt x="936" y="112"/>
                </a:lnTo>
                <a:lnTo>
                  <a:pt x="845" y="153"/>
                </a:lnTo>
                <a:lnTo>
                  <a:pt x="755" y="202"/>
                </a:lnTo>
                <a:lnTo>
                  <a:pt x="668" y="256"/>
                </a:lnTo>
                <a:lnTo>
                  <a:pt x="586" y="313"/>
                </a:lnTo>
                <a:lnTo>
                  <a:pt x="511" y="374"/>
                </a:lnTo>
                <a:lnTo>
                  <a:pt x="440" y="440"/>
                </a:lnTo>
                <a:lnTo>
                  <a:pt x="374" y="511"/>
                </a:lnTo>
                <a:lnTo>
                  <a:pt x="313" y="586"/>
                </a:lnTo>
                <a:lnTo>
                  <a:pt x="256" y="668"/>
                </a:lnTo>
                <a:lnTo>
                  <a:pt x="202" y="755"/>
                </a:lnTo>
                <a:lnTo>
                  <a:pt x="153" y="845"/>
                </a:lnTo>
                <a:lnTo>
                  <a:pt x="112" y="936"/>
                </a:lnTo>
                <a:lnTo>
                  <a:pt x="77" y="1027"/>
                </a:lnTo>
                <a:lnTo>
                  <a:pt x="49" y="1119"/>
                </a:lnTo>
                <a:lnTo>
                  <a:pt x="27" y="1213"/>
                </a:lnTo>
                <a:lnTo>
                  <a:pt x="12" y="1309"/>
                </a:lnTo>
                <a:lnTo>
                  <a:pt x="3" y="1408"/>
                </a:lnTo>
                <a:lnTo>
                  <a:pt x="0" y="1511"/>
                </a:lnTo>
                <a:lnTo>
                  <a:pt x="0" y="1511"/>
                </a:lnTo>
                <a:lnTo>
                  <a:pt x="0" y="1511"/>
                </a:lnTo>
                <a:lnTo>
                  <a:pt x="3" y="1613"/>
                </a:lnTo>
                <a:lnTo>
                  <a:pt x="12" y="1712"/>
                </a:lnTo>
                <a:lnTo>
                  <a:pt x="27" y="1808"/>
                </a:lnTo>
                <a:lnTo>
                  <a:pt x="49" y="1901"/>
                </a:lnTo>
                <a:lnTo>
                  <a:pt x="77" y="1993"/>
                </a:lnTo>
                <a:lnTo>
                  <a:pt x="112" y="2084"/>
                </a:lnTo>
                <a:lnTo>
                  <a:pt x="153" y="2174"/>
                </a:lnTo>
                <a:lnTo>
                  <a:pt x="202" y="2264"/>
                </a:lnTo>
                <a:lnTo>
                  <a:pt x="256" y="2351"/>
                </a:lnTo>
                <a:lnTo>
                  <a:pt x="313" y="2432"/>
                </a:lnTo>
                <a:lnTo>
                  <a:pt x="375" y="2508"/>
                </a:lnTo>
                <a:lnTo>
                  <a:pt x="440" y="2578"/>
                </a:lnTo>
                <a:lnTo>
                  <a:pt x="511" y="2644"/>
                </a:lnTo>
                <a:lnTo>
                  <a:pt x="587" y="2706"/>
                </a:lnTo>
                <a:lnTo>
                  <a:pt x="668" y="2763"/>
                </a:lnTo>
                <a:lnTo>
                  <a:pt x="755" y="2817"/>
                </a:lnTo>
                <a:lnTo>
                  <a:pt x="818" y="2852"/>
                </a:lnTo>
                <a:lnTo>
                  <a:pt x="881" y="2882"/>
                </a:lnTo>
                <a:lnTo>
                  <a:pt x="944" y="2909"/>
                </a:lnTo>
                <a:lnTo>
                  <a:pt x="1012" y="2935"/>
                </a:lnTo>
                <a:lnTo>
                  <a:pt x="1012" y="2937"/>
                </a:lnTo>
                <a:lnTo>
                  <a:pt x="1012" y="3461"/>
                </a:lnTo>
                <a:lnTo>
                  <a:pt x="1013" y="3479"/>
                </a:lnTo>
                <a:lnTo>
                  <a:pt x="1016" y="3497"/>
                </a:lnTo>
                <a:lnTo>
                  <a:pt x="1020" y="3514"/>
                </a:lnTo>
                <a:lnTo>
                  <a:pt x="1026" y="3530"/>
                </a:lnTo>
                <a:lnTo>
                  <a:pt x="1033" y="3545"/>
                </a:lnTo>
                <a:lnTo>
                  <a:pt x="1042" y="3560"/>
                </a:lnTo>
                <a:lnTo>
                  <a:pt x="1052" y="3573"/>
                </a:lnTo>
                <a:lnTo>
                  <a:pt x="1064" y="3586"/>
                </a:lnTo>
                <a:lnTo>
                  <a:pt x="1076" y="3597"/>
                </a:lnTo>
                <a:lnTo>
                  <a:pt x="1090" y="3608"/>
                </a:lnTo>
                <a:lnTo>
                  <a:pt x="1104" y="3616"/>
                </a:lnTo>
                <a:lnTo>
                  <a:pt x="1120" y="3624"/>
                </a:lnTo>
                <a:lnTo>
                  <a:pt x="1136" y="3630"/>
                </a:lnTo>
                <a:lnTo>
                  <a:pt x="1153" y="3634"/>
                </a:lnTo>
                <a:lnTo>
                  <a:pt x="1171" y="3637"/>
                </a:lnTo>
                <a:lnTo>
                  <a:pt x="1189" y="3638"/>
                </a:lnTo>
                <a:lnTo>
                  <a:pt x="1832" y="3638"/>
                </a:lnTo>
                <a:lnTo>
                  <a:pt x="1850" y="3637"/>
                </a:lnTo>
                <a:lnTo>
                  <a:pt x="1868" y="3634"/>
                </a:lnTo>
                <a:lnTo>
                  <a:pt x="1885" y="3630"/>
                </a:lnTo>
                <a:lnTo>
                  <a:pt x="1901" y="3624"/>
                </a:lnTo>
                <a:lnTo>
                  <a:pt x="1916" y="3616"/>
                </a:lnTo>
                <a:lnTo>
                  <a:pt x="1931" y="3608"/>
                </a:lnTo>
                <a:lnTo>
                  <a:pt x="1945" y="3597"/>
                </a:lnTo>
                <a:lnTo>
                  <a:pt x="1957" y="3586"/>
                </a:lnTo>
                <a:lnTo>
                  <a:pt x="1969" y="3573"/>
                </a:lnTo>
                <a:lnTo>
                  <a:pt x="1979" y="3560"/>
                </a:lnTo>
                <a:lnTo>
                  <a:pt x="1988" y="3545"/>
                </a:lnTo>
                <a:lnTo>
                  <a:pt x="1995" y="3530"/>
                </a:lnTo>
                <a:lnTo>
                  <a:pt x="2001" y="3514"/>
                </a:lnTo>
                <a:lnTo>
                  <a:pt x="2005" y="3497"/>
                </a:lnTo>
                <a:lnTo>
                  <a:pt x="2008" y="3479"/>
                </a:lnTo>
                <a:lnTo>
                  <a:pt x="2009" y="3461"/>
                </a:lnTo>
                <a:lnTo>
                  <a:pt x="2009" y="2937"/>
                </a:lnTo>
                <a:lnTo>
                  <a:pt x="2009" y="2935"/>
                </a:lnTo>
                <a:lnTo>
                  <a:pt x="2009" y="2935"/>
                </a:lnTo>
                <a:lnTo>
                  <a:pt x="2077" y="2910"/>
                </a:lnTo>
                <a:lnTo>
                  <a:pt x="2141" y="2883"/>
                </a:lnTo>
                <a:lnTo>
                  <a:pt x="2203" y="2852"/>
                </a:lnTo>
                <a:lnTo>
                  <a:pt x="2266" y="2818"/>
                </a:lnTo>
                <a:lnTo>
                  <a:pt x="2353" y="2764"/>
                </a:lnTo>
                <a:lnTo>
                  <a:pt x="2435" y="2706"/>
                </a:lnTo>
                <a:lnTo>
                  <a:pt x="2510" y="2645"/>
                </a:lnTo>
                <a:lnTo>
                  <a:pt x="2581" y="2579"/>
                </a:lnTo>
                <a:lnTo>
                  <a:pt x="2646" y="2508"/>
                </a:lnTo>
                <a:lnTo>
                  <a:pt x="2708" y="2432"/>
                </a:lnTo>
                <a:lnTo>
                  <a:pt x="2765" y="2351"/>
                </a:lnTo>
                <a:lnTo>
                  <a:pt x="2819" y="2264"/>
                </a:lnTo>
                <a:lnTo>
                  <a:pt x="2867" y="2174"/>
                </a:lnTo>
                <a:lnTo>
                  <a:pt x="2909" y="2084"/>
                </a:lnTo>
                <a:lnTo>
                  <a:pt x="2944" y="1993"/>
                </a:lnTo>
                <a:lnTo>
                  <a:pt x="2972" y="1901"/>
                </a:lnTo>
                <a:lnTo>
                  <a:pt x="2994" y="1808"/>
                </a:lnTo>
                <a:lnTo>
                  <a:pt x="3009" y="1712"/>
                </a:lnTo>
                <a:lnTo>
                  <a:pt x="3018" y="1613"/>
                </a:lnTo>
                <a:lnTo>
                  <a:pt x="3021" y="1511"/>
                </a:lnTo>
                <a:lnTo>
                  <a:pt x="3021" y="1511"/>
                </a:lnTo>
                <a:lnTo>
                  <a:pt x="3021" y="1511"/>
                </a:lnTo>
                <a:lnTo>
                  <a:pt x="3018" y="1408"/>
                </a:lnTo>
                <a:lnTo>
                  <a:pt x="3009" y="1309"/>
                </a:lnTo>
                <a:lnTo>
                  <a:pt x="2994" y="1213"/>
                </a:lnTo>
                <a:lnTo>
                  <a:pt x="2972" y="1119"/>
                </a:lnTo>
                <a:lnTo>
                  <a:pt x="2944" y="1027"/>
                </a:lnTo>
                <a:lnTo>
                  <a:pt x="2909" y="936"/>
                </a:lnTo>
                <a:lnTo>
                  <a:pt x="2867" y="845"/>
                </a:lnTo>
                <a:lnTo>
                  <a:pt x="2819" y="755"/>
                </a:lnTo>
                <a:lnTo>
                  <a:pt x="2765" y="668"/>
                </a:lnTo>
                <a:lnTo>
                  <a:pt x="2708" y="586"/>
                </a:lnTo>
                <a:lnTo>
                  <a:pt x="2646" y="511"/>
                </a:lnTo>
                <a:lnTo>
                  <a:pt x="2581" y="440"/>
                </a:lnTo>
                <a:lnTo>
                  <a:pt x="2510" y="374"/>
                </a:lnTo>
                <a:lnTo>
                  <a:pt x="2434" y="313"/>
                </a:lnTo>
                <a:lnTo>
                  <a:pt x="2353" y="256"/>
                </a:lnTo>
                <a:lnTo>
                  <a:pt x="2266" y="202"/>
                </a:lnTo>
                <a:lnTo>
                  <a:pt x="2176" y="153"/>
                </a:lnTo>
                <a:lnTo>
                  <a:pt x="2085" y="112"/>
                </a:lnTo>
                <a:lnTo>
                  <a:pt x="1994" y="77"/>
                </a:lnTo>
                <a:lnTo>
                  <a:pt x="1902" y="49"/>
                </a:lnTo>
                <a:lnTo>
                  <a:pt x="1808" y="27"/>
                </a:lnTo>
                <a:lnTo>
                  <a:pt x="1712" y="12"/>
                </a:lnTo>
                <a:lnTo>
                  <a:pt x="1613" y="3"/>
                </a:lnTo>
                <a:lnTo>
                  <a:pt x="1510" y="0"/>
                </a:lnTo>
                <a:lnTo>
                  <a:pt x="1510" y="0"/>
                </a:lnTo>
                <a:lnTo>
                  <a:pt x="1511" y="0"/>
                </a:lnTo>
                <a:close/>
              </a:path>
            </a:pathLst>
          </a:custGeom>
          <a:noFill/>
          <a:ln cap="sq" w="54720">
            <a:solidFill>
              <a:srgbClr val="f2c02c"/>
            </a:solidFill>
            <a:miter/>
          </a:ln>
        </p:spPr>
      </p:sp>
      <p:sp>
        <p:nvSpPr>
          <p:cNvPr id="96" name=""/>
          <p:cNvSpPr/>
          <p:nvPr/>
        </p:nvSpPr>
        <p:spPr>
          <a:xfrm>
            <a:off x="4784400" y="5347440"/>
            <a:ext cx="510840" cy="127800"/>
          </a:xfrm>
          <a:custGeom>
            <a:avLst/>
            <a:gdLst/>
            <a:ahLst/>
            <a:rect l="0" t="0" r="r" b="b"/>
            <a:pathLst>
              <a:path w="1419" h="355">
                <a:moveTo>
                  <a:pt x="709" y="355"/>
                </a:moveTo>
                <a:lnTo>
                  <a:pt x="1241" y="355"/>
                </a:lnTo>
                <a:lnTo>
                  <a:pt x="1259" y="354"/>
                </a:lnTo>
                <a:lnTo>
                  <a:pt x="1277" y="351"/>
                </a:lnTo>
                <a:lnTo>
                  <a:pt x="1294" y="347"/>
                </a:lnTo>
                <a:lnTo>
                  <a:pt x="1310" y="341"/>
                </a:lnTo>
                <a:lnTo>
                  <a:pt x="1326" y="334"/>
                </a:lnTo>
                <a:lnTo>
                  <a:pt x="1340" y="325"/>
                </a:lnTo>
                <a:lnTo>
                  <a:pt x="1354" y="315"/>
                </a:lnTo>
                <a:lnTo>
                  <a:pt x="1367" y="303"/>
                </a:lnTo>
                <a:lnTo>
                  <a:pt x="1378" y="291"/>
                </a:lnTo>
                <a:lnTo>
                  <a:pt x="1388" y="277"/>
                </a:lnTo>
                <a:lnTo>
                  <a:pt x="1397" y="262"/>
                </a:lnTo>
                <a:lnTo>
                  <a:pt x="1405" y="247"/>
                </a:lnTo>
                <a:lnTo>
                  <a:pt x="1411" y="231"/>
                </a:lnTo>
                <a:lnTo>
                  <a:pt x="1415" y="214"/>
                </a:lnTo>
                <a:lnTo>
                  <a:pt x="1418" y="196"/>
                </a:lnTo>
                <a:lnTo>
                  <a:pt x="1419" y="178"/>
                </a:lnTo>
                <a:lnTo>
                  <a:pt x="1418" y="160"/>
                </a:lnTo>
                <a:lnTo>
                  <a:pt x="1415" y="142"/>
                </a:lnTo>
                <a:lnTo>
                  <a:pt x="1411" y="125"/>
                </a:lnTo>
                <a:lnTo>
                  <a:pt x="1405" y="109"/>
                </a:lnTo>
                <a:lnTo>
                  <a:pt x="1397" y="93"/>
                </a:lnTo>
                <a:lnTo>
                  <a:pt x="1388" y="79"/>
                </a:lnTo>
                <a:lnTo>
                  <a:pt x="1378" y="65"/>
                </a:lnTo>
                <a:lnTo>
                  <a:pt x="1367" y="52"/>
                </a:lnTo>
                <a:lnTo>
                  <a:pt x="1354" y="41"/>
                </a:lnTo>
                <a:lnTo>
                  <a:pt x="1340" y="30"/>
                </a:lnTo>
                <a:lnTo>
                  <a:pt x="1326" y="22"/>
                </a:lnTo>
                <a:lnTo>
                  <a:pt x="1310" y="14"/>
                </a:lnTo>
                <a:lnTo>
                  <a:pt x="1294" y="8"/>
                </a:lnTo>
                <a:lnTo>
                  <a:pt x="1277" y="4"/>
                </a:lnTo>
                <a:lnTo>
                  <a:pt x="1259" y="1"/>
                </a:lnTo>
                <a:lnTo>
                  <a:pt x="1241" y="0"/>
                </a:lnTo>
                <a:lnTo>
                  <a:pt x="178" y="0"/>
                </a:lnTo>
                <a:lnTo>
                  <a:pt x="160" y="1"/>
                </a:lnTo>
                <a:lnTo>
                  <a:pt x="142" y="4"/>
                </a:lnTo>
                <a:lnTo>
                  <a:pt x="125" y="8"/>
                </a:lnTo>
                <a:lnTo>
                  <a:pt x="109" y="14"/>
                </a:lnTo>
                <a:lnTo>
                  <a:pt x="93" y="22"/>
                </a:lnTo>
                <a:lnTo>
                  <a:pt x="79" y="30"/>
                </a:lnTo>
                <a:lnTo>
                  <a:pt x="65" y="41"/>
                </a:lnTo>
                <a:lnTo>
                  <a:pt x="52" y="52"/>
                </a:lnTo>
                <a:lnTo>
                  <a:pt x="41" y="65"/>
                </a:lnTo>
                <a:lnTo>
                  <a:pt x="30" y="79"/>
                </a:lnTo>
                <a:lnTo>
                  <a:pt x="22" y="93"/>
                </a:lnTo>
                <a:lnTo>
                  <a:pt x="14" y="109"/>
                </a:lnTo>
                <a:lnTo>
                  <a:pt x="8" y="125"/>
                </a:lnTo>
                <a:lnTo>
                  <a:pt x="4" y="142"/>
                </a:lnTo>
                <a:lnTo>
                  <a:pt x="1" y="160"/>
                </a:lnTo>
                <a:lnTo>
                  <a:pt x="0" y="178"/>
                </a:lnTo>
                <a:lnTo>
                  <a:pt x="1" y="196"/>
                </a:lnTo>
                <a:lnTo>
                  <a:pt x="4" y="214"/>
                </a:lnTo>
                <a:lnTo>
                  <a:pt x="8" y="231"/>
                </a:lnTo>
                <a:lnTo>
                  <a:pt x="14" y="247"/>
                </a:lnTo>
                <a:lnTo>
                  <a:pt x="22" y="262"/>
                </a:lnTo>
                <a:lnTo>
                  <a:pt x="30" y="277"/>
                </a:lnTo>
                <a:lnTo>
                  <a:pt x="41" y="291"/>
                </a:lnTo>
                <a:lnTo>
                  <a:pt x="52" y="303"/>
                </a:lnTo>
                <a:lnTo>
                  <a:pt x="65" y="315"/>
                </a:lnTo>
                <a:lnTo>
                  <a:pt x="79" y="325"/>
                </a:lnTo>
                <a:lnTo>
                  <a:pt x="93" y="334"/>
                </a:lnTo>
                <a:lnTo>
                  <a:pt x="109" y="341"/>
                </a:lnTo>
                <a:lnTo>
                  <a:pt x="125" y="347"/>
                </a:lnTo>
                <a:lnTo>
                  <a:pt x="142" y="351"/>
                </a:lnTo>
                <a:lnTo>
                  <a:pt x="160" y="354"/>
                </a:lnTo>
                <a:lnTo>
                  <a:pt x="178" y="355"/>
                </a:lnTo>
                <a:lnTo>
                  <a:pt x="709" y="355"/>
                </a:lnTo>
                <a:close/>
              </a:path>
            </a:pathLst>
          </a:custGeom>
          <a:noFill/>
          <a:ln cap="rnd" w="54720">
            <a:solidFill>
              <a:srgbClr val="f2c02c"/>
            </a:solidFill>
            <a:round/>
          </a:ln>
        </p:spPr>
      </p:sp>
      <p:sp>
        <p:nvSpPr>
          <p:cNvPr id="97" name=""/>
          <p:cNvSpPr/>
          <p:nvPr/>
        </p:nvSpPr>
        <p:spPr>
          <a:xfrm>
            <a:off x="4833720" y="5473440"/>
            <a:ext cx="412200" cy="127800"/>
          </a:xfrm>
          <a:custGeom>
            <a:avLst/>
            <a:gdLst/>
            <a:ahLst/>
            <a:rect l="0" t="0" r="r" b="b"/>
            <a:pathLst>
              <a:path w="1145" h="355">
                <a:moveTo>
                  <a:pt x="572" y="355"/>
                </a:moveTo>
                <a:lnTo>
                  <a:pt x="968" y="355"/>
                </a:lnTo>
                <a:lnTo>
                  <a:pt x="986" y="354"/>
                </a:lnTo>
                <a:lnTo>
                  <a:pt x="1003" y="351"/>
                </a:lnTo>
                <a:lnTo>
                  <a:pt x="1020" y="347"/>
                </a:lnTo>
                <a:lnTo>
                  <a:pt x="1037" y="341"/>
                </a:lnTo>
                <a:lnTo>
                  <a:pt x="1052" y="334"/>
                </a:lnTo>
                <a:lnTo>
                  <a:pt x="1067" y="325"/>
                </a:lnTo>
                <a:lnTo>
                  <a:pt x="1080" y="315"/>
                </a:lnTo>
                <a:lnTo>
                  <a:pt x="1093" y="303"/>
                </a:lnTo>
                <a:lnTo>
                  <a:pt x="1104" y="291"/>
                </a:lnTo>
                <a:lnTo>
                  <a:pt x="1115" y="277"/>
                </a:lnTo>
                <a:lnTo>
                  <a:pt x="1123" y="262"/>
                </a:lnTo>
                <a:lnTo>
                  <a:pt x="1131" y="247"/>
                </a:lnTo>
                <a:lnTo>
                  <a:pt x="1137" y="231"/>
                </a:lnTo>
                <a:lnTo>
                  <a:pt x="1141" y="214"/>
                </a:lnTo>
                <a:lnTo>
                  <a:pt x="1144" y="196"/>
                </a:lnTo>
                <a:lnTo>
                  <a:pt x="1145" y="178"/>
                </a:lnTo>
                <a:lnTo>
                  <a:pt x="1145" y="178"/>
                </a:lnTo>
                <a:lnTo>
                  <a:pt x="1144" y="160"/>
                </a:lnTo>
                <a:lnTo>
                  <a:pt x="1141" y="142"/>
                </a:lnTo>
                <a:lnTo>
                  <a:pt x="1137" y="125"/>
                </a:lnTo>
                <a:lnTo>
                  <a:pt x="1131" y="109"/>
                </a:lnTo>
                <a:lnTo>
                  <a:pt x="1123" y="93"/>
                </a:lnTo>
                <a:lnTo>
                  <a:pt x="1115" y="79"/>
                </a:lnTo>
                <a:lnTo>
                  <a:pt x="1104" y="65"/>
                </a:lnTo>
                <a:lnTo>
                  <a:pt x="1093" y="52"/>
                </a:lnTo>
                <a:lnTo>
                  <a:pt x="1080" y="41"/>
                </a:lnTo>
                <a:lnTo>
                  <a:pt x="1067" y="30"/>
                </a:lnTo>
                <a:lnTo>
                  <a:pt x="1052" y="22"/>
                </a:lnTo>
                <a:lnTo>
                  <a:pt x="1037" y="14"/>
                </a:lnTo>
                <a:lnTo>
                  <a:pt x="1020" y="8"/>
                </a:lnTo>
                <a:lnTo>
                  <a:pt x="1003" y="4"/>
                </a:lnTo>
                <a:lnTo>
                  <a:pt x="986" y="1"/>
                </a:lnTo>
                <a:lnTo>
                  <a:pt x="968" y="0"/>
                </a:lnTo>
                <a:lnTo>
                  <a:pt x="177" y="0"/>
                </a:lnTo>
                <a:lnTo>
                  <a:pt x="159" y="1"/>
                </a:lnTo>
                <a:lnTo>
                  <a:pt x="142" y="4"/>
                </a:lnTo>
                <a:lnTo>
                  <a:pt x="125" y="8"/>
                </a:lnTo>
                <a:lnTo>
                  <a:pt x="108" y="14"/>
                </a:lnTo>
                <a:lnTo>
                  <a:pt x="93" y="22"/>
                </a:lnTo>
                <a:lnTo>
                  <a:pt x="78" y="30"/>
                </a:lnTo>
                <a:lnTo>
                  <a:pt x="65" y="41"/>
                </a:lnTo>
                <a:lnTo>
                  <a:pt x="52" y="52"/>
                </a:lnTo>
                <a:lnTo>
                  <a:pt x="41" y="65"/>
                </a:lnTo>
                <a:lnTo>
                  <a:pt x="30" y="79"/>
                </a:lnTo>
                <a:lnTo>
                  <a:pt x="22" y="93"/>
                </a:lnTo>
                <a:lnTo>
                  <a:pt x="14" y="109"/>
                </a:lnTo>
                <a:lnTo>
                  <a:pt x="8" y="125"/>
                </a:lnTo>
                <a:lnTo>
                  <a:pt x="4" y="142"/>
                </a:lnTo>
                <a:lnTo>
                  <a:pt x="1" y="160"/>
                </a:lnTo>
                <a:lnTo>
                  <a:pt x="0" y="178"/>
                </a:lnTo>
                <a:lnTo>
                  <a:pt x="0" y="178"/>
                </a:lnTo>
                <a:lnTo>
                  <a:pt x="1" y="196"/>
                </a:lnTo>
                <a:lnTo>
                  <a:pt x="4" y="214"/>
                </a:lnTo>
                <a:lnTo>
                  <a:pt x="8" y="231"/>
                </a:lnTo>
                <a:lnTo>
                  <a:pt x="14" y="247"/>
                </a:lnTo>
                <a:lnTo>
                  <a:pt x="22" y="262"/>
                </a:lnTo>
                <a:lnTo>
                  <a:pt x="30" y="277"/>
                </a:lnTo>
                <a:lnTo>
                  <a:pt x="41" y="291"/>
                </a:lnTo>
                <a:lnTo>
                  <a:pt x="52" y="303"/>
                </a:lnTo>
                <a:lnTo>
                  <a:pt x="65" y="315"/>
                </a:lnTo>
                <a:lnTo>
                  <a:pt x="78" y="325"/>
                </a:lnTo>
                <a:lnTo>
                  <a:pt x="93" y="334"/>
                </a:lnTo>
                <a:lnTo>
                  <a:pt x="108" y="341"/>
                </a:lnTo>
                <a:lnTo>
                  <a:pt x="125" y="347"/>
                </a:lnTo>
                <a:lnTo>
                  <a:pt x="142" y="351"/>
                </a:lnTo>
                <a:lnTo>
                  <a:pt x="159" y="354"/>
                </a:lnTo>
                <a:lnTo>
                  <a:pt x="177" y="355"/>
                </a:lnTo>
                <a:lnTo>
                  <a:pt x="572" y="355"/>
                </a:lnTo>
                <a:close/>
              </a:path>
            </a:pathLst>
          </a:custGeom>
          <a:noFill/>
          <a:ln cap="rnd" w="54720">
            <a:solidFill>
              <a:srgbClr val="f2c02c"/>
            </a:solidFill>
            <a:round/>
          </a:ln>
        </p:spPr>
      </p:sp>
      <p:sp>
        <p:nvSpPr>
          <p:cNvPr id="98" name=""/>
          <p:cNvSpPr/>
          <p:nvPr/>
        </p:nvSpPr>
        <p:spPr>
          <a:xfrm>
            <a:off x="4793400" y="4399560"/>
            <a:ext cx="498600" cy="947880"/>
          </a:xfrm>
          <a:custGeom>
            <a:avLst/>
            <a:gdLst/>
            <a:ahLst/>
            <a:rect l="0" t="0" r="r" b="b"/>
            <a:pathLst>
              <a:path w="1385" h="2633">
                <a:moveTo>
                  <a:pt x="503" y="2633"/>
                </a:moveTo>
                <a:lnTo>
                  <a:pt x="513" y="1969"/>
                </a:lnTo>
                <a:lnTo>
                  <a:pt x="520" y="1619"/>
                </a:lnTo>
                <a:lnTo>
                  <a:pt x="527" y="1392"/>
                </a:lnTo>
                <a:lnTo>
                  <a:pt x="531" y="1352"/>
                </a:lnTo>
                <a:lnTo>
                  <a:pt x="541" y="1314"/>
                </a:lnTo>
                <a:lnTo>
                  <a:pt x="555" y="1278"/>
                </a:lnTo>
                <a:lnTo>
                  <a:pt x="573" y="1244"/>
                </a:lnTo>
                <a:lnTo>
                  <a:pt x="595" y="1211"/>
                </a:lnTo>
                <a:lnTo>
                  <a:pt x="620" y="1180"/>
                </a:lnTo>
                <a:lnTo>
                  <a:pt x="680" y="1122"/>
                </a:lnTo>
                <a:lnTo>
                  <a:pt x="749" y="1069"/>
                </a:lnTo>
                <a:lnTo>
                  <a:pt x="825" y="1018"/>
                </a:lnTo>
                <a:lnTo>
                  <a:pt x="987" y="922"/>
                </a:lnTo>
                <a:lnTo>
                  <a:pt x="1146" y="822"/>
                </a:lnTo>
                <a:lnTo>
                  <a:pt x="1216" y="768"/>
                </a:lnTo>
                <a:lnTo>
                  <a:pt x="1278" y="709"/>
                </a:lnTo>
                <a:lnTo>
                  <a:pt x="1305" y="677"/>
                </a:lnTo>
                <a:lnTo>
                  <a:pt x="1328" y="644"/>
                </a:lnTo>
                <a:lnTo>
                  <a:pt x="1348" y="609"/>
                </a:lnTo>
                <a:lnTo>
                  <a:pt x="1364" y="572"/>
                </a:lnTo>
                <a:lnTo>
                  <a:pt x="1376" y="533"/>
                </a:lnTo>
                <a:lnTo>
                  <a:pt x="1383" y="492"/>
                </a:lnTo>
                <a:lnTo>
                  <a:pt x="1385" y="448"/>
                </a:lnTo>
                <a:lnTo>
                  <a:pt x="1382" y="402"/>
                </a:lnTo>
                <a:lnTo>
                  <a:pt x="1374" y="364"/>
                </a:lnTo>
                <a:lnTo>
                  <a:pt x="1363" y="332"/>
                </a:lnTo>
                <a:lnTo>
                  <a:pt x="1347" y="304"/>
                </a:lnTo>
                <a:lnTo>
                  <a:pt x="1328" y="279"/>
                </a:lnTo>
                <a:lnTo>
                  <a:pt x="1306" y="259"/>
                </a:lnTo>
                <a:lnTo>
                  <a:pt x="1280" y="243"/>
                </a:lnTo>
                <a:lnTo>
                  <a:pt x="1252" y="230"/>
                </a:lnTo>
                <a:lnTo>
                  <a:pt x="1222" y="221"/>
                </a:lnTo>
                <a:lnTo>
                  <a:pt x="1190" y="214"/>
                </a:lnTo>
                <a:lnTo>
                  <a:pt x="1156" y="211"/>
                </a:lnTo>
                <a:lnTo>
                  <a:pt x="1084" y="214"/>
                </a:lnTo>
                <a:lnTo>
                  <a:pt x="1010" y="227"/>
                </a:lnTo>
                <a:lnTo>
                  <a:pt x="936" y="249"/>
                </a:lnTo>
                <a:lnTo>
                  <a:pt x="865" y="278"/>
                </a:lnTo>
                <a:lnTo>
                  <a:pt x="800" y="313"/>
                </a:lnTo>
                <a:lnTo>
                  <a:pt x="743" y="354"/>
                </a:lnTo>
                <a:lnTo>
                  <a:pt x="719" y="375"/>
                </a:lnTo>
                <a:lnTo>
                  <a:pt x="697" y="397"/>
                </a:lnTo>
                <a:lnTo>
                  <a:pt x="679" y="420"/>
                </a:lnTo>
                <a:lnTo>
                  <a:pt x="665" y="443"/>
                </a:lnTo>
                <a:lnTo>
                  <a:pt x="654" y="466"/>
                </a:lnTo>
                <a:lnTo>
                  <a:pt x="649" y="489"/>
                </a:lnTo>
                <a:lnTo>
                  <a:pt x="648" y="512"/>
                </a:lnTo>
                <a:lnTo>
                  <a:pt x="652" y="535"/>
                </a:lnTo>
                <a:lnTo>
                  <a:pt x="661" y="557"/>
                </a:lnTo>
                <a:lnTo>
                  <a:pt x="677" y="579"/>
                </a:lnTo>
                <a:lnTo>
                  <a:pt x="691" y="593"/>
                </a:lnTo>
                <a:lnTo>
                  <a:pt x="705" y="604"/>
                </a:lnTo>
                <a:lnTo>
                  <a:pt x="718" y="612"/>
                </a:lnTo>
                <a:lnTo>
                  <a:pt x="732" y="616"/>
                </a:lnTo>
                <a:lnTo>
                  <a:pt x="745" y="618"/>
                </a:lnTo>
                <a:lnTo>
                  <a:pt x="758" y="618"/>
                </a:lnTo>
                <a:lnTo>
                  <a:pt x="771" y="614"/>
                </a:lnTo>
                <a:lnTo>
                  <a:pt x="783" y="609"/>
                </a:lnTo>
                <a:lnTo>
                  <a:pt x="794" y="601"/>
                </a:lnTo>
                <a:lnTo>
                  <a:pt x="805" y="591"/>
                </a:lnTo>
                <a:lnTo>
                  <a:pt x="815" y="579"/>
                </a:lnTo>
                <a:lnTo>
                  <a:pt x="825" y="565"/>
                </a:lnTo>
                <a:lnTo>
                  <a:pt x="841" y="532"/>
                </a:lnTo>
                <a:lnTo>
                  <a:pt x="854" y="495"/>
                </a:lnTo>
                <a:lnTo>
                  <a:pt x="863" y="453"/>
                </a:lnTo>
                <a:lnTo>
                  <a:pt x="866" y="409"/>
                </a:lnTo>
                <a:lnTo>
                  <a:pt x="865" y="363"/>
                </a:lnTo>
                <a:lnTo>
                  <a:pt x="858" y="317"/>
                </a:lnTo>
                <a:lnTo>
                  <a:pt x="845" y="271"/>
                </a:lnTo>
                <a:lnTo>
                  <a:pt x="824" y="228"/>
                </a:lnTo>
                <a:lnTo>
                  <a:pt x="812" y="207"/>
                </a:lnTo>
                <a:lnTo>
                  <a:pt x="797" y="188"/>
                </a:lnTo>
                <a:lnTo>
                  <a:pt x="780" y="170"/>
                </a:lnTo>
                <a:lnTo>
                  <a:pt x="762" y="153"/>
                </a:lnTo>
                <a:lnTo>
                  <a:pt x="737" y="134"/>
                </a:lnTo>
                <a:lnTo>
                  <a:pt x="704" y="113"/>
                </a:lnTo>
                <a:lnTo>
                  <a:pt x="665" y="91"/>
                </a:lnTo>
                <a:lnTo>
                  <a:pt x="619" y="70"/>
                </a:lnTo>
                <a:lnTo>
                  <a:pt x="570" y="49"/>
                </a:lnTo>
                <a:lnTo>
                  <a:pt x="516" y="31"/>
                </a:lnTo>
                <a:lnTo>
                  <a:pt x="460" y="15"/>
                </a:lnTo>
                <a:lnTo>
                  <a:pt x="403" y="5"/>
                </a:lnTo>
                <a:lnTo>
                  <a:pt x="345" y="0"/>
                </a:lnTo>
                <a:lnTo>
                  <a:pt x="288" y="2"/>
                </a:lnTo>
                <a:lnTo>
                  <a:pt x="232" y="11"/>
                </a:lnTo>
                <a:lnTo>
                  <a:pt x="205" y="20"/>
                </a:lnTo>
                <a:lnTo>
                  <a:pt x="179" y="30"/>
                </a:lnTo>
                <a:lnTo>
                  <a:pt x="154" y="43"/>
                </a:lnTo>
                <a:lnTo>
                  <a:pt x="130" y="59"/>
                </a:lnTo>
                <a:lnTo>
                  <a:pt x="107" y="77"/>
                </a:lnTo>
                <a:lnTo>
                  <a:pt x="85" y="99"/>
                </a:lnTo>
                <a:lnTo>
                  <a:pt x="65" y="123"/>
                </a:lnTo>
                <a:lnTo>
                  <a:pt x="46" y="151"/>
                </a:lnTo>
                <a:lnTo>
                  <a:pt x="30" y="182"/>
                </a:lnTo>
                <a:lnTo>
                  <a:pt x="15" y="217"/>
                </a:lnTo>
                <a:lnTo>
                  <a:pt x="4" y="251"/>
                </a:lnTo>
                <a:lnTo>
                  <a:pt x="0" y="287"/>
                </a:lnTo>
                <a:lnTo>
                  <a:pt x="2" y="322"/>
                </a:lnTo>
                <a:lnTo>
                  <a:pt x="8" y="358"/>
                </a:lnTo>
                <a:lnTo>
                  <a:pt x="20" y="394"/>
                </a:lnTo>
                <a:lnTo>
                  <a:pt x="37" y="430"/>
                </a:lnTo>
                <a:lnTo>
                  <a:pt x="82" y="502"/>
                </a:lnTo>
                <a:lnTo>
                  <a:pt x="141" y="576"/>
                </a:lnTo>
                <a:lnTo>
                  <a:pt x="211" y="649"/>
                </a:lnTo>
                <a:lnTo>
                  <a:pt x="372" y="796"/>
                </a:lnTo>
                <a:lnTo>
                  <a:pt x="540" y="941"/>
                </a:lnTo>
                <a:lnTo>
                  <a:pt x="693" y="1082"/>
                </a:lnTo>
                <a:lnTo>
                  <a:pt x="756" y="1151"/>
                </a:lnTo>
                <a:lnTo>
                  <a:pt x="805" y="1219"/>
                </a:lnTo>
                <a:lnTo>
                  <a:pt x="824" y="1252"/>
                </a:lnTo>
                <a:lnTo>
                  <a:pt x="839" y="1285"/>
                </a:lnTo>
                <a:lnTo>
                  <a:pt x="849" y="1317"/>
                </a:lnTo>
                <a:lnTo>
                  <a:pt x="854" y="1348"/>
                </a:lnTo>
                <a:lnTo>
                  <a:pt x="857" y="1471"/>
                </a:lnTo>
                <a:lnTo>
                  <a:pt x="857" y="1648"/>
                </a:lnTo>
                <a:lnTo>
                  <a:pt x="849" y="2078"/>
                </a:lnTo>
                <a:lnTo>
                  <a:pt x="833" y="2633"/>
                </a:lnTo>
                <a:lnTo>
                  <a:pt x="503" y="2633"/>
                </a:lnTo>
                <a:close/>
              </a:path>
            </a:pathLst>
          </a:custGeom>
          <a:noFill/>
          <a:ln cap="rnd" w="54720">
            <a:solidFill>
              <a:srgbClr val="f2c02c"/>
            </a:solidFill>
            <a:round/>
          </a:ln>
        </p:spPr>
      </p:sp>
      <p:sp>
        <p:nvSpPr>
          <p:cNvPr id="99" name=""/>
          <p:cNvSpPr/>
          <p:nvPr/>
        </p:nvSpPr>
        <p:spPr>
          <a:xfrm>
            <a:off x="5040000" y="3556440"/>
            <a:ext cx="0" cy="186480"/>
          </a:xfrm>
          <a:prstGeom prst="line">
            <a:avLst/>
          </a:prstGeom>
          <a:ln cap="rnd" w="54720">
            <a:solidFill>
              <a:srgbClr val="f2c02c"/>
            </a:solidFill>
            <a:round/>
          </a:ln>
        </p:spPr>
        <p:style>
          <a:lnRef idx="0"/>
          <a:fillRef idx="0"/>
          <a:effectRef idx="0"/>
          <a:fontRef idx="minor"/>
        </p:style>
      </p:sp>
      <p:sp>
        <p:nvSpPr>
          <p:cNvPr id="100" name=""/>
          <p:cNvSpPr/>
          <p:nvPr/>
        </p:nvSpPr>
        <p:spPr>
          <a:xfrm flipH="1">
            <a:off x="5683680" y="3826800"/>
            <a:ext cx="131760" cy="131760"/>
          </a:xfrm>
          <a:prstGeom prst="line">
            <a:avLst/>
          </a:prstGeom>
          <a:ln cap="rnd" w="54720">
            <a:solidFill>
              <a:srgbClr val="f2c02c"/>
            </a:solidFill>
            <a:round/>
          </a:ln>
        </p:spPr>
        <p:style>
          <a:lnRef idx="0"/>
          <a:fillRef idx="0"/>
          <a:effectRef idx="0"/>
          <a:fontRef idx="minor"/>
        </p:style>
      </p:sp>
      <p:sp>
        <p:nvSpPr>
          <p:cNvPr id="101" name=""/>
          <p:cNvSpPr/>
          <p:nvPr/>
        </p:nvSpPr>
        <p:spPr>
          <a:xfrm flipH="1">
            <a:off x="5833440" y="4548960"/>
            <a:ext cx="186480" cy="0"/>
          </a:xfrm>
          <a:prstGeom prst="line">
            <a:avLst/>
          </a:prstGeom>
          <a:ln cap="rnd" w="54720">
            <a:solidFill>
              <a:srgbClr val="f2c02c"/>
            </a:solidFill>
            <a:round/>
          </a:ln>
        </p:spPr>
        <p:style>
          <a:lnRef idx="0"/>
          <a:fillRef idx="0"/>
          <a:effectRef idx="0"/>
          <a:fontRef idx="minor"/>
        </p:style>
      </p:sp>
      <p:sp>
        <p:nvSpPr>
          <p:cNvPr id="102" name=""/>
          <p:cNvSpPr/>
          <p:nvPr/>
        </p:nvSpPr>
        <p:spPr>
          <a:xfrm>
            <a:off x="4263840" y="3826800"/>
            <a:ext cx="131760" cy="131760"/>
          </a:xfrm>
          <a:prstGeom prst="line">
            <a:avLst/>
          </a:prstGeom>
          <a:ln cap="rnd" w="54720">
            <a:solidFill>
              <a:srgbClr val="f2c02c"/>
            </a:solidFill>
            <a:round/>
          </a:ln>
        </p:spPr>
        <p:style>
          <a:lnRef idx="0"/>
          <a:fillRef idx="0"/>
          <a:effectRef idx="0"/>
          <a:fontRef idx="minor"/>
        </p:style>
      </p:sp>
      <p:sp>
        <p:nvSpPr>
          <p:cNvPr id="103" name=""/>
          <p:cNvSpPr/>
          <p:nvPr/>
        </p:nvSpPr>
        <p:spPr>
          <a:xfrm>
            <a:off x="4059360" y="4548960"/>
            <a:ext cx="186480" cy="0"/>
          </a:xfrm>
          <a:prstGeom prst="line">
            <a:avLst/>
          </a:prstGeom>
          <a:ln cap="rnd" w="54720">
            <a:solidFill>
              <a:srgbClr val="f2c02c"/>
            </a:solidFill>
            <a:round/>
          </a:ln>
        </p:spPr>
        <p:style>
          <a:lnRef idx="0"/>
          <a:fillRef idx="0"/>
          <a:effectRef idx="0"/>
          <a:fontRef idx="minor"/>
        </p:style>
      </p:sp>
      <p:sp>
        <p:nvSpPr>
          <p:cNvPr id="104" name=""/>
          <p:cNvSpPr/>
          <p:nvPr/>
        </p:nvSpPr>
        <p:spPr>
          <a:xfrm>
            <a:off x="6383160" y="35092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p>
      <p:sp>
        <p:nvSpPr>
          <p:cNvPr id="105" name=""/>
          <p:cNvSpPr/>
          <p:nvPr/>
        </p:nvSpPr>
        <p:spPr>
          <a:xfrm>
            <a:off x="6383160" y="35092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p>
      <p:sp>
        <p:nvSpPr>
          <p:cNvPr id="106" name=""/>
          <p:cNvSpPr/>
          <p:nvPr/>
        </p:nvSpPr>
        <p:spPr>
          <a:xfrm>
            <a:off x="2403360" y="2439360"/>
            <a:ext cx="356400" cy="429120"/>
          </a:xfrm>
          <a:custGeom>
            <a:avLst/>
            <a:gdLst/>
            <a:ahLst/>
            <a:rect l="0" t="0" r="r" b="b"/>
            <a:pathLst>
              <a:path w="990" h="1192">
                <a:moveTo>
                  <a:pt x="495" y="0"/>
                </a:moveTo>
                <a:lnTo>
                  <a:pt x="495" y="0"/>
                </a:lnTo>
                <a:lnTo>
                  <a:pt x="495" y="0"/>
                </a:lnTo>
                <a:lnTo>
                  <a:pt x="461" y="1"/>
                </a:lnTo>
                <a:lnTo>
                  <a:pt x="429" y="4"/>
                </a:lnTo>
                <a:lnTo>
                  <a:pt x="397" y="9"/>
                </a:lnTo>
                <a:lnTo>
                  <a:pt x="366" y="16"/>
                </a:lnTo>
                <a:lnTo>
                  <a:pt x="336" y="25"/>
                </a:lnTo>
                <a:lnTo>
                  <a:pt x="306" y="36"/>
                </a:lnTo>
                <a:lnTo>
                  <a:pt x="277" y="50"/>
                </a:lnTo>
                <a:lnTo>
                  <a:pt x="247" y="66"/>
                </a:lnTo>
                <a:lnTo>
                  <a:pt x="218" y="84"/>
                </a:lnTo>
                <a:lnTo>
                  <a:pt x="192" y="102"/>
                </a:lnTo>
                <a:lnTo>
                  <a:pt x="167" y="122"/>
                </a:lnTo>
                <a:lnTo>
                  <a:pt x="144" y="144"/>
                </a:lnTo>
                <a:lnTo>
                  <a:pt x="123" y="167"/>
                </a:lnTo>
                <a:lnTo>
                  <a:pt x="103" y="192"/>
                </a:lnTo>
                <a:lnTo>
                  <a:pt x="84" y="218"/>
                </a:lnTo>
                <a:lnTo>
                  <a:pt x="66" y="247"/>
                </a:lnTo>
                <a:lnTo>
                  <a:pt x="50" y="277"/>
                </a:lnTo>
                <a:lnTo>
                  <a:pt x="36" y="306"/>
                </a:lnTo>
                <a:lnTo>
                  <a:pt x="25" y="336"/>
                </a:lnTo>
                <a:lnTo>
                  <a:pt x="16" y="366"/>
                </a:lnTo>
                <a:lnTo>
                  <a:pt x="9" y="397"/>
                </a:lnTo>
                <a:lnTo>
                  <a:pt x="4" y="429"/>
                </a:lnTo>
                <a:lnTo>
                  <a:pt x="1" y="461"/>
                </a:lnTo>
                <a:lnTo>
                  <a:pt x="0" y="495"/>
                </a:lnTo>
                <a:lnTo>
                  <a:pt x="0" y="495"/>
                </a:lnTo>
                <a:lnTo>
                  <a:pt x="0" y="495"/>
                </a:lnTo>
                <a:lnTo>
                  <a:pt x="1" y="528"/>
                </a:lnTo>
                <a:lnTo>
                  <a:pt x="4" y="561"/>
                </a:lnTo>
                <a:lnTo>
                  <a:pt x="9" y="592"/>
                </a:lnTo>
                <a:lnTo>
                  <a:pt x="16" y="623"/>
                </a:lnTo>
                <a:lnTo>
                  <a:pt x="25" y="653"/>
                </a:lnTo>
                <a:lnTo>
                  <a:pt x="37" y="683"/>
                </a:lnTo>
                <a:lnTo>
                  <a:pt x="50" y="712"/>
                </a:lnTo>
                <a:lnTo>
                  <a:pt x="66" y="742"/>
                </a:lnTo>
                <a:lnTo>
                  <a:pt x="84" y="771"/>
                </a:lnTo>
                <a:lnTo>
                  <a:pt x="102" y="797"/>
                </a:lnTo>
                <a:lnTo>
                  <a:pt x="122" y="822"/>
                </a:lnTo>
                <a:lnTo>
                  <a:pt x="144" y="845"/>
                </a:lnTo>
                <a:lnTo>
                  <a:pt x="167" y="867"/>
                </a:lnTo>
                <a:lnTo>
                  <a:pt x="192" y="887"/>
                </a:lnTo>
                <a:lnTo>
                  <a:pt x="218" y="905"/>
                </a:lnTo>
                <a:lnTo>
                  <a:pt x="247" y="923"/>
                </a:lnTo>
                <a:lnTo>
                  <a:pt x="268" y="934"/>
                </a:lnTo>
                <a:lnTo>
                  <a:pt x="288" y="944"/>
                </a:lnTo>
                <a:lnTo>
                  <a:pt x="309" y="953"/>
                </a:lnTo>
                <a:lnTo>
                  <a:pt x="331" y="962"/>
                </a:lnTo>
                <a:lnTo>
                  <a:pt x="331" y="962"/>
                </a:lnTo>
                <a:lnTo>
                  <a:pt x="331" y="1134"/>
                </a:lnTo>
                <a:lnTo>
                  <a:pt x="331" y="1140"/>
                </a:lnTo>
                <a:lnTo>
                  <a:pt x="332" y="1146"/>
                </a:lnTo>
                <a:lnTo>
                  <a:pt x="334" y="1151"/>
                </a:lnTo>
                <a:lnTo>
                  <a:pt x="336" y="1156"/>
                </a:lnTo>
                <a:lnTo>
                  <a:pt x="338" y="1162"/>
                </a:lnTo>
                <a:lnTo>
                  <a:pt x="341" y="1166"/>
                </a:lnTo>
                <a:lnTo>
                  <a:pt x="344" y="1171"/>
                </a:lnTo>
                <a:lnTo>
                  <a:pt x="348" y="1175"/>
                </a:lnTo>
                <a:lnTo>
                  <a:pt x="352" y="1179"/>
                </a:lnTo>
                <a:lnTo>
                  <a:pt x="357" y="1182"/>
                </a:lnTo>
                <a:lnTo>
                  <a:pt x="361" y="1185"/>
                </a:lnTo>
                <a:lnTo>
                  <a:pt x="366" y="1187"/>
                </a:lnTo>
                <a:lnTo>
                  <a:pt x="372" y="1189"/>
                </a:lnTo>
                <a:lnTo>
                  <a:pt x="377" y="1191"/>
                </a:lnTo>
                <a:lnTo>
                  <a:pt x="383" y="1192"/>
                </a:lnTo>
                <a:lnTo>
                  <a:pt x="389" y="1192"/>
                </a:lnTo>
                <a:lnTo>
                  <a:pt x="600" y="1192"/>
                </a:lnTo>
                <a:lnTo>
                  <a:pt x="606" y="1192"/>
                </a:lnTo>
                <a:lnTo>
                  <a:pt x="612" y="1191"/>
                </a:lnTo>
                <a:lnTo>
                  <a:pt x="617" y="1189"/>
                </a:lnTo>
                <a:lnTo>
                  <a:pt x="623" y="1187"/>
                </a:lnTo>
                <a:lnTo>
                  <a:pt x="628" y="1185"/>
                </a:lnTo>
                <a:lnTo>
                  <a:pt x="632" y="1182"/>
                </a:lnTo>
                <a:lnTo>
                  <a:pt x="637" y="1179"/>
                </a:lnTo>
                <a:lnTo>
                  <a:pt x="641" y="1175"/>
                </a:lnTo>
                <a:lnTo>
                  <a:pt x="645" y="1171"/>
                </a:lnTo>
                <a:lnTo>
                  <a:pt x="648" y="1166"/>
                </a:lnTo>
                <a:lnTo>
                  <a:pt x="651" y="1162"/>
                </a:lnTo>
                <a:lnTo>
                  <a:pt x="653" y="1156"/>
                </a:lnTo>
                <a:lnTo>
                  <a:pt x="655" y="1151"/>
                </a:lnTo>
                <a:lnTo>
                  <a:pt x="657" y="1146"/>
                </a:lnTo>
                <a:lnTo>
                  <a:pt x="658" y="1140"/>
                </a:lnTo>
                <a:lnTo>
                  <a:pt x="658" y="1134"/>
                </a:lnTo>
                <a:lnTo>
                  <a:pt x="658" y="962"/>
                </a:lnTo>
                <a:lnTo>
                  <a:pt x="658" y="962"/>
                </a:lnTo>
                <a:lnTo>
                  <a:pt x="658" y="962"/>
                </a:lnTo>
                <a:lnTo>
                  <a:pt x="680" y="953"/>
                </a:lnTo>
                <a:lnTo>
                  <a:pt x="701" y="944"/>
                </a:lnTo>
                <a:lnTo>
                  <a:pt x="721" y="934"/>
                </a:lnTo>
                <a:lnTo>
                  <a:pt x="742" y="923"/>
                </a:lnTo>
                <a:lnTo>
                  <a:pt x="771" y="905"/>
                </a:lnTo>
                <a:lnTo>
                  <a:pt x="797" y="887"/>
                </a:lnTo>
                <a:lnTo>
                  <a:pt x="822" y="867"/>
                </a:lnTo>
                <a:lnTo>
                  <a:pt x="845" y="845"/>
                </a:lnTo>
                <a:lnTo>
                  <a:pt x="867" y="822"/>
                </a:lnTo>
                <a:lnTo>
                  <a:pt x="887" y="797"/>
                </a:lnTo>
                <a:lnTo>
                  <a:pt x="906" y="771"/>
                </a:lnTo>
                <a:lnTo>
                  <a:pt x="924" y="742"/>
                </a:lnTo>
                <a:lnTo>
                  <a:pt x="940" y="712"/>
                </a:lnTo>
                <a:lnTo>
                  <a:pt x="953" y="683"/>
                </a:lnTo>
                <a:lnTo>
                  <a:pt x="965" y="653"/>
                </a:lnTo>
                <a:lnTo>
                  <a:pt x="974" y="623"/>
                </a:lnTo>
                <a:lnTo>
                  <a:pt x="981" y="592"/>
                </a:lnTo>
                <a:lnTo>
                  <a:pt x="986" y="561"/>
                </a:lnTo>
                <a:lnTo>
                  <a:pt x="989" y="528"/>
                </a:lnTo>
                <a:lnTo>
                  <a:pt x="990" y="495"/>
                </a:lnTo>
                <a:lnTo>
                  <a:pt x="990" y="495"/>
                </a:lnTo>
                <a:lnTo>
                  <a:pt x="990" y="495"/>
                </a:lnTo>
                <a:lnTo>
                  <a:pt x="989" y="461"/>
                </a:lnTo>
                <a:lnTo>
                  <a:pt x="986" y="429"/>
                </a:lnTo>
                <a:lnTo>
                  <a:pt x="981" y="397"/>
                </a:lnTo>
                <a:lnTo>
                  <a:pt x="974" y="366"/>
                </a:lnTo>
                <a:lnTo>
                  <a:pt x="965" y="336"/>
                </a:lnTo>
                <a:lnTo>
                  <a:pt x="953" y="306"/>
                </a:lnTo>
                <a:lnTo>
                  <a:pt x="940" y="277"/>
                </a:lnTo>
                <a:lnTo>
                  <a:pt x="924" y="247"/>
                </a:lnTo>
                <a:lnTo>
                  <a:pt x="906" y="218"/>
                </a:lnTo>
                <a:lnTo>
                  <a:pt x="887" y="192"/>
                </a:lnTo>
                <a:lnTo>
                  <a:pt x="867" y="167"/>
                </a:lnTo>
                <a:lnTo>
                  <a:pt x="846" y="144"/>
                </a:lnTo>
                <a:lnTo>
                  <a:pt x="822" y="122"/>
                </a:lnTo>
                <a:lnTo>
                  <a:pt x="797" y="102"/>
                </a:lnTo>
                <a:lnTo>
                  <a:pt x="771" y="84"/>
                </a:lnTo>
                <a:lnTo>
                  <a:pt x="742" y="66"/>
                </a:lnTo>
                <a:lnTo>
                  <a:pt x="712" y="50"/>
                </a:lnTo>
                <a:lnTo>
                  <a:pt x="683" y="36"/>
                </a:lnTo>
                <a:lnTo>
                  <a:pt x="653" y="25"/>
                </a:lnTo>
                <a:lnTo>
                  <a:pt x="623" y="16"/>
                </a:lnTo>
                <a:lnTo>
                  <a:pt x="592" y="9"/>
                </a:lnTo>
                <a:lnTo>
                  <a:pt x="561" y="4"/>
                </a:lnTo>
                <a:lnTo>
                  <a:pt x="528" y="1"/>
                </a:lnTo>
                <a:lnTo>
                  <a:pt x="495" y="0"/>
                </a:lnTo>
                <a:close/>
              </a:path>
            </a:pathLst>
          </a:custGeom>
          <a:noFill/>
          <a:ln cap="sq" w="28800">
            <a:solidFill>
              <a:srgbClr val="ffffff"/>
            </a:solidFill>
            <a:miter/>
          </a:ln>
        </p:spPr>
      </p:sp>
      <p:sp>
        <p:nvSpPr>
          <p:cNvPr id="107" name=""/>
          <p:cNvSpPr/>
          <p:nvPr/>
        </p:nvSpPr>
        <p:spPr>
          <a:xfrm>
            <a:off x="2497680" y="2868480"/>
            <a:ext cx="167400" cy="41760"/>
          </a:xfrm>
          <a:custGeom>
            <a:avLst/>
            <a:gdLst/>
            <a:ahLst/>
            <a:rect l="0" t="0" r="r" b="b"/>
            <a:pathLst>
              <a:path w="465" h="116">
                <a:moveTo>
                  <a:pt x="233" y="116"/>
                </a:moveTo>
                <a:lnTo>
                  <a:pt x="407" y="116"/>
                </a:lnTo>
                <a:lnTo>
                  <a:pt x="413" y="116"/>
                </a:lnTo>
                <a:lnTo>
                  <a:pt x="419" y="115"/>
                </a:lnTo>
                <a:lnTo>
                  <a:pt x="424" y="113"/>
                </a:lnTo>
                <a:lnTo>
                  <a:pt x="430" y="111"/>
                </a:lnTo>
                <a:lnTo>
                  <a:pt x="435" y="109"/>
                </a:lnTo>
                <a:lnTo>
                  <a:pt x="439" y="106"/>
                </a:lnTo>
                <a:lnTo>
                  <a:pt x="444" y="103"/>
                </a:lnTo>
                <a:lnTo>
                  <a:pt x="448" y="99"/>
                </a:lnTo>
                <a:lnTo>
                  <a:pt x="452" y="95"/>
                </a:lnTo>
                <a:lnTo>
                  <a:pt x="455" y="90"/>
                </a:lnTo>
                <a:lnTo>
                  <a:pt x="458" y="86"/>
                </a:lnTo>
                <a:lnTo>
                  <a:pt x="460" y="81"/>
                </a:lnTo>
                <a:lnTo>
                  <a:pt x="462" y="75"/>
                </a:lnTo>
                <a:lnTo>
                  <a:pt x="464" y="70"/>
                </a:lnTo>
                <a:lnTo>
                  <a:pt x="465" y="64"/>
                </a:lnTo>
                <a:lnTo>
                  <a:pt x="465" y="58"/>
                </a:lnTo>
                <a:lnTo>
                  <a:pt x="465" y="52"/>
                </a:lnTo>
                <a:lnTo>
                  <a:pt x="464" y="46"/>
                </a:lnTo>
                <a:lnTo>
                  <a:pt x="462" y="41"/>
                </a:lnTo>
                <a:lnTo>
                  <a:pt x="460" y="35"/>
                </a:lnTo>
                <a:lnTo>
                  <a:pt x="458" y="30"/>
                </a:lnTo>
                <a:lnTo>
                  <a:pt x="455" y="26"/>
                </a:lnTo>
                <a:lnTo>
                  <a:pt x="452" y="21"/>
                </a:lnTo>
                <a:lnTo>
                  <a:pt x="448" y="17"/>
                </a:lnTo>
                <a:lnTo>
                  <a:pt x="444" y="13"/>
                </a:lnTo>
                <a:lnTo>
                  <a:pt x="439" y="10"/>
                </a:lnTo>
                <a:lnTo>
                  <a:pt x="435" y="7"/>
                </a:lnTo>
                <a:lnTo>
                  <a:pt x="430" y="5"/>
                </a:lnTo>
                <a:lnTo>
                  <a:pt x="424" y="3"/>
                </a:lnTo>
                <a:lnTo>
                  <a:pt x="419" y="1"/>
                </a:lnTo>
                <a:lnTo>
                  <a:pt x="413" y="0"/>
                </a:lnTo>
                <a:lnTo>
                  <a:pt x="40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233" y="116"/>
                </a:lnTo>
                <a:close/>
              </a:path>
            </a:pathLst>
          </a:custGeom>
          <a:noFill/>
          <a:ln cap="rnd" w="28800">
            <a:solidFill>
              <a:srgbClr val="ffffff"/>
            </a:solidFill>
            <a:round/>
          </a:ln>
        </p:spPr>
      </p:sp>
      <p:sp>
        <p:nvSpPr>
          <p:cNvPr id="108" name=""/>
          <p:cNvSpPr/>
          <p:nvPr/>
        </p:nvSpPr>
        <p:spPr>
          <a:xfrm>
            <a:off x="2513880" y="29098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109" name=""/>
          <p:cNvSpPr/>
          <p:nvPr/>
        </p:nvSpPr>
        <p:spPr>
          <a:xfrm>
            <a:off x="2500560" y="2557800"/>
            <a:ext cx="163440" cy="310680"/>
          </a:xfrm>
          <a:custGeom>
            <a:avLst/>
            <a:gdLst/>
            <a:ahLst/>
            <a:rect l="0" t="0" r="r" b="b"/>
            <a:pathLst>
              <a:path w="454" h="863">
                <a:moveTo>
                  <a:pt x="165" y="863"/>
                </a:moveTo>
                <a:lnTo>
                  <a:pt x="173" y="456"/>
                </a:lnTo>
                <a:lnTo>
                  <a:pt x="174" y="443"/>
                </a:lnTo>
                <a:lnTo>
                  <a:pt x="178" y="430"/>
                </a:lnTo>
                <a:lnTo>
                  <a:pt x="182" y="418"/>
                </a:lnTo>
                <a:lnTo>
                  <a:pt x="188" y="407"/>
                </a:lnTo>
                <a:lnTo>
                  <a:pt x="195" y="397"/>
                </a:lnTo>
                <a:lnTo>
                  <a:pt x="204" y="386"/>
                </a:lnTo>
                <a:lnTo>
                  <a:pt x="223" y="367"/>
                </a:lnTo>
                <a:lnTo>
                  <a:pt x="246" y="350"/>
                </a:lnTo>
                <a:lnTo>
                  <a:pt x="271" y="333"/>
                </a:lnTo>
                <a:lnTo>
                  <a:pt x="324" y="302"/>
                </a:lnTo>
                <a:lnTo>
                  <a:pt x="376" y="269"/>
                </a:lnTo>
                <a:lnTo>
                  <a:pt x="399" y="251"/>
                </a:lnTo>
                <a:lnTo>
                  <a:pt x="419" y="232"/>
                </a:lnTo>
                <a:lnTo>
                  <a:pt x="428" y="222"/>
                </a:lnTo>
                <a:lnTo>
                  <a:pt x="435" y="211"/>
                </a:lnTo>
                <a:lnTo>
                  <a:pt x="442" y="200"/>
                </a:lnTo>
                <a:lnTo>
                  <a:pt x="447" y="188"/>
                </a:lnTo>
                <a:lnTo>
                  <a:pt x="451" y="175"/>
                </a:lnTo>
                <a:lnTo>
                  <a:pt x="453" y="161"/>
                </a:lnTo>
                <a:lnTo>
                  <a:pt x="454" y="147"/>
                </a:lnTo>
                <a:lnTo>
                  <a:pt x="453" y="132"/>
                </a:lnTo>
                <a:lnTo>
                  <a:pt x="450" y="120"/>
                </a:lnTo>
                <a:lnTo>
                  <a:pt x="447" y="109"/>
                </a:lnTo>
                <a:lnTo>
                  <a:pt x="442" y="100"/>
                </a:lnTo>
                <a:lnTo>
                  <a:pt x="435" y="92"/>
                </a:lnTo>
                <a:lnTo>
                  <a:pt x="428" y="85"/>
                </a:lnTo>
                <a:lnTo>
                  <a:pt x="420" y="80"/>
                </a:lnTo>
                <a:lnTo>
                  <a:pt x="410" y="76"/>
                </a:lnTo>
                <a:lnTo>
                  <a:pt x="400" y="72"/>
                </a:lnTo>
                <a:lnTo>
                  <a:pt x="390" y="70"/>
                </a:lnTo>
                <a:lnTo>
                  <a:pt x="379" y="69"/>
                </a:lnTo>
                <a:lnTo>
                  <a:pt x="355" y="70"/>
                </a:lnTo>
                <a:lnTo>
                  <a:pt x="331" y="74"/>
                </a:lnTo>
                <a:lnTo>
                  <a:pt x="307" y="81"/>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6"/>
                </a:lnTo>
                <a:lnTo>
                  <a:pt x="217" y="183"/>
                </a:lnTo>
                <a:lnTo>
                  <a:pt x="222" y="190"/>
                </a:lnTo>
                <a:lnTo>
                  <a:pt x="226" y="195"/>
                </a:lnTo>
                <a:lnTo>
                  <a:pt x="231" y="198"/>
                </a:lnTo>
                <a:lnTo>
                  <a:pt x="235" y="201"/>
                </a:lnTo>
                <a:lnTo>
                  <a:pt x="240" y="202"/>
                </a:lnTo>
                <a:lnTo>
                  <a:pt x="244" y="203"/>
                </a:lnTo>
                <a:lnTo>
                  <a:pt x="248" y="203"/>
                </a:lnTo>
                <a:lnTo>
                  <a:pt x="253" y="202"/>
                </a:lnTo>
                <a:lnTo>
                  <a:pt x="256" y="200"/>
                </a:lnTo>
                <a:lnTo>
                  <a:pt x="260" y="197"/>
                </a:lnTo>
                <a:lnTo>
                  <a:pt x="264" y="194"/>
                </a:lnTo>
                <a:lnTo>
                  <a:pt x="267" y="190"/>
                </a:lnTo>
                <a:lnTo>
                  <a:pt x="270" y="185"/>
                </a:lnTo>
                <a:lnTo>
                  <a:pt x="276" y="175"/>
                </a:lnTo>
                <a:lnTo>
                  <a:pt x="280" y="162"/>
                </a:lnTo>
                <a:lnTo>
                  <a:pt x="283" y="149"/>
                </a:lnTo>
                <a:lnTo>
                  <a:pt x="284" y="134"/>
                </a:lnTo>
                <a:lnTo>
                  <a:pt x="284" y="119"/>
                </a:lnTo>
                <a:lnTo>
                  <a:pt x="281" y="104"/>
                </a:lnTo>
                <a:lnTo>
                  <a:pt x="277" y="89"/>
                </a:lnTo>
                <a:lnTo>
                  <a:pt x="270" y="75"/>
                </a:lnTo>
                <a:lnTo>
                  <a:pt x="266" y="68"/>
                </a:lnTo>
                <a:lnTo>
                  <a:pt x="261" y="62"/>
                </a:lnTo>
                <a:lnTo>
                  <a:pt x="256" y="56"/>
                </a:lnTo>
                <a:lnTo>
                  <a:pt x="250" y="50"/>
                </a:lnTo>
                <a:lnTo>
                  <a:pt x="242" y="44"/>
                </a:lnTo>
                <a:lnTo>
                  <a:pt x="231" y="37"/>
                </a:lnTo>
                <a:lnTo>
                  <a:pt x="218" y="30"/>
                </a:lnTo>
                <a:lnTo>
                  <a:pt x="203" y="23"/>
                </a:lnTo>
                <a:lnTo>
                  <a:pt x="187" y="16"/>
                </a:lnTo>
                <a:lnTo>
                  <a:pt x="170" y="10"/>
                </a:lnTo>
                <a:lnTo>
                  <a:pt x="151" y="5"/>
                </a:lnTo>
                <a:lnTo>
                  <a:pt x="132"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60"/>
                </a:lnTo>
                <a:lnTo>
                  <a:pt x="5" y="71"/>
                </a:lnTo>
                <a:lnTo>
                  <a:pt x="1" y="82"/>
                </a:lnTo>
                <a:lnTo>
                  <a:pt x="0" y="94"/>
                </a:lnTo>
                <a:lnTo>
                  <a:pt x="1" y="105"/>
                </a:lnTo>
                <a:lnTo>
                  <a:pt x="3" y="117"/>
                </a:lnTo>
                <a:lnTo>
                  <a:pt x="7" y="129"/>
                </a:lnTo>
                <a:lnTo>
                  <a:pt x="12" y="141"/>
                </a:lnTo>
                <a:lnTo>
                  <a:pt x="27" y="165"/>
                </a:lnTo>
                <a:lnTo>
                  <a:pt x="46" y="188"/>
                </a:lnTo>
                <a:lnTo>
                  <a:pt x="69" y="213"/>
                </a:lnTo>
                <a:lnTo>
                  <a:pt x="122" y="261"/>
                </a:lnTo>
                <a:lnTo>
                  <a:pt x="177" y="308"/>
                </a:lnTo>
                <a:lnTo>
                  <a:pt x="227" y="355"/>
                </a:lnTo>
                <a:lnTo>
                  <a:pt x="248" y="377"/>
                </a:lnTo>
                <a:lnTo>
                  <a:pt x="264" y="399"/>
                </a:lnTo>
                <a:lnTo>
                  <a:pt x="270" y="410"/>
                </a:lnTo>
                <a:lnTo>
                  <a:pt x="275" y="421"/>
                </a:lnTo>
                <a:lnTo>
                  <a:pt x="278" y="432"/>
                </a:lnTo>
                <a:lnTo>
                  <a:pt x="280" y="442"/>
                </a:lnTo>
                <a:lnTo>
                  <a:pt x="281" y="482"/>
                </a:lnTo>
                <a:lnTo>
                  <a:pt x="281" y="540"/>
                </a:lnTo>
                <a:lnTo>
                  <a:pt x="279" y="681"/>
                </a:lnTo>
                <a:lnTo>
                  <a:pt x="274" y="863"/>
                </a:lnTo>
                <a:lnTo>
                  <a:pt x="165" y="863"/>
                </a:lnTo>
                <a:close/>
              </a:path>
            </a:pathLst>
          </a:custGeom>
          <a:noFill/>
          <a:ln cap="rnd" w="28800">
            <a:solidFill>
              <a:srgbClr val="ffffff"/>
            </a:solidFill>
            <a:round/>
          </a:ln>
        </p:spPr>
      </p:sp>
      <p:sp>
        <p:nvSpPr>
          <p:cNvPr id="110" name=""/>
          <p:cNvSpPr/>
          <p:nvPr/>
        </p:nvSpPr>
        <p:spPr>
          <a:xfrm>
            <a:off x="2581560" y="2281680"/>
            <a:ext cx="0" cy="61200"/>
          </a:xfrm>
          <a:prstGeom prst="line">
            <a:avLst/>
          </a:prstGeom>
          <a:ln cap="rnd" w="28800">
            <a:solidFill>
              <a:srgbClr val="ffffff"/>
            </a:solidFill>
            <a:round/>
          </a:ln>
        </p:spPr>
        <p:style>
          <a:lnRef idx="0"/>
          <a:fillRef idx="0"/>
          <a:effectRef idx="0"/>
          <a:fontRef idx="minor"/>
        </p:style>
      </p:sp>
      <p:sp>
        <p:nvSpPr>
          <p:cNvPr id="111" name=""/>
          <p:cNvSpPr/>
          <p:nvPr/>
        </p:nvSpPr>
        <p:spPr>
          <a:xfrm flipH="1">
            <a:off x="2792520" y="2370240"/>
            <a:ext cx="43200" cy="43200"/>
          </a:xfrm>
          <a:prstGeom prst="line">
            <a:avLst/>
          </a:prstGeom>
          <a:ln cap="rnd" w="28800">
            <a:solidFill>
              <a:srgbClr val="ffffff"/>
            </a:solidFill>
            <a:round/>
          </a:ln>
        </p:spPr>
        <p:style>
          <a:lnRef idx="0"/>
          <a:fillRef idx="0"/>
          <a:effectRef idx="0"/>
          <a:fontRef idx="minor"/>
        </p:style>
      </p:sp>
      <p:sp>
        <p:nvSpPr>
          <p:cNvPr id="112" name=""/>
          <p:cNvSpPr/>
          <p:nvPr/>
        </p:nvSpPr>
        <p:spPr>
          <a:xfrm flipH="1">
            <a:off x="2841840" y="2606760"/>
            <a:ext cx="60840" cy="0"/>
          </a:xfrm>
          <a:prstGeom prst="line">
            <a:avLst/>
          </a:prstGeom>
          <a:ln cap="rnd" w="28800">
            <a:solidFill>
              <a:srgbClr val="ffffff"/>
            </a:solidFill>
            <a:round/>
          </a:ln>
        </p:spPr>
        <p:style>
          <a:lnRef idx="0"/>
          <a:fillRef idx="0"/>
          <a:effectRef idx="0"/>
          <a:fontRef idx="minor"/>
        </p:style>
      </p:sp>
      <p:sp>
        <p:nvSpPr>
          <p:cNvPr id="113" name=""/>
          <p:cNvSpPr/>
          <p:nvPr/>
        </p:nvSpPr>
        <p:spPr>
          <a:xfrm>
            <a:off x="2327040" y="2370240"/>
            <a:ext cx="43200" cy="43200"/>
          </a:xfrm>
          <a:prstGeom prst="line">
            <a:avLst/>
          </a:prstGeom>
          <a:ln cap="rnd" w="28800">
            <a:solidFill>
              <a:srgbClr val="ffffff"/>
            </a:solidFill>
            <a:round/>
          </a:ln>
        </p:spPr>
        <p:style>
          <a:lnRef idx="0"/>
          <a:fillRef idx="0"/>
          <a:effectRef idx="0"/>
          <a:fontRef idx="minor"/>
        </p:style>
      </p:sp>
      <p:sp>
        <p:nvSpPr>
          <p:cNvPr id="114" name=""/>
          <p:cNvSpPr/>
          <p:nvPr/>
        </p:nvSpPr>
        <p:spPr>
          <a:xfrm>
            <a:off x="2260080" y="2606760"/>
            <a:ext cx="61200" cy="0"/>
          </a:xfrm>
          <a:prstGeom prst="line">
            <a:avLst/>
          </a:prstGeom>
          <a:ln cap="rnd" w="28800">
            <a:solidFill>
              <a:srgbClr val="ffffff"/>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pt-BR" sz="4400" spc="-1" strike="noStrike">
                <a:latin typeface="Noto Sans"/>
              </a:rPr>
              <a:t>Clique para editar o formato do texto do título</a:t>
            </a:r>
            <a:endParaRPr b="0" lang="pt-BR" sz="4400" spc="-1" strike="noStrike">
              <a:latin typeface="Noto Sans"/>
            </a:endParaRPr>
          </a:p>
        </p:txBody>
      </p:sp>
      <p:sp>
        <p:nvSpPr>
          <p:cNvPr id="15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153" name="PlaceHolder 3"/>
          <p:cNvSpPr>
            <a:spLocks noGrp="1"/>
          </p:cNvSpPr>
          <p:nvPr>
            <p:ph type="dt" idx="7"/>
          </p:nvPr>
        </p:nvSpPr>
        <p:spPr>
          <a:xfrm>
            <a:off x="504000" y="5165280"/>
            <a:ext cx="2348280" cy="39060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154" name="PlaceHolder 4"/>
          <p:cNvSpPr>
            <a:spLocks noGrp="1"/>
          </p:cNvSpPr>
          <p:nvPr>
            <p:ph type="ftr" idx="8"/>
          </p:nvPr>
        </p:nvSpPr>
        <p:spPr>
          <a:xfrm>
            <a:off x="3447360" y="5165280"/>
            <a:ext cx="3195000" cy="390600"/>
          </a:xfrm>
          <a:prstGeom prst="rect">
            <a:avLst/>
          </a:prstGeom>
          <a:noFill/>
          <a:ln w="0">
            <a:noFill/>
          </a:ln>
        </p:spPr>
        <p:txBody>
          <a:bodyPr lIns="0" rIns="0" tIns="0" bIns="0" anchor="t">
            <a:noAutofit/>
          </a:bodyPr>
          <a:lstStyle>
            <a:lvl1pPr algn="ctr">
              <a:buNone/>
              <a:defRPr b="0" lang="pt-BR" sz="1400" spc="-1" strike="noStrike">
                <a:latin typeface="Times New Roman"/>
              </a:defRPr>
            </a:lvl1pPr>
          </a:lstStyle>
          <a:p>
            <a:pPr algn="ctr">
              <a:buNone/>
            </a:pPr>
            <a:r>
              <a:rPr b="0" lang="pt-BR" sz="1400" spc="-1" strike="noStrike">
                <a:latin typeface="Times New Roman"/>
              </a:rPr>
              <a:t>&lt;rodapé&gt;</a:t>
            </a:r>
            <a:endParaRPr b="0" lang="pt-BR" sz="1400" spc="-1" strike="noStrike">
              <a:latin typeface="Times New Roman"/>
            </a:endParaRPr>
          </a:p>
        </p:txBody>
      </p:sp>
      <p:sp>
        <p:nvSpPr>
          <p:cNvPr id="155" name="PlaceHolder 5"/>
          <p:cNvSpPr>
            <a:spLocks noGrp="1"/>
          </p:cNvSpPr>
          <p:nvPr>
            <p:ph type="sldNum" idx="9"/>
          </p:nvPr>
        </p:nvSpPr>
        <p:spPr>
          <a:xfrm>
            <a:off x="7227360" y="5165280"/>
            <a:ext cx="2348280" cy="390600"/>
          </a:xfrm>
          <a:prstGeom prst="rect">
            <a:avLst/>
          </a:prstGeom>
          <a:noFill/>
          <a:ln w="0">
            <a:noFill/>
          </a:ln>
        </p:spPr>
        <p:txBody>
          <a:bodyPr lIns="0" rIns="0" tIns="0" bIns="0" anchor="t">
            <a:noAutofit/>
          </a:bodyPr>
          <a:lstStyle>
            <a:lvl1pPr algn="r">
              <a:buNone/>
              <a:defRPr b="0" lang="pt-BR" sz="1400" spc="-1" strike="noStrike">
                <a:latin typeface="Times New Roman"/>
              </a:defRPr>
            </a:lvl1pPr>
          </a:lstStyle>
          <a:p>
            <a:pPr algn="r">
              <a:buNone/>
            </a:pPr>
            <a:fld id="{6A59CDB4-83FC-446E-B181-D4133A753B75}" type="slidenum">
              <a:rPr b="0" lang="pt-BR" sz="1400" spc="-1" strike="noStrike">
                <a:latin typeface="Times New Roman"/>
              </a:rPr>
              <a:t>&lt;número&gt;</a:t>
            </a:fld>
            <a:endParaRPr b="0" lang="pt-BR" sz="1400" spc="-1" strike="noStrike">
              <a:latin typeface="Times New Roman"/>
            </a:endParaRPr>
          </a:p>
        </p:txBody>
      </p:sp>
      <p:sp>
        <p:nvSpPr>
          <p:cNvPr id="156" name=""/>
          <p:cNvSpPr/>
          <p:nvPr/>
        </p:nvSpPr>
        <p:spPr>
          <a:xfrm>
            <a:off x="0" y="0"/>
            <a:ext cx="10079280" cy="5669280"/>
          </a:xfrm>
          <a:custGeom>
            <a:avLst/>
            <a:gdLst/>
            <a:ahLst/>
            <a:rect l="0" t="0" r="r" b="b"/>
            <a:pathLst>
              <a:path w="27998" h="15748">
                <a:moveTo>
                  <a:pt x="1037" y="582"/>
                </a:moveTo>
                <a:lnTo>
                  <a:pt x="1037" y="15126"/>
                </a:lnTo>
                <a:lnTo>
                  <a:pt x="26961" y="15126"/>
                </a:lnTo>
                <a:lnTo>
                  <a:pt x="26961" y="582"/>
                </a:lnTo>
                <a:lnTo>
                  <a:pt x="1037" y="582"/>
                </a:lnTo>
                <a:moveTo>
                  <a:pt x="14000" y="15748"/>
                </a:moveTo>
                <a:lnTo>
                  <a:pt x="0" y="15748"/>
                </a:lnTo>
                <a:lnTo>
                  <a:pt x="0" y="0"/>
                </a:lnTo>
                <a:lnTo>
                  <a:pt x="27998" y="0"/>
                </a:lnTo>
                <a:lnTo>
                  <a:pt x="27998" y="15748"/>
                </a:lnTo>
                <a:lnTo>
                  <a:pt x="14000" y="15748"/>
                </a:lnTo>
                <a:close/>
              </a:path>
            </a:pathLst>
          </a:custGeom>
          <a:solidFill>
            <a:srgbClr val="f2c02c"/>
          </a:solidFill>
          <a:ln w="0">
            <a:noFill/>
          </a:ln>
        </p:spPr>
      </p:sp>
      <p:sp>
        <p:nvSpPr>
          <p:cNvPr id="157" name=""/>
          <p:cNvSpPr/>
          <p:nvPr/>
        </p:nvSpPr>
        <p:spPr>
          <a:xfrm>
            <a:off x="900000" y="3465720"/>
            <a:ext cx="1507680" cy="1796040"/>
          </a:xfrm>
          <a:custGeom>
            <a:avLst/>
            <a:gdLst/>
            <a:ahLst/>
            <a:rect l="0" t="0" r="r" b="b"/>
            <a:pathLst>
              <a:path w="4188" h="4989">
                <a:moveTo>
                  <a:pt x="0" y="0"/>
                </a:moveTo>
                <a:lnTo>
                  <a:pt x="4188" y="0"/>
                </a:lnTo>
                <a:lnTo>
                  <a:pt x="4188" y="4989"/>
                </a:lnTo>
                <a:lnTo>
                  <a:pt x="0" y="4989"/>
                </a:lnTo>
                <a:lnTo>
                  <a:pt x="0" y="0"/>
                </a:lnTo>
                <a:close/>
              </a:path>
            </a:pathLst>
          </a:custGeom>
          <a:blipFill rotWithShape="0">
            <a:blip r:embed="rId2"/>
            <a:stretch/>
          </a:blipFill>
          <a:ln w="0">
            <a:noFill/>
          </a:ln>
        </p:spPr>
      </p:sp>
      <p:sp>
        <p:nvSpPr>
          <p:cNvPr id="158" name=""/>
          <p:cNvSpPr/>
          <p:nvPr/>
        </p:nvSpPr>
        <p:spPr>
          <a:xfrm>
            <a:off x="1280880" y="5189760"/>
            <a:ext cx="745920" cy="239760"/>
          </a:xfrm>
          <a:custGeom>
            <a:avLst/>
            <a:gdLst/>
            <a:ahLst/>
            <a:rect l="0" t="0" r="r" b="b"/>
            <a:pathLst>
              <a:path w="2072" h="666">
                <a:moveTo>
                  <a:pt x="0" y="0"/>
                </a:moveTo>
                <a:lnTo>
                  <a:pt x="2072" y="0"/>
                </a:lnTo>
                <a:lnTo>
                  <a:pt x="2072" y="666"/>
                </a:lnTo>
                <a:lnTo>
                  <a:pt x="0" y="666"/>
                </a:lnTo>
                <a:lnTo>
                  <a:pt x="0" y="0"/>
                </a:lnTo>
                <a:close/>
              </a:path>
            </a:pathLst>
          </a:custGeom>
          <a:blipFill rotWithShape="0">
            <a:blip r:embed="rId3"/>
            <a:stretch/>
          </a:blipFill>
          <a:ln w="0">
            <a:noFill/>
          </a:ln>
        </p:spPr>
      </p:sp>
      <p:sp>
        <p:nvSpPr>
          <p:cNvPr id="159" name=""/>
          <p:cNvSpPr/>
          <p:nvPr/>
        </p:nvSpPr>
        <p:spPr>
          <a:xfrm>
            <a:off x="1346040" y="5355360"/>
            <a:ext cx="615960" cy="240120"/>
          </a:xfrm>
          <a:custGeom>
            <a:avLst/>
            <a:gdLst/>
            <a:ahLst/>
            <a:rect l="0" t="0" r="r" b="b"/>
            <a:pathLst>
              <a:path w="1711" h="667">
                <a:moveTo>
                  <a:pt x="0" y="0"/>
                </a:moveTo>
                <a:lnTo>
                  <a:pt x="1711" y="0"/>
                </a:lnTo>
                <a:lnTo>
                  <a:pt x="1711" y="667"/>
                </a:lnTo>
                <a:lnTo>
                  <a:pt x="0" y="667"/>
                </a:lnTo>
                <a:lnTo>
                  <a:pt x="0" y="0"/>
                </a:lnTo>
                <a:close/>
              </a:path>
            </a:pathLst>
          </a:custGeom>
          <a:blipFill rotWithShape="0">
            <a:blip r:embed="rId4"/>
            <a:stretch/>
          </a:blipFill>
          <a:ln w="0">
            <a:noFill/>
          </a:ln>
        </p:spPr>
      </p:sp>
      <p:sp>
        <p:nvSpPr>
          <p:cNvPr id="160" name=""/>
          <p:cNvSpPr/>
          <p:nvPr/>
        </p:nvSpPr>
        <p:spPr>
          <a:xfrm>
            <a:off x="1292760" y="3941640"/>
            <a:ext cx="730080" cy="1320120"/>
          </a:xfrm>
          <a:custGeom>
            <a:avLst/>
            <a:gdLst/>
            <a:ahLst/>
            <a:rect l="0" t="0" r="r" b="b"/>
            <a:pathLst>
              <a:path w="2028" h="3667">
                <a:moveTo>
                  <a:pt x="0" y="0"/>
                </a:moveTo>
                <a:lnTo>
                  <a:pt x="2028" y="0"/>
                </a:lnTo>
                <a:lnTo>
                  <a:pt x="2028" y="3667"/>
                </a:lnTo>
                <a:lnTo>
                  <a:pt x="0" y="3667"/>
                </a:lnTo>
                <a:lnTo>
                  <a:pt x="0" y="0"/>
                </a:lnTo>
                <a:close/>
              </a:path>
            </a:pathLst>
          </a:custGeom>
          <a:blipFill rotWithShape="0">
            <a:blip r:embed="rId5"/>
            <a:stretch/>
          </a:blipFill>
          <a:ln w="0">
            <a:noFill/>
          </a:ln>
        </p:spPr>
      </p:sp>
      <p:sp>
        <p:nvSpPr>
          <p:cNvPr id="161" name=""/>
          <p:cNvSpPr/>
          <p:nvPr/>
        </p:nvSpPr>
        <p:spPr>
          <a:xfrm>
            <a:off x="1617840" y="2832480"/>
            <a:ext cx="72360" cy="317520"/>
          </a:xfrm>
          <a:custGeom>
            <a:avLst/>
            <a:gdLst/>
            <a:ahLst/>
            <a:rect l="0" t="0" r="r" b="b"/>
            <a:pathLst>
              <a:path w="201" h="882">
                <a:moveTo>
                  <a:pt x="0" y="0"/>
                </a:moveTo>
                <a:lnTo>
                  <a:pt x="201" y="0"/>
                </a:lnTo>
                <a:lnTo>
                  <a:pt x="201" y="882"/>
                </a:lnTo>
                <a:lnTo>
                  <a:pt x="0" y="882"/>
                </a:lnTo>
                <a:lnTo>
                  <a:pt x="0" y="0"/>
                </a:lnTo>
                <a:close/>
              </a:path>
            </a:pathLst>
          </a:custGeom>
          <a:blipFill rotWithShape="0">
            <a:blip r:embed="rId6"/>
            <a:stretch/>
          </a:blipFill>
          <a:ln w="0">
            <a:noFill/>
          </a:ln>
        </p:spPr>
      </p:sp>
      <p:sp>
        <p:nvSpPr>
          <p:cNvPr id="162" name=""/>
          <p:cNvSpPr/>
          <p:nvPr/>
        </p:nvSpPr>
        <p:spPr>
          <a:xfrm>
            <a:off x="2467800" y="3187800"/>
            <a:ext cx="246240" cy="245520"/>
          </a:xfrm>
          <a:custGeom>
            <a:avLst/>
            <a:gdLst/>
            <a:ahLst/>
            <a:rect l="0" t="0" r="r" b="b"/>
            <a:pathLst>
              <a:path w="684" h="682">
                <a:moveTo>
                  <a:pt x="0" y="0"/>
                </a:moveTo>
                <a:lnTo>
                  <a:pt x="684" y="0"/>
                </a:lnTo>
                <a:lnTo>
                  <a:pt x="684" y="682"/>
                </a:lnTo>
                <a:lnTo>
                  <a:pt x="0" y="682"/>
                </a:lnTo>
                <a:lnTo>
                  <a:pt x="0" y="0"/>
                </a:lnTo>
                <a:close/>
              </a:path>
            </a:pathLst>
          </a:custGeom>
          <a:blipFill rotWithShape="0">
            <a:blip r:embed="rId7"/>
            <a:stretch/>
          </a:blipFill>
          <a:ln w="0">
            <a:noFill/>
          </a:ln>
        </p:spPr>
      </p:sp>
      <p:sp>
        <p:nvSpPr>
          <p:cNvPr id="163" name=""/>
          <p:cNvSpPr/>
          <p:nvPr/>
        </p:nvSpPr>
        <p:spPr>
          <a:xfrm>
            <a:off x="2665440" y="4138560"/>
            <a:ext cx="318240" cy="72000"/>
          </a:xfrm>
          <a:custGeom>
            <a:avLst/>
            <a:gdLst/>
            <a:ahLst/>
            <a:rect l="0" t="0" r="r" b="b"/>
            <a:pathLst>
              <a:path w="884" h="200">
                <a:moveTo>
                  <a:pt x="0" y="0"/>
                </a:moveTo>
                <a:lnTo>
                  <a:pt x="884" y="0"/>
                </a:lnTo>
                <a:lnTo>
                  <a:pt x="884" y="200"/>
                </a:lnTo>
                <a:lnTo>
                  <a:pt x="0" y="200"/>
                </a:lnTo>
                <a:lnTo>
                  <a:pt x="0" y="0"/>
                </a:lnTo>
                <a:close/>
              </a:path>
            </a:pathLst>
          </a:custGeom>
          <a:blipFill rotWithShape="0">
            <a:blip r:embed="rId8"/>
            <a:stretch/>
          </a:blipFill>
          <a:ln w="0">
            <a:noFill/>
          </a:ln>
        </p:spPr>
      </p:sp>
      <p:sp>
        <p:nvSpPr>
          <p:cNvPr id="164" name=""/>
          <p:cNvSpPr/>
          <p:nvPr/>
        </p:nvSpPr>
        <p:spPr>
          <a:xfrm>
            <a:off x="594000" y="3187800"/>
            <a:ext cx="246240" cy="245520"/>
          </a:xfrm>
          <a:custGeom>
            <a:avLst/>
            <a:gdLst/>
            <a:ahLst/>
            <a:rect l="0" t="0" r="r" b="b"/>
            <a:pathLst>
              <a:path w="684" h="682">
                <a:moveTo>
                  <a:pt x="0" y="0"/>
                </a:moveTo>
                <a:lnTo>
                  <a:pt x="684" y="0"/>
                </a:lnTo>
                <a:lnTo>
                  <a:pt x="684" y="682"/>
                </a:lnTo>
                <a:lnTo>
                  <a:pt x="0" y="682"/>
                </a:lnTo>
                <a:lnTo>
                  <a:pt x="0" y="0"/>
                </a:lnTo>
                <a:close/>
              </a:path>
            </a:pathLst>
          </a:custGeom>
          <a:blipFill rotWithShape="0">
            <a:blip r:embed="rId9"/>
            <a:stretch/>
          </a:blipFill>
          <a:ln w="0">
            <a:noFill/>
          </a:ln>
        </p:spPr>
      </p:sp>
      <p:sp>
        <p:nvSpPr>
          <p:cNvPr id="165" name=""/>
          <p:cNvSpPr/>
          <p:nvPr/>
        </p:nvSpPr>
        <p:spPr>
          <a:xfrm>
            <a:off x="324000" y="4138560"/>
            <a:ext cx="318600" cy="72000"/>
          </a:xfrm>
          <a:custGeom>
            <a:avLst/>
            <a:gdLst/>
            <a:ahLst/>
            <a:rect l="0" t="0" r="r" b="b"/>
            <a:pathLst>
              <a:path w="885" h="200">
                <a:moveTo>
                  <a:pt x="0" y="0"/>
                </a:moveTo>
                <a:lnTo>
                  <a:pt x="885" y="0"/>
                </a:lnTo>
                <a:lnTo>
                  <a:pt x="885" y="200"/>
                </a:lnTo>
                <a:lnTo>
                  <a:pt x="0" y="200"/>
                </a:lnTo>
                <a:lnTo>
                  <a:pt x="0" y="0"/>
                </a:lnTo>
                <a:close/>
              </a:path>
            </a:pathLst>
          </a:custGeom>
          <a:blipFill rotWithShape="0">
            <a:blip r:embed="rId10"/>
            <a:stretch/>
          </a:blipFill>
          <a:ln w="0">
            <a:noFill/>
          </a:ln>
        </p:spPr>
      </p:sp>
      <p:sp>
        <p:nvSpPr>
          <p:cNvPr id="166" name=""/>
          <p:cNvSpPr/>
          <p:nvPr/>
        </p:nvSpPr>
        <p:spPr>
          <a:xfrm>
            <a:off x="869760" y="3578040"/>
            <a:ext cx="1360080" cy="1632960"/>
          </a:xfrm>
          <a:custGeom>
            <a:avLst/>
            <a:gdLst/>
            <a:ahLst/>
            <a:rect l="0" t="0" r="r" b="b"/>
            <a:pathLst>
              <a:path w="3778" h="4536">
                <a:moveTo>
                  <a:pt x="1889" y="0"/>
                </a:moveTo>
                <a:lnTo>
                  <a:pt x="1889" y="0"/>
                </a:lnTo>
                <a:lnTo>
                  <a:pt x="1889" y="0"/>
                </a:lnTo>
                <a:lnTo>
                  <a:pt x="1761" y="4"/>
                </a:lnTo>
                <a:lnTo>
                  <a:pt x="1637" y="15"/>
                </a:lnTo>
                <a:lnTo>
                  <a:pt x="1517"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5"/>
                </a:lnTo>
                <a:lnTo>
                  <a:pt x="1266" y="4337"/>
                </a:lnTo>
                <a:lnTo>
                  <a:pt x="1269" y="4360"/>
                </a:lnTo>
                <a:lnTo>
                  <a:pt x="1275" y="4381"/>
                </a:lnTo>
                <a:lnTo>
                  <a:pt x="1282" y="4401"/>
                </a:lnTo>
                <a:lnTo>
                  <a:pt x="1292" y="4420"/>
                </a:lnTo>
                <a:lnTo>
                  <a:pt x="1303" y="4439"/>
                </a:lnTo>
                <a:lnTo>
                  <a:pt x="1316" y="4456"/>
                </a:lnTo>
                <a:lnTo>
                  <a:pt x="1330" y="4471"/>
                </a:lnTo>
                <a:lnTo>
                  <a:pt x="1346" y="4486"/>
                </a:lnTo>
                <a:lnTo>
                  <a:pt x="1363" y="4498"/>
                </a:lnTo>
                <a:lnTo>
                  <a:pt x="1381" y="4509"/>
                </a:lnTo>
                <a:lnTo>
                  <a:pt x="1400" y="4518"/>
                </a:lnTo>
                <a:lnTo>
                  <a:pt x="1421" y="4526"/>
                </a:lnTo>
                <a:lnTo>
                  <a:pt x="1442" y="4531"/>
                </a:lnTo>
                <a:lnTo>
                  <a:pt x="1464" y="4535"/>
                </a:lnTo>
                <a:lnTo>
                  <a:pt x="1487" y="4536"/>
                </a:lnTo>
                <a:lnTo>
                  <a:pt x="2291" y="4536"/>
                </a:lnTo>
                <a:lnTo>
                  <a:pt x="2314" y="4535"/>
                </a:lnTo>
                <a:lnTo>
                  <a:pt x="2336" y="4531"/>
                </a:lnTo>
                <a:lnTo>
                  <a:pt x="2357" y="4526"/>
                </a:lnTo>
                <a:lnTo>
                  <a:pt x="2377" y="4518"/>
                </a:lnTo>
                <a:lnTo>
                  <a:pt x="2397" y="4509"/>
                </a:lnTo>
                <a:lnTo>
                  <a:pt x="2415" y="4498"/>
                </a:lnTo>
                <a:lnTo>
                  <a:pt x="2432" y="4486"/>
                </a:lnTo>
                <a:lnTo>
                  <a:pt x="2448" y="4471"/>
                </a:lnTo>
                <a:lnTo>
                  <a:pt x="2462" y="4456"/>
                </a:lnTo>
                <a:lnTo>
                  <a:pt x="2475" y="4439"/>
                </a:lnTo>
                <a:lnTo>
                  <a:pt x="2486" y="4420"/>
                </a:lnTo>
                <a:lnTo>
                  <a:pt x="2496" y="4401"/>
                </a:lnTo>
                <a:lnTo>
                  <a:pt x="2503" y="4381"/>
                </a:lnTo>
                <a:lnTo>
                  <a:pt x="2508" y="4360"/>
                </a:lnTo>
                <a:lnTo>
                  <a:pt x="2512" y="4337"/>
                </a:lnTo>
                <a:lnTo>
                  <a:pt x="2513" y="4315"/>
                </a:lnTo>
                <a:lnTo>
                  <a:pt x="2513" y="3662"/>
                </a:lnTo>
                <a:lnTo>
                  <a:pt x="2513" y="3660"/>
                </a:lnTo>
                <a:lnTo>
                  <a:pt x="2513" y="3660"/>
                </a:lnTo>
                <a:lnTo>
                  <a:pt x="2597" y="3628"/>
                </a:lnTo>
                <a:lnTo>
                  <a:pt x="2677" y="3594"/>
                </a:lnTo>
                <a:lnTo>
                  <a:pt x="2754" y="3556"/>
                </a:lnTo>
                <a:lnTo>
                  <a:pt x="2833" y="3513"/>
                </a:lnTo>
                <a:lnTo>
                  <a:pt x="2942" y="3446"/>
                </a:lnTo>
                <a:lnTo>
                  <a:pt x="3044" y="3374"/>
                </a:lnTo>
                <a:lnTo>
                  <a:pt x="3139" y="3298"/>
                </a:lnTo>
                <a:lnTo>
                  <a:pt x="3227" y="3216"/>
                </a:lnTo>
                <a:lnTo>
                  <a:pt x="3309" y="3128"/>
                </a:lnTo>
                <a:lnTo>
                  <a:pt x="3386" y="3033"/>
                </a:lnTo>
                <a:lnTo>
                  <a:pt x="3458" y="2932"/>
                </a:lnTo>
                <a:lnTo>
                  <a:pt x="3525" y="2823"/>
                </a:lnTo>
                <a:lnTo>
                  <a:pt x="3585" y="2711"/>
                </a:lnTo>
                <a:lnTo>
                  <a:pt x="3637" y="2599"/>
                </a:lnTo>
                <a:lnTo>
                  <a:pt x="3681" y="2486"/>
                </a:lnTo>
                <a:lnTo>
                  <a:pt x="3716" y="2371"/>
                </a:lnTo>
                <a:lnTo>
                  <a:pt x="3743" y="2254"/>
                </a:lnTo>
                <a:lnTo>
                  <a:pt x="3762" y="2135"/>
                </a:lnTo>
                <a:lnTo>
                  <a:pt x="3774" y="2011"/>
                </a:lnTo>
                <a:lnTo>
                  <a:pt x="3778" y="1884"/>
                </a:lnTo>
                <a:lnTo>
                  <a:pt x="3778" y="1884"/>
                </a:lnTo>
                <a:lnTo>
                  <a:pt x="3778" y="1884"/>
                </a:lnTo>
                <a:lnTo>
                  <a:pt x="3774" y="1756"/>
                </a:lnTo>
                <a:lnTo>
                  <a:pt x="3763" y="1633"/>
                </a:lnTo>
                <a:lnTo>
                  <a:pt x="3744" y="1513"/>
                </a:lnTo>
                <a:lnTo>
                  <a:pt x="3717" y="1395"/>
                </a:lnTo>
                <a:lnTo>
                  <a:pt x="3681" y="1281"/>
                </a:lnTo>
                <a:lnTo>
                  <a:pt x="3638" y="1167"/>
                </a:lnTo>
                <a:lnTo>
                  <a:pt x="3586" y="1054"/>
                </a:lnTo>
                <a:lnTo>
                  <a:pt x="3525" y="942"/>
                </a:lnTo>
                <a:lnTo>
                  <a:pt x="3458" y="833"/>
                </a:lnTo>
                <a:lnTo>
                  <a:pt x="3386" y="732"/>
                </a:lnTo>
                <a:lnTo>
                  <a:pt x="3309" y="637"/>
                </a:lnTo>
                <a:lnTo>
                  <a:pt x="3227" y="549"/>
                </a:lnTo>
                <a:lnTo>
                  <a:pt x="3138" y="467"/>
                </a:lnTo>
                <a:lnTo>
                  <a:pt x="3044" y="391"/>
                </a:lnTo>
                <a:lnTo>
                  <a:pt x="2942" y="319"/>
                </a:lnTo>
                <a:lnTo>
                  <a:pt x="2833" y="252"/>
                </a:lnTo>
                <a:lnTo>
                  <a:pt x="2720" y="191"/>
                </a:lnTo>
                <a:lnTo>
                  <a:pt x="2607" y="139"/>
                </a:lnTo>
                <a:lnTo>
                  <a:pt x="2493" y="96"/>
                </a:lnTo>
                <a:lnTo>
                  <a:pt x="2378" y="61"/>
                </a:lnTo>
                <a:lnTo>
                  <a:pt x="2261" y="34"/>
                </a:lnTo>
                <a:lnTo>
                  <a:pt x="2141" y="15"/>
                </a:lnTo>
                <a:lnTo>
                  <a:pt x="2017" y="4"/>
                </a:lnTo>
                <a:lnTo>
                  <a:pt x="1889" y="0"/>
                </a:lnTo>
                <a:close/>
              </a:path>
            </a:pathLst>
          </a:custGeom>
          <a:noFill/>
          <a:ln cap="sq" w="68400">
            <a:solidFill>
              <a:srgbClr val="f2c02c"/>
            </a:solidFill>
            <a:miter/>
          </a:ln>
        </p:spPr>
      </p:sp>
      <p:sp>
        <p:nvSpPr>
          <p:cNvPr id="167" name=""/>
          <p:cNvSpPr/>
          <p:nvPr/>
        </p:nvSpPr>
        <p:spPr>
          <a:xfrm>
            <a:off x="1230840" y="5211000"/>
            <a:ext cx="638280" cy="159480"/>
          </a:xfrm>
          <a:custGeom>
            <a:avLst/>
            <a:gdLst/>
            <a:ahLst/>
            <a:rect l="0" t="0" r="r" b="b"/>
            <a:pathLst>
              <a:path w="1773" h="443">
                <a:moveTo>
                  <a:pt x="886" y="443"/>
                </a:moveTo>
                <a:lnTo>
                  <a:pt x="1551" y="443"/>
                </a:lnTo>
                <a:lnTo>
                  <a:pt x="1574" y="442"/>
                </a:lnTo>
                <a:lnTo>
                  <a:pt x="1596" y="439"/>
                </a:lnTo>
                <a:lnTo>
                  <a:pt x="1617" y="433"/>
                </a:lnTo>
                <a:lnTo>
                  <a:pt x="1637" y="426"/>
                </a:lnTo>
                <a:lnTo>
                  <a:pt x="1656" y="416"/>
                </a:lnTo>
                <a:lnTo>
                  <a:pt x="1675" y="405"/>
                </a:lnTo>
                <a:lnTo>
                  <a:pt x="1692" y="393"/>
                </a:lnTo>
                <a:lnTo>
                  <a:pt x="1708" y="378"/>
                </a:lnTo>
                <a:lnTo>
                  <a:pt x="1722" y="363"/>
                </a:lnTo>
                <a:lnTo>
                  <a:pt x="1735" y="346"/>
                </a:lnTo>
                <a:lnTo>
                  <a:pt x="1746" y="328"/>
                </a:lnTo>
                <a:lnTo>
                  <a:pt x="1755" y="308"/>
                </a:lnTo>
                <a:lnTo>
                  <a:pt x="1763" y="288"/>
                </a:lnTo>
                <a:lnTo>
                  <a:pt x="1768" y="267"/>
                </a:lnTo>
                <a:lnTo>
                  <a:pt x="1772" y="245"/>
                </a:lnTo>
                <a:lnTo>
                  <a:pt x="1773" y="222"/>
                </a:lnTo>
                <a:lnTo>
                  <a:pt x="1772" y="199"/>
                </a:lnTo>
                <a:lnTo>
                  <a:pt x="1768" y="177"/>
                </a:lnTo>
                <a:lnTo>
                  <a:pt x="1763" y="156"/>
                </a:lnTo>
                <a:lnTo>
                  <a:pt x="1755" y="136"/>
                </a:lnTo>
                <a:lnTo>
                  <a:pt x="1746" y="116"/>
                </a:lnTo>
                <a:lnTo>
                  <a:pt x="1735" y="98"/>
                </a:lnTo>
                <a:lnTo>
                  <a:pt x="1722" y="81"/>
                </a:lnTo>
                <a:lnTo>
                  <a:pt x="1708" y="65"/>
                </a:lnTo>
                <a:lnTo>
                  <a:pt x="1692" y="51"/>
                </a:lnTo>
                <a:lnTo>
                  <a:pt x="1675" y="38"/>
                </a:lnTo>
                <a:lnTo>
                  <a:pt x="1656" y="27"/>
                </a:lnTo>
                <a:lnTo>
                  <a:pt x="1637" y="17"/>
                </a:lnTo>
                <a:lnTo>
                  <a:pt x="1617" y="10"/>
                </a:lnTo>
                <a:lnTo>
                  <a:pt x="1596" y="5"/>
                </a:lnTo>
                <a:lnTo>
                  <a:pt x="1574" y="1"/>
                </a:lnTo>
                <a:lnTo>
                  <a:pt x="1551"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cap="rnd" w="68400">
            <a:solidFill>
              <a:srgbClr val="f2c02c"/>
            </a:solidFill>
            <a:round/>
          </a:ln>
        </p:spPr>
      </p:sp>
      <p:sp>
        <p:nvSpPr>
          <p:cNvPr id="168" name=""/>
          <p:cNvSpPr/>
          <p:nvPr/>
        </p:nvSpPr>
        <p:spPr>
          <a:xfrm>
            <a:off x="1292400" y="5368320"/>
            <a:ext cx="515160" cy="159120"/>
          </a:xfrm>
          <a:custGeom>
            <a:avLst/>
            <a:gdLst/>
            <a:ahLst/>
            <a:rect l="0" t="0" r="r" b="b"/>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cap="rnd" w="68400">
            <a:solidFill>
              <a:srgbClr val="f2c02c"/>
            </a:solidFill>
            <a:round/>
          </a:ln>
        </p:spPr>
      </p:sp>
      <p:sp>
        <p:nvSpPr>
          <p:cNvPr id="169" name=""/>
          <p:cNvSpPr/>
          <p:nvPr/>
        </p:nvSpPr>
        <p:spPr>
          <a:xfrm>
            <a:off x="1242000" y="4029120"/>
            <a:ext cx="623160" cy="1181880"/>
          </a:xfrm>
          <a:custGeom>
            <a:avLst/>
            <a:gdLst/>
            <a:ahLst/>
            <a:rect l="0" t="0" r="r" b="b"/>
            <a:pathLst>
              <a:path w="1731"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20" y="957"/>
                </a:lnTo>
                <a:lnTo>
                  <a:pt x="1598" y="884"/>
                </a:lnTo>
                <a:lnTo>
                  <a:pt x="1631" y="844"/>
                </a:lnTo>
                <a:lnTo>
                  <a:pt x="1660" y="803"/>
                </a:lnTo>
                <a:lnTo>
                  <a:pt x="1685" y="759"/>
                </a:lnTo>
                <a:lnTo>
                  <a:pt x="1705" y="713"/>
                </a:lnTo>
                <a:lnTo>
                  <a:pt x="1720" y="665"/>
                </a:lnTo>
                <a:lnTo>
                  <a:pt x="1728" y="613"/>
                </a:lnTo>
                <a:lnTo>
                  <a:pt x="1731" y="558"/>
                </a:lnTo>
                <a:lnTo>
                  <a:pt x="1727" y="501"/>
                </a:lnTo>
                <a:lnTo>
                  <a:pt x="1718" y="454"/>
                </a:lnTo>
                <a:lnTo>
                  <a:pt x="1704" y="414"/>
                </a:lnTo>
                <a:lnTo>
                  <a:pt x="1685" y="378"/>
                </a:lnTo>
                <a:lnTo>
                  <a:pt x="1661" y="348"/>
                </a:lnTo>
                <a:lnTo>
                  <a:pt x="1633" y="323"/>
                </a:lnTo>
                <a:lnTo>
                  <a:pt x="1601" y="302"/>
                </a:lnTo>
                <a:lnTo>
                  <a:pt x="1566" y="286"/>
                </a:lnTo>
                <a:lnTo>
                  <a:pt x="1528" y="275"/>
                </a:lnTo>
                <a:lnTo>
                  <a:pt x="1487"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cap="rnd" w="68400">
            <a:solidFill>
              <a:srgbClr val="f2c02c"/>
            </a:solidFill>
            <a:round/>
          </a:ln>
        </p:spPr>
      </p:sp>
      <p:sp>
        <p:nvSpPr>
          <p:cNvPr id="170" name=""/>
          <p:cNvSpPr/>
          <p:nvPr/>
        </p:nvSpPr>
        <p:spPr>
          <a:xfrm>
            <a:off x="1549800" y="2977920"/>
            <a:ext cx="0" cy="232560"/>
          </a:xfrm>
          <a:prstGeom prst="line">
            <a:avLst/>
          </a:prstGeom>
          <a:ln cap="rnd" w="68400">
            <a:solidFill>
              <a:srgbClr val="f2c02c"/>
            </a:solidFill>
            <a:round/>
          </a:ln>
        </p:spPr>
        <p:style>
          <a:lnRef idx="0"/>
          <a:fillRef idx="0"/>
          <a:effectRef idx="0"/>
          <a:fontRef idx="minor"/>
        </p:style>
      </p:sp>
      <p:sp>
        <p:nvSpPr>
          <p:cNvPr id="171" name=""/>
          <p:cNvSpPr/>
          <p:nvPr/>
        </p:nvSpPr>
        <p:spPr>
          <a:xfrm flipH="1">
            <a:off x="2355120" y="3314880"/>
            <a:ext cx="164880" cy="164520"/>
          </a:xfrm>
          <a:prstGeom prst="line">
            <a:avLst/>
          </a:prstGeom>
          <a:ln cap="rnd" w="68400">
            <a:solidFill>
              <a:srgbClr val="f2c02c"/>
            </a:solidFill>
            <a:round/>
          </a:ln>
        </p:spPr>
        <p:style>
          <a:lnRef idx="0"/>
          <a:fillRef idx="0"/>
          <a:effectRef idx="0"/>
          <a:fontRef idx="minor"/>
        </p:style>
      </p:sp>
      <p:sp>
        <p:nvSpPr>
          <p:cNvPr id="172" name=""/>
          <p:cNvSpPr/>
          <p:nvPr/>
        </p:nvSpPr>
        <p:spPr>
          <a:xfrm flipH="1">
            <a:off x="2542320" y="4215240"/>
            <a:ext cx="233280" cy="0"/>
          </a:xfrm>
          <a:prstGeom prst="line">
            <a:avLst/>
          </a:prstGeom>
          <a:ln cap="rnd" w="68400">
            <a:solidFill>
              <a:srgbClr val="f2c02c"/>
            </a:solidFill>
            <a:round/>
          </a:ln>
        </p:spPr>
        <p:style>
          <a:lnRef idx="0"/>
          <a:fillRef idx="0"/>
          <a:effectRef idx="0"/>
          <a:fontRef idx="minor"/>
        </p:style>
      </p:sp>
      <p:sp>
        <p:nvSpPr>
          <p:cNvPr id="173" name=""/>
          <p:cNvSpPr/>
          <p:nvPr/>
        </p:nvSpPr>
        <p:spPr>
          <a:xfrm>
            <a:off x="579600" y="3314880"/>
            <a:ext cx="165240" cy="164520"/>
          </a:xfrm>
          <a:prstGeom prst="line">
            <a:avLst/>
          </a:prstGeom>
          <a:ln cap="rnd" w="68400">
            <a:solidFill>
              <a:srgbClr val="f2c02c"/>
            </a:solidFill>
            <a:round/>
          </a:ln>
        </p:spPr>
        <p:style>
          <a:lnRef idx="0"/>
          <a:fillRef idx="0"/>
          <a:effectRef idx="0"/>
          <a:fontRef idx="minor"/>
        </p:style>
      </p:sp>
      <p:sp>
        <p:nvSpPr>
          <p:cNvPr id="174" name=""/>
          <p:cNvSpPr/>
          <p:nvPr/>
        </p:nvSpPr>
        <p:spPr>
          <a:xfrm>
            <a:off x="324360" y="4215240"/>
            <a:ext cx="233280" cy="0"/>
          </a:xfrm>
          <a:prstGeom prst="line">
            <a:avLst/>
          </a:prstGeom>
          <a:ln cap="rnd" w="68400">
            <a:solidFill>
              <a:srgbClr val="f2c02c"/>
            </a:solidFill>
            <a:round/>
          </a:ln>
        </p:spPr>
        <p:style>
          <a:lnRef idx="0"/>
          <a:fillRef idx="0"/>
          <a:effectRef idx="0"/>
          <a:fontRef idx="minor"/>
        </p:style>
      </p:sp>
      <p:sp>
        <p:nvSpPr>
          <p:cNvPr id="175" name=""/>
          <p:cNvSpPr/>
          <p:nvPr/>
        </p:nvSpPr>
        <p:spPr>
          <a:xfrm>
            <a:off x="1421280" y="783360"/>
            <a:ext cx="858240" cy="529200"/>
          </a:xfrm>
          <a:custGeom>
            <a:avLst/>
            <a:gdLst/>
            <a:ahLst/>
            <a:rect l="0" t="0" r="r" b="b"/>
            <a:pathLst>
              <a:path w="2384" h="1470">
                <a:moveTo>
                  <a:pt x="0" y="0"/>
                </a:moveTo>
                <a:lnTo>
                  <a:pt x="2384" y="0"/>
                </a:lnTo>
                <a:lnTo>
                  <a:pt x="2384" y="1470"/>
                </a:lnTo>
                <a:lnTo>
                  <a:pt x="0" y="1470"/>
                </a:lnTo>
                <a:lnTo>
                  <a:pt x="0" y="0"/>
                </a:lnTo>
                <a:close/>
              </a:path>
            </a:pathLst>
          </a:custGeom>
          <a:solidFill>
            <a:srgbClr val="f2c02c"/>
          </a:solidFill>
          <a:ln w="0">
            <a:noFill/>
          </a:ln>
        </p:spPr>
      </p:sp>
      <p:sp>
        <p:nvSpPr>
          <p:cNvPr id="176" name=""/>
          <p:cNvSpPr/>
          <p:nvPr/>
        </p:nvSpPr>
        <p:spPr>
          <a:xfrm>
            <a:off x="1421280" y="2422800"/>
            <a:ext cx="858240" cy="528840"/>
          </a:xfrm>
          <a:custGeom>
            <a:avLst/>
            <a:gdLst/>
            <a:ahLst/>
            <a:rect l="0" t="0" r="r" b="b"/>
            <a:pathLst>
              <a:path w="2384" h="1469">
                <a:moveTo>
                  <a:pt x="0" y="0"/>
                </a:moveTo>
                <a:lnTo>
                  <a:pt x="2384" y="0"/>
                </a:lnTo>
                <a:lnTo>
                  <a:pt x="2384" y="1469"/>
                </a:lnTo>
                <a:lnTo>
                  <a:pt x="0" y="1469"/>
                </a:lnTo>
                <a:lnTo>
                  <a:pt x="0" y="0"/>
                </a:lnTo>
                <a:close/>
              </a:path>
            </a:pathLst>
          </a:custGeom>
          <a:solidFill>
            <a:srgbClr val="f2c02c"/>
          </a:solidFill>
          <a:ln w="0">
            <a:noFill/>
          </a:ln>
        </p:spPr>
      </p:sp>
      <p:sp>
        <p:nvSpPr>
          <p:cNvPr id="177" name=""/>
          <p:cNvSpPr/>
          <p:nvPr/>
        </p:nvSpPr>
        <p:spPr>
          <a:xfrm>
            <a:off x="5708880" y="2422800"/>
            <a:ext cx="857880" cy="528840"/>
          </a:xfrm>
          <a:custGeom>
            <a:avLst/>
            <a:gdLst/>
            <a:ahLst/>
            <a:rect l="0" t="0" r="r" b="b"/>
            <a:pathLst>
              <a:path w="2383" h="1469">
                <a:moveTo>
                  <a:pt x="0" y="0"/>
                </a:moveTo>
                <a:lnTo>
                  <a:pt x="2383" y="0"/>
                </a:lnTo>
                <a:lnTo>
                  <a:pt x="2383" y="1469"/>
                </a:lnTo>
                <a:lnTo>
                  <a:pt x="0" y="1469"/>
                </a:lnTo>
                <a:lnTo>
                  <a:pt x="0" y="0"/>
                </a:lnTo>
                <a:close/>
              </a:path>
            </a:pathLst>
          </a:custGeom>
          <a:solidFill>
            <a:srgbClr val="f2c02c"/>
          </a:solidFill>
          <a:ln w="0">
            <a:noFill/>
          </a:ln>
        </p:spPr>
      </p:sp>
      <p:sp>
        <p:nvSpPr>
          <p:cNvPr id="178" name=""/>
          <p:cNvSpPr/>
          <p:nvPr/>
        </p:nvSpPr>
        <p:spPr>
          <a:xfrm>
            <a:off x="5708880" y="4061520"/>
            <a:ext cx="857880" cy="528840"/>
          </a:xfrm>
          <a:custGeom>
            <a:avLst/>
            <a:gdLst/>
            <a:ahLst/>
            <a:rect l="0" t="0" r="r" b="b"/>
            <a:pathLst>
              <a:path w="2383" h="1469">
                <a:moveTo>
                  <a:pt x="0" y="0"/>
                </a:moveTo>
                <a:lnTo>
                  <a:pt x="2383" y="0"/>
                </a:lnTo>
                <a:lnTo>
                  <a:pt x="2383" y="1469"/>
                </a:lnTo>
                <a:lnTo>
                  <a:pt x="0" y="1469"/>
                </a:lnTo>
                <a:lnTo>
                  <a:pt x="0" y="0"/>
                </a:lnTo>
                <a:close/>
              </a:path>
            </a:pathLst>
          </a:custGeom>
          <a:solidFill>
            <a:srgbClr val="f2c02c"/>
          </a:solidFill>
          <a:ln w="0">
            <a:noFill/>
          </a:ln>
        </p:spPr>
      </p:sp>
      <p:sp>
        <p:nvSpPr>
          <p:cNvPr id="179" name=""/>
          <p:cNvSpPr/>
          <p:nvPr/>
        </p:nvSpPr>
        <p:spPr>
          <a:xfrm>
            <a:off x="1352520" y="720000"/>
            <a:ext cx="857880" cy="528840"/>
          </a:xfrm>
          <a:custGeom>
            <a:avLst/>
            <a:gdLst/>
            <a:ahLst/>
            <a:rect l="0" t="0" r="r" b="b"/>
            <a:pathLst>
              <a:path w="2383" h="1469">
                <a:moveTo>
                  <a:pt x="0" y="0"/>
                </a:moveTo>
                <a:lnTo>
                  <a:pt x="2383" y="0"/>
                </a:lnTo>
                <a:lnTo>
                  <a:pt x="2383" y="1469"/>
                </a:lnTo>
                <a:lnTo>
                  <a:pt x="0" y="1469"/>
                </a:lnTo>
                <a:lnTo>
                  <a:pt x="0" y="0"/>
                </a:lnTo>
                <a:close/>
              </a:path>
            </a:pathLst>
          </a:custGeom>
          <a:noFill/>
          <a:ln cap="rnd" w="52560">
            <a:solidFill>
              <a:srgbClr val="000000"/>
            </a:solidFill>
            <a:round/>
          </a:ln>
        </p:spPr>
      </p:sp>
      <p:sp>
        <p:nvSpPr>
          <p:cNvPr id="180" name=""/>
          <p:cNvSpPr/>
          <p:nvPr/>
        </p:nvSpPr>
        <p:spPr>
          <a:xfrm>
            <a:off x="1352520" y="2359080"/>
            <a:ext cx="857880" cy="529200"/>
          </a:xfrm>
          <a:custGeom>
            <a:avLst/>
            <a:gdLst/>
            <a:ahLst/>
            <a:rect l="0" t="0" r="r" b="b"/>
            <a:pathLst>
              <a:path w="2383" h="1470">
                <a:moveTo>
                  <a:pt x="0" y="0"/>
                </a:moveTo>
                <a:lnTo>
                  <a:pt x="2383" y="0"/>
                </a:lnTo>
                <a:lnTo>
                  <a:pt x="2383" y="1470"/>
                </a:lnTo>
                <a:lnTo>
                  <a:pt x="0" y="1470"/>
                </a:lnTo>
                <a:lnTo>
                  <a:pt x="0" y="0"/>
                </a:lnTo>
                <a:close/>
              </a:path>
            </a:pathLst>
          </a:custGeom>
          <a:noFill/>
          <a:ln cap="rnd" w="52560">
            <a:solidFill>
              <a:srgbClr val="000000"/>
            </a:solidFill>
            <a:round/>
          </a:ln>
        </p:spPr>
      </p:sp>
      <p:sp>
        <p:nvSpPr>
          <p:cNvPr id="181" name=""/>
          <p:cNvSpPr/>
          <p:nvPr/>
        </p:nvSpPr>
        <p:spPr>
          <a:xfrm>
            <a:off x="5639760" y="2359080"/>
            <a:ext cx="858240" cy="529200"/>
          </a:xfrm>
          <a:custGeom>
            <a:avLst/>
            <a:gdLst/>
            <a:ahLst/>
            <a:rect l="0" t="0" r="r" b="b"/>
            <a:pathLst>
              <a:path w="2384" h="1470">
                <a:moveTo>
                  <a:pt x="0" y="0"/>
                </a:moveTo>
                <a:lnTo>
                  <a:pt x="2384" y="0"/>
                </a:lnTo>
                <a:lnTo>
                  <a:pt x="2384" y="1470"/>
                </a:lnTo>
                <a:lnTo>
                  <a:pt x="0" y="1470"/>
                </a:lnTo>
                <a:lnTo>
                  <a:pt x="0" y="0"/>
                </a:lnTo>
                <a:close/>
              </a:path>
            </a:pathLst>
          </a:custGeom>
          <a:noFill/>
          <a:ln cap="rnd" w="52560">
            <a:solidFill>
              <a:srgbClr val="000000"/>
            </a:solidFill>
            <a:round/>
          </a:ln>
        </p:spPr>
      </p:sp>
      <p:sp>
        <p:nvSpPr>
          <p:cNvPr id="182" name=""/>
          <p:cNvSpPr/>
          <p:nvPr/>
        </p:nvSpPr>
        <p:spPr>
          <a:xfrm>
            <a:off x="5639760" y="3998160"/>
            <a:ext cx="858240" cy="528840"/>
          </a:xfrm>
          <a:custGeom>
            <a:avLst/>
            <a:gdLst/>
            <a:ahLst/>
            <a:rect l="0" t="0" r="r" b="b"/>
            <a:pathLst>
              <a:path w="2384" h="1469">
                <a:moveTo>
                  <a:pt x="0" y="0"/>
                </a:moveTo>
                <a:lnTo>
                  <a:pt x="2384" y="0"/>
                </a:lnTo>
                <a:lnTo>
                  <a:pt x="2384" y="1469"/>
                </a:lnTo>
                <a:lnTo>
                  <a:pt x="0" y="1469"/>
                </a:lnTo>
                <a:lnTo>
                  <a:pt x="0" y="0"/>
                </a:lnTo>
                <a:close/>
              </a:path>
            </a:pathLst>
          </a:custGeom>
          <a:noFill/>
          <a:ln cap="rnd" w="52560">
            <a:solidFill>
              <a:srgbClr val="000000"/>
            </a:solidFill>
            <a:round/>
          </a:ln>
        </p:spPr>
      </p:sp>
      <p:sp>
        <p:nvSpPr>
          <p:cNvPr id="183" name=""/>
          <p:cNvSpPr/>
          <p:nvPr/>
        </p:nvSpPr>
        <p:spPr>
          <a:xfrm>
            <a:off x="1606320" y="82044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p>
      <p:sp>
        <p:nvSpPr>
          <p:cNvPr id="184" name=""/>
          <p:cNvSpPr/>
          <p:nvPr/>
        </p:nvSpPr>
        <p:spPr>
          <a:xfrm>
            <a:off x="1818720" y="825480"/>
            <a:ext cx="137520" cy="318600"/>
          </a:xfrm>
          <a:custGeom>
            <a:avLst/>
            <a:gdLst/>
            <a:ahLst/>
            <a:rect l="0" t="0" r="r" b="b"/>
            <a:pathLst>
              <a:path w="382" h="885">
                <a:moveTo>
                  <a:pt x="382" y="885"/>
                </a:moveTo>
                <a:lnTo>
                  <a:pt x="220" y="885"/>
                </a:lnTo>
                <a:lnTo>
                  <a:pt x="220" y="366"/>
                </a:lnTo>
                <a:lnTo>
                  <a:pt x="220" y="322"/>
                </a:lnTo>
                <a:lnTo>
                  <a:pt x="222" y="274"/>
                </a:lnTo>
                <a:lnTo>
                  <a:pt x="228" y="171"/>
                </a:lnTo>
                <a:lnTo>
                  <a:pt x="227" y="173"/>
                </a:lnTo>
                <a:lnTo>
                  <a:pt x="225" y="175"/>
                </a:lnTo>
                <a:lnTo>
                  <a:pt x="218" y="183"/>
                </a:lnTo>
                <a:lnTo>
                  <a:pt x="197" y="208"/>
                </a:lnTo>
                <a:lnTo>
                  <a:pt x="180" y="226"/>
                </a:lnTo>
                <a:lnTo>
                  <a:pt x="157" y="251"/>
                </a:lnTo>
                <a:lnTo>
                  <a:pt x="92" y="318"/>
                </a:lnTo>
                <a:lnTo>
                  <a:pt x="0" y="218"/>
                </a:lnTo>
                <a:lnTo>
                  <a:pt x="236" y="0"/>
                </a:lnTo>
                <a:lnTo>
                  <a:pt x="382" y="0"/>
                </a:lnTo>
                <a:lnTo>
                  <a:pt x="382" y="885"/>
                </a:lnTo>
                <a:close/>
              </a:path>
            </a:pathLst>
          </a:custGeom>
          <a:solidFill>
            <a:srgbClr val="000000"/>
          </a:solidFill>
          <a:ln w="0">
            <a:noFill/>
          </a:ln>
        </p:spPr>
      </p:sp>
      <p:sp>
        <p:nvSpPr>
          <p:cNvPr id="185" name=""/>
          <p:cNvSpPr/>
          <p:nvPr/>
        </p:nvSpPr>
        <p:spPr>
          <a:xfrm>
            <a:off x="1606320" y="245988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p>
      <p:sp>
        <p:nvSpPr>
          <p:cNvPr id="186" name=""/>
          <p:cNvSpPr/>
          <p:nvPr/>
        </p:nvSpPr>
        <p:spPr>
          <a:xfrm>
            <a:off x="1810800" y="2460240"/>
            <a:ext cx="173880" cy="323280"/>
          </a:xfrm>
          <a:custGeom>
            <a:avLst/>
            <a:gdLst/>
            <a:ahLst/>
            <a:rect l="0" t="0" r="r" b="b"/>
            <a:pathLst>
              <a:path w="483" h="898">
                <a:moveTo>
                  <a:pt x="483" y="898"/>
                </a:moveTo>
                <a:lnTo>
                  <a:pt x="8" y="898"/>
                </a:lnTo>
                <a:lnTo>
                  <a:pt x="8" y="775"/>
                </a:lnTo>
                <a:lnTo>
                  <a:pt x="165" y="552"/>
                </a:lnTo>
                <a:lnTo>
                  <a:pt x="220" y="472"/>
                </a:lnTo>
                <a:lnTo>
                  <a:pt x="240" y="441"/>
                </a:lnTo>
                <a:lnTo>
                  <a:pt x="254" y="416"/>
                </a:lnTo>
                <a:lnTo>
                  <a:pt x="266" y="393"/>
                </a:lnTo>
                <a:lnTo>
                  <a:pt x="275" y="372"/>
                </a:lnTo>
                <a:lnTo>
                  <a:pt x="283" y="351"/>
                </a:lnTo>
                <a:lnTo>
                  <a:pt x="287" y="340"/>
                </a:lnTo>
                <a:lnTo>
                  <a:pt x="290" y="330"/>
                </a:lnTo>
                <a:lnTo>
                  <a:pt x="293" y="320"/>
                </a:lnTo>
                <a:lnTo>
                  <a:pt x="295" y="310"/>
                </a:lnTo>
                <a:lnTo>
                  <a:pt x="297" y="299"/>
                </a:lnTo>
                <a:lnTo>
                  <a:pt x="299" y="289"/>
                </a:lnTo>
                <a:lnTo>
                  <a:pt x="300" y="278"/>
                </a:lnTo>
                <a:lnTo>
                  <a:pt x="301" y="267"/>
                </a:lnTo>
                <a:lnTo>
                  <a:pt x="301" y="257"/>
                </a:lnTo>
                <a:lnTo>
                  <a:pt x="302" y="246"/>
                </a:lnTo>
                <a:lnTo>
                  <a:pt x="301" y="233"/>
                </a:lnTo>
                <a:lnTo>
                  <a:pt x="300" y="222"/>
                </a:lnTo>
                <a:lnTo>
                  <a:pt x="298" y="211"/>
                </a:lnTo>
                <a:lnTo>
                  <a:pt x="296" y="201"/>
                </a:lnTo>
                <a:lnTo>
                  <a:pt x="293" y="192"/>
                </a:lnTo>
                <a:lnTo>
                  <a:pt x="291" y="188"/>
                </a:lnTo>
                <a:lnTo>
                  <a:pt x="289" y="184"/>
                </a:lnTo>
                <a:lnTo>
                  <a:pt x="287" y="180"/>
                </a:lnTo>
                <a:lnTo>
                  <a:pt x="284" y="176"/>
                </a:lnTo>
                <a:lnTo>
                  <a:pt x="282" y="173"/>
                </a:lnTo>
                <a:lnTo>
                  <a:pt x="279" y="169"/>
                </a:lnTo>
                <a:lnTo>
                  <a:pt x="276" y="166"/>
                </a:lnTo>
                <a:lnTo>
                  <a:pt x="273" y="164"/>
                </a:lnTo>
                <a:lnTo>
                  <a:pt x="270" y="161"/>
                </a:lnTo>
                <a:lnTo>
                  <a:pt x="267" y="158"/>
                </a:lnTo>
                <a:lnTo>
                  <a:pt x="263" y="156"/>
                </a:lnTo>
                <a:lnTo>
                  <a:pt x="260" y="154"/>
                </a:lnTo>
                <a:lnTo>
                  <a:pt x="256" y="152"/>
                </a:lnTo>
                <a:lnTo>
                  <a:pt x="253" y="150"/>
                </a:lnTo>
                <a:lnTo>
                  <a:pt x="249" y="149"/>
                </a:lnTo>
                <a:lnTo>
                  <a:pt x="245" y="148"/>
                </a:lnTo>
                <a:lnTo>
                  <a:pt x="241" y="147"/>
                </a:lnTo>
                <a:lnTo>
                  <a:pt x="237" y="146"/>
                </a:lnTo>
                <a:lnTo>
                  <a:pt x="229" y="144"/>
                </a:lnTo>
                <a:lnTo>
                  <a:pt x="220" y="144"/>
                </a:lnTo>
                <a:lnTo>
                  <a:pt x="212" y="144"/>
                </a:lnTo>
                <a:lnTo>
                  <a:pt x="204" y="145"/>
                </a:lnTo>
                <a:lnTo>
                  <a:pt x="196" y="146"/>
                </a:lnTo>
                <a:lnTo>
                  <a:pt x="189" y="148"/>
                </a:lnTo>
                <a:lnTo>
                  <a:pt x="181" y="151"/>
                </a:lnTo>
                <a:lnTo>
                  <a:pt x="174" y="154"/>
                </a:lnTo>
                <a:lnTo>
                  <a:pt x="167" y="157"/>
                </a:lnTo>
                <a:lnTo>
                  <a:pt x="160" y="161"/>
                </a:lnTo>
                <a:lnTo>
                  <a:pt x="153" y="166"/>
                </a:lnTo>
                <a:lnTo>
                  <a:pt x="145" y="171"/>
                </a:lnTo>
                <a:lnTo>
                  <a:pt x="137" y="178"/>
                </a:lnTo>
                <a:lnTo>
                  <a:pt x="129" y="185"/>
                </a:lnTo>
                <a:lnTo>
                  <a:pt x="111" y="202"/>
                </a:lnTo>
                <a:lnTo>
                  <a:pt x="92" y="222"/>
                </a:lnTo>
                <a:lnTo>
                  <a:pt x="0" y="125"/>
                </a:lnTo>
                <a:lnTo>
                  <a:pt x="16" y="108"/>
                </a:lnTo>
                <a:lnTo>
                  <a:pt x="31" y="92"/>
                </a:lnTo>
                <a:lnTo>
                  <a:pt x="46" y="78"/>
                </a:lnTo>
                <a:lnTo>
                  <a:pt x="61" y="65"/>
                </a:lnTo>
                <a:lnTo>
                  <a:pt x="76" y="53"/>
                </a:lnTo>
                <a:lnTo>
                  <a:pt x="90" y="43"/>
                </a:lnTo>
                <a:lnTo>
                  <a:pt x="104" y="34"/>
                </a:lnTo>
                <a:lnTo>
                  <a:pt x="118" y="27"/>
                </a:lnTo>
                <a:lnTo>
                  <a:pt x="132" y="20"/>
                </a:lnTo>
                <a:lnTo>
                  <a:pt x="146" y="15"/>
                </a:lnTo>
                <a:lnTo>
                  <a:pt x="160" y="10"/>
                </a:lnTo>
                <a:lnTo>
                  <a:pt x="175" y="7"/>
                </a:lnTo>
                <a:lnTo>
                  <a:pt x="190" y="4"/>
                </a:lnTo>
                <a:lnTo>
                  <a:pt x="205" y="2"/>
                </a:lnTo>
                <a:lnTo>
                  <a:pt x="220" y="0"/>
                </a:lnTo>
                <a:lnTo>
                  <a:pt x="236" y="0"/>
                </a:lnTo>
                <a:lnTo>
                  <a:pt x="262" y="1"/>
                </a:lnTo>
                <a:lnTo>
                  <a:pt x="287" y="4"/>
                </a:lnTo>
                <a:lnTo>
                  <a:pt x="310" y="9"/>
                </a:lnTo>
                <a:lnTo>
                  <a:pt x="321" y="12"/>
                </a:lnTo>
                <a:lnTo>
                  <a:pt x="332" y="16"/>
                </a:lnTo>
                <a:lnTo>
                  <a:pt x="342" y="20"/>
                </a:lnTo>
                <a:lnTo>
                  <a:pt x="352" y="25"/>
                </a:lnTo>
                <a:lnTo>
                  <a:pt x="361" y="30"/>
                </a:lnTo>
                <a:lnTo>
                  <a:pt x="370" y="35"/>
                </a:lnTo>
                <a:lnTo>
                  <a:pt x="379" y="42"/>
                </a:lnTo>
                <a:lnTo>
                  <a:pt x="388" y="48"/>
                </a:lnTo>
                <a:lnTo>
                  <a:pt x="396" y="55"/>
                </a:lnTo>
                <a:lnTo>
                  <a:pt x="404" y="63"/>
                </a:lnTo>
                <a:lnTo>
                  <a:pt x="411" y="71"/>
                </a:lnTo>
                <a:lnTo>
                  <a:pt x="418" y="79"/>
                </a:lnTo>
                <a:lnTo>
                  <a:pt x="424" y="88"/>
                </a:lnTo>
                <a:lnTo>
                  <a:pt x="430" y="97"/>
                </a:lnTo>
                <a:lnTo>
                  <a:pt x="435" y="107"/>
                </a:lnTo>
                <a:lnTo>
                  <a:pt x="440" y="117"/>
                </a:lnTo>
                <a:lnTo>
                  <a:pt x="445" y="127"/>
                </a:lnTo>
                <a:lnTo>
                  <a:pt x="449" y="138"/>
                </a:lnTo>
                <a:lnTo>
                  <a:pt x="455" y="161"/>
                </a:lnTo>
                <a:lnTo>
                  <a:pt x="460" y="185"/>
                </a:lnTo>
                <a:lnTo>
                  <a:pt x="463" y="211"/>
                </a:lnTo>
                <a:lnTo>
                  <a:pt x="464" y="238"/>
                </a:lnTo>
                <a:lnTo>
                  <a:pt x="463" y="263"/>
                </a:lnTo>
                <a:lnTo>
                  <a:pt x="461" y="287"/>
                </a:lnTo>
                <a:lnTo>
                  <a:pt x="458" y="311"/>
                </a:lnTo>
                <a:lnTo>
                  <a:pt x="453" y="334"/>
                </a:lnTo>
                <a:lnTo>
                  <a:pt x="447" y="357"/>
                </a:lnTo>
                <a:lnTo>
                  <a:pt x="439" y="380"/>
                </a:lnTo>
                <a:lnTo>
                  <a:pt x="430" y="402"/>
                </a:lnTo>
                <a:lnTo>
                  <a:pt x="420" y="425"/>
                </a:lnTo>
                <a:lnTo>
                  <a:pt x="408" y="448"/>
                </a:lnTo>
                <a:lnTo>
                  <a:pt x="395" y="472"/>
                </a:lnTo>
                <a:lnTo>
                  <a:pt x="380" y="496"/>
                </a:lnTo>
                <a:lnTo>
                  <a:pt x="364" y="520"/>
                </a:lnTo>
                <a:lnTo>
                  <a:pt x="341" y="553"/>
                </a:lnTo>
                <a:lnTo>
                  <a:pt x="305" y="601"/>
                </a:lnTo>
                <a:lnTo>
                  <a:pt x="193" y="746"/>
                </a:lnTo>
                <a:lnTo>
                  <a:pt x="193" y="751"/>
                </a:lnTo>
                <a:lnTo>
                  <a:pt x="483" y="751"/>
                </a:lnTo>
                <a:lnTo>
                  <a:pt x="483" y="898"/>
                </a:lnTo>
                <a:close/>
              </a:path>
            </a:pathLst>
          </a:custGeom>
          <a:solidFill>
            <a:srgbClr val="000000"/>
          </a:solidFill>
          <a:ln w="0">
            <a:noFill/>
          </a:ln>
        </p:spPr>
      </p:sp>
      <p:sp>
        <p:nvSpPr>
          <p:cNvPr id="187" name=""/>
          <p:cNvSpPr/>
          <p:nvPr/>
        </p:nvSpPr>
        <p:spPr>
          <a:xfrm>
            <a:off x="5879520" y="245988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p>
      <p:sp>
        <p:nvSpPr>
          <p:cNvPr id="188" name=""/>
          <p:cNvSpPr/>
          <p:nvPr/>
        </p:nvSpPr>
        <p:spPr>
          <a:xfrm>
            <a:off x="6084360" y="2460240"/>
            <a:ext cx="173160" cy="327600"/>
          </a:xfrm>
          <a:custGeom>
            <a:avLst/>
            <a:gdLst/>
            <a:ahLst/>
            <a:rect l="0" t="0" r="r" b="b"/>
            <a:pathLst>
              <a:path w="481" h="910">
                <a:moveTo>
                  <a:pt x="464" y="212"/>
                </a:moveTo>
                <a:lnTo>
                  <a:pt x="463" y="232"/>
                </a:lnTo>
                <a:lnTo>
                  <a:pt x="461" y="252"/>
                </a:lnTo>
                <a:lnTo>
                  <a:pt x="458" y="271"/>
                </a:lnTo>
                <a:lnTo>
                  <a:pt x="454" y="289"/>
                </a:lnTo>
                <a:lnTo>
                  <a:pt x="448" y="306"/>
                </a:lnTo>
                <a:lnTo>
                  <a:pt x="441" y="322"/>
                </a:lnTo>
                <a:lnTo>
                  <a:pt x="432" y="338"/>
                </a:lnTo>
                <a:lnTo>
                  <a:pt x="423" y="352"/>
                </a:lnTo>
                <a:lnTo>
                  <a:pt x="412" y="366"/>
                </a:lnTo>
                <a:lnTo>
                  <a:pt x="400" y="378"/>
                </a:lnTo>
                <a:lnTo>
                  <a:pt x="387" y="390"/>
                </a:lnTo>
                <a:lnTo>
                  <a:pt x="373" y="400"/>
                </a:lnTo>
                <a:lnTo>
                  <a:pt x="358" y="409"/>
                </a:lnTo>
                <a:lnTo>
                  <a:pt x="342" y="417"/>
                </a:lnTo>
                <a:lnTo>
                  <a:pt x="325" y="425"/>
                </a:lnTo>
                <a:lnTo>
                  <a:pt x="306" y="431"/>
                </a:lnTo>
                <a:lnTo>
                  <a:pt x="306" y="435"/>
                </a:lnTo>
                <a:lnTo>
                  <a:pt x="327" y="439"/>
                </a:lnTo>
                <a:lnTo>
                  <a:pt x="346" y="444"/>
                </a:lnTo>
                <a:lnTo>
                  <a:pt x="364" y="451"/>
                </a:lnTo>
                <a:lnTo>
                  <a:pt x="380" y="458"/>
                </a:lnTo>
                <a:lnTo>
                  <a:pt x="396" y="467"/>
                </a:lnTo>
                <a:lnTo>
                  <a:pt x="410" y="477"/>
                </a:lnTo>
                <a:lnTo>
                  <a:pt x="424" y="488"/>
                </a:lnTo>
                <a:lnTo>
                  <a:pt x="436" y="501"/>
                </a:lnTo>
                <a:lnTo>
                  <a:pt x="441" y="507"/>
                </a:lnTo>
                <a:lnTo>
                  <a:pt x="446" y="514"/>
                </a:lnTo>
                <a:lnTo>
                  <a:pt x="451" y="522"/>
                </a:lnTo>
                <a:lnTo>
                  <a:pt x="456" y="529"/>
                </a:lnTo>
                <a:lnTo>
                  <a:pt x="460" y="537"/>
                </a:lnTo>
                <a:lnTo>
                  <a:pt x="464" y="545"/>
                </a:lnTo>
                <a:lnTo>
                  <a:pt x="470" y="562"/>
                </a:lnTo>
                <a:lnTo>
                  <a:pt x="475" y="581"/>
                </a:lnTo>
                <a:lnTo>
                  <a:pt x="479" y="600"/>
                </a:lnTo>
                <a:lnTo>
                  <a:pt x="481" y="621"/>
                </a:lnTo>
                <a:lnTo>
                  <a:pt x="481" y="642"/>
                </a:lnTo>
                <a:lnTo>
                  <a:pt x="480" y="672"/>
                </a:lnTo>
                <a:lnTo>
                  <a:pt x="477" y="700"/>
                </a:lnTo>
                <a:lnTo>
                  <a:pt x="471" y="727"/>
                </a:lnTo>
                <a:lnTo>
                  <a:pt x="467" y="740"/>
                </a:lnTo>
                <a:lnTo>
                  <a:pt x="462" y="752"/>
                </a:lnTo>
                <a:lnTo>
                  <a:pt x="457" y="764"/>
                </a:lnTo>
                <a:lnTo>
                  <a:pt x="452" y="776"/>
                </a:lnTo>
                <a:lnTo>
                  <a:pt x="445" y="787"/>
                </a:lnTo>
                <a:lnTo>
                  <a:pt x="439" y="798"/>
                </a:lnTo>
                <a:lnTo>
                  <a:pt x="431" y="808"/>
                </a:lnTo>
                <a:lnTo>
                  <a:pt x="423" y="818"/>
                </a:lnTo>
                <a:lnTo>
                  <a:pt x="415" y="828"/>
                </a:lnTo>
                <a:lnTo>
                  <a:pt x="405" y="837"/>
                </a:lnTo>
                <a:lnTo>
                  <a:pt x="396" y="846"/>
                </a:lnTo>
                <a:lnTo>
                  <a:pt x="385" y="854"/>
                </a:lnTo>
                <a:lnTo>
                  <a:pt x="375" y="862"/>
                </a:lnTo>
                <a:lnTo>
                  <a:pt x="364" y="869"/>
                </a:lnTo>
                <a:lnTo>
                  <a:pt x="352" y="876"/>
                </a:lnTo>
                <a:lnTo>
                  <a:pt x="340" y="882"/>
                </a:lnTo>
                <a:lnTo>
                  <a:pt x="328" y="887"/>
                </a:lnTo>
                <a:lnTo>
                  <a:pt x="315" y="892"/>
                </a:lnTo>
                <a:lnTo>
                  <a:pt x="289" y="900"/>
                </a:lnTo>
                <a:lnTo>
                  <a:pt x="260" y="905"/>
                </a:lnTo>
                <a:lnTo>
                  <a:pt x="230" y="909"/>
                </a:lnTo>
                <a:lnTo>
                  <a:pt x="197" y="910"/>
                </a:lnTo>
                <a:lnTo>
                  <a:pt x="169" y="909"/>
                </a:lnTo>
                <a:lnTo>
                  <a:pt x="141" y="907"/>
                </a:lnTo>
                <a:lnTo>
                  <a:pt x="115" y="904"/>
                </a:lnTo>
                <a:lnTo>
                  <a:pt x="89" y="900"/>
                </a:lnTo>
                <a:lnTo>
                  <a:pt x="65" y="894"/>
                </a:lnTo>
                <a:lnTo>
                  <a:pt x="42" y="887"/>
                </a:lnTo>
                <a:lnTo>
                  <a:pt x="21" y="878"/>
                </a:lnTo>
                <a:lnTo>
                  <a:pt x="0" y="868"/>
                </a:lnTo>
                <a:lnTo>
                  <a:pt x="0" y="721"/>
                </a:lnTo>
                <a:lnTo>
                  <a:pt x="10" y="726"/>
                </a:lnTo>
                <a:lnTo>
                  <a:pt x="20" y="732"/>
                </a:lnTo>
                <a:lnTo>
                  <a:pt x="31" y="737"/>
                </a:lnTo>
                <a:lnTo>
                  <a:pt x="42" y="742"/>
                </a:lnTo>
                <a:lnTo>
                  <a:pt x="53" y="747"/>
                </a:lnTo>
                <a:lnTo>
                  <a:pt x="64" y="751"/>
                </a:lnTo>
                <a:lnTo>
                  <a:pt x="87" y="759"/>
                </a:lnTo>
                <a:lnTo>
                  <a:pt x="98" y="762"/>
                </a:lnTo>
                <a:lnTo>
                  <a:pt x="110" y="765"/>
                </a:lnTo>
                <a:lnTo>
                  <a:pt x="121" y="767"/>
                </a:lnTo>
                <a:lnTo>
                  <a:pt x="132" y="769"/>
                </a:lnTo>
                <a:lnTo>
                  <a:pt x="143" y="771"/>
                </a:lnTo>
                <a:lnTo>
                  <a:pt x="154" y="772"/>
                </a:lnTo>
                <a:lnTo>
                  <a:pt x="165" y="772"/>
                </a:lnTo>
                <a:lnTo>
                  <a:pt x="176" y="773"/>
                </a:lnTo>
                <a:lnTo>
                  <a:pt x="193" y="772"/>
                </a:lnTo>
                <a:lnTo>
                  <a:pt x="209" y="771"/>
                </a:lnTo>
                <a:lnTo>
                  <a:pt x="224" y="768"/>
                </a:lnTo>
                <a:lnTo>
                  <a:pt x="238" y="764"/>
                </a:lnTo>
                <a:lnTo>
                  <a:pt x="251" y="760"/>
                </a:lnTo>
                <a:lnTo>
                  <a:pt x="256" y="757"/>
                </a:lnTo>
                <a:lnTo>
                  <a:pt x="262" y="754"/>
                </a:lnTo>
                <a:lnTo>
                  <a:pt x="268" y="751"/>
                </a:lnTo>
                <a:lnTo>
                  <a:pt x="273" y="748"/>
                </a:lnTo>
                <a:lnTo>
                  <a:pt x="278" y="744"/>
                </a:lnTo>
                <a:lnTo>
                  <a:pt x="282" y="740"/>
                </a:lnTo>
                <a:lnTo>
                  <a:pt x="286" y="736"/>
                </a:lnTo>
                <a:lnTo>
                  <a:pt x="291" y="732"/>
                </a:lnTo>
                <a:lnTo>
                  <a:pt x="294" y="727"/>
                </a:lnTo>
                <a:lnTo>
                  <a:pt x="298" y="722"/>
                </a:lnTo>
                <a:lnTo>
                  <a:pt x="301" y="716"/>
                </a:lnTo>
                <a:lnTo>
                  <a:pt x="304" y="711"/>
                </a:lnTo>
                <a:lnTo>
                  <a:pt x="307" y="705"/>
                </a:lnTo>
                <a:lnTo>
                  <a:pt x="309" y="698"/>
                </a:lnTo>
                <a:lnTo>
                  <a:pt x="313" y="685"/>
                </a:lnTo>
                <a:lnTo>
                  <a:pt x="316" y="670"/>
                </a:lnTo>
                <a:lnTo>
                  <a:pt x="317" y="655"/>
                </a:lnTo>
                <a:lnTo>
                  <a:pt x="318" y="638"/>
                </a:lnTo>
                <a:lnTo>
                  <a:pt x="317" y="622"/>
                </a:lnTo>
                <a:lnTo>
                  <a:pt x="315" y="607"/>
                </a:lnTo>
                <a:lnTo>
                  <a:pt x="312" y="593"/>
                </a:lnTo>
                <a:lnTo>
                  <a:pt x="308" y="580"/>
                </a:lnTo>
                <a:lnTo>
                  <a:pt x="302" y="568"/>
                </a:lnTo>
                <a:lnTo>
                  <a:pt x="295" y="557"/>
                </a:lnTo>
                <a:lnTo>
                  <a:pt x="287" y="547"/>
                </a:lnTo>
                <a:lnTo>
                  <a:pt x="277" y="538"/>
                </a:lnTo>
                <a:lnTo>
                  <a:pt x="266" y="530"/>
                </a:lnTo>
                <a:lnTo>
                  <a:pt x="254" y="524"/>
                </a:lnTo>
                <a:lnTo>
                  <a:pt x="241" y="518"/>
                </a:lnTo>
                <a:lnTo>
                  <a:pt x="226" y="513"/>
                </a:lnTo>
                <a:lnTo>
                  <a:pt x="210" y="510"/>
                </a:lnTo>
                <a:lnTo>
                  <a:pt x="193" y="507"/>
                </a:lnTo>
                <a:lnTo>
                  <a:pt x="175" y="506"/>
                </a:lnTo>
                <a:lnTo>
                  <a:pt x="155" y="505"/>
                </a:lnTo>
                <a:lnTo>
                  <a:pt x="105" y="505"/>
                </a:lnTo>
                <a:lnTo>
                  <a:pt x="105" y="382"/>
                </a:lnTo>
                <a:lnTo>
                  <a:pt x="153" y="382"/>
                </a:lnTo>
                <a:lnTo>
                  <a:pt x="170" y="382"/>
                </a:lnTo>
                <a:lnTo>
                  <a:pt x="187" y="380"/>
                </a:lnTo>
                <a:lnTo>
                  <a:pt x="202" y="377"/>
                </a:lnTo>
                <a:lnTo>
                  <a:pt x="216" y="374"/>
                </a:lnTo>
                <a:lnTo>
                  <a:pt x="230" y="369"/>
                </a:lnTo>
                <a:lnTo>
                  <a:pt x="236" y="366"/>
                </a:lnTo>
                <a:lnTo>
                  <a:pt x="242" y="363"/>
                </a:lnTo>
                <a:lnTo>
                  <a:pt x="247" y="360"/>
                </a:lnTo>
                <a:lnTo>
                  <a:pt x="253" y="356"/>
                </a:lnTo>
                <a:lnTo>
                  <a:pt x="258" y="352"/>
                </a:lnTo>
                <a:lnTo>
                  <a:pt x="263" y="348"/>
                </a:lnTo>
                <a:lnTo>
                  <a:pt x="268" y="344"/>
                </a:lnTo>
                <a:lnTo>
                  <a:pt x="272" y="339"/>
                </a:lnTo>
                <a:lnTo>
                  <a:pt x="276" y="334"/>
                </a:lnTo>
                <a:lnTo>
                  <a:pt x="280" y="329"/>
                </a:lnTo>
                <a:lnTo>
                  <a:pt x="283" y="324"/>
                </a:lnTo>
                <a:lnTo>
                  <a:pt x="287" y="318"/>
                </a:lnTo>
                <a:lnTo>
                  <a:pt x="289" y="312"/>
                </a:lnTo>
                <a:lnTo>
                  <a:pt x="292" y="306"/>
                </a:lnTo>
                <a:lnTo>
                  <a:pt x="294" y="299"/>
                </a:lnTo>
                <a:lnTo>
                  <a:pt x="296" y="293"/>
                </a:lnTo>
                <a:lnTo>
                  <a:pt x="299" y="279"/>
                </a:lnTo>
                <a:lnTo>
                  <a:pt x="301" y="263"/>
                </a:lnTo>
                <a:lnTo>
                  <a:pt x="302" y="247"/>
                </a:lnTo>
                <a:lnTo>
                  <a:pt x="301" y="234"/>
                </a:lnTo>
                <a:lnTo>
                  <a:pt x="300" y="222"/>
                </a:lnTo>
                <a:lnTo>
                  <a:pt x="298" y="211"/>
                </a:lnTo>
                <a:lnTo>
                  <a:pt x="295" y="201"/>
                </a:lnTo>
                <a:lnTo>
                  <a:pt x="292" y="191"/>
                </a:lnTo>
                <a:lnTo>
                  <a:pt x="290" y="187"/>
                </a:lnTo>
                <a:lnTo>
                  <a:pt x="288" y="182"/>
                </a:lnTo>
                <a:lnTo>
                  <a:pt x="285" y="178"/>
                </a:lnTo>
                <a:lnTo>
                  <a:pt x="283" y="175"/>
                </a:lnTo>
                <a:lnTo>
                  <a:pt x="280" y="171"/>
                </a:lnTo>
                <a:lnTo>
                  <a:pt x="277" y="167"/>
                </a:lnTo>
                <a:lnTo>
                  <a:pt x="274" y="164"/>
                </a:lnTo>
                <a:lnTo>
                  <a:pt x="271" y="161"/>
                </a:lnTo>
                <a:lnTo>
                  <a:pt x="267" y="158"/>
                </a:lnTo>
                <a:lnTo>
                  <a:pt x="263" y="156"/>
                </a:lnTo>
                <a:lnTo>
                  <a:pt x="260" y="153"/>
                </a:lnTo>
                <a:lnTo>
                  <a:pt x="256" y="151"/>
                </a:lnTo>
                <a:lnTo>
                  <a:pt x="252" y="149"/>
                </a:lnTo>
                <a:lnTo>
                  <a:pt x="247" y="147"/>
                </a:lnTo>
                <a:lnTo>
                  <a:pt x="243" y="146"/>
                </a:lnTo>
                <a:lnTo>
                  <a:pt x="238" y="144"/>
                </a:lnTo>
                <a:lnTo>
                  <a:pt x="229" y="142"/>
                </a:lnTo>
                <a:lnTo>
                  <a:pt x="219" y="141"/>
                </a:lnTo>
                <a:lnTo>
                  <a:pt x="208" y="140"/>
                </a:lnTo>
                <a:lnTo>
                  <a:pt x="199" y="141"/>
                </a:lnTo>
                <a:lnTo>
                  <a:pt x="191" y="141"/>
                </a:lnTo>
                <a:lnTo>
                  <a:pt x="182" y="142"/>
                </a:lnTo>
                <a:lnTo>
                  <a:pt x="174" y="144"/>
                </a:lnTo>
                <a:lnTo>
                  <a:pt x="165" y="146"/>
                </a:lnTo>
                <a:lnTo>
                  <a:pt x="157" y="149"/>
                </a:lnTo>
                <a:lnTo>
                  <a:pt x="140" y="155"/>
                </a:lnTo>
                <a:lnTo>
                  <a:pt x="124" y="163"/>
                </a:lnTo>
                <a:lnTo>
                  <a:pt x="107" y="173"/>
                </a:lnTo>
                <a:lnTo>
                  <a:pt x="91" y="185"/>
                </a:lnTo>
                <a:lnTo>
                  <a:pt x="74" y="199"/>
                </a:lnTo>
                <a:lnTo>
                  <a:pt x="0" y="90"/>
                </a:lnTo>
                <a:lnTo>
                  <a:pt x="23" y="69"/>
                </a:lnTo>
                <a:lnTo>
                  <a:pt x="35" y="59"/>
                </a:lnTo>
                <a:lnTo>
                  <a:pt x="48" y="50"/>
                </a:lnTo>
                <a:lnTo>
                  <a:pt x="61" y="42"/>
                </a:lnTo>
                <a:lnTo>
                  <a:pt x="74" y="35"/>
                </a:lnTo>
                <a:lnTo>
                  <a:pt x="87" y="28"/>
                </a:lnTo>
                <a:lnTo>
                  <a:pt x="101" y="22"/>
                </a:lnTo>
                <a:lnTo>
                  <a:pt x="116" y="17"/>
                </a:lnTo>
                <a:lnTo>
                  <a:pt x="130" y="13"/>
                </a:lnTo>
                <a:lnTo>
                  <a:pt x="161" y="6"/>
                </a:lnTo>
                <a:lnTo>
                  <a:pt x="193" y="1"/>
                </a:lnTo>
                <a:lnTo>
                  <a:pt x="226" y="0"/>
                </a:lnTo>
                <a:lnTo>
                  <a:pt x="253" y="1"/>
                </a:lnTo>
                <a:lnTo>
                  <a:pt x="279" y="4"/>
                </a:lnTo>
                <a:lnTo>
                  <a:pt x="303" y="8"/>
                </a:lnTo>
                <a:lnTo>
                  <a:pt x="326" y="14"/>
                </a:lnTo>
                <a:lnTo>
                  <a:pt x="347" y="22"/>
                </a:lnTo>
                <a:lnTo>
                  <a:pt x="357" y="27"/>
                </a:lnTo>
                <a:lnTo>
                  <a:pt x="366" y="32"/>
                </a:lnTo>
                <a:lnTo>
                  <a:pt x="375" y="37"/>
                </a:lnTo>
                <a:lnTo>
                  <a:pt x="384" y="43"/>
                </a:lnTo>
                <a:lnTo>
                  <a:pt x="393" y="50"/>
                </a:lnTo>
                <a:lnTo>
                  <a:pt x="401" y="57"/>
                </a:lnTo>
                <a:lnTo>
                  <a:pt x="408" y="64"/>
                </a:lnTo>
                <a:lnTo>
                  <a:pt x="416" y="71"/>
                </a:lnTo>
                <a:lnTo>
                  <a:pt x="422" y="79"/>
                </a:lnTo>
                <a:lnTo>
                  <a:pt x="428" y="88"/>
                </a:lnTo>
                <a:lnTo>
                  <a:pt x="434" y="96"/>
                </a:lnTo>
                <a:lnTo>
                  <a:pt x="439" y="105"/>
                </a:lnTo>
                <a:lnTo>
                  <a:pt x="444" y="114"/>
                </a:lnTo>
                <a:lnTo>
                  <a:pt x="448" y="124"/>
                </a:lnTo>
                <a:lnTo>
                  <a:pt x="452" y="134"/>
                </a:lnTo>
                <a:lnTo>
                  <a:pt x="455" y="144"/>
                </a:lnTo>
                <a:lnTo>
                  <a:pt x="458" y="154"/>
                </a:lnTo>
                <a:lnTo>
                  <a:pt x="460" y="165"/>
                </a:lnTo>
                <a:lnTo>
                  <a:pt x="463" y="188"/>
                </a:lnTo>
                <a:lnTo>
                  <a:pt x="464" y="212"/>
                </a:lnTo>
                <a:close/>
              </a:path>
            </a:pathLst>
          </a:custGeom>
          <a:solidFill>
            <a:srgbClr val="000000"/>
          </a:solidFill>
          <a:ln w="0">
            <a:noFill/>
          </a:ln>
        </p:spPr>
      </p:sp>
      <p:sp>
        <p:nvSpPr>
          <p:cNvPr id="189" name=""/>
          <p:cNvSpPr/>
          <p:nvPr/>
        </p:nvSpPr>
        <p:spPr>
          <a:xfrm>
            <a:off x="5879520" y="409860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p>
      <p:sp>
        <p:nvSpPr>
          <p:cNvPr id="190" name=""/>
          <p:cNvSpPr/>
          <p:nvPr/>
        </p:nvSpPr>
        <p:spPr>
          <a:xfrm>
            <a:off x="6078600" y="4103640"/>
            <a:ext cx="191880" cy="318600"/>
          </a:xfrm>
          <a:custGeom>
            <a:avLst/>
            <a:gdLst/>
            <a:ahLst/>
            <a:rect l="0" t="0" r="r" b="b"/>
            <a:pathLst>
              <a:path w="533" h="885">
                <a:moveTo>
                  <a:pt x="533" y="699"/>
                </a:moveTo>
                <a:lnTo>
                  <a:pt x="444" y="699"/>
                </a:lnTo>
                <a:lnTo>
                  <a:pt x="444" y="885"/>
                </a:lnTo>
                <a:lnTo>
                  <a:pt x="289" y="885"/>
                </a:lnTo>
                <a:lnTo>
                  <a:pt x="289" y="699"/>
                </a:lnTo>
                <a:lnTo>
                  <a:pt x="0" y="699"/>
                </a:lnTo>
                <a:lnTo>
                  <a:pt x="0" y="565"/>
                </a:lnTo>
                <a:lnTo>
                  <a:pt x="268" y="0"/>
                </a:lnTo>
                <a:lnTo>
                  <a:pt x="444" y="0"/>
                </a:lnTo>
                <a:lnTo>
                  <a:pt x="444" y="563"/>
                </a:lnTo>
                <a:lnTo>
                  <a:pt x="533" y="563"/>
                </a:lnTo>
                <a:lnTo>
                  <a:pt x="533" y="699"/>
                </a:lnTo>
                <a:moveTo>
                  <a:pt x="289" y="563"/>
                </a:moveTo>
                <a:lnTo>
                  <a:pt x="289" y="376"/>
                </a:lnTo>
                <a:lnTo>
                  <a:pt x="292" y="294"/>
                </a:lnTo>
                <a:lnTo>
                  <a:pt x="296" y="215"/>
                </a:lnTo>
                <a:lnTo>
                  <a:pt x="291" y="215"/>
                </a:lnTo>
                <a:lnTo>
                  <a:pt x="280" y="248"/>
                </a:lnTo>
                <a:lnTo>
                  <a:pt x="269" y="278"/>
                </a:lnTo>
                <a:lnTo>
                  <a:pt x="257" y="307"/>
                </a:lnTo>
                <a:lnTo>
                  <a:pt x="245" y="335"/>
                </a:lnTo>
                <a:lnTo>
                  <a:pt x="139" y="563"/>
                </a:lnTo>
                <a:lnTo>
                  <a:pt x="289" y="563"/>
                </a:lnTo>
                <a:close/>
              </a:path>
            </a:pathLst>
          </a:custGeom>
          <a:solidFill>
            <a:srgbClr val="000000"/>
          </a:solidFill>
          <a:ln w="0">
            <a:noFill/>
          </a:ln>
        </p:spPr>
      </p:sp>
      <p:sp>
        <p:nvSpPr>
          <p:cNvPr id="191" name=""/>
          <p:cNvSpPr/>
          <p:nvPr/>
        </p:nvSpPr>
        <p:spPr>
          <a:xfrm flipH="1">
            <a:off x="4558320" y="315000"/>
            <a:ext cx="196920" cy="122760"/>
          </a:xfrm>
          <a:prstGeom prst="line">
            <a:avLst/>
          </a:prstGeom>
          <a:ln cap="rnd" w="68040">
            <a:solidFill>
              <a:srgbClr val="f2c02c"/>
            </a:solidFill>
            <a:round/>
          </a:ln>
        </p:spPr>
        <p:style>
          <a:lnRef idx="0"/>
          <a:fillRef idx="0"/>
          <a:effectRef idx="0"/>
          <a:fontRef idx="minor"/>
        </p:style>
      </p:sp>
      <p:sp>
        <p:nvSpPr>
          <p:cNvPr id="192" name=""/>
          <p:cNvSpPr/>
          <p:nvPr/>
        </p:nvSpPr>
        <p:spPr>
          <a:xfrm>
            <a:off x="4595400" y="277920"/>
            <a:ext cx="122760" cy="196560"/>
          </a:xfrm>
          <a:prstGeom prst="line">
            <a:avLst/>
          </a:prstGeom>
          <a:ln cap="rnd" w="68040">
            <a:solidFill>
              <a:srgbClr val="f2c02c"/>
            </a:solidFill>
            <a:round/>
          </a:ln>
        </p:spPr>
        <p:style>
          <a:lnRef idx="0"/>
          <a:fillRef idx="0"/>
          <a:effectRef idx="0"/>
          <a:fontRef idx="minor"/>
        </p:style>
      </p:sp>
      <p:sp>
        <p:nvSpPr>
          <p:cNvPr id="193" name=""/>
          <p:cNvSpPr/>
          <p:nvPr/>
        </p:nvSpPr>
        <p:spPr>
          <a:xfrm>
            <a:off x="4304520" y="4309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solidFill>
            <a:srgbClr val="ffffff"/>
          </a:solidFill>
          <a:ln w="0">
            <a:noFill/>
          </a:ln>
        </p:spPr>
      </p:sp>
      <p:sp>
        <p:nvSpPr>
          <p:cNvPr id="194" name=""/>
          <p:cNvSpPr/>
          <p:nvPr/>
        </p:nvSpPr>
        <p:spPr>
          <a:xfrm>
            <a:off x="4304520" y="4309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cap="rnd" w="46080">
            <a:solidFill>
              <a:srgbClr val="f2c02c"/>
            </a:solidFill>
            <a:round/>
          </a:ln>
        </p:spPr>
      </p:sp>
      <p:sp>
        <p:nvSpPr>
          <p:cNvPr id="195" name=""/>
          <p:cNvSpPr/>
          <p:nvPr/>
        </p:nvSpPr>
        <p:spPr>
          <a:xfrm>
            <a:off x="6459840" y="1847160"/>
            <a:ext cx="168120" cy="180360"/>
          </a:xfrm>
          <a:custGeom>
            <a:avLst/>
            <a:gdLst/>
            <a:ahLst/>
            <a:rect l="0" t="0" r="r" b="b"/>
            <a:pathLst>
              <a:path w="467" h="501">
                <a:moveTo>
                  <a:pt x="0" y="229"/>
                </a:moveTo>
                <a:lnTo>
                  <a:pt x="404" y="501"/>
                </a:lnTo>
                <a:lnTo>
                  <a:pt x="467" y="0"/>
                </a:lnTo>
                <a:lnTo>
                  <a:pt x="0" y="229"/>
                </a:lnTo>
                <a:close/>
              </a:path>
            </a:pathLst>
          </a:custGeom>
          <a:noFill/>
          <a:ln cap="rnd" w="46800">
            <a:solidFill>
              <a:srgbClr val="f2c02c"/>
            </a:solidFill>
            <a:round/>
          </a:ln>
        </p:spPr>
      </p:sp>
      <p:sp>
        <p:nvSpPr>
          <p:cNvPr id="196" name=""/>
          <p:cNvSpPr/>
          <p:nvPr/>
        </p:nvSpPr>
        <p:spPr>
          <a:xfrm>
            <a:off x="9315000" y="873000"/>
            <a:ext cx="58320" cy="182880"/>
          </a:xfrm>
          <a:prstGeom prst="line">
            <a:avLst/>
          </a:prstGeom>
          <a:ln cap="rnd" w="56160">
            <a:solidFill>
              <a:srgbClr val="f2c02c"/>
            </a:solidFill>
            <a:round/>
          </a:ln>
        </p:spPr>
        <p:style>
          <a:lnRef idx="0"/>
          <a:fillRef idx="0"/>
          <a:effectRef idx="0"/>
          <a:fontRef idx="minor"/>
        </p:style>
      </p:sp>
      <p:sp>
        <p:nvSpPr>
          <p:cNvPr id="197" name=""/>
          <p:cNvSpPr/>
          <p:nvPr/>
        </p:nvSpPr>
        <p:spPr>
          <a:xfrm flipV="1">
            <a:off x="9252720" y="935280"/>
            <a:ext cx="183240" cy="58320"/>
          </a:xfrm>
          <a:prstGeom prst="line">
            <a:avLst/>
          </a:prstGeom>
          <a:ln cap="rnd" w="56160">
            <a:solidFill>
              <a:srgbClr val="f2c02c"/>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
          <p:cNvSpPr/>
          <p:nvPr/>
        </p:nvSpPr>
        <p:spPr>
          <a:xfrm>
            <a:off x="571680" y="261360"/>
            <a:ext cx="8935920" cy="5146560"/>
          </a:xfrm>
          <a:custGeom>
            <a:avLst/>
            <a:gdLst/>
            <a:ah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sp>
      <p:sp>
        <p:nvSpPr>
          <p:cNvPr id="23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pt-BR" sz="4400" spc="-1" strike="noStrike">
                <a:latin typeface="Noto Sans"/>
              </a:rPr>
              <a:t>Clique para editar o formato do texto do título</a:t>
            </a:r>
            <a:endParaRPr b="0" lang="pt-BR" sz="4400" spc="-1" strike="noStrike">
              <a:latin typeface="Noto Sans"/>
            </a:endParaRPr>
          </a:p>
        </p:txBody>
      </p:sp>
      <p:sp>
        <p:nvSpPr>
          <p:cNvPr id="23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237" name="PlaceHolder 3"/>
          <p:cNvSpPr>
            <a:spLocks noGrp="1"/>
          </p:cNvSpPr>
          <p:nvPr>
            <p:ph type="dt" idx="10"/>
          </p:nvPr>
        </p:nvSpPr>
        <p:spPr>
          <a:xfrm>
            <a:off x="504000" y="5165280"/>
            <a:ext cx="2348280" cy="39060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238" name="PlaceHolder 4"/>
          <p:cNvSpPr>
            <a:spLocks noGrp="1"/>
          </p:cNvSpPr>
          <p:nvPr>
            <p:ph type="ftr" idx="11"/>
          </p:nvPr>
        </p:nvSpPr>
        <p:spPr>
          <a:xfrm>
            <a:off x="3447360" y="5165280"/>
            <a:ext cx="3195000" cy="390600"/>
          </a:xfrm>
          <a:prstGeom prst="rect">
            <a:avLst/>
          </a:prstGeom>
          <a:noFill/>
          <a:ln w="0">
            <a:noFill/>
          </a:ln>
        </p:spPr>
        <p:txBody>
          <a:bodyPr lIns="0" rIns="0" tIns="0" bIns="0" anchor="t">
            <a:noAutofit/>
          </a:bodyPr>
          <a:lstStyle>
            <a:lvl1pPr algn="ctr">
              <a:buNone/>
              <a:defRPr b="0" lang="pt-BR" sz="1400" spc="-1" strike="noStrike">
                <a:latin typeface="Times New Roman"/>
              </a:defRPr>
            </a:lvl1pPr>
          </a:lstStyle>
          <a:p>
            <a:pPr algn="ctr">
              <a:buNone/>
            </a:pPr>
            <a:r>
              <a:rPr b="0" lang="pt-BR" sz="1400" spc="-1" strike="noStrike">
                <a:latin typeface="Times New Roman"/>
              </a:rPr>
              <a:t>&lt;rodapé&gt;</a:t>
            </a:r>
            <a:endParaRPr b="0" lang="pt-BR" sz="1400" spc="-1" strike="noStrike">
              <a:latin typeface="Times New Roman"/>
            </a:endParaRPr>
          </a:p>
        </p:txBody>
      </p:sp>
      <p:sp>
        <p:nvSpPr>
          <p:cNvPr id="239" name="PlaceHolder 5"/>
          <p:cNvSpPr>
            <a:spLocks noGrp="1"/>
          </p:cNvSpPr>
          <p:nvPr>
            <p:ph type="sldNum" idx="12"/>
          </p:nvPr>
        </p:nvSpPr>
        <p:spPr>
          <a:xfrm>
            <a:off x="7227360" y="5165280"/>
            <a:ext cx="2348280" cy="390600"/>
          </a:xfrm>
          <a:prstGeom prst="rect">
            <a:avLst/>
          </a:prstGeom>
          <a:noFill/>
          <a:ln w="0">
            <a:noFill/>
          </a:ln>
        </p:spPr>
        <p:txBody>
          <a:bodyPr lIns="0" rIns="0" tIns="0" bIns="0" anchor="t">
            <a:noAutofit/>
          </a:bodyPr>
          <a:lstStyle>
            <a:lvl1pPr algn="r">
              <a:buNone/>
              <a:defRPr b="0" lang="pt-BR" sz="1400" spc="-1" strike="noStrike">
                <a:latin typeface="Times New Roman"/>
              </a:defRPr>
            </a:lvl1pPr>
          </a:lstStyle>
          <a:p>
            <a:pPr algn="r">
              <a:buNone/>
            </a:pPr>
            <a:fld id="{5D95435B-4B32-4E79-A08F-E5E4EA62E03F}" type="slidenum">
              <a:rPr b="0" lang="pt-BR" sz="1400" spc="-1" strike="noStrike">
                <a:latin typeface="Times New Roman"/>
              </a:rPr>
              <a:t>&lt;número&gt;</a:t>
            </a:fld>
            <a:endParaRPr b="0" lang="pt-BR" sz="1400" spc="-1" strike="noStrike">
              <a:latin typeface="Times New Roman"/>
            </a:endParaRPr>
          </a:p>
        </p:txBody>
      </p:sp>
      <p:sp>
        <p:nvSpPr>
          <p:cNvPr id="240" name=""/>
          <p:cNvSpPr/>
          <p:nvPr/>
        </p:nvSpPr>
        <p:spPr>
          <a:xfrm>
            <a:off x="1153080" y="3584520"/>
            <a:ext cx="1193400" cy="1437120"/>
          </a:xfrm>
          <a:custGeom>
            <a:avLst/>
            <a:gdLst/>
            <a:ahLst/>
            <a:rect l="0" t="0" r="r" b="b"/>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cap="sq" w="60120">
            <a:solidFill>
              <a:srgbClr val="ffffff"/>
            </a:solidFill>
            <a:miter/>
          </a:ln>
        </p:spPr>
      </p:sp>
      <p:sp>
        <p:nvSpPr>
          <p:cNvPr id="241" name=""/>
          <p:cNvSpPr/>
          <p:nvPr/>
        </p:nvSpPr>
        <p:spPr>
          <a:xfrm>
            <a:off x="1469520" y="5021640"/>
            <a:ext cx="560520" cy="140040"/>
          </a:xfrm>
          <a:custGeom>
            <a:avLst/>
            <a:gdLst/>
            <a:ahLst/>
            <a:rect l="0" t="0" r="r" b="b"/>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60120">
            <a:solidFill>
              <a:srgbClr val="ffffff"/>
            </a:solidFill>
            <a:round/>
          </a:ln>
        </p:spPr>
      </p:sp>
      <p:sp>
        <p:nvSpPr>
          <p:cNvPr id="242" name=""/>
          <p:cNvSpPr/>
          <p:nvPr/>
        </p:nvSpPr>
        <p:spPr>
          <a:xfrm>
            <a:off x="1523520" y="5159880"/>
            <a:ext cx="452160" cy="140040"/>
          </a:xfrm>
          <a:custGeom>
            <a:avLst/>
            <a:gdLst/>
            <a:ahLst/>
            <a:rect l="0" t="0" r="r" b="b"/>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60120">
            <a:solidFill>
              <a:srgbClr val="ffffff"/>
            </a:solidFill>
            <a:round/>
          </a:ln>
        </p:spPr>
      </p:sp>
      <p:sp>
        <p:nvSpPr>
          <p:cNvPr id="243" name=""/>
          <p:cNvSpPr/>
          <p:nvPr/>
        </p:nvSpPr>
        <p:spPr>
          <a:xfrm>
            <a:off x="1479600" y="3981240"/>
            <a:ext cx="546480" cy="1040400"/>
          </a:xfrm>
          <a:custGeom>
            <a:avLst/>
            <a:gdLst/>
            <a:ahLst/>
            <a:rect l="0" t="0" r="r" b="b"/>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60120">
            <a:solidFill>
              <a:srgbClr val="ffffff"/>
            </a:solidFill>
            <a:round/>
          </a:ln>
        </p:spPr>
      </p:sp>
      <p:sp>
        <p:nvSpPr>
          <p:cNvPr id="244" name=""/>
          <p:cNvSpPr/>
          <p:nvPr/>
        </p:nvSpPr>
        <p:spPr>
          <a:xfrm>
            <a:off x="1749600" y="3056400"/>
            <a:ext cx="0" cy="204840"/>
          </a:xfrm>
          <a:prstGeom prst="line">
            <a:avLst/>
          </a:prstGeom>
          <a:ln cap="rnd" w="60120">
            <a:solidFill>
              <a:srgbClr val="ffffff"/>
            </a:solidFill>
            <a:round/>
          </a:ln>
        </p:spPr>
        <p:style>
          <a:lnRef idx="0"/>
          <a:fillRef idx="0"/>
          <a:effectRef idx="0"/>
          <a:fontRef idx="minor"/>
        </p:style>
      </p:sp>
      <p:sp>
        <p:nvSpPr>
          <p:cNvPr id="245" name=""/>
          <p:cNvSpPr/>
          <p:nvPr/>
        </p:nvSpPr>
        <p:spPr>
          <a:xfrm flipH="1">
            <a:off x="2456280" y="3353040"/>
            <a:ext cx="145080" cy="144720"/>
          </a:xfrm>
          <a:prstGeom prst="line">
            <a:avLst/>
          </a:prstGeom>
          <a:ln cap="rnd" w="60120">
            <a:solidFill>
              <a:srgbClr val="ffffff"/>
            </a:solidFill>
            <a:round/>
          </a:ln>
        </p:spPr>
        <p:style>
          <a:lnRef idx="0"/>
          <a:fillRef idx="0"/>
          <a:effectRef idx="0"/>
          <a:fontRef idx="minor"/>
        </p:style>
      </p:sp>
      <p:sp>
        <p:nvSpPr>
          <p:cNvPr id="246" name=""/>
          <p:cNvSpPr/>
          <p:nvPr/>
        </p:nvSpPr>
        <p:spPr>
          <a:xfrm flipH="1">
            <a:off x="2620800" y="4145400"/>
            <a:ext cx="204840" cy="0"/>
          </a:xfrm>
          <a:prstGeom prst="line">
            <a:avLst/>
          </a:prstGeom>
          <a:ln cap="rnd" w="60120">
            <a:solidFill>
              <a:srgbClr val="ffffff"/>
            </a:solidFill>
            <a:round/>
          </a:ln>
        </p:spPr>
        <p:style>
          <a:lnRef idx="0"/>
          <a:fillRef idx="0"/>
          <a:effectRef idx="0"/>
          <a:fontRef idx="minor"/>
        </p:style>
      </p:sp>
      <p:sp>
        <p:nvSpPr>
          <p:cNvPr id="247" name=""/>
          <p:cNvSpPr/>
          <p:nvPr/>
        </p:nvSpPr>
        <p:spPr>
          <a:xfrm>
            <a:off x="898200" y="3353040"/>
            <a:ext cx="145080" cy="144720"/>
          </a:xfrm>
          <a:prstGeom prst="line">
            <a:avLst/>
          </a:prstGeom>
          <a:ln cap="rnd" w="60120">
            <a:solidFill>
              <a:srgbClr val="ffffff"/>
            </a:solidFill>
            <a:round/>
          </a:ln>
        </p:spPr>
        <p:style>
          <a:lnRef idx="0"/>
          <a:fillRef idx="0"/>
          <a:effectRef idx="0"/>
          <a:fontRef idx="minor"/>
        </p:style>
      </p:sp>
      <p:sp>
        <p:nvSpPr>
          <p:cNvPr id="248" name=""/>
          <p:cNvSpPr/>
          <p:nvPr/>
        </p:nvSpPr>
        <p:spPr>
          <a:xfrm>
            <a:off x="673920" y="4145400"/>
            <a:ext cx="204840" cy="0"/>
          </a:xfrm>
          <a:prstGeom prst="line">
            <a:avLst/>
          </a:prstGeom>
          <a:ln cap="rnd" w="60120">
            <a:solidFill>
              <a:srgbClr val="ffffff"/>
            </a:solidFill>
            <a:round/>
          </a:ln>
        </p:spPr>
        <p:style>
          <a:lnRef idx="0"/>
          <a:fillRef idx="0"/>
          <a:effectRef idx="0"/>
          <a:fontRef idx="minor"/>
        </p:style>
      </p:sp>
      <p:sp>
        <p:nvSpPr>
          <p:cNvPr id="249"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sp>
      <p:sp>
        <p:nvSpPr>
          <p:cNvPr id="250"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sp>
      <p:sp>
        <p:nvSpPr>
          <p:cNvPr id="251" name=""/>
          <p:cNvSpPr/>
          <p:nvPr/>
        </p:nvSpPr>
        <p:spPr>
          <a:xfrm>
            <a:off x="7820640" y="307080"/>
            <a:ext cx="150120" cy="101160"/>
          </a:xfrm>
          <a:prstGeom prst="line">
            <a:avLst/>
          </a:prstGeom>
          <a:ln cap="rnd" w="88200">
            <a:solidFill>
              <a:srgbClr val="ffffff"/>
            </a:solidFill>
            <a:round/>
          </a:ln>
        </p:spPr>
        <p:style>
          <a:lnRef idx="0"/>
          <a:fillRef idx="0"/>
          <a:effectRef idx="0"/>
          <a:fontRef idx="minor"/>
        </p:style>
      </p:sp>
      <p:sp>
        <p:nvSpPr>
          <p:cNvPr id="252"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sp>
      <p:sp>
        <p:nvSpPr>
          <p:cNvPr id="253"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sp>
      <p:sp>
        <p:nvSpPr>
          <p:cNvPr id="254" name=""/>
          <p:cNvSpPr/>
          <p:nvPr/>
        </p:nvSpPr>
        <p:spPr>
          <a:xfrm>
            <a:off x="6364080" y="928440"/>
            <a:ext cx="167760" cy="180720"/>
          </a:xfrm>
          <a:custGeom>
            <a:avLst/>
            <a:gdLst/>
            <a:ahLst/>
            <a:rect l="0" t="0" r="r" b="b"/>
            <a:pathLst>
              <a:path w="466" h="502">
                <a:moveTo>
                  <a:pt x="0" y="230"/>
                </a:moveTo>
                <a:lnTo>
                  <a:pt x="404" y="502"/>
                </a:lnTo>
                <a:lnTo>
                  <a:pt x="466" y="0"/>
                </a:lnTo>
                <a:lnTo>
                  <a:pt x="0" y="230"/>
                </a:lnTo>
                <a:close/>
              </a:path>
            </a:pathLst>
          </a:custGeom>
          <a:noFill/>
          <a:ln cap="rnd" w="46800">
            <a:solidFill>
              <a:srgbClr val="ffffff"/>
            </a:solidFill>
            <a:round/>
          </a:ln>
        </p:spPr>
      </p:sp>
      <p:sp>
        <p:nvSpPr>
          <p:cNvPr id="255" name=""/>
          <p:cNvSpPr/>
          <p:nvPr/>
        </p:nvSpPr>
        <p:spPr>
          <a:xfrm flipH="1">
            <a:off x="3430080" y="1741680"/>
            <a:ext cx="212400" cy="93960"/>
          </a:xfrm>
          <a:prstGeom prst="line">
            <a:avLst/>
          </a:prstGeom>
          <a:ln cap="rnd" w="68040">
            <a:solidFill>
              <a:srgbClr val="ffffff"/>
            </a:solidFill>
            <a:round/>
          </a:ln>
        </p:spPr>
        <p:style>
          <a:lnRef idx="0"/>
          <a:fillRef idx="0"/>
          <a:effectRef idx="0"/>
          <a:fontRef idx="minor"/>
        </p:style>
      </p:sp>
      <p:sp>
        <p:nvSpPr>
          <p:cNvPr id="256" name=""/>
          <p:cNvSpPr/>
          <p:nvPr/>
        </p:nvSpPr>
        <p:spPr>
          <a:xfrm>
            <a:off x="3489480" y="1682280"/>
            <a:ext cx="93960" cy="212400"/>
          </a:xfrm>
          <a:prstGeom prst="line">
            <a:avLst/>
          </a:prstGeom>
          <a:ln cap="rnd" w="68040">
            <a:solidFill>
              <a:srgbClr val="ffffff"/>
            </a:solidFill>
            <a:round/>
          </a:ln>
        </p:spPr>
        <p:style>
          <a:lnRef idx="0"/>
          <a:fillRef idx="0"/>
          <a:effectRef idx="0"/>
          <a:fontRef idx="minor"/>
        </p:style>
      </p:sp>
      <p:sp>
        <p:nvSpPr>
          <p:cNvPr id="257" name=""/>
          <p:cNvSpPr/>
          <p:nvPr/>
        </p:nvSpPr>
        <p:spPr>
          <a:xfrm>
            <a:off x="8921520" y="3384360"/>
            <a:ext cx="190440" cy="190800"/>
          </a:xfrm>
          <a:custGeom>
            <a:avLst/>
            <a:gdLst/>
            <a:ahLst/>
            <a:rect l="0" t="0" r="r" b="b"/>
            <a:pathLst>
              <a:path w="529" h="530">
                <a:moveTo>
                  <a:pt x="529" y="265"/>
                </a:moveTo>
                <a:lnTo>
                  <a:pt x="528" y="283"/>
                </a:lnTo>
                <a:lnTo>
                  <a:pt x="527" y="300"/>
                </a:lnTo>
                <a:lnTo>
                  <a:pt x="524"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5" y="511"/>
                </a:lnTo>
                <a:lnTo>
                  <a:pt x="349" y="517"/>
                </a:lnTo>
                <a:lnTo>
                  <a:pt x="333" y="522"/>
                </a:lnTo>
                <a:lnTo>
                  <a:pt x="316" y="525"/>
                </a:lnTo>
                <a:lnTo>
                  <a:pt x="299" y="528"/>
                </a:lnTo>
                <a:lnTo>
                  <a:pt x="282" y="529"/>
                </a:lnTo>
                <a:lnTo>
                  <a:pt x="264" y="530"/>
                </a:lnTo>
                <a:lnTo>
                  <a:pt x="246" y="529"/>
                </a:lnTo>
                <a:lnTo>
                  <a:pt x="229" y="528"/>
                </a:lnTo>
                <a:lnTo>
                  <a:pt x="212" y="525"/>
                </a:lnTo>
                <a:lnTo>
                  <a:pt x="196" y="522"/>
                </a:lnTo>
                <a:lnTo>
                  <a:pt x="179" y="517"/>
                </a:lnTo>
                <a:lnTo>
                  <a:pt x="164" y="511"/>
                </a:lnTo>
                <a:lnTo>
                  <a:pt x="148" y="504"/>
                </a:lnTo>
                <a:lnTo>
                  <a:pt x="132" y="495"/>
                </a:lnTo>
                <a:lnTo>
                  <a:pt x="117" y="486"/>
                </a:lnTo>
                <a:lnTo>
                  <a:pt x="103"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300" y="2"/>
                </a:lnTo>
                <a:lnTo>
                  <a:pt x="317" y="5"/>
                </a:lnTo>
                <a:lnTo>
                  <a:pt x="333" y="9"/>
                </a:lnTo>
                <a:lnTo>
                  <a:pt x="349" y="14"/>
                </a:lnTo>
                <a:lnTo>
                  <a:pt x="365"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4" y="213"/>
                </a:lnTo>
                <a:lnTo>
                  <a:pt x="527" y="230"/>
                </a:lnTo>
                <a:lnTo>
                  <a:pt x="528" y="247"/>
                </a:lnTo>
                <a:lnTo>
                  <a:pt x="529" y="265"/>
                </a:lnTo>
                <a:close/>
              </a:path>
            </a:pathLst>
          </a:custGeom>
          <a:noFill/>
          <a:ln cap="rnd" w="46080">
            <a:solidFill>
              <a:srgbClr val="ffffff"/>
            </a:solidFill>
            <a:round/>
          </a:ln>
        </p:spPr>
      </p:sp>
      <p:sp>
        <p:nvSpPr>
          <p:cNvPr id="258" name=""/>
          <p:cNvSpPr/>
          <p:nvPr/>
        </p:nvSpPr>
        <p:spPr>
          <a:xfrm>
            <a:off x="1030320" y="50256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fffff"/>
            </a:solidFill>
            <a:round/>
          </a:ln>
        </p:spPr>
      </p:sp>
      <p:sp>
        <p:nvSpPr>
          <p:cNvPr id="259" name=""/>
          <p:cNvSpPr/>
          <p:nvPr/>
        </p:nvSpPr>
        <p:spPr>
          <a:xfrm>
            <a:off x="4014360" y="381348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fffff"/>
            </a:solidFill>
            <a:round/>
          </a:ln>
        </p:spPr>
      </p:sp>
      <p:sp>
        <p:nvSpPr>
          <p:cNvPr id="260" name=""/>
          <p:cNvSpPr/>
          <p:nvPr/>
        </p:nvSpPr>
        <p:spPr>
          <a:xfrm flipH="1">
            <a:off x="6126120" y="5051880"/>
            <a:ext cx="212400" cy="93960"/>
          </a:xfrm>
          <a:prstGeom prst="line">
            <a:avLst/>
          </a:prstGeom>
          <a:ln cap="rnd" w="68040">
            <a:solidFill>
              <a:srgbClr val="ffffff"/>
            </a:solidFill>
            <a:round/>
          </a:ln>
        </p:spPr>
        <p:style>
          <a:lnRef idx="0"/>
          <a:fillRef idx="0"/>
          <a:effectRef idx="0"/>
          <a:fontRef idx="minor"/>
        </p:style>
      </p:sp>
      <p:sp>
        <p:nvSpPr>
          <p:cNvPr id="261" name=""/>
          <p:cNvSpPr/>
          <p:nvPr/>
        </p:nvSpPr>
        <p:spPr>
          <a:xfrm>
            <a:off x="6185520" y="4992840"/>
            <a:ext cx="93600" cy="212400"/>
          </a:xfrm>
          <a:prstGeom prst="line">
            <a:avLst/>
          </a:prstGeom>
          <a:ln cap="rnd" w="68040">
            <a:solidFill>
              <a:srgbClr val="ffffff"/>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sp>
      <p:sp>
        <p:nvSpPr>
          <p:cNvPr id="299" name=""/>
          <p:cNvSpPr/>
          <p:nvPr/>
        </p:nvSpPr>
        <p:spPr>
          <a:xfrm>
            <a:off x="788040" y="1495800"/>
            <a:ext cx="8495640" cy="3646440"/>
          </a:xfrm>
          <a:custGeom>
            <a:avLst/>
            <a:gdLst/>
            <a:ahLst/>
            <a:rect l="0" t="0" r="r" b="b"/>
            <a:pathLst>
              <a:path w="23599" h="10129">
                <a:moveTo>
                  <a:pt x="0" y="0"/>
                </a:moveTo>
                <a:lnTo>
                  <a:pt x="23599" y="0"/>
                </a:lnTo>
                <a:lnTo>
                  <a:pt x="23599" y="10129"/>
                </a:lnTo>
                <a:lnTo>
                  <a:pt x="0" y="10129"/>
                </a:lnTo>
                <a:lnTo>
                  <a:pt x="0" y="0"/>
                </a:lnTo>
                <a:close/>
              </a:path>
            </a:pathLst>
          </a:custGeom>
          <a:solidFill>
            <a:srgbClr val="f2c02c"/>
          </a:solidFill>
          <a:ln w="0">
            <a:noFill/>
          </a:ln>
        </p:spPr>
      </p:sp>
      <p:sp>
        <p:nvSpPr>
          <p:cNvPr id="3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pt-BR" sz="4400" spc="-1" strike="noStrike">
                <a:latin typeface="Noto Sans"/>
              </a:rPr>
              <a:t>Clique para editar o formato do texto do título</a:t>
            </a:r>
            <a:endParaRPr b="0" lang="pt-BR" sz="4400" spc="-1" strike="noStrike">
              <a:latin typeface="Noto Sans"/>
            </a:endParaRPr>
          </a:p>
        </p:txBody>
      </p:sp>
      <p:sp>
        <p:nvSpPr>
          <p:cNvPr id="30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302" name="PlaceHolder 3"/>
          <p:cNvSpPr>
            <a:spLocks noGrp="1"/>
          </p:cNvSpPr>
          <p:nvPr>
            <p:ph type="dt" idx="13"/>
          </p:nvPr>
        </p:nvSpPr>
        <p:spPr>
          <a:xfrm>
            <a:off x="504000" y="5165280"/>
            <a:ext cx="2348280" cy="39060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303" name="PlaceHolder 4"/>
          <p:cNvSpPr>
            <a:spLocks noGrp="1"/>
          </p:cNvSpPr>
          <p:nvPr>
            <p:ph type="ftr" idx="14"/>
          </p:nvPr>
        </p:nvSpPr>
        <p:spPr>
          <a:xfrm>
            <a:off x="3447360" y="5165280"/>
            <a:ext cx="3195000" cy="390600"/>
          </a:xfrm>
          <a:prstGeom prst="rect">
            <a:avLst/>
          </a:prstGeom>
          <a:noFill/>
          <a:ln w="0">
            <a:noFill/>
          </a:ln>
        </p:spPr>
        <p:txBody>
          <a:bodyPr lIns="0" rIns="0" tIns="0" bIns="0" anchor="t">
            <a:noAutofit/>
          </a:bodyPr>
          <a:lstStyle>
            <a:lvl1pPr algn="ctr">
              <a:buNone/>
              <a:defRPr b="0" lang="pt-BR" sz="1400" spc="-1" strike="noStrike">
                <a:latin typeface="Times New Roman"/>
              </a:defRPr>
            </a:lvl1pPr>
          </a:lstStyle>
          <a:p>
            <a:pPr algn="ctr">
              <a:buNone/>
            </a:pPr>
            <a:r>
              <a:rPr b="0" lang="pt-BR" sz="1400" spc="-1" strike="noStrike">
                <a:latin typeface="Times New Roman"/>
              </a:rPr>
              <a:t>&lt;rodapé&gt;</a:t>
            </a:r>
            <a:endParaRPr b="0" lang="pt-BR" sz="1400" spc="-1" strike="noStrike">
              <a:latin typeface="Times New Roman"/>
            </a:endParaRPr>
          </a:p>
        </p:txBody>
      </p:sp>
      <p:sp>
        <p:nvSpPr>
          <p:cNvPr id="304" name="PlaceHolder 5"/>
          <p:cNvSpPr>
            <a:spLocks noGrp="1"/>
          </p:cNvSpPr>
          <p:nvPr>
            <p:ph type="sldNum" idx="15"/>
          </p:nvPr>
        </p:nvSpPr>
        <p:spPr>
          <a:xfrm>
            <a:off x="7227360" y="5165280"/>
            <a:ext cx="2348280" cy="390600"/>
          </a:xfrm>
          <a:prstGeom prst="rect">
            <a:avLst/>
          </a:prstGeom>
          <a:noFill/>
          <a:ln w="0">
            <a:noFill/>
          </a:ln>
        </p:spPr>
        <p:txBody>
          <a:bodyPr lIns="0" rIns="0" tIns="0" bIns="0" anchor="t">
            <a:noAutofit/>
          </a:bodyPr>
          <a:lstStyle>
            <a:lvl1pPr algn="r">
              <a:buNone/>
              <a:defRPr b="0" lang="pt-BR" sz="1400" spc="-1" strike="noStrike">
                <a:latin typeface="Times New Roman"/>
              </a:defRPr>
            </a:lvl1pPr>
          </a:lstStyle>
          <a:p>
            <a:pPr algn="r">
              <a:buNone/>
            </a:pPr>
            <a:fld id="{93232B46-FA32-4042-93D5-AD94FB56E729}" type="slidenum">
              <a:rPr b="0" lang="pt-BR" sz="1400" spc="-1" strike="noStrike">
                <a:latin typeface="Times New Roman"/>
              </a:rPr>
              <a:t>&lt;número&gt;</a:t>
            </a:fld>
            <a:endParaRPr b="0" lang="pt-BR" sz="1400" spc="-1" strike="noStrike">
              <a:latin typeface="Times New Roman"/>
            </a:endParaRPr>
          </a:p>
        </p:txBody>
      </p:sp>
      <p:sp>
        <p:nvSpPr>
          <p:cNvPr id="305"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p>
      <p:sp>
        <p:nvSpPr>
          <p:cNvPr id="306"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p>
      <p:sp>
        <p:nvSpPr>
          <p:cNvPr id="307"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308"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p>
      <p:sp>
        <p:nvSpPr>
          <p:cNvPr id="309" name=""/>
          <p:cNvSpPr/>
          <p:nvPr/>
        </p:nvSpPr>
        <p:spPr>
          <a:xfrm>
            <a:off x="404280" y="79560"/>
            <a:ext cx="0" cy="61200"/>
          </a:xfrm>
          <a:prstGeom prst="line">
            <a:avLst/>
          </a:prstGeom>
          <a:ln cap="rnd" w="28800">
            <a:solidFill>
              <a:srgbClr val="ffffff"/>
            </a:solidFill>
            <a:round/>
          </a:ln>
        </p:spPr>
        <p:style>
          <a:lnRef idx="0"/>
          <a:fillRef idx="0"/>
          <a:effectRef idx="0"/>
          <a:fontRef idx="minor"/>
        </p:style>
      </p:sp>
      <p:sp>
        <p:nvSpPr>
          <p:cNvPr id="310"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311" name=""/>
          <p:cNvSpPr/>
          <p:nvPr/>
        </p:nvSpPr>
        <p:spPr>
          <a:xfrm flipH="1">
            <a:off x="664560" y="405360"/>
            <a:ext cx="61200" cy="0"/>
          </a:xfrm>
          <a:prstGeom prst="line">
            <a:avLst/>
          </a:prstGeom>
          <a:ln cap="rnd" w="28800">
            <a:solidFill>
              <a:srgbClr val="ffffff"/>
            </a:solidFill>
            <a:round/>
          </a:ln>
        </p:spPr>
        <p:style>
          <a:lnRef idx="0"/>
          <a:fillRef idx="0"/>
          <a:effectRef idx="0"/>
          <a:fontRef idx="minor"/>
        </p:style>
      </p:sp>
      <p:sp>
        <p:nvSpPr>
          <p:cNvPr id="312"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313" name=""/>
          <p:cNvSpPr/>
          <p:nvPr/>
        </p:nvSpPr>
        <p:spPr>
          <a:xfrm>
            <a:off x="82440" y="405360"/>
            <a:ext cx="61200" cy="0"/>
          </a:xfrm>
          <a:prstGeom prst="line">
            <a:avLst/>
          </a:prstGeom>
          <a:ln cap="rnd" w="28800">
            <a:solidFill>
              <a:srgbClr val="ffffff"/>
            </a:solidFill>
            <a:round/>
          </a:ln>
        </p:spPr>
        <p:style>
          <a:lnRef idx="0"/>
          <a:fillRef idx="0"/>
          <a:effectRef idx="0"/>
          <a:fontRef idx="minor"/>
        </p:style>
      </p:sp>
      <p:sp>
        <p:nvSpPr>
          <p:cNvPr id="314"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p>
      <p:sp>
        <p:nvSpPr>
          <p:cNvPr id="315"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p>
      <p:sp>
        <p:nvSpPr>
          <p:cNvPr id="316"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p>
      <p:sp>
        <p:nvSpPr>
          <p:cNvPr id="317"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p>
      <p:sp>
        <p:nvSpPr>
          <p:cNvPr id="318" name=""/>
          <p:cNvSpPr/>
          <p:nvPr/>
        </p:nvSpPr>
        <p:spPr>
          <a:xfrm>
            <a:off x="390960" y="59040"/>
            <a:ext cx="0" cy="61560"/>
          </a:xfrm>
          <a:prstGeom prst="line">
            <a:avLst/>
          </a:prstGeom>
          <a:ln cap="rnd" w="28800">
            <a:solidFill>
              <a:srgbClr val="000000"/>
            </a:solidFill>
            <a:round/>
          </a:ln>
        </p:spPr>
        <p:style>
          <a:lnRef idx="0"/>
          <a:fillRef idx="0"/>
          <a:effectRef idx="0"/>
          <a:fontRef idx="minor"/>
        </p:style>
      </p:sp>
      <p:sp>
        <p:nvSpPr>
          <p:cNvPr id="319"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320" name=""/>
          <p:cNvSpPr/>
          <p:nvPr/>
        </p:nvSpPr>
        <p:spPr>
          <a:xfrm flipH="1">
            <a:off x="651240" y="384840"/>
            <a:ext cx="61560" cy="0"/>
          </a:xfrm>
          <a:prstGeom prst="line">
            <a:avLst/>
          </a:prstGeom>
          <a:ln cap="rnd" w="28800">
            <a:solidFill>
              <a:srgbClr val="000000"/>
            </a:solidFill>
            <a:round/>
          </a:ln>
        </p:spPr>
        <p:style>
          <a:lnRef idx="0"/>
          <a:fillRef idx="0"/>
          <a:effectRef idx="0"/>
          <a:fontRef idx="minor"/>
        </p:style>
      </p:sp>
      <p:sp>
        <p:nvSpPr>
          <p:cNvPr id="321"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322" name=""/>
          <p:cNvSpPr/>
          <p:nvPr/>
        </p:nvSpPr>
        <p:spPr>
          <a:xfrm>
            <a:off x="69480" y="384840"/>
            <a:ext cx="61200" cy="0"/>
          </a:xfrm>
          <a:prstGeom prst="line">
            <a:avLst/>
          </a:prstGeom>
          <a:ln cap="rnd" w="2880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sp>
      <p:sp>
        <p:nvSpPr>
          <p:cNvPr id="3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pt-BR" sz="4400" spc="-1" strike="noStrike">
                <a:latin typeface="Noto Sans"/>
              </a:rPr>
              <a:t>Clique para editar o formato do texto do título</a:t>
            </a:r>
            <a:endParaRPr b="0" lang="pt-BR" sz="4400" spc="-1" strike="noStrike">
              <a:latin typeface="Noto Sans"/>
            </a:endParaRPr>
          </a:p>
        </p:txBody>
      </p:sp>
      <p:sp>
        <p:nvSpPr>
          <p:cNvPr id="36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362" name="PlaceHolder 3"/>
          <p:cNvSpPr>
            <a:spLocks noGrp="1"/>
          </p:cNvSpPr>
          <p:nvPr>
            <p:ph type="dt" idx="16"/>
          </p:nvPr>
        </p:nvSpPr>
        <p:spPr>
          <a:xfrm>
            <a:off x="504000" y="5165280"/>
            <a:ext cx="2348280" cy="39060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363" name="PlaceHolder 4"/>
          <p:cNvSpPr>
            <a:spLocks noGrp="1"/>
          </p:cNvSpPr>
          <p:nvPr>
            <p:ph type="ftr" idx="17"/>
          </p:nvPr>
        </p:nvSpPr>
        <p:spPr>
          <a:xfrm>
            <a:off x="3447360" y="5165280"/>
            <a:ext cx="3195000" cy="390600"/>
          </a:xfrm>
          <a:prstGeom prst="rect">
            <a:avLst/>
          </a:prstGeom>
          <a:noFill/>
          <a:ln w="0">
            <a:noFill/>
          </a:ln>
        </p:spPr>
        <p:txBody>
          <a:bodyPr lIns="0" rIns="0" tIns="0" bIns="0" anchor="t">
            <a:noAutofit/>
          </a:bodyPr>
          <a:lstStyle>
            <a:lvl1pPr algn="ctr">
              <a:buNone/>
              <a:defRPr b="0" lang="pt-BR" sz="1400" spc="-1" strike="noStrike">
                <a:latin typeface="Times New Roman"/>
              </a:defRPr>
            </a:lvl1pPr>
          </a:lstStyle>
          <a:p>
            <a:pPr algn="ctr">
              <a:buNone/>
            </a:pPr>
            <a:r>
              <a:rPr b="0" lang="pt-BR" sz="1400" spc="-1" strike="noStrike">
                <a:latin typeface="Times New Roman"/>
              </a:rPr>
              <a:t>&lt;rodapé&gt;</a:t>
            </a:r>
            <a:endParaRPr b="0" lang="pt-BR" sz="1400" spc="-1" strike="noStrike">
              <a:latin typeface="Times New Roman"/>
            </a:endParaRPr>
          </a:p>
        </p:txBody>
      </p:sp>
      <p:sp>
        <p:nvSpPr>
          <p:cNvPr id="364" name="PlaceHolder 5"/>
          <p:cNvSpPr>
            <a:spLocks noGrp="1"/>
          </p:cNvSpPr>
          <p:nvPr>
            <p:ph type="sldNum" idx="18"/>
          </p:nvPr>
        </p:nvSpPr>
        <p:spPr>
          <a:xfrm>
            <a:off x="7227360" y="5165280"/>
            <a:ext cx="2348280" cy="390600"/>
          </a:xfrm>
          <a:prstGeom prst="rect">
            <a:avLst/>
          </a:prstGeom>
          <a:noFill/>
          <a:ln w="0">
            <a:noFill/>
          </a:ln>
        </p:spPr>
        <p:txBody>
          <a:bodyPr lIns="0" rIns="0" tIns="0" bIns="0" anchor="t">
            <a:noAutofit/>
          </a:bodyPr>
          <a:lstStyle>
            <a:lvl1pPr algn="r">
              <a:buNone/>
              <a:defRPr b="0" lang="pt-BR" sz="1400" spc="-1" strike="noStrike">
                <a:latin typeface="Times New Roman"/>
              </a:defRPr>
            </a:lvl1pPr>
          </a:lstStyle>
          <a:p>
            <a:pPr algn="r">
              <a:buNone/>
            </a:pPr>
            <a:fld id="{ADC31CB5-0326-4949-A9DE-A2095F0EE03B}" type="slidenum">
              <a:rPr b="0" lang="pt-BR" sz="1400" spc="-1" strike="noStrike">
                <a:latin typeface="Times New Roman"/>
              </a:rPr>
              <a:t>&lt;número&gt;</a:t>
            </a:fld>
            <a:endParaRPr b="0" lang="pt-BR" sz="1400" spc="-1" strike="noStrike">
              <a:latin typeface="Times New Roman"/>
            </a:endParaRPr>
          </a:p>
        </p:txBody>
      </p:sp>
      <p:sp>
        <p:nvSpPr>
          <p:cNvPr id="365" name=""/>
          <p:cNvSpPr/>
          <p:nvPr/>
        </p:nvSpPr>
        <p:spPr>
          <a:xfrm>
            <a:off x="8018280" y="3637080"/>
            <a:ext cx="1355040" cy="1630440"/>
          </a:xfrm>
          <a:custGeom>
            <a:avLst/>
            <a:gdLst/>
            <a:ahLst/>
            <a:rect l="0" t="0" r="r" b="b"/>
            <a:pathLst>
              <a:path w="3764" h="4529">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cap="sq" w="68040">
            <a:solidFill>
              <a:srgbClr val="f2c02c"/>
            </a:solidFill>
            <a:miter/>
          </a:ln>
        </p:spPr>
      </p:sp>
      <p:sp>
        <p:nvSpPr>
          <p:cNvPr id="366" name=""/>
          <p:cNvSpPr/>
          <p:nvPr/>
        </p:nvSpPr>
        <p:spPr>
          <a:xfrm>
            <a:off x="8377560" y="5267520"/>
            <a:ext cx="636120" cy="159120"/>
          </a:xfrm>
          <a:custGeom>
            <a:avLst/>
            <a:gdLst/>
            <a:ahLst/>
            <a:rect l="0" t="0" r="r" b="b"/>
            <a:pathLst>
              <a:path w="1767" h="442">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68040">
            <a:solidFill>
              <a:srgbClr val="f2c02c"/>
            </a:solidFill>
            <a:round/>
          </a:ln>
        </p:spPr>
      </p:sp>
      <p:sp>
        <p:nvSpPr>
          <p:cNvPr id="367" name=""/>
          <p:cNvSpPr/>
          <p:nvPr/>
        </p:nvSpPr>
        <p:spPr>
          <a:xfrm>
            <a:off x="8439120" y="5424480"/>
            <a:ext cx="513360" cy="158760"/>
          </a:xfrm>
          <a:custGeom>
            <a:avLst/>
            <a:gdLst/>
            <a:ahLst/>
            <a:rect l="0" t="0" r="r" b="b"/>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68040">
            <a:solidFill>
              <a:srgbClr val="f2c02c"/>
            </a:solidFill>
            <a:round/>
          </a:ln>
        </p:spPr>
      </p:sp>
      <p:sp>
        <p:nvSpPr>
          <p:cNvPr id="368" name=""/>
          <p:cNvSpPr/>
          <p:nvPr/>
        </p:nvSpPr>
        <p:spPr>
          <a:xfrm>
            <a:off x="8388720" y="4087440"/>
            <a:ext cx="621000" cy="1180440"/>
          </a:xfrm>
          <a:custGeom>
            <a:avLst/>
            <a:gdLst/>
            <a:ahLst/>
            <a:rect l="0" t="0" r="r" b="b"/>
            <a:pathLst>
              <a:path w="1725"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68040">
            <a:solidFill>
              <a:srgbClr val="f2c02c"/>
            </a:solidFill>
            <a:round/>
          </a:ln>
        </p:spPr>
      </p:sp>
      <p:sp>
        <p:nvSpPr>
          <p:cNvPr id="369" name=""/>
          <p:cNvSpPr/>
          <p:nvPr/>
        </p:nvSpPr>
        <p:spPr>
          <a:xfrm>
            <a:off x="8695800" y="3038040"/>
            <a:ext cx="0" cy="232200"/>
          </a:xfrm>
          <a:prstGeom prst="line">
            <a:avLst/>
          </a:prstGeom>
          <a:ln cap="rnd" w="68040">
            <a:solidFill>
              <a:srgbClr val="f2c02c"/>
            </a:solidFill>
            <a:round/>
          </a:ln>
        </p:spPr>
        <p:style>
          <a:lnRef idx="0"/>
          <a:fillRef idx="0"/>
          <a:effectRef idx="0"/>
          <a:fontRef idx="minor"/>
        </p:style>
      </p:sp>
      <p:sp>
        <p:nvSpPr>
          <p:cNvPr id="370" name=""/>
          <p:cNvSpPr/>
          <p:nvPr/>
        </p:nvSpPr>
        <p:spPr>
          <a:xfrm flipH="1">
            <a:off x="9498240" y="3374280"/>
            <a:ext cx="164160" cy="164160"/>
          </a:xfrm>
          <a:prstGeom prst="line">
            <a:avLst/>
          </a:prstGeom>
          <a:ln cap="rnd" w="68040">
            <a:solidFill>
              <a:srgbClr val="f2c02c"/>
            </a:solidFill>
            <a:round/>
          </a:ln>
        </p:spPr>
        <p:style>
          <a:lnRef idx="0"/>
          <a:fillRef idx="0"/>
          <a:effectRef idx="0"/>
          <a:fontRef idx="minor"/>
        </p:style>
      </p:sp>
      <p:sp>
        <p:nvSpPr>
          <p:cNvPr id="371" name=""/>
          <p:cNvSpPr/>
          <p:nvPr/>
        </p:nvSpPr>
        <p:spPr>
          <a:xfrm flipH="1">
            <a:off x="9684720" y="4273200"/>
            <a:ext cx="232560" cy="0"/>
          </a:xfrm>
          <a:prstGeom prst="line">
            <a:avLst/>
          </a:prstGeom>
          <a:ln cap="rnd" w="68040">
            <a:solidFill>
              <a:srgbClr val="f2c02c"/>
            </a:solidFill>
            <a:round/>
          </a:ln>
        </p:spPr>
        <p:style>
          <a:lnRef idx="0"/>
          <a:fillRef idx="0"/>
          <a:effectRef idx="0"/>
          <a:fontRef idx="minor"/>
        </p:style>
      </p:sp>
      <p:sp>
        <p:nvSpPr>
          <p:cNvPr id="372" name=""/>
          <p:cNvSpPr/>
          <p:nvPr/>
        </p:nvSpPr>
        <p:spPr>
          <a:xfrm>
            <a:off x="7728840" y="3374280"/>
            <a:ext cx="164520" cy="164160"/>
          </a:xfrm>
          <a:prstGeom prst="line">
            <a:avLst/>
          </a:prstGeom>
          <a:ln cap="rnd" w="68040">
            <a:solidFill>
              <a:srgbClr val="f2c02c"/>
            </a:solidFill>
            <a:round/>
          </a:ln>
        </p:spPr>
        <p:style>
          <a:lnRef idx="0"/>
          <a:fillRef idx="0"/>
          <a:effectRef idx="0"/>
          <a:fontRef idx="minor"/>
        </p:style>
      </p:sp>
      <p:sp>
        <p:nvSpPr>
          <p:cNvPr id="373" name=""/>
          <p:cNvSpPr/>
          <p:nvPr/>
        </p:nvSpPr>
        <p:spPr>
          <a:xfrm>
            <a:off x="7474320" y="4273200"/>
            <a:ext cx="232560" cy="0"/>
          </a:xfrm>
          <a:prstGeom prst="line">
            <a:avLst/>
          </a:prstGeom>
          <a:ln cap="rnd" w="68040">
            <a:solidFill>
              <a:srgbClr val="f2c02c"/>
            </a:solidFill>
            <a:round/>
          </a:ln>
        </p:spPr>
        <p:style>
          <a:lnRef idx="0"/>
          <a:fillRef idx="0"/>
          <a:effectRef idx="0"/>
          <a:fontRef idx="minor"/>
        </p:style>
      </p:sp>
      <p:sp>
        <p:nvSpPr>
          <p:cNvPr id="374" name=""/>
          <p:cNvSpPr/>
          <p:nvPr/>
        </p:nvSpPr>
        <p:spPr>
          <a:xfrm flipH="1">
            <a:off x="4486320" y="577800"/>
            <a:ext cx="196560" cy="122400"/>
          </a:xfrm>
          <a:prstGeom prst="line">
            <a:avLst/>
          </a:prstGeom>
          <a:ln cap="rnd" w="67680">
            <a:solidFill>
              <a:srgbClr val="f2c02c"/>
            </a:solidFill>
            <a:round/>
          </a:ln>
        </p:spPr>
        <p:style>
          <a:lnRef idx="0"/>
          <a:fillRef idx="0"/>
          <a:effectRef idx="0"/>
          <a:fontRef idx="minor"/>
        </p:style>
      </p:sp>
      <p:sp>
        <p:nvSpPr>
          <p:cNvPr id="375" name=""/>
          <p:cNvSpPr/>
          <p:nvPr/>
        </p:nvSpPr>
        <p:spPr>
          <a:xfrm>
            <a:off x="4523400" y="541080"/>
            <a:ext cx="122400" cy="196200"/>
          </a:xfrm>
          <a:prstGeom prst="line">
            <a:avLst/>
          </a:prstGeom>
          <a:ln cap="rnd" w="67680">
            <a:solidFill>
              <a:srgbClr val="f2c02c"/>
            </a:solidFill>
            <a:round/>
          </a:ln>
        </p:spPr>
        <p:style>
          <a:lnRef idx="0"/>
          <a:fillRef idx="0"/>
          <a:effectRef idx="0"/>
          <a:fontRef idx="minor"/>
        </p:style>
      </p:sp>
      <p:sp>
        <p:nvSpPr>
          <p:cNvPr id="376" name=""/>
          <p:cNvSpPr/>
          <p:nvPr/>
        </p:nvSpPr>
        <p:spPr>
          <a:xfrm>
            <a:off x="3875040" y="3873240"/>
            <a:ext cx="190080" cy="190080"/>
          </a:xfrm>
          <a:custGeom>
            <a:avLst/>
            <a:gdLst/>
            <a:ah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sp>
      <p:sp>
        <p:nvSpPr>
          <p:cNvPr id="377" name=""/>
          <p:cNvSpPr/>
          <p:nvPr/>
        </p:nvSpPr>
        <p:spPr>
          <a:xfrm>
            <a:off x="3875040" y="3873240"/>
            <a:ext cx="190080" cy="190080"/>
          </a:xfrm>
          <a:custGeom>
            <a:avLst/>
            <a:gdLst/>
            <a:ah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45720">
            <a:solidFill>
              <a:srgbClr val="f2c02c"/>
            </a:solidFill>
            <a:round/>
          </a:ln>
        </p:spPr>
      </p:sp>
      <p:sp>
        <p:nvSpPr>
          <p:cNvPr id="378" name=""/>
          <p:cNvSpPr/>
          <p:nvPr/>
        </p:nvSpPr>
        <p:spPr>
          <a:xfrm>
            <a:off x="6381720" y="2107440"/>
            <a:ext cx="167400" cy="180360"/>
          </a:xfrm>
          <a:custGeom>
            <a:avLst/>
            <a:gdLst/>
            <a:ahLst/>
            <a:rect l="0" t="0" r="r" b="b"/>
            <a:pathLst>
              <a:path w="465" h="501">
                <a:moveTo>
                  <a:pt x="0" y="229"/>
                </a:moveTo>
                <a:lnTo>
                  <a:pt x="403" y="501"/>
                </a:lnTo>
                <a:lnTo>
                  <a:pt x="465" y="0"/>
                </a:lnTo>
                <a:lnTo>
                  <a:pt x="0" y="229"/>
                </a:lnTo>
                <a:close/>
              </a:path>
            </a:pathLst>
          </a:custGeom>
          <a:noFill/>
          <a:ln cap="rnd" w="46440">
            <a:solidFill>
              <a:srgbClr val="f2c02c"/>
            </a:solidFill>
            <a:round/>
          </a:ln>
        </p:spPr>
      </p:sp>
      <p:sp>
        <p:nvSpPr>
          <p:cNvPr id="379" name=""/>
          <p:cNvSpPr/>
          <p:nvPr/>
        </p:nvSpPr>
        <p:spPr>
          <a:xfrm>
            <a:off x="9227160" y="1134720"/>
            <a:ext cx="57960" cy="182880"/>
          </a:xfrm>
          <a:prstGeom prst="line">
            <a:avLst/>
          </a:prstGeom>
          <a:ln cap="rnd" w="56160">
            <a:solidFill>
              <a:srgbClr val="f2c02c"/>
            </a:solidFill>
            <a:round/>
          </a:ln>
        </p:spPr>
        <p:style>
          <a:lnRef idx="0"/>
          <a:fillRef idx="0"/>
          <a:effectRef idx="0"/>
          <a:fontRef idx="minor"/>
        </p:style>
      </p:sp>
      <p:sp>
        <p:nvSpPr>
          <p:cNvPr id="380" name=""/>
          <p:cNvSpPr/>
          <p:nvPr/>
        </p:nvSpPr>
        <p:spPr>
          <a:xfrm flipV="1">
            <a:off x="9164520" y="1197000"/>
            <a:ext cx="182880" cy="58320"/>
          </a:xfrm>
          <a:prstGeom prst="line">
            <a:avLst/>
          </a:prstGeom>
          <a:ln cap="rnd" w="56160">
            <a:solidFill>
              <a:srgbClr val="f2c02c"/>
            </a:solidFill>
            <a:round/>
          </a:ln>
        </p:spPr>
        <p:style>
          <a:lnRef idx="0"/>
          <a:fillRef idx="0"/>
          <a:effectRef idx="0"/>
          <a:fontRef idx="minor"/>
        </p:style>
      </p:sp>
      <p:sp>
        <p:nvSpPr>
          <p:cNvPr id="381" name=""/>
          <p:cNvSpPr/>
          <p:nvPr/>
        </p:nvSpPr>
        <p:spPr>
          <a:xfrm>
            <a:off x="562320" y="4888800"/>
            <a:ext cx="167400" cy="180360"/>
          </a:xfrm>
          <a:custGeom>
            <a:avLst/>
            <a:gdLst/>
            <a:ahLst/>
            <a:rect l="0" t="0" r="r" b="b"/>
            <a:pathLst>
              <a:path w="465" h="501">
                <a:moveTo>
                  <a:pt x="0" y="230"/>
                </a:moveTo>
                <a:lnTo>
                  <a:pt x="403" y="501"/>
                </a:lnTo>
                <a:lnTo>
                  <a:pt x="465" y="0"/>
                </a:lnTo>
                <a:lnTo>
                  <a:pt x="0" y="230"/>
                </a:lnTo>
                <a:close/>
              </a:path>
            </a:pathLst>
          </a:custGeom>
          <a:noFill/>
          <a:ln cap="rnd" w="46440">
            <a:solidFill>
              <a:srgbClr val="f2c02c"/>
            </a:solidFill>
            <a:round/>
          </a:ln>
        </p:spPr>
      </p:sp>
      <p:sp>
        <p:nvSpPr>
          <p:cNvPr id="382"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p>
      <p:sp>
        <p:nvSpPr>
          <p:cNvPr id="383"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p>
      <p:sp>
        <p:nvSpPr>
          <p:cNvPr id="384"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385"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p>
      <p:sp>
        <p:nvSpPr>
          <p:cNvPr id="386" name=""/>
          <p:cNvSpPr/>
          <p:nvPr/>
        </p:nvSpPr>
        <p:spPr>
          <a:xfrm>
            <a:off x="404280" y="79560"/>
            <a:ext cx="0" cy="61200"/>
          </a:xfrm>
          <a:prstGeom prst="line">
            <a:avLst/>
          </a:prstGeom>
          <a:ln cap="rnd" w="28800">
            <a:solidFill>
              <a:srgbClr val="ffffff"/>
            </a:solidFill>
            <a:round/>
          </a:ln>
        </p:spPr>
        <p:style>
          <a:lnRef idx="0"/>
          <a:fillRef idx="0"/>
          <a:effectRef idx="0"/>
          <a:fontRef idx="minor"/>
        </p:style>
      </p:sp>
      <p:sp>
        <p:nvSpPr>
          <p:cNvPr id="387"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388" name=""/>
          <p:cNvSpPr/>
          <p:nvPr/>
        </p:nvSpPr>
        <p:spPr>
          <a:xfrm flipH="1">
            <a:off x="664560" y="405360"/>
            <a:ext cx="61200" cy="0"/>
          </a:xfrm>
          <a:prstGeom prst="line">
            <a:avLst/>
          </a:prstGeom>
          <a:ln cap="rnd" w="28800">
            <a:solidFill>
              <a:srgbClr val="ffffff"/>
            </a:solidFill>
            <a:round/>
          </a:ln>
        </p:spPr>
        <p:style>
          <a:lnRef idx="0"/>
          <a:fillRef idx="0"/>
          <a:effectRef idx="0"/>
          <a:fontRef idx="minor"/>
        </p:style>
      </p:sp>
      <p:sp>
        <p:nvSpPr>
          <p:cNvPr id="389"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390" name=""/>
          <p:cNvSpPr/>
          <p:nvPr/>
        </p:nvSpPr>
        <p:spPr>
          <a:xfrm>
            <a:off x="82440" y="405360"/>
            <a:ext cx="61200" cy="0"/>
          </a:xfrm>
          <a:prstGeom prst="line">
            <a:avLst/>
          </a:prstGeom>
          <a:ln cap="rnd" w="28800">
            <a:solidFill>
              <a:srgbClr val="ffffff"/>
            </a:solidFill>
            <a:round/>
          </a:ln>
        </p:spPr>
        <p:style>
          <a:lnRef idx="0"/>
          <a:fillRef idx="0"/>
          <a:effectRef idx="0"/>
          <a:fontRef idx="minor"/>
        </p:style>
      </p:sp>
      <p:sp>
        <p:nvSpPr>
          <p:cNvPr id="391"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p>
      <p:sp>
        <p:nvSpPr>
          <p:cNvPr id="392"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p>
      <p:sp>
        <p:nvSpPr>
          <p:cNvPr id="393"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p>
      <p:sp>
        <p:nvSpPr>
          <p:cNvPr id="394"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p>
      <p:sp>
        <p:nvSpPr>
          <p:cNvPr id="395" name=""/>
          <p:cNvSpPr/>
          <p:nvPr/>
        </p:nvSpPr>
        <p:spPr>
          <a:xfrm>
            <a:off x="390960" y="59040"/>
            <a:ext cx="0" cy="61560"/>
          </a:xfrm>
          <a:prstGeom prst="line">
            <a:avLst/>
          </a:prstGeom>
          <a:ln cap="rnd" w="28800">
            <a:solidFill>
              <a:srgbClr val="000000"/>
            </a:solidFill>
            <a:round/>
          </a:ln>
        </p:spPr>
        <p:style>
          <a:lnRef idx="0"/>
          <a:fillRef idx="0"/>
          <a:effectRef idx="0"/>
          <a:fontRef idx="minor"/>
        </p:style>
      </p:sp>
      <p:sp>
        <p:nvSpPr>
          <p:cNvPr id="396"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397" name=""/>
          <p:cNvSpPr/>
          <p:nvPr/>
        </p:nvSpPr>
        <p:spPr>
          <a:xfrm flipH="1">
            <a:off x="651240" y="384840"/>
            <a:ext cx="61560" cy="0"/>
          </a:xfrm>
          <a:prstGeom prst="line">
            <a:avLst/>
          </a:prstGeom>
          <a:ln cap="rnd" w="28800">
            <a:solidFill>
              <a:srgbClr val="000000"/>
            </a:solidFill>
            <a:round/>
          </a:ln>
        </p:spPr>
        <p:style>
          <a:lnRef idx="0"/>
          <a:fillRef idx="0"/>
          <a:effectRef idx="0"/>
          <a:fontRef idx="minor"/>
        </p:style>
      </p:sp>
      <p:sp>
        <p:nvSpPr>
          <p:cNvPr id="398"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399" name=""/>
          <p:cNvSpPr/>
          <p:nvPr/>
        </p:nvSpPr>
        <p:spPr>
          <a:xfrm>
            <a:off x="69480" y="384840"/>
            <a:ext cx="61200" cy="0"/>
          </a:xfrm>
          <a:prstGeom prst="line">
            <a:avLst/>
          </a:prstGeom>
          <a:ln cap="rnd" w="2880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sp>
      <p:sp>
        <p:nvSpPr>
          <p:cNvPr id="43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pt-BR" sz="4400" spc="-1" strike="noStrike">
                <a:latin typeface="Noto Sans"/>
              </a:rPr>
              <a:t>Clique para editar o formato do texto do título</a:t>
            </a:r>
            <a:endParaRPr b="0" lang="pt-BR" sz="4400" spc="-1" strike="noStrike">
              <a:latin typeface="Noto Sans"/>
            </a:endParaRPr>
          </a:p>
        </p:txBody>
      </p:sp>
      <p:sp>
        <p:nvSpPr>
          <p:cNvPr id="438"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439" name="PlaceHolder 3"/>
          <p:cNvSpPr>
            <a:spLocks noGrp="1"/>
          </p:cNvSpPr>
          <p:nvPr>
            <p:ph type="dt" idx="19"/>
          </p:nvPr>
        </p:nvSpPr>
        <p:spPr>
          <a:xfrm>
            <a:off x="504000" y="5165280"/>
            <a:ext cx="2348280" cy="39060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440" name="PlaceHolder 4"/>
          <p:cNvSpPr>
            <a:spLocks noGrp="1"/>
          </p:cNvSpPr>
          <p:nvPr>
            <p:ph type="ftr" idx="20"/>
          </p:nvPr>
        </p:nvSpPr>
        <p:spPr>
          <a:xfrm>
            <a:off x="3447360" y="5165280"/>
            <a:ext cx="3195000" cy="390600"/>
          </a:xfrm>
          <a:prstGeom prst="rect">
            <a:avLst/>
          </a:prstGeom>
          <a:noFill/>
          <a:ln w="0">
            <a:noFill/>
          </a:ln>
        </p:spPr>
        <p:txBody>
          <a:bodyPr lIns="0" rIns="0" tIns="0" bIns="0" anchor="t">
            <a:noAutofit/>
          </a:bodyPr>
          <a:lstStyle>
            <a:lvl1pPr algn="ctr">
              <a:buNone/>
              <a:defRPr b="0" lang="pt-BR" sz="1400" spc="-1" strike="noStrike">
                <a:latin typeface="Times New Roman"/>
              </a:defRPr>
            </a:lvl1pPr>
          </a:lstStyle>
          <a:p>
            <a:pPr algn="ctr">
              <a:buNone/>
            </a:pPr>
            <a:r>
              <a:rPr b="0" lang="pt-BR" sz="1400" spc="-1" strike="noStrike">
                <a:latin typeface="Times New Roman"/>
              </a:rPr>
              <a:t>&lt;rodapé&gt;</a:t>
            </a:r>
            <a:endParaRPr b="0" lang="pt-BR" sz="1400" spc="-1" strike="noStrike">
              <a:latin typeface="Times New Roman"/>
            </a:endParaRPr>
          </a:p>
        </p:txBody>
      </p:sp>
      <p:sp>
        <p:nvSpPr>
          <p:cNvPr id="441" name="PlaceHolder 5"/>
          <p:cNvSpPr>
            <a:spLocks noGrp="1"/>
          </p:cNvSpPr>
          <p:nvPr>
            <p:ph type="sldNum" idx="21"/>
          </p:nvPr>
        </p:nvSpPr>
        <p:spPr>
          <a:xfrm>
            <a:off x="7227360" y="5165280"/>
            <a:ext cx="2348280" cy="390600"/>
          </a:xfrm>
          <a:prstGeom prst="rect">
            <a:avLst/>
          </a:prstGeom>
          <a:noFill/>
          <a:ln w="0">
            <a:noFill/>
          </a:ln>
        </p:spPr>
        <p:txBody>
          <a:bodyPr lIns="0" rIns="0" tIns="0" bIns="0" anchor="t">
            <a:noAutofit/>
          </a:bodyPr>
          <a:lstStyle>
            <a:lvl1pPr algn="r">
              <a:buNone/>
              <a:defRPr b="0" lang="pt-BR" sz="1400" spc="-1" strike="noStrike">
                <a:latin typeface="Times New Roman"/>
              </a:defRPr>
            </a:lvl1pPr>
          </a:lstStyle>
          <a:p>
            <a:pPr algn="r">
              <a:buNone/>
            </a:pPr>
            <a:fld id="{CA6868E2-40A9-49EC-9D49-09B4CE7DBA72}" type="slidenum">
              <a:rPr b="0" lang="pt-BR" sz="1400" spc="-1" strike="noStrike">
                <a:latin typeface="Times New Roman"/>
              </a:rPr>
              <a:t>&lt;número&gt;</a:t>
            </a:fld>
            <a:endParaRPr b="0" lang="pt-BR" sz="1400" spc="-1" strike="noStrike">
              <a:latin typeface="Times New Roman"/>
            </a:endParaRPr>
          </a:p>
        </p:txBody>
      </p:sp>
      <p:sp>
        <p:nvSpPr>
          <p:cNvPr id="442" name=""/>
          <p:cNvSpPr/>
          <p:nvPr/>
        </p:nvSpPr>
        <p:spPr>
          <a:xfrm flipH="1">
            <a:off x="1209960" y="4952880"/>
            <a:ext cx="164160" cy="164160"/>
          </a:xfrm>
          <a:prstGeom prst="line">
            <a:avLst/>
          </a:prstGeom>
          <a:ln cap="rnd" w="68040">
            <a:solidFill>
              <a:srgbClr val="f2c02c"/>
            </a:solidFill>
            <a:round/>
          </a:ln>
        </p:spPr>
        <p:style>
          <a:lnRef idx="0"/>
          <a:fillRef idx="0"/>
          <a:effectRef idx="0"/>
          <a:fontRef idx="minor"/>
        </p:style>
      </p:sp>
      <p:sp>
        <p:nvSpPr>
          <p:cNvPr id="443" name=""/>
          <p:cNvSpPr/>
          <p:nvPr/>
        </p:nvSpPr>
        <p:spPr>
          <a:xfrm>
            <a:off x="1209960" y="4952880"/>
            <a:ext cx="164160" cy="164160"/>
          </a:xfrm>
          <a:prstGeom prst="line">
            <a:avLst/>
          </a:prstGeom>
          <a:ln cap="rnd" w="68040">
            <a:solidFill>
              <a:srgbClr val="f2c02c"/>
            </a:solidFill>
            <a:round/>
          </a:ln>
        </p:spPr>
        <p:style>
          <a:lnRef idx="0"/>
          <a:fillRef idx="0"/>
          <a:effectRef idx="0"/>
          <a:fontRef idx="minor"/>
        </p:style>
      </p:sp>
      <p:sp>
        <p:nvSpPr>
          <p:cNvPr id="444" name=""/>
          <p:cNvSpPr/>
          <p:nvPr/>
        </p:nvSpPr>
        <p:spPr>
          <a:xfrm>
            <a:off x="5675400" y="126828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2c02c"/>
            </a:solidFill>
            <a:round/>
          </a:ln>
        </p:spPr>
      </p:sp>
      <p:sp>
        <p:nvSpPr>
          <p:cNvPr id="445" name=""/>
          <p:cNvSpPr/>
          <p:nvPr/>
        </p:nvSpPr>
        <p:spPr>
          <a:xfrm>
            <a:off x="7669440" y="44524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p>
      <p:sp>
        <p:nvSpPr>
          <p:cNvPr id="446" name=""/>
          <p:cNvSpPr/>
          <p:nvPr/>
        </p:nvSpPr>
        <p:spPr>
          <a:xfrm>
            <a:off x="7669440" y="44524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p>
      <p:sp>
        <p:nvSpPr>
          <p:cNvPr id="447" name=""/>
          <p:cNvSpPr/>
          <p:nvPr/>
        </p:nvSpPr>
        <p:spPr>
          <a:xfrm flipH="1">
            <a:off x="9262080" y="291960"/>
            <a:ext cx="164160" cy="164160"/>
          </a:xfrm>
          <a:prstGeom prst="line">
            <a:avLst/>
          </a:prstGeom>
          <a:ln cap="rnd" w="68040">
            <a:solidFill>
              <a:srgbClr val="f2c02c"/>
            </a:solidFill>
            <a:round/>
          </a:ln>
        </p:spPr>
        <p:style>
          <a:lnRef idx="0"/>
          <a:fillRef idx="0"/>
          <a:effectRef idx="0"/>
          <a:fontRef idx="minor"/>
        </p:style>
      </p:sp>
      <p:sp>
        <p:nvSpPr>
          <p:cNvPr id="448" name=""/>
          <p:cNvSpPr/>
          <p:nvPr/>
        </p:nvSpPr>
        <p:spPr>
          <a:xfrm>
            <a:off x="9262080" y="291960"/>
            <a:ext cx="164160" cy="164160"/>
          </a:xfrm>
          <a:prstGeom prst="line">
            <a:avLst/>
          </a:prstGeom>
          <a:ln cap="rnd" w="68040">
            <a:solidFill>
              <a:srgbClr val="f2c02c"/>
            </a:solidFill>
            <a:round/>
          </a:ln>
        </p:spPr>
        <p:style>
          <a:lnRef idx="0"/>
          <a:fillRef idx="0"/>
          <a:effectRef idx="0"/>
          <a:fontRef idx="minor"/>
        </p:style>
      </p:sp>
      <p:sp>
        <p:nvSpPr>
          <p:cNvPr id="449" name=""/>
          <p:cNvSpPr/>
          <p:nvPr/>
        </p:nvSpPr>
        <p:spPr>
          <a:xfrm>
            <a:off x="152640" y="1112040"/>
            <a:ext cx="190800" cy="190800"/>
          </a:xfrm>
          <a:custGeom>
            <a:avLst/>
            <a:gdLst/>
            <a:ah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sp>
      <p:sp>
        <p:nvSpPr>
          <p:cNvPr id="450" name=""/>
          <p:cNvSpPr/>
          <p:nvPr/>
        </p:nvSpPr>
        <p:spPr>
          <a:xfrm>
            <a:off x="152640" y="1112040"/>
            <a:ext cx="190800" cy="190800"/>
          </a:xfrm>
          <a:custGeom>
            <a:avLst/>
            <a:gdLst/>
            <a:ah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sp>
      <p:sp>
        <p:nvSpPr>
          <p:cNvPr id="451"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p>
      <p:sp>
        <p:nvSpPr>
          <p:cNvPr id="452"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p>
      <p:sp>
        <p:nvSpPr>
          <p:cNvPr id="453"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454"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p>
      <p:sp>
        <p:nvSpPr>
          <p:cNvPr id="455" name=""/>
          <p:cNvSpPr/>
          <p:nvPr/>
        </p:nvSpPr>
        <p:spPr>
          <a:xfrm>
            <a:off x="404280" y="79560"/>
            <a:ext cx="0" cy="61200"/>
          </a:xfrm>
          <a:prstGeom prst="line">
            <a:avLst/>
          </a:prstGeom>
          <a:ln cap="rnd" w="28800">
            <a:solidFill>
              <a:srgbClr val="ffffff"/>
            </a:solidFill>
            <a:round/>
          </a:ln>
        </p:spPr>
        <p:style>
          <a:lnRef idx="0"/>
          <a:fillRef idx="0"/>
          <a:effectRef idx="0"/>
          <a:fontRef idx="minor"/>
        </p:style>
      </p:sp>
      <p:sp>
        <p:nvSpPr>
          <p:cNvPr id="456"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457" name=""/>
          <p:cNvSpPr/>
          <p:nvPr/>
        </p:nvSpPr>
        <p:spPr>
          <a:xfrm flipH="1">
            <a:off x="664560" y="405360"/>
            <a:ext cx="61200" cy="0"/>
          </a:xfrm>
          <a:prstGeom prst="line">
            <a:avLst/>
          </a:prstGeom>
          <a:ln cap="rnd" w="28800">
            <a:solidFill>
              <a:srgbClr val="ffffff"/>
            </a:solidFill>
            <a:round/>
          </a:ln>
        </p:spPr>
        <p:style>
          <a:lnRef idx="0"/>
          <a:fillRef idx="0"/>
          <a:effectRef idx="0"/>
          <a:fontRef idx="minor"/>
        </p:style>
      </p:sp>
      <p:sp>
        <p:nvSpPr>
          <p:cNvPr id="458"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459" name=""/>
          <p:cNvSpPr/>
          <p:nvPr/>
        </p:nvSpPr>
        <p:spPr>
          <a:xfrm>
            <a:off x="82440" y="405360"/>
            <a:ext cx="61200" cy="0"/>
          </a:xfrm>
          <a:prstGeom prst="line">
            <a:avLst/>
          </a:prstGeom>
          <a:ln cap="rnd" w="28800">
            <a:solidFill>
              <a:srgbClr val="ffffff"/>
            </a:solidFill>
            <a:round/>
          </a:ln>
        </p:spPr>
        <p:style>
          <a:lnRef idx="0"/>
          <a:fillRef idx="0"/>
          <a:effectRef idx="0"/>
          <a:fontRef idx="minor"/>
        </p:style>
      </p:sp>
      <p:sp>
        <p:nvSpPr>
          <p:cNvPr id="460"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p>
      <p:sp>
        <p:nvSpPr>
          <p:cNvPr id="461"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p>
      <p:sp>
        <p:nvSpPr>
          <p:cNvPr id="462"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p>
      <p:sp>
        <p:nvSpPr>
          <p:cNvPr id="463"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p>
      <p:sp>
        <p:nvSpPr>
          <p:cNvPr id="464" name=""/>
          <p:cNvSpPr/>
          <p:nvPr/>
        </p:nvSpPr>
        <p:spPr>
          <a:xfrm>
            <a:off x="390960" y="59040"/>
            <a:ext cx="0" cy="61560"/>
          </a:xfrm>
          <a:prstGeom prst="line">
            <a:avLst/>
          </a:prstGeom>
          <a:ln cap="rnd" w="28800">
            <a:solidFill>
              <a:srgbClr val="000000"/>
            </a:solidFill>
            <a:round/>
          </a:ln>
        </p:spPr>
        <p:style>
          <a:lnRef idx="0"/>
          <a:fillRef idx="0"/>
          <a:effectRef idx="0"/>
          <a:fontRef idx="minor"/>
        </p:style>
      </p:sp>
      <p:sp>
        <p:nvSpPr>
          <p:cNvPr id="465"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466" name=""/>
          <p:cNvSpPr/>
          <p:nvPr/>
        </p:nvSpPr>
        <p:spPr>
          <a:xfrm flipH="1">
            <a:off x="651240" y="384840"/>
            <a:ext cx="61560" cy="0"/>
          </a:xfrm>
          <a:prstGeom prst="line">
            <a:avLst/>
          </a:prstGeom>
          <a:ln cap="rnd" w="28800">
            <a:solidFill>
              <a:srgbClr val="000000"/>
            </a:solidFill>
            <a:round/>
          </a:ln>
        </p:spPr>
        <p:style>
          <a:lnRef idx="0"/>
          <a:fillRef idx="0"/>
          <a:effectRef idx="0"/>
          <a:fontRef idx="minor"/>
        </p:style>
      </p:sp>
      <p:sp>
        <p:nvSpPr>
          <p:cNvPr id="467"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468" name=""/>
          <p:cNvSpPr/>
          <p:nvPr/>
        </p:nvSpPr>
        <p:spPr>
          <a:xfrm>
            <a:off x="69480" y="384840"/>
            <a:ext cx="61200" cy="0"/>
          </a:xfrm>
          <a:prstGeom prst="line">
            <a:avLst/>
          </a:prstGeom>
          <a:ln cap="rnd" w="2880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50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pt-BR" sz="4400" spc="-1" strike="noStrike">
                <a:latin typeface="Noto Sans"/>
              </a:rPr>
              <a:t>Clique para editar o formato do texto do título</a:t>
            </a:r>
            <a:endParaRPr b="0" lang="pt-BR" sz="4400" spc="-1" strike="noStrike">
              <a:latin typeface="Noto Sans"/>
            </a:endParaRPr>
          </a:p>
        </p:txBody>
      </p:sp>
      <p:sp>
        <p:nvSpPr>
          <p:cNvPr id="50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507" name="PlaceHolder 3"/>
          <p:cNvSpPr>
            <a:spLocks noGrp="1"/>
          </p:cNvSpPr>
          <p:nvPr>
            <p:ph type="dt" idx="22"/>
          </p:nvPr>
        </p:nvSpPr>
        <p:spPr>
          <a:xfrm>
            <a:off x="504000" y="5165280"/>
            <a:ext cx="2348280" cy="39060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508" name="PlaceHolder 4"/>
          <p:cNvSpPr>
            <a:spLocks noGrp="1"/>
          </p:cNvSpPr>
          <p:nvPr>
            <p:ph type="ftr" idx="23"/>
          </p:nvPr>
        </p:nvSpPr>
        <p:spPr>
          <a:xfrm>
            <a:off x="3447360" y="5165280"/>
            <a:ext cx="3195000" cy="390600"/>
          </a:xfrm>
          <a:prstGeom prst="rect">
            <a:avLst/>
          </a:prstGeom>
          <a:noFill/>
          <a:ln w="0">
            <a:noFill/>
          </a:ln>
        </p:spPr>
        <p:txBody>
          <a:bodyPr lIns="0" rIns="0" tIns="0" bIns="0" anchor="t">
            <a:noAutofit/>
          </a:bodyPr>
          <a:lstStyle>
            <a:lvl1pPr algn="ctr">
              <a:buNone/>
              <a:defRPr b="0" lang="pt-BR" sz="1400" spc="-1" strike="noStrike">
                <a:latin typeface="Times New Roman"/>
              </a:defRPr>
            </a:lvl1pPr>
          </a:lstStyle>
          <a:p>
            <a:pPr algn="ctr">
              <a:buNone/>
            </a:pPr>
            <a:r>
              <a:rPr b="0" lang="pt-BR" sz="1400" spc="-1" strike="noStrike">
                <a:latin typeface="Times New Roman"/>
              </a:rPr>
              <a:t>&lt;rodapé&gt;</a:t>
            </a:r>
            <a:endParaRPr b="0" lang="pt-BR" sz="1400" spc="-1" strike="noStrike">
              <a:latin typeface="Times New Roman"/>
            </a:endParaRPr>
          </a:p>
        </p:txBody>
      </p:sp>
      <p:sp>
        <p:nvSpPr>
          <p:cNvPr id="509" name="PlaceHolder 5"/>
          <p:cNvSpPr>
            <a:spLocks noGrp="1"/>
          </p:cNvSpPr>
          <p:nvPr>
            <p:ph type="sldNum" idx="24"/>
          </p:nvPr>
        </p:nvSpPr>
        <p:spPr>
          <a:xfrm>
            <a:off x="7227360" y="5165280"/>
            <a:ext cx="2348280" cy="390600"/>
          </a:xfrm>
          <a:prstGeom prst="rect">
            <a:avLst/>
          </a:prstGeom>
          <a:noFill/>
          <a:ln w="0">
            <a:noFill/>
          </a:ln>
        </p:spPr>
        <p:txBody>
          <a:bodyPr lIns="0" rIns="0" tIns="0" bIns="0" anchor="t">
            <a:noAutofit/>
          </a:bodyPr>
          <a:lstStyle>
            <a:lvl1pPr algn="r">
              <a:buNone/>
              <a:defRPr b="0" lang="pt-BR" sz="1400" spc="-1" strike="noStrike">
                <a:latin typeface="Times New Roman"/>
              </a:defRPr>
            </a:lvl1pPr>
          </a:lstStyle>
          <a:p>
            <a:pPr algn="r">
              <a:buNone/>
            </a:pPr>
            <a:fld id="{4705933D-EA13-4B07-9F55-D0A9A45D85D2}" type="slidenum">
              <a:rPr b="0" lang="pt-BR" sz="1400" spc="-1" strike="noStrike">
                <a:latin typeface="Times New Roman"/>
              </a:rPr>
              <a:t>&lt;número&gt;</a:t>
            </a:fld>
            <a:endParaRPr b="0" lang="pt-BR" sz="1400" spc="-1" strike="noStrike">
              <a:latin typeface="Times New Roman"/>
            </a:endParaRPr>
          </a:p>
        </p:txBody>
      </p:sp>
      <p:sp>
        <p:nvSpPr>
          <p:cNvPr id="510" name=""/>
          <p:cNvSpPr/>
          <p:nvPr/>
        </p:nvSpPr>
        <p:spPr>
          <a:xfrm>
            <a:off x="1192680" y="284652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7" y="475"/>
                </a:lnTo>
                <a:lnTo>
                  <a:pt x="412" y="486"/>
                </a:lnTo>
                <a:lnTo>
                  <a:pt x="397" y="495"/>
                </a:lnTo>
                <a:lnTo>
                  <a:pt x="381" y="504"/>
                </a:lnTo>
                <a:lnTo>
                  <a:pt x="365" y="511"/>
                </a:lnTo>
                <a:lnTo>
                  <a:pt x="349" y="517"/>
                </a:lnTo>
                <a:lnTo>
                  <a:pt x="333" y="522"/>
                </a:lnTo>
                <a:lnTo>
                  <a:pt x="317" y="525"/>
                </a:lnTo>
                <a:lnTo>
                  <a:pt x="300" y="528"/>
                </a:lnTo>
                <a:lnTo>
                  <a:pt x="283" y="529"/>
                </a:lnTo>
                <a:lnTo>
                  <a:pt x="265" y="530"/>
                </a:lnTo>
                <a:lnTo>
                  <a:pt x="247" y="529"/>
                </a:lnTo>
                <a:lnTo>
                  <a:pt x="230" y="528"/>
                </a:lnTo>
                <a:lnTo>
                  <a:pt x="213" y="525"/>
                </a:lnTo>
                <a:lnTo>
                  <a:pt x="197" y="522"/>
                </a:lnTo>
                <a:lnTo>
                  <a:pt x="181" y="517"/>
                </a:lnTo>
                <a:lnTo>
                  <a:pt x="165" y="511"/>
                </a:lnTo>
                <a:lnTo>
                  <a:pt x="149" y="504"/>
                </a:lnTo>
                <a:lnTo>
                  <a:pt x="133" y="495"/>
                </a:lnTo>
                <a:lnTo>
                  <a:pt x="118" y="486"/>
                </a:lnTo>
                <a:lnTo>
                  <a:pt x="103" y="475"/>
                </a:lnTo>
                <a:lnTo>
                  <a:pt x="90" y="465"/>
                </a:lnTo>
                <a:lnTo>
                  <a:pt x="78" y="453"/>
                </a:lnTo>
                <a:lnTo>
                  <a:pt x="66" y="441"/>
                </a:lnTo>
                <a:lnTo>
                  <a:pt x="56" y="428"/>
                </a:lnTo>
                <a:lnTo>
                  <a:pt x="45" y="413"/>
                </a:lnTo>
                <a:lnTo>
                  <a:pt x="36" y="398"/>
                </a:lnTo>
                <a:lnTo>
                  <a:pt x="27"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1"/>
                </a:lnTo>
                <a:lnTo>
                  <a:pt x="20" y="165"/>
                </a:lnTo>
                <a:lnTo>
                  <a:pt x="27" y="149"/>
                </a:lnTo>
                <a:lnTo>
                  <a:pt x="36" y="133"/>
                </a:lnTo>
                <a:lnTo>
                  <a:pt x="45" y="118"/>
                </a:lnTo>
                <a:lnTo>
                  <a:pt x="56" y="103"/>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7" y="56"/>
                </a:lnTo>
                <a:lnTo>
                  <a:pt x="440" y="66"/>
                </a:lnTo>
                <a:lnTo>
                  <a:pt x="452" y="78"/>
                </a:lnTo>
                <a:lnTo>
                  <a:pt x="464" y="90"/>
                </a:lnTo>
                <a:lnTo>
                  <a:pt x="474" y="103"/>
                </a:lnTo>
                <a:lnTo>
                  <a:pt x="485" y="118"/>
                </a:lnTo>
                <a:lnTo>
                  <a:pt x="494" y="133"/>
                </a:lnTo>
                <a:lnTo>
                  <a:pt x="503" y="149"/>
                </a:lnTo>
                <a:lnTo>
                  <a:pt x="510" y="165"/>
                </a:lnTo>
                <a:lnTo>
                  <a:pt x="516" y="181"/>
                </a:lnTo>
                <a:lnTo>
                  <a:pt x="521" y="197"/>
                </a:lnTo>
                <a:lnTo>
                  <a:pt x="525" y="213"/>
                </a:lnTo>
                <a:lnTo>
                  <a:pt x="528" y="230"/>
                </a:lnTo>
                <a:lnTo>
                  <a:pt x="529" y="247"/>
                </a:lnTo>
                <a:lnTo>
                  <a:pt x="530" y="265"/>
                </a:lnTo>
                <a:close/>
              </a:path>
            </a:pathLst>
          </a:custGeom>
          <a:noFill/>
          <a:ln cap="rnd" w="46080">
            <a:solidFill>
              <a:srgbClr val="ffffff"/>
            </a:solidFill>
            <a:round/>
          </a:ln>
        </p:spPr>
      </p:sp>
      <p:sp>
        <p:nvSpPr>
          <p:cNvPr id="511" name=""/>
          <p:cNvSpPr/>
          <p:nvPr/>
        </p:nvSpPr>
        <p:spPr>
          <a:xfrm flipH="1">
            <a:off x="4060800" y="115920"/>
            <a:ext cx="86760" cy="215280"/>
          </a:xfrm>
          <a:prstGeom prst="line">
            <a:avLst/>
          </a:prstGeom>
          <a:ln cap="rnd" w="68040">
            <a:solidFill>
              <a:srgbClr val="ffffff"/>
            </a:solidFill>
            <a:round/>
          </a:ln>
        </p:spPr>
        <p:style>
          <a:lnRef idx="0"/>
          <a:fillRef idx="0"/>
          <a:effectRef idx="0"/>
          <a:fontRef idx="minor"/>
        </p:style>
      </p:sp>
      <p:sp>
        <p:nvSpPr>
          <p:cNvPr id="512" name=""/>
          <p:cNvSpPr/>
          <p:nvPr/>
        </p:nvSpPr>
        <p:spPr>
          <a:xfrm>
            <a:off x="3996360" y="180360"/>
            <a:ext cx="215280" cy="86760"/>
          </a:xfrm>
          <a:prstGeom prst="line">
            <a:avLst/>
          </a:prstGeom>
          <a:ln cap="rnd" w="68040">
            <a:solidFill>
              <a:srgbClr val="ffffff"/>
            </a:solidFill>
            <a:round/>
          </a:ln>
        </p:spPr>
        <p:style>
          <a:lnRef idx="0"/>
          <a:fillRef idx="0"/>
          <a:effectRef idx="0"/>
          <a:fontRef idx="minor"/>
        </p:style>
      </p:sp>
      <p:sp>
        <p:nvSpPr>
          <p:cNvPr id="513" name=""/>
          <p:cNvSpPr/>
          <p:nvPr/>
        </p:nvSpPr>
        <p:spPr>
          <a:xfrm>
            <a:off x="8077680" y="5246640"/>
            <a:ext cx="168120" cy="181080"/>
          </a:xfrm>
          <a:custGeom>
            <a:avLst/>
            <a:gdLst/>
            <a:ahLst/>
            <a:rect l="0" t="0" r="r" b="b"/>
            <a:pathLst>
              <a:path w="467" h="503">
                <a:moveTo>
                  <a:pt x="0" y="230"/>
                </a:moveTo>
                <a:lnTo>
                  <a:pt x="404" y="503"/>
                </a:lnTo>
                <a:lnTo>
                  <a:pt x="467" y="0"/>
                </a:lnTo>
                <a:lnTo>
                  <a:pt x="0" y="230"/>
                </a:lnTo>
                <a:close/>
              </a:path>
            </a:pathLst>
          </a:custGeom>
          <a:noFill/>
          <a:ln cap="rnd" w="46800">
            <a:solidFill>
              <a:srgbClr val="ffffff"/>
            </a:solidFill>
            <a:round/>
          </a:ln>
        </p:spPr>
      </p:sp>
      <p:sp>
        <p:nvSpPr>
          <p:cNvPr id="514" name=""/>
          <p:cNvSpPr/>
          <p:nvPr/>
        </p:nvSpPr>
        <p:spPr>
          <a:xfrm>
            <a:off x="662760" y="1063800"/>
            <a:ext cx="168120" cy="180720"/>
          </a:xfrm>
          <a:custGeom>
            <a:avLst/>
            <a:gdLst/>
            <a:ahLst/>
            <a:rect l="0" t="0" r="r" b="b"/>
            <a:pathLst>
              <a:path w="467" h="502">
                <a:moveTo>
                  <a:pt x="0" y="230"/>
                </a:moveTo>
                <a:lnTo>
                  <a:pt x="404" y="502"/>
                </a:lnTo>
                <a:lnTo>
                  <a:pt x="467" y="0"/>
                </a:lnTo>
                <a:lnTo>
                  <a:pt x="0" y="230"/>
                </a:lnTo>
                <a:close/>
              </a:path>
            </a:pathLst>
          </a:custGeom>
          <a:noFill/>
          <a:ln cap="rnd" w="46800">
            <a:solidFill>
              <a:srgbClr val="ffffff"/>
            </a:solidFill>
            <a:round/>
          </a:ln>
        </p:spPr>
      </p:sp>
      <p:sp>
        <p:nvSpPr>
          <p:cNvPr id="515" name=""/>
          <p:cNvSpPr/>
          <p:nvPr/>
        </p:nvSpPr>
        <p:spPr>
          <a:xfrm>
            <a:off x="9468000" y="296640"/>
            <a:ext cx="180360" cy="170280"/>
          </a:xfrm>
          <a:custGeom>
            <a:avLst/>
            <a:gdLst/>
            <a:ahLst/>
            <a:rect l="0" t="0" r="r" b="b"/>
            <a:pathLst>
              <a:path w="501" h="473">
                <a:moveTo>
                  <a:pt x="217" y="473"/>
                </a:moveTo>
                <a:lnTo>
                  <a:pt x="501" y="76"/>
                </a:lnTo>
                <a:lnTo>
                  <a:pt x="0" y="0"/>
                </a:lnTo>
                <a:lnTo>
                  <a:pt x="217" y="473"/>
                </a:lnTo>
                <a:close/>
              </a:path>
            </a:pathLst>
          </a:custGeom>
          <a:noFill/>
          <a:ln cap="rnd" w="46800">
            <a:solidFill>
              <a:srgbClr val="ffffff"/>
            </a:solidFill>
            <a:round/>
          </a:ln>
        </p:spPr>
      </p:sp>
      <p:sp>
        <p:nvSpPr>
          <p:cNvPr id="516" name=""/>
          <p:cNvSpPr/>
          <p:nvPr/>
        </p:nvSpPr>
        <p:spPr>
          <a:xfrm flipH="1">
            <a:off x="457200" y="5131080"/>
            <a:ext cx="86760" cy="215280"/>
          </a:xfrm>
          <a:prstGeom prst="line">
            <a:avLst/>
          </a:prstGeom>
          <a:ln cap="rnd" w="68040">
            <a:solidFill>
              <a:srgbClr val="ffffff"/>
            </a:solidFill>
            <a:round/>
          </a:ln>
        </p:spPr>
        <p:style>
          <a:lnRef idx="0"/>
          <a:fillRef idx="0"/>
          <a:effectRef idx="0"/>
          <a:fontRef idx="minor"/>
        </p:style>
      </p:sp>
      <p:sp>
        <p:nvSpPr>
          <p:cNvPr id="517" name=""/>
          <p:cNvSpPr/>
          <p:nvPr/>
        </p:nvSpPr>
        <p:spPr>
          <a:xfrm>
            <a:off x="393120" y="5195160"/>
            <a:ext cx="215280" cy="87120"/>
          </a:xfrm>
          <a:prstGeom prst="line">
            <a:avLst/>
          </a:prstGeom>
          <a:ln cap="rnd" w="68040">
            <a:solidFill>
              <a:srgbClr val="ffffff"/>
            </a:solidFill>
            <a:round/>
          </a:ln>
        </p:spPr>
        <p:style>
          <a:lnRef idx="0"/>
          <a:fillRef idx="0"/>
          <a:effectRef idx="0"/>
          <a:fontRef idx="minor"/>
        </p:style>
      </p:sp>
      <p:sp>
        <p:nvSpPr>
          <p:cNvPr id="518" name=""/>
          <p:cNvSpPr/>
          <p:nvPr/>
        </p:nvSpPr>
        <p:spPr>
          <a:xfrm>
            <a:off x="7131240" y="64872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4" y="426"/>
                </a:lnTo>
                <a:lnTo>
                  <a:pt x="464" y="440"/>
                </a:lnTo>
                <a:lnTo>
                  <a:pt x="452" y="452"/>
                </a:lnTo>
                <a:lnTo>
                  <a:pt x="440" y="464"/>
                </a:lnTo>
                <a:lnTo>
                  <a:pt x="426" y="474"/>
                </a:lnTo>
                <a:lnTo>
                  <a:pt x="412" y="484"/>
                </a:lnTo>
                <a:lnTo>
                  <a:pt x="397" y="494"/>
                </a:lnTo>
                <a:lnTo>
                  <a:pt x="381"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6" y="521"/>
                </a:lnTo>
                <a:lnTo>
                  <a:pt x="180" y="516"/>
                </a:lnTo>
                <a:lnTo>
                  <a:pt x="164" y="510"/>
                </a:lnTo>
                <a:lnTo>
                  <a:pt x="148" y="503"/>
                </a:lnTo>
                <a:lnTo>
                  <a:pt x="132" y="494"/>
                </a:lnTo>
                <a:lnTo>
                  <a:pt x="117" y="484"/>
                </a:lnTo>
                <a:lnTo>
                  <a:pt x="102" y="474"/>
                </a:lnTo>
                <a:lnTo>
                  <a:pt x="89" y="464"/>
                </a:lnTo>
                <a:lnTo>
                  <a:pt x="77" y="452"/>
                </a:lnTo>
                <a:lnTo>
                  <a:pt x="65" y="440"/>
                </a:lnTo>
                <a:lnTo>
                  <a:pt x="55" y="426"/>
                </a:lnTo>
                <a:lnTo>
                  <a:pt x="44" y="412"/>
                </a:lnTo>
                <a:lnTo>
                  <a:pt x="35" y="397"/>
                </a:lnTo>
                <a:lnTo>
                  <a:pt x="26" y="381"/>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2"/>
                </a:lnTo>
                <a:lnTo>
                  <a:pt x="65" y="89"/>
                </a:lnTo>
                <a:lnTo>
                  <a:pt x="77" y="77"/>
                </a:lnTo>
                <a:lnTo>
                  <a:pt x="89" y="65"/>
                </a:lnTo>
                <a:lnTo>
                  <a:pt x="102" y="55"/>
                </a:lnTo>
                <a:lnTo>
                  <a:pt x="117" y="44"/>
                </a:lnTo>
                <a:lnTo>
                  <a:pt x="132" y="35"/>
                </a:lnTo>
                <a:lnTo>
                  <a:pt x="148" y="26"/>
                </a:lnTo>
                <a:lnTo>
                  <a:pt x="164" y="19"/>
                </a:lnTo>
                <a:lnTo>
                  <a:pt x="180" y="13"/>
                </a:lnTo>
                <a:lnTo>
                  <a:pt x="196" y="8"/>
                </a:lnTo>
                <a:lnTo>
                  <a:pt x="213" y="5"/>
                </a:lnTo>
                <a:lnTo>
                  <a:pt x="230" y="2"/>
                </a:lnTo>
                <a:lnTo>
                  <a:pt x="247" y="0"/>
                </a:lnTo>
                <a:lnTo>
                  <a:pt x="265" y="0"/>
                </a:lnTo>
                <a:lnTo>
                  <a:pt x="283" y="0"/>
                </a:lnTo>
                <a:lnTo>
                  <a:pt x="300" y="2"/>
                </a:lnTo>
                <a:lnTo>
                  <a:pt x="317" y="5"/>
                </a:lnTo>
                <a:lnTo>
                  <a:pt x="334" y="8"/>
                </a:lnTo>
                <a:lnTo>
                  <a:pt x="350" y="13"/>
                </a:lnTo>
                <a:lnTo>
                  <a:pt x="366" y="19"/>
                </a:lnTo>
                <a:lnTo>
                  <a:pt x="381" y="26"/>
                </a:lnTo>
                <a:lnTo>
                  <a:pt x="397" y="35"/>
                </a:lnTo>
                <a:lnTo>
                  <a:pt x="412" y="44"/>
                </a:lnTo>
                <a:lnTo>
                  <a:pt x="426" y="55"/>
                </a:lnTo>
                <a:lnTo>
                  <a:pt x="440" y="65"/>
                </a:lnTo>
                <a:lnTo>
                  <a:pt x="452" y="77"/>
                </a:lnTo>
                <a:lnTo>
                  <a:pt x="464" y="89"/>
                </a:lnTo>
                <a:lnTo>
                  <a:pt x="474"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fffff"/>
            </a:solidFill>
            <a:round/>
          </a:ln>
        </p:spPr>
      </p:sp>
      <p:sp>
        <p:nvSpPr>
          <p:cNvPr id="519"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p>
      <p:sp>
        <p:nvSpPr>
          <p:cNvPr id="520"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p>
      <p:sp>
        <p:nvSpPr>
          <p:cNvPr id="521"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522"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p>
      <p:sp>
        <p:nvSpPr>
          <p:cNvPr id="523" name=""/>
          <p:cNvSpPr/>
          <p:nvPr/>
        </p:nvSpPr>
        <p:spPr>
          <a:xfrm>
            <a:off x="404280" y="79560"/>
            <a:ext cx="0" cy="61200"/>
          </a:xfrm>
          <a:prstGeom prst="line">
            <a:avLst/>
          </a:prstGeom>
          <a:ln cap="rnd" w="28800">
            <a:solidFill>
              <a:srgbClr val="ffffff"/>
            </a:solidFill>
            <a:round/>
          </a:ln>
        </p:spPr>
        <p:style>
          <a:lnRef idx="0"/>
          <a:fillRef idx="0"/>
          <a:effectRef idx="0"/>
          <a:fontRef idx="minor"/>
        </p:style>
      </p:sp>
      <p:sp>
        <p:nvSpPr>
          <p:cNvPr id="524"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525" name=""/>
          <p:cNvSpPr/>
          <p:nvPr/>
        </p:nvSpPr>
        <p:spPr>
          <a:xfrm flipH="1">
            <a:off x="664560" y="405360"/>
            <a:ext cx="61200" cy="0"/>
          </a:xfrm>
          <a:prstGeom prst="line">
            <a:avLst/>
          </a:prstGeom>
          <a:ln cap="rnd" w="28800">
            <a:solidFill>
              <a:srgbClr val="ffffff"/>
            </a:solidFill>
            <a:round/>
          </a:ln>
        </p:spPr>
        <p:style>
          <a:lnRef idx="0"/>
          <a:fillRef idx="0"/>
          <a:effectRef idx="0"/>
          <a:fontRef idx="minor"/>
        </p:style>
      </p:sp>
      <p:sp>
        <p:nvSpPr>
          <p:cNvPr id="526"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527" name=""/>
          <p:cNvSpPr/>
          <p:nvPr/>
        </p:nvSpPr>
        <p:spPr>
          <a:xfrm>
            <a:off x="82440" y="405360"/>
            <a:ext cx="61200" cy="0"/>
          </a:xfrm>
          <a:prstGeom prst="line">
            <a:avLst/>
          </a:prstGeom>
          <a:ln cap="rnd" w="28800">
            <a:solidFill>
              <a:srgbClr val="ffffff"/>
            </a:solidFill>
            <a:round/>
          </a:ln>
        </p:spPr>
        <p:style>
          <a:lnRef idx="0"/>
          <a:fillRef idx="0"/>
          <a:effectRef idx="0"/>
          <a:fontRef idx="minor"/>
        </p:style>
      </p:sp>
      <p:sp>
        <p:nvSpPr>
          <p:cNvPr id="528"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p>
      <p:sp>
        <p:nvSpPr>
          <p:cNvPr id="529"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p>
      <p:sp>
        <p:nvSpPr>
          <p:cNvPr id="530"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p>
      <p:sp>
        <p:nvSpPr>
          <p:cNvPr id="531"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p>
      <p:sp>
        <p:nvSpPr>
          <p:cNvPr id="532" name=""/>
          <p:cNvSpPr/>
          <p:nvPr/>
        </p:nvSpPr>
        <p:spPr>
          <a:xfrm>
            <a:off x="390960" y="59040"/>
            <a:ext cx="0" cy="61560"/>
          </a:xfrm>
          <a:prstGeom prst="line">
            <a:avLst/>
          </a:prstGeom>
          <a:ln cap="rnd" w="28800">
            <a:solidFill>
              <a:srgbClr val="000000"/>
            </a:solidFill>
            <a:round/>
          </a:ln>
        </p:spPr>
        <p:style>
          <a:lnRef idx="0"/>
          <a:fillRef idx="0"/>
          <a:effectRef idx="0"/>
          <a:fontRef idx="minor"/>
        </p:style>
      </p:sp>
      <p:sp>
        <p:nvSpPr>
          <p:cNvPr id="533"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534" name=""/>
          <p:cNvSpPr/>
          <p:nvPr/>
        </p:nvSpPr>
        <p:spPr>
          <a:xfrm flipH="1">
            <a:off x="651240" y="384840"/>
            <a:ext cx="61560" cy="0"/>
          </a:xfrm>
          <a:prstGeom prst="line">
            <a:avLst/>
          </a:prstGeom>
          <a:ln cap="rnd" w="28800">
            <a:solidFill>
              <a:srgbClr val="000000"/>
            </a:solidFill>
            <a:round/>
          </a:ln>
        </p:spPr>
        <p:style>
          <a:lnRef idx="0"/>
          <a:fillRef idx="0"/>
          <a:effectRef idx="0"/>
          <a:fontRef idx="minor"/>
        </p:style>
      </p:sp>
      <p:sp>
        <p:nvSpPr>
          <p:cNvPr id="535"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536" name=""/>
          <p:cNvSpPr/>
          <p:nvPr/>
        </p:nvSpPr>
        <p:spPr>
          <a:xfrm>
            <a:off x="69480" y="384840"/>
            <a:ext cx="61200" cy="0"/>
          </a:xfrm>
          <a:prstGeom prst="line">
            <a:avLst/>
          </a:prstGeom>
          <a:ln cap="rnd" w="2880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
          <p:cNvSpPr/>
          <p:nvPr/>
        </p:nvSpPr>
        <p:spPr>
          <a:xfrm>
            <a:off x="571680" y="261360"/>
            <a:ext cx="8935920" cy="5146560"/>
          </a:xfrm>
          <a:custGeom>
            <a:avLst/>
            <a:gdLst/>
            <a:ah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sp>
      <p:sp>
        <p:nvSpPr>
          <p:cNvPr id="57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pt-BR" sz="4400" spc="-1" strike="noStrike">
                <a:latin typeface="Noto Sans"/>
              </a:rPr>
              <a:t>Clique para editar o formato do texto do título</a:t>
            </a:r>
            <a:endParaRPr b="0" lang="pt-BR" sz="4400" spc="-1" strike="noStrike">
              <a:latin typeface="Noto Sans"/>
            </a:endParaRPr>
          </a:p>
        </p:txBody>
      </p:sp>
      <p:sp>
        <p:nvSpPr>
          <p:cNvPr id="575" name="PlaceHolder 2"/>
          <p:cNvSpPr>
            <a:spLocks noGrp="1"/>
          </p:cNvSpPr>
          <p:nvPr>
            <p:ph type="body"/>
          </p:nvPr>
        </p:nvSpPr>
        <p:spPr>
          <a:xfrm>
            <a:off x="4140000" y="1326600"/>
            <a:ext cx="5435640" cy="3288240"/>
          </a:xfrm>
          <a:prstGeom prst="rect">
            <a:avLst/>
          </a:prstGeom>
          <a:noFill/>
          <a:ln w="0">
            <a:noFill/>
          </a:ln>
        </p:spPr>
        <p:txBody>
          <a:bodyPr lIns="0" rIns="0" tIns="0" bIns="0" anchor="t">
            <a:normAutofit fontScale="87000"/>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576" name="PlaceHolder 3"/>
          <p:cNvSpPr>
            <a:spLocks noGrp="1"/>
          </p:cNvSpPr>
          <p:nvPr>
            <p:ph type="dt" idx="25"/>
          </p:nvPr>
        </p:nvSpPr>
        <p:spPr>
          <a:xfrm>
            <a:off x="504000" y="5165280"/>
            <a:ext cx="2348280" cy="39060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577" name="PlaceHolder 4"/>
          <p:cNvSpPr>
            <a:spLocks noGrp="1"/>
          </p:cNvSpPr>
          <p:nvPr>
            <p:ph type="ftr" idx="26"/>
          </p:nvPr>
        </p:nvSpPr>
        <p:spPr>
          <a:xfrm>
            <a:off x="3447360" y="5165280"/>
            <a:ext cx="3195000" cy="390600"/>
          </a:xfrm>
          <a:prstGeom prst="rect">
            <a:avLst/>
          </a:prstGeom>
          <a:noFill/>
          <a:ln w="0">
            <a:noFill/>
          </a:ln>
        </p:spPr>
        <p:txBody>
          <a:bodyPr lIns="0" rIns="0" tIns="0" bIns="0" anchor="t">
            <a:noAutofit/>
          </a:bodyPr>
          <a:lstStyle>
            <a:lvl1pPr algn="ctr">
              <a:buNone/>
              <a:defRPr b="0" lang="pt-BR" sz="1400" spc="-1" strike="noStrike">
                <a:latin typeface="Times New Roman"/>
              </a:defRPr>
            </a:lvl1pPr>
          </a:lstStyle>
          <a:p>
            <a:pPr algn="ctr">
              <a:buNone/>
            </a:pPr>
            <a:r>
              <a:rPr b="0" lang="pt-BR" sz="1400" spc="-1" strike="noStrike">
                <a:latin typeface="Times New Roman"/>
              </a:rPr>
              <a:t>&lt;rodapé&gt;</a:t>
            </a:r>
            <a:endParaRPr b="0" lang="pt-BR" sz="1400" spc="-1" strike="noStrike">
              <a:latin typeface="Times New Roman"/>
            </a:endParaRPr>
          </a:p>
        </p:txBody>
      </p:sp>
      <p:sp>
        <p:nvSpPr>
          <p:cNvPr id="578" name="PlaceHolder 5"/>
          <p:cNvSpPr>
            <a:spLocks noGrp="1"/>
          </p:cNvSpPr>
          <p:nvPr>
            <p:ph type="sldNum" idx="27"/>
          </p:nvPr>
        </p:nvSpPr>
        <p:spPr>
          <a:xfrm>
            <a:off x="7227360" y="5165280"/>
            <a:ext cx="2348280" cy="390600"/>
          </a:xfrm>
          <a:prstGeom prst="rect">
            <a:avLst/>
          </a:prstGeom>
          <a:noFill/>
          <a:ln w="0">
            <a:noFill/>
          </a:ln>
        </p:spPr>
        <p:txBody>
          <a:bodyPr lIns="0" rIns="0" tIns="0" bIns="0" anchor="t">
            <a:noAutofit/>
          </a:bodyPr>
          <a:lstStyle>
            <a:lvl1pPr algn="r">
              <a:buNone/>
              <a:defRPr b="0" lang="pt-BR" sz="1400" spc="-1" strike="noStrike">
                <a:latin typeface="Times New Roman"/>
              </a:defRPr>
            </a:lvl1pPr>
          </a:lstStyle>
          <a:p>
            <a:pPr algn="r">
              <a:buNone/>
            </a:pPr>
            <a:fld id="{D03C7FD9-125A-4E88-9572-7587F3DC7261}" type="slidenum">
              <a:rPr b="0" lang="pt-BR" sz="1400" spc="-1" strike="noStrike">
                <a:latin typeface="Times New Roman"/>
              </a:rPr>
              <a:t>&lt;número&gt;</a:t>
            </a:fld>
            <a:endParaRPr b="0" lang="pt-BR" sz="1400" spc="-1" strike="noStrike">
              <a:latin typeface="Times New Roman"/>
            </a:endParaRPr>
          </a:p>
        </p:txBody>
      </p:sp>
      <p:sp>
        <p:nvSpPr>
          <p:cNvPr id="579" name=""/>
          <p:cNvSpPr/>
          <p:nvPr/>
        </p:nvSpPr>
        <p:spPr>
          <a:xfrm>
            <a:off x="1888200" y="1732320"/>
            <a:ext cx="1409760" cy="1697760"/>
          </a:xfrm>
          <a:custGeom>
            <a:avLst/>
            <a:gdLst/>
            <a:ah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ffffff"/>
            </a:solidFill>
            <a:miter/>
          </a:ln>
        </p:spPr>
      </p:sp>
      <p:sp>
        <p:nvSpPr>
          <p:cNvPr id="580" name=""/>
          <p:cNvSpPr/>
          <p:nvPr/>
        </p:nvSpPr>
        <p:spPr>
          <a:xfrm>
            <a:off x="2262240" y="3429720"/>
            <a:ext cx="661680" cy="165240"/>
          </a:xfrm>
          <a:custGeom>
            <a:avLst/>
            <a:gdLst/>
            <a:ah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sp>
      <p:sp>
        <p:nvSpPr>
          <p:cNvPr id="581" name=""/>
          <p:cNvSpPr/>
          <p:nvPr/>
        </p:nvSpPr>
        <p:spPr>
          <a:xfrm>
            <a:off x="2325960" y="3592800"/>
            <a:ext cx="533880" cy="165600"/>
          </a:xfrm>
          <a:custGeom>
            <a:avLst/>
            <a:gdLst/>
            <a:ahLst/>
            <a:rect l="0" t="0" r="r" b="b"/>
            <a:pathLst>
              <a:path w="1483"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ffffff"/>
            </a:solidFill>
            <a:round/>
          </a:ln>
        </p:spPr>
      </p:sp>
      <p:sp>
        <p:nvSpPr>
          <p:cNvPr id="582" name=""/>
          <p:cNvSpPr/>
          <p:nvPr/>
        </p:nvSpPr>
        <p:spPr>
          <a:xfrm>
            <a:off x="2273760" y="2201040"/>
            <a:ext cx="645840" cy="1229040"/>
          </a:xfrm>
          <a:custGeom>
            <a:avLst/>
            <a:gdLst/>
            <a:ahLst/>
            <a:rect l="0" t="0" r="r" b="b"/>
            <a:pathLst>
              <a:path w="1794"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0920">
            <a:solidFill>
              <a:srgbClr val="ffffff"/>
            </a:solidFill>
            <a:round/>
          </a:ln>
        </p:spPr>
      </p:sp>
      <p:sp>
        <p:nvSpPr>
          <p:cNvPr id="583" name=""/>
          <p:cNvSpPr/>
          <p:nvPr/>
        </p:nvSpPr>
        <p:spPr>
          <a:xfrm>
            <a:off x="2593080" y="1108800"/>
            <a:ext cx="0" cy="241920"/>
          </a:xfrm>
          <a:prstGeom prst="line">
            <a:avLst/>
          </a:prstGeom>
          <a:ln cap="rnd" w="70920">
            <a:solidFill>
              <a:srgbClr val="ffffff"/>
            </a:solidFill>
            <a:round/>
          </a:ln>
        </p:spPr>
        <p:style>
          <a:lnRef idx="0"/>
          <a:fillRef idx="0"/>
          <a:effectRef idx="0"/>
          <a:fontRef idx="minor"/>
        </p:style>
      </p:sp>
      <p:sp>
        <p:nvSpPr>
          <p:cNvPr id="584" name=""/>
          <p:cNvSpPr/>
          <p:nvPr/>
        </p:nvSpPr>
        <p:spPr>
          <a:xfrm flipH="1">
            <a:off x="3427560" y="1458720"/>
            <a:ext cx="171360" cy="171000"/>
          </a:xfrm>
          <a:prstGeom prst="line">
            <a:avLst/>
          </a:prstGeom>
          <a:ln cap="rnd" w="70920">
            <a:solidFill>
              <a:srgbClr val="ffffff"/>
            </a:solidFill>
            <a:round/>
          </a:ln>
        </p:spPr>
        <p:style>
          <a:lnRef idx="0"/>
          <a:fillRef idx="0"/>
          <a:effectRef idx="0"/>
          <a:fontRef idx="minor"/>
        </p:style>
      </p:sp>
      <p:sp>
        <p:nvSpPr>
          <p:cNvPr id="585" name=""/>
          <p:cNvSpPr/>
          <p:nvPr/>
        </p:nvSpPr>
        <p:spPr>
          <a:xfrm flipH="1">
            <a:off x="3621960" y="2394720"/>
            <a:ext cx="241560" cy="0"/>
          </a:xfrm>
          <a:prstGeom prst="line">
            <a:avLst/>
          </a:prstGeom>
          <a:ln cap="rnd" w="70920">
            <a:solidFill>
              <a:srgbClr val="ffffff"/>
            </a:solidFill>
            <a:round/>
          </a:ln>
        </p:spPr>
        <p:style>
          <a:lnRef idx="0"/>
          <a:fillRef idx="0"/>
          <a:effectRef idx="0"/>
          <a:fontRef idx="minor"/>
        </p:style>
      </p:sp>
      <p:sp>
        <p:nvSpPr>
          <p:cNvPr id="586" name=""/>
          <p:cNvSpPr/>
          <p:nvPr/>
        </p:nvSpPr>
        <p:spPr>
          <a:xfrm>
            <a:off x="1587240" y="1458720"/>
            <a:ext cx="171000" cy="171000"/>
          </a:xfrm>
          <a:prstGeom prst="line">
            <a:avLst/>
          </a:prstGeom>
          <a:ln cap="rnd" w="70920">
            <a:solidFill>
              <a:srgbClr val="ffffff"/>
            </a:solidFill>
            <a:round/>
          </a:ln>
        </p:spPr>
        <p:style>
          <a:lnRef idx="0"/>
          <a:fillRef idx="0"/>
          <a:effectRef idx="0"/>
          <a:fontRef idx="minor"/>
        </p:style>
      </p:sp>
      <p:sp>
        <p:nvSpPr>
          <p:cNvPr id="587" name=""/>
          <p:cNvSpPr/>
          <p:nvPr/>
        </p:nvSpPr>
        <p:spPr>
          <a:xfrm>
            <a:off x="1322280" y="2394720"/>
            <a:ext cx="241920" cy="0"/>
          </a:xfrm>
          <a:prstGeom prst="line">
            <a:avLst/>
          </a:prstGeom>
          <a:ln cap="rnd" w="70920">
            <a:solidFill>
              <a:srgbClr val="ffffff"/>
            </a:solidFill>
            <a:round/>
          </a:ln>
        </p:spPr>
        <p:style>
          <a:lnRef idx="0"/>
          <a:fillRef idx="0"/>
          <a:effectRef idx="0"/>
          <a:fontRef idx="minor"/>
        </p:style>
      </p:sp>
      <p:sp>
        <p:nvSpPr>
          <p:cNvPr id="588" name=""/>
          <p:cNvSpPr/>
          <p:nvPr/>
        </p:nvSpPr>
        <p:spPr>
          <a:xfrm>
            <a:off x="1862280" y="1703880"/>
            <a:ext cx="1409760" cy="1697760"/>
          </a:xfrm>
          <a:custGeom>
            <a:avLst/>
            <a:gdLst/>
            <a:ah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000000"/>
            </a:solidFill>
            <a:miter/>
          </a:ln>
        </p:spPr>
      </p:sp>
      <p:sp>
        <p:nvSpPr>
          <p:cNvPr id="589" name=""/>
          <p:cNvSpPr/>
          <p:nvPr/>
        </p:nvSpPr>
        <p:spPr>
          <a:xfrm>
            <a:off x="2236320" y="3401280"/>
            <a:ext cx="661680" cy="165240"/>
          </a:xfrm>
          <a:custGeom>
            <a:avLst/>
            <a:gdLst/>
            <a:ah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sp>
      <p:sp>
        <p:nvSpPr>
          <p:cNvPr id="590" name=""/>
          <p:cNvSpPr/>
          <p:nvPr/>
        </p:nvSpPr>
        <p:spPr>
          <a:xfrm>
            <a:off x="2300040" y="3564360"/>
            <a:ext cx="534240" cy="165600"/>
          </a:xfrm>
          <a:custGeom>
            <a:avLst/>
            <a:gdLst/>
            <a:ahLst/>
            <a:rect l="0" t="0" r="r" b="b"/>
            <a:pathLst>
              <a:path w="1484"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000000"/>
            </a:solidFill>
            <a:round/>
          </a:ln>
        </p:spPr>
      </p:sp>
      <p:sp>
        <p:nvSpPr>
          <p:cNvPr id="591" name=""/>
          <p:cNvSpPr/>
          <p:nvPr/>
        </p:nvSpPr>
        <p:spPr>
          <a:xfrm>
            <a:off x="2247840" y="2172600"/>
            <a:ext cx="645840" cy="1229040"/>
          </a:xfrm>
          <a:custGeom>
            <a:avLst/>
            <a:gdLst/>
            <a:ahLst/>
            <a:rect l="0" t="0" r="r" b="b"/>
            <a:pathLst>
              <a:path w="1794"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0920">
            <a:solidFill>
              <a:srgbClr val="000000"/>
            </a:solidFill>
            <a:round/>
          </a:ln>
        </p:spPr>
      </p:sp>
      <p:sp>
        <p:nvSpPr>
          <p:cNvPr id="592" name=""/>
          <p:cNvSpPr/>
          <p:nvPr/>
        </p:nvSpPr>
        <p:spPr>
          <a:xfrm>
            <a:off x="2567160" y="1080360"/>
            <a:ext cx="0" cy="241920"/>
          </a:xfrm>
          <a:prstGeom prst="line">
            <a:avLst/>
          </a:prstGeom>
          <a:ln cap="rnd" w="70920">
            <a:solidFill>
              <a:srgbClr val="000000"/>
            </a:solidFill>
            <a:round/>
          </a:ln>
        </p:spPr>
        <p:style>
          <a:lnRef idx="0"/>
          <a:fillRef idx="0"/>
          <a:effectRef idx="0"/>
          <a:fontRef idx="minor"/>
        </p:style>
      </p:sp>
      <p:sp>
        <p:nvSpPr>
          <p:cNvPr id="593" name=""/>
          <p:cNvSpPr/>
          <p:nvPr/>
        </p:nvSpPr>
        <p:spPr>
          <a:xfrm flipH="1">
            <a:off x="3402000" y="1430280"/>
            <a:ext cx="171000" cy="171360"/>
          </a:xfrm>
          <a:prstGeom prst="line">
            <a:avLst/>
          </a:prstGeom>
          <a:ln cap="rnd" w="70920">
            <a:solidFill>
              <a:srgbClr val="000000"/>
            </a:solidFill>
            <a:round/>
          </a:ln>
        </p:spPr>
        <p:style>
          <a:lnRef idx="0"/>
          <a:fillRef idx="0"/>
          <a:effectRef idx="0"/>
          <a:fontRef idx="minor"/>
        </p:style>
      </p:sp>
      <p:sp>
        <p:nvSpPr>
          <p:cNvPr id="594" name=""/>
          <p:cNvSpPr/>
          <p:nvPr/>
        </p:nvSpPr>
        <p:spPr>
          <a:xfrm flipH="1">
            <a:off x="3596040" y="2366280"/>
            <a:ext cx="241920" cy="0"/>
          </a:xfrm>
          <a:prstGeom prst="line">
            <a:avLst/>
          </a:prstGeom>
          <a:ln cap="rnd" w="70920">
            <a:solidFill>
              <a:srgbClr val="000000"/>
            </a:solidFill>
            <a:round/>
          </a:ln>
        </p:spPr>
        <p:style>
          <a:lnRef idx="0"/>
          <a:fillRef idx="0"/>
          <a:effectRef idx="0"/>
          <a:fontRef idx="minor"/>
        </p:style>
      </p:sp>
      <p:sp>
        <p:nvSpPr>
          <p:cNvPr id="595" name=""/>
          <p:cNvSpPr/>
          <p:nvPr/>
        </p:nvSpPr>
        <p:spPr>
          <a:xfrm>
            <a:off x="1561320" y="1430280"/>
            <a:ext cx="171000" cy="171360"/>
          </a:xfrm>
          <a:prstGeom prst="line">
            <a:avLst/>
          </a:prstGeom>
          <a:ln cap="rnd" w="70920">
            <a:solidFill>
              <a:srgbClr val="000000"/>
            </a:solidFill>
            <a:round/>
          </a:ln>
        </p:spPr>
        <p:style>
          <a:lnRef idx="0"/>
          <a:fillRef idx="0"/>
          <a:effectRef idx="0"/>
          <a:fontRef idx="minor"/>
        </p:style>
      </p:sp>
      <p:sp>
        <p:nvSpPr>
          <p:cNvPr id="596" name=""/>
          <p:cNvSpPr/>
          <p:nvPr/>
        </p:nvSpPr>
        <p:spPr>
          <a:xfrm>
            <a:off x="1296360" y="2366280"/>
            <a:ext cx="241920" cy="0"/>
          </a:xfrm>
          <a:prstGeom prst="line">
            <a:avLst/>
          </a:prstGeom>
          <a:ln cap="rnd" w="70920">
            <a:solidFill>
              <a:srgbClr val="000000"/>
            </a:solidFill>
            <a:round/>
          </a:ln>
        </p:spPr>
        <p:style>
          <a:lnRef idx="0"/>
          <a:fillRef idx="0"/>
          <a:effectRef idx="0"/>
          <a:fontRef idx="minor"/>
        </p:style>
      </p:sp>
      <p:sp>
        <p:nvSpPr>
          <p:cNvPr id="597" name=""/>
          <p:cNvSpPr/>
          <p:nvPr/>
        </p:nvSpPr>
        <p:spPr>
          <a:xfrm flipH="1">
            <a:off x="3079080" y="3203640"/>
            <a:ext cx="114480" cy="114120"/>
          </a:xfrm>
          <a:prstGeom prst="line">
            <a:avLst/>
          </a:prstGeom>
          <a:ln cap="rnd" w="47160">
            <a:solidFill>
              <a:srgbClr val="000000"/>
            </a:solidFill>
            <a:round/>
          </a:ln>
        </p:spPr>
        <p:style>
          <a:lnRef idx="0"/>
          <a:fillRef idx="0"/>
          <a:effectRef idx="0"/>
          <a:fontRef idx="minor"/>
        </p:style>
      </p:sp>
      <p:sp>
        <p:nvSpPr>
          <p:cNvPr id="598" name=""/>
          <p:cNvSpPr/>
          <p:nvPr/>
        </p:nvSpPr>
        <p:spPr>
          <a:xfrm>
            <a:off x="3079080" y="3203640"/>
            <a:ext cx="114480" cy="114120"/>
          </a:xfrm>
          <a:prstGeom prst="line">
            <a:avLst/>
          </a:prstGeom>
          <a:ln cap="rnd" w="47160">
            <a:solidFill>
              <a:srgbClr val="000000"/>
            </a:solidFill>
            <a:round/>
          </a:ln>
        </p:spPr>
        <p:style>
          <a:lnRef idx="0"/>
          <a:fillRef idx="0"/>
          <a:effectRef idx="0"/>
          <a:fontRef idx="minor"/>
        </p:style>
      </p:sp>
      <p:sp>
        <p:nvSpPr>
          <p:cNvPr id="599" name=""/>
          <p:cNvSpPr/>
          <p:nvPr/>
        </p:nvSpPr>
        <p:spPr>
          <a:xfrm flipH="1">
            <a:off x="1981800" y="1584000"/>
            <a:ext cx="114480" cy="114120"/>
          </a:xfrm>
          <a:prstGeom prst="line">
            <a:avLst/>
          </a:prstGeom>
          <a:ln cap="rnd" w="47160">
            <a:solidFill>
              <a:srgbClr val="000000"/>
            </a:solidFill>
            <a:round/>
          </a:ln>
        </p:spPr>
        <p:style>
          <a:lnRef idx="0"/>
          <a:fillRef idx="0"/>
          <a:effectRef idx="0"/>
          <a:fontRef idx="minor"/>
        </p:style>
      </p:sp>
      <p:sp>
        <p:nvSpPr>
          <p:cNvPr id="600" name=""/>
          <p:cNvSpPr/>
          <p:nvPr/>
        </p:nvSpPr>
        <p:spPr>
          <a:xfrm>
            <a:off x="1981800" y="1584000"/>
            <a:ext cx="114480" cy="114120"/>
          </a:xfrm>
          <a:prstGeom prst="line">
            <a:avLst/>
          </a:prstGeom>
          <a:ln cap="rnd" w="47160">
            <a:solidFill>
              <a:srgbClr val="000000"/>
            </a:solidFill>
            <a:round/>
          </a:ln>
        </p:spPr>
        <p:style>
          <a:lnRef idx="0"/>
          <a:fillRef idx="0"/>
          <a:effectRef idx="0"/>
          <a:fontRef idx="minor"/>
        </p:style>
      </p:sp>
      <p:sp>
        <p:nvSpPr>
          <p:cNvPr id="601" name=""/>
          <p:cNvSpPr/>
          <p:nvPr/>
        </p:nvSpPr>
        <p:spPr>
          <a:xfrm>
            <a:off x="1798200" y="3458880"/>
            <a:ext cx="167400" cy="186480"/>
          </a:xfrm>
          <a:custGeom>
            <a:avLst/>
            <a:gdLst/>
            <a:ahLst/>
            <a:rect l="0" t="0" r="r" b="b"/>
            <a:pathLst>
              <a:path w="465" h="518">
                <a:moveTo>
                  <a:pt x="0" y="518"/>
                </a:moveTo>
                <a:lnTo>
                  <a:pt x="465" y="353"/>
                </a:lnTo>
                <a:lnTo>
                  <a:pt x="93" y="0"/>
                </a:lnTo>
                <a:lnTo>
                  <a:pt x="0" y="518"/>
                </a:lnTo>
                <a:close/>
              </a:path>
            </a:pathLst>
          </a:custGeom>
          <a:noFill/>
          <a:ln cap="rnd" w="47160">
            <a:solidFill>
              <a:srgbClr val="000000"/>
            </a:solidFill>
            <a:round/>
          </a:ln>
        </p:spPr>
      </p:sp>
      <p:sp>
        <p:nvSpPr>
          <p:cNvPr id="602" name=""/>
          <p:cNvSpPr/>
          <p:nvPr/>
        </p:nvSpPr>
        <p:spPr>
          <a:xfrm>
            <a:off x="3641760" y="2671560"/>
            <a:ext cx="169200" cy="183600"/>
          </a:xfrm>
          <a:custGeom>
            <a:avLst/>
            <a:gdLst/>
            <a:ahLst/>
            <a:rect l="0" t="0" r="r" b="b"/>
            <a:pathLst>
              <a:path w="470" h="510">
                <a:moveTo>
                  <a:pt x="0" y="238"/>
                </a:moveTo>
                <a:lnTo>
                  <a:pt x="412" y="510"/>
                </a:lnTo>
                <a:lnTo>
                  <a:pt x="470" y="0"/>
                </a:lnTo>
                <a:lnTo>
                  <a:pt x="0" y="238"/>
                </a:lnTo>
                <a:close/>
              </a:path>
            </a:pathLst>
          </a:custGeom>
          <a:noFill/>
          <a:ln cap="rnd" w="47160">
            <a:solidFill>
              <a:srgbClr val="000000"/>
            </a:solidFill>
            <a:round/>
          </a:ln>
        </p:spPr>
      </p:sp>
      <p:sp>
        <p:nvSpPr>
          <p:cNvPr id="603" name=""/>
          <p:cNvSpPr/>
          <p:nvPr/>
        </p:nvSpPr>
        <p:spPr>
          <a:xfrm>
            <a:off x="1088640" y="1644840"/>
            <a:ext cx="187920" cy="165600"/>
          </a:xfrm>
          <a:custGeom>
            <a:avLst/>
            <a:gdLst/>
            <a:ahLst/>
            <a:rect l="0" t="0" r="r" b="b"/>
            <a:pathLst>
              <a:path w="522" h="460">
                <a:moveTo>
                  <a:pt x="0" y="66"/>
                </a:moveTo>
                <a:lnTo>
                  <a:pt x="297" y="460"/>
                </a:lnTo>
                <a:lnTo>
                  <a:pt x="522" y="0"/>
                </a:lnTo>
                <a:lnTo>
                  <a:pt x="0" y="66"/>
                </a:lnTo>
                <a:close/>
              </a:path>
            </a:pathLst>
          </a:custGeom>
          <a:noFill/>
          <a:ln cap="rnd" w="47160">
            <a:solidFill>
              <a:srgbClr val="000000"/>
            </a:solidFill>
            <a:round/>
          </a:ln>
        </p:spPr>
      </p:sp>
      <p:sp>
        <p:nvSpPr>
          <p:cNvPr id="604" name=""/>
          <p:cNvSpPr/>
          <p:nvPr/>
        </p:nvSpPr>
        <p:spPr>
          <a:xfrm>
            <a:off x="3659760" y="1647360"/>
            <a:ext cx="195480" cy="195840"/>
          </a:xfrm>
          <a:custGeom>
            <a:avLst/>
            <a:gdLst/>
            <a:ahLst/>
            <a:rect l="0" t="0" r="r" b="b"/>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47160">
            <a:solidFill>
              <a:srgbClr val="000000"/>
            </a:solidFill>
            <a:round/>
          </a:ln>
        </p:spPr>
      </p:sp>
      <p:sp>
        <p:nvSpPr>
          <p:cNvPr id="605"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sp>
      <p:sp>
        <p:nvSpPr>
          <p:cNvPr id="606"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sp>
      <p:sp>
        <p:nvSpPr>
          <p:cNvPr id="607" name=""/>
          <p:cNvSpPr/>
          <p:nvPr/>
        </p:nvSpPr>
        <p:spPr>
          <a:xfrm>
            <a:off x="7820640" y="307080"/>
            <a:ext cx="150120" cy="101160"/>
          </a:xfrm>
          <a:prstGeom prst="line">
            <a:avLst/>
          </a:prstGeom>
          <a:ln cap="rnd" w="88200">
            <a:solidFill>
              <a:srgbClr val="ffffff"/>
            </a:solidFill>
            <a:round/>
          </a:ln>
        </p:spPr>
        <p:style>
          <a:lnRef idx="0"/>
          <a:fillRef idx="0"/>
          <a:effectRef idx="0"/>
          <a:fontRef idx="minor"/>
        </p:style>
      </p:sp>
      <p:sp>
        <p:nvSpPr>
          <p:cNvPr id="608"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sp>
      <p:sp>
        <p:nvSpPr>
          <p:cNvPr id="609"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sp>
      <p:sp>
        <p:nvSpPr>
          <p:cNvPr id="610" name=""/>
          <p:cNvSpPr/>
          <p:nvPr/>
        </p:nvSpPr>
        <p:spPr>
          <a:xfrm>
            <a:off x="1951200" y="4389480"/>
            <a:ext cx="168120" cy="181080"/>
          </a:xfrm>
          <a:custGeom>
            <a:avLst/>
            <a:gdLst/>
            <a:ahLst/>
            <a:rect l="0" t="0" r="r" b="b"/>
            <a:pathLst>
              <a:path w="467" h="503">
                <a:moveTo>
                  <a:pt x="0" y="230"/>
                </a:moveTo>
                <a:lnTo>
                  <a:pt x="404" y="503"/>
                </a:lnTo>
                <a:lnTo>
                  <a:pt x="467" y="0"/>
                </a:lnTo>
                <a:lnTo>
                  <a:pt x="0" y="230"/>
                </a:lnTo>
                <a:close/>
              </a:path>
            </a:pathLst>
          </a:custGeom>
          <a:noFill/>
          <a:ln cap="rnd" w="46800">
            <a:solidFill>
              <a:srgbClr val="ffffff"/>
            </a:solidFill>
            <a:round/>
          </a:ln>
        </p:spPr>
      </p:sp>
      <p:sp>
        <p:nvSpPr>
          <p:cNvPr id="611" name=""/>
          <p:cNvSpPr/>
          <p:nvPr/>
        </p:nvSpPr>
        <p:spPr>
          <a:xfrm flipH="1">
            <a:off x="5312880" y="867960"/>
            <a:ext cx="164160" cy="164160"/>
          </a:xfrm>
          <a:prstGeom prst="line">
            <a:avLst/>
          </a:prstGeom>
          <a:ln cap="rnd" w="68040">
            <a:solidFill>
              <a:srgbClr val="ffffff"/>
            </a:solidFill>
            <a:round/>
          </a:ln>
        </p:spPr>
        <p:style>
          <a:lnRef idx="0"/>
          <a:fillRef idx="0"/>
          <a:effectRef idx="0"/>
          <a:fontRef idx="minor"/>
        </p:style>
      </p:sp>
      <p:sp>
        <p:nvSpPr>
          <p:cNvPr id="612" name=""/>
          <p:cNvSpPr/>
          <p:nvPr/>
        </p:nvSpPr>
        <p:spPr>
          <a:xfrm>
            <a:off x="5312880" y="867960"/>
            <a:ext cx="164160" cy="164160"/>
          </a:xfrm>
          <a:prstGeom prst="line">
            <a:avLst/>
          </a:prstGeom>
          <a:ln cap="rnd" w="68040">
            <a:solidFill>
              <a:srgbClr val="ffffff"/>
            </a:solidFill>
            <a:round/>
          </a:ln>
        </p:spPr>
        <p:style>
          <a:lnRef idx="0"/>
          <a:fillRef idx="0"/>
          <a:effectRef idx="0"/>
          <a:fontRef idx="minor"/>
        </p:style>
      </p:sp>
      <p:sp>
        <p:nvSpPr>
          <p:cNvPr id="613" name=""/>
          <p:cNvSpPr/>
          <p:nvPr/>
        </p:nvSpPr>
        <p:spPr>
          <a:xfrm>
            <a:off x="7007400" y="2572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46080">
            <a:solidFill>
              <a:srgbClr val="ffffff"/>
            </a:solidFill>
            <a:round/>
          </a:ln>
        </p:spPr>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
          <p:cNvSpPr/>
          <p:nvPr/>
        </p:nvSpPr>
        <p:spPr>
          <a:xfrm>
            <a:off x="4972320" y="3486600"/>
            <a:ext cx="1327680" cy="293400"/>
          </a:xfrm>
          <a:custGeom>
            <a:avLst/>
            <a:gdLst/>
            <a:ahLst/>
            <a:rect l="0" t="0" r="r" b="b"/>
            <a:pathLst>
              <a:path w="3688" h="815">
                <a:moveTo>
                  <a:pt x="1844" y="815"/>
                </a:moveTo>
                <a:lnTo>
                  <a:pt x="3263" y="815"/>
                </a:lnTo>
                <a:lnTo>
                  <a:pt x="3307" y="813"/>
                </a:lnTo>
                <a:lnTo>
                  <a:pt x="3349" y="806"/>
                </a:lnTo>
                <a:lnTo>
                  <a:pt x="3389" y="796"/>
                </a:lnTo>
                <a:lnTo>
                  <a:pt x="3429" y="783"/>
                </a:lnTo>
                <a:lnTo>
                  <a:pt x="3465" y="766"/>
                </a:lnTo>
                <a:lnTo>
                  <a:pt x="3501" y="745"/>
                </a:lnTo>
                <a:lnTo>
                  <a:pt x="3533" y="722"/>
                </a:lnTo>
                <a:lnTo>
                  <a:pt x="3564" y="696"/>
                </a:lnTo>
                <a:lnTo>
                  <a:pt x="3591" y="666"/>
                </a:lnTo>
                <a:lnTo>
                  <a:pt x="3615" y="636"/>
                </a:lnTo>
                <a:lnTo>
                  <a:pt x="3637" y="602"/>
                </a:lnTo>
                <a:lnTo>
                  <a:pt x="3655" y="566"/>
                </a:lnTo>
                <a:lnTo>
                  <a:pt x="3669" y="528"/>
                </a:lnTo>
                <a:lnTo>
                  <a:pt x="3679" y="489"/>
                </a:lnTo>
                <a:lnTo>
                  <a:pt x="3686" y="449"/>
                </a:lnTo>
                <a:lnTo>
                  <a:pt x="3688" y="407"/>
                </a:lnTo>
                <a:lnTo>
                  <a:pt x="3688" y="407"/>
                </a:lnTo>
                <a:lnTo>
                  <a:pt x="3686" y="365"/>
                </a:lnTo>
                <a:lnTo>
                  <a:pt x="3679" y="325"/>
                </a:lnTo>
                <a:lnTo>
                  <a:pt x="3669" y="287"/>
                </a:lnTo>
                <a:lnTo>
                  <a:pt x="3655" y="248"/>
                </a:lnTo>
                <a:lnTo>
                  <a:pt x="3637" y="213"/>
                </a:lnTo>
                <a:lnTo>
                  <a:pt x="3615" y="179"/>
                </a:lnTo>
                <a:lnTo>
                  <a:pt x="3591" y="149"/>
                </a:lnTo>
                <a:lnTo>
                  <a:pt x="3564" y="119"/>
                </a:lnTo>
                <a:lnTo>
                  <a:pt x="3533" y="93"/>
                </a:lnTo>
                <a:lnTo>
                  <a:pt x="3501" y="70"/>
                </a:lnTo>
                <a:lnTo>
                  <a:pt x="3465" y="49"/>
                </a:lnTo>
                <a:lnTo>
                  <a:pt x="3429" y="32"/>
                </a:lnTo>
                <a:lnTo>
                  <a:pt x="3389" y="19"/>
                </a:lnTo>
                <a:lnTo>
                  <a:pt x="3349" y="9"/>
                </a:lnTo>
                <a:lnTo>
                  <a:pt x="3307" y="2"/>
                </a:lnTo>
                <a:lnTo>
                  <a:pt x="3263" y="0"/>
                </a:lnTo>
                <a:lnTo>
                  <a:pt x="426" y="0"/>
                </a:lnTo>
                <a:lnTo>
                  <a:pt x="383" y="2"/>
                </a:lnTo>
                <a:lnTo>
                  <a:pt x="340" y="9"/>
                </a:lnTo>
                <a:lnTo>
                  <a:pt x="299" y="19"/>
                </a:lnTo>
                <a:lnTo>
                  <a:pt x="260" y="32"/>
                </a:lnTo>
                <a:lnTo>
                  <a:pt x="223" y="49"/>
                </a:lnTo>
                <a:lnTo>
                  <a:pt x="187" y="70"/>
                </a:lnTo>
                <a:lnTo>
                  <a:pt x="155" y="93"/>
                </a:lnTo>
                <a:lnTo>
                  <a:pt x="124" y="119"/>
                </a:lnTo>
                <a:lnTo>
                  <a:pt x="97" y="149"/>
                </a:lnTo>
                <a:lnTo>
                  <a:pt x="73" y="179"/>
                </a:lnTo>
                <a:lnTo>
                  <a:pt x="51" y="213"/>
                </a:lnTo>
                <a:lnTo>
                  <a:pt x="33" y="248"/>
                </a:lnTo>
                <a:lnTo>
                  <a:pt x="19" y="287"/>
                </a:lnTo>
                <a:lnTo>
                  <a:pt x="9" y="325"/>
                </a:lnTo>
                <a:lnTo>
                  <a:pt x="2" y="365"/>
                </a:lnTo>
                <a:lnTo>
                  <a:pt x="0" y="407"/>
                </a:lnTo>
                <a:lnTo>
                  <a:pt x="0" y="407"/>
                </a:lnTo>
                <a:lnTo>
                  <a:pt x="2" y="449"/>
                </a:lnTo>
                <a:lnTo>
                  <a:pt x="9" y="489"/>
                </a:lnTo>
                <a:lnTo>
                  <a:pt x="19" y="528"/>
                </a:lnTo>
                <a:lnTo>
                  <a:pt x="33" y="566"/>
                </a:lnTo>
                <a:lnTo>
                  <a:pt x="51" y="602"/>
                </a:lnTo>
                <a:lnTo>
                  <a:pt x="73" y="636"/>
                </a:lnTo>
                <a:lnTo>
                  <a:pt x="97" y="666"/>
                </a:lnTo>
                <a:lnTo>
                  <a:pt x="124" y="696"/>
                </a:lnTo>
                <a:lnTo>
                  <a:pt x="155" y="722"/>
                </a:lnTo>
                <a:lnTo>
                  <a:pt x="187" y="745"/>
                </a:lnTo>
                <a:lnTo>
                  <a:pt x="223" y="766"/>
                </a:lnTo>
                <a:lnTo>
                  <a:pt x="260" y="783"/>
                </a:lnTo>
                <a:lnTo>
                  <a:pt x="299" y="796"/>
                </a:lnTo>
                <a:lnTo>
                  <a:pt x="340" y="806"/>
                </a:lnTo>
                <a:lnTo>
                  <a:pt x="383" y="813"/>
                </a:lnTo>
                <a:lnTo>
                  <a:pt x="426" y="815"/>
                </a:lnTo>
                <a:lnTo>
                  <a:pt x="1844" y="815"/>
                </a:lnTo>
                <a:close/>
              </a:path>
            </a:pathLst>
          </a:custGeom>
          <a:solidFill>
            <a:srgbClr val="ffffff"/>
          </a:solidFill>
          <a:ln w="0">
            <a:noFill/>
          </a:ln>
        </p:spPr>
        <p:txBody>
          <a:bodyPr lIns="90000" rIns="90000" tIns="45000" bIns="45000" anchor="ctr" anchorCtr="1">
            <a:noAutofit/>
          </a:bodyPr>
          <a:p>
            <a:pPr algn="ctr">
              <a:buNone/>
            </a:pPr>
            <a:r>
              <a:rPr b="0" lang="pt-BR" sz="1400" spc="-1" strike="noStrike">
                <a:latin typeface="Noto Sans"/>
              </a:rPr>
              <a:t>Lorem Ipsum</a:t>
            </a:r>
            <a:endParaRPr b="0" lang="pt-BR" sz="1400" spc="-1" strike="noStrike">
              <a:latin typeface="Arial"/>
            </a:endParaRPr>
          </a:p>
        </p:txBody>
      </p:sp>
      <p:sp>
        <p:nvSpPr>
          <p:cNvPr id="651" name="PlaceHolder 1"/>
          <p:cNvSpPr>
            <a:spLocks noGrp="1"/>
          </p:cNvSpPr>
          <p:nvPr>
            <p:ph type="title"/>
          </p:nvPr>
        </p:nvSpPr>
        <p:spPr>
          <a:xfrm>
            <a:off x="4977000" y="2466360"/>
            <a:ext cx="3885120" cy="902520"/>
          </a:xfrm>
          <a:prstGeom prst="rect">
            <a:avLst/>
          </a:prstGeom>
          <a:noFill/>
          <a:ln w="0">
            <a:noFill/>
          </a:ln>
        </p:spPr>
        <p:txBody>
          <a:bodyPr lIns="0" rIns="0" tIns="0" bIns="0" anchor="ctr">
            <a:noAutofit/>
          </a:bodyPr>
          <a:p>
            <a:r>
              <a:rPr b="0" lang="pt-BR" sz="2600" spc="-1" strike="noStrike">
                <a:solidFill>
                  <a:srgbClr val="000000"/>
                </a:solidFill>
                <a:latin typeface="Noto Sans"/>
              </a:rPr>
              <a:t>YELLOW IDEA</a:t>
            </a:r>
            <a:br>
              <a:rPr sz="2600"/>
            </a:br>
            <a:r>
              <a:rPr b="0" lang="pt-BR" sz="2600" spc="-1" strike="noStrike">
                <a:solidFill>
                  <a:srgbClr val="000000"/>
                </a:solidFill>
                <a:latin typeface="Noto Sans"/>
              </a:rPr>
              <a:t>TEMPLATE</a:t>
            </a:r>
            <a:endParaRPr b="0" lang="pt-BR" sz="2600" spc="-1" strike="noStrike">
              <a:latin typeface="Noto Sans"/>
            </a:endParaRPr>
          </a:p>
        </p:txBody>
      </p:sp>
      <p:sp>
        <p:nvSpPr>
          <p:cNvPr id="652" name=""/>
          <p:cNvSpPr txBox="1"/>
          <p:nvPr/>
        </p:nvSpPr>
        <p:spPr>
          <a:xfrm>
            <a:off x="624240" y="4882680"/>
            <a:ext cx="4023360" cy="484920"/>
          </a:xfrm>
          <a:prstGeom prst="rect">
            <a:avLst/>
          </a:prstGeom>
          <a:noFill/>
          <a:ln w="0">
            <a:noFill/>
          </a:ln>
        </p:spPr>
        <p:txBody>
          <a:bodyPr lIns="0" rIns="0" tIns="0" bIns="0" anchor="ctr">
            <a:noAutofit/>
          </a:bodyPr>
          <a:p>
            <a:r>
              <a:rPr b="0" lang="pt-BR" sz="1400" spc="-1" strike="noStrike">
                <a:solidFill>
                  <a:srgbClr val="000000"/>
                </a:solidFill>
                <a:latin typeface="Noto Sans"/>
              </a:rPr>
              <a:t>Lorem ipsum dolor sit amet, consectetur adipiscing elit.</a:t>
            </a:r>
            <a:endParaRPr b="0" lang="pt-BR"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
          <p:cNvSpPr txBox="1"/>
          <p:nvPr/>
        </p:nvSpPr>
        <p:spPr>
          <a:xfrm>
            <a:off x="3960000" y="1015560"/>
            <a:ext cx="4320000" cy="4654440"/>
          </a:xfrm>
          <a:prstGeom prst="rect">
            <a:avLst/>
          </a:prstGeom>
          <a:noFill/>
          <a:ln w="0">
            <a:noFill/>
          </a:ln>
        </p:spPr>
        <p:txBody>
          <a:bodyPr lIns="0" rIns="0" tIns="0" bIns="0" anchor="ctr">
            <a:noAutofit/>
          </a:bodyPr>
          <a:p>
            <a:r>
              <a:rPr b="0" lang="pt-BR" sz="1400" spc="-1" strike="noStrike">
                <a:latin typeface="Noto Sans"/>
              </a:rPr>
              <a:t>O Gnome 46 é um dos atrativos do Ubuntu 24.04. Lançada em março, essa versão não traz grandes mudanças visuais, embora tenha ajustes de design. Os avanços reais são funcionais, a começar pelo desempenho geral, otimizado para priorizar a experiência do usuário ao abrir arquivos, navegar pelo sistema ou utilizar ferramentas nativas.</a:t>
            </a:r>
            <a:endParaRPr b="0" lang="pt-BR" sz="1400" spc="-1" strike="noStrike">
              <a:latin typeface="Arial"/>
            </a:endParaRPr>
          </a:p>
          <a:p>
            <a:endParaRPr b="0" lang="pt-BR" sz="1400" spc="-1" strike="noStrike">
              <a:latin typeface="Arial"/>
            </a:endParaRPr>
          </a:p>
          <a:p>
            <a:r>
              <a:rPr b="0" lang="pt-BR" sz="1400" spc="-1" strike="noStrike">
                <a:latin typeface="Noto Sans"/>
              </a:rPr>
              <a:t>Nesse sentido, o gerenciador de arquivos Files (antigo Nautilus) agora permite que a função de pesquisa na barra superior faça buscas na pasta atual ou em todo o sistema sem que o usuário tenha que mudar de janela. Basta clicar no botão de lupa no topo esquerdo para alternar entre essas opções.</a:t>
            </a:r>
            <a:endParaRPr b="0" lang="pt-BR" sz="1400" spc="-1" strike="noStrike">
              <a:latin typeface="Arial"/>
            </a:endParaRPr>
          </a:p>
          <a:p>
            <a:r>
              <a:rPr b="0" lang="pt-BR" sz="1400" spc="-1" strike="noStrike">
                <a:latin typeface="Noto Sans"/>
              </a:rPr>
              <a:t>O gerenciador de arquivos do Ubuntu 24.04 permite buscas globais </a:t>
            </a:r>
            <a:endParaRPr b="0" lang="pt-BR" sz="1400" spc="-1" strike="noStrike">
              <a:latin typeface="Arial"/>
            </a:endParaRPr>
          </a:p>
        </p:txBody>
      </p:sp>
      <p:sp>
        <p:nvSpPr>
          <p:cNvPr id="654" name="PlaceHolder 1"/>
          <p:cNvSpPr>
            <a:spLocks noGrp="1"/>
          </p:cNvSpPr>
          <p:nvPr>
            <p:ph type="title"/>
          </p:nvPr>
        </p:nvSpPr>
        <p:spPr>
          <a:xfrm>
            <a:off x="4320000" y="315000"/>
            <a:ext cx="3182400" cy="1305000"/>
          </a:xfrm>
          <a:prstGeom prst="rect">
            <a:avLst/>
          </a:prstGeom>
          <a:noFill/>
          <a:ln w="0">
            <a:noFill/>
          </a:ln>
        </p:spPr>
        <p:txBody>
          <a:bodyPr lIns="0" rIns="0" tIns="0" bIns="0" anchor="ctr">
            <a:noAutofit/>
          </a:bodyPr>
          <a:p>
            <a:pPr algn="ctr">
              <a:buNone/>
            </a:pPr>
            <a:r>
              <a:rPr b="0" lang="pt-BR" sz="4400" spc="-1" strike="noStrike">
                <a:latin typeface="Noto Sans"/>
              </a:rPr>
              <a:t>GNOME 46</a:t>
            </a:r>
            <a:endParaRPr b="0" lang="pt-BR" sz="4400" spc="-1" strike="noStrike">
              <a:latin typeface="Noto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
          <p:cNvSpPr txBox="1"/>
          <p:nvPr/>
        </p:nvSpPr>
        <p:spPr>
          <a:xfrm>
            <a:off x="3960000" y="1015560"/>
            <a:ext cx="4320000" cy="4654440"/>
          </a:xfrm>
          <a:prstGeom prst="rect">
            <a:avLst/>
          </a:prstGeom>
          <a:noFill/>
          <a:ln w="0">
            <a:noFill/>
          </a:ln>
        </p:spPr>
        <p:txBody>
          <a:bodyPr lIns="0" rIns="0" tIns="0" bIns="0" anchor="ctr">
            <a:noAutofit/>
          </a:bodyPr>
          <a:p>
            <a:endParaRPr b="0" lang="pt-BR" sz="1400" spc="-1" strike="noStrike">
              <a:latin typeface="Arial"/>
            </a:endParaRPr>
          </a:p>
          <a:p>
            <a:endParaRPr b="0" lang="pt-BR" sz="1400" spc="-1" strike="noStrike">
              <a:latin typeface="Arial"/>
            </a:endParaRPr>
          </a:p>
          <a:p>
            <a:r>
              <a:rPr b="0" lang="pt-BR" sz="1400" spc="-1" strike="noStrike">
                <a:latin typeface="Noto Sans"/>
              </a:rPr>
              <a:t>O instalador do Ubuntu já era intuitivo, mas a experiência ficou melhor na versão 24.04. Logo nas primeiras etapas do processo, a ferramenta exibe uma tela para que você possa personalizar recursos de acessibilidade, como dimensões de elementos visuais e sinais sonoros.</a:t>
            </a:r>
            <a:endParaRPr b="0" lang="pt-BR" sz="1400" spc="-1" strike="noStrike">
              <a:latin typeface="Arial"/>
            </a:endParaRPr>
          </a:p>
        </p:txBody>
      </p:sp>
      <p:sp>
        <p:nvSpPr>
          <p:cNvPr id="656" name="PlaceHolder 1"/>
          <p:cNvSpPr>
            <a:spLocks noGrp="1"/>
          </p:cNvSpPr>
          <p:nvPr>
            <p:ph type="title"/>
          </p:nvPr>
        </p:nvSpPr>
        <p:spPr>
          <a:xfrm>
            <a:off x="3591000" y="1080000"/>
            <a:ext cx="5229000" cy="1620000"/>
          </a:xfrm>
          <a:prstGeom prst="rect">
            <a:avLst/>
          </a:prstGeom>
          <a:noFill/>
          <a:ln w="0">
            <a:noFill/>
          </a:ln>
        </p:spPr>
        <p:txBody>
          <a:bodyPr lIns="0" rIns="0" tIns="0" bIns="0" anchor="ctr">
            <a:noAutofit/>
          </a:bodyPr>
          <a:p>
            <a:pPr algn="ctr">
              <a:buNone/>
            </a:pPr>
            <a:r>
              <a:rPr b="0" lang="pt-BR" sz="4400" spc="-1" strike="noStrike">
                <a:latin typeface="Noto Sans"/>
              </a:rPr>
              <a:t>Instalador muito mais prático</a:t>
            </a:r>
            <a:endParaRPr b="0" lang="pt-BR" sz="4400" spc="-1" strike="noStrike">
              <a:latin typeface="Noto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
          <p:cNvSpPr txBox="1"/>
          <p:nvPr/>
        </p:nvSpPr>
        <p:spPr>
          <a:xfrm>
            <a:off x="3960000" y="720000"/>
            <a:ext cx="4320000" cy="6274440"/>
          </a:xfrm>
          <a:prstGeom prst="rect">
            <a:avLst/>
          </a:prstGeom>
          <a:noFill/>
          <a:ln w="0">
            <a:noFill/>
          </a:ln>
        </p:spPr>
        <p:txBody>
          <a:bodyPr lIns="0" rIns="0" tIns="0" bIns="0" anchor="ctr">
            <a:noAutofit/>
          </a:bodyPr>
          <a:p>
            <a:r>
              <a:rPr b="0" lang="pt-BR" sz="1400" spc="-1" strike="noStrike">
                <a:latin typeface="Noto Sans"/>
              </a:rPr>
              <a:t>No caso do Ubuntu 24.04, o que é notável é a declaração de Mark Shuttleworth, CEO da Canonical, de que a versão receberá até 12 anos de atualizações, com esse suporte estendido valendo para toda a distribuição, e não somente a pacotes específicos. </a:t>
            </a:r>
            <a:endParaRPr b="0" lang="pt-BR" sz="1400" spc="-1" strike="noStrike">
              <a:latin typeface="Arial"/>
            </a:endParaRPr>
          </a:p>
        </p:txBody>
      </p:sp>
      <p:sp>
        <p:nvSpPr>
          <p:cNvPr id="658" name="PlaceHolder 1"/>
          <p:cNvSpPr>
            <a:spLocks noGrp="1"/>
          </p:cNvSpPr>
          <p:nvPr>
            <p:ph type="title"/>
          </p:nvPr>
        </p:nvSpPr>
        <p:spPr>
          <a:xfrm>
            <a:off x="4500000" y="180000"/>
            <a:ext cx="3240000" cy="2880000"/>
          </a:xfrm>
          <a:prstGeom prst="rect">
            <a:avLst/>
          </a:prstGeom>
          <a:noFill/>
          <a:ln w="0">
            <a:noFill/>
          </a:ln>
        </p:spPr>
        <p:txBody>
          <a:bodyPr lIns="0" rIns="0" tIns="0" bIns="0" anchor="ctr">
            <a:noAutofit/>
          </a:bodyPr>
          <a:p>
            <a:pPr algn="ctr">
              <a:buNone/>
            </a:pPr>
            <a:r>
              <a:rPr b="0" lang="pt-BR" sz="4000" spc="-1" strike="noStrike">
                <a:latin typeface="Noto Sans"/>
              </a:rPr>
              <a:t>Atualizações garantidas por até 12 anos</a:t>
            </a:r>
            <a:endParaRPr b="0" lang="pt-BR" sz="4000" spc="-1" strike="noStrike">
              <a:latin typeface="Noto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
          <p:cNvSpPr txBox="1"/>
          <p:nvPr/>
        </p:nvSpPr>
        <p:spPr>
          <a:xfrm>
            <a:off x="4400640" y="1726560"/>
            <a:ext cx="4320000" cy="4654440"/>
          </a:xfrm>
          <a:prstGeom prst="rect">
            <a:avLst/>
          </a:prstGeom>
          <a:noFill/>
          <a:ln w="0">
            <a:noFill/>
          </a:ln>
        </p:spPr>
        <p:txBody>
          <a:bodyPr lIns="0" rIns="0" tIns="0" bIns="0" anchor="ctr">
            <a:noAutofit/>
          </a:bodyPr>
          <a:p>
            <a:r>
              <a:rPr b="0" lang="pt-BR" sz="1400" spc="-1" strike="noStrike">
                <a:latin typeface="Noto Sans"/>
              </a:rPr>
              <a:t>Introduzido no Ubuntu 23.10, o App Center também marca presença na versão 24.04. A ferramenta permite a instalação de softwares em pacotes Snap a partir de uma interface baseada no Flutter (framework criado pelo Google para facilitar o desenvolvimento de aplicativos multiplataforma).</a:t>
            </a:r>
            <a:endParaRPr b="0" lang="pt-BR" sz="1400" spc="-1" strike="noStrike">
              <a:latin typeface="Arial"/>
            </a:endParaRPr>
          </a:p>
        </p:txBody>
      </p:sp>
      <p:sp>
        <p:nvSpPr>
          <p:cNvPr id="660" name="PlaceHolder 1"/>
          <p:cNvSpPr>
            <a:spLocks noGrp="1"/>
          </p:cNvSpPr>
          <p:nvPr>
            <p:ph type="title"/>
          </p:nvPr>
        </p:nvSpPr>
        <p:spPr>
          <a:xfrm>
            <a:off x="4500000" y="-66600"/>
            <a:ext cx="4500000" cy="4566600"/>
          </a:xfrm>
          <a:prstGeom prst="rect">
            <a:avLst/>
          </a:prstGeom>
          <a:noFill/>
          <a:ln w="0">
            <a:noFill/>
          </a:ln>
        </p:spPr>
        <p:txBody>
          <a:bodyPr lIns="0" rIns="0" tIns="0" bIns="0" anchor="ctr">
            <a:noAutofit/>
          </a:bodyPr>
          <a:p>
            <a:pPr algn="ctr">
              <a:buNone/>
            </a:pPr>
            <a:r>
              <a:rPr b="0" lang="pt-BR" sz="4400" spc="-1" strike="noStrike">
                <a:latin typeface="Noto Sans"/>
              </a:rPr>
              <a:t>App Center para</a:t>
            </a:r>
            <a:r>
              <a:rPr b="0" lang="pt-BR" sz="4000" spc="-1" strike="noStrike">
                <a:latin typeface="Noto Sans"/>
              </a:rPr>
              <a:t> gerenciar seus</a:t>
            </a:r>
            <a:r>
              <a:rPr b="0" lang="pt-BR" sz="4400" spc="-1" strike="noStrike">
                <a:latin typeface="Noto Sans"/>
              </a:rPr>
              <a:t> softwares</a:t>
            </a:r>
            <a:endParaRPr b="0" lang="pt-BR" sz="4400" spc="-1" strike="noStrike">
              <a:latin typeface="Noto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
          <p:cNvSpPr txBox="1"/>
          <p:nvPr/>
        </p:nvSpPr>
        <p:spPr>
          <a:xfrm>
            <a:off x="4320000" y="1620000"/>
            <a:ext cx="4320000" cy="4654440"/>
          </a:xfrm>
          <a:prstGeom prst="rect">
            <a:avLst/>
          </a:prstGeom>
          <a:noFill/>
          <a:ln w="0">
            <a:noFill/>
          </a:ln>
        </p:spPr>
        <p:txBody>
          <a:bodyPr lIns="0" rIns="0" tIns="0" bIns="0" anchor="ctr">
            <a:noAutofit/>
          </a:bodyPr>
          <a:p>
            <a:r>
              <a:rPr b="0" lang="pt-BR" sz="1400" spc="-1" strike="noStrike">
                <a:latin typeface="Noto Sans"/>
              </a:rPr>
              <a:t>O Ubuntu 24.04 vem com o kernel Linux 6.8, versão lançada em março que adiciona suporte ao chip Broadcom BCM2712 do Raspberry Pi 5, compatibilidade para os futuros processadores AMD com arquitetura Zen 5, ajustes de desempenho para unidades Intel Core Ultra, entre vários outros aprimoramentos.</a:t>
            </a:r>
            <a:endParaRPr b="0" lang="pt-BR" sz="1400" spc="-1" strike="noStrike">
              <a:latin typeface="Arial"/>
            </a:endParaRPr>
          </a:p>
        </p:txBody>
      </p:sp>
      <p:sp>
        <p:nvSpPr>
          <p:cNvPr id="662" name="PlaceHolder 1"/>
          <p:cNvSpPr>
            <a:spLocks noGrp="1"/>
          </p:cNvSpPr>
          <p:nvPr>
            <p:ph type="title"/>
          </p:nvPr>
        </p:nvSpPr>
        <p:spPr>
          <a:xfrm>
            <a:off x="4860000" y="1215000"/>
            <a:ext cx="3060000" cy="1665000"/>
          </a:xfrm>
          <a:prstGeom prst="rect">
            <a:avLst/>
          </a:prstGeom>
          <a:noFill/>
          <a:ln w="0">
            <a:noFill/>
          </a:ln>
        </p:spPr>
        <p:txBody>
          <a:bodyPr lIns="0" rIns="0" tIns="0" bIns="0" anchor="ctr">
            <a:noAutofit/>
          </a:bodyPr>
          <a:p>
            <a:pPr algn="ctr">
              <a:buNone/>
            </a:pPr>
            <a:r>
              <a:rPr b="0" lang="pt-BR" sz="4400" spc="-1" strike="noStrike">
                <a:latin typeface="Noto Sans"/>
              </a:rPr>
              <a:t>Kernel Linux 6.8</a:t>
            </a:r>
            <a:endParaRPr b="0" lang="pt-BR" sz="4400" spc="-1" strike="noStrike">
              <a:latin typeface="Noto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
          <p:cNvSpPr txBox="1"/>
          <p:nvPr/>
        </p:nvSpPr>
        <p:spPr>
          <a:xfrm>
            <a:off x="4140000" y="1645560"/>
            <a:ext cx="4320000" cy="4654440"/>
          </a:xfrm>
          <a:prstGeom prst="rect">
            <a:avLst/>
          </a:prstGeom>
          <a:noFill/>
          <a:ln w="0">
            <a:noFill/>
          </a:ln>
        </p:spPr>
        <p:txBody>
          <a:bodyPr lIns="0" rIns="0" tIns="0" bIns="0" anchor="ctr">
            <a:noAutofit/>
          </a:bodyPr>
          <a:p>
            <a:r>
              <a:rPr b="0" lang="pt-BR" sz="1400" spc="-1" strike="noStrike">
                <a:latin typeface="Noto Sans"/>
              </a:rPr>
              <a:t>A previsão é a de você possa baixar a versão final do Ubuntu 24.04 LTS no site da Canonical a partir de 25 de abril. Para instalar a distribuição em um PC, você pode baixar a imagem do sistema e usar uma ferramenta como o Rufus para gerar um pendrive de instalação.</a:t>
            </a:r>
            <a:endParaRPr b="0" lang="pt-BR" sz="1400" spc="-1" strike="noStrike">
              <a:latin typeface="Arial"/>
            </a:endParaRPr>
          </a:p>
        </p:txBody>
      </p:sp>
      <p:sp>
        <p:nvSpPr>
          <p:cNvPr id="664" name="PlaceHolder 1"/>
          <p:cNvSpPr>
            <a:spLocks noGrp="1"/>
          </p:cNvSpPr>
          <p:nvPr>
            <p:ph type="title"/>
          </p:nvPr>
        </p:nvSpPr>
        <p:spPr>
          <a:xfrm>
            <a:off x="4557600" y="-178920"/>
            <a:ext cx="4082400" cy="5218920"/>
          </a:xfrm>
          <a:prstGeom prst="rect">
            <a:avLst/>
          </a:prstGeom>
          <a:noFill/>
          <a:ln w="0">
            <a:noFill/>
          </a:ln>
        </p:spPr>
        <p:txBody>
          <a:bodyPr lIns="0" rIns="0" tIns="0" bIns="0" anchor="ctr">
            <a:noAutofit/>
          </a:bodyPr>
          <a:p>
            <a:pPr algn="ctr">
              <a:buNone/>
            </a:pPr>
            <a:r>
              <a:rPr b="0" lang="pt-BR" sz="4400" spc="-1" strike="noStrike">
                <a:latin typeface="Noto Sans"/>
              </a:rPr>
              <a:t>Como baixar o Ubuntu 24.04 LTS “Noble Numbat”</a:t>
            </a:r>
            <a:br>
              <a:rPr sz="4400"/>
            </a:br>
            <a:br>
              <a:rPr sz="4400"/>
            </a:br>
            <a:endParaRPr b="0" lang="pt-BR" sz="4400" spc="-1" strike="noStrike">
              <a:latin typeface="Noto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
          <p:cNvSpPr/>
          <p:nvPr/>
        </p:nvSpPr>
        <p:spPr>
          <a:xfrm>
            <a:off x="4972320" y="3486600"/>
            <a:ext cx="1327680" cy="293400"/>
          </a:xfrm>
          <a:custGeom>
            <a:avLst/>
            <a:gdLst/>
            <a:ahLst/>
            <a:rect l="0" t="0" r="r" b="b"/>
            <a:pathLst>
              <a:path w="3688" h="815">
                <a:moveTo>
                  <a:pt x="1844" y="815"/>
                </a:moveTo>
                <a:lnTo>
                  <a:pt x="3263" y="815"/>
                </a:lnTo>
                <a:lnTo>
                  <a:pt x="3307" y="813"/>
                </a:lnTo>
                <a:lnTo>
                  <a:pt x="3349" y="806"/>
                </a:lnTo>
                <a:lnTo>
                  <a:pt x="3389" y="796"/>
                </a:lnTo>
                <a:lnTo>
                  <a:pt x="3429" y="783"/>
                </a:lnTo>
                <a:lnTo>
                  <a:pt x="3465" y="766"/>
                </a:lnTo>
                <a:lnTo>
                  <a:pt x="3501" y="745"/>
                </a:lnTo>
                <a:lnTo>
                  <a:pt x="3533" y="722"/>
                </a:lnTo>
                <a:lnTo>
                  <a:pt x="3564" y="696"/>
                </a:lnTo>
                <a:lnTo>
                  <a:pt x="3591" y="666"/>
                </a:lnTo>
                <a:lnTo>
                  <a:pt x="3615" y="636"/>
                </a:lnTo>
                <a:lnTo>
                  <a:pt x="3637" y="602"/>
                </a:lnTo>
                <a:lnTo>
                  <a:pt x="3655" y="566"/>
                </a:lnTo>
                <a:lnTo>
                  <a:pt x="3669" y="528"/>
                </a:lnTo>
                <a:lnTo>
                  <a:pt x="3679" y="489"/>
                </a:lnTo>
                <a:lnTo>
                  <a:pt x="3686" y="449"/>
                </a:lnTo>
                <a:lnTo>
                  <a:pt x="3688" y="407"/>
                </a:lnTo>
                <a:lnTo>
                  <a:pt x="3688" y="407"/>
                </a:lnTo>
                <a:lnTo>
                  <a:pt x="3686" y="365"/>
                </a:lnTo>
                <a:lnTo>
                  <a:pt x="3679" y="325"/>
                </a:lnTo>
                <a:lnTo>
                  <a:pt x="3669" y="287"/>
                </a:lnTo>
                <a:lnTo>
                  <a:pt x="3655" y="248"/>
                </a:lnTo>
                <a:lnTo>
                  <a:pt x="3637" y="213"/>
                </a:lnTo>
                <a:lnTo>
                  <a:pt x="3615" y="179"/>
                </a:lnTo>
                <a:lnTo>
                  <a:pt x="3591" y="149"/>
                </a:lnTo>
                <a:lnTo>
                  <a:pt x="3564" y="119"/>
                </a:lnTo>
                <a:lnTo>
                  <a:pt x="3533" y="93"/>
                </a:lnTo>
                <a:lnTo>
                  <a:pt x="3501" y="70"/>
                </a:lnTo>
                <a:lnTo>
                  <a:pt x="3465" y="49"/>
                </a:lnTo>
                <a:lnTo>
                  <a:pt x="3429" y="32"/>
                </a:lnTo>
                <a:lnTo>
                  <a:pt x="3389" y="19"/>
                </a:lnTo>
                <a:lnTo>
                  <a:pt x="3349" y="9"/>
                </a:lnTo>
                <a:lnTo>
                  <a:pt x="3307" y="2"/>
                </a:lnTo>
                <a:lnTo>
                  <a:pt x="3263" y="0"/>
                </a:lnTo>
                <a:lnTo>
                  <a:pt x="426" y="0"/>
                </a:lnTo>
                <a:lnTo>
                  <a:pt x="383" y="2"/>
                </a:lnTo>
                <a:lnTo>
                  <a:pt x="340" y="9"/>
                </a:lnTo>
                <a:lnTo>
                  <a:pt x="299" y="19"/>
                </a:lnTo>
                <a:lnTo>
                  <a:pt x="260" y="32"/>
                </a:lnTo>
                <a:lnTo>
                  <a:pt x="223" y="49"/>
                </a:lnTo>
                <a:lnTo>
                  <a:pt x="187" y="70"/>
                </a:lnTo>
                <a:lnTo>
                  <a:pt x="155" y="93"/>
                </a:lnTo>
                <a:lnTo>
                  <a:pt x="124" y="119"/>
                </a:lnTo>
                <a:lnTo>
                  <a:pt x="97" y="149"/>
                </a:lnTo>
                <a:lnTo>
                  <a:pt x="73" y="179"/>
                </a:lnTo>
                <a:lnTo>
                  <a:pt x="51" y="213"/>
                </a:lnTo>
                <a:lnTo>
                  <a:pt x="33" y="248"/>
                </a:lnTo>
                <a:lnTo>
                  <a:pt x="19" y="287"/>
                </a:lnTo>
                <a:lnTo>
                  <a:pt x="9" y="325"/>
                </a:lnTo>
                <a:lnTo>
                  <a:pt x="2" y="365"/>
                </a:lnTo>
                <a:lnTo>
                  <a:pt x="0" y="407"/>
                </a:lnTo>
                <a:lnTo>
                  <a:pt x="0" y="407"/>
                </a:lnTo>
                <a:lnTo>
                  <a:pt x="2" y="449"/>
                </a:lnTo>
                <a:lnTo>
                  <a:pt x="9" y="489"/>
                </a:lnTo>
                <a:lnTo>
                  <a:pt x="19" y="528"/>
                </a:lnTo>
                <a:lnTo>
                  <a:pt x="33" y="566"/>
                </a:lnTo>
                <a:lnTo>
                  <a:pt x="51" y="602"/>
                </a:lnTo>
                <a:lnTo>
                  <a:pt x="73" y="636"/>
                </a:lnTo>
                <a:lnTo>
                  <a:pt x="97" y="666"/>
                </a:lnTo>
                <a:lnTo>
                  <a:pt x="124" y="696"/>
                </a:lnTo>
                <a:lnTo>
                  <a:pt x="155" y="722"/>
                </a:lnTo>
                <a:lnTo>
                  <a:pt x="187" y="745"/>
                </a:lnTo>
                <a:lnTo>
                  <a:pt x="223" y="766"/>
                </a:lnTo>
                <a:lnTo>
                  <a:pt x="260" y="783"/>
                </a:lnTo>
                <a:lnTo>
                  <a:pt x="299" y="796"/>
                </a:lnTo>
                <a:lnTo>
                  <a:pt x="340" y="806"/>
                </a:lnTo>
                <a:lnTo>
                  <a:pt x="383" y="813"/>
                </a:lnTo>
                <a:lnTo>
                  <a:pt x="426" y="815"/>
                </a:lnTo>
                <a:lnTo>
                  <a:pt x="1844" y="815"/>
                </a:lnTo>
                <a:close/>
              </a:path>
            </a:pathLst>
          </a:custGeom>
          <a:solidFill>
            <a:srgbClr val="ffffff"/>
          </a:solidFill>
          <a:ln w="0">
            <a:noFill/>
          </a:ln>
        </p:spPr>
        <p:txBody>
          <a:bodyPr lIns="90000" rIns="90000" tIns="45000" bIns="45000" anchor="ctr" anchorCtr="1">
            <a:noAutofit/>
          </a:bodyPr>
          <a:p>
            <a:pPr algn="ctr">
              <a:buNone/>
            </a:pPr>
            <a:r>
              <a:rPr b="0" lang="pt-BR" sz="1400" spc="-1" strike="noStrike">
                <a:latin typeface="Noto Sans"/>
              </a:rPr>
              <a:t>UBUNTU</a:t>
            </a:r>
            <a:endParaRPr b="0" lang="pt-BR" sz="1400" spc="-1" strike="noStrike">
              <a:latin typeface="Arial"/>
            </a:endParaRPr>
          </a:p>
        </p:txBody>
      </p:sp>
      <p:sp>
        <p:nvSpPr>
          <p:cNvPr id="666" name="PlaceHolder 1"/>
          <p:cNvSpPr>
            <a:spLocks noGrp="1"/>
          </p:cNvSpPr>
          <p:nvPr>
            <p:ph type="title"/>
          </p:nvPr>
        </p:nvSpPr>
        <p:spPr>
          <a:xfrm>
            <a:off x="4977000" y="2466360"/>
            <a:ext cx="3885120" cy="902520"/>
          </a:xfrm>
          <a:prstGeom prst="rect">
            <a:avLst/>
          </a:prstGeom>
          <a:noFill/>
          <a:ln w="0">
            <a:noFill/>
          </a:ln>
        </p:spPr>
        <p:txBody>
          <a:bodyPr lIns="0" rIns="0" tIns="0" bIns="0" anchor="ctr">
            <a:noAutofit/>
          </a:bodyPr>
          <a:p>
            <a:r>
              <a:rPr b="0" lang="pt-BR" sz="2600" spc="-1" strike="noStrike">
                <a:solidFill>
                  <a:srgbClr val="000000"/>
                </a:solidFill>
                <a:latin typeface="Noto Sans"/>
              </a:rPr>
              <a:t>OBRIGADO PELA ATENÇÃO</a:t>
            </a:r>
            <a:endParaRPr b="0" lang="pt-BR" sz="2600" spc="-1" strike="noStrike">
              <a:latin typeface="Noto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2024-04-25T09:52:10Z</dcterms:created>
  <dc:creator/>
  <dc:description/>
  <dc:language>pt-BR</dc:language>
  <cp:lastModifiedBy/>
  <dcterms:modified xsi:type="dcterms:W3CDTF">2024-04-25T10:13:01Z</dcterms:modified>
  <cp:revision>2</cp:revision>
  <dc:subject/>
  <dc:title>Yellow Idea</dc:title>
</cp:coreProperties>
</file>