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embeddedFontLst>
    <p:embeddedFont>
      <p:font typeface="Abril Fatface" panose="02000503000000020003" pitchFamily="2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Impact" panose="020B0806030902050204" pitchFamily="34" charset="0"/>
      <p:regular r:id="rId12"/>
    </p:embeddedFont>
    <p:embeddedFont>
      <p:font typeface="Quattrocento Sans" panose="020B050205000002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8296088" y="1584475"/>
            <a:ext cx="2547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Dicas: pense em quem impacta o seu problema e quem é impactado por ele.</a:t>
            </a:r>
            <a:endParaRPr sz="1900">
              <a:solidFill>
                <a:srgbClr val="FF00FF"/>
              </a:solidFill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07279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Stakeholders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838200" y="17782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>
                <a:latin typeface="Quattrocento Sans"/>
                <a:ea typeface="Quattrocento Sans"/>
                <a:cs typeface="Quattrocento Sans"/>
                <a:sym typeface="Quattrocento Sans"/>
              </a:rPr>
              <a:t>Liste aqui: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pt-BR" dirty="0">
                <a:latin typeface="Quattrocento Sans"/>
                <a:ea typeface="Quattrocento Sans"/>
                <a:cs typeface="Quattrocento Sans"/>
                <a:sym typeface="Quattrocento Sans"/>
              </a:rPr>
              <a:t>Alunos do curso de Enfermagem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pt-BR" dirty="0">
                <a:latin typeface="Quattrocento Sans"/>
                <a:ea typeface="Quattrocento Sans"/>
                <a:cs typeface="Quattrocento Sans"/>
                <a:sym typeface="Quattrocento Sans"/>
              </a:rPr>
              <a:t>Famílias que receberão o acompanhamento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pt-BR" dirty="0">
                <a:latin typeface="Quattrocento Sans"/>
                <a:ea typeface="Quattrocento Sans"/>
                <a:cs typeface="Quattrocento Sans"/>
                <a:sym typeface="Quattrocento Sans"/>
              </a:rPr>
              <a:t>Professores de </a:t>
            </a:r>
            <a:r>
              <a:rPr lang="pt-BR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Abex</a:t>
            </a:r>
            <a:r>
              <a:rPr lang="pt-BR" dirty="0">
                <a:latin typeface="Quattrocento Sans"/>
                <a:ea typeface="Quattrocento Sans"/>
                <a:cs typeface="Quattrocento Sans"/>
                <a:sym typeface="Quattrocento Sans"/>
              </a:rPr>
              <a:t> do curso de Enfermagem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1" name="Google Shape;191;p26" descr="Uma imagem contendo texto, map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91494" r="59263" b="1452"/>
          <a:stretch/>
        </p:blipFill>
        <p:spPr>
          <a:xfrm>
            <a:off x="9417269" y="5935676"/>
            <a:ext cx="2445679" cy="75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3333775" y="2727775"/>
            <a:ext cx="23307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Membros da Família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Usuário:</a:t>
            </a: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Alunos e professores de Enfermagem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230075" y="4430100"/>
            <a:ext cx="407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 Curso de Enfermagem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764475" y="1084598"/>
            <a:ext cx="278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Unochapecó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588475" y="578099"/>
            <a:ext cx="16395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Notas:Sociedade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7" descr="Uma imagem contendo texto, mapa&#10;&#10;Descrição gerada automaticamente"/>
          <p:cNvPicPr preferRelativeResize="0"/>
          <p:nvPr/>
        </p:nvPicPr>
        <p:blipFill rotWithShape="1">
          <a:blip r:embed="rId4">
            <a:alphaModFix amt="5000"/>
          </a:blip>
          <a:srcRect t="91494" r="59263" b="1452"/>
          <a:stretch/>
        </p:blipFill>
        <p:spPr>
          <a:xfrm rot="-5400000">
            <a:off x="9357151" y="1500997"/>
            <a:ext cx="3386532" cy="104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739780" y="781955"/>
            <a:ext cx="18894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703005" y="2394341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Padrões: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703005" y="4006735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03005" y="5456851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662154" y="831252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8584518" y="803544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Dificuldades: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662154" y="2412813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Adaptações: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88250" y="62050"/>
            <a:ext cx="33462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None/>
            </a:pPr>
            <a:r>
              <a:rPr lang="pt-BR" sz="3658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Observação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8" descr="Uma imagem contendo texto, mapa&#10;&#10;Descrição gerada automaticamente"/>
          <p:cNvPicPr preferRelativeResize="0"/>
          <p:nvPr/>
        </p:nvPicPr>
        <p:blipFill rotWithShape="1">
          <a:blip r:embed="rId4">
            <a:alphaModFix amt="5000"/>
          </a:blip>
          <a:srcRect t="91494" r="59263" b="1452"/>
          <a:stretch/>
        </p:blipFill>
        <p:spPr>
          <a:xfrm>
            <a:off x="5989668" y="4985085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788876" y="11233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Esclarecimento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4686701" y="11233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817292" y="11233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6954883" y="11233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8674076" y="11233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Primeiro Projeto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785389" y="26546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1915980" y="26546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3088334" y="26546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4686689" y="26546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Linguagens de Programação</a:t>
            </a:r>
            <a:endParaRPr sz="1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1912467" y="42585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3050058" y="42585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85389" y="57831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1915980" y="57831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3053571" y="578310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22;p28">
            <a:extLst>
              <a:ext uri="{FF2B5EF4-FFF2-40B4-BE49-F238E27FC236}">
                <a16:creationId xmlns:a16="http://schemas.microsoft.com/office/drawing/2014/main" id="{97533601-C700-A407-F894-B962F1221DFE}"/>
              </a:ext>
            </a:extLst>
          </p:cNvPr>
          <p:cNvSpPr/>
          <p:nvPr/>
        </p:nvSpPr>
        <p:spPr>
          <a:xfrm>
            <a:off x="774876" y="4258550"/>
            <a:ext cx="1077900" cy="8649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Calibri</vt:lpstr>
      <vt:lpstr>Quattrocento Sans</vt:lpstr>
      <vt:lpstr>Arial</vt:lpstr>
      <vt:lpstr>Impact</vt:lpstr>
      <vt:lpstr>Abril Fatface</vt:lpstr>
      <vt:lpstr>Tema do Office</vt:lpstr>
      <vt:lpstr>1_Tema do Office</vt:lpstr>
      <vt:lpstr>Stakeholders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Stakeholders</dc:title>
  <dc:creator>User</dc:creator>
  <cp:lastModifiedBy>murilain@outlook.com</cp:lastModifiedBy>
  <cp:revision>1</cp:revision>
  <dcterms:modified xsi:type="dcterms:W3CDTF">2022-10-09T17:33:54Z</dcterms:modified>
</cp:coreProperties>
</file>