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rojectbuilder.com.br/blog-pb/entry/carreira/como-se-tornar-um-gerente-de-projet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fobip.com/pt/desenvolvedor/melhorando-a-qualidade-do-codigo-com-sonarqube" TargetMode="External"/><Relationship Id="rId4" Type="http://schemas.openxmlformats.org/officeDocument/2006/relationships/hyperlink" Target="http://netcoders.com.br/analise-codigo-ndepend/" TargetMode="External"/><Relationship Id="rId5" Type="http://schemas.openxmlformats.org/officeDocument/2006/relationships/hyperlink" Target="http://emenda.com/products/scitools-understand/" TargetMode="External"/><Relationship Id="rId6" Type="http://schemas.openxmlformats.org/officeDocument/2006/relationships/hyperlink" Target="https://scitools.com/feature-category/code-knowledge/" TargetMode="External"/><Relationship Id="rId7" Type="http://schemas.openxmlformats.org/officeDocument/2006/relationships/hyperlink" Target="http://www.dummies.com/careers/project-management/pmp-certification/monitor-and-control-project-work-basics-and-inputs-you-should-know-for-the-pmp-certification-exam/" TargetMode="External"/><Relationship Id="rId8" Type="http://schemas.openxmlformats.org/officeDocument/2006/relationships/hyperlink" Target="https://escritoriodeprojetos.com.br/monitorar-e-controlar-o-trabalho-do-proje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>
                <a:solidFill>
                  <a:srgbClr val="073763"/>
                </a:solidFill>
              </a:rPr>
              <a:t>Monitoração de Projeto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3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73763"/>
                </a:solidFill>
              </a:rPr>
              <a:t>Alunos: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73763"/>
                </a:solidFill>
              </a:rPr>
              <a:t>Joseph Kaltenecker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73763"/>
                </a:solidFill>
              </a:rPr>
              <a:t>Luiz Henrique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73763"/>
                </a:solidFill>
              </a:rPr>
              <a:t>Murilo de Jesus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73763"/>
                </a:solidFill>
              </a:rPr>
              <a:t>Rodrigo Abreu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44950" y="2089450"/>
            <a:ext cx="7688100" cy="5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</a:t>
            </a:r>
            <a:r>
              <a:rPr i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onitorar e controlar o trabalho do projeto é o processo de acompanhamento, revisão e ajuste do progresso para atender aos objetivos de desempenho definidos no plano de gerenciamento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 (Guia PMBOK® *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Monitorar x Controlar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Guide to the Project Management Body of Knowledge (ou guia para o conjunto de conhecimentos de </a:t>
            </a: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gerenciamento de projetos</a:t>
            </a: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SonarQube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1964875"/>
            <a:ext cx="7688700" cy="31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OpenSource.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Código fonte enviado por IDEs.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Aplicação de Regras pré-definidas.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700 regras para JAVA.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Linguagens de Programação.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Dados armazenados em um Banco de Dados relacionado.</a:t>
            </a:r>
          </a:p>
          <a:p>
            <a:pPr indent="-304800" lvl="8" marL="41148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❖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Conclusão: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Facilidade no Controle de Qualidade do Código.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Diminuição no número de Bugs.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Maior foco na lógica.</a:t>
            </a:r>
          </a:p>
          <a:p>
            <a:pPr indent="-304800" lvl="2" marL="13716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■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Ajuda a encontrar a solução ideal.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Mais tempo para análise de negócio.</a:t>
            </a:r>
          </a:p>
        </p:txBody>
      </p:sp>
      <p:pic>
        <p:nvPicPr>
          <p:cNvPr descr="sonarqube_screenshot-1024x672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774" y="1964875"/>
            <a:ext cx="3088225" cy="20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SciTools Understand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Ferramenta comercial de análise de código estático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Código fonte enviado por IDEs personalizáveis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Suporta diversas linguagens de programação. Ex: C/C++, C#, Java, Python, Web.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Possui uma ampla cadeia de métricas (básicas e personalizadas), gráficos, relatórios e ferramentas visuais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Possui integração com o SonarQube e Eclipse</a:t>
            </a: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Consulta ao Banco de Dados Understand através da Perl API Understand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</a:pPr>
            <a:r>
              <a:t/>
            </a:r>
            <a:endParaRPr sz="12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❖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Facilidade na manutenção, medição e visualização de códigos-fonte.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Funciona em diversos SOs (Windows, Linux, Solaris e Mac).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Facilidade de visualização de informações e como tais informações são utilizadas.</a:t>
            </a:r>
          </a:p>
          <a:p>
            <a:pPr indent="-304800" lvl="1" marL="914400" rtl="0">
              <a:spcBef>
                <a:spcPts val="0"/>
              </a:spcBef>
              <a:buClr>
                <a:srgbClr val="1C1C1C"/>
              </a:buClr>
              <a:buSzPct val="100000"/>
              <a:buFont typeface="Arial"/>
              <a:buChar char="➢"/>
            </a:pPr>
            <a:r>
              <a:rPr lang="pt-BR" sz="12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Facilidade para navegação nas informações.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Semmle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pt-BR" sz="1800">
                <a:solidFill>
                  <a:srgbClr val="434343"/>
                </a:solidFill>
              </a:rPr>
              <a:t>Melhor recrutamento de equipes;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pt-BR" sz="1800">
                <a:solidFill>
                  <a:srgbClr val="434343"/>
                </a:solidFill>
              </a:rPr>
              <a:t>Melhor feedback;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pt-BR" sz="1800">
                <a:solidFill>
                  <a:srgbClr val="434343"/>
                </a:solidFill>
              </a:rPr>
              <a:t>Mais econômico;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pt-BR" sz="1800">
                <a:solidFill>
                  <a:srgbClr val="434343"/>
                </a:solidFill>
              </a:rPr>
              <a:t>Melhor código;</a:t>
            </a:r>
          </a:p>
          <a:p>
            <a:pPr indent="-342900" lvl="0" marL="45720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pt-BR" sz="1800">
                <a:solidFill>
                  <a:srgbClr val="434343"/>
                </a:solidFill>
              </a:rPr>
              <a:t>Melhor gestão.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Contractor-quality-variance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45" y="617225"/>
            <a:ext cx="4003373" cy="2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	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https://www.infobip.com/pt/desenvolvedor/melhorando-a-qualidade-do-codigo-com-sonarqube</a:t>
            </a:r>
          </a:p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http://netcoders.com.br/analise-codigo-ndepend/</a:t>
            </a:r>
          </a:p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http://emenda.com/products/scitools-understand/</a:t>
            </a:r>
          </a:p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https://scitools.com/feature-category/code-knowledge/</a:t>
            </a:r>
          </a:p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http://www.dummies.com/careers/project-management/pmp-certification/monitor-and-control-project-work-basics-and-inputs-you-should-know-for-the-pmp-certification-exam/</a:t>
            </a:r>
          </a:p>
          <a:p>
            <a:pPr lvl="0">
              <a:spcBef>
                <a:spcPts val="0"/>
              </a:spcBef>
              <a:buNone/>
            </a:pPr>
            <a:r>
              <a:rPr lang="pt-BR" sz="1100" u="sng">
                <a:solidFill>
                  <a:schemeClr val="hlink"/>
                </a:solidFill>
                <a:hlinkClick r:id="rId8"/>
              </a:rPr>
              <a:t>https://escritoriodeprojetos.com.br/monitorar-e-controlar-o-trabalho-do-projeto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