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5C3F3-45B7-4493-A33F-DF48A33CB70B}" v="85" dt="2024-04-03T20:04:54.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90"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ilo Mazzotti Silvestrini" userId="568d29bd-3a10-442b-a29c-e93a6530db44" providerId="ADAL" clId="{9FA5C3F3-45B7-4493-A33F-DF48A33CB70B}"/>
    <pc:docChg chg="undo redo custSel addSld modSld">
      <pc:chgData name="Murilo Mazzotti Silvestrini" userId="568d29bd-3a10-442b-a29c-e93a6530db44" providerId="ADAL" clId="{9FA5C3F3-45B7-4493-A33F-DF48A33CB70B}" dt="2024-04-03T20:05:06.100" v="1554" actId="1076"/>
      <pc:docMkLst>
        <pc:docMk/>
      </pc:docMkLst>
      <pc:sldChg chg="addSp delSp modSp new mod">
        <pc:chgData name="Murilo Mazzotti Silvestrini" userId="568d29bd-3a10-442b-a29c-e93a6530db44" providerId="ADAL" clId="{9FA5C3F3-45B7-4493-A33F-DF48A33CB70B}" dt="2024-04-03T19:54:13.126" v="1466" actId="207"/>
        <pc:sldMkLst>
          <pc:docMk/>
          <pc:sldMk cId="1316436692" sldId="256"/>
        </pc:sldMkLst>
        <pc:spChg chg="del">
          <ac:chgData name="Murilo Mazzotti Silvestrini" userId="568d29bd-3a10-442b-a29c-e93a6530db44" providerId="ADAL" clId="{9FA5C3F3-45B7-4493-A33F-DF48A33CB70B}" dt="2024-04-03T17:26:53.871" v="1" actId="478"/>
          <ac:spMkLst>
            <pc:docMk/>
            <pc:sldMk cId="1316436692" sldId="256"/>
            <ac:spMk id="2" creationId="{34AE94F8-DD9E-3BC8-1C0B-36C5680452E1}"/>
          </ac:spMkLst>
        </pc:spChg>
        <pc:spChg chg="del">
          <ac:chgData name="Murilo Mazzotti Silvestrini" userId="568d29bd-3a10-442b-a29c-e93a6530db44" providerId="ADAL" clId="{9FA5C3F3-45B7-4493-A33F-DF48A33CB70B}" dt="2024-04-03T17:26:55.079" v="2" actId="478"/>
          <ac:spMkLst>
            <pc:docMk/>
            <pc:sldMk cId="1316436692" sldId="256"/>
            <ac:spMk id="3" creationId="{AF27EE20-5A3A-C9E3-956A-B49756C2B8DB}"/>
          </ac:spMkLst>
        </pc:spChg>
        <pc:spChg chg="add mod">
          <ac:chgData name="Murilo Mazzotti Silvestrini" userId="568d29bd-3a10-442b-a29c-e93a6530db44" providerId="ADAL" clId="{9FA5C3F3-45B7-4493-A33F-DF48A33CB70B}" dt="2024-04-03T19:54:13.126" v="1466" actId="207"/>
          <ac:spMkLst>
            <pc:docMk/>
            <pc:sldMk cId="1316436692" sldId="256"/>
            <ac:spMk id="4" creationId="{E34D441A-441F-03F1-932A-0EEF0C4CCFD3}"/>
          </ac:spMkLst>
        </pc:spChg>
        <pc:spChg chg="add mod">
          <ac:chgData name="Murilo Mazzotti Silvestrini" userId="568d29bd-3a10-442b-a29c-e93a6530db44" providerId="ADAL" clId="{9FA5C3F3-45B7-4493-A33F-DF48A33CB70B}" dt="2024-04-03T19:54:02.311" v="1463" actId="1076"/>
          <ac:spMkLst>
            <pc:docMk/>
            <pc:sldMk cId="1316436692" sldId="256"/>
            <ac:spMk id="5" creationId="{42506F80-CC6C-A992-0CC9-E20058C8B0E3}"/>
          </ac:spMkLst>
        </pc:spChg>
        <pc:spChg chg="add del mod">
          <ac:chgData name="Murilo Mazzotti Silvestrini" userId="568d29bd-3a10-442b-a29c-e93a6530db44" providerId="ADAL" clId="{9FA5C3F3-45B7-4493-A33F-DF48A33CB70B}" dt="2024-04-03T19:53:57.630" v="1461" actId="478"/>
          <ac:spMkLst>
            <pc:docMk/>
            <pc:sldMk cId="1316436692" sldId="256"/>
            <ac:spMk id="7" creationId="{8F9AD0A7-6381-C104-2802-557A90D5B789}"/>
          </ac:spMkLst>
        </pc:spChg>
        <pc:picChg chg="add del mod">
          <ac:chgData name="Murilo Mazzotti Silvestrini" userId="568d29bd-3a10-442b-a29c-e93a6530db44" providerId="ADAL" clId="{9FA5C3F3-45B7-4493-A33F-DF48A33CB70B}" dt="2024-04-03T19:52:11.506" v="1450" actId="21"/>
          <ac:picMkLst>
            <pc:docMk/>
            <pc:sldMk cId="1316436692" sldId="256"/>
            <ac:picMk id="6" creationId="{BAD14133-81A9-23C8-25FA-B4E7F2C241B1}"/>
          </ac:picMkLst>
        </pc:picChg>
        <pc:picChg chg="add del mod">
          <ac:chgData name="Murilo Mazzotti Silvestrini" userId="568d29bd-3a10-442b-a29c-e93a6530db44" providerId="ADAL" clId="{9FA5C3F3-45B7-4493-A33F-DF48A33CB70B}" dt="2024-04-03T19:53:58.608" v="1462" actId="478"/>
          <ac:picMkLst>
            <pc:docMk/>
            <pc:sldMk cId="1316436692" sldId="256"/>
            <ac:picMk id="8" creationId="{BAD14133-81A9-23C8-25FA-B4E7F2C241B1}"/>
          </ac:picMkLst>
        </pc:picChg>
        <pc:picChg chg="add mod">
          <ac:chgData name="Murilo Mazzotti Silvestrini" userId="568d29bd-3a10-442b-a29c-e93a6530db44" providerId="ADAL" clId="{9FA5C3F3-45B7-4493-A33F-DF48A33CB70B}" dt="2024-04-03T19:51:36.694" v="1448" actId="167"/>
          <ac:picMkLst>
            <pc:docMk/>
            <pc:sldMk cId="1316436692" sldId="256"/>
            <ac:picMk id="1026" creationId="{7D0236D8-19C5-280D-9A27-AAE930FF6518}"/>
          </ac:picMkLst>
        </pc:picChg>
      </pc:sldChg>
      <pc:sldChg chg="addSp delSp modSp new mod">
        <pc:chgData name="Murilo Mazzotti Silvestrini" userId="568d29bd-3a10-442b-a29c-e93a6530db44" providerId="ADAL" clId="{9FA5C3F3-45B7-4493-A33F-DF48A33CB70B}" dt="2024-04-03T20:00:41.956" v="1528" actId="1076"/>
        <pc:sldMkLst>
          <pc:docMk/>
          <pc:sldMk cId="1506155455" sldId="257"/>
        </pc:sldMkLst>
        <pc:spChg chg="del">
          <ac:chgData name="Murilo Mazzotti Silvestrini" userId="568d29bd-3a10-442b-a29c-e93a6530db44" providerId="ADAL" clId="{9FA5C3F3-45B7-4493-A33F-DF48A33CB70B}" dt="2024-04-03T17:28:27.062" v="4" actId="478"/>
          <ac:spMkLst>
            <pc:docMk/>
            <pc:sldMk cId="1506155455" sldId="257"/>
            <ac:spMk id="2" creationId="{36DABEE7-AD91-7E09-4FF0-68D29D946F42}"/>
          </ac:spMkLst>
        </pc:spChg>
        <pc:spChg chg="del">
          <ac:chgData name="Murilo Mazzotti Silvestrini" userId="568d29bd-3a10-442b-a29c-e93a6530db44" providerId="ADAL" clId="{9FA5C3F3-45B7-4493-A33F-DF48A33CB70B}" dt="2024-04-03T17:28:28.440" v="5" actId="478"/>
          <ac:spMkLst>
            <pc:docMk/>
            <pc:sldMk cId="1506155455" sldId="257"/>
            <ac:spMk id="3" creationId="{E9A28509-4324-E2B4-57D9-B3F39B78DB26}"/>
          </ac:spMkLst>
        </pc:spChg>
        <pc:spChg chg="add mod">
          <ac:chgData name="Murilo Mazzotti Silvestrini" userId="568d29bd-3a10-442b-a29c-e93a6530db44" providerId="ADAL" clId="{9FA5C3F3-45B7-4493-A33F-DF48A33CB70B}" dt="2024-04-03T19:59:16.263" v="1512"/>
          <ac:spMkLst>
            <pc:docMk/>
            <pc:sldMk cId="1506155455" sldId="257"/>
            <ac:spMk id="4" creationId="{7C7EECD0-40AD-E4AA-F4F7-DD1280548D2F}"/>
          </ac:spMkLst>
        </pc:spChg>
        <pc:spChg chg="add mod">
          <ac:chgData name="Murilo Mazzotti Silvestrini" userId="568d29bd-3a10-442b-a29c-e93a6530db44" providerId="ADAL" clId="{9FA5C3F3-45B7-4493-A33F-DF48A33CB70B}" dt="2024-04-03T20:00:09.589" v="1519" actId="1076"/>
          <ac:spMkLst>
            <pc:docMk/>
            <pc:sldMk cId="1506155455" sldId="257"/>
            <ac:spMk id="5" creationId="{44B38CC0-F02C-74B3-923C-D1C89C7C5052}"/>
          </ac:spMkLst>
        </pc:spChg>
        <pc:spChg chg="add mod">
          <ac:chgData name="Murilo Mazzotti Silvestrini" userId="568d29bd-3a10-442b-a29c-e93a6530db44" providerId="ADAL" clId="{9FA5C3F3-45B7-4493-A33F-DF48A33CB70B}" dt="2024-04-03T20:00:31.930" v="1525" actId="1076"/>
          <ac:spMkLst>
            <pc:docMk/>
            <pc:sldMk cId="1506155455" sldId="257"/>
            <ac:spMk id="6" creationId="{43CCDF34-432A-24C4-F86B-9BC32FCBA127}"/>
          </ac:spMkLst>
        </pc:spChg>
        <pc:spChg chg="add mod">
          <ac:chgData name="Murilo Mazzotti Silvestrini" userId="568d29bd-3a10-442b-a29c-e93a6530db44" providerId="ADAL" clId="{9FA5C3F3-45B7-4493-A33F-DF48A33CB70B}" dt="2024-04-03T20:00:41.956" v="1528" actId="1076"/>
          <ac:spMkLst>
            <pc:docMk/>
            <pc:sldMk cId="1506155455" sldId="257"/>
            <ac:spMk id="7" creationId="{98A2C324-B71A-617E-6213-358927EEB87D}"/>
          </ac:spMkLst>
        </pc:spChg>
        <pc:spChg chg="add mod">
          <ac:chgData name="Murilo Mazzotti Silvestrini" userId="568d29bd-3a10-442b-a29c-e93a6530db44" providerId="ADAL" clId="{9FA5C3F3-45B7-4493-A33F-DF48A33CB70B}" dt="2024-04-03T20:00:28.628" v="1524" actId="14100"/>
          <ac:spMkLst>
            <pc:docMk/>
            <pc:sldMk cId="1506155455" sldId="257"/>
            <ac:spMk id="8" creationId="{E5AF3DC7-C4EE-9557-4CE5-90402EA8F339}"/>
          </ac:spMkLst>
        </pc:spChg>
        <pc:spChg chg="add mod">
          <ac:chgData name="Murilo Mazzotti Silvestrini" userId="568d29bd-3a10-442b-a29c-e93a6530db44" providerId="ADAL" clId="{9FA5C3F3-45B7-4493-A33F-DF48A33CB70B}" dt="2024-04-03T20:00:35.133" v="1526" actId="1076"/>
          <ac:spMkLst>
            <pc:docMk/>
            <pc:sldMk cId="1506155455" sldId="257"/>
            <ac:spMk id="9" creationId="{63F9A11A-8227-57C1-DD5B-3A0D361C633F}"/>
          </ac:spMkLst>
        </pc:spChg>
        <pc:spChg chg="add mod">
          <ac:chgData name="Murilo Mazzotti Silvestrini" userId="568d29bd-3a10-442b-a29c-e93a6530db44" providerId="ADAL" clId="{9FA5C3F3-45B7-4493-A33F-DF48A33CB70B}" dt="2024-04-03T20:00:37.641" v="1527" actId="1076"/>
          <ac:spMkLst>
            <pc:docMk/>
            <pc:sldMk cId="1506155455" sldId="257"/>
            <ac:spMk id="11" creationId="{A8E63CB2-EC38-C4AD-4AED-2E61DF9595A6}"/>
          </ac:spMkLst>
        </pc:spChg>
        <pc:spChg chg="add del mod">
          <ac:chgData name="Murilo Mazzotti Silvestrini" userId="568d29bd-3a10-442b-a29c-e93a6530db44" providerId="ADAL" clId="{9FA5C3F3-45B7-4493-A33F-DF48A33CB70B}" dt="2024-04-03T18:08:20.144" v="403" actId="478"/>
          <ac:spMkLst>
            <pc:docMk/>
            <pc:sldMk cId="1506155455" sldId="257"/>
            <ac:spMk id="12" creationId="{FE7B2B50-C66F-6332-F02B-40D82A0AEF7F}"/>
          </ac:spMkLst>
        </pc:spChg>
        <pc:spChg chg="add mod">
          <ac:chgData name="Murilo Mazzotti Silvestrini" userId="568d29bd-3a10-442b-a29c-e93a6530db44" providerId="ADAL" clId="{9FA5C3F3-45B7-4493-A33F-DF48A33CB70B}" dt="2024-04-03T20:00:41.956" v="1528" actId="1076"/>
          <ac:spMkLst>
            <pc:docMk/>
            <pc:sldMk cId="1506155455" sldId="257"/>
            <ac:spMk id="13" creationId="{4310E4BF-CEA6-82B8-93D8-6451BDD14808}"/>
          </ac:spMkLst>
        </pc:spChg>
      </pc:sldChg>
      <pc:sldChg chg="addSp delSp modSp add mod">
        <pc:chgData name="Murilo Mazzotti Silvestrini" userId="568d29bd-3a10-442b-a29c-e93a6530db44" providerId="ADAL" clId="{9FA5C3F3-45B7-4493-A33F-DF48A33CB70B}" dt="2024-04-03T19:59:46.215" v="1517" actId="1076"/>
        <pc:sldMkLst>
          <pc:docMk/>
          <pc:sldMk cId="2872034328" sldId="258"/>
        </pc:sldMkLst>
        <pc:spChg chg="add mod">
          <ac:chgData name="Murilo Mazzotti Silvestrini" userId="568d29bd-3a10-442b-a29c-e93a6530db44" providerId="ADAL" clId="{9FA5C3F3-45B7-4493-A33F-DF48A33CB70B}" dt="2024-04-03T19:59:46.215" v="1517" actId="1076"/>
          <ac:spMkLst>
            <pc:docMk/>
            <pc:sldMk cId="2872034328" sldId="258"/>
            <ac:spMk id="2" creationId="{10C9B6BD-093E-B52C-16AD-7046D99F951C}"/>
          </ac:spMkLst>
        </pc:spChg>
        <pc:spChg chg="add mod">
          <ac:chgData name="Murilo Mazzotti Silvestrini" userId="568d29bd-3a10-442b-a29c-e93a6530db44" providerId="ADAL" clId="{9FA5C3F3-45B7-4493-A33F-DF48A33CB70B}" dt="2024-04-03T19:59:46.215" v="1517" actId="1076"/>
          <ac:spMkLst>
            <pc:docMk/>
            <pc:sldMk cId="2872034328" sldId="258"/>
            <ac:spMk id="3" creationId="{25D2D1B0-1CD7-162A-151B-9790D57E7575}"/>
          </ac:spMkLst>
        </pc:spChg>
        <pc:spChg chg="mod">
          <ac:chgData name="Murilo Mazzotti Silvestrini" userId="568d29bd-3a10-442b-a29c-e93a6530db44" providerId="ADAL" clId="{9FA5C3F3-45B7-4493-A33F-DF48A33CB70B}" dt="2024-04-03T19:42:53.225" v="1339" actId="20577"/>
          <ac:spMkLst>
            <pc:docMk/>
            <pc:sldMk cId="2872034328" sldId="258"/>
            <ac:spMk id="4" creationId="{2EF3B9B0-23B7-BF9F-A113-62DE0E108B41}"/>
          </ac:spMkLst>
        </pc:spChg>
        <pc:spChg chg="mod">
          <ac:chgData name="Murilo Mazzotti Silvestrini" userId="568d29bd-3a10-442b-a29c-e93a6530db44" providerId="ADAL" clId="{9FA5C3F3-45B7-4493-A33F-DF48A33CB70B}" dt="2024-04-03T19:59:30.191" v="1515" actId="1076"/>
          <ac:spMkLst>
            <pc:docMk/>
            <pc:sldMk cId="2872034328" sldId="258"/>
            <ac:spMk id="5" creationId="{9AD291DF-268A-ECAB-E459-47493F1F8E8E}"/>
          </ac:spMkLst>
        </pc:spChg>
        <pc:spChg chg="del">
          <ac:chgData name="Murilo Mazzotti Silvestrini" userId="568d29bd-3a10-442b-a29c-e93a6530db44" providerId="ADAL" clId="{9FA5C3F3-45B7-4493-A33F-DF48A33CB70B}" dt="2024-04-03T17:33:49.405" v="120" actId="478"/>
          <ac:spMkLst>
            <pc:docMk/>
            <pc:sldMk cId="2872034328" sldId="258"/>
            <ac:spMk id="6" creationId="{2E89E009-EAA5-FA8A-2E3D-48EFAF338858}"/>
          </ac:spMkLst>
        </pc:spChg>
        <pc:spChg chg="mod">
          <ac:chgData name="Murilo Mazzotti Silvestrini" userId="568d29bd-3a10-442b-a29c-e93a6530db44" providerId="ADAL" clId="{9FA5C3F3-45B7-4493-A33F-DF48A33CB70B}" dt="2024-04-03T19:59:46.215" v="1517" actId="1076"/>
          <ac:spMkLst>
            <pc:docMk/>
            <pc:sldMk cId="2872034328" sldId="258"/>
            <ac:spMk id="7" creationId="{143BBAF3-7805-DFE3-74CD-13899F1AB67F}"/>
          </ac:spMkLst>
        </pc:spChg>
        <pc:spChg chg="add mod">
          <ac:chgData name="Murilo Mazzotti Silvestrini" userId="568d29bd-3a10-442b-a29c-e93a6530db44" providerId="ADAL" clId="{9FA5C3F3-45B7-4493-A33F-DF48A33CB70B}" dt="2024-04-03T19:59:46.215" v="1517" actId="1076"/>
          <ac:spMkLst>
            <pc:docMk/>
            <pc:sldMk cId="2872034328" sldId="258"/>
            <ac:spMk id="8" creationId="{EBEBAE52-EDA7-99B9-4388-EBD68BBFA15E}"/>
          </ac:spMkLst>
        </pc:spChg>
        <pc:spChg chg="add mod">
          <ac:chgData name="Murilo Mazzotti Silvestrini" userId="568d29bd-3a10-442b-a29c-e93a6530db44" providerId="ADAL" clId="{9FA5C3F3-45B7-4493-A33F-DF48A33CB70B}" dt="2024-04-03T19:59:46.215" v="1517" actId="1076"/>
          <ac:spMkLst>
            <pc:docMk/>
            <pc:sldMk cId="2872034328" sldId="258"/>
            <ac:spMk id="9" creationId="{75BEF371-6041-0A12-933A-022803781507}"/>
          </ac:spMkLst>
        </pc:spChg>
        <pc:spChg chg="add mod">
          <ac:chgData name="Murilo Mazzotti Silvestrini" userId="568d29bd-3a10-442b-a29c-e93a6530db44" providerId="ADAL" clId="{9FA5C3F3-45B7-4493-A33F-DF48A33CB70B}" dt="2024-04-03T19:59:46.215" v="1517" actId="1076"/>
          <ac:spMkLst>
            <pc:docMk/>
            <pc:sldMk cId="2872034328" sldId="258"/>
            <ac:spMk id="10" creationId="{7B3F3C62-66C5-50A4-90DB-32FB9A198043}"/>
          </ac:spMkLst>
        </pc:spChg>
        <pc:spChg chg="add mod">
          <ac:chgData name="Murilo Mazzotti Silvestrini" userId="568d29bd-3a10-442b-a29c-e93a6530db44" providerId="ADAL" clId="{9FA5C3F3-45B7-4493-A33F-DF48A33CB70B}" dt="2024-04-03T19:59:46.215" v="1517" actId="1076"/>
          <ac:spMkLst>
            <pc:docMk/>
            <pc:sldMk cId="2872034328" sldId="258"/>
            <ac:spMk id="11" creationId="{A8795570-8008-84E1-D87A-EE7E3E2EAA7F}"/>
          </ac:spMkLst>
        </pc:spChg>
        <pc:spChg chg="add mod">
          <ac:chgData name="Murilo Mazzotti Silvestrini" userId="568d29bd-3a10-442b-a29c-e93a6530db44" providerId="ADAL" clId="{9FA5C3F3-45B7-4493-A33F-DF48A33CB70B}" dt="2024-04-03T19:59:46.215" v="1517" actId="1076"/>
          <ac:spMkLst>
            <pc:docMk/>
            <pc:sldMk cId="2872034328" sldId="258"/>
            <ac:spMk id="12" creationId="{29A2C596-4CAD-4F8D-F78B-3E865BC29601}"/>
          </ac:spMkLst>
        </pc:spChg>
        <pc:spChg chg="add mod">
          <ac:chgData name="Murilo Mazzotti Silvestrini" userId="568d29bd-3a10-442b-a29c-e93a6530db44" providerId="ADAL" clId="{9FA5C3F3-45B7-4493-A33F-DF48A33CB70B}" dt="2024-04-03T19:59:46.215" v="1517" actId="1076"/>
          <ac:spMkLst>
            <pc:docMk/>
            <pc:sldMk cId="2872034328" sldId="258"/>
            <ac:spMk id="13" creationId="{E9FCF022-2B52-6B32-F1E5-42E1B50F3BB7}"/>
          </ac:spMkLst>
        </pc:spChg>
        <pc:spChg chg="add mod">
          <ac:chgData name="Murilo Mazzotti Silvestrini" userId="568d29bd-3a10-442b-a29c-e93a6530db44" providerId="ADAL" clId="{9FA5C3F3-45B7-4493-A33F-DF48A33CB70B}" dt="2024-04-03T19:59:46.215" v="1517" actId="1076"/>
          <ac:spMkLst>
            <pc:docMk/>
            <pc:sldMk cId="2872034328" sldId="258"/>
            <ac:spMk id="14" creationId="{D45D06AA-8E2C-CDEF-27AC-ACBEBED1A7E9}"/>
          </ac:spMkLst>
        </pc:spChg>
        <pc:spChg chg="add mod">
          <ac:chgData name="Murilo Mazzotti Silvestrini" userId="568d29bd-3a10-442b-a29c-e93a6530db44" providerId="ADAL" clId="{9FA5C3F3-45B7-4493-A33F-DF48A33CB70B}" dt="2024-04-03T19:59:46.215" v="1517" actId="1076"/>
          <ac:spMkLst>
            <pc:docMk/>
            <pc:sldMk cId="2872034328" sldId="258"/>
            <ac:spMk id="15" creationId="{B6A993BF-C448-7BBD-0451-B650FAA7ECA9}"/>
          </ac:spMkLst>
        </pc:spChg>
        <pc:spChg chg="add mod">
          <ac:chgData name="Murilo Mazzotti Silvestrini" userId="568d29bd-3a10-442b-a29c-e93a6530db44" providerId="ADAL" clId="{9FA5C3F3-45B7-4493-A33F-DF48A33CB70B}" dt="2024-04-03T19:59:46.215" v="1517" actId="1076"/>
          <ac:spMkLst>
            <pc:docMk/>
            <pc:sldMk cId="2872034328" sldId="258"/>
            <ac:spMk id="16" creationId="{34EE9621-D79C-6919-D40B-3DB121D084C1}"/>
          </ac:spMkLst>
        </pc:spChg>
        <pc:spChg chg="add mod ord">
          <ac:chgData name="Murilo Mazzotti Silvestrini" userId="568d29bd-3a10-442b-a29c-e93a6530db44" providerId="ADAL" clId="{9FA5C3F3-45B7-4493-A33F-DF48A33CB70B}" dt="2024-04-03T19:59:46.215" v="1517" actId="1076"/>
          <ac:spMkLst>
            <pc:docMk/>
            <pc:sldMk cId="2872034328" sldId="258"/>
            <ac:spMk id="17" creationId="{C45FBC6A-0761-72C5-B9D7-2AD2C465644F}"/>
          </ac:spMkLst>
        </pc:spChg>
        <pc:spChg chg="add mod ord">
          <ac:chgData name="Murilo Mazzotti Silvestrini" userId="568d29bd-3a10-442b-a29c-e93a6530db44" providerId="ADAL" clId="{9FA5C3F3-45B7-4493-A33F-DF48A33CB70B}" dt="2024-04-03T19:59:46.215" v="1517" actId="1076"/>
          <ac:spMkLst>
            <pc:docMk/>
            <pc:sldMk cId="2872034328" sldId="258"/>
            <ac:spMk id="18" creationId="{8795E037-2093-CD93-AAF6-04E12DFB35D8}"/>
          </ac:spMkLst>
        </pc:spChg>
        <pc:spChg chg="add mod ord">
          <ac:chgData name="Murilo Mazzotti Silvestrini" userId="568d29bd-3a10-442b-a29c-e93a6530db44" providerId="ADAL" clId="{9FA5C3F3-45B7-4493-A33F-DF48A33CB70B}" dt="2024-04-03T19:59:46.215" v="1517" actId="1076"/>
          <ac:spMkLst>
            <pc:docMk/>
            <pc:sldMk cId="2872034328" sldId="258"/>
            <ac:spMk id="19" creationId="{0B8400E6-396E-CD13-13ED-2187D6208C60}"/>
          </ac:spMkLst>
        </pc:spChg>
        <pc:spChg chg="add mod ord">
          <ac:chgData name="Murilo Mazzotti Silvestrini" userId="568d29bd-3a10-442b-a29c-e93a6530db44" providerId="ADAL" clId="{9FA5C3F3-45B7-4493-A33F-DF48A33CB70B}" dt="2024-04-03T19:59:46.215" v="1517" actId="1076"/>
          <ac:spMkLst>
            <pc:docMk/>
            <pc:sldMk cId="2872034328" sldId="258"/>
            <ac:spMk id="20" creationId="{C6741B1E-523B-4AA1-401A-7C979C12DE40}"/>
          </ac:spMkLst>
        </pc:spChg>
        <pc:spChg chg="add del mod ord">
          <ac:chgData name="Murilo Mazzotti Silvestrini" userId="568d29bd-3a10-442b-a29c-e93a6530db44" providerId="ADAL" clId="{9FA5C3F3-45B7-4493-A33F-DF48A33CB70B}" dt="2024-04-03T18:34:46.059" v="1110" actId="478"/>
          <ac:spMkLst>
            <pc:docMk/>
            <pc:sldMk cId="2872034328" sldId="258"/>
            <ac:spMk id="29" creationId="{7D1D1826-FBA0-F369-69FE-40C099D0100A}"/>
          </ac:spMkLst>
        </pc:spChg>
        <pc:spChg chg="add">
          <ac:chgData name="Murilo Mazzotti Silvestrini" userId="568d29bd-3a10-442b-a29c-e93a6530db44" providerId="ADAL" clId="{9FA5C3F3-45B7-4493-A33F-DF48A33CB70B}" dt="2024-04-03T19:42:38.199" v="1331"/>
          <ac:spMkLst>
            <pc:docMk/>
            <pc:sldMk cId="2872034328" sldId="258"/>
            <ac:spMk id="74" creationId="{ED6D4A77-E946-5C9E-6BB9-F11CE4E58201}"/>
          </ac:spMkLst>
        </pc:spChg>
        <pc:spChg chg="add">
          <ac:chgData name="Murilo Mazzotti Silvestrini" userId="568d29bd-3a10-442b-a29c-e93a6530db44" providerId="ADAL" clId="{9FA5C3F3-45B7-4493-A33F-DF48A33CB70B}" dt="2024-04-03T19:42:38.199" v="1331"/>
          <ac:spMkLst>
            <pc:docMk/>
            <pc:sldMk cId="2872034328" sldId="258"/>
            <ac:spMk id="75" creationId="{1E5F5DFF-C80F-94B5-90A3-8C257BBEDDD3}"/>
          </ac:spMkLst>
        </pc:spChg>
        <pc:spChg chg="add">
          <ac:chgData name="Murilo Mazzotti Silvestrini" userId="568d29bd-3a10-442b-a29c-e93a6530db44" providerId="ADAL" clId="{9FA5C3F3-45B7-4493-A33F-DF48A33CB70B}" dt="2024-04-03T19:42:40.144" v="1332"/>
          <ac:spMkLst>
            <pc:docMk/>
            <pc:sldMk cId="2872034328" sldId="258"/>
            <ac:spMk id="76" creationId="{18C73A83-75CC-1D7C-822D-B5DD4845DBE9}"/>
          </ac:spMkLst>
        </pc:spChg>
        <pc:spChg chg="add">
          <ac:chgData name="Murilo Mazzotti Silvestrini" userId="568d29bd-3a10-442b-a29c-e93a6530db44" providerId="ADAL" clId="{9FA5C3F3-45B7-4493-A33F-DF48A33CB70B}" dt="2024-04-03T19:42:40.144" v="1332"/>
          <ac:spMkLst>
            <pc:docMk/>
            <pc:sldMk cId="2872034328" sldId="258"/>
            <ac:spMk id="77" creationId="{F50A5D4C-A90F-F5FB-5A6A-AA8633C95316}"/>
          </ac:spMkLst>
        </pc:spChg>
        <pc:spChg chg="add">
          <ac:chgData name="Murilo Mazzotti Silvestrini" userId="568d29bd-3a10-442b-a29c-e93a6530db44" providerId="ADAL" clId="{9FA5C3F3-45B7-4493-A33F-DF48A33CB70B}" dt="2024-04-03T19:42:41.603" v="1334"/>
          <ac:spMkLst>
            <pc:docMk/>
            <pc:sldMk cId="2872034328" sldId="258"/>
            <ac:spMk id="78" creationId="{CD51085F-526D-F8CE-F142-88A60F79022B}"/>
          </ac:spMkLst>
        </pc:spChg>
        <pc:spChg chg="add">
          <ac:chgData name="Murilo Mazzotti Silvestrini" userId="568d29bd-3a10-442b-a29c-e93a6530db44" providerId="ADAL" clId="{9FA5C3F3-45B7-4493-A33F-DF48A33CB70B}" dt="2024-04-03T19:42:41.603" v="1334"/>
          <ac:spMkLst>
            <pc:docMk/>
            <pc:sldMk cId="2872034328" sldId="258"/>
            <ac:spMk id="79" creationId="{770EE50A-48F6-B697-6F93-D4C41C0BD862}"/>
          </ac:spMkLst>
        </pc:spChg>
        <pc:spChg chg="add">
          <ac:chgData name="Murilo Mazzotti Silvestrini" userId="568d29bd-3a10-442b-a29c-e93a6530db44" providerId="ADAL" clId="{9FA5C3F3-45B7-4493-A33F-DF48A33CB70B}" dt="2024-04-03T19:42:44.631" v="1335"/>
          <ac:spMkLst>
            <pc:docMk/>
            <pc:sldMk cId="2872034328" sldId="258"/>
            <ac:spMk id="80" creationId="{94098D6C-7F6E-59FD-24F5-CC69D427DB95}"/>
          </ac:spMkLst>
        </pc:spChg>
        <pc:spChg chg="add">
          <ac:chgData name="Murilo Mazzotti Silvestrini" userId="568d29bd-3a10-442b-a29c-e93a6530db44" providerId="ADAL" clId="{9FA5C3F3-45B7-4493-A33F-DF48A33CB70B}" dt="2024-04-03T19:42:44.631" v="1335"/>
          <ac:spMkLst>
            <pc:docMk/>
            <pc:sldMk cId="2872034328" sldId="258"/>
            <ac:spMk id="81" creationId="{568F95AF-C4E4-A32D-2B18-26940381DB0F}"/>
          </ac:spMkLst>
        </pc:spChg>
        <pc:picChg chg="add mod">
          <ac:chgData name="Murilo Mazzotti Silvestrini" userId="568d29bd-3a10-442b-a29c-e93a6530db44" providerId="ADAL" clId="{9FA5C3F3-45B7-4493-A33F-DF48A33CB70B}" dt="2024-04-03T18:40:25.117" v="1176" actId="1076"/>
          <ac:picMkLst>
            <pc:docMk/>
            <pc:sldMk cId="2872034328" sldId="258"/>
            <ac:picMk id="64" creationId="{D952B938-0054-D2AB-EBCF-6A5900D6B223}"/>
          </ac:picMkLst>
        </pc:picChg>
        <pc:picChg chg="add mod">
          <ac:chgData name="Murilo Mazzotti Silvestrini" userId="568d29bd-3a10-442b-a29c-e93a6530db44" providerId="ADAL" clId="{9FA5C3F3-45B7-4493-A33F-DF48A33CB70B}" dt="2024-04-03T18:40:22.794" v="1171" actId="571"/>
          <ac:picMkLst>
            <pc:docMk/>
            <pc:sldMk cId="2872034328" sldId="258"/>
            <ac:picMk id="65" creationId="{199B8AF2-B63F-C003-16C4-4C52C902D506}"/>
          </ac:picMkLst>
        </pc:picChg>
        <pc:picChg chg="add mod">
          <ac:chgData name="Murilo Mazzotti Silvestrini" userId="568d29bd-3a10-442b-a29c-e93a6530db44" providerId="ADAL" clId="{9FA5C3F3-45B7-4493-A33F-DF48A33CB70B}" dt="2024-04-03T19:59:46.215" v="1517" actId="1076"/>
          <ac:picMkLst>
            <pc:docMk/>
            <pc:sldMk cId="2872034328" sldId="258"/>
            <ac:picMk id="67" creationId="{26D2A295-FAA7-199F-9091-11969E602565}"/>
          </ac:picMkLst>
        </pc:picChg>
        <pc:picChg chg="add mod">
          <ac:chgData name="Murilo Mazzotti Silvestrini" userId="568d29bd-3a10-442b-a29c-e93a6530db44" providerId="ADAL" clId="{9FA5C3F3-45B7-4493-A33F-DF48A33CB70B}" dt="2024-04-03T19:59:46.215" v="1517" actId="1076"/>
          <ac:picMkLst>
            <pc:docMk/>
            <pc:sldMk cId="2872034328" sldId="258"/>
            <ac:picMk id="68" creationId="{77B58F1D-2198-7B32-82A4-9CA20CE9F12F}"/>
          </ac:picMkLst>
        </pc:picChg>
        <pc:picChg chg="add mod">
          <ac:chgData name="Murilo Mazzotti Silvestrini" userId="568d29bd-3a10-442b-a29c-e93a6530db44" providerId="ADAL" clId="{9FA5C3F3-45B7-4493-A33F-DF48A33CB70B}" dt="2024-04-03T19:59:46.215" v="1517" actId="1076"/>
          <ac:picMkLst>
            <pc:docMk/>
            <pc:sldMk cId="2872034328" sldId="258"/>
            <ac:picMk id="69" creationId="{50FF6B84-B210-66BA-3E06-216145DFC2E2}"/>
          </ac:picMkLst>
        </pc:picChg>
        <pc:picChg chg="add mod">
          <ac:chgData name="Murilo Mazzotti Silvestrini" userId="568d29bd-3a10-442b-a29c-e93a6530db44" providerId="ADAL" clId="{9FA5C3F3-45B7-4493-A33F-DF48A33CB70B}" dt="2024-04-03T19:59:46.215" v="1517" actId="1076"/>
          <ac:picMkLst>
            <pc:docMk/>
            <pc:sldMk cId="2872034328" sldId="258"/>
            <ac:picMk id="70" creationId="{B2FFD726-EDA8-253C-561A-5C27178213E9}"/>
          </ac:picMkLst>
        </pc:picChg>
        <pc:picChg chg="add mod">
          <ac:chgData name="Murilo Mazzotti Silvestrini" userId="568d29bd-3a10-442b-a29c-e93a6530db44" providerId="ADAL" clId="{9FA5C3F3-45B7-4493-A33F-DF48A33CB70B}" dt="2024-04-03T19:59:46.215" v="1517" actId="1076"/>
          <ac:picMkLst>
            <pc:docMk/>
            <pc:sldMk cId="2872034328" sldId="258"/>
            <ac:picMk id="71" creationId="{BB10BFDE-4907-6642-F497-F7D82945EDBF}"/>
          </ac:picMkLst>
        </pc:picChg>
        <pc:picChg chg="add mod">
          <ac:chgData name="Murilo Mazzotti Silvestrini" userId="568d29bd-3a10-442b-a29c-e93a6530db44" providerId="ADAL" clId="{9FA5C3F3-45B7-4493-A33F-DF48A33CB70B}" dt="2024-04-03T18:41:22.041" v="1194" actId="571"/>
          <ac:picMkLst>
            <pc:docMk/>
            <pc:sldMk cId="2872034328" sldId="258"/>
            <ac:picMk id="72" creationId="{2B2164DA-3B72-F059-70E2-BB42E7AA2A4E}"/>
          </ac:picMkLst>
        </pc:picChg>
        <pc:picChg chg="add mod">
          <ac:chgData name="Murilo Mazzotti Silvestrini" userId="568d29bd-3a10-442b-a29c-e93a6530db44" providerId="ADAL" clId="{9FA5C3F3-45B7-4493-A33F-DF48A33CB70B}" dt="2024-04-03T19:59:46.215" v="1517" actId="1076"/>
          <ac:picMkLst>
            <pc:docMk/>
            <pc:sldMk cId="2872034328" sldId="258"/>
            <ac:picMk id="73" creationId="{D4716A74-2CD2-32AC-DE94-32123B528F16}"/>
          </ac:picMkLst>
        </pc:picChg>
        <pc:cxnChg chg="add mod">
          <ac:chgData name="Murilo Mazzotti Silvestrini" userId="568d29bd-3a10-442b-a29c-e93a6530db44" providerId="ADAL" clId="{9FA5C3F3-45B7-4493-A33F-DF48A33CB70B}" dt="2024-04-03T19:59:46.215" v="1517" actId="1076"/>
          <ac:cxnSpMkLst>
            <pc:docMk/>
            <pc:sldMk cId="2872034328" sldId="258"/>
            <ac:cxnSpMk id="22" creationId="{1F927BF1-7C05-4648-C14E-EBEDE3D8FD27}"/>
          </ac:cxnSpMkLst>
        </pc:cxnChg>
        <pc:cxnChg chg="add mod">
          <ac:chgData name="Murilo Mazzotti Silvestrini" userId="568d29bd-3a10-442b-a29c-e93a6530db44" providerId="ADAL" clId="{9FA5C3F3-45B7-4493-A33F-DF48A33CB70B}" dt="2024-04-03T19:59:46.215" v="1517" actId="1076"/>
          <ac:cxnSpMkLst>
            <pc:docMk/>
            <pc:sldMk cId="2872034328" sldId="258"/>
            <ac:cxnSpMk id="23" creationId="{AE3AED8B-B8D4-1783-6851-74EEA2610EC3}"/>
          </ac:cxnSpMkLst>
        </pc:cxnChg>
        <pc:cxnChg chg="add mod">
          <ac:chgData name="Murilo Mazzotti Silvestrini" userId="568d29bd-3a10-442b-a29c-e93a6530db44" providerId="ADAL" clId="{9FA5C3F3-45B7-4493-A33F-DF48A33CB70B}" dt="2024-04-03T19:59:46.215" v="1517" actId="1076"/>
          <ac:cxnSpMkLst>
            <pc:docMk/>
            <pc:sldMk cId="2872034328" sldId="258"/>
            <ac:cxnSpMk id="26" creationId="{D3B22268-73B8-C742-B543-2581EE506556}"/>
          </ac:cxnSpMkLst>
        </pc:cxnChg>
        <pc:cxnChg chg="add del mod ord">
          <ac:chgData name="Murilo Mazzotti Silvestrini" userId="568d29bd-3a10-442b-a29c-e93a6530db44" providerId="ADAL" clId="{9FA5C3F3-45B7-4493-A33F-DF48A33CB70B}" dt="2024-04-03T18:39:09.266" v="1163" actId="478"/>
          <ac:cxnSpMkLst>
            <pc:docMk/>
            <pc:sldMk cId="2872034328" sldId="258"/>
            <ac:cxnSpMk id="30" creationId="{E0B55581-31CB-E1EC-899E-8EDB0B8A797E}"/>
          </ac:cxnSpMkLst>
        </pc:cxnChg>
        <pc:cxnChg chg="add del mod ord">
          <ac:chgData name="Murilo Mazzotti Silvestrini" userId="568d29bd-3a10-442b-a29c-e93a6530db44" providerId="ADAL" clId="{9FA5C3F3-45B7-4493-A33F-DF48A33CB70B}" dt="2024-04-03T18:40:51.453" v="1182" actId="478"/>
          <ac:cxnSpMkLst>
            <pc:docMk/>
            <pc:sldMk cId="2872034328" sldId="258"/>
            <ac:cxnSpMk id="33" creationId="{D51E2EEC-CD9F-5923-41F6-6275CBEC4C21}"/>
          </ac:cxnSpMkLst>
        </pc:cxnChg>
        <pc:cxnChg chg="add del mod ord">
          <ac:chgData name="Murilo Mazzotti Silvestrini" userId="568d29bd-3a10-442b-a29c-e93a6530db44" providerId="ADAL" clId="{9FA5C3F3-45B7-4493-A33F-DF48A33CB70B}" dt="2024-04-03T18:40:58.799" v="1184" actId="478"/>
          <ac:cxnSpMkLst>
            <pc:docMk/>
            <pc:sldMk cId="2872034328" sldId="258"/>
            <ac:cxnSpMk id="37" creationId="{9DB321D3-A85E-9C38-AECE-AECFA02C5304}"/>
          </ac:cxnSpMkLst>
        </pc:cxnChg>
        <pc:cxnChg chg="add del mod ord">
          <ac:chgData name="Murilo Mazzotti Silvestrini" userId="568d29bd-3a10-442b-a29c-e93a6530db44" providerId="ADAL" clId="{9FA5C3F3-45B7-4493-A33F-DF48A33CB70B}" dt="2024-04-03T18:40:59.630" v="1185" actId="478"/>
          <ac:cxnSpMkLst>
            <pc:docMk/>
            <pc:sldMk cId="2872034328" sldId="258"/>
            <ac:cxnSpMk id="40" creationId="{2E0F6B86-F37B-E07D-9B35-A915C9492CC9}"/>
          </ac:cxnSpMkLst>
        </pc:cxnChg>
        <pc:cxnChg chg="add del mod ord">
          <ac:chgData name="Murilo Mazzotti Silvestrini" userId="568d29bd-3a10-442b-a29c-e93a6530db44" providerId="ADAL" clId="{9FA5C3F3-45B7-4493-A33F-DF48A33CB70B}" dt="2024-04-03T18:41:00.587" v="1186" actId="478"/>
          <ac:cxnSpMkLst>
            <pc:docMk/>
            <pc:sldMk cId="2872034328" sldId="258"/>
            <ac:cxnSpMk id="43" creationId="{F0008840-6065-5584-1A4A-625F88386D39}"/>
          </ac:cxnSpMkLst>
        </pc:cxnChg>
        <pc:cxnChg chg="add del mod ord">
          <ac:chgData name="Murilo Mazzotti Silvestrini" userId="568d29bd-3a10-442b-a29c-e93a6530db44" providerId="ADAL" clId="{9FA5C3F3-45B7-4493-A33F-DF48A33CB70B}" dt="2024-04-03T18:41:01.343" v="1187" actId="478"/>
          <ac:cxnSpMkLst>
            <pc:docMk/>
            <pc:sldMk cId="2872034328" sldId="258"/>
            <ac:cxnSpMk id="46" creationId="{69F53FB7-0684-33AE-A026-8656A7E0563D}"/>
          </ac:cxnSpMkLst>
        </pc:cxnChg>
      </pc:sldChg>
      <pc:sldChg chg="addSp delSp modSp add mod">
        <pc:chgData name="Murilo Mazzotti Silvestrini" userId="568d29bd-3a10-442b-a29c-e93a6530db44" providerId="ADAL" clId="{9FA5C3F3-45B7-4493-A33F-DF48A33CB70B}" dt="2024-04-03T19:59:59.999" v="1518" actId="1076"/>
        <pc:sldMkLst>
          <pc:docMk/>
          <pc:sldMk cId="4089607902" sldId="259"/>
        </pc:sldMkLst>
        <pc:spChg chg="add mod">
          <ac:chgData name="Murilo Mazzotti Silvestrini" userId="568d29bd-3a10-442b-a29c-e93a6530db44" providerId="ADAL" clId="{9FA5C3F3-45B7-4493-A33F-DF48A33CB70B}" dt="2024-04-03T19:58:00.317" v="1502" actId="2711"/>
          <ac:spMkLst>
            <pc:docMk/>
            <pc:sldMk cId="4089607902" sldId="259"/>
            <ac:spMk id="2" creationId="{F35C2962-401C-1F5E-4870-A7623110AC2D}"/>
          </ac:spMkLst>
        </pc:spChg>
        <pc:spChg chg="add mod">
          <ac:chgData name="Murilo Mazzotti Silvestrini" userId="568d29bd-3a10-442b-a29c-e93a6530db44" providerId="ADAL" clId="{9FA5C3F3-45B7-4493-A33F-DF48A33CB70B}" dt="2024-04-03T19:58:07.677" v="1504" actId="1076"/>
          <ac:spMkLst>
            <pc:docMk/>
            <pc:sldMk cId="4089607902" sldId="259"/>
            <ac:spMk id="3" creationId="{335FA246-748C-EC28-080A-44FC93D87647}"/>
          </ac:spMkLst>
        </pc:spChg>
        <pc:spChg chg="mod">
          <ac:chgData name="Murilo Mazzotti Silvestrini" userId="568d29bd-3a10-442b-a29c-e93a6530db44" providerId="ADAL" clId="{9FA5C3F3-45B7-4493-A33F-DF48A33CB70B}" dt="2024-04-03T19:43:39.332" v="1350" actId="113"/>
          <ac:spMkLst>
            <pc:docMk/>
            <pc:sldMk cId="4089607902" sldId="259"/>
            <ac:spMk id="4" creationId="{38023339-BCE5-9AFD-318E-A1B5AABB0236}"/>
          </ac:spMkLst>
        </pc:spChg>
        <pc:spChg chg="mod">
          <ac:chgData name="Murilo Mazzotti Silvestrini" userId="568d29bd-3a10-442b-a29c-e93a6530db44" providerId="ADAL" clId="{9FA5C3F3-45B7-4493-A33F-DF48A33CB70B}" dt="2024-04-03T19:59:59.999" v="1518" actId="1076"/>
          <ac:spMkLst>
            <pc:docMk/>
            <pc:sldMk cId="4089607902" sldId="259"/>
            <ac:spMk id="5" creationId="{4938B336-A219-74CC-3A78-337A6A9687A3}"/>
          </ac:spMkLst>
        </pc:spChg>
        <pc:spChg chg="del">
          <ac:chgData name="Murilo Mazzotti Silvestrini" userId="568d29bd-3a10-442b-a29c-e93a6530db44" providerId="ADAL" clId="{9FA5C3F3-45B7-4493-A33F-DF48A33CB70B}" dt="2024-04-03T17:48:36.843" v="166" actId="478"/>
          <ac:spMkLst>
            <pc:docMk/>
            <pc:sldMk cId="4089607902" sldId="259"/>
            <ac:spMk id="7" creationId="{345A5007-AC55-8558-474A-0451F79AA2F2}"/>
          </ac:spMkLst>
        </pc:spChg>
        <pc:spChg chg="add mod">
          <ac:chgData name="Murilo Mazzotti Silvestrini" userId="568d29bd-3a10-442b-a29c-e93a6530db44" providerId="ADAL" clId="{9FA5C3F3-45B7-4493-A33F-DF48A33CB70B}" dt="2024-04-03T19:58:28.305" v="1511" actId="1076"/>
          <ac:spMkLst>
            <pc:docMk/>
            <pc:sldMk cId="4089607902" sldId="259"/>
            <ac:spMk id="13" creationId="{E4A73F36-784F-E1FD-925B-8C6257C2331F}"/>
          </ac:spMkLst>
        </pc:spChg>
        <pc:spChg chg="add mod">
          <ac:chgData name="Murilo Mazzotti Silvestrini" userId="568d29bd-3a10-442b-a29c-e93a6530db44" providerId="ADAL" clId="{9FA5C3F3-45B7-4493-A33F-DF48A33CB70B}" dt="2024-04-03T19:57:31.349" v="1493" actId="1076"/>
          <ac:spMkLst>
            <pc:docMk/>
            <pc:sldMk cId="4089607902" sldId="259"/>
            <ac:spMk id="14" creationId="{C118E8B1-4366-22EC-663B-1CF5F28FA97E}"/>
          </ac:spMkLst>
        </pc:spChg>
        <pc:picChg chg="add mod">
          <ac:chgData name="Murilo Mazzotti Silvestrini" userId="568d29bd-3a10-442b-a29c-e93a6530db44" providerId="ADAL" clId="{9FA5C3F3-45B7-4493-A33F-DF48A33CB70B}" dt="2024-04-03T19:57:07.664" v="1486" actId="1076"/>
          <ac:picMkLst>
            <pc:docMk/>
            <pc:sldMk cId="4089607902" sldId="259"/>
            <ac:picMk id="8" creationId="{70160BC5-8DA6-2746-994E-75DFD194F5F6}"/>
          </ac:picMkLst>
        </pc:picChg>
        <pc:picChg chg="add del">
          <ac:chgData name="Murilo Mazzotti Silvestrini" userId="568d29bd-3a10-442b-a29c-e93a6530db44" providerId="ADAL" clId="{9FA5C3F3-45B7-4493-A33F-DF48A33CB70B}" dt="2024-04-03T18:43:34.477" v="1203" actId="22"/>
          <ac:picMkLst>
            <pc:docMk/>
            <pc:sldMk cId="4089607902" sldId="259"/>
            <ac:picMk id="10" creationId="{26D043DA-A09C-75C3-688F-3E99764C3B9D}"/>
          </ac:picMkLst>
        </pc:picChg>
        <pc:picChg chg="add mod">
          <ac:chgData name="Murilo Mazzotti Silvestrini" userId="568d29bd-3a10-442b-a29c-e93a6530db44" providerId="ADAL" clId="{9FA5C3F3-45B7-4493-A33F-DF48A33CB70B}" dt="2024-04-03T19:58:03.954" v="1503" actId="1076"/>
          <ac:picMkLst>
            <pc:docMk/>
            <pc:sldMk cId="4089607902" sldId="259"/>
            <ac:picMk id="12" creationId="{7121AA54-773D-CE99-6549-F0A9B685016A}"/>
          </ac:picMkLst>
        </pc:picChg>
      </pc:sldChg>
      <pc:sldChg chg="addSp delSp modSp add mod">
        <pc:chgData name="Murilo Mazzotti Silvestrini" userId="568d29bd-3a10-442b-a29c-e93a6530db44" providerId="ADAL" clId="{9FA5C3F3-45B7-4493-A33F-DF48A33CB70B}" dt="2024-04-03T20:00:52.568" v="1530" actId="2711"/>
        <pc:sldMkLst>
          <pc:docMk/>
          <pc:sldMk cId="2091584127" sldId="260"/>
        </pc:sldMkLst>
        <pc:spChg chg="del">
          <ac:chgData name="Murilo Mazzotti Silvestrini" userId="568d29bd-3a10-442b-a29c-e93a6530db44" providerId="ADAL" clId="{9FA5C3F3-45B7-4493-A33F-DF48A33CB70B}" dt="2024-04-03T17:49:17.470" v="219" actId="478"/>
          <ac:spMkLst>
            <pc:docMk/>
            <pc:sldMk cId="2091584127" sldId="260"/>
            <ac:spMk id="2" creationId="{BF50095C-4613-DE7D-BB26-9C3CDAD1C35F}"/>
          </ac:spMkLst>
        </pc:spChg>
        <pc:spChg chg="del">
          <ac:chgData name="Murilo Mazzotti Silvestrini" userId="568d29bd-3a10-442b-a29c-e93a6530db44" providerId="ADAL" clId="{9FA5C3F3-45B7-4493-A33F-DF48A33CB70B}" dt="2024-04-03T17:49:18.631" v="220" actId="478"/>
          <ac:spMkLst>
            <pc:docMk/>
            <pc:sldMk cId="2091584127" sldId="260"/>
            <ac:spMk id="3" creationId="{2BD64E75-CFE4-637A-3250-093AE41C52D4}"/>
          </ac:spMkLst>
        </pc:spChg>
        <pc:spChg chg="mod">
          <ac:chgData name="Murilo Mazzotti Silvestrini" userId="568d29bd-3a10-442b-a29c-e93a6530db44" providerId="ADAL" clId="{9FA5C3F3-45B7-4493-A33F-DF48A33CB70B}" dt="2024-04-03T20:00:52.568" v="1530" actId="2711"/>
          <ac:spMkLst>
            <pc:docMk/>
            <pc:sldMk cId="2091584127" sldId="260"/>
            <ac:spMk id="4" creationId="{4483B6AE-E229-8586-F6F3-A9EAF4C2C00C}"/>
          </ac:spMkLst>
        </pc:spChg>
        <pc:spChg chg="mod">
          <ac:chgData name="Murilo Mazzotti Silvestrini" userId="568d29bd-3a10-442b-a29c-e93a6530db44" providerId="ADAL" clId="{9FA5C3F3-45B7-4493-A33F-DF48A33CB70B}" dt="2024-04-03T19:39:25.817" v="1297" actId="123"/>
          <ac:spMkLst>
            <pc:docMk/>
            <pc:sldMk cId="2091584127" sldId="260"/>
            <ac:spMk id="5" creationId="{7F112423-E5EC-FF70-5E4E-6454CBD3645C}"/>
          </ac:spMkLst>
        </pc:spChg>
        <pc:picChg chg="add mod">
          <ac:chgData name="Murilo Mazzotti Silvestrini" userId="568d29bd-3a10-442b-a29c-e93a6530db44" providerId="ADAL" clId="{9FA5C3F3-45B7-4493-A33F-DF48A33CB70B}" dt="2024-04-03T19:39:17.903" v="1295" actId="1076"/>
          <ac:picMkLst>
            <pc:docMk/>
            <pc:sldMk cId="2091584127" sldId="260"/>
            <ac:picMk id="7" creationId="{F6B2B82E-4CFE-BD30-C9FB-FFB9AE56C913}"/>
          </ac:picMkLst>
        </pc:picChg>
        <pc:picChg chg="add mod">
          <ac:chgData name="Murilo Mazzotti Silvestrini" userId="568d29bd-3a10-442b-a29c-e93a6530db44" providerId="ADAL" clId="{9FA5C3F3-45B7-4493-A33F-DF48A33CB70B}" dt="2024-04-03T19:39:17.903" v="1295" actId="1076"/>
          <ac:picMkLst>
            <pc:docMk/>
            <pc:sldMk cId="2091584127" sldId="260"/>
            <ac:picMk id="9" creationId="{9342ACF2-09AF-6C58-95BB-29326851BED9}"/>
          </ac:picMkLst>
        </pc:picChg>
        <pc:picChg chg="add mod">
          <ac:chgData name="Murilo Mazzotti Silvestrini" userId="568d29bd-3a10-442b-a29c-e93a6530db44" providerId="ADAL" clId="{9FA5C3F3-45B7-4493-A33F-DF48A33CB70B}" dt="2024-04-03T19:39:17.903" v="1295" actId="1076"/>
          <ac:picMkLst>
            <pc:docMk/>
            <pc:sldMk cId="2091584127" sldId="260"/>
            <ac:picMk id="11" creationId="{E79A3B58-81C0-6232-97DC-D2EBCEE7761B}"/>
          </ac:picMkLst>
        </pc:picChg>
        <pc:picChg chg="add mod">
          <ac:chgData name="Murilo Mazzotti Silvestrini" userId="568d29bd-3a10-442b-a29c-e93a6530db44" providerId="ADAL" clId="{9FA5C3F3-45B7-4493-A33F-DF48A33CB70B}" dt="2024-04-03T19:39:17.903" v="1295" actId="1076"/>
          <ac:picMkLst>
            <pc:docMk/>
            <pc:sldMk cId="2091584127" sldId="260"/>
            <ac:picMk id="13" creationId="{A8F5E03D-F381-2BBB-1F29-2B8AF7F33B36}"/>
          </ac:picMkLst>
        </pc:picChg>
        <pc:picChg chg="add mod">
          <ac:chgData name="Murilo Mazzotti Silvestrini" userId="568d29bd-3a10-442b-a29c-e93a6530db44" providerId="ADAL" clId="{9FA5C3F3-45B7-4493-A33F-DF48A33CB70B}" dt="2024-04-03T19:39:17.903" v="1295" actId="1076"/>
          <ac:picMkLst>
            <pc:docMk/>
            <pc:sldMk cId="2091584127" sldId="260"/>
            <ac:picMk id="15" creationId="{FE49C755-2FD6-0BA7-5874-7A7B92251070}"/>
          </ac:picMkLst>
        </pc:picChg>
        <pc:picChg chg="add mod">
          <ac:chgData name="Murilo Mazzotti Silvestrini" userId="568d29bd-3a10-442b-a29c-e93a6530db44" providerId="ADAL" clId="{9FA5C3F3-45B7-4493-A33F-DF48A33CB70B}" dt="2024-04-03T19:39:17.903" v="1295" actId="1076"/>
          <ac:picMkLst>
            <pc:docMk/>
            <pc:sldMk cId="2091584127" sldId="260"/>
            <ac:picMk id="17" creationId="{AD9FF750-D18D-5ABD-E1E7-26384ACC72E4}"/>
          </ac:picMkLst>
        </pc:picChg>
        <pc:picChg chg="add mod">
          <ac:chgData name="Murilo Mazzotti Silvestrini" userId="568d29bd-3a10-442b-a29c-e93a6530db44" providerId="ADAL" clId="{9FA5C3F3-45B7-4493-A33F-DF48A33CB70B}" dt="2024-04-03T19:39:17.903" v="1295" actId="1076"/>
          <ac:picMkLst>
            <pc:docMk/>
            <pc:sldMk cId="2091584127" sldId="260"/>
            <ac:picMk id="19" creationId="{9DDB7870-2CD2-A95D-FD74-E416BA5E59B2}"/>
          </ac:picMkLst>
        </pc:picChg>
        <pc:picChg chg="add mod">
          <ac:chgData name="Murilo Mazzotti Silvestrini" userId="568d29bd-3a10-442b-a29c-e93a6530db44" providerId="ADAL" clId="{9FA5C3F3-45B7-4493-A33F-DF48A33CB70B}" dt="2024-04-03T19:39:17.903" v="1295" actId="1076"/>
          <ac:picMkLst>
            <pc:docMk/>
            <pc:sldMk cId="2091584127" sldId="260"/>
            <ac:picMk id="21" creationId="{9BB642DC-370D-50E6-A414-333226168DBA}"/>
          </ac:picMkLst>
        </pc:picChg>
      </pc:sldChg>
      <pc:sldChg chg="addSp delSp modSp new mod setBg">
        <pc:chgData name="Murilo Mazzotti Silvestrini" userId="568d29bd-3a10-442b-a29c-e93a6530db44" providerId="ADAL" clId="{9FA5C3F3-45B7-4493-A33F-DF48A33CB70B}" dt="2024-04-03T20:05:06.100" v="1554" actId="1076"/>
        <pc:sldMkLst>
          <pc:docMk/>
          <pc:sldMk cId="3314016841" sldId="261"/>
        </pc:sldMkLst>
        <pc:spChg chg="del">
          <ac:chgData name="Murilo Mazzotti Silvestrini" userId="568d29bd-3a10-442b-a29c-e93a6530db44" providerId="ADAL" clId="{9FA5C3F3-45B7-4493-A33F-DF48A33CB70B}" dt="2024-04-03T20:04:24.415" v="1533" actId="478"/>
          <ac:spMkLst>
            <pc:docMk/>
            <pc:sldMk cId="3314016841" sldId="261"/>
            <ac:spMk id="2" creationId="{F047FFAA-B2F2-706E-0794-9755FE07CCA9}"/>
          </ac:spMkLst>
        </pc:spChg>
        <pc:spChg chg="del">
          <ac:chgData name="Murilo Mazzotti Silvestrini" userId="568d29bd-3a10-442b-a29c-e93a6530db44" providerId="ADAL" clId="{9FA5C3F3-45B7-4493-A33F-DF48A33CB70B}" dt="2024-04-03T20:04:23.740" v="1532" actId="478"/>
          <ac:spMkLst>
            <pc:docMk/>
            <pc:sldMk cId="3314016841" sldId="261"/>
            <ac:spMk id="3" creationId="{B4F187BF-78B6-7FEE-0061-0629DC1CD46C}"/>
          </ac:spMkLst>
        </pc:spChg>
        <pc:spChg chg="add del">
          <ac:chgData name="Murilo Mazzotti Silvestrini" userId="568d29bd-3a10-442b-a29c-e93a6530db44" providerId="ADAL" clId="{9FA5C3F3-45B7-4493-A33F-DF48A33CB70B}" dt="2024-04-03T20:04:51.723" v="1546" actId="26606"/>
          <ac:spMkLst>
            <pc:docMk/>
            <pc:sldMk cId="3314016841" sldId="261"/>
            <ac:spMk id="8" creationId="{8950AD4C-6AF3-49F8-94E1-DBCAFB39478B}"/>
          </ac:spMkLst>
        </pc:spChg>
        <pc:spChg chg="add del">
          <ac:chgData name="Murilo Mazzotti Silvestrini" userId="568d29bd-3a10-442b-a29c-e93a6530db44" providerId="ADAL" clId="{9FA5C3F3-45B7-4493-A33F-DF48A33CB70B}" dt="2024-04-03T20:04:51.723" v="1546" actId="26606"/>
          <ac:spMkLst>
            <pc:docMk/>
            <pc:sldMk cId="3314016841" sldId="261"/>
            <ac:spMk id="9" creationId="{B1F9B6B4-B0C4-45C6-A086-901C960D03E7}"/>
          </ac:spMkLst>
        </pc:spChg>
        <pc:spChg chg="add del">
          <ac:chgData name="Murilo Mazzotti Silvestrini" userId="568d29bd-3a10-442b-a29c-e93a6530db44" providerId="ADAL" clId="{9FA5C3F3-45B7-4493-A33F-DF48A33CB70B}" dt="2024-04-03T20:04:36.371" v="1538" actId="26606"/>
          <ac:spMkLst>
            <pc:docMk/>
            <pc:sldMk cId="3314016841" sldId="261"/>
            <ac:spMk id="10" creationId="{DE85DFFE-C3E0-4030-AE7F-A60F0A82AA42}"/>
          </ac:spMkLst>
        </pc:spChg>
        <pc:spChg chg="add del">
          <ac:chgData name="Murilo Mazzotti Silvestrini" userId="568d29bd-3a10-442b-a29c-e93a6530db44" providerId="ADAL" clId="{9FA5C3F3-45B7-4493-A33F-DF48A33CB70B}" dt="2024-04-03T20:04:51.723" v="1546" actId="26606"/>
          <ac:spMkLst>
            <pc:docMk/>
            <pc:sldMk cId="3314016841" sldId="261"/>
            <ac:spMk id="12" creationId="{8DBEAE55-3EA1-41D7-A212-5F7D8986C1F2}"/>
          </ac:spMkLst>
        </pc:spChg>
        <pc:spChg chg="add del">
          <ac:chgData name="Murilo Mazzotti Silvestrini" userId="568d29bd-3a10-442b-a29c-e93a6530db44" providerId="ADAL" clId="{9FA5C3F3-45B7-4493-A33F-DF48A33CB70B}" dt="2024-04-03T20:04:51.723" v="1546" actId="26606"/>
          <ac:spMkLst>
            <pc:docMk/>
            <pc:sldMk cId="3314016841" sldId="261"/>
            <ac:spMk id="14" creationId="{CFC5F0E7-644F-4101-BE72-12825CF537E7}"/>
          </ac:spMkLst>
        </pc:spChg>
        <pc:grpChg chg="add del">
          <ac:chgData name="Murilo Mazzotti Silvestrini" userId="568d29bd-3a10-442b-a29c-e93a6530db44" providerId="ADAL" clId="{9FA5C3F3-45B7-4493-A33F-DF48A33CB70B}" dt="2024-04-03T20:04:38.490" v="1540" actId="26606"/>
          <ac:grpSpMkLst>
            <pc:docMk/>
            <pc:sldMk cId="3314016841" sldId="261"/>
            <ac:grpSpMk id="7" creationId="{63737881-458F-40AD-B72B-B57D267DC423}"/>
          </ac:grpSpMkLst>
        </pc:grpChg>
        <pc:picChg chg="add mod">
          <ac:chgData name="Murilo Mazzotti Silvestrini" userId="568d29bd-3a10-442b-a29c-e93a6530db44" providerId="ADAL" clId="{9FA5C3F3-45B7-4493-A33F-DF48A33CB70B}" dt="2024-04-03T20:04:52.176" v="1548"/>
          <ac:picMkLst>
            <pc:docMk/>
            <pc:sldMk cId="3314016841" sldId="261"/>
            <ac:picMk id="5" creationId="{F217DECB-6FDD-5B94-A262-F76AB873D501}"/>
          </ac:picMkLst>
        </pc:picChg>
        <pc:picChg chg="add mod">
          <ac:chgData name="Murilo Mazzotti Silvestrini" userId="568d29bd-3a10-442b-a29c-e93a6530db44" providerId="ADAL" clId="{9FA5C3F3-45B7-4493-A33F-DF48A33CB70B}" dt="2024-04-03T20:05:06.100" v="1554" actId="1076"/>
          <ac:picMkLst>
            <pc:docMk/>
            <pc:sldMk cId="3314016841" sldId="261"/>
            <ac:picMk id="19" creationId="{2A468454-CFF0-354C-48DC-7469F6ECD1F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05A0C-1AD5-4A22-8FCD-A11AB9B03235}" type="datetimeFigureOut">
              <a:rPr lang="pt-BR" smtClean="0"/>
              <a:t>03/04/2024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99EEA-ACB9-42E9-B6D2-C04B2ABF6484}" type="slidenum">
              <a:rPr lang="pt-BR" smtClean="0"/>
              <a:t>‹nº›</a:t>
            </a:fld>
            <a:endParaRPr lang="pt-BR"/>
          </a:p>
        </p:txBody>
      </p:sp>
    </p:spTree>
    <p:extLst>
      <p:ext uri="{BB962C8B-B14F-4D97-AF65-F5344CB8AC3E}">
        <p14:creationId xmlns:p14="http://schemas.microsoft.com/office/powerpoint/2010/main" val="1758474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3C99EEA-ACB9-42E9-B6D2-C04B2ABF6484}" type="slidenum">
              <a:rPr lang="pt-BR" smtClean="0"/>
              <a:t>3</a:t>
            </a:fld>
            <a:endParaRPr lang="pt-BR"/>
          </a:p>
        </p:txBody>
      </p:sp>
    </p:spTree>
    <p:extLst>
      <p:ext uri="{BB962C8B-B14F-4D97-AF65-F5344CB8AC3E}">
        <p14:creationId xmlns:p14="http://schemas.microsoft.com/office/powerpoint/2010/main" val="320015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F9EEA1-52DD-110F-C22A-5A1BDEAFE15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688CE7E0-2F53-09AA-3A81-67033EDB2E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5C4A991-5C95-B838-B1DA-D55B8D3AC570}"/>
              </a:ext>
            </a:extLst>
          </p:cNvPr>
          <p:cNvSpPr>
            <a:spLocks noGrp="1"/>
          </p:cNvSpPr>
          <p:nvPr>
            <p:ph type="dt" sz="half" idx="10"/>
          </p:nvPr>
        </p:nvSpPr>
        <p:spPr/>
        <p:txBody>
          <a:bodyPr/>
          <a:lstStyle/>
          <a:p>
            <a:fld id="{32914996-2C41-455A-A259-F12E8AA3A1D8}" type="datetimeFigureOut">
              <a:rPr lang="pt-BR" smtClean="0"/>
              <a:t>03/04/2024</a:t>
            </a:fld>
            <a:endParaRPr lang="pt-BR"/>
          </a:p>
        </p:txBody>
      </p:sp>
      <p:sp>
        <p:nvSpPr>
          <p:cNvPr id="5" name="Espaço Reservado para Rodapé 4">
            <a:extLst>
              <a:ext uri="{FF2B5EF4-FFF2-40B4-BE49-F238E27FC236}">
                <a16:creationId xmlns:a16="http://schemas.microsoft.com/office/drawing/2014/main" id="{5EC4E451-2047-48BD-BB40-52B6DC7E12A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46B8609-F114-EEF3-FC36-DE25685A1A6A}"/>
              </a:ext>
            </a:extLst>
          </p:cNvPr>
          <p:cNvSpPr>
            <a:spLocks noGrp="1"/>
          </p:cNvSpPr>
          <p:nvPr>
            <p:ph type="sldNum" sz="quarter" idx="12"/>
          </p:nvPr>
        </p:nvSpPr>
        <p:spPr/>
        <p:txBody>
          <a:bodyPr/>
          <a:lstStyle/>
          <a:p>
            <a:fld id="{4BF0E6C9-0012-4ACE-A785-E1F67E96516F}" type="slidenum">
              <a:rPr lang="pt-BR" smtClean="0"/>
              <a:t>‹nº›</a:t>
            </a:fld>
            <a:endParaRPr lang="pt-BR"/>
          </a:p>
        </p:txBody>
      </p:sp>
    </p:spTree>
    <p:extLst>
      <p:ext uri="{BB962C8B-B14F-4D97-AF65-F5344CB8AC3E}">
        <p14:creationId xmlns:p14="http://schemas.microsoft.com/office/powerpoint/2010/main" val="332620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DE82C6-8F9A-10D4-60F8-D46EF85C6CC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68570B58-1EF4-F6BC-DDEF-213DEDF9380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1B5D346-1A1D-5C47-07DB-3D3FE7C976F7}"/>
              </a:ext>
            </a:extLst>
          </p:cNvPr>
          <p:cNvSpPr>
            <a:spLocks noGrp="1"/>
          </p:cNvSpPr>
          <p:nvPr>
            <p:ph type="dt" sz="half" idx="10"/>
          </p:nvPr>
        </p:nvSpPr>
        <p:spPr/>
        <p:txBody>
          <a:bodyPr/>
          <a:lstStyle/>
          <a:p>
            <a:fld id="{32914996-2C41-455A-A259-F12E8AA3A1D8}" type="datetimeFigureOut">
              <a:rPr lang="pt-BR" smtClean="0"/>
              <a:t>03/04/2024</a:t>
            </a:fld>
            <a:endParaRPr lang="pt-BR"/>
          </a:p>
        </p:txBody>
      </p:sp>
      <p:sp>
        <p:nvSpPr>
          <p:cNvPr id="5" name="Espaço Reservado para Rodapé 4">
            <a:extLst>
              <a:ext uri="{FF2B5EF4-FFF2-40B4-BE49-F238E27FC236}">
                <a16:creationId xmlns:a16="http://schemas.microsoft.com/office/drawing/2014/main" id="{ED3FD496-FDE5-4CCD-40FF-6F0844882D6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5FCF393-0FAF-C277-5314-9B57FF56B729}"/>
              </a:ext>
            </a:extLst>
          </p:cNvPr>
          <p:cNvSpPr>
            <a:spLocks noGrp="1"/>
          </p:cNvSpPr>
          <p:nvPr>
            <p:ph type="sldNum" sz="quarter" idx="12"/>
          </p:nvPr>
        </p:nvSpPr>
        <p:spPr/>
        <p:txBody>
          <a:bodyPr/>
          <a:lstStyle/>
          <a:p>
            <a:fld id="{4BF0E6C9-0012-4ACE-A785-E1F67E96516F}" type="slidenum">
              <a:rPr lang="pt-BR" smtClean="0"/>
              <a:t>‹nº›</a:t>
            </a:fld>
            <a:endParaRPr lang="pt-BR"/>
          </a:p>
        </p:txBody>
      </p:sp>
    </p:spTree>
    <p:extLst>
      <p:ext uri="{BB962C8B-B14F-4D97-AF65-F5344CB8AC3E}">
        <p14:creationId xmlns:p14="http://schemas.microsoft.com/office/powerpoint/2010/main" val="274185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A8DB730-C345-BBC7-3290-D99970D4ABB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AB0116D-1240-4E8C-CC4B-19C64D3620D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F04F8F8-7166-BFDB-1038-333F69345DB6}"/>
              </a:ext>
            </a:extLst>
          </p:cNvPr>
          <p:cNvSpPr>
            <a:spLocks noGrp="1"/>
          </p:cNvSpPr>
          <p:nvPr>
            <p:ph type="dt" sz="half" idx="10"/>
          </p:nvPr>
        </p:nvSpPr>
        <p:spPr/>
        <p:txBody>
          <a:bodyPr/>
          <a:lstStyle/>
          <a:p>
            <a:fld id="{32914996-2C41-455A-A259-F12E8AA3A1D8}" type="datetimeFigureOut">
              <a:rPr lang="pt-BR" smtClean="0"/>
              <a:t>03/04/2024</a:t>
            </a:fld>
            <a:endParaRPr lang="pt-BR"/>
          </a:p>
        </p:txBody>
      </p:sp>
      <p:sp>
        <p:nvSpPr>
          <p:cNvPr id="5" name="Espaço Reservado para Rodapé 4">
            <a:extLst>
              <a:ext uri="{FF2B5EF4-FFF2-40B4-BE49-F238E27FC236}">
                <a16:creationId xmlns:a16="http://schemas.microsoft.com/office/drawing/2014/main" id="{F7F09209-6E86-FA9F-089A-348C2C30DBB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D815969-01D9-BF82-27D6-597A61FE0941}"/>
              </a:ext>
            </a:extLst>
          </p:cNvPr>
          <p:cNvSpPr>
            <a:spLocks noGrp="1"/>
          </p:cNvSpPr>
          <p:nvPr>
            <p:ph type="sldNum" sz="quarter" idx="12"/>
          </p:nvPr>
        </p:nvSpPr>
        <p:spPr/>
        <p:txBody>
          <a:bodyPr/>
          <a:lstStyle/>
          <a:p>
            <a:fld id="{4BF0E6C9-0012-4ACE-A785-E1F67E96516F}" type="slidenum">
              <a:rPr lang="pt-BR" smtClean="0"/>
              <a:t>‹nº›</a:t>
            </a:fld>
            <a:endParaRPr lang="pt-BR"/>
          </a:p>
        </p:txBody>
      </p:sp>
    </p:spTree>
    <p:extLst>
      <p:ext uri="{BB962C8B-B14F-4D97-AF65-F5344CB8AC3E}">
        <p14:creationId xmlns:p14="http://schemas.microsoft.com/office/powerpoint/2010/main" val="73950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082582-8AD8-55D0-A203-4AA25EC5E4F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6210EEC-3AA7-DA36-071A-E1A3347C2DA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3B99AD4-F157-AFDB-4052-B8A0630B428F}"/>
              </a:ext>
            </a:extLst>
          </p:cNvPr>
          <p:cNvSpPr>
            <a:spLocks noGrp="1"/>
          </p:cNvSpPr>
          <p:nvPr>
            <p:ph type="dt" sz="half" idx="10"/>
          </p:nvPr>
        </p:nvSpPr>
        <p:spPr/>
        <p:txBody>
          <a:bodyPr/>
          <a:lstStyle/>
          <a:p>
            <a:fld id="{32914996-2C41-455A-A259-F12E8AA3A1D8}" type="datetimeFigureOut">
              <a:rPr lang="pt-BR" smtClean="0"/>
              <a:t>03/04/2024</a:t>
            </a:fld>
            <a:endParaRPr lang="pt-BR"/>
          </a:p>
        </p:txBody>
      </p:sp>
      <p:sp>
        <p:nvSpPr>
          <p:cNvPr id="5" name="Espaço Reservado para Rodapé 4">
            <a:extLst>
              <a:ext uri="{FF2B5EF4-FFF2-40B4-BE49-F238E27FC236}">
                <a16:creationId xmlns:a16="http://schemas.microsoft.com/office/drawing/2014/main" id="{98EDB6C9-7F3E-3D4D-77AD-63194EE4DA9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D5D9850-8535-A3BA-980A-1C4A999838F0}"/>
              </a:ext>
            </a:extLst>
          </p:cNvPr>
          <p:cNvSpPr>
            <a:spLocks noGrp="1"/>
          </p:cNvSpPr>
          <p:nvPr>
            <p:ph type="sldNum" sz="quarter" idx="12"/>
          </p:nvPr>
        </p:nvSpPr>
        <p:spPr/>
        <p:txBody>
          <a:bodyPr/>
          <a:lstStyle/>
          <a:p>
            <a:fld id="{4BF0E6C9-0012-4ACE-A785-E1F67E96516F}" type="slidenum">
              <a:rPr lang="pt-BR" smtClean="0"/>
              <a:t>‹nº›</a:t>
            </a:fld>
            <a:endParaRPr lang="pt-BR"/>
          </a:p>
        </p:txBody>
      </p:sp>
    </p:spTree>
    <p:extLst>
      <p:ext uri="{BB962C8B-B14F-4D97-AF65-F5344CB8AC3E}">
        <p14:creationId xmlns:p14="http://schemas.microsoft.com/office/powerpoint/2010/main" val="262923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97C914-63B8-3CDD-06F5-D559F8F0471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4BF7F6F-8F8F-2000-9E8F-0A197AC3DD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9DB3B77-F811-E2A6-2C4E-3122F4A3CE2C}"/>
              </a:ext>
            </a:extLst>
          </p:cNvPr>
          <p:cNvSpPr>
            <a:spLocks noGrp="1"/>
          </p:cNvSpPr>
          <p:nvPr>
            <p:ph type="dt" sz="half" idx="10"/>
          </p:nvPr>
        </p:nvSpPr>
        <p:spPr/>
        <p:txBody>
          <a:bodyPr/>
          <a:lstStyle/>
          <a:p>
            <a:fld id="{32914996-2C41-455A-A259-F12E8AA3A1D8}" type="datetimeFigureOut">
              <a:rPr lang="pt-BR" smtClean="0"/>
              <a:t>03/04/2024</a:t>
            </a:fld>
            <a:endParaRPr lang="pt-BR"/>
          </a:p>
        </p:txBody>
      </p:sp>
      <p:sp>
        <p:nvSpPr>
          <p:cNvPr id="5" name="Espaço Reservado para Rodapé 4">
            <a:extLst>
              <a:ext uri="{FF2B5EF4-FFF2-40B4-BE49-F238E27FC236}">
                <a16:creationId xmlns:a16="http://schemas.microsoft.com/office/drawing/2014/main" id="{BE198655-1D2A-5DD3-93C6-9A0BBEF4327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2D5EFF5-7AF2-304C-3DD0-FC93E2C6B7E9}"/>
              </a:ext>
            </a:extLst>
          </p:cNvPr>
          <p:cNvSpPr>
            <a:spLocks noGrp="1"/>
          </p:cNvSpPr>
          <p:nvPr>
            <p:ph type="sldNum" sz="quarter" idx="12"/>
          </p:nvPr>
        </p:nvSpPr>
        <p:spPr/>
        <p:txBody>
          <a:bodyPr/>
          <a:lstStyle/>
          <a:p>
            <a:fld id="{4BF0E6C9-0012-4ACE-A785-E1F67E96516F}" type="slidenum">
              <a:rPr lang="pt-BR" smtClean="0"/>
              <a:t>‹nº›</a:t>
            </a:fld>
            <a:endParaRPr lang="pt-BR"/>
          </a:p>
        </p:txBody>
      </p:sp>
    </p:spTree>
    <p:extLst>
      <p:ext uri="{BB962C8B-B14F-4D97-AF65-F5344CB8AC3E}">
        <p14:creationId xmlns:p14="http://schemas.microsoft.com/office/powerpoint/2010/main" val="255153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CE76B-C9CF-90F5-2B81-AEA61F1F0CC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5322DC0-C66D-28AD-46FB-65326E8643B8}"/>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01874A9-8913-65C7-0180-1C1643B40A88}"/>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34DA183-756D-860D-2A01-1CB502F5827E}"/>
              </a:ext>
            </a:extLst>
          </p:cNvPr>
          <p:cNvSpPr>
            <a:spLocks noGrp="1"/>
          </p:cNvSpPr>
          <p:nvPr>
            <p:ph type="dt" sz="half" idx="10"/>
          </p:nvPr>
        </p:nvSpPr>
        <p:spPr/>
        <p:txBody>
          <a:bodyPr/>
          <a:lstStyle/>
          <a:p>
            <a:fld id="{32914996-2C41-455A-A259-F12E8AA3A1D8}" type="datetimeFigureOut">
              <a:rPr lang="pt-BR" smtClean="0"/>
              <a:t>03/04/2024</a:t>
            </a:fld>
            <a:endParaRPr lang="pt-BR"/>
          </a:p>
        </p:txBody>
      </p:sp>
      <p:sp>
        <p:nvSpPr>
          <p:cNvPr id="6" name="Espaço Reservado para Rodapé 5">
            <a:extLst>
              <a:ext uri="{FF2B5EF4-FFF2-40B4-BE49-F238E27FC236}">
                <a16:creationId xmlns:a16="http://schemas.microsoft.com/office/drawing/2014/main" id="{69409053-336A-3056-B850-7108C8B8404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5442444-46F6-3CC7-C438-924FBC844B8B}"/>
              </a:ext>
            </a:extLst>
          </p:cNvPr>
          <p:cNvSpPr>
            <a:spLocks noGrp="1"/>
          </p:cNvSpPr>
          <p:nvPr>
            <p:ph type="sldNum" sz="quarter" idx="12"/>
          </p:nvPr>
        </p:nvSpPr>
        <p:spPr/>
        <p:txBody>
          <a:bodyPr/>
          <a:lstStyle/>
          <a:p>
            <a:fld id="{4BF0E6C9-0012-4ACE-A785-E1F67E96516F}" type="slidenum">
              <a:rPr lang="pt-BR" smtClean="0"/>
              <a:t>‹nº›</a:t>
            </a:fld>
            <a:endParaRPr lang="pt-BR"/>
          </a:p>
        </p:txBody>
      </p:sp>
    </p:spTree>
    <p:extLst>
      <p:ext uri="{BB962C8B-B14F-4D97-AF65-F5344CB8AC3E}">
        <p14:creationId xmlns:p14="http://schemas.microsoft.com/office/powerpoint/2010/main" val="349284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5469A-1682-7FCD-A6D5-DED0DC3C5106}"/>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9E1C7BDE-6694-9193-10B8-B3B3DC477B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C53E802E-7350-A1F4-B394-FD288613431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8ABB9D8-FE9C-2B6A-237E-08D583EE73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4B1D1F2E-C928-6015-83A6-1CBA7B250DAC}"/>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E27BE4ED-86F9-2C8B-D18A-998D9E78360B}"/>
              </a:ext>
            </a:extLst>
          </p:cNvPr>
          <p:cNvSpPr>
            <a:spLocks noGrp="1"/>
          </p:cNvSpPr>
          <p:nvPr>
            <p:ph type="dt" sz="half" idx="10"/>
          </p:nvPr>
        </p:nvSpPr>
        <p:spPr/>
        <p:txBody>
          <a:bodyPr/>
          <a:lstStyle/>
          <a:p>
            <a:fld id="{32914996-2C41-455A-A259-F12E8AA3A1D8}" type="datetimeFigureOut">
              <a:rPr lang="pt-BR" smtClean="0"/>
              <a:t>03/04/2024</a:t>
            </a:fld>
            <a:endParaRPr lang="pt-BR"/>
          </a:p>
        </p:txBody>
      </p:sp>
      <p:sp>
        <p:nvSpPr>
          <p:cNvPr id="8" name="Espaço Reservado para Rodapé 7">
            <a:extLst>
              <a:ext uri="{FF2B5EF4-FFF2-40B4-BE49-F238E27FC236}">
                <a16:creationId xmlns:a16="http://schemas.microsoft.com/office/drawing/2014/main" id="{3C61B9CF-F881-CE07-3D64-4B3253654AF8}"/>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83C97344-4999-6266-C2BC-E44CEBEF6FA2}"/>
              </a:ext>
            </a:extLst>
          </p:cNvPr>
          <p:cNvSpPr>
            <a:spLocks noGrp="1"/>
          </p:cNvSpPr>
          <p:nvPr>
            <p:ph type="sldNum" sz="quarter" idx="12"/>
          </p:nvPr>
        </p:nvSpPr>
        <p:spPr/>
        <p:txBody>
          <a:bodyPr/>
          <a:lstStyle/>
          <a:p>
            <a:fld id="{4BF0E6C9-0012-4ACE-A785-E1F67E96516F}" type="slidenum">
              <a:rPr lang="pt-BR" smtClean="0"/>
              <a:t>‹nº›</a:t>
            </a:fld>
            <a:endParaRPr lang="pt-BR"/>
          </a:p>
        </p:txBody>
      </p:sp>
    </p:spTree>
    <p:extLst>
      <p:ext uri="{BB962C8B-B14F-4D97-AF65-F5344CB8AC3E}">
        <p14:creationId xmlns:p14="http://schemas.microsoft.com/office/powerpoint/2010/main" val="4290452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2CB46-60B9-4E76-ED25-853FC9A5D30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A13049D-C853-232A-26B2-A527CFFC0A4B}"/>
              </a:ext>
            </a:extLst>
          </p:cNvPr>
          <p:cNvSpPr>
            <a:spLocks noGrp="1"/>
          </p:cNvSpPr>
          <p:nvPr>
            <p:ph type="dt" sz="half" idx="10"/>
          </p:nvPr>
        </p:nvSpPr>
        <p:spPr/>
        <p:txBody>
          <a:bodyPr/>
          <a:lstStyle/>
          <a:p>
            <a:fld id="{32914996-2C41-455A-A259-F12E8AA3A1D8}" type="datetimeFigureOut">
              <a:rPr lang="pt-BR" smtClean="0"/>
              <a:t>03/04/2024</a:t>
            </a:fld>
            <a:endParaRPr lang="pt-BR"/>
          </a:p>
        </p:txBody>
      </p:sp>
      <p:sp>
        <p:nvSpPr>
          <p:cNvPr id="4" name="Espaço Reservado para Rodapé 3">
            <a:extLst>
              <a:ext uri="{FF2B5EF4-FFF2-40B4-BE49-F238E27FC236}">
                <a16:creationId xmlns:a16="http://schemas.microsoft.com/office/drawing/2014/main" id="{57D359CF-0E22-10E5-722B-DB29F56057B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C454523-7328-E0D0-8337-BAC35F73EF29}"/>
              </a:ext>
            </a:extLst>
          </p:cNvPr>
          <p:cNvSpPr>
            <a:spLocks noGrp="1"/>
          </p:cNvSpPr>
          <p:nvPr>
            <p:ph type="sldNum" sz="quarter" idx="12"/>
          </p:nvPr>
        </p:nvSpPr>
        <p:spPr/>
        <p:txBody>
          <a:bodyPr/>
          <a:lstStyle/>
          <a:p>
            <a:fld id="{4BF0E6C9-0012-4ACE-A785-E1F67E96516F}" type="slidenum">
              <a:rPr lang="pt-BR" smtClean="0"/>
              <a:t>‹nº›</a:t>
            </a:fld>
            <a:endParaRPr lang="pt-BR"/>
          </a:p>
        </p:txBody>
      </p:sp>
    </p:spTree>
    <p:extLst>
      <p:ext uri="{BB962C8B-B14F-4D97-AF65-F5344CB8AC3E}">
        <p14:creationId xmlns:p14="http://schemas.microsoft.com/office/powerpoint/2010/main" val="6927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6E4C4FD-7315-1AA6-B8BA-6048A28EF63E}"/>
              </a:ext>
            </a:extLst>
          </p:cNvPr>
          <p:cNvSpPr>
            <a:spLocks noGrp="1"/>
          </p:cNvSpPr>
          <p:nvPr>
            <p:ph type="dt" sz="half" idx="10"/>
          </p:nvPr>
        </p:nvSpPr>
        <p:spPr/>
        <p:txBody>
          <a:bodyPr/>
          <a:lstStyle/>
          <a:p>
            <a:fld id="{32914996-2C41-455A-A259-F12E8AA3A1D8}" type="datetimeFigureOut">
              <a:rPr lang="pt-BR" smtClean="0"/>
              <a:t>03/04/2024</a:t>
            </a:fld>
            <a:endParaRPr lang="pt-BR"/>
          </a:p>
        </p:txBody>
      </p:sp>
      <p:sp>
        <p:nvSpPr>
          <p:cNvPr id="3" name="Espaço Reservado para Rodapé 2">
            <a:extLst>
              <a:ext uri="{FF2B5EF4-FFF2-40B4-BE49-F238E27FC236}">
                <a16:creationId xmlns:a16="http://schemas.microsoft.com/office/drawing/2014/main" id="{32256225-922D-3AFD-48D5-ECF7E6F42DC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A62B0F0-5FE4-B25E-FC78-2DF73581465B}"/>
              </a:ext>
            </a:extLst>
          </p:cNvPr>
          <p:cNvSpPr>
            <a:spLocks noGrp="1"/>
          </p:cNvSpPr>
          <p:nvPr>
            <p:ph type="sldNum" sz="quarter" idx="12"/>
          </p:nvPr>
        </p:nvSpPr>
        <p:spPr/>
        <p:txBody>
          <a:bodyPr/>
          <a:lstStyle/>
          <a:p>
            <a:fld id="{4BF0E6C9-0012-4ACE-A785-E1F67E96516F}" type="slidenum">
              <a:rPr lang="pt-BR" smtClean="0"/>
              <a:t>‹nº›</a:t>
            </a:fld>
            <a:endParaRPr lang="pt-BR"/>
          </a:p>
        </p:txBody>
      </p:sp>
    </p:spTree>
    <p:extLst>
      <p:ext uri="{BB962C8B-B14F-4D97-AF65-F5344CB8AC3E}">
        <p14:creationId xmlns:p14="http://schemas.microsoft.com/office/powerpoint/2010/main" val="3097969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467A18-D2B1-F84D-9B4A-802F9AB8DD4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C145610-0ED9-FC41-7FF8-8929213ACC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7CD94A1-2FA5-FF6A-6669-F9A198EC4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9B25136-D225-489C-F956-6166C2D48856}"/>
              </a:ext>
            </a:extLst>
          </p:cNvPr>
          <p:cNvSpPr>
            <a:spLocks noGrp="1"/>
          </p:cNvSpPr>
          <p:nvPr>
            <p:ph type="dt" sz="half" idx="10"/>
          </p:nvPr>
        </p:nvSpPr>
        <p:spPr/>
        <p:txBody>
          <a:bodyPr/>
          <a:lstStyle/>
          <a:p>
            <a:fld id="{32914996-2C41-455A-A259-F12E8AA3A1D8}" type="datetimeFigureOut">
              <a:rPr lang="pt-BR" smtClean="0"/>
              <a:t>03/04/2024</a:t>
            </a:fld>
            <a:endParaRPr lang="pt-BR"/>
          </a:p>
        </p:txBody>
      </p:sp>
      <p:sp>
        <p:nvSpPr>
          <p:cNvPr id="6" name="Espaço Reservado para Rodapé 5">
            <a:extLst>
              <a:ext uri="{FF2B5EF4-FFF2-40B4-BE49-F238E27FC236}">
                <a16:creationId xmlns:a16="http://schemas.microsoft.com/office/drawing/2014/main" id="{2AAD1351-0A52-0C82-AA1B-DDF58D6DFC0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B262E08-F7F2-7463-7DEA-4497CBA777FE}"/>
              </a:ext>
            </a:extLst>
          </p:cNvPr>
          <p:cNvSpPr>
            <a:spLocks noGrp="1"/>
          </p:cNvSpPr>
          <p:nvPr>
            <p:ph type="sldNum" sz="quarter" idx="12"/>
          </p:nvPr>
        </p:nvSpPr>
        <p:spPr/>
        <p:txBody>
          <a:bodyPr/>
          <a:lstStyle/>
          <a:p>
            <a:fld id="{4BF0E6C9-0012-4ACE-A785-E1F67E96516F}" type="slidenum">
              <a:rPr lang="pt-BR" smtClean="0"/>
              <a:t>‹nº›</a:t>
            </a:fld>
            <a:endParaRPr lang="pt-BR"/>
          </a:p>
        </p:txBody>
      </p:sp>
    </p:spTree>
    <p:extLst>
      <p:ext uri="{BB962C8B-B14F-4D97-AF65-F5344CB8AC3E}">
        <p14:creationId xmlns:p14="http://schemas.microsoft.com/office/powerpoint/2010/main" val="3071472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2EFE0-F3EA-4821-E5AA-9D7E1B30575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30C94848-D65A-EAD9-9FB4-F856C49622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BF16214-75E1-CC4A-B73B-56E1EB6A9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241C7F4-997F-8F94-CC3B-8EADD96ADAEB}"/>
              </a:ext>
            </a:extLst>
          </p:cNvPr>
          <p:cNvSpPr>
            <a:spLocks noGrp="1"/>
          </p:cNvSpPr>
          <p:nvPr>
            <p:ph type="dt" sz="half" idx="10"/>
          </p:nvPr>
        </p:nvSpPr>
        <p:spPr/>
        <p:txBody>
          <a:bodyPr/>
          <a:lstStyle/>
          <a:p>
            <a:fld id="{32914996-2C41-455A-A259-F12E8AA3A1D8}" type="datetimeFigureOut">
              <a:rPr lang="pt-BR" smtClean="0"/>
              <a:t>03/04/2024</a:t>
            </a:fld>
            <a:endParaRPr lang="pt-BR"/>
          </a:p>
        </p:txBody>
      </p:sp>
      <p:sp>
        <p:nvSpPr>
          <p:cNvPr id="6" name="Espaço Reservado para Rodapé 5">
            <a:extLst>
              <a:ext uri="{FF2B5EF4-FFF2-40B4-BE49-F238E27FC236}">
                <a16:creationId xmlns:a16="http://schemas.microsoft.com/office/drawing/2014/main" id="{05B7E9CA-B1CB-9DFE-41F4-ABC36C2FA99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B586B62-3B43-42A1-4AAF-DC20158664D6}"/>
              </a:ext>
            </a:extLst>
          </p:cNvPr>
          <p:cNvSpPr>
            <a:spLocks noGrp="1"/>
          </p:cNvSpPr>
          <p:nvPr>
            <p:ph type="sldNum" sz="quarter" idx="12"/>
          </p:nvPr>
        </p:nvSpPr>
        <p:spPr/>
        <p:txBody>
          <a:bodyPr/>
          <a:lstStyle/>
          <a:p>
            <a:fld id="{4BF0E6C9-0012-4ACE-A785-E1F67E96516F}" type="slidenum">
              <a:rPr lang="pt-BR" smtClean="0"/>
              <a:t>‹nº›</a:t>
            </a:fld>
            <a:endParaRPr lang="pt-BR"/>
          </a:p>
        </p:txBody>
      </p:sp>
    </p:spTree>
    <p:extLst>
      <p:ext uri="{BB962C8B-B14F-4D97-AF65-F5344CB8AC3E}">
        <p14:creationId xmlns:p14="http://schemas.microsoft.com/office/powerpoint/2010/main" val="1966910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C83A03E-1056-FDBF-84C9-3FC1A228F3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4F3212D-EA0F-819F-DAF3-446BF16D59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9A708B3-0275-4238-3B7C-7CD0895631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14996-2C41-455A-A259-F12E8AA3A1D8}" type="datetimeFigureOut">
              <a:rPr lang="pt-BR" smtClean="0"/>
              <a:t>03/04/2024</a:t>
            </a:fld>
            <a:endParaRPr lang="pt-BR"/>
          </a:p>
        </p:txBody>
      </p:sp>
      <p:sp>
        <p:nvSpPr>
          <p:cNvPr id="5" name="Espaço Reservado para Rodapé 4">
            <a:extLst>
              <a:ext uri="{FF2B5EF4-FFF2-40B4-BE49-F238E27FC236}">
                <a16:creationId xmlns:a16="http://schemas.microsoft.com/office/drawing/2014/main" id="{1B5D87D6-DE62-A2EB-5D7E-00E5CE47E9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337B1002-C061-4FBD-2DAA-A62439804D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0E6C9-0012-4ACE-A785-E1F67E96516F}" type="slidenum">
              <a:rPr lang="pt-BR" smtClean="0"/>
              <a:t>‹nº›</a:t>
            </a:fld>
            <a:endParaRPr lang="pt-BR"/>
          </a:p>
        </p:txBody>
      </p:sp>
    </p:spTree>
    <p:extLst>
      <p:ext uri="{BB962C8B-B14F-4D97-AF65-F5344CB8AC3E}">
        <p14:creationId xmlns:p14="http://schemas.microsoft.com/office/powerpoint/2010/main" val="34647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uroSAT RGB">
            <a:extLst>
              <a:ext uri="{FF2B5EF4-FFF2-40B4-BE49-F238E27FC236}">
                <a16:creationId xmlns:a16="http://schemas.microsoft.com/office/drawing/2014/main" id="{7D0236D8-19C5-280D-9A27-AAE930FF6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45" y="921318"/>
            <a:ext cx="11075109" cy="5015361"/>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34D441A-441F-03F1-932A-0EEF0C4CCFD3}"/>
              </a:ext>
            </a:extLst>
          </p:cNvPr>
          <p:cNvSpPr txBox="1"/>
          <p:nvPr/>
        </p:nvSpPr>
        <p:spPr>
          <a:xfrm>
            <a:off x="2142564" y="2951946"/>
            <a:ext cx="7906872" cy="954107"/>
          </a:xfrm>
          <a:prstGeom prst="rect">
            <a:avLst/>
          </a:prstGeom>
          <a:noFill/>
        </p:spPr>
        <p:txBody>
          <a:bodyPr wrap="square" rtlCol="0">
            <a:spAutoFit/>
          </a:bodyPr>
          <a:lstStyle/>
          <a:p>
            <a:pPr algn="ctr"/>
            <a:r>
              <a:rPr lang="en-US" sz="2800" b="1" i="0" dirty="0">
                <a:solidFill>
                  <a:schemeClr val="bg1"/>
                </a:solidFill>
                <a:effectLst/>
                <a:latin typeface="Shonar Bangla" panose="020B0502040204020203" pitchFamily="18" charset="0"/>
                <a:cs typeface="Shonar Bangla" panose="020B0502040204020203" pitchFamily="18" charset="0"/>
              </a:rPr>
              <a:t>Deep Learning-based Computational Vision for Satellite Imagery Classification</a:t>
            </a:r>
            <a:endParaRPr lang="pt-BR" sz="2800" b="1" dirty="0">
              <a:solidFill>
                <a:schemeClr val="bg1"/>
              </a:solidFill>
              <a:latin typeface="Shonar Bangla" panose="020B0502040204020203" pitchFamily="18" charset="0"/>
              <a:cs typeface="Shonar Bangla" panose="020B0502040204020203" pitchFamily="18" charset="0"/>
            </a:endParaRPr>
          </a:p>
        </p:txBody>
      </p:sp>
      <p:sp>
        <p:nvSpPr>
          <p:cNvPr id="5" name="CaixaDeTexto 4">
            <a:extLst>
              <a:ext uri="{FF2B5EF4-FFF2-40B4-BE49-F238E27FC236}">
                <a16:creationId xmlns:a16="http://schemas.microsoft.com/office/drawing/2014/main" id="{42506F80-CC6C-A992-0CC9-E20058C8B0E3}"/>
              </a:ext>
            </a:extLst>
          </p:cNvPr>
          <p:cNvSpPr txBox="1"/>
          <p:nvPr/>
        </p:nvSpPr>
        <p:spPr>
          <a:xfrm>
            <a:off x="6723526" y="5513230"/>
            <a:ext cx="1411047" cy="423449"/>
          </a:xfrm>
          <a:prstGeom prst="rect">
            <a:avLst/>
          </a:prstGeom>
          <a:noFill/>
        </p:spPr>
        <p:txBody>
          <a:bodyPr wrap="square" rtlCol="0">
            <a:spAutoFit/>
          </a:bodyPr>
          <a:lstStyle/>
          <a:p>
            <a:pPr>
              <a:lnSpc>
                <a:spcPct val="150000"/>
              </a:lnSpc>
            </a:pPr>
            <a:r>
              <a:rPr lang="pt-BR" sz="1600" b="1" dirty="0">
                <a:solidFill>
                  <a:schemeClr val="bg1"/>
                </a:solidFill>
              </a:rPr>
              <a:t>EUROSAT RGB</a:t>
            </a:r>
            <a:endParaRPr lang="pt-BR" sz="1600" dirty="0">
              <a:solidFill>
                <a:schemeClr val="bg1"/>
              </a:solidFill>
            </a:endParaRPr>
          </a:p>
        </p:txBody>
      </p:sp>
    </p:spTree>
    <p:extLst>
      <p:ext uri="{BB962C8B-B14F-4D97-AF65-F5344CB8AC3E}">
        <p14:creationId xmlns:p14="http://schemas.microsoft.com/office/powerpoint/2010/main" val="131643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C7EECD0-40AD-E4AA-F4F7-DD1280548D2F}"/>
              </a:ext>
            </a:extLst>
          </p:cNvPr>
          <p:cNvSpPr txBox="1"/>
          <p:nvPr/>
        </p:nvSpPr>
        <p:spPr>
          <a:xfrm>
            <a:off x="623942" y="699247"/>
            <a:ext cx="3151991" cy="523220"/>
          </a:xfrm>
          <a:prstGeom prst="rect">
            <a:avLst/>
          </a:prstGeom>
          <a:noFill/>
        </p:spPr>
        <p:txBody>
          <a:bodyPr wrap="square" rtlCol="0">
            <a:spAutoFit/>
          </a:bodyPr>
          <a:lstStyle/>
          <a:p>
            <a:r>
              <a:rPr lang="pt-BR" sz="2800" b="1" dirty="0"/>
              <a:t>Overview</a:t>
            </a:r>
          </a:p>
        </p:txBody>
      </p:sp>
      <p:sp>
        <p:nvSpPr>
          <p:cNvPr id="5" name="CaixaDeTexto 4">
            <a:extLst>
              <a:ext uri="{FF2B5EF4-FFF2-40B4-BE49-F238E27FC236}">
                <a16:creationId xmlns:a16="http://schemas.microsoft.com/office/drawing/2014/main" id="{44B38CC0-F02C-74B3-923C-D1C89C7C5052}"/>
              </a:ext>
            </a:extLst>
          </p:cNvPr>
          <p:cNvSpPr txBox="1"/>
          <p:nvPr/>
        </p:nvSpPr>
        <p:spPr>
          <a:xfrm>
            <a:off x="623942" y="1267075"/>
            <a:ext cx="3151991" cy="400110"/>
          </a:xfrm>
          <a:prstGeom prst="rect">
            <a:avLst/>
          </a:prstGeom>
          <a:noFill/>
        </p:spPr>
        <p:txBody>
          <a:bodyPr wrap="square" rtlCol="0">
            <a:spAutoFit/>
          </a:bodyPr>
          <a:lstStyle/>
          <a:p>
            <a:r>
              <a:rPr lang="pt-BR" sz="2000" b="1" dirty="0" err="1"/>
              <a:t>Objective</a:t>
            </a:r>
            <a:endParaRPr lang="pt-BR" sz="2000" b="1" dirty="0"/>
          </a:p>
        </p:txBody>
      </p:sp>
      <p:sp>
        <p:nvSpPr>
          <p:cNvPr id="6" name="CaixaDeTexto 5">
            <a:extLst>
              <a:ext uri="{FF2B5EF4-FFF2-40B4-BE49-F238E27FC236}">
                <a16:creationId xmlns:a16="http://schemas.microsoft.com/office/drawing/2014/main" id="{43CCDF34-432A-24C4-F86B-9BC32FCBA127}"/>
              </a:ext>
            </a:extLst>
          </p:cNvPr>
          <p:cNvSpPr txBox="1"/>
          <p:nvPr/>
        </p:nvSpPr>
        <p:spPr>
          <a:xfrm>
            <a:off x="623941" y="2280912"/>
            <a:ext cx="3151991" cy="400110"/>
          </a:xfrm>
          <a:prstGeom prst="rect">
            <a:avLst/>
          </a:prstGeom>
          <a:noFill/>
        </p:spPr>
        <p:txBody>
          <a:bodyPr wrap="square" rtlCol="0">
            <a:spAutoFit/>
          </a:bodyPr>
          <a:lstStyle/>
          <a:p>
            <a:r>
              <a:rPr lang="pt-BR" sz="2000" b="1" dirty="0"/>
              <a:t>Data</a:t>
            </a:r>
          </a:p>
        </p:txBody>
      </p:sp>
      <p:sp>
        <p:nvSpPr>
          <p:cNvPr id="7" name="CaixaDeTexto 6">
            <a:extLst>
              <a:ext uri="{FF2B5EF4-FFF2-40B4-BE49-F238E27FC236}">
                <a16:creationId xmlns:a16="http://schemas.microsoft.com/office/drawing/2014/main" id="{98A2C324-B71A-617E-6213-358927EEB87D}"/>
              </a:ext>
            </a:extLst>
          </p:cNvPr>
          <p:cNvSpPr txBox="1"/>
          <p:nvPr/>
        </p:nvSpPr>
        <p:spPr>
          <a:xfrm>
            <a:off x="623942" y="5062635"/>
            <a:ext cx="3151991" cy="400110"/>
          </a:xfrm>
          <a:prstGeom prst="rect">
            <a:avLst/>
          </a:prstGeom>
          <a:noFill/>
        </p:spPr>
        <p:txBody>
          <a:bodyPr wrap="square" rtlCol="0">
            <a:spAutoFit/>
          </a:bodyPr>
          <a:lstStyle/>
          <a:p>
            <a:r>
              <a:rPr lang="pt-BR" sz="2000" b="1" dirty="0"/>
              <a:t>Tools</a:t>
            </a:r>
          </a:p>
        </p:txBody>
      </p:sp>
      <p:sp>
        <p:nvSpPr>
          <p:cNvPr id="8" name="CaixaDeTexto 7">
            <a:extLst>
              <a:ext uri="{FF2B5EF4-FFF2-40B4-BE49-F238E27FC236}">
                <a16:creationId xmlns:a16="http://schemas.microsoft.com/office/drawing/2014/main" id="{E5AF3DC7-C4EE-9557-4CE5-90402EA8F339}"/>
              </a:ext>
            </a:extLst>
          </p:cNvPr>
          <p:cNvSpPr txBox="1"/>
          <p:nvPr/>
        </p:nvSpPr>
        <p:spPr>
          <a:xfrm>
            <a:off x="925158" y="1595310"/>
            <a:ext cx="10327343" cy="423449"/>
          </a:xfrm>
          <a:prstGeom prst="rect">
            <a:avLst/>
          </a:prstGeom>
          <a:noFill/>
        </p:spPr>
        <p:txBody>
          <a:bodyPr wrap="square" rtlCol="0">
            <a:spAutoFit/>
          </a:bodyPr>
          <a:lstStyle/>
          <a:p>
            <a:pPr algn="just">
              <a:lnSpc>
                <a:spcPct val="150000"/>
              </a:lnSpc>
            </a:pPr>
            <a:r>
              <a:rPr lang="en-US" sz="1600" dirty="0"/>
              <a:t>Develop a model with an accuracy exceeding 80% for classifying satellite imagery into 10 distinct land cover categories.</a:t>
            </a:r>
            <a:endParaRPr lang="pt-BR" sz="1600" dirty="0"/>
          </a:p>
        </p:txBody>
      </p:sp>
      <p:sp>
        <p:nvSpPr>
          <p:cNvPr id="9" name="CaixaDeTexto 8">
            <a:extLst>
              <a:ext uri="{FF2B5EF4-FFF2-40B4-BE49-F238E27FC236}">
                <a16:creationId xmlns:a16="http://schemas.microsoft.com/office/drawing/2014/main" id="{63F9A11A-8227-57C1-DD5B-3A0D361C633F}"/>
              </a:ext>
            </a:extLst>
          </p:cNvPr>
          <p:cNvSpPr txBox="1"/>
          <p:nvPr/>
        </p:nvSpPr>
        <p:spPr>
          <a:xfrm>
            <a:off x="731521" y="2681022"/>
            <a:ext cx="10520980" cy="1162113"/>
          </a:xfrm>
          <a:prstGeom prst="rect">
            <a:avLst/>
          </a:prstGeom>
          <a:noFill/>
        </p:spPr>
        <p:txBody>
          <a:bodyPr wrap="square" rtlCol="0">
            <a:spAutoFit/>
          </a:bodyPr>
          <a:lstStyle/>
          <a:p>
            <a:pPr algn="just">
              <a:lnSpc>
                <a:spcPct val="150000"/>
              </a:lnSpc>
            </a:pPr>
            <a:r>
              <a:rPr lang="pt-BR" sz="1600" b="1" dirty="0"/>
              <a:t>EUROSAT RGB </a:t>
            </a:r>
            <a:r>
              <a:rPr lang="en-US" sz="1600" dirty="0"/>
              <a:t>is the RGB version of the EUROSAT dataset based on Sentinel-2 satellite images covering 13 spectral bands and consisting of 10 classes with 27000 labeled and geo-referenced samples.</a:t>
            </a:r>
            <a:r>
              <a:rPr lang="pt-BR" sz="1600" dirty="0"/>
              <a:t>  Classes: </a:t>
            </a:r>
            <a:r>
              <a:rPr lang="en-US" sz="1600" dirty="0" err="1"/>
              <a:t>AnnualCrop</a:t>
            </a:r>
            <a:r>
              <a:rPr lang="en-US" sz="1600" dirty="0"/>
              <a:t>, Forest, </a:t>
            </a:r>
            <a:r>
              <a:rPr lang="en-US" sz="1600" dirty="0" err="1"/>
              <a:t>HerbaceousVegetation</a:t>
            </a:r>
            <a:r>
              <a:rPr lang="en-US" sz="1600" dirty="0"/>
              <a:t>, Highway, Industrial, Pasture, </a:t>
            </a:r>
            <a:r>
              <a:rPr lang="en-US" sz="1600" dirty="0" err="1"/>
              <a:t>PermanentCrop</a:t>
            </a:r>
            <a:r>
              <a:rPr lang="en-US" sz="1600" dirty="0"/>
              <a:t>, Residential, River, </a:t>
            </a:r>
            <a:r>
              <a:rPr lang="en-US" sz="1600" dirty="0" err="1"/>
              <a:t>SeaLake</a:t>
            </a:r>
            <a:endParaRPr lang="pt-BR" sz="1600" dirty="0"/>
          </a:p>
        </p:txBody>
      </p:sp>
      <p:sp>
        <p:nvSpPr>
          <p:cNvPr id="11" name="CaixaDeTexto 10">
            <a:extLst>
              <a:ext uri="{FF2B5EF4-FFF2-40B4-BE49-F238E27FC236}">
                <a16:creationId xmlns:a16="http://schemas.microsoft.com/office/drawing/2014/main" id="{A8E63CB2-EC38-C4AD-4AED-2E61DF9595A6}"/>
              </a:ext>
            </a:extLst>
          </p:cNvPr>
          <p:cNvSpPr txBox="1"/>
          <p:nvPr/>
        </p:nvSpPr>
        <p:spPr>
          <a:xfrm>
            <a:off x="925158" y="3883822"/>
            <a:ext cx="3864685" cy="1028423"/>
          </a:xfrm>
          <a:prstGeom prst="rect">
            <a:avLst/>
          </a:prstGeom>
          <a:noFill/>
        </p:spPr>
        <p:txBody>
          <a:bodyPr wrap="square">
            <a:spAutoFit/>
          </a:bodyPr>
          <a:lstStyle/>
          <a:p>
            <a:pPr>
              <a:lnSpc>
                <a:spcPct val="150000"/>
              </a:lnSpc>
            </a:pPr>
            <a:r>
              <a:rPr lang="pt-BR" sz="1400" dirty="0"/>
              <a:t>huggingface.co/datasets/blanchon/</a:t>
            </a:r>
            <a:r>
              <a:rPr lang="pt-BR" sz="1400" dirty="0" err="1"/>
              <a:t>EuroSAT_RGB</a:t>
            </a:r>
            <a:endParaRPr lang="pt-BR" sz="1400" dirty="0"/>
          </a:p>
          <a:p>
            <a:pPr>
              <a:lnSpc>
                <a:spcPct val="150000"/>
              </a:lnSpc>
            </a:pPr>
            <a:r>
              <a:rPr lang="pt-BR" sz="1400" dirty="0"/>
              <a:t>https://arxiv.org/abs/1709.00029</a:t>
            </a:r>
          </a:p>
          <a:p>
            <a:pPr>
              <a:lnSpc>
                <a:spcPct val="150000"/>
              </a:lnSpc>
            </a:pPr>
            <a:r>
              <a:rPr lang="pt-BR" sz="1400" dirty="0"/>
              <a:t>https://github.com/phelber/EuroSAT</a:t>
            </a:r>
          </a:p>
        </p:txBody>
      </p:sp>
      <p:sp>
        <p:nvSpPr>
          <p:cNvPr id="13" name="CaixaDeTexto 12">
            <a:extLst>
              <a:ext uri="{FF2B5EF4-FFF2-40B4-BE49-F238E27FC236}">
                <a16:creationId xmlns:a16="http://schemas.microsoft.com/office/drawing/2014/main" id="{4310E4BF-CEA6-82B8-93D8-6451BDD14808}"/>
              </a:ext>
            </a:extLst>
          </p:cNvPr>
          <p:cNvSpPr txBox="1"/>
          <p:nvPr/>
        </p:nvSpPr>
        <p:spPr>
          <a:xfrm>
            <a:off x="925158" y="5462745"/>
            <a:ext cx="10327343" cy="792781"/>
          </a:xfrm>
          <a:prstGeom prst="rect">
            <a:avLst/>
          </a:prstGeom>
          <a:noFill/>
        </p:spPr>
        <p:txBody>
          <a:bodyPr wrap="square" rtlCol="0">
            <a:spAutoFit/>
          </a:bodyPr>
          <a:lstStyle/>
          <a:p>
            <a:pPr algn="just">
              <a:lnSpc>
                <a:spcPct val="150000"/>
              </a:lnSpc>
            </a:pPr>
            <a:r>
              <a:rPr lang="pt-BR" sz="1600" dirty="0" err="1"/>
              <a:t>Hugging</a:t>
            </a:r>
            <a:r>
              <a:rPr lang="pt-BR" sz="1600" dirty="0"/>
              <a:t> Face (data </a:t>
            </a:r>
            <a:r>
              <a:rPr lang="pt-BR" sz="1600" dirty="0" err="1"/>
              <a:t>collection</a:t>
            </a:r>
            <a:r>
              <a:rPr lang="pt-BR" sz="1600" dirty="0"/>
              <a:t>), </a:t>
            </a:r>
            <a:r>
              <a:rPr lang="pt-BR" sz="1600" dirty="0" err="1"/>
              <a:t>Git</a:t>
            </a:r>
            <a:r>
              <a:rPr lang="pt-BR" sz="1600" dirty="0"/>
              <a:t> (</a:t>
            </a:r>
            <a:r>
              <a:rPr lang="pt-BR" sz="1600" dirty="0" err="1"/>
              <a:t>version</a:t>
            </a:r>
            <a:r>
              <a:rPr lang="pt-BR" sz="1600" dirty="0"/>
              <a:t> </a:t>
            </a:r>
            <a:r>
              <a:rPr lang="pt-BR" sz="1600" dirty="0" err="1"/>
              <a:t>control</a:t>
            </a:r>
            <a:r>
              <a:rPr lang="pt-BR" sz="1600" dirty="0"/>
              <a:t>), Python (</a:t>
            </a:r>
            <a:r>
              <a:rPr lang="pt-BR" sz="1600" dirty="0" err="1"/>
              <a:t>programming</a:t>
            </a:r>
            <a:r>
              <a:rPr lang="pt-BR" sz="1600" dirty="0"/>
              <a:t>), </a:t>
            </a:r>
            <a:r>
              <a:rPr lang="pt-BR" sz="1600" dirty="0" err="1"/>
              <a:t>PyTorch</a:t>
            </a:r>
            <a:r>
              <a:rPr lang="pt-BR" sz="1600" dirty="0"/>
              <a:t> (</a:t>
            </a:r>
            <a:r>
              <a:rPr lang="pt-BR" sz="1600" dirty="0" err="1"/>
              <a:t>deep</a:t>
            </a:r>
            <a:r>
              <a:rPr lang="pt-BR" sz="1600" dirty="0"/>
              <a:t> learning framework), NVIDIA CUDA (GPU </a:t>
            </a:r>
            <a:r>
              <a:rPr lang="pt-BR" sz="1600" dirty="0" err="1"/>
              <a:t>processing</a:t>
            </a:r>
            <a:r>
              <a:rPr lang="pt-BR" sz="1600" dirty="0"/>
              <a:t>), </a:t>
            </a:r>
            <a:r>
              <a:rPr lang="pt-BR" sz="1600" dirty="0" err="1"/>
              <a:t>Jupyter</a:t>
            </a:r>
            <a:r>
              <a:rPr lang="pt-BR" sz="1600" dirty="0"/>
              <a:t> Notebook, </a:t>
            </a:r>
            <a:r>
              <a:rPr lang="pt-BR" sz="1600" dirty="0" err="1"/>
              <a:t>and</a:t>
            </a:r>
            <a:r>
              <a:rPr lang="pt-BR" sz="1600" dirty="0"/>
              <a:t> </a:t>
            </a:r>
            <a:r>
              <a:rPr lang="pt-BR" sz="1600" dirty="0" err="1"/>
              <a:t>VSCode</a:t>
            </a:r>
            <a:r>
              <a:rPr lang="pt-BR" sz="1600" dirty="0"/>
              <a:t> (</a:t>
            </a:r>
            <a:r>
              <a:rPr lang="pt-BR" sz="1600" dirty="0" err="1"/>
              <a:t>development</a:t>
            </a:r>
            <a:r>
              <a:rPr lang="pt-BR" sz="1600" dirty="0"/>
              <a:t> </a:t>
            </a:r>
            <a:r>
              <a:rPr lang="pt-BR" sz="1600" dirty="0" err="1"/>
              <a:t>environment</a:t>
            </a:r>
            <a:r>
              <a:rPr lang="pt-BR" sz="1600" dirty="0"/>
              <a:t>).</a:t>
            </a:r>
          </a:p>
        </p:txBody>
      </p:sp>
    </p:spTree>
    <p:extLst>
      <p:ext uri="{BB962C8B-B14F-4D97-AF65-F5344CB8AC3E}">
        <p14:creationId xmlns:p14="http://schemas.microsoft.com/office/powerpoint/2010/main" val="150615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B85EB-989C-4C38-1689-99EAABC3CAC5}"/>
            </a:ext>
          </a:extLst>
        </p:cNvPr>
        <p:cNvGrpSpPr/>
        <p:nvPr/>
      </p:nvGrpSpPr>
      <p:grpSpPr>
        <a:xfrm>
          <a:off x="0" y="0"/>
          <a:ext cx="0" cy="0"/>
          <a:chOff x="0" y="0"/>
          <a:chExt cx="0" cy="0"/>
        </a:xfrm>
      </p:grpSpPr>
      <p:sp>
        <p:nvSpPr>
          <p:cNvPr id="18" name="Retângulo 17">
            <a:extLst>
              <a:ext uri="{FF2B5EF4-FFF2-40B4-BE49-F238E27FC236}">
                <a16:creationId xmlns:a16="http://schemas.microsoft.com/office/drawing/2014/main" id="{8795E037-2093-CD93-AAF6-04E12DFB35D8}"/>
              </a:ext>
            </a:extLst>
          </p:cNvPr>
          <p:cNvSpPr/>
          <p:nvPr/>
        </p:nvSpPr>
        <p:spPr>
          <a:xfrm>
            <a:off x="3447820" y="3991283"/>
            <a:ext cx="1947132" cy="1988379"/>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marL="171450" indent="-171450">
              <a:lnSpc>
                <a:spcPct val="150000"/>
              </a:lnSpc>
              <a:buFont typeface="Arial" panose="020B0604020202020204" pitchFamily="34" charset="0"/>
              <a:buChar char="•"/>
            </a:pPr>
            <a:r>
              <a:rPr lang="pt-BR" sz="1000" dirty="0" err="1"/>
              <a:t>Construct</a:t>
            </a:r>
            <a:r>
              <a:rPr lang="pt-BR" sz="1000" dirty="0"/>
              <a:t> neural network </a:t>
            </a:r>
            <a:r>
              <a:rPr lang="pt-BR" sz="1000" dirty="0" err="1"/>
              <a:t>with</a:t>
            </a:r>
            <a:r>
              <a:rPr lang="pt-BR" sz="1000" dirty="0"/>
              <a:t> </a:t>
            </a:r>
            <a:r>
              <a:rPr lang="pt-BR" sz="1000" dirty="0" err="1"/>
              <a:t>torch.nn</a:t>
            </a:r>
            <a:r>
              <a:rPr lang="pt-BR" sz="1000" dirty="0"/>
              <a:t>.</a:t>
            </a:r>
          </a:p>
          <a:p>
            <a:pPr marL="171450" indent="-171450">
              <a:lnSpc>
                <a:spcPct val="150000"/>
              </a:lnSpc>
              <a:buFont typeface="Arial" panose="020B0604020202020204" pitchFamily="34" charset="0"/>
              <a:buChar char="•"/>
            </a:pPr>
            <a:r>
              <a:rPr lang="pt-BR" sz="1000" dirty="0"/>
              <a:t>Define </a:t>
            </a:r>
            <a:r>
              <a:rPr lang="pt-BR" sz="1000" dirty="0" err="1"/>
              <a:t>layers</a:t>
            </a:r>
            <a:r>
              <a:rPr lang="pt-BR" sz="1000" dirty="0"/>
              <a:t> </a:t>
            </a:r>
            <a:r>
              <a:rPr lang="pt-BR" sz="1000" dirty="0" err="1"/>
              <a:t>and</a:t>
            </a:r>
            <a:r>
              <a:rPr lang="pt-BR" sz="1000" dirty="0"/>
              <a:t> </a:t>
            </a:r>
            <a:r>
              <a:rPr lang="pt-BR" sz="1000" dirty="0" err="1"/>
              <a:t>activation</a:t>
            </a:r>
            <a:r>
              <a:rPr lang="pt-BR" sz="1000" dirty="0"/>
              <a:t> </a:t>
            </a:r>
            <a:r>
              <a:rPr lang="pt-BR" sz="1000" dirty="0" err="1"/>
              <a:t>functions</a:t>
            </a:r>
            <a:r>
              <a:rPr lang="pt-BR" sz="1000" dirty="0"/>
              <a:t>.</a:t>
            </a:r>
          </a:p>
          <a:p>
            <a:pPr marL="171450" indent="-171450">
              <a:lnSpc>
                <a:spcPct val="150000"/>
              </a:lnSpc>
              <a:buFont typeface="Arial" panose="020B0604020202020204" pitchFamily="34" charset="0"/>
              <a:buChar char="•"/>
            </a:pPr>
            <a:r>
              <a:rPr lang="pt-BR" sz="1000" dirty="0"/>
              <a:t>Modularize </a:t>
            </a:r>
            <a:r>
              <a:rPr lang="pt-BR" sz="1000" dirty="0" err="1"/>
              <a:t>code</a:t>
            </a:r>
            <a:r>
              <a:rPr lang="pt-BR" sz="1000" dirty="0"/>
              <a:t> in landneuralnetwork.py for </a:t>
            </a:r>
            <a:r>
              <a:rPr lang="pt-BR" sz="1000" dirty="0" err="1"/>
              <a:t>easy</a:t>
            </a:r>
            <a:r>
              <a:rPr lang="pt-BR" sz="1000" dirty="0"/>
              <a:t> reuse</a:t>
            </a:r>
          </a:p>
        </p:txBody>
      </p:sp>
      <p:sp>
        <p:nvSpPr>
          <p:cNvPr id="19" name="Retângulo 18">
            <a:extLst>
              <a:ext uri="{FF2B5EF4-FFF2-40B4-BE49-F238E27FC236}">
                <a16:creationId xmlns:a16="http://schemas.microsoft.com/office/drawing/2014/main" id="{0B8400E6-396E-CD13-13ED-2187D6208C60}"/>
              </a:ext>
            </a:extLst>
          </p:cNvPr>
          <p:cNvSpPr/>
          <p:nvPr/>
        </p:nvSpPr>
        <p:spPr>
          <a:xfrm>
            <a:off x="6459967" y="3991283"/>
            <a:ext cx="1947132" cy="1988379"/>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marL="171450" indent="-171450">
              <a:lnSpc>
                <a:spcPct val="150000"/>
              </a:lnSpc>
              <a:buFont typeface="Arial" panose="020B0604020202020204" pitchFamily="34" charset="0"/>
              <a:buChar char="•"/>
            </a:pPr>
            <a:r>
              <a:rPr lang="pt-BR" sz="1000" dirty="0" err="1"/>
              <a:t>Preprocess</a:t>
            </a:r>
            <a:r>
              <a:rPr lang="pt-BR" sz="1000" dirty="0"/>
              <a:t> data.</a:t>
            </a:r>
          </a:p>
          <a:p>
            <a:pPr marL="171450" indent="-171450">
              <a:lnSpc>
                <a:spcPct val="150000"/>
              </a:lnSpc>
              <a:buFont typeface="Arial" panose="020B0604020202020204" pitchFamily="34" charset="0"/>
              <a:buChar char="•"/>
            </a:pPr>
            <a:r>
              <a:rPr lang="pt-BR" sz="1000" dirty="0" err="1"/>
              <a:t>Initialize</a:t>
            </a:r>
            <a:r>
              <a:rPr lang="pt-BR" sz="1000" dirty="0"/>
              <a:t> model </a:t>
            </a:r>
            <a:r>
              <a:rPr lang="pt-BR" sz="1000" dirty="0" err="1"/>
              <a:t>using</a:t>
            </a:r>
            <a:r>
              <a:rPr lang="pt-BR" sz="1000" dirty="0"/>
              <a:t> </a:t>
            </a:r>
            <a:r>
              <a:rPr lang="pt-BR" sz="1000" dirty="0" err="1"/>
              <a:t>defined</a:t>
            </a:r>
            <a:r>
              <a:rPr lang="pt-BR" sz="1000" dirty="0"/>
              <a:t> </a:t>
            </a:r>
            <a:r>
              <a:rPr lang="pt-BR" sz="1000" dirty="0" err="1"/>
              <a:t>structure</a:t>
            </a:r>
            <a:r>
              <a:rPr lang="pt-BR" sz="1000" dirty="0"/>
              <a:t>.</a:t>
            </a:r>
          </a:p>
          <a:p>
            <a:pPr marL="171450" indent="-171450">
              <a:lnSpc>
                <a:spcPct val="150000"/>
              </a:lnSpc>
              <a:buFont typeface="Arial" panose="020B0604020202020204" pitchFamily="34" charset="0"/>
              <a:buChar char="•"/>
            </a:pPr>
            <a:r>
              <a:rPr lang="pt-BR" sz="1000" dirty="0" err="1"/>
              <a:t>Implement</a:t>
            </a:r>
            <a:r>
              <a:rPr lang="pt-BR" sz="1000" dirty="0"/>
              <a:t> Cross-</a:t>
            </a:r>
            <a:r>
              <a:rPr lang="pt-BR" sz="1000" dirty="0" err="1"/>
              <a:t>Entropy</a:t>
            </a:r>
            <a:r>
              <a:rPr lang="pt-BR" sz="1000" dirty="0"/>
              <a:t> </a:t>
            </a:r>
            <a:r>
              <a:rPr lang="pt-BR" sz="1000" dirty="0" err="1"/>
              <a:t>Loss</a:t>
            </a:r>
            <a:r>
              <a:rPr lang="pt-BR" sz="1000" dirty="0"/>
              <a:t> </a:t>
            </a:r>
            <a:r>
              <a:rPr lang="pt-BR" sz="1000" dirty="0" err="1"/>
              <a:t>and</a:t>
            </a:r>
            <a:r>
              <a:rPr lang="pt-BR" sz="1000" dirty="0"/>
              <a:t> Adam </a:t>
            </a:r>
            <a:r>
              <a:rPr lang="pt-BR" sz="1000" dirty="0" err="1"/>
              <a:t>optimizer</a:t>
            </a:r>
            <a:r>
              <a:rPr lang="pt-BR" sz="1000" dirty="0"/>
              <a:t>.</a:t>
            </a:r>
          </a:p>
          <a:p>
            <a:pPr marL="171450" indent="-171450">
              <a:lnSpc>
                <a:spcPct val="150000"/>
              </a:lnSpc>
              <a:buFont typeface="Arial" panose="020B0604020202020204" pitchFamily="34" charset="0"/>
              <a:buChar char="•"/>
            </a:pPr>
            <a:r>
              <a:rPr lang="pt-BR" sz="1000" dirty="0"/>
              <a:t>training </a:t>
            </a:r>
            <a:r>
              <a:rPr lang="pt-BR" sz="1000" dirty="0" err="1"/>
              <a:t>process</a:t>
            </a:r>
            <a:r>
              <a:rPr lang="pt-BR" sz="1000" dirty="0"/>
              <a:t> </a:t>
            </a:r>
            <a:r>
              <a:rPr lang="pt-BR" sz="1000" dirty="0" err="1"/>
              <a:t>and</a:t>
            </a:r>
            <a:r>
              <a:rPr lang="pt-BR" sz="1000" dirty="0"/>
              <a:t> </a:t>
            </a:r>
            <a:r>
              <a:rPr lang="pt-BR" sz="1000" dirty="0" err="1"/>
              <a:t>evaluate</a:t>
            </a:r>
            <a:r>
              <a:rPr lang="pt-BR" sz="1000" dirty="0"/>
              <a:t> </a:t>
            </a:r>
            <a:r>
              <a:rPr lang="pt-BR" sz="1000" dirty="0" err="1"/>
              <a:t>accuracy</a:t>
            </a:r>
            <a:r>
              <a:rPr lang="pt-BR" sz="1000" dirty="0"/>
              <a:t>.</a:t>
            </a:r>
          </a:p>
          <a:p>
            <a:pPr marL="171450" indent="-171450">
              <a:lnSpc>
                <a:spcPct val="150000"/>
              </a:lnSpc>
              <a:buFont typeface="Arial" panose="020B0604020202020204" pitchFamily="34" charset="0"/>
              <a:buChar char="•"/>
            </a:pPr>
            <a:r>
              <a:rPr lang="pt-BR" sz="1000" dirty="0" err="1"/>
              <a:t>Save</a:t>
            </a:r>
            <a:r>
              <a:rPr lang="pt-BR" sz="1000" dirty="0"/>
              <a:t> model post-training.</a:t>
            </a:r>
          </a:p>
        </p:txBody>
      </p:sp>
      <p:sp>
        <p:nvSpPr>
          <p:cNvPr id="20" name="Retângulo 19">
            <a:extLst>
              <a:ext uri="{FF2B5EF4-FFF2-40B4-BE49-F238E27FC236}">
                <a16:creationId xmlns:a16="http://schemas.microsoft.com/office/drawing/2014/main" id="{C6741B1E-523B-4AA1-401A-7C979C12DE40}"/>
              </a:ext>
            </a:extLst>
          </p:cNvPr>
          <p:cNvSpPr/>
          <p:nvPr/>
        </p:nvSpPr>
        <p:spPr>
          <a:xfrm>
            <a:off x="9472114" y="3991283"/>
            <a:ext cx="1947132" cy="1988379"/>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marL="171450" indent="-171450">
              <a:lnSpc>
                <a:spcPct val="150000"/>
              </a:lnSpc>
              <a:buFont typeface="Arial" panose="020B0604020202020204" pitchFamily="34" charset="0"/>
              <a:buChar char="•"/>
            </a:pPr>
            <a:r>
              <a:rPr lang="en-US" sz="1000" dirty="0"/>
              <a:t>Load trained model with preserved weights.</a:t>
            </a:r>
          </a:p>
          <a:p>
            <a:pPr marL="171450" indent="-171450">
              <a:lnSpc>
                <a:spcPct val="150000"/>
              </a:lnSpc>
              <a:buFont typeface="Arial" panose="020B0604020202020204" pitchFamily="34" charset="0"/>
              <a:buChar char="•"/>
            </a:pPr>
            <a:r>
              <a:rPr lang="en-US" sz="1000" dirty="0"/>
              <a:t>Classify new images to assess applicability.</a:t>
            </a:r>
          </a:p>
          <a:p>
            <a:pPr marL="171450" indent="-171450">
              <a:lnSpc>
                <a:spcPct val="150000"/>
              </a:lnSpc>
              <a:buFont typeface="Arial" panose="020B0604020202020204" pitchFamily="34" charset="0"/>
              <a:buChar char="•"/>
            </a:pPr>
            <a:r>
              <a:rPr lang="en-US" sz="1000" dirty="0"/>
              <a:t>Process test images for model compatibility.</a:t>
            </a:r>
            <a:endParaRPr lang="pt-BR" sz="1000" dirty="0"/>
          </a:p>
        </p:txBody>
      </p:sp>
      <p:sp>
        <p:nvSpPr>
          <p:cNvPr id="17" name="Retângulo 16">
            <a:extLst>
              <a:ext uri="{FF2B5EF4-FFF2-40B4-BE49-F238E27FC236}">
                <a16:creationId xmlns:a16="http://schemas.microsoft.com/office/drawing/2014/main" id="{C45FBC6A-0761-72C5-B9D7-2AD2C465644F}"/>
              </a:ext>
            </a:extLst>
          </p:cNvPr>
          <p:cNvSpPr/>
          <p:nvPr/>
        </p:nvSpPr>
        <p:spPr>
          <a:xfrm>
            <a:off x="435673" y="3991283"/>
            <a:ext cx="1947132" cy="1988379"/>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marL="171450" indent="-171450">
              <a:lnSpc>
                <a:spcPct val="150000"/>
              </a:lnSpc>
              <a:buFont typeface="Arial" panose="020B0604020202020204" pitchFamily="34" charset="0"/>
              <a:buChar char="•"/>
            </a:pPr>
            <a:r>
              <a:rPr lang="en-US" sz="1000" dirty="0"/>
              <a:t>Extract and download dataset.</a:t>
            </a:r>
          </a:p>
          <a:p>
            <a:pPr marL="171450" indent="-171450">
              <a:lnSpc>
                <a:spcPct val="150000"/>
              </a:lnSpc>
              <a:buFont typeface="Arial" panose="020B0604020202020204" pitchFamily="34" charset="0"/>
              <a:buChar char="•"/>
            </a:pPr>
            <a:r>
              <a:rPr lang="en-US" sz="1000" dirty="0"/>
              <a:t>Organize images for training/testing.</a:t>
            </a:r>
          </a:p>
          <a:p>
            <a:pPr marL="171450" indent="-171450">
              <a:lnSpc>
                <a:spcPct val="150000"/>
              </a:lnSpc>
              <a:buFont typeface="Arial" panose="020B0604020202020204" pitchFamily="34" charset="0"/>
              <a:buChar char="•"/>
            </a:pPr>
            <a:r>
              <a:rPr lang="en-US" sz="1000" dirty="0"/>
              <a:t>Map land cover types to IDs.</a:t>
            </a:r>
          </a:p>
          <a:p>
            <a:pPr marL="171450" indent="-171450">
              <a:lnSpc>
                <a:spcPct val="150000"/>
              </a:lnSpc>
              <a:buFont typeface="Arial" panose="020B0604020202020204" pitchFamily="34" charset="0"/>
              <a:buChar char="•"/>
            </a:pPr>
            <a:r>
              <a:rPr lang="en-US" sz="1000" dirty="0"/>
              <a:t>Dataset description and download link</a:t>
            </a:r>
            <a:endParaRPr lang="pt-BR" sz="1000" dirty="0"/>
          </a:p>
        </p:txBody>
      </p:sp>
      <p:sp>
        <p:nvSpPr>
          <p:cNvPr id="4" name="CaixaDeTexto 3">
            <a:extLst>
              <a:ext uri="{FF2B5EF4-FFF2-40B4-BE49-F238E27FC236}">
                <a16:creationId xmlns:a16="http://schemas.microsoft.com/office/drawing/2014/main" id="{2EF3B9B0-23B7-BF9F-A113-62DE0E108B41}"/>
              </a:ext>
            </a:extLst>
          </p:cNvPr>
          <p:cNvSpPr txBox="1"/>
          <p:nvPr/>
        </p:nvSpPr>
        <p:spPr>
          <a:xfrm>
            <a:off x="623942" y="699247"/>
            <a:ext cx="3151991" cy="523220"/>
          </a:xfrm>
          <a:prstGeom prst="rect">
            <a:avLst/>
          </a:prstGeom>
          <a:noFill/>
        </p:spPr>
        <p:txBody>
          <a:bodyPr wrap="square" rtlCol="0">
            <a:spAutoFit/>
          </a:bodyPr>
          <a:lstStyle/>
          <a:p>
            <a:r>
              <a:rPr lang="pt-BR" sz="2800" b="1" dirty="0" err="1"/>
              <a:t>Process</a:t>
            </a:r>
            <a:r>
              <a:rPr lang="pt-BR" sz="2800" b="1" dirty="0"/>
              <a:t> Flowchart</a:t>
            </a:r>
          </a:p>
        </p:txBody>
      </p:sp>
      <p:sp>
        <p:nvSpPr>
          <p:cNvPr id="5" name="CaixaDeTexto 4">
            <a:extLst>
              <a:ext uri="{FF2B5EF4-FFF2-40B4-BE49-F238E27FC236}">
                <a16:creationId xmlns:a16="http://schemas.microsoft.com/office/drawing/2014/main" id="{9AD291DF-268A-ECAB-E459-47493F1F8E8E}"/>
              </a:ext>
            </a:extLst>
          </p:cNvPr>
          <p:cNvSpPr txBox="1"/>
          <p:nvPr/>
        </p:nvSpPr>
        <p:spPr>
          <a:xfrm>
            <a:off x="623941" y="1227302"/>
            <a:ext cx="3151991" cy="369332"/>
          </a:xfrm>
          <a:prstGeom prst="rect">
            <a:avLst/>
          </a:prstGeom>
          <a:noFill/>
        </p:spPr>
        <p:txBody>
          <a:bodyPr wrap="square" rtlCol="0">
            <a:spAutoFit/>
          </a:bodyPr>
          <a:lstStyle/>
          <a:p>
            <a:r>
              <a:rPr lang="pt-BR" b="1" dirty="0"/>
              <a:t>Model </a:t>
            </a:r>
            <a:r>
              <a:rPr lang="pt-BR" b="1" dirty="0" err="1"/>
              <a:t>Development</a:t>
            </a:r>
            <a:endParaRPr lang="pt-BR" b="1" dirty="0"/>
          </a:p>
        </p:txBody>
      </p:sp>
      <p:sp>
        <p:nvSpPr>
          <p:cNvPr id="7" name="CaixaDeTexto 6">
            <a:extLst>
              <a:ext uri="{FF2B5EF4-FFF2-40B4-BE49-F238E27FC236}">
                <a16:creationId xmlns:a16="http://schemas.microsoft.com/office/drawing/2014/main" id="{143BBAF3-7805-DFE3-74CD-13899F1AB67F}"/>
              </a:ext>
            </a:extLst>
          </p:cNvPr>
          <p:cNvSpPr txBox="1"/>
          <p:nvPr/>
        </p:nvSpPr>
        <p:spPr>
          <a:xfrm>
            <a:off x="578670" y="2972572"/>
            <a:ext cx="3151991" cy="369332"/>
          </a:xfrm>
          <a:prstGeom prst="rect">
            <a:avLst/>
          </a:prstGeom>
          <a:noFill/>
        </p:spPr>
        <p:txBody>
          <a:bodyPr wrap="square" rtlCol="0">
            <a:spAutoFit/>
          </a:bodyPr>
          <a:lstStyle/>
          <a:p>
            <a:r>
              <a:rPr lang="pt-BR" b="1" dirty="0" err="1"/>
              <a:t>Code</a:t>
            </a:r>
            <a:r>
              <a:rPr lang="pt-BR" b="1" dirty="0"/>
              <a:t> </a:t>
            </a:r>
            <a:r>
              <a:rPr lang="pt-BR" b="1" dirty="0" err="1"/>
              <a:t>Structure</a:t>
            </a:r>
            <a:endParaRPr lang="pt-BR" b="1" dirty="0"/>
          </a:p>
        </p:txBody>
      </p:sp>
      <p:sp>
        <p:nvSpPr>
          <p:cNvPr id="2" name="Retângulo: Cantos Arredondados 1">
            <a:extLst>
              <a:ext uri="{FF2B5EF4-FFF2-40B4-BE49-F238E27FC236}">
                <a16:creationId xmlns:a16="http://schemas.microsoft.com/office/drawing/2014/main" id="{10C9B6BD-093E-B52C-16AD-7046D99F951C}"/>
              </a:ext>
            </a:extLst>
          </p:cNvPr>
          <p:cNvSpPr/>
          <p:nvPr/>
        </p:nvSpPr>
        <p:spPr>
          <a:xfrm>
            <a:off x="392652" y="1877643"/>
            <a:ext cx="1285538" cy="720762"/>
          </a:xfrm>
          <a:prstGeom prst="roundRect">
            <a:avLst/>
          </a:prstGeom>
          <a:solidFill>
            <a:schemeClr val="accent5">
              <a:lumMod val="5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pt-BR" sz="1200" dirty="0"/>
              <a:t>Data </a:t>
            </a:r>
            <a:r>
              <a:rPr lang="pt-BR" sz="1200" dirty="0" err="1"/>
              <a:t>Collection</a:t>
            </a:r>
            <a:endParaRPr lang="pt-BR" sz="1200" dirty="0"/>
          </a:p>
        </p:txBody>
      </p:sp>
      <p:sp>
        <p:nvSpPr>
          <p:cNvPr id="3" name="Retângulo: Cantos Arredondados 2">
            <a:extLst>
              <a:ext uri="{FF2B5EF4-FFF2-40B4-BE49-F238E27FC236}">
                <a16:creationId xmlns:a16="http://schemas.microsoft.com/office/drawing/2014/main" id="{25D2D1B0-1CD7-162A-151B-9790D57E7575}"/>
              </a:ext>
            </a:extLst>
          </p:cNvPr>
          <p:cNvSpPr/>
          <p:nvPr/>
        </p:nvSpPr>
        <p:spPr>
          <a:xfrm>
            <a:off x="2077124" y="1877643"/>
            <a:ext cx="1285538" cy="720762"/>
          </a:xfrm>
          <a:prstGeom prst="roundRect">
            <a:avLst/>
          </a:prstGeom>
          <a:solidFill>
            <a:schemeClr val="accent5">
              <a:lumMod val="5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Extraction, Splitting and Organization of Images</a:t>
            </a:r>
            <a:endParaRPr lang="pt-BR" sz="1200" dirty="0"/>
          </a:p>
        </p:txBody>
      </p:sp>
      <p:sp>
        <p:nvSpPr>
          <p:cNvPr id="8" name="Retângulo: Cantos Arredondados 7">
            <a:extLst>
              <a:ext uri="{FF2B5EF4-FFF2-40B4-BE49-F238E27FC236}">
                <a16:creationId xmlns:a16="http://schemas.microsoft.com/office/drawing/2014/main" id="{EBEBAE52-EDA7-99B9-4388-EBD68BBFA15E}"/>
              </a:ext>
            </a:extLst>
          </p:cNvPr>
          <p:cNvSpPr/>
          <p:nvPr/>
        </p:nvSpPr>
        <p:spPr>
          <a:xfrm>
            <a:off x="3761596" y="1877643"/>
            <a:ext cx="1285538" cy="720762"/>
          </a:xfrm>
          <a:prstGeom prst="roundRect">
            <a:avLst/>
          </a:prstGeom>
          <a:solidFill>
            <a:schemeClr val="accent5">
              <a:lumMod val="5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pt-BR" sz="1200" dirty="0"/>
              <a:t>Neural Network </a:t>
            </a:r>
            <a:r>
              <a:rPr lang="pt-BR" sz="1200" dirty="0" err="1"/>
              <a:t>Modeling</a:t>
            </a:r>
            <a:endParaRPr lang="pt-BR" sz="1200" dirty="0"/>
          </a:p>
        </p:txBody>
      </p:sp>
      <p:sp>
        <p:nvSpPr>
          <p:cNvPr id="9" name="Retângulo: Cantos Arredondados 8">
            <a:extLst>
              <a:ext uri="{FF2B5EF4-FFF2-40B4-BE49-F238E27FC236}">
                <a16:creationId xmlns:a16="http://schemas.microsoft.com/office/drawing/2014/main" id="{75BEF371-6041-0A12-933A-022803781507}"/>
              </a:ext>
            </a:extLst>
          </p:cNvPr>
          <p:cNvSpPr/>
          <p:nvPr/>
        </p:nvSpPr>
        <p:spPr>
          <a:xfrm>
            <a:off x="5446068" y="1877643"/>
            <a:ext cx="1285538" cy="720762"/>
          </a:xfrm>
          <a:prstGeom prst="roundRect">
            <a:avLst/>
          </a:prstGeom>
          <a:solidFill>
            <a:schemeClr val="accent5">
              <a:lumMod val="5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pt-BR" sz="1200" dirty="0"/>
              <a:t>Model </a:t>
            </a:r>
            <a:r>
              <a:rPr lang="pt-BR" sz="1200" dirty="0" err="1"/>
              <a:t>Construction</a:t>
            </a:r>
            <a:endParaRPr lang="pt-BR" sz="1200" dirty="0"/>
          </a:p>
        </p:txBody>
      </p:sp>
      <p:sp>
        <p:nvSpPr>
          <p:cNvPr id="10" name="Retângulo: Cantos Arredondados 9">
            <a:extLst>
              <a:ext uri="{FF2B5EF4-FFF2-40B4-BE49-F238E27FC236}">
                <a16:creationId xmlns:a16="http://schemas.microsoft.com/office/drawing/2014/main" id="{7B3F3C62-66C5-50A4-90DB-32FB9A198043}"/>
              </a:ext>
            </a:extLst>
          </p:cNvPr>
          <p:cNvSpPr/>
          <p:nvPr/>
        </p:nvSpPr>
        <p:spPr>
          <a:xfrm>
            <a:off x="7130540" y="1877643"/>
            <a:ext cx="1285538" cy="720762"/>
          </a:xfrm>
          <a:prstGeom prst="roundRect">
            <a:avLst/>
          </a:prstGeom>
          <a:solidFill>
            <a:schemeClr val="accent5">
              <a:lumMod val="5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pt-BR" sz="1200" dirty="0"/>
              <a:t>Training</a:t>
            </a:r>
          </a:p>
        </p:txBody>
      </p:sp>
      <p:sp>
        <p:nvSpPr>
          <p:cNvPr id="11" name="Retângulo: Cantos Arredondados 10">
            <a:extLst>
              <a:ext uri="{FF2B5EF4-FFF2-40B4-BE49-F238E27FC236}">
                <a16:creationId xmlns:a16="http://schemas.microsoft.com/office/drawing/2014/main" id="{A8795570-8008-84E1-D87A-EE7E3E2EAA7F}"/>
              </a:ext>
            </a:extLst>
          </p:cNvPr>
          <p:cNvSpPr/>
          <p:nvPr/>
        </p:nvSpPr>
        <p:spPr>
          <a:xfrm>
            <a:off x="8815012" y="1877643"/>
            <a:ext cx="1285538" cy="720762"/>
          </a:xfrm>
          <a:prstGeom prst="roundRect">
            <a:avLst/>
          </a:prstGeom>
          <a:solidFill>
            <a:schemeClr val="accent5">
              <a:lumMod val="5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pt-BR" sz="1200" dirty="0" err="1"/>
              <a:t>Evaluation</a:t>
            </a:r>
            <a:endParaRPr lang="pt-BR" sz="1200" dirty="0"/>
          </a:p>
        </p:txBody>
      </p:sp>
      <p:sp>
        <p:nvSpPr>
          <p:cNvPr id="12" name="Retângulo: Cantos Arredondados 11">
            <a:extLst>
              <a:ext uri="{FF2B5EF4-FFF2-40B4-BE49-F238E27FC236}">
                <a16:creationId xmlns:a16="http://schemas.microsoft.com/office/drawing/2014/main" id="{29A2C596-4CAD-4F8D-F78B-3E865BC29601}"/>
              </a:ext>
            </a:extLst>
          </p:cNvPr>
          <p:cNvSpPr/>
          <p:nvPr/>
        </p:nvSpPr>
        <p:spPr>
          <a:xfrm>
            <a:off x="10499486" y="1877643"/>
            <a:ext cx="1285538" cy="720762"/>
          </a:xfrm>
          <a:prstGeom prst="roundRect">
            <a:avLst/>
          </a:prstGeom>
          <a:solidFill>
            <a:schemeClr val="accent5">
              <a:lumMod val="5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pt-BR" sz="1200" dirty="0"/>
              <a:t>Deployment </a:t>
            </a:r>
            <a:r>
              <a:rPr lang="pt-BR" sz="1200" dirty="0" err="1"/>
              <a:t>and</a:t>
            </a:r>
            <a:r>
              <a:rPr lang="pt-BR" sz="1200" dirty="0"/>
              <a:t> </a:t>
            </a:r>
            <a:r>
              <a:rPr lang="pt-BR" sz="1200" dirty="0" err="1"/>
              <a:t>Testing</a:t>
            </a:r>
            <a:endParaRPr lang="pt-BR" sz="1200" dirty="0"/>
          </a:p>
        </p:txBody>
      </p:sp>
      <p:sp>
        <p:nvSpPr>
          <p:cNvPr id="13" name="Retângulo 12">
            <a:extLst>
              <a:ext uri="{FF2B5EF4-FFF2-40B4-BE49-F238E27FC236}">
                <a16:creationId xmlns:a16="http://schemas.microsoft.com/office/drawing/2014/main" id="{E9FCF022-2B52-6B32-F1E5-42E1B50F3BB7}"/>
              </a:ext>
            </a:extLst>
          </p:cNvPr>
          <p:cNvSpPr/>
          <p:nvPr/>
        </p:nvSpPr>
        <p:spPr>
          <a:xfrm>
            <a:off x="392652" y="3716071"/>
            <a:ext cx="1947132" cy="36933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pt-BR" sz="1200" dirty="0"/>
              <a:t>01_DataManipulation.ipynb</a:t>
            </a:r>
          </a:p>
        </p:txBody>
      </p:sp>
      <p:sp>
        <p:nvSpPr>
          <p:cNvPr id="14" name="Retângulo 13">
            <a:extLst>
              <a:ext uri="{FF2B5EF4-FFF2-40B4-BE49-F238E27FC236}">
                <a16:creationId xmlns:a16="http://schemas.microsoft.com/office/drawing/2014/main" id="{D45D06AA-8E2C-CDEF-27AC-ACBEBED1A7E9}"/>
              </a:ext>
            </a:extLst>
          </p:cNvPr>
          <p:cNvSpPr/>
          <p:nvPr/>
        </p:nvSpPr>
        <p:spPr>
          <a:xfrm>
            <a:off x="3394037" y="3716071"/>
            <a:ext cx="1947132" cy="36933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pt-BR" sz="1200" dirty="0"/>
              <a:t>02_DLModeling.ipynb</a:t>
            </a:r>
          </a:p>
        </p:txBody>
      </p:sp>
      <p:sp>
        <p:nvSpPr>
          <p:cNvPr id="15" name="Retângulo 14">
            <a:extLst>
              <a:ext uri="{FF2B5EF4-FFF2-40B4-BE49-F238E27FC236}">
                <a16:creationId xmlns:a16="http://schemas.microsoft.com/office/drawing/2014/main" id="{B6A993BF-C448-7BBD-0451-B650FAA7ECA9}"/>
              </a:ext>
            </a:extLst>
          </p:cNvPr>
          <p:cNvSpPr/>
          <p:nvPr/>
        </p:nvSpPr>
        <p:spPr>
          <a:xfrm>
            <a:off x="6400802" y="3716071"/>
            <a:ext cx="1947132" cy="36933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pt-BR" sz="1200" dirty="0"/>
              <a:t>03_TrainingModel.ipynb</a:t>
            </a:r>
          </a:p>
        </p:txBody>
      </p:sp>
      <p:sp>
        <p:nvSpPr>
          <p:cNvPr id="16" name="Retângulo 15">
            <a:extLst>
              <a:ext uri="{FF2B5EF4-FFF2-40B4-BE49-F238E27FC236}">
                <a16:creationId xmlns:a16="http://schemas.microsoft.com/office/drawing/2014/main" id="{34EE9621-D79C-6919-D40B-3DB121D084C1}"/>
              </a:ext>
            </a:extLst>
          </p:cNvPr>
          <p:cNvSpPr/>
          <p:nvPr/>
        </p:nvSpPr>
        <p:spPr>
          <a:xfrm>
            <a:off x="9402187" y="3716071"/>
            <a:ext cx="1947132" cy="36933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pt-BR" sz="1200" dirty="0"/>
              <a:t>04_DeployModel.ipynb</a:t>
            </a:r>
          </a:p>
        </p:txBody>
      </p:sp>
      <p:cxnSp>
        <p:nvCxnSpPr>
          <p:cNvPr id="22" name="Conector de Seta Reta 21">
            <a:extLst>
              <a:ext uri="{FF2B5EF4-FFF2-40B4-BE49-F238E27FC236}">
                <a16:creationId xmlns:a16="http://schemas.microsoft.com/office/drawing/2014/main" id="{1F927BF1-7C05-4648-C14E-EBEDE3D8FD27}"/>
              </a:ext>
            </a:extLst>
          </p:cNvPr>
          <p:cNvCxnSpPr>
            <a:stCxn id="13" idx="3"/>
            <a:endCxn id="14" idx="1"/>
          </p:cNvCxnSpPr>
          <p:nvPr/>
        </p:nvCxnSpPr>
        <p:spPr>
          <a:xfrm>
            <a:off x="2339784" y="3900737"/>
            <a:ext cx="105425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Conector de Seta Reta 22">
            <a:extLst>
              <a:ext uri="{FF2B5EF4-FFF2-40B4-BE49-F238E27FC236}">
                <a16:creationId xmlns:a16="http://schemas.microsoft.com/office/drawing/2014/main" id="{AE3AED8B-B8D4-1783-6851-74EEA2610EC3}"/>
              </a:ext>
            </a:extLst>
          </p:cNvPr>
          <p:cNvCxnSpPr>
            <a:cxnSpLocks/>
            <a:stCxn id="14" idx="3"/>
            <a:endCxn id="15" idx="1"/>
          </p:cNvCxnSpPr>
          <p:nvPr/>
        </p:nvCxnSpPr>
        <p:spPr>
          <a:xfrm>
            <a:off x="5341169" y="3900737"/>
            <a:ext cx="105963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Conector de Seta Reta 25">
            <a:extLst>
              <a:ext uri="{FF2B5EF4-FFF2-40B4-BE49-F238E27FC236}">
                <a16:creationId xmlns:a16="http://schemas.microsoft.com/office/drawing/2014/main" id="{D3B22268-73B8-C742-B543-2581EE506556}"/>
              </a:ext>
            </a:extLst>
          </p:cNvPr>
          <p:cNvCxnSpPr>
            <a:cxnSpLocks/>
            <a:stCxn id="15" idx="3"/>
            <a:endCxn id="16" idx="1"/>
          </p:cNvCxnSpPr>
          <p:nvPr/>
        </p:nvCxnSpPr>
        <p:spPr>
          <a:xfrm>
            <a:off x="8347934" y="3900737"/>
            <a:ext cx="105425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67" name="Gráfico 66" descr="Acento Circunflexo à Direita com preenchimento sólido">
            <a:extLst>
              <a:ext uri="{FF2B5EF4-FFF2-40B4-BE49-F238E27FC236}">
                <a16:creationId xmlns:a16="http://schemas.microsoft.com/office/drawing/2014/main" id="{26D2A295-FAA7-199F-9091-11969E602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0646" y="1963968"/>
            <a:ext cx="554020" cy="554020"/>
          </a:xfrm>
          <a:prstGeom prst="rect">
            <a:avLst/>
          </a:prstGeom>
        </p:spPr>
      </p:pic>
      <p:pic>
        <p:nvPicPr>
          <p:cNvPr id="68" name="Gráfico 67" descr="Acento Circunflexo à Direita com preenchimento sólido">
            <a:extLst>
              <a:ext uri="{FF2B5EF4-FFF2-40B4-BE49-F238E27FC236}">
                <a16:creationId xmlns:a16="http://schemas.microsoft.com/office/drawing/2014/main" id="{77B58F1D-2198-7B32-82A4-9CA20CE9F1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85118" y="1963968"/>
            <a:ext cx="554020" cy="554020"/>
          </a:xfrm>
          <a:prstGeom prst="rect">
            <a:avLst/>
          </a:prstGeom>
        </p:spPr>
      </p:pic>
      <p:pic>
        <p:nvPicPr>
          <p:cNvPr id="69" name="Gráfico 68" descr="Acento Circunflexo à Direita com preenchimento sólido">
            <a:extLst>
              <a:ext uri="{FF2B5EF4-FFF2-40B4-BE49-F238E27FC236}">
                <a16:creationId xmlns:a16="http://schemas.microsoft.com/office/drawing/2014/main" id="{50FF6B84-B210-66BA-3E06-216145DFC2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9590" y="1963968"/>
            <a:ext cx="554020" cy="554020"/>
          </a:xfrm>
          <a:prstGeom prst="rect">
            <a:avLst/>
          </a:prstGeom>
        </p:spPr>
      </p:pic>
      <p:pic>
        <p:nvPicPr>
          <p:cNvPr id="70" name="Gráfico 69" descr="Acento Circunflexo à Direita com preenchimento sólido">
            <a:extLst>
              <a:ext uri="{FF2B5EF4-FFF2-40B4-BE49-F238E27FC236}">
                <a16:creationId xmlns:a16="http://schemas.microsoft.com/office/drawing/2014/main" id="{B2FFD726-EDA8-253C-561A-5C27178213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7796" y="1963968"/>
            <a:ext cx="554020" cy="554020"/>
          </a:xfrm>
          <a:prstGeom prst="rect">
            <a:avLst/>
          </a:prstGeom>
        </p:spPr>
      </p:pic>
      <p:pic>
        <p:nvPicPr>
          <p:cNvPr id="71" name="Gráfico 70" descr="Acento Circunflexo à Direita com preenchimento sólido">
            <a:extLst>
              <a:ext uri="{FF2B5EF4-FFF2-40B4-BE49-F238E27FC236}">
                <a16:creationId xmlns:a16="http://schemas.microsoft.com/office/drawing/2014/main" id="{BB10BFDE-4907-6642-F497-F7D82945ED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7083" y="1963968"/>
            <a:ext cx="554020" cy="554020"/>
          </a:xfrm>
          <a:prstGeom prst="rect">
            <a:avLst/>
          </a:prstGeom>
        </p:spPr>
      </p:pic>
      <p:pic>
        <p:nvPicPr>
          <p:cNvPr id="73" name="Gráfico 72" descr="Acento Circunflexo à Direita com preenchimento sólido">
            <a:extLst>
              <a:ext uri="{FF2B5EF4-FFF2-40B4-BE49-F238E27FC236}">
                <a16:creationId xmlns:a16="http://schemas.microsoft.com/office/drawing/2014/main" id="{D4716A74-2CD2-32AC-DE94-32123B528F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23008" y="1963968"/>
            <a:ext cx="554020" cy="554020"/>
          </a:xfrm>
          <a:prstGeom prst="rect">
            <a:avLst/>
          </a:prstGeom>
        </p:spPr>
      </p:pic>
    </p:spTree>
    <p:extLst>
      <p:ext uri="{BB962C8B-B14F-4D97-AF65-F5344CB8AC3E}">
        <p14:creationId xmlns:p14="http://schemas.microsoft.com/office/powerpoint/2010/main" val="2872034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ED973-391C-16F4-C3FC-0993E4D4BD9D}"/>
            </a:ext>
          </a:extLst>
        </p:cNvPr>
        <p:cNvGrpSpPr/>
        <p:nvPr/>
      </p:nvGrpSpPr>
      <p:grpSpPr>
        <a:xfrm>
          <a:off x="0" y="0"/>
          <a:ext cx="0" cy="0"/>
          <a:chOff x="0" y="0"/>
          <a:chExt cx="0" cy="0"/>
        </a:xfrm>
      </p:grpSpPr>
      <p:sp>
        <p:nvSpPr>
          <p:cNvPr id="4" name="CaixaDeTexto 3">
            <a:extLst>
              <a:ext uri="{FF2B5EF4-FFF2-40B4-BE49-F238E27FC236}">
                <a16:creationId xmlns:a16="http://schemas.microsoft.com/office/drawing/2014/main" id="{38023339-BCE5-9AFD-318E-A1B5AABB0236}"/>
              </a:ext>
            </a:extLst>
          </p:cNvPr>
          <p:cNvSpPr txBox="1"/>
          <p:nvPr/>
        </p:nvSpPr>
        <p:spPr>
          <a:xfrm>
            <a:off x="623942" y="699247"/>
            <a:ext cx="3894270" cy="523220"/>
          </a:xfrm>
          <a:prstGeom prst="rect">
            <a:avLst/>
          </a:prstGeom>
          <a:noFill/>
        </p:spPr>
        <p:txBody>
          <a:bodyPr wrap="square" rtlCol="0">
            <a:spAutoFit/>
          </a:bodyPr>
          <a:lstStyle/>
          <a:p>
            <a:r>
              <a:rPr lang="pt-BR" sz="2800" b="1" dirty="0"/>
              <a:t>Model </a:t>
            </a:r>
            <a:r>
              <a:rPr lang="pt-BR" sz="2800" b="1" dirty="0" err="1"/>
              <a:t>and</a:t>
            </a:r>
            <a:r>
              <a:rPr lang="pt-BR" sz="2800" b="1" dirty="0"/>
              <a:t> Training</a:t>
            </a:r>
          </a:p>
        </p:txBody>
      </p:sp>
      <p:sp>
        <p:nvSpPr>
          <p:cNvPr id="5" name="CaixaDeTexto 4">
            <a:extLst>
              <a:ext uri="{FF2B5EF4-FFF2-40B4-BE49-F238E27FC236}">
                <a16:creationId xmlns:a16="http://schemas.microsoft.com/office/drawing/2014/main" id="{4938B336-A219-74CC-3A78-337A6A9687A3}"/>
              </a:ext>
            </a:extLst>
          </p:cNvPr>
          <p:cNvSpPr txBox="1"/>
          <p:nvPr/>
        </p:nvSpPr>
        <p:spPr>
          <a:xfrm>
            <a:off x="623942" y="1222467"/>
            <a:ext cx="3151991" cy="369332"/>
          </a:xfrm>
          <a:prstGeom prst="rect">
            <a:avLst/>
          </a:prstGeom>
          <a:noFill/>
        </p:spPr>
        <p:txBody>
          <a:bodyPr wrap="square" rtlCol="0">
            <a:spAutoFit/>
          </a:bodyPr>
          <a:lstStyle/>
          <a:p>
            <a:r>
              <a:rPr lang="pt-BR" b="1" dirty="0"/>
              <a:t>Model </a:t>
            </a:r>
            <a:r>
              <a:rPr lang="pt-BR" b="1" dirty="0" err="1"/>
              <a:t>Structure</a:t>
            </a:r>
            <a:endParaRPr lang="pt-BR" b="1" dirty="0"/>
          </a:p>
        </p:txBody>
      </p:sp>
      <p:sp>
        <p:nvSpPr>
          <p:cNvPr id="2" name="CaixaDeTexto 1">
            <a:extLst>
              <a:ext uri="{FF2B5EF4-FFF2-40B4-BE49-F238E27FC236}">
                <a16:creationId xmlns:a16="http://schemas.microsoft.com/office/drawing/2014/main" id="{F35C2962-401C-1F5E-4870-A7623110AC2D}"/>
              </a:ext>
            </a:extLst>
          </p:cNvPr>
          <p:cNvSpPr txBox="1"/>
          <p:nvPr/>
        </p:nvSpPr>
        <p:spPr>
          <a:xfrm>
            <a:off x="756624" y="3897557"/>
            <a:ext cx="1581373" cy="369332"/>
          </a:xfrm>
          <a:prstGeom prst="rect">
            <a:avLst/>
          </a:prstGeom>
          <a:noFill/>
        </p:spPr>
        <p:txBody>
          <a:bodyPr wrap="square" rtlCol="0">
            <a:spAutoFit/>
          </a:bodyPr>
          <a:lstStyle/>
          <a:p>
            <a:r>
              <a:rPr lang="pt-BR" b="1" dirty="0"/>
              <a:t>Training</a:t>
            </a:r>
          </a:p>
        </p:txBody>
      </p:sp>
      <p:sp>
        <p:nvSpPr>
          <p:cNvPr id="3" name="CaixaDeTexto 2">
            <a:extLst>
              <a:ext uri="{FF2B5EF4-FFF2-40B4-BE49-F238E27FC236}">
                <a16:creationId xmlns:a16="http://schemas.microsoft.com/office/drawing/2014/main" id="{335FA246-748C-EC28-080A-44FC93D87647}"/>
              </a:ext>
            </a:extLst>
          </p:cNvPr>
          <p:cNvSpPr txBox="1"/>
          <p:nvPr/>
        </p:nvSpPr>
        <p:spPr>
          <a:xfrm>
            <a:off x="5899306" y="3897557"/>
            <a:ext cx="3151991" cy="369332"/>
          </a:xfrm>
          <a:prstGeom prst="rect">
            <a:avLst/>
          </a:prstGeom>
          <a:noFill/>
        </p:spPr>
        <p:txBody>
          <a:bodyPr wrap="square" rtlCol="0">
            <a:spAutoFit/>
          </a:bodyPr>
          <a:lstStyle/>
          <a:p>
            <a:r>
              <a:rPr lang="pt-BR" b="1" dirty="0" err="1"/>
              <a:t>Accuracy</a:t>
            </a:r>
            <a:endParaRPr lang="pt-BR" b="1" dirty="0"/>
          </a:p>
        </p:txBody>
      </p:sp>
      <p:pic>
        <p:nvPicPr>
          <p:cNvPr id="8" name="Imagem 7">
            <a:extLst>
              <a:ext uri="{FF2B5EF4-FFF2-40B4-BE49-F238E27FC236}">
                <a16:creationId xmlns:a16="http://schemas.microsoft.com/office/drawing/2014/main" id="{70160BC5-8DA6-2746-994E-75DFD194F5F6}"/>
              </a:ext>
            </a:extLst>
          </p:cNvPr>
          <p:cNvPicPr>
            <a:picLocks noChangeAspect="1"/>
          </p:cNvPicPr>
          <p:nvPr/>
        </p:nvPicPr>
        <p:blipFill>
          <a:blip r:embed="rId2"/>
          <a:stretch>
            <a:fillRect/>
          </a:stretch>
        </p:blipFill>
        <p:spPr>
          <a:xfrm>
            <a:off x="685410" y="1794265"/>
            <a:ext cx="3771333" cy="1576079"/>
          </a:xfrm>
          <a:prstGeom prst="rect">
            <a:avLst/>
          </a:prstGeom>
        </p:spPr>
      </p:pic>
      <p:pic>
        <p:nvPicPr>
          <p:cNvPr id="12" name="Imagem 11">
            <a:extLst>
              <a:ext uri="{FF2B5EF4-FFF2-40B4-BE49-F238E27FC236}">
                <a16:creationId xmlns:a16="http://schemas.microsoft.com/office/drawing/2014/main" id="{7121AA54-773D-CE99-6549-F0A9B685016A}"/>
              </a:ext>
            </a:extLst>
          </p:cNvPr>
          <p:cNvPicPr>
            <a:picLocks noChangeAspect="1"/>
          </p:cNvPicPr>
          <p:nvPr/>
        </p:nvPicPr>
        <p:blipFill>
          <a:blip r:embed="rId3"/>
          <a:stretch>
            <a:fillRect/>
          </a:stretch>
        </p:blipFill>
        <p:spPr>
          <a:xfrm>
            <a:off x="1219202" y="4266889"/>
            <a:ext cx="4551013" cy="2449257"/>
          </a:xfrm>
          <a:prstGeom prst="rect">
            <a:avLst/>
          </a:prstGeom>
        </p:spPr>
      </p:pic>
      <p:sp>
        <p:nvSpPr>
          <p:cNvPr id="13" name="Retângulo: Cantos Arredondados 12">
            <a:extLst>
              <a:ext uri="{FF2B5EF4-FFF2-40B4-BE49-F238E27FC236}">
                <a16:creationId xmlns:a16="http://schemas.microsoft.com/office/drawing/2014/main" id="{E4A73F36-784F-E1FD-925B-8C6257C2331F}"/>
              </a:ext>
            </a:extLst>
          </p:cNvPr>
          <p:cNvSpPr/>
          <p:nvPr/>
        </p:nvSpPr>
        <p:spPr>
          <a:xfrm>
            <a:off x="6421787" y="4557375"/>
            <a:ext cx="1366750" cy="885994"/>
          </a:xfrm>
          <a:prstGeom prst="roundRect">
            <a:avLst/>
          </a:prstGeom>
          <a:solidFill>
            <a:schemeClr val="accent5">
              <a:lumMod val="5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pt-BR" sz="2000" b="1" dirty="0"/>
              <a:t>82.21%</a:t>
            </a:r>
          </a:p>
        </p:txBody>
      </p:sp>
      <p:sp>
        <p:nvSpPr>
          <p:cNvPr id="14" name="CaixaDeTexto 13">
            <a:extLst>
              <a:ext uri="{FF2B5EF4-FFF2-40B4-BE49-F238E27FC236}">
                <a16:creationId xmlns:a16="http://schemas.microsoft.com/office/drawing/2014/main" id="{C118E8B1-4366-22EC-663B-1CF5F28FA97E}"/>
              </a:ext>
            </a:extLst>
          </p:cNvPr>
          <p:cNvSpPr txBox="1"/>
          <p:nvPr/>
        </p:nvSpPr>
        <p:spPr>
          <a:xfrm>
            <a:off x="4456743" y="1222467"/>
            <a:ext cx="7335165" cy="2556726"/>
          </a:xfrm>
          <a:prstGeom prst="rect">
            <a:avLst/>
          </a:prstGeom>
          <a:noFill/>
        </p:spPr>
        <p:txBody>
          <a:bodyPr wrap="square" rtlCol="0">
            <a:spAutoFit/>
          </a:bodyPr>
          <a:lstStyle/>
          <a:p>
            <a:pPr algn="just">
              <a:lnSpc>
                <a:spcPct val="150000"/>
              </a:lnSpc>
            </a:pPr>
            <a:r>
              <a:rPr lang="en-US" sz="1200" dirty="0"/>
              <a:t>This neural network, constructed with </a:t>
            </a:r>
            <a:r>
              <a:rPr lang="en-US" sz="1200" dirty="0" err="1"/>
              <a:t>PyTorch</a:t>
            </a:r>
            <a:r>
              <a:rPr lang="en-US" sz="1200" dirty="0"/>
              <a:t> for land cover classification, is composed of the following layers:</a:t>
            </a:r>
          </a:p>
          <a:p>
            <a:pPr marL="171450" indent="-171450" algn="just">
              <a:lnSpc>
                <a:spcPct val="150000"/>
              </a:lnSpc>
              <a:buFont typeface="Arial" panose="020B0604020202020204" pitchFamily="34" charset="0"/>
              <a:buChar char="•"/>
            </a:pPr>
            <a:r>
              <a:rPr lang="en-US" sz="1200" dirty="0"/>
              <a:t>Three convolutional layers (conv1, conv2, conv3) with increasing filter sizes (64, 128, 256) and kernel size 3x3 for feature extraction. Each convolutional layer is followed by a </a:t>
            </a:r>
            <a:r>
              <a:rPr lang="en-US" sz="1200" dirty="0" err="1"/>
              <a:t>ReLU</a:t>
            </a:r>
            <a:r>
              <a:rPr lang="en-US" sz="1200" dirty="0"/>
              <a:t> activation function and uses a stride of (1,1).</a:t>
            </a:r>
          </a:p>
          <a:p>
            <a:pPr marL="171450" indent="-171450" algn="just">
              <a:lnSpc>
                <a:spcPct val="150000"/>
              </a:lnSpc>
              <a:buFont typeface="Arial" panose="020B0604020202020204" pitchFamily="34" charset="0"/>
              <a:buChar char="•"/>
            </a:pPr>
            <a:r>
              <a:rPr lang="en-US" sz="1200" dirty="0"/>
              <a:t>Two dropout layers (dropout1, dropout2) with probabilities of 0.25 and 0.5, respectively, to prevent overfitting by randomly zeroing some of the elements of the input tensor.</a:t>
            </a:r>
          </a:p>
          <a:p>
            <a:pPr marL="171450" indent="-171450" algn="just">
              <a:lnSpc>
                <a:spcPct val="150000"/>
              </a:lnSpc>
              <a:buFont typeface="Arial" panose="020B0604020202020204" pitchFamily="34" charset="0"/>
              <a:buChar char="•"/>
            </a:pPr>
            <a:r>
              <a:rPr lang="en-US" sz="1200" dirty="0"/>
              <a:t>Four fully connected layers (fc1, fc2, fc3, fc4) that decrease in neuron count from 215296 to 2048, then to 512, and to 128, with the final layer reducing to 10 output features, corresponding to the 10 classes of land cover. The presence of bias in all fully connected layers enables the model to learn appropriate shifts in the decision boundary.</a:t>
            </a:r>
          </a:p>
        </p:txBody>
      </p:sp>
    </p:spTree>
    <p:extLst>
      <p:ext uri="{BB962C8B-B14F-4D97-AF65-F5344CB8AC3E}">
        <p14:creationId xmlns:p14="http://schemas.microsoft.com/office/powerpoint/2010/main" val="4089607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FDE0A-3104-31AE-50A7-D4F2C60870A7}"/>
            </a:ext>
          </a:extLst>
        </p:cNvPr>
        <p:cNvGrpSpPr/>
        <p:nvPr/>
      </p:nvGrpSpPr>
      <p:grpSpPr>
        <a:xfrm>
          <a:off x="0" y="0"/>
          <a:ext cx="0" cy="0"/>
          <a:chOff x="0" y="0"/>
          <a:chExt cx="0" cy="0"/>
        </a:xfrm>
      </p:grpSpPr>
      <p:sp>
        <p:nvSpPr>
          <p:cNvPr id="4" name="CaixaDeTexto 3">
            <a:extLst>
              <a:ext uri="{FF2B5EF4-FFF2-40B4-BE49-F238E27FC236}">
                <a16:creationId xmlns:a16="http://schemas.microsoft.com/office/drawing/2014/main" id="{4483B6AE-E229-8586-F6F3-A9EAF4C2C00C}"/>
              </a:ext>
            </a:extLst>
          </p:cNvPr>
          <p:cNvSpPr txBox="1"/>
          <p:nvPr/>
        </p:nvSpPr>
        <p:spPr>
          <a:xfrm>
            <a:off x="623942" y="699247"/>
            <a:ext cx="3894270" cy="523220"/>
          </a:xfrm>
          <a:prstGeom prst="rect">
            <a:avLst/>
          </a:prstGeom>
          <a:noFill/>
        </p:spPr>
        <p:txBody>
          <a:bodyPr wrap="square" rtlCol="0">
            <a:spAutoFit/>
          </a:bodyPr>
          <a:lstStyle/>
          <a:p>
            <a:r>
              <a:rPr lang="pt-BR" sz="2800" b="1" dirty="0" err="1"/>
              <a:t>Deploy</a:t>
            </a:r>
            <a:endParaRPr lang="pt-BR" sz="2800" b="1" dirty="0"/>
          </a:p>
        </p:txBody>
      </p:sp>
      <p:sp>
        <p:nvSpPr>
          <p:cNvPr id="5" name="CaixaDeTexto 4">
            <a:extLst>
              <a:ext uri="{FF2B5EF4-FFF2-40B4-BE49-F238E27FC236}">
                <a16:creationId xmlns:a16="http://schemas.microsoft.com/office/drawing/2014/main" id="{7F112423-E5EC-FF70-5E4E-6454CBD3645C}"/>
              </a:ext>
            </a:extLst>
          </p:cNvPr>
          <p:cNvSpPr txBox="1"/>
          <p:nvPr/>
        </p:nvSpPr>
        <p:spPr>
          <a:xfrm>
            <a:off x="512780" y="1356177"/>
            <a:ext cx="11352904" cy="923330"/>
          </a:xfrm>
          <a:prstGeom prst="rect">
            <a:avLst/>
          </a:prstGeom>
          <a:noFill/>
        </p:spPr>
        <p:txBody>
          <a:bodyPr wrap="square" rtlCol="0">
            <a:spAutoFit/>
          </a:bodyPr>
          <a:lstStyle/>
          <a:p>
            <a:pPr algn="just"/>
            <a:r>
              <a:rPr lang="en-US" b="0" i="0" dirty="0">
                <a:solidFill>
                  <a:srgbClr val="0D0D0D"/>
                </a:solidFill>
                <a:effectLst/>
              </a:rPr>
              <a:t>The model has been saved to '</a:t>
            </a:r>
            <a:r>
              <a:rPr lang="en-US" b="0" i="0" dirty="0" err="1">
                <a:solidFill>
                  <a:srgbClr val="0D0D0D"/>
                </a:solidFill>
                <a:effectLst/>
              </a:rPr>
              <a:t>nn_model.pth</a:t>
            </a:r>
            <a:r>
              <a:rPr lang="en-US" b="0" i="0" dirty="0">
                <a:solidFill>
                  <a:srgbClr val="0D0D0D"/>
                </a:solidFill>
                <a:effectLst/>
              </a:rPr>
              <a:t>' and is now being imported into the development environment to simulate a deployment. Below are images from the test database, along with their respective classifications as predicted by the model.</a:t>
            </a:r>
            <a:endParaRPr lang="pt-BR" dirty="0"/>
          </a:p>
        </p:txBody>
      </p:sp>
      <p:pic>
        <p:nvPicPr>
          <p:cNvPr id="7" name="Imagem 6">
            <a:extLst>
              <a:ext uri="{FF2B5EF4-FFF2-40B4-BE49-F238E27FC236}">
                <a16:creationId xmlns:a16="http://schemas.microsoft.com/office/drawing/2014/main" id="{F6B2B82E-4CFE-BD30-C9FB-FFB9AE56C913}"/>
              </a:ext>
            </a:extLst>
          </p:cNvPr>
          <p:cNvPicPr>
            <a:picLocks noChangeAspect="1"/>
          </p:cNvPicPr>
          <p:nvPr/>
        </p:nvPicPr>
        <p:blipFill>
          <a:blip r:embed="rId2"/>
          <a:stretch>
            <a:fillRect/>
          </a:stretch>
        </p:blipFill>
        <p:spPr>
          <a:xfrm>
            <a:off x="1151066" y="2525952"/>
            <a:ext cx="1615580" cy="1806097"/>
          </a:xfrm>
          <a:prstGeom prst="rect">
            <a:avLst/>
          </a:prstGeom>
        </p:spPr>
      </p:pic>
      <p:pic>
        <p:nvPicPr>
          <p:cNvPr id="9" name="Imagem 8">
            <a:extLst>
              <a:ext uri="{FF2B5EF4-FFF2-40B4-BE49-F238E27FC236}">
                <a16:creationId xmlns:a16="http://schemas.microsoft.com/office/drawing/2014/main" id="{9342ACF2-09AF-6C58-95BB-29326851BED9}"/>
              </a:ext>
            </a:extLst>
          </p:cNvPr>
          <p:cNvPicPr>
            <a:picLocks noChangeAspect="1"/>
          </p:cNvPicPr>
          <p:nvPr/>
        </p:nvPicPr>
        <p:blipFill>
          <a:blip r:embed="rId3"/>
          <a:stretch>
            <a:fillRect/>
          </a:stretch>
        </p:blipFill>
        <p:spPr>
          <a:xfrm>
            <a:off x="3417244" y="2495469"/>
            <a:ext cx="1767993" cy="1867062"/>
          </a:xfrm>
          <a:prstGeom prst="rect">
            <a:avLst/>
          </a:prstGeom>
        </p:spPr>
      </p:pic>
      <p:pic>
        <p:nvPicPr>
          <p:cNvPr id="11" name="Imagem 10">
            <a:extLst>
              <a:ext uri="{FF2B5EF4-FFF2-40B4-BE49-F238E27FC236}">
                <a16:creationId xmlns:a16="http://schemas.microsoft.com/office/drawing/2014/main" id="{E79A3B58-81C0-6232-97DC-D2EBCEE7761B}"/>
              </a:ext>
            </a:extLst>
          </p:cNvPr>
          <p:cNvPicPr>
            <a:picLocks noChangeAspect="1"/>
          </p:cNvPicPr>
          <p:nvPr/>
        </p:nvPicPr>
        <p:blipFill>
          <a:blip r:embed="rId4"/>
          <a:stretch>
            <a:fillRect/>
          </a:stretch>
        </p:blipFill>
        <p:spPr>
          <a:xfrm>
            <a:off x="5892990" y="2525952"/>
            <a:ext cx="1844200" cy="1806097"/>
          </a:xfrm>
          <a:prstGeom prst="rect">
            <a:avLst/>
          </a:prstGeom>
        </p:spPr>
      </p:pic>
      <p:pic>
        <p:nvPicPr>
          <p:cNvPr id="13" name="Imagem 12">
            <a:extLst>
              <a:ext uri="{FF2B5EF4-FFF2-40B4-BE49-F238E27FC236}">
                <a16:creationId xmlns:a16="http://schemas.microsoft.com/office/drawing/2014/main" id="{A8F5E03D-F381-2BBB-1F29-2B8AF7F33B36}"/>
              </a:ext>
            </a:extLst>
          </p:cNvPr>
          <p:cNvPicPr>
            <a:picLocks noChangeAspect="1"/>
          </p:cNvPicPr>
          <p:nvPr/>
        </p:nvPicPr>
        <p:blipFill>
          <a:blip r:embed="rId5"/>
          <a:stretch>
            <a:fillRect/>
          </a:stretch>
        </p:blipFill>
        <p:spPr>
          <a:xfrm>
            <a:off x="8700422" y="2514521"/>
            <a:ext cx="1623201" cy="1828958"/>
          </a:xfrm>
          <a:prstGeom prst="rect">
            <a:avLst/>
          </a:prstGeom>
        </p:spPr>
      </p:pic>
      <p:pic>
        <p:nvPicPr>
          <p:cNvPr id="15" name="Imagem 14">
            <a:extLst>
              <a:ext uri="{FF2B5EF4-FFF2-40B4-BE49-F238E27FC236}">
                <a16:creationId xmlns:a16="http://schemas.microsoft.com/office/drawing/2014/main" id="{FE49C755-2FD6-0BA7-5874-7A7B92251070}"/>
              </a:ext>
            </a:extLst>
          </p:cNvPr>
          <p:cNvPicPr>
            <a:picLocks noChangeAspect="1"/>
          </p:cNvPicPr>
          <p:nvPr/>
        </p:nvPicPr>
        <p:blipFill>
          <a:blip r:embed="rId6"/>
          <a:stretch>
            <a:fillRect/>
          </a:stretch>
        </p:blipFill>
        <p:spPr>
          <a:xfrm>
            <a:off x="1151066" y="4601355"/>
            <a:ext cx="1607959" cy="1798476"/>
          </a:xfrm>
          <a:prstGeom prst="rect">
            <a:avLst/>
          </a:prstGeom>
        </p:spPr>
      </p:pic>
      <p:pic>
        <p:nvPicPr>
          <p:cNvPr id="17" name="Imagem 16">
            <a:extLst>
              <a:ext uri="{FF2B5EF4-FFF2-40B4-BE49-F238E27FC236}">
                <a16:creationId xmlns:a16="http://schemas.microsoft.com/office/drawing/2014/main" id="{AD9FF750-D18D-5ABD-E1E7-26384ACC72E4}"/>
              </a:ext>
            </a:extLst>
          </p:cNvPr>
          <p:cNvPicPr>
            <a:picLocks noChangeAspect="1"/>
          </p:cNvPicPr>
          <p:nvPr/>
        </p:nvPicPr>
        <p:blipFill>
          <a:blip r:embed="rId7"/>
          <a:stretch>
            <a:fillRect/>
          </a:stretch>
        </p:blipFill>
        <p:spPr>
          <a:xfrm>
            <a:off x="8608974" y="4601355"/>
            <a:ext cx="1714649" cy="1798476"/>
          </a:xfrm>
          <a:prstGeom prst="rect">
            <a:avLst/>
          </a:prstGeom>
        </p:spPr>
      </p:pic>
      <p:pic>
        <p:nvPicPr>
          <p:cNvPr id="19" name="Imagem 18">
            <a:extLst>
              <a:ext uri="{FF2B5EF4-FFF2-40B4-BE49-F238E27FC236}">
                <a16:creationId xmlns:a16="http://schemas.microsoft.com/office/drawing/2014/main" id="{9DDB7870-2CD2-A95D-FD74-E416BA5E59B2}"/>
              </a:ext>
            </a:extLst>
          </p:cNvPr>
          <p:cNvPicPr>
            <a:picLocks noChangeAspect="1"/>
          </p:cNvPicPr>
          <p:nvPr/>
        </p:nvPicPr>
        <p:blipFill>
          <a:blip r:embed="rId8"/>
          <a:stretch>
            <a:fillRect/>
          </a:stretch>
        </p:blipFill>
        <p:spPr>
          <a:xfrm>
            <a:off x="3192434" y="4578493"/>
            <a:ext cx="2217612" cy="1844200"/>
          </a:xfrm>
          <a:prstGeom prst="rect">
            <a:avLst/>
          </a:prstGeom>
        </p:spPr>
      </p:pic>
      <p:pic>
        <p:nvPicPr>
          <p:cNvPr id="21" name="Imagem 20">
            <a:extLst>
              <a:ext uri="{FF2B5EF4-FFF2-40B4-BE49-F238E27FC236}">
                <a16:creationId xmlns:a16="http://schemas.microsoft.com/office/drawing/2014/main" id="{9BB642DC-370D-50E6-A414-333226168DBA}"/>
              </a:ext>
            </a:extLst>
          </p:cNvPr>
          <p:cNvPicPr>
            <a:picLocks noChangeAspect="1"/>
          </p:cNvPicPr>
          <p:nvPr/>
        </p:nvPicPr>
        <p:blipFill>
          <a:blip r:embed="rId9"/>
          <a:stretch>
            <a:fillRect/>
          </a:stretch>
        </p:blipFill>
        <p:spPr>
          <a:xfrm>
            <a:off x="6007300" y="4601355"/>
            <a:ext cx="1729890" cy="1798476"/>
          </a:xfrm>
          <a:prstGeom prst="rect">
            <a:avLst/>
          </a:prstGeom>
        </p:spPr>
      </p:pic>
    </p:spTree>
    <p:extLst>
      <p:ext uri="{BB962C8B-B14F-4D97-AF65-F5344CB8AC3E}">
        <p14:creationId xmlns:p14="http://schemas.microsoft.com/office/powerpoint/2010/main" val="209158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m 18" descr="Pessoa posando para foto com montanha ao fundo&#10;&#10;Descrição gerada automaticamente">
            <a:extLst>
              <a:ext uri="{FF2B5EF4-FFF2-40B4-BE49-F238E27FC236}">
                <a16:creationId xmlns:a16="http://schemas.microsoft.com/office/drawing/2014/main" id="{2A468454-CFF0-354C-48DC-7469F6ECD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5833" y="4184725"/>
            <a:ext cx="2522668" cy="2522668"/>
          </a:xfrm>
          <a:prstGeom prst="ellipse">
            <a:avLst/>
          </a:prstGeom>
          <a:ln>
            <a:noFill/>
          </a:ln>
          <a:effectLst>
            <a:softEdge rad="112500"/>
          </a:effectLst>
        </p:spPr>
      </p:pic>
    </p:spTree>
    <p:extLst>
      <p:ext uri="{BB962C8B-B14F-4D97-AF65-F5344CB8AC3E}">
        <p14:creationId xmlns:p14="http://schemas.microsoft.com/office/powerpoint/2010/main" val="331401684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515</Words>
  <Application>Microsoft Office PowerPoint</Application>
  <PresentationFormat>Widescreen</PresentationFormat>
  <Paragraphs>53</Paragraphs>
  <Slides>6</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vt:i4>
      </vt:variant>
    </vt:vector>
  </HeadingPairs>
  <TitlesOfParts>
    <vt:vector size="11" baseType="lpstr">
      <vt:lpstr>Arial</vt:lpstr>
      <vt:lpstr>Calibri</vt:lpstr>
      <vt:lpstr>Calibri Light</vt:lpstr>
      <vt:lpstr>Shonar Bangla</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Murilo Mazzotti Silvestrini</dc:creator>
  <cp:lastModifiedBy>Murilo Mazzotti Silvestrini</cp:lastModifiedBy>
  <cp:revision>1</cp:revision>
  <dcterms:created xsi:type="dcterms:W3CDTF">2024-04-03T17:26:12Z</dcterms:created>
  <dcterms:modified xsi:type="dcterms:W3CDTF">2024-04-03T20:05:14Z</dcterms:modified>
</cp:coreProperties>
</file>