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57"/>
    <a:srgbClr val="2D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8FA3-B50E-4413-94A0-76E5987FBF04}" v="6" dt="2024-04-15T18:22:1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lo Mazzotti Silvestrini" userId="568d29bd-3a10-442b-a29c-e93a6530db44" providerId="ADAL" clId="{D8468FA3-B50E-4413-94A0-76E5987FBF04}"/>
    <pc:docChg chg="undo custSel addSld modSld">
      <pc:chgData name="Murilo Mazzotti Silvestrini" userId="568d29bd-3a10-442b-a29c-e93a6530db44" providerId="ADAL" clId="{D8468FA3-B50E-4413-94A0-76E5987FBF04}" dt="2024-04-15T18:22:33.283" v="39" actId="20577"/>
      <pc:docMkLst>
        <pc:docMk/>
      </pc:docMkLst>
      <pc:sldChg chg="modSp mod">
        <pc:chgData name="Murilo Mazzotti Silvestrini" userId="568d29bd-3a10-442b-a29c-e93a6530db44" providerId="ADAL" clId="{D8468FA3-B50E-4413-94A0-76E5987FBF04}" dt="2024-04-15T18:00:39.117" v="17" actId="20577"/>
        <pc:sldMkLst>
          <pc:docMk/>
          <pc:sldMk cId="574632327" sldId="256"/>
        </pc:sldMkLst>
        <pc:spChg chg="mod">
          <ac:chgData name="Murilo Mazzotti Silvestrini" userId="568d29bd-3a10-442b-a29c-e93a6530db44" providerId="ADAL" clId="{D8468FA3-B50E-4413-94A0-76E5987FBF04}" dt="2024-04-15T18:00:39.117" v="17" actId="20577"/>
          <ac:spMkLst>
            <pc:docMk/>
            <pc:sldMk cId="574632327" sldId="256"/>
            <ac:spMk id="13" creationId="{70B14712-BB13-9CB2-AE54-B901EEC452AE}"/>
          </ac:spMkLst>
        </pc:spChg>
      </pc:sldChg>
      <pc:sldChg chg="addSp modSp mod">
        <pc:chgData name="Murilo Mazzotti Silvestrini" userId="568d29bd-3a10-442b-a29c-e93a6530db44" providerId="ADAL" clId="{D8468FA3-B50E-4413-94A0-76E5987FBF04}" dt="2024-04-15T18:22:33.283" v="39" actId="20577"/>
        <pc:sldMkLst>
          <pc:docMk/>
          <pc:sldMk cId="2611220629" sldId="257"/>
        </pc:sldMkLst>
        <pc:spChg chg="add mod">
          <ac:chgData name="Murilo Mazzotti Silvestrini" userId="568d29bd-3a10-442b-a29c-e93a6530db44" providerId="ADAL" clId="{D8468FA3-B50E-4413-94A0-76E5987FBF04}" dt="2024-04-15T18:22:20.764" v="28" actId="255"/>
          <ac:spMkLst>
            <pc:docMk/>
            <pc:sldMk cId="2611220629" sldId="257"/>
            <ac:spMk id="6" creationId="{E3777984-FBE1-8E07-9CDB-107E997D3402}"/>
          </ac:spMkLst>
        </pc:spChg>
        <pc:spChg chg="mod">
          <ac:chgData name="Murilo Mazzotti Silvestrini" userId="568d29bd-3a10-442b-a29c-e93a6530db44" providerId="ADAL" clId="{D8468FA3-B50E-4413-94A0-76E5987FBF04}" dt="2024-04-15T18:22:33.283" v="39" actId="20577"/>
          <ac:spMkLst>
            <pc:docMk/>
            <pc:sldMk cId="2611220629" sldId="257"/>
            <ac:spMk id="10" creationId="{396D93A1-9263-21FF-88CA-2993CAC8492B}"/>
          </ac:spMkLst>
        </pc:spChg>
      </pc:sldChg>
      <pc:sldChg chg="add">
        <pc:chgData name="Murilo Mazzotti Silvestrini" userId="568d29bd-3a10-442b-a29c-e93a6530db44" providerId="ADAL" clId="{D8468FA3-B50E-4413-94A0-76E5987FBF04}" dt="2024-04-15T18:21:49.027" v="18"/>
        <pc:sldMkLst>
          <pc:docMk/>
          <pc:sldMk cId="3370593830" sldId="260"/>
        </pc:sldMkLst>
      </pc:sldChg>
      <pc:sldChg chg="add">
        <pc:chgData name="Murilo Mazzotti Silvestrini" userId="568d29bd-3a10-442b-a29c-e93a6530db44" providerId="ADAL" clId="{D8468FA3-B50E-4413-94A0-76E5987FBF04}" dt="2024-04-15T18:21:49.266" v="19"/>
        <pc:sldMkLst>
          <pc:docMk/>
          <pc:sldMk cId="1772594908" sldId="261"/>
        </pc:sldMkLst>
      </pc:sldChg>
      <pc:sldChg chg="add">
        <pc:chgData name="Murilo Mazzotti Silvestrini" userId="568d29bd-3a10-442b-a29c-e93a6530db44" providerId="ADAL" clId="{D8468FA3-B50E-4413-94A0-76E5987FBF04}" dt="2024-04-15T18:21:49.449" v="20"/>
        <pc:sldMkLst>
          <pc:docMk/>
          <pc:sldMk cId="937926876" sldId="262"/>
        </pc:sldMkLst>
      </pc:sldChg>
      <pc:sldChg chg="add">
        <pc:chgData name="Murilo Mazzotti Silvestrini" userId="568d29bd-3a10-442b-a29c-e93a6530db44" providerId="ADAL" clId="{D8468FA3-B50E-4413-94A0-76E5987FBF04}" dt="2024-04-15T18:21:49.673" v="21"/>
        <pc:sldMkLst>
          <pc:docMk/>
          <pc:sldMk cId="2567184458" sldId="263"/>
        </pc:sldMkLst>
      </pc:sldChg>
      <pc:sldChg chg="add">
        <pc:chgData name="Murilo Mazzotti Silvestrini" userId="568d29bd-3a10-442b-a29c-e93a6530db44" providerId="ADAL" clId="{D8468FA3-B50E-4413-94A0-76E5987FBF04}" dt="2024-04-15T18:21:50.217" v="22"/>
        <pc:sldMkLst>
          <pc:docMk/>
          <pc:sldMk cId="217692030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487A-1245-46A3-8EA3-6AABF608FF35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BD92F-85D0-48EC-B51D-BA86E501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D92F-85D0-48EC-B51D-BA86E501AC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D3E5-E360-26EC-7E84-26A292A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87491-27C7-C883-AA58-1D491117F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D8D01-FF51-8E9E-B9EB-D74B5383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8076F-6EE7-1120-F494-E744481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F1565-497A-7F99-7DD9-652DEA86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43AA-C08C-952E-AA68-B7D03FCF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7FDA7-648E-F106-2B20-D0493398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968D-25B7-01FA-F7FD-F48C0E5A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121C2-C5AF-948D-C0C7-1D1412B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F159B-45AB-80F3-5C78-7B9C0E76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9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DB9A66-F65F-6F8C-0FC7-A930CA9EE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CC1F2-37DC-F595-515F-D643E6DB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02B36-7E55-C3AB-77BE-91CA163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1C0C8-A037-51C3-3686-13E58163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BEC28-0F61-00B0-D2F3-FD4C50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755C-0173-CFB7-71DB-8C86292D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98A27-DC3F-F36E-FBFB-2E2A777B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A8BFA-6195-9EC7-BC8F-6F667AB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A3E89-F0BA-C3D8-00C8-C0D780BC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F334E-DF15-7A98-5247-937FDEBD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2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4B44-0745-36DF-4DF8-1684B1FC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0EAFD-F81B-C31C-2ECB-3AF1C7DE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C5890-4414-E217-DBF7-CFE2845E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4575C-1933-6DF6-A7A6-3EF3D56C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2C425-9D6B-2D3E-D952-3E0E701B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AD056-75A5-4A6D-DA05-36B36338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070B1-DF74-A4B3-C76E-1120F72FE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0262F-2269-04BA-08E0-6A1AB120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6987C-18E6-F8FD-0804-9DC68208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764AC-0139-0674-38D1-D1129AC0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8AC01-4753-3117-FE45-0FD520BB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C29E-1C3D-8B38-495B-F7B63FBE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94BB1-0F0E-279B-2FBA-FC28532B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FA8AB-F2FF-AB8E-C994-C5D6F211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94A91-4A93-E5F0-B61F-29C75322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C5B43-76AF-DCC0-75F4-70413BFAE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C39B92-38A5-44C8-0A63-7009AB5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E6986D-E4DC-ED9E-1982-B397404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AB83B-AD33-33B8-0B5A-30BE3DB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9E999-2B7D-BFD2-8CEF-F273DD3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8A046-886C-9FBF-F404-AC7BE33A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D6702-6625-D261-3314-DF9D9D6F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6B777-A707-34F0-FAC8-DB1A917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8A71F8-5CA6-A00E-1BF2-EC9F8369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367BD4-EF1B-E86E-C60B-9A2A96E1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DB1720-9F95-0680-39F2-2F0F290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9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86175-16A0-FDD2-E260-BA222B4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82309-21A3-D344-9CE3-3D9F12DC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65C518-F2B5-AEB9-EAF7-54995167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14273-DEFF-1796-CF5B-CCEB7737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864884-CCEA-460F-C6EB-08BEA1FB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2358F-6E55-1DD0-6A38-EF729F6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724BA-E98C-D5F5-DCD6-720EB05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2A428-A134-6D5B-F9D4-04BC92E9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1B2BA-53E3-41F1-9D0F-00D257ED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1791DC-F24D-B37E-BD06-F3F1C98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2EA47-5DD8-B33D-B5C6-CE0E647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43C4B-9EC7-6A1B-DA0A-C2AFA7B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657D7-0560-935E-F88A-7E7AFE84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82AD-0772-5896-B3D5-D4D741B0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082A-04F2-C282-0B74-C72B7FD9A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6571-8A59-43D6-BA85-87348409C59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2D362-A519-D100-3731-CB5B04E27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53084-7687-1C42-D0D9-93DE138BB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E9F3D2C-8696-7AD1-C943-A15C253D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75" y="116114"/>
            <a:ext cx="5450844" cy="1074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7E8014F-2B39-019F-CEED-E4E7DF99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r="7389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D341C-2118-EEBA-AECF-E13B43965954}"/>
              </a:ext>
            </a:extLst>
          </p:cNvPr>
          <p:cNvSpPr txBox="1"/>
          <p:nvPr/>
        </p:nvSpPr>
        <p:spPr>
          <a:xfrm>
            <a:off x="6095999" y="282883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sz="3600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B14712-BB13-9CB2-AE54-B901EEC452AE}"/>
              </a:ext>
            </a:extLst>
          </p:cNvPr>
          <p:cNvSpPr txBox="1"/>
          <p:nvPr/>
        </p:nvSpPr>
        <p:spPr>
          <a:xfrm>
            <a:off x="6028697" y="566782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Murilo Mazzotti Silvestrini</a:t>
            </a:r>
          </a:p>
        </p:txBody>
      </p:sp>
    </p:spTree>
    <p:extLst>
      <p:ext uri="{BB962C8B-B14F-4D97-AF65-F5344CB8AC3E}">
        <p14:creationId xmlns:p14="http://schemas.microsoft.com/office/powerpoint/2010/main" val="57463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28232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777984-FBE1-8E07-9CDB-107E997D3402}"/>
              </a:ext>
            </a:extLst>
          </p:cNvPr>
          <p:cNvSpPr txBox="1"/>
          <p:nvPr/>
        </p:nvSpPr>
        <p:spPr>
          <a:xfrm>
            <a:off x="736928" y="129128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26112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3457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33705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17725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9379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256718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21769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7E8014F-2B39-019F-CEED-E4E7DF99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r="738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5362BE8-C338-555C-9F98-90C8A4C9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8" y="116114"/>
            <a:ext cx="5450844" cy="10740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3DAF67-3488-364D-480F-47C01E3E7F86}"/>
              </a:ext>
            </a:extLst>
          </p:cNvPr>
          <p:cNvSpPr txBox="1"/>
          <p:nvPr/>
        </p:nvSpPr>
        <p:spPr>
          <a:xfrm>
            <a:off x="0" y="310583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7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</dc:creator>
  <cp:lastModifiedBy>Murilo Mazzotti Silvestrini</cp:lastModifiedBy>
  <cp:revision>2</cp:revision>
  <dcterms:created xsi:type="dcterms:W3CDTF">2024-04-14T14:32:14Z</dcterms:created>
  <dcterms:modified xsi:type="dcterms:W3CDTF">2024-04-15T18:22:40Z</dcterms:modified>
</cp:coreProperties>
</file>