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357"/>
    <a:srgbClr val="2D3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487A-1245-46A3-8EA3-6AABF608FF3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BD92F-85D0-48EC-B51D-BA86E501AC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5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BD92F-85D0-48EC-B51D-BA86E501AC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0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1D3E5-E360-26EC-7E84-26A292AB2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187491-27C7-C883-AA58-1D491117F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6D8D01-FF51-8E9E-B9EB-D74B5383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8076F-6EE7-1120-F494-E7444815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F1565-497A-7F99-7DD9-652DEA86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75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43AA-C08C-952E-AA68-B7D03FCF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7FDA7-648E-F106-2B20-D0493398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4968D-25B7-01FA-F7FD-F48C0E5A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3121C2-C5AF-948D-C0C7-1D1412BB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0F159B-45AB-80F3-5C78-7B9C0E76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9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DB9A66-F65F-6F8C-0FC7-A930CA9EE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1CC1F2-37DC-F595-515F-D643E6DB8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02B36-7E55-C3AB-77BE-91CA163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1C0C8-A037-51C3-3686-13E58163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6BEC28-0F61-00B0-D2F3-FD4C50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67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6755C-0173-CFB7-71DB-8C86292D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998A27-DC3F-F36E-FBFB-2E2A777B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AA8BFA-6195-9EC7-BC8F-6F667AB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3A3E89-F0BA-C3D8-00C8-C0D780BC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2F334E-DF15-7A98-5247-937FDEBD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62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4B44-0745-36DF-4DF8-1684B1FC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0EAFD-F81B-C31C-2ECB-3AF1C7DE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C5890-4414-E217-DBF7-CFE2845E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4575C-1933-6DF6-A7A6-3EF3D56C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2C425-9D6B-2D3E-D952-3E0E701B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3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AD056-75A5-4A6D-DA05-36B36338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070B1-DF74-A4B3-C76E-1120F72FE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F0262F-2269-04BA-08E0-6A1AB120C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56987C-18E6-F8FD-0804-9DC68208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764AC-0139-0674-38D1-D1129AC0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08AC01-4753-3117-FE45-0FD520BB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78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C29E-1C3D-8B38-495B-F7B63FBE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594BB1-0F0E-279B-2FBA-FC28532B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2FA8AB-F2FF-AB8E-C994-C5D6F2117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B94A91-4A93-E5F0-B61F-29C75322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C5B43-76AF-DCC0-75F4-70413BFAE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C39B92-38A5-44C8-0A63-7009AB58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E6986D-E4DC-ED9E-1982-B397404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6AB83B-AD33-33B8-0B5A-30BE3DBF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06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9E999-2B7D-BFD2-8CEF-F273DD36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8A046-886C-9FBF-F404-AC7BE33A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6D6702-6625-D261-3314-DF9D9D6F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D6B777-A707-34F0-FAC8-DB1A9170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98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8A71F8-5CA6-A00E-1BF2-EC9F8369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367BD4-EF1B-E86E-C60B-9A2A96E1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DB1720-9F95-0680-39F2-2F0F290B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9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86175-16A0-FDD2-E260-BA222B4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82309-21A3-D344-9CE3-3D9F12DCD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65C518-F2B5-AEB9-EAF7-549951674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114273-DEFF-1796-CF5B-CCEB7737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864884-CCEA-460F-C6EB-08BEA1FB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D2358F-6E55-1DD0-6A38-EF729F6E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7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724BA-E98C-D5F5-DCD6-720EB054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E2A428-A134-6D5B-F9D4-04BC92E99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41B2BA-53E3-41F1-9D0F-00D257ED2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1791DC-F24D-B37E-BD06-F3F1C982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2EA47-5DD8-B33D-B5C6-CE0E6473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C43C4B-9EC7-6A1B-DA0A-C2AFA7B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88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7657D7-0560-935E-F88A-7E7AFE84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682AD-0772-5896-B3D5-D4D741B0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F082A-04F2-C282-0B74-C72B7FD9A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86571-8A59-43D6-BA85-87348409C590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2D362-A519-D100-3731-CB5B04E27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53084-7687-1C42-D0D9-93DE138BB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DBD8-54E8-4792-A4ED-239B801B93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66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E9F3D2C-8696-7AD1-C943-A15C253D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75" y="116114"/>
            <a:ext cx="5450844" cy="10740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7E8014F-2B39-019F-CEED-E4E7DF99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" r="7389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DD341C-2118-EEBA-AECF-E13B43965954}"/>
              </a:ext>
            </a:extLst>
          </p:cNvPr>
          <p:cNvSpPr txBox="1"/>
          <p:nvPr/>
        </p:nvSpPr>
        <p:spPr>
          <a:xfrm>
            <a:off x="6095999" y="282883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sz="3600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sz="3600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B14712-BB13-9CB2-AE54-B901EEC452AE}"/>
              </a:ext>
            </a:extLst>
          </p:cNvPr>
          <p:cNvSpPr txBox="1"/>
          <p:nvPr/>
        </p:nvSpPr>
        <p:spPr>
          <a:xfrm>
            <a:off x="6028697" y="5667827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Murilo </a:t>
            </a:r>
            <a:r>
              <a:rPr lang="pt-BR" sz="2000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Mazzotti</a:t>
            </a:r>
            <a:r>
              <a:rPr lang="pt-BR" sz="2000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Silvestrini</a:t>
            </a:r>
          </a:p>
        </p:txBody>
      </p:sp>
    </p:spTree>
    <p:extLst>
      <p:ext uri="{BB962C8B-B14F-4D97-AF65-F5344CB8AC3E}">
        <p14:creationId xmlns:p14="http://schemas.microsoft.com/office/powerpoint/2010/main" val="57463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4362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261122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636F1D-1518-9BCD-6356-3D86F93A3C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0" t="15835" r="31841" b="15594"/>
          <a:stretch/>
        </p:blipFill>
        <p:spPr>
          <a:xfrm>
            <a:off x="11121272" y="5791200"/>
            <a:ext cx="969130" cy="95068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CFCFF69-0145-1DB8-07A7-1430ECA53561}"/>
              </a:ext>
            </a:extLst>
          </p:cNvPr>
          <p:cNvSpPr/>
          <p:nvPr/>
        </p:nvSpPr>
        <p:spPr>
          <a:xfrm>
            <a:off x="101598" y="3947886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CAC28F4-82CB-DCD1-BECB-10D07127B697}"/>
              </a:ext>
            </a:extLst>
          </p:cNvPr>
          <p:cNvSpPr/>
          <p:nvPr/>
        </p:nvSpPr>
        <p:spPr>
          <a:xfrm>
            <a:off x="355598" y="60089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AD25BB-9EF0-67F9-4D60-8D9F4E15B37A}"/>
              </a:ext>
            </a:extLst>
          </p:cNvPr>
          <p:cNvSpPr/>
          <p:nvPr/>
        </p:nvSpPr>
        <p:spPr>
          <a:xfrm>
            <a:off x="11887200" y="116114"/>
            <a:ext cx="159657" cy="2750457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A0BD04-7488-0F80-C86B-76FD8D02D634}"/>
              </a:ext>
            </a:extLst>
          </p:cNvPr>
          <p:cNvSpPr/>
          <p:nvPr/>
        </p:nvSpPr>
        <p:spPr>
          <a:xfrm>
            <a:off x="11605837" y="116114"/>
            <a:ext cx="159657" cy="689429"/>
          </a:xfrm>
          <a:prstGeom prst="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EDA4279-046B-CFEB-8276-204885BC3435}"/>
              </a:ext>
            </a:extLst>
          </p:cNvPr>
          <p:cNvSpPr/>
          <p:nvPr/>
        </p:nvSpPr>
        <p:spPr>
          <a:xfrm>
            <a:off x="515255" y="805543"/>
            <a:ext cx="5892800" cy="77652"/>
          </a:xfrm>
          <a:prstGeom prst="roundRect">
            <a:avLst/>
          </a:prstGeom>
          <a:solidFill>
            <a:srgbClr val="2C33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6D93A1-9263-21FF-88CA-2993CAC8492B}"/>
              </a:ext>
            </a:extLst>
          </p:cNvPr>
          <p:cNvSpPr txBox="1"/>
          <p:nvPr/>
        </p:nvSpPr>
        <p:spPr>
          <a:xfrm>
            <a:off x="515255" y="436211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Previsão de </a:t>
            </a:r>
            <a:r>
              <a:rPr lang="pt-BR" b="1" dirty="0" err="1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Quality</a:t>
            </a:r>
            <a:r>
              <a:rPr lang="pt-BR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Leads (QL)</a:t>
            </a:r>
          </a:p>
        </p:txBody>
      </p:sp>
    </p:spTree>
    <p:extLst>
      <p:ext uri="{BB962C8B-B14F-4D97-AF65-F5344CB8AC3E}">
        <p14:creationId xmlns:p14="http://schemas.microsoft.com/office/powerpoint/2010/main" val="345748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57E8014F-2B39-019F-CEED-E4E7DF9975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5" r="7389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5362BE8-C338-555C-9F98-90C8A4C94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8" y="116114"/>
            <a:ext cx="5450844" cy="10740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3DAF67-3488-364D-480F-47C01E3E7F86}"/>
              </a:ext>
            </a:extLst>
          </p:cNvPr>
          <p:cNvSpPr txBox="1"/>
          <p:nvPr/>
        </p:nvSpPr>
        <p:spPr>
          <a:xfrm>
            <a:off x="0" y="310583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2D3356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17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murilo</dc:creator>
  <cp:lastModifiedBy>murilo</cp:lastModifiedBy>
  <cp:revision>2</cp:revision>
  <dcterms:created xsi:type="dcterms:W3CDTF">2024-04-14T14:32:14Z</dcterms:created>
  <dcterms:modified xsi:type="dcterms:W3CDTF">2024-04-14T14:55:23Z</dcterms:modified>
</cp:coreProperties>
</file>