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84" r:id="rId4"/>
    <p:sldId id="299" r:id="rId5"/>
    <p:sldId id="300" r:id="rId6"/>
    <p:sldId id="296" r:id="rId7"/>
    <p:sldId id="29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annes Lochter" initials="JL" lastIdx="1" clrIdx="0">
    <p:extLst>
      <p:ext uri="{19B8F6BF-5375-455C-9EA6-DF929625EA0E}">
        <p15:presenceInfo xmlns:p15="http://schemas.microsoft.com/office/powerpoint/2012/main" userId="Johannes Locht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33" autoAdjust="0"/>
    <p:restoredTop sz="94660"/>
  </p:normalViewPr>
  <p:slideViewPr>
    <p:cSldViewPr snapToGrid="0">
      <p:cViewPr varScale="1">
        <p:scale>
          <a:sx n="88" d="100"/>
          <a:sy n="88" d="100"/>
        </p:scale>
        <p:origin x="3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09BED40-0281-4C4C-AE74-F5ED4243A3C8}" type="datetimeFigureOut">
              <a:rPr lang="pt-BR" smtClean="0"/>
              <a:t>03/04/2021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81FE-8408-4F20-A8A8-5650933F43E5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26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ED40-0281-4C4C-AE74-F5ED4243A3C8}" type="datetimeFigureOut">
              <a:rPr lang="pt-BR" smtClean="0"/>
              <a:t>03/04/2021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81FE-8408-4F20-A8A8-5650933F4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774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ED40-0281-4C4C-AE74-F5ED4243A3C8}" type="datetimeFigureOut">
              <a:rPr lang="pt-BR" smtClean="0"/>
              <a:t>03/04/2021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81FE-8408-4F20-A8A8-5650933F43E5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648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ED40-0281-4C4C-AE74-F5ED4243A3C8}" type="datetimeFigureOut">
              <a:rPr lang="pt-BR" smtClean="0"/>
              <a:t>03/04/2021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81FE-8408-4F20-A8A8-5650933F4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7652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ED40-0281-4C4C-AE74-F5ED4243A3C8}" type="datetimeFigureOut">
              <a:rPr lang="pt-BR" smtClean="0"/>
              <a:t>03/04/2021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81FE-8408-4F20-A8A8-5650933F43E5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149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ED40-0281-4C4C-AE74-F5ED4243A3C8}" type="datetimeFigureOut">
              <a:rPr lang="pt-BR" smtClean="0"/>
              <a:t>03/04/2021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81FE-8408-4F20-A8A8-5650933F4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623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ED40-0281-4C4C-AE74-F5ED4243A3C8}" type="datetimeFigureOut">
              <a:rPr lang="pt-BR" smtClean="0"/>
              <a:t>03/04/2021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81FE-8408-4F20-A8A8-5650933F4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1849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ED40-0281-4C4C-AE74-F5ED4243A3C8}" type="datetimeFigureOut">
              <a:rPr lang="pt-BR" smtClean="0"/>
              <a:t>03/04/2021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81FE-8408-4F20-A8A8-5650933F4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74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ED40-0281-4C4C-AE74-F5ED4243A3C8}" type="datetimeFigureOut">
              <a:rPr lang="pt-BR" smtClean="0"/>
              <a:t>03/04/2021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81FE-8408-4F20-A8A8-5650933F4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4204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ED40-0281-4C4C-AE74-F5ED4243A3C8}" type="datetimeFigureOut">
              <a:rPr lang="pt-BR" smtClean="0"/>
              <a:t>03/04/2021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81FE-8408-4F20-A8A8-5650933F4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8003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ED40-0281-4C4C-AE74-F5ED4243A3C8}" type="datetimeFigureOut">
              <a:rPr lang="pt-BR" smtClean="0"/>
              <a:t>03/04/2021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81FE-8408-4F20-A8A8-5650933F43E5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247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9BED40-0281-4C4C-AE74-F5ED4243A3C8}" type="datetimeFigureOut">
              <a:rPr lang="pt-BR" smtClean="0"/>
              <a:t>03/04/2021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7BE81FE-8408-4F20-A8A8-5650933F43E5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364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513366-115E-4521-8EBD-11514FE6AE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Aprendizado de Máquina, Redes Neurais e </a:t>
            </a:r>
            <a:r>
              <a:rPr lang="pt-BR" dirty="0" err="1"/>
              <a:t>Deep</a:t>
            </a:r>
            <a:r>
              <a:rPr lang="pt-BR" dirty="0"/>
              <a:t> Learning</a:t>
            </a:r>
            <a:br>
              <a:rPr lang="pt-BR" dirty="0"/>
            </a:br>
            <a:r>
              <a:rPr lang="pt-BR" sz="3200" dirty="0"/>
              <a:t>Turma 2020/1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C8602EC-2BE2-4517-84FA-6474836070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Prof. Johannes Von Lochter</a:t>
            </a:r>
          </a:p>
        </p:txBody>
      </p:sp>
    </p:spTree>
    <p:extLst>
      <p:ext uri="{BB962C8B-B14F-4D97-AF65-F5344CB8AC3E}">
        <p14:creationId xmlns:p14="http://schemas.microsoft.com/office/powerpoint/2010/main" val="517490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AE6230-0DF4-4BFB-BFAA-6512CD035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da aula anterior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0685EA-20D3-4C07-8304-20BEFF40E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149088" cy="4023360"/>
          </a:xfrm>
        </p:spPr>
        <p:txBody>
          <a:bodyPr>
            <a:normAutofit/>
          </a:bodyPr>
          <a:lstStyle/>
          <a:p>
            <a:pPr algn="just"/>
            <a:r>
              <a:rPr lang="pt-BR" sz="2800" dirty="0"/>
              <a:t>Como ficou a classificação de gêneros da </a:t>
            </a:r>
            <a:r>
              <a:rPr lang="pt-BR" sz="2800" dirty="0" err="1"/>
              <a:t>udemy</a:t>
            </a:r>
            <a:r>
              <a:rPr lang="pt-BR" sz="2800" dirty="0"/>
              <a:t>?</a:t>
            </a:r>
          </a:p>
          <a:p>
            <a:pPr algn="just"/>
            <a:r>
              <a:rPr lang="pt-BR" sz="2800" dirty="0">
                <a:solidFill>
                  <a:schemeClr val="accent1"/>
                </a:solidFill>
              </a:rPr>
              <a:t>Discussão em grupo sobre os resultados obtidos do exercício</a:t>
            </a:r>
          </a:p>
          <a:p>
            <a:pPr marL="0" indent="0">
              <a:buNone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750374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XGBOOST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8" y="2286000"/>
            <a:ext cx="9937785" cy="40233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800" dirty="0" err="1"/>
              <a:t>eXtreme</a:t>
            </a:r>
            <a:r>
              <a:rPr lang="pt-BR" sz="2800" dirty="0"/>
              <a:t> </a:t>
            </a:r>
            <a:r>
              <a:rPr lang="pt-BR" sz="2800" dirty="0" err="1"/>
              <a:t>Gradient</a:t>
            </a:r>
            <a:r>
              <a:rPr lang="pt-BR" sz="2800" dirty="0"/>
              <a:t> </a:t>
            </a:r>
            <a:r>
              <a:rPr lang="pt-BR" sz="2800" dirty="0" err="1"/>
              <a:t>Boosting</a:t>
            </a:r>
            <a:r>
              <a:rPr lang="pt-BR" sz="2800" dirty="0"/>
              <a:t> é uma técnica de ensemble que procura formar estimadores fracos que, quando combinados, produzem bons resultados.</a:t>
            </a:r>
          </a:p>
          <a:p>
            <a:pPr marL="0" indent="0" algn="just">
              <a:buNone/>
            </a:pPr>
            <a:endParaRPr lang="pt-BR" sz="2800" dirty="0"/>
          </a:p>
        </p:txBody>
      </p:sp>
      <p:pic>
        <p:nvPicPr>
          <p:cNvPr id="5" name="Picture 2" descr="Single Bagging and Boosting Parallel Sequential Algorithm Comparison Versus">
            <a:extLst>
              <a:ext uri="{FF2B5EF4-FFF2-40B4-BE49-F238E27FC236}">
                <a16:creationId xmlns:a16="http://schemas.microsoft.com/office/drawing/2014/main" id="{43A2CC93-63AE-49FC-A427-6961B24D7B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72"/>
          <a:stretch/>
        </p:blipFill>
        <p:spPr bwMode="auto">
          <a:xfrm>
            <a:off x="8414656" y="3385184"/>
            <a:ext cx="2547257" cy="292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E41F4005-CE25-441E-87B4-85D6F45D0C13}"/>
              </a:ext>
            </a:extLst>
          </p:cNvPr>
          <p:cNvSpPr txBox="1"/>
          <p:nvPr/>
        </p:nvSpPr>
        <p:spPr>
          <a:xfrm>
            <a:off x="1024128" y="4200941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Material:</a:t>
            </a:r>
          </a:p>
          <a:p>
            <a:pPr algn="just"/>
            <a:r>
              <a:rPr lang="pt-BR" sz="2800" dirty="0" err="1">
                <a:solidFill>
                  <a:schemeClr val="accent1"/>
                </a:solidFill>
              </a:rPr>
              <a:t>Regressao</a:t>
            </a:r>
            <a:r>
              <a:rPr lang="pt-BR" sz="2800" dirty="0">
                <a:solidFill>
                  <a:schemeClr val="accent1"/>
                </a:solidFill>
              </a:rPr>
              <a:t> e </a:t>
            </a:r>
            <a:r>
              <a:rPr lang="pt-BR" sz="2800" dirty="0" err="1">
                <a:solidFill>
                  <a:schemeClr val="accent1"/>
                </a:solidFill>
              </a:rPr>
              <a:t>XGBoost.ipynb</a:t>
            </a:r>
            <a:endParaRPr lang="pt-BR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177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800" dirty="0"/>
              <a:t>Disponibilizar uma solução preditiva em produção pode ser desafiador e diferentes cenários surgem das necessidades dos clientes, dentro ou fora da empresa.</a:t>
            </a:r>
          </a:p>
          <a:p>
            <a:pPr marL="0" indent="0" algn="just">
              <a:buNone/>
            </a:pPr>
            <a:endParaRPr lang="pt-BR" sz="2800" dirty="0"/>
          </a:p>
        </p:txBody>
      </p:sp>
      <p:pic>
        <p:nvPicPr>
          <p:cNvPr id="1026" name="Picture 2" descr="Deploying Predective Model Using Flask | by Balkiss Hamad | Medium">
            <a:extLst>
              <a:ext uri="{FF2B5EF4-FFF2-40B4-BE49-F238E27FC236}">
                <a16:creationId xmlns:a16="http://schemas.microsoft.com/office/drawing/2014/main" id="{04784E26-9FE9-4A23-A7D0-892BDF3C5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016" y="3609071"/>
            <a:ext cx="5778817" cy="2781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8762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800" dirty="0"/>
              <a:t>Material:</a:t>
            </a:r>
          </a:p>
          <a:p>
            <a:pPr marL="0" indent="0" algn="just">
              <a:buNone/>
            </a:pPr>
            <a:r>
              <a:rPr lang="pt-BR" sz="2800" dirty="0">
                <a:solidFill>
                  <a:schemeClr val="accent1"/>
                </a:solidFill>
              </a:rPr>
              <a:t>Producao.zip</a:t>
            </a:r>
          </a:p>
          <a:p>
            <a:pPr marL="0" indent="0" algn="just">
              <a:buNone/>
            </a:pPr>
            <a:endParaRPr lang="pt-BR" sz="2800" dirty="0"/>
          </a:p>
        </p:txBody>
      </p:sp>
      <p:pic>
        <p:nvPicPr>
          <p:cNvPr id="1026" name="Picture 2" descr="Deploying Predective Model Using Flask | by Balkiss Hamad | Medium">
            <a:extLst>
              <a:ext uri="{FF2B5EF4-FFF2-40B4-BE49-F238E27FC236}">
                <a16:creationId xmlns:a16="http://schemas.microsoft.com/office/drawing/2014/main" id="{04784E26-9FE9-4A23-A7D0-892BDF3C5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016" y="3609071"/>
            <a:ext cx="5778817" cy="2781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52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AE6230-0DF4-4BFB-BFAA-6512CD035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Última atividade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0685EA-20D3-4C07-8304-20BEFF40E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149088" cy="4023360"/>
          </a:xfrm>
        </p:spPr>
        <p:txBody>
          <a:bodyPr>
            <a:normAutofit/>
          </a:bodyPr>
          <a:lstStyle/>
          <a:p>
            <a:pPr algn="just"/>
            <a:r>
              <a:rPr lang="pt-BR" sz="2800" dirty="0"/>
              <a:t>Prever a nota de matemática (NU_NOTA_MT) de um candidato baseando-se na performance que ele teve em outras disciplinas e outras informações do ENEM 2016 e disponibilizar uma interface de produção (cuidado com número de informações).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>
                <a:solidFill>
                  <a:schemeClr val="accent1"/>
                </a:solidFill>
              </a:rPr>
              <a:t>ENEM2016.csv</a:t>
            </a:r>
          </a:p>
          <a:p>
            <a:pPr algn="just"/>
            <a:r>
              <a:rPr lang="pt-BR" sz="2800" dirty="0">
                <a:solidFill>
                  <a:schemeClr val="accent1"/>
                </a:solidFill>
              </a:rPr>
              <a:t>Dicionrio_Microdados_Enem_2016.xlsx</a:t>
            </a:r>
          </a:p>
          <a:p>
            <a:pPr marL="0" indent="0">
              <a:buNone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829509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8" y="2286000"/>
            <a:ext cx="10759163" cy="40233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800" dirty="0"/>
              <a:t>Utilizando o conjunto de dados </a:t>
            </a:r>
            <a:r>
              <a:rPr lang="pt-BR" sz="2800" b="1" dirty="0" err="1"/>
              <a:t>udemy</a:t>
            </a:r>
            <a:r>
              <a:rPr lang="pt-BR" sz="2800" dirty="0"/>
              <a:t>, faça a predição da coluna </a:t>
            </a:r>
            <a:r>
              <a:rPr lang="pt-BR" sz="2800" u="sng" dirty="0" err="1">
                <a:solidFill>
                  <a:schemeClr val="accent1"/>
                </a:solidFill>
              </a:rPr>
              <a:t>subject</a:t>
            </a:r>
            <a:r>
              <a:rPr lang="pt-BR" sz="2800" dirty="0"/>
              <a:t>.</a:t>
            </a:r>
          </a:p>
          <a:p>
            <a:pPr marL="0" indent="0" algn="just">
              <a:buNone/>
            </a:pPr>
            <a:endParaRPr lang="pt-BR" sz="2800" dirty="0"/>
          </a:p>
          <a:p>
            <a:pPr marL="0" indent="0" algn="just">
              <a:buNone/>
            </a:pPr>
            <a:r>
              <a:rPr lang="pt-BR" sz="2800" dirty="0"/>
              <a:t>É obrigatório:</a:t>
            </a:r>
          </a:p>
          <a:p>
            <a:pPr algn="just">
              <a:buFontTx/>
              <a:buChar char="-"/>
            </a:pPr>
            <a:r>
              <a:rPr lang="pt-BR" sz="2800" dirty="0"/>
              <a:t> o uso das colunas </a:t>
            </a:r>
            <a:r>
              <a:rPr lang="pt-BR" sz="2800" u="sng" dirty="0" err="1">
                <a:solidFill>
                  <a:schemeClr val="accent1"/>
                </a:solidFill>
              </a:rPr>
              <a:t>course_title</a:t>
            </a:r>
            <a:r>
              <a:rPr lang="pt-BR" sz="2800" dirty="0"/>
              <a:t> e </a:t>
            </a:r>
            <a:r>
              <a:rPr lang="pt-BR" sz="2800" u="sng" dirty="0" err="1">
                <a:solidFill>
                  <a:schemeClr val="accent1"/>
                </a:solidFill>
              </a:rPr>
              <a:t>url</a:t>
            </a:r>
            <a:r>
              <a:rPr lang="pt-BR" sz="2800" dirty="0"/>
              <a:t>. Utilize a estratégia de separação de palavras aprendida na aula de texto;</a:t>
            </a:r>
          </a:p>
          <a:p>
            <a:pPr algn="just">
              <a:buFontTx/>
              <a:buChar char="-"/>
            </a:pPr>
            <a:r>
              <a:rPr lang="pt-BR" sz="2800" dirty="0"/>
              <a:t> algum tipo de ensemble.</a:t>
            </a:r>
          </a:p>
          <a:p>
            <a:pPr marL="0" indent="0" algn="just">
              <a:buNone/>
            </a:pPr>
            <a:endParaRPr lang="pt-BR" sz="2800" dirty="0"/>
          </a:p>
          <a:p>
            <a:pPr marL="0" indent="0" algn="just">
              <a:buNone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5255174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4603</TotalTime>
  <Words>205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Tw Cen MT</vt:lpstr>
      <vt:lpstr>Tw Cen MT Condensed</vt:lpstr>
      <vt:lpstr>Wingdings 3</vt:lpstr>
      <vt:lpstr>Integral</vt:lpstr>
      <vt:lpstr>Aprendizado de Máquina, Redes Neurais e Deep Learning Turma 2020/1</vt:lpstr>
      <vt:lpstr>Resultados da aula anterior</vt:lpstr>
      <vt:lpstr>XGBOOST</vt:lpstr>
      <vt:lpstr>produção</vt:lpstr>
      <vt:lpstr>produção</vt:lpstr>
      <vt:lpstr>Última atividade</vt:lpstr>
      <vt:lpstr>exercício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Aprendizado de máquina e redes neurais</dc:title>
  <dc:creator>Johannes Lochter</dc:creator>
  <cp:lastModifiedBy>Johannes Lochter</cp:lastModifiedBy>
  <cp:revision>84</cp:revision>
  <dcterms:created xsi:type="dcterms:W3CDTF">2020-06-13T11:04:01Z</dcterms:created>
  <dcterms:modified xsi:type="dcterms:W3CDTF">2021-04-03T10:43:25Z</dcterms:modified>
</cp:coreProperties>
</file>