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6" r:id="rId14"/>
    <p:sldId id="287" r:id="rId15"/>
    <p:sldId id="429" r:id="rId16"/>
    <p:sldId id="430" r:id="rId17"/>
    <p:sldId id="288" r:id="rId18"/>
    <p:sldId id="428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BA554-4401-4AF2-BC91-64674FD03B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53845D-F1CB-4AFF-8985-222400D9DF80}">
      <dgm:prSet phldrT="[Texto]"/>
      <dgm:spPr/>
      <dgm:t>
        <a:bodyPr/>
        <a:lstStyle/>
        <a:p>
          <a:r>
            <a:rPr lang="pt-BR" dirty="0"/>
            <a:t>Mineração de dados</a:t>
          </a:r>
        </a:p>
      </dgm:t>
    </dgm:pt>
    <dgm:pt modelId="{15E79297-D995-4B91-98DB-AC4AC63F1163}" type="parTrans" cxnId="{BD98C8E7-84DE-485D-BAE2-ADD23946D5FB}">
      <dgm:prSet/>
      <dgm:spPr/>
      <dgm:t>
        <a:bodyPr/>
        <a:lstStyle/>
        <a:p>
          <a:endParaRPr lang="pt-BR"/>
        </a:p>
      </dgm:t>
    </dgm:pt>
    <dgm:pt modelId="{43903DFF-21A2-443D-9B6C-9B1CEF3097D2}" type="sibTrans" cxnId="{BD98C8E7-84DE-485D-BAE2-ADD23946D5FB}">
      <dgm:prSet/>
      <dgm:spPr/>
      <dgm:t>
        <a:bodyPr/>
        <a:lstStyle/>
        <a:p>
          <a:endParaRPr lang="pt-BR"/>
        </a:p>
      </dgm:t>
    </dgm:pt>
    <dgm:pt modelId="{A6ACA181-C1FE-4DA7-B262-6B5FC5460608}">
      <dgm:prSet phldrT="[Texto]"/>
      <dgm:spPr/>
      <dgm:t>
        <a:bodyPr/>
        <a:lstStyle/>
        <a:p>
          <a:r>
            <a:rPr lang="pt-BR" dirty="0"/>
            <a:t>Classificação</a:t>
          </a:r>
        </a:p>
      </dgm:t>
    </dgm:pt>
    <dgm:pt modelId="{6ABCB58D-B979-4BC2-8968-EB5B11832800}" type="parTrans" cxnId="{302BC397-4389-4163-8FCB-67188C85B0E8}">
      <dgm:prSet/>
      <dgm:spPr/>
      <dgm:t>
        <a:bodyPr/>
        <a:lstStyle/>
        <a:p>
          <a:endParaRPr lang="pt-BR"/>
        </a:p>
      </dgm:t>
    </dgm:pt>
    <dgm:pt modelId="{F3DB7C79-7990-4F11-A64B-020728587841}" type="sibTrans" cxnId="{302BC397-4389-4163-8FCB-67188C85B0E8}">
      <dgm:prSet/>
      <dgm:spPr/>
      <dgm:t>
        <a:bodyPr/>
        <a:lstStyle/>
        <a:p>
          <a:endParaRPr lang="pt-BR"/>
        </a:p>
      </dgm:t>
    </dgm:pt>
    <dgm:pt modelId="{13E750FF-3676-4179-8B84-88BC339DE838}">
      <dgm:prSet phldrT="[Texto]"/>
      <dgm:spPr/>
      <dgm:t>
        <a:bodyPr/>
        <a:lstStyle/>
        <a:p>
          <a:r>
            <a:rPr lang="pt-BR" dirty="0"/>
            <a:t>Associação</a:t>
          </a:r>
        </a:p>
      </dgm:t>
    </dgm:pt>
    <dgm:pt modelId="{BDAE501E-1826-424C-B83E-B3201C39158F}" type="parTrans" cxnId="{B7E5BDA7-D2D5-498D-80E4-EC4DCC1EC5CF}">
      <dgm:prSet/>
      <dgm:spPr/>
      <dgm:t>
        <a:bodyPr/>
        <a:lstStyle/>
        <a:p>
          <a:endParaRPr lang="pt-BR"/>
        </a:p>
      </dgm:t>
    </dgm:pt>
    <dgm:pt modelId="{509ECB06-D3C9-43E7-AA73-1DF98F43EA71}" type="sibTrans" cxnId="{B7E5BDA7-D2D5-498D-80E4-EC4DCC1EC5CF}">
      <dgm:prSet/>
      <dgm:spPr/>
      <dgm:t>
        <a:bodyPr/>
        <a:lstStyle/>
        <a:p>
          <a:endParaRPr lang="pt-BR"/>
        </a:p>
      </dgm:t>
    </dgm:pt>
    <dgm:pt modelId="{43398E5E-614D-4F3D-9BE2-C1A222DC0476}">
      <dgm:prSet phldrT="[Texto]"/>
      <dgm:spPr/>
      <dgm:t>
        <a:bodyPr/>
        <a:lstStyle/>
        <a:p>
          <a:r>
            <a:rPr lang="pt-BR" dirty="0"/>
            <a:t>Agrupamento</a:t>
          </a:r>
        </a:p>
      </dgm:t>
    </dgm:pt>
    <dgm:pt modelId="{DBB2DB61-081A-4D63-9427-8D494D80446C}" type="parTrans" cxnId="{A1CDC5E9-843F-448C-9A00-2EE39EA13675}">
      <dgm:prSet/>
      <dgm:spPr/>
      <dgm:t>
        <a:bodyPr/>
        <a:lstStyle/>
        <a:p>
          <a:endParaRPr lang="pt-BR"/>
        </a:p>
      </dgm:t>
    </dgm:pt>
    <dgm:pt modelId="{18813A0E-F3C4-43D7-9B3F-91CEBB20E9C8}" type="sibTrans" cxnId="{A1CDC5E9-843F-448C-9A00-2EE39EA13675}">
      <dgm:prSet/>
      <dgm:spPr/>
      <dgm:t>
        <a:bodyPr/>
        <a:lstStyle/>
        <a:p>
          <a:endParaRPr lang="pt-BR"/>
        </a:p>
      </dgm:t>
    </dgm:pt>
    <dgm:pt modelId="{EFF10D3F-7F43-438D-9BE5-1A1E7BC0ED61}" type="pres">
      <dgm:prSet presAssocID="{D84BA554-4401-4AF2-BC91-64674FD03B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F63A01-40D2-46AD-8B77-7A467C98453E}" type="pres">
      <dgm:prSet presAssocID="{3553845D-F1CB-4AFF-8985-222400D9DF80}" presName="hierRoot1" presStyleCnt="0">
        <dgm:presLayoutVars>
          <dgm:hierBranch val="init"/>
        </dgm:presLayoutVars>
      </dgm:prSet>
      <dgm:spPr/>
    </dgm:pt>
    <dgm:pt modelId="{413B8887-A0B7-48A9-90E5-1045355F0E22}" type="pres">
      <dgm:prSet presAssocID="{3553845D-F1CB-4AFF-8985-222400D9DF80}" presName="rootComposite1" presStyleCnt="0"/>
      <dgm:spPr/>
    </dgm:pt>
    <dgm:pt modelId="{96363CA8-6830-4FED-91C4-B36D60282152}" type="pres">
      <dgm:prSet presAssocID="{3553845D-F1CB-4AFF-8985-222400D9DF80}" presName="rootText1" presStyleLbl="node0" presStyleIdx="0" presStyleCnt="1">
        <dgm:presLayoutVars>
          <dgm:chPref val="3"/>
        </dgm:presLayoutVars>
      </dgm:prSet>
      <dgm:spPr/>
    </dgm:pt>
    <dgm:pt modelId="{12D5CC71-F54C-4462-A3AD-8EFA5A02B7E2}" type="pres">
      <dgm:prSet presAssocID="{3553845D-F1CB-4AFF-8985-222400D9DF80}" presName="rootConnector1" presStyleLbl="node1" presStyleIdx="0" presStyleCnt="0"/>
      <dgm:spPr/>
    </dgm:pt>
    <dgm:pt modelId="{8AE531EC-F2C4-45C8-88A6-8EA8A45FBF05}" type="pres">
      <dgm:prSet presAssocID="{3553845D-F1CB-4AFF-8985-222400D9DF80}" presName="hierChild2" presStyleCnt="0"/>
      <dgm:spPr/>
    </dgm:pt>
    <dgm:pt modelId="{5E68A6D4-CD96-4D85-8871-7E761E2C87C8}" type="pres">
      <dgm:prSet presAssocID="{6ABCB58D-B979-4BC2-8968-EB5B11832800}" presName="Name37" presStyleLbl="parChTrans1D2" presStyleIdx="0" presStyleCnt="3"/>
      <dgm:spPr/>
    </dgm:pt>
    <dgm:pt modelId="{4E45EADA-B380-4359-8C45-D6B61FC215DC}" type="pres">
      <dgm:prSet presAssocID="{A6ACA181-C1FE-4DA7-B262-6B5FC5460608}" presName="hierRoot2" presStyleCnt="0">
        <dgm:presLayoutVars>
          <dgm:hierBranch val="init"/>
        </dgm:presLayoutVars>
      </dgm:prSet>
      <dgm:spPr/>
    </dgm:pt>
    <dgm:pt modelId="{260F6BA3-9401-452E-9864-2A377CB5D738}" type="pres">
      <dgm:prSet presAssocID="{A6ACA181-C1FE-4DA7-B262-6B5FC5460608}" presName="rootComposite" presStyleCnt="0"/>
      <dgm:spPr/>
    </dgm:pt>
    <dgm:pt modelId="{A201515B-FDE0-4473-BAEE-DDD9E582BC51}" type="pres">
      <dgm:prSet presAssocID="{A6ACA181-C1FE-4DA7-B262-6B5FC5460608}" presName="rootText" presStyleLbl="node2" presStyleIdx="0" presStyleCnt="3">
        <dgm:presLayoutVars>
          <dgm:chPref val="3"/>
        </dgm:presLayoutVars>
      </dgm:prSet>
      <dgm:spPr/>
    </dgm:pt>
    <dgm:pt modelId="{CB447653-DD59-4BB2-BCB8-BBC28C31CDED}" type="pres">
      <dgm:prSet presAssocID="{A6ACA181-C1FE-4DA7-B262-6B5FC5460608}" presName="rootConnector" presStyleLbl="node2" presStyleIdx="0" presStyleCnt="3"/>
      <dgm:spPr/>
    </dgm:pt>
    <dgm:pt modelId="{7AFD54D3-3AE1-4334-829E-4FA9E3E9269A}" type="pres">
      <dgm:prSet presAssocID="{A6ACA181-C1FE-4DA7-B262-6B5FC5460608}" presName="hierChild4" presStyleCnt="0"/>
      <dgm:spPr/>
    </dgm:pt>
    <dgm:pt modelId="{BA69A6EE-5AB1-42F1-AEB0-192471A10F92}" type="pres">
      <dgm:prSet presAssocID="{A6ACA181-C1FE-4DA7-B262-6B5FC5460608}" presName="hierChild5" presStyleCnt="0"/>
      <dgm:spPr/>
    </dgm:pt>
    <dgm:pt modelId="{EFCCA511-36B9-4506-B2F5-61E305A32217}" type="pres">
      <dgm:prSet presAssocID="{BDAE501E-1826-424C-B83E-B3201C39158F}" presName="Name37" presStyleLbl="parChTrans1D2" presStyleIdx="1" presStyleCnt="3"/>
      <dgm:spPr/>
    </dgm:pt>
    <dgm:pt modelId="{6913AAA1-EB03-46C5-B8B5-39CA8C00082D}" type="pres">
      <dgm:prSet presAssocID="{13E750FF-3676-4179-8B84-88BC339DE838}" presName="hierRoot2" presStyleCnt="0">
        <dgm:presLayoutVars>
          <dgm:hierBranch val="init"/>
        </dgm:presLayoutVars>
      </dgm:prSet>
      <dgm:spPr/>
    </dgm:pt>
    <dgm:pt modelId="{DB159ED3-EA39-4145-9A9A-FA2545CC01CD}" type="pres">
      <dgm:prSet presAssocID="{13E750FF-3676-4179-8B84-88BC339DE838}" presName="rootComposite" presStyleCnt="0"/>
      <dgm:spPr/>
    </dgm:pt>
    <dgm:pt modelId="{E188BC84-F0A2-49B3-967C-2ADE7B2C61B7}" type="pres">
      <dgm:prSet presAssocID="{13E750FF-3676-4179-8B84-88BC339DE838}" presName="rootText" presStyleLbl="node2" presStyleIdx="1" presStyleCnt="3">
        <dgm:presLayoutVars>
          <dgm:chPref val="3"/>
        </dgm:presLayoutVars>
      </dgm:prSet>
      <dgm:spPr/>
    </dgm:pt>
    <dgm:pt modelId="{A216B936-2501-4DAF-81CA-6C18AC37BBE6}" type="pres">
      <dgm:prSet presAssocID="{13E750FF-3676-4179-8B84-88BC339DE838}" presName="rootConnector" presStyleLbl="node2" presStyleIdx="1" presStyleCnt="3"/>
      <dgm:spPr/>
    </dgm:pt>
    <dgm:pt modelId="{FCBF8089-CD2E-4E33-BD2A-5A27C8702105}" type="pres">
      <dgm:prSet presAssocID="{13E750FF-3676-4179-8B84-88BC339DE838}" presName="hierChild4" presStyleCnt="0"/>
      <dgm:spPr/>
    </dgm:pt>
    <dgm:pt modelId="{9EBE6EB9-A0AE-4A9E-A8A2-85AEA72000BC}" type="pres">
      <dgm:prSet presAssocID="{13E750FF-3676-4179-8B84-88BC339DE838}" presName="hierChild5" presStyleCnt="0"/>
      <dgm:spPr/>
    </dgm:pt>
    <dgm:pt modelId="{FB4FD183-C66D-4FD3-8139-385C2D7A0F1C}" type="pres">
      <dgm:prSet presAssocID="{DBB2DB61-081A-4D63-9427-8D494D80446C}" presName="Name37" presStyleLbl="parChTrans1D2" presStyleIdx="2" presStyleCnt="3"/>
      <dgm:spPr/>
    </dgm:pt>
    <dgm:pt modelId="{CC70731F-D458-449F-9229-1D047896A9F2}" type="pres">
      <dgm:prSet presAssocID="{43398E5E-614D-4F3D-9BE2-C1A222DC0476}" presName="hierRoot2" presStyleCnt="0">
        <dgm:presLayoutVars>
          <dgm:hierBranch val="init"/>
        </dgm:presLayoutVars>
      </dgm:prSet>
      <dgm:spPr/>
    </dgm:pt>
    <dgm:pt modelId="{39743A15-475D-41F3-8058-F66202F67C75}" type="pres">
      <dgm:prSet presAssocID="{43398E5E-614D-4F3D-9BE2-C1A222DC0476}" presName="rootComposite" presStyleCnt="0"/>
      <dgm:spPr/>
    </dgm:pt>
    <dgm:pt modelId="{F9093EEE-A21B-4DD0-91F5-CC7526E1F8AB}" type="pres">
      <dgm:prSet presAssocID="{43398E5E-614D-4F3D-9BE2-C1A222DC0476}" presName="rootText" presStyleLbl="node2" presStyleIdx="2" presStyleCnt="3">
        <dgm:presLayoutVars>
          <dgm:chPref val="3"/>
        </dgm:presLayoutVars>
      </dgm:prSet>
      <dgm:spPr/>
    </dgm:pt>
    <dgm:pt modelId="{D2F8AEA0-5B36-477C-9274-68E0E7759D60}" type="pres">
      <dgm:prSet presAssocID="{43398E5E-614D-4F3D-9BE2-C1A222DC0476}" presName="rootConnector" presStyleLbl="node2" presStyleIdx="2" presStyleCnt="3"/>
      <dgm:spPr/>
    </dgm:pt>
    <dgm:pt modelId="{D7E99268-FCAA-4F44-98AD-10BDEEC2B460}" type="pres">
      <dgm:prSet presAssocID="{43398E5E-614D-4F3D-9BE2-C1A222DC0476}" presName="hierChild4" presStyleCnt="0"/>
      <dgm:spPr/>
    </dgm:pt>
    <dgm:pt modelId="{ABD0B6B2-A51B-4B06-AF09-668B1E43BF3D}" type="pres">
      <dgm:prSet presAssocID="{43398E5E-614D-4F3D-9BE2-C1A222DC0476}" presName="hierChild5" presStyleCnt="0"/>
      <dgm:spPr/>
    </dgm:pt>
    <dgm:pt modelId="{9CF64CAB-3752-451B-9EAD-73E9CEFC0131}" type="pres">
      <dgm:prSet presAssocID="{3553845D-F1CB-4AFF-8985-222400D9DF80}" presName="hierChild3" presStyleCnt="0"/>
      <dgm:spPr/>
    </dgm:pt>
  </dgm:ptLst>
  <dgm:cxnLst>
    <dgm:cxn modelId="{05F66E0D-AE8C-4584-B004-8554942C9989}" type="presOf" srcId="{DBB2DB61-081A-4D63-9427-8D494D80446C}" destId="{FB4FD183-C66D-4FD3-8139-385C2D7A0F1C}" srcOrd="0" destOrd="0" presId="urn:microsoft.com/office/officeart/2005/8/layout/orgChart1"/>
    <dgm:cxn modelId="{01C33C28-5F6E-4CA9-9160-442860081DC5}" type="presOf" srcId="{43398E5E-614D-4F3D-9BE2-C1A222DC0476}" destId="{F9093EEE-A21B-4DD0-91F5-CC7526E1F8AB}" srcOrd="0" destOrd="0" presId="urn:microsoft.com/office/officeart/2005/8/layout/orgChart1"/>
    <dgm:cxn modelId="{2B80762B-AD9E-466B-8E80-5307A61D22D7}" type="presOf" srcId="{6ABCB58D-B979-4BC2-8968-EB5B11832800}" destId="{5E68A6D4-CD96-4D85-8871-7E761E2C87C8}" srcOrd="0" destOrd="0" presId="urn:microsoft.com/office/officeart/2005/8/layout/orgChart1"/>
    <dgm:cxn modelId="{9FF1402E-5397-47E2-9857-3958719017E5}" type="presOf" srcId="{3553845D-F1CB-4AFF-8985-222400D9DF80}" destId="{12D5CC71-F54C-4462-A3AD-8EFA5A02B7E2}" srcOrd="1" destOrd="0" presId="urn:microsoft.com/office/officeart/2005/8/layout/orgChart1"/>
    <dgm:cxn modelId="{45390361-8E12-4610-A9AC-6BFC606206B4}" type="presOf" srcId="{BDAE501E-1826-424C-B83E-B3201C39158F}" destId="{EFCCA511-36B9-4506-B2F5-61E305A32217}" srcOrd="0" destOrd="0" presId="urn:microsoft.com/office/officeart/2005/8/layout/orgChart1"/>
    <dgm:cxn modelId="{084AC96A-E402-445C-B4F7-DF4B8CA5D5B4}" type="presOf" srcId="{13E750FF-3676-4179-8B84-88BC339DE838}" destId="{A216B936-2501-4DAF-81CA-6C18AC37BBE6}" srcOrd="1" destOrd="0" presId="urn:microsoft.com/office/officeart/2005/8/layout/orgChart1"/>
    <dgm:cxn modelId="{5A30214D-EF58-44EF-8DA3-28935FC15B5E}" type="presOf" srcId="{3553845D-F1CB-4AFF-8985-222400D9DF80}" destId="{96363CA8-6830-4FED-91C4-B36D60282152}" srcOrd="0" destOrd="0" presId="urn:microsoft.com/office/officeart/2005/8/layout/orgChart1"/>
    <dgm:cxn modelId="{4BBF6B52-BC56-4D15-A674-3FF5197E2A4C}" type="presOf" srcId="{43398E5E-614D-4F3D-9BE2-C1A222DC0476}" destId="{D2F8AEA0-5B36-477C-9274-68E0E7759D60}" srcOrd="1" destOrd="0" presId="urn:microsoft.com/office/officeart/2005/8/layout/orgChart1"/>
    <dgm:cxn modelId="{E01BDC77-8AA8-410C-B306-3A119BC60A63}" type="presOf" srcId="{D84BA554-4401-4AF2-BC91-64674FD03BAD}" destId="{EFF10D3F-7F43-438D-9BE5-1A1E7BC0ED61}" srcOrd="0" destOrd="0" presId="urn:microsoft.com/office/officeart/2005/8/layout/orgChart1"/>
    <dgm:cxn modelId="{70F16C5A-396C-4FCE-93A7-B65B11B8A400}" type="presOf" srcId="{A6ACA181-C1FE-4DA7-B262-6B5FC5460608}" destId="{A201515B-FDE0-4473-BAEE-DDD9E582BC51}" srcOrd="0" destOrd="0" presId="urn:microsoft.com/office/officeart/2005/8/layout/orgChart1"/>
    <dgm:cxn modelId="{302BC397-4389-4163-8FCB-67188C85B0E8}" srcId="{3553845D-F1CB-4AFF-8985-222400D9DF80}" destId="{A6ACA181-C1FE-4DA7-B262-6B5FC5460608}" srcOrd="0" destOrd="0" parTransId="{6ABCB58D-B979-4BC2-8968-EB5B11832800}" sibTransId="{F3DB7C79-7990-4F11-A64B-020728587841}"/>
    <dgm:cxn modelId="{B7E5BDA7-D2D5-498D-80E4-EC4DCC1EC5CF}" srcId="{3553845D-F1CB-4AFF-8985-222400D9DF80}" destId="{13E750FF-3676-4179-8B84-88BC339DE838}" srcOrd="1" destOrd="0" parTransId="{BDAE501E-1826-424C-B83E-B3201C39158F}" sibTransId="{509ECB06-D3C9-43E7-AA73-1DF98F43EA71}"/>
    <dgm:cxn modelId="{4C7AFCE4-5644-4383-8787-EBBF523461A2}" type="presOf" srcId="{13E750FF-3676-4179-8B84-88BC339DE838}" destId="{E188BC84-F0A2-49B3-967C-2ADE7B2C61B7}" srcOrd="0" destOrd="0" presId="urn:microsoft.com/office/officeart/2005/8/layout/orgChart1"/>
    <dgm:cxn modelId="{BD98C8E7-84DE-485D-BAE2-ADD23946D5FB}" srcId="{D84BA554-4401-4AF2-BC91-64674FD03BAD}" destId="{3553845D-F1CB-4AFF-8985-222400D9DF80}" srcOrd="0" destOrd="0" parTransId="{15E79297-D995-4B91-98DB-AC4AC63F1163}" sibTransId="{43903DFF-21A2-443D-9B6C-9B1CEF3097D2}"/>
    <dgm:cxn modelId="{A1CDC5E9-843F-448C-9A00-2EE39EA13675}" srcId="{3553845D-F1CB-4AFF-8985-222400D9DF80}" destId="{43398E5E-614D-4F3D-9BE2-C1A222DC0476}" srcOrd="2" destOrd="0" parTransId="{DBB2DB61-081A-4D63-9427-8D494D80446C}" sibTransId="{18813A0E-F3C4-43D7-9B3F-91CEBB20E9C8}"/>
    <dgm:cxn modelId="{7403AAFB-A317-4481-903D-53069F675D01}" type="presOf" srcId="{A6ACA181-C1FE-4DA7-B262-6B5FC5460608}" destId="{CB447653-DD59-4BB2-BCB8-BBC28C31CDED}" srcOrd="1" destOrd="0" presId="urn:microsoft.com/office/officeart/2005/8/layout/orgChart1"/>
    <dgm:cxn modelId="{02DDBE0B-CF6F-4358-A289-D8E7058AD478}" type="presParOf" srcId="{EFF10D3F-7F43-438D-9BE5-1A1E7BC0ED61}" destId="{B8F63A01-40D2-46AD-8B77-7A467C98453E}" srcOrd="0" destOrd="0" presId="urn:microsoft.com/office/officeart/2005/8/layout/orgChart1"/>
    <dgm:cxn modelId="{2BBB59EC-499D-47BE-BDF7-DF80671B937C}" type="presParOf" srcId="{B8F63A01-40D2-46AD-8B77-7A467C98453E}" destId="{413B8887-A0B7-48A9-90E5-1045355F0E22}" srcOrd="0" destOrd="0" presId="urn:microsoft.com/office/officeart/2005/8/layout/orgChart1"/>
    <dgm:cxn modelId="{967FB9BD-0F95-450D-9FEA-5E25985FC38C}" type="presParOf" srcId="{413B8887-A0B7-48A9-90E5-1045355F0E22}" destId="{96363CA8-6830-4FED-91C4-B36D60282152}" srcOrd="0" destOrd="0" presId="urn:microsoft.com/office/officeart/2005/8/layout/orgChart1"/>
    <dgm:cxn modelId="{66492C3C-70F7-4092-A628-A4E94ED57512}" type="presParOf" srcId="{413B8887-A0B7-48A9-90E5-1045355F0E22}" destId="{12D5CC71-F54C-4462-A3AD-8EFA5A02B7E2}" srcOrd="1" destOrd="0" presId="urn:microsoft.com/office/officeart/2005/8/layout/orgChart1"/>
    <dgm:cxn modelId="{95F79D4D-0C79-48B4-858C-D970ADDF9FEB}" type="presParOf" srcId="{B8F63A01-40D2-46AD-8B77-7A467C98453E}" destId="{8AE531EC-F2C4-45C8-88A6-8EA8A45FBF05}" srcOrd="1" destOrd="0" presId="urn:microsoft.com/office/officeart/2005/8/layout/orgChart1"/>
    <dgm:cxn modelId="{C52D4089-8A86-44C9-8129-D91EC4D7B47D}" type="presParOf" srcId="{8AE531EC-F2C4-45C8-88A6-8EA8A45FBF05}" destId="{5E68A6D4-CD96-4D85-8871-7E761E2C87C8}" srcOrd="0" destOrd="0" presId="urn:microsoft.com/office/officeart/2005/8/layout/orgChart1"/>
    <dgm:cxn modelId="{F8706690-E552-47E3-998B-653974BD06CC}" type="presParOf" srcId="{8AE531EC-F2C4-45C8-88A6-8EA8A45FBF05}" destId="{4E45EADA-B380-4359-8C45-D6B61FC215DC}" srcOrd="1" destOrd="0" presId="urn:microsoft.com/office/officeart/2005/8/layout/orgChart1"/>
    <dgm:cxn modelId="{9F8182E9-883B-416E-BA96-C8FBBF308FB7}" type="presParOf" srcId="{4E45EADA-B380-4359-8C45-D6B61FC215DC}" destId="{260F6BA3-9401-452E-9864-2A377CB5D738}" srcOrd="0" destOrd="0" presId="urn:microsoft.com/office/officeart/2005/8/layout/orgChart1"/>
    <dgm:cxn modelId="{836BC535-E719-4ED4-B86E-736CF02D2C27}" type="presParOf" srcId="{260F6BA3-9401-452E-9864-2A377CB5D738}" destId="{A201515B-FDE0-4473-BAEE-DDD9E582BC51}" srcOrd="0" destOrd="0" presId="urn:microsoft.com/office/officeart/2005/8/layout/orgChart1"/>
    <dgm:cxn modelId="{3BC5341F-6F83-4F61-B4A0-24FFFB18832D}" type="presParOf" srcId="{260F6BA3-9401-452E-9864-2A377CB5D738}" destId="{CB447653-DD59-4BB2-BCB8-BBC28C31CDED}" srcOrd="1" destOrd="0" presId="urn:microsoft.com/office/officeart/2005/8/layout/orgChart1"/>
    <dgm:cxn modelId="{2F3E7B7D-DFF0-4174-A8CD-C78FEFE27D79}" type="presParOf" srcId="{4E45EADA-B380-4359-8C45-D6B61FC215DC}" destId="{7AFD54D3-3AE1-4334-829E-4FA9E3E9269A}" srcOrd="1" destOrd="0" presId="urn:microsoft.com/office/officeart/2005/8/layout/orgChart1"/>
    <dgm:cxn modelId="{45BA9547-18C3-4E88-BE10-E41761B8C1AA}" type="presParOf" srcId="{4E45EADA-B380-4359-8C45-D6B61FC215DC}" destId="{BA69A6EE-5AB1-42F1-AEB0-192471A10F92}" srcOrd="2" destOrd="0" presId="urn:microsoft.com/office/officeart/2005/8/layout/orgChart1"/>
    <dgm:cxn modelId="{BCE5373B-E00B-4C66-A251-3CCC10D5B245}" type="presParOf" srcId="{8AE531EC-F2C4-45C8-88A6-8EA8A45FBF05}" destId="{EFCCA511-36B9-4506-B2F5-61E305A32217}" srcOrd="2" destOrd="0" presId="urn:microsoft.com/office/officeart/2005/8/layout/orgChart1"/>
    <dgm:cxn modelId="{1AEB1307-2A7E-41A3-99D7-66C11EDC9EAC}" type="presParOf" srcId="{8AE531EC-F2C4-45C8-88A6-8EA8A45FBF05}" destId="{6913AAA1-EB03-46C5-B8B5-39CA8C00082D}" srcOrd="3" destOrd="0" presId="urn:microsoft.com/office/officeart/2005/8/layout/orgChart1"/>
    <dgm:cxn modelId="{87C59EEC-EC4E-41EC-B311-BE980EACB4C4}" type="presParOf" srcId="{6913AAA1-EB03-46C5-B8B5-39CA8C00082D}" destId="{DB159ED3-EA39-4145-9A9A-FA2545CC01CD}" srcOrd="0" destOrd="0" presId="urn:microsoft.com/office/officeart/2005/8/layout/orgChart1"/>
    <dgm:cxn modelId="{55CEF19E-0E5F-42DE-ABE8-526BDF7C137D}" type="presParOf" srcId="{DB159ED3-EA39-4145-9A9A-FA2545CC01CD}" destId="{E188BC84-F0A2-49B3-967C-2ADE7B2C61B7}" srcOrd="0" destOrd="0" presId="urn:microsoft.com/office/officeart/2005/8/layout/orgChart1"/>
    <dgm:cxn modelId="{3C74C61A-B94B-4796-9328-FE7AF2E43DD9}" type="presParOf" srcId="{DB159ED3-EA39-4145-9A9A-FA2545CC01CD}" destId="{A216B936-2501-4DAF-81CA-6C18AC37BBE6}" srcOrd="1" destOrd="0" presId="urn:microsoft.com/office/officeart/2005/8/layout/orgChart1"/>
    <dgm:cxn modelId="{8061C69C-81CB-4625-883D-55D6B1581A54}" type="presParOf" srcId="{6913AAA1-EB03-46C5-B8B5-39CA8C00082D}" destId="{FCBF8089-CD2E-4E33-BD2A-5A27C8702105}" srcOrd="1" destOrd="0" presId="urn:microsoft.com/office/officeart/2005/8/layout/orgChart1"/>
    <dgm:cxn modelId="{588302CE-855B-4665-9F08-FD508FE0D6F9}" type="presParOf" srcId="{6913AAA1-EB03-46C5-B8B5-39CA8C00082D}" destId="{9EBE6EB9-A0AE-4A9E-A8A2-85AEA72000BC}" srcOrd="2" destOrd="0" presId="urn:microsoft.com/office/officeart/2005/8/layout/orgChart1"/>
    <dgm:cxn modelId="{630D3427-B578-4F87-9E31-065B5458FE1B}" type="presParOf" srcId="{8AE531EC-F2C4-45C8-88A6-8EA8A45FBF05}" destId="{FB4FD183-C66D-4FD3-8139-385C2D7A0F1C}" srcOrd="4" destOrd="0" presId="urn:microsoft.com/office/officeart/2005/8/layout/orgChart1"/>
    <dgm:cxn modelId="{077819E0-AECB-4B97-809E-014AF0BF8B3E}" type="presParOf" srcId="{8AE531EC-F2C4-45C8-88A6-8EA8A45FBF05}" destId="{CC70731F-D458-449F-9229-1D047896A9F2}" srcOrd="5" destOrd="0" presId="urn:microsoft.com/office/officeart/2005/8/layout/orgChart1"/>
    <dgm:cxn modelId="{D4C24914-A8CE-4D84-8B13-A22CF62ADBF3}" type="presParOf" srcId="{CC70731F-D458-449F-9229-1D047896A9F2}" destId="{39743A15-475D-41F3-8058-F66202F67C75}" srcOrd="0" destOrd="0" presId="urn:microsoft.com/office/officeart/2005/8/layout/orgChart1"/>
    <dgm:cxn modelId="{3AC32599-CB49-44F3-A961-E7F3C98DD16A}" type="presParOf" srcId="{39743A15-475D-41F3-8058-F66202F67C75}" destId="{F9093EEE-A21B-4DD0-91F5-CC7526E1F8AB}" srcOrd="0" destOrd="0" presId="urn:microsoft.com/office/officeart/2005/8/layout/orgChart1"/>
    <dgm:cxn modelId="{3B39E1A6-6D50-4DE2-8CDA-78B04FC9001C}" type="presParOf" srcId="{39743A15-475D-41F3-8058-F66202F67C75}" destId="{D2F8AEA0-5B36-477C-9274-68E0E7759D60}" srcOrd="1" destOrd="0" presId="urn:microsoft.com/office/officeart/2005/8/layout/orgChart1"/>
    <dgm:cxn modelId="{8D336023-CF46-47B4-B6C0-1D5158FFAAB8}" type="presParOf" srcId="{CC70731F-D458-449F-9229-1D047896A9F2}" destId="{D7E99268-FCAA-4F44-98AD-10BDEEC2B460}" srcOrd="1" destOrd="0" presId="urn:microsoft.com/office/officeart/2005/8/layout/orgChart1"/>
    <dgm:cxn modelId="{D985D35D-9EE4-48C5-8EC5-4B7003B2CA4E}" type="presParOf" srcId="{CC70731F-D458-449F-9229-1D047896A9F2}" destId="{ABD0B6B2-A51B-4B06-AF09-668B1E43BF3D}" srcOrd="2" destOrd="0" presId="urn:microsoft.com/office/officeart/2005/8/layout/orgChart1"/>
    <dgm:cxn modelId="{EF22363B-5AA9-41DA-ADD7-A6230E38F437}" type="presParOf" srcId="{B8F63A01-40D2-46AD-8B77-7A467C98453E}" destId="{9CF64CAB-3752-451B-9EAD-73E9CEFC01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BA554-4401-4AF2-BC91-64674FD03B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53845D-F1CB-4AFF-8985-222400D9DF80}">
      <dgm:prSet phldrT="[Texto]" custT="1"/>
      <dgm:spPr/>
      <dgm:t>
        <a:bodyPr/>
        <a:lstStyle/>
        <a:p>
          <a:r>
            <a:rPr lang="pt-BR" sz="2800" dirty="0"/>
            <a:t>Mineração de dados - Classificação</a:t>
          </a:r>
        </a:p>
      </dgm:t>
    </dgm:pt>
    <dgm:pt modelId="{15E79297-D995-4B91-98DB-AC4AC63F1163}" type="parTrans" cxnId="{BD98C8E7-84DE-485D-BAE2-ADD23946D5FB}">
      <dgm:prSet/>
      <dgm:spPr/>
      <dgm:t>
        <a:bodyPr/>
        <a:lstStyle/>
        <a:p>
          <a:endParaRPr lang="pt-BR" sz="1400"/>
        </a:p>
      </dgm:t>
    </dgm:pt>
    <dgm:pt modelId="{43903DFF-21A2-443D-9B6C-9B1CEF3097D2}" type="sibTrans" cxnId="{BD98C8E7-84DE-485D-BAE2-ADD23946D5FB}">
      <dgm:prSet/>
      <dgm:spPr/>
      <dgm:t>
        <a:bodyPr/>
        <a:lstStyle/>
        <a:p>
          <a:endParaRPr lang="pt-BR" sz="1400"/>
        </a:p>
      </dgm:t>
    </dgm:pt>
    <dgm:pt modelId="{A6ACA181-C1FE-4DA7-B262-6B5FC5460608}">
      <dgm:prSet phldrT="[Texto]" custT="1"/>
      <dgm:spPr/>
      <dgm:t>
        <a:bodyPr/>
        <a:lstStyle/>
        <a:p>
          <a:r>
            <a:rPr lang="pt-BR" sz="2800" dirty="0"/>
            <a:t>Árvores de decisão</a:t>
          </a:r>
        </a:p>
      </dgm:t>
    </dgm:pt>
    <dgm:pt modelId="{6ABCB58D-B979-4BC2-8968-EB5B11832800}" type="parTrans" cxnId="{302BC397-4389-4163-8FCB-67188C85B0E8}">
      <dgm:prSet/>
      <dgm:spPr/>
      <dgm:t>
        <a:bodyPr/>
        <a:lstStyle/>
        <a:p>
          <a:endParaRPr lang="pt-BR" sz="1400"/>
        </a:p>
      </dgm:t>
    </dgm:pt>
    <dgm:pt modelId="{F3DB7C79-7990-4F11-A64B-020728587841}" type="sibTrans" cxnId="{302BC397-4389-4163-8FCB-67188C85B0E8}">
      <dgm:prSet/>
      <dgm:spPr/>
      <dgm:t>
        <a:bodyPr/>
        <a:lstStyle/>
        <a:p>
          <a:endParaRPr lang="pt-BR" sz="1400"/>
        </a:p>
      </dgm:t>
    </dgm:pt>
    <dgm:pt modelId="{13E750FF-3676-4179-8B84-88BC339DE838}">
      <dgm:prSet phldrT="[Texto]" custT="1"/>
      <dgm:spPr/>
      <dgm:t>
        <a:bodyPr/>
        <a:lstStyle/>
        <a:p>
          <a:r>
            <a:rPr lang="pt-BR" sz="2800" dirty="0"/>
            <a:t>Regras</a:t>
          </a:r>
        </a:p>
      </dgm:t>
    </dgm:pt>
    <dgm:pt modelId="{BDAE501E-1826-424C-B83E-B3201C39158F}" type="parTrans" cxnId="{B7E5BDA7-D2D5-498D-80E4-EC4DCC1EC5CF}">
      <dgm:prSet/>
      <dgm:spPr/>
      <dgm:t>
        <a:bodyPr/>
        <a:lstStyle/>
        <a:p>
          <a:endParaRPr lang="pt-BR" sz="1400"/>
        </a:p>
      </dgm:t>
    </dgm:pt>
    <dgm:pt modelId="{509ECB06-D3C9-43E7-AA73-1DF98F43EA71}" type="sibTrans" cxnId="{B7E5BDA7-D2D5-498D-80E4-EC4DCC1EC5CF}">
      <dgm:prSet/>
      <dgm:spPr/>
      <dgm:t>
        <a:bodyPr/>
        <a:lstStyle/>
        <a:p>
          <a:endParaRPr lang="pt-BR" sz="1400"/>
        </a:p>
      </dgm:t>
    </dgm:pt>
    <dgm:pt modelId="{43398E5E-614D-4F3D-9BE2-C1A222DC0476}">
      <dgm:prSet phldrT="[Texto]" custT="1"/>
      <dgm:spPr/>
      <dgm:t>
        <a:bodyPr/>
        <a:lstStyle/>
        <a:p>
          <a:r>
            <a:rPr lang="pt-BR" sz="2800" dirty="0"/>
            <a:t>Redes Neurais</a:t>
          </a:r>
        </a:p>
      </dgm:t>
    </dgm:pt>
    <dgm:pt modelId="{DBB2DB61-081A-4D63-9427-8D494D80446C}" type="parTrans" cxnId="{A1CDC5E9-843F-448C-9A00-2EE39EA13675}">
      <dgm:prSet/>
      <dgm:spPr/>
      <dgm:t>
        <a:bodyPr/>
        <a:lstStyle/>
        <a:p>
          <a:endParaRPr lang="pt-BR" sz="1400"/>
        </a:p>
      </dgm:t>
    </dgm:pt>
    <dgm:pt modelId="{18813A0E-F3C4-43D7-9B3F-91CEBB20E9C8}" type="sibTrans" cxnId="{A1CDC5E9-843F-448C-9A00-2EE39EA13675}">
      <dgm:prSet/>
      <dgm:spPr/>
      <dgm:t>
        <a:bodyPr/>
        <a:lstStyle/>
        <a:p>
          <a:endParaRPr lang="pt-BR" sz="1400"/>
        </a:p>
      </dgm:t>
    </dgm:pt>
    <dgm:pt modelId="{EFF10D3F-7F43-438D-9BE5-1A1E7BC0ED61}" type="pres">
      <dgm:prSet presAssocID="{D84BA554-4401-4AF2-BC91-64674FD03B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F63A01-40D2-46AD-8B77-7A467C98453E}" type="pres">
      <dgm:prSet presAssocID="{3553845D-F1CB-4AFF-8985-222400D9DF80}" presName="hierRoot1" presStyleCnt="0">
        <dgm:presLayoutVars>
          <dgm:hierBranch val="init"/>
        </dgm:presLayoutVars>
      </dgm:prSet>
      <dgm:spPr/>
    </dgm:pt>
    <dgm:pt modelId="{413B8887-A0B7-48A9-90E5-1045355F0E22}" type="pres">
      <dgm:prSet presAssocID="{3553845D-F1CB-4AFF-8985-222400D9DF80}" presName="rootComposite1" presStyleCnt="0"/>
      <dgm:spPr/>
    </dgm:pt>
    <dgm:pt modelId="{96363CA8-6830-4FED-91C4-B36D60282152}" type="pres">
      <dgm:prSet presAssocID="{3553845D-F1CB-4AFF-8985-222400D9DF80}" presName="rootText1" presStyleLbl="node0" presStyleIdx="0" presStyleCnt="1" custScaleX="317929" custScaleY="73261">
        <dgm:presLayoutVars>
          <dgm:chPref val="3"/>
        </dgm:presLayoutVars>
      </dgm:prSet>
      <dgm:spPr/>
    </dgm:pt>
    <dgm:pt modelId="{12D5CC71-F54C-4462-A3AD-8EFA5A02B7E2}" type="pres">
      <dgm:prSet presAssocID="{3553845D-F1CB-4AFF-8985-222400D9DF80}" presName="rootConnector1" presStyleLbl="node1" presStyleIdx="0" presStyleCnt="0"/>
      <dgm:spPr/>
    </dgm:pt>
    <dgm:pt modelId="{8AE531EC-F2C4-45C8-88A6-8EA8A45FBF05}" type="pres">
      <dgm:prSet presAssocID="{3553845D-F1CB-4AFF-8985-222400D9DF80}" presName="hierChild2" presStyleCnt="0"/>
      <dgm:spPr/>
    </dgm:pt>
    <dgm:pt modelId="{5E68A6D4-CD96-4D85-8871-7E761E2C87C8}" type="pres">
      <dgm:prSet presAssocID="{6ABCB58D-B979-4BC2-8968-EB5B11832800}" presName="Name37" presStyleLbl="parChTrans1D2" presStyleIdx="0" presStyleCnt="3"/>
      <dgm:spPr/>
    </dgm:pt>
    <dgm:pt modelId="{4E45EADA-B380-4359-8C45-D6B61FC215DC}" type="pres">
      <dgm:prSet presAssocID="{A6ACA181-C1FE-4DA7-B262-6B5FC5460608}" presName="hierRoot2" presStyleCnt="0">
        <dgm:presLayoutVars>
          <dgm:hierBranch val="init"/>
        </dgm:presLayoutVars>
      </dgm:prSet>
      <dgm:spPr/>
    </dgm:pt>
    <dgm:pt modelId="{260F6BA3-9401-452E-9864-2A377CB5D738}" type="pres">
      <dgm:prSet presAssocID="{A6ACA181-C1FE-4DA7-B262-6B5FC5460608}" presName="rootComposite" presStyleCnt="0"/>
      <dgm:spPr/>
    </dgm:pt>
    <dgm:pt modelId="{A201515B-FDE0-4473-BAEE-DDD9E582BC51}" type="pres">
      <dgm:prSet presAssocID="{A6ACA181-C1FE-4DA7-B262-6B5FC5460608}" presName="rootText" presStyleLbl="node2" presStyleIdx="0" presStyleCnt="3">
        <dgm:presLayoutVars>
          <dgm:chPref val="3"/>
        </dgm:presLayoutVars>
      </dgm:prSet>
      <dgm:spPr/>
    </dgm:pt>
    <dgm:pt modelId="{CB447653-DD59-4BB2-BCB8-BBC28C31CDED}" type="pres">
      <dgm:prSet presAssocID="{A6ACA181-C1FE-4DA7-B262-6B5FC5460608}" presName="rootConnector" presStyleLbl="node2" presStyleIdx="0" presStyleCnt="3"/>
      <dgm:spPr/>
    </dgm:pt>
    <dgm:pt modelId="{7AFD54D3-3AE1-4334-829E-4FA9E3E9269A}" type="pres">
      <dgm:prSet presAssocID="{A6ACA181-C1FE-4DA7-B262-6B5FC5460608}" presName="hierChild4" presStyleCnt="0"/>
      <dgm:spPr/>
    </dgm:pt>
    <dgm:pt modelId="{BA69A6EE-5AB1-42F1-AEB0-192471A10F92}" type="pres">
      <dgm:prSet presAssocID="{A6ACA181-C1FE-4DA7-B262-6B5FC5460608}" presName="hierChild5" presStyleCnt="0"/>
      <dgm:spPr/>
    </dgm:pt>
    <dgm:pt modelId="{EFCCA511-36B9-4506-B2F5-61E305A32217}" type="pres">
      <dgm:prSet presAssocID="{BDAE501E-1826-424C-B83E-B3201C39158F}" presName="Name37" presStyleLbl="parChTrans1D2" presStyleIdx="1" presStyleCnt="3"/>
      <dgm:spPr/>
    </dgm:pt>
    <dgm:pt modelId="{6913AAA1-EB03-46C5-B8B5-39CA8C00082D}" type="pres">
      <dgm:prSet presAssocID="{13E750FF-3676-4179-8B84-88BC339DE838}" presName="hierRoot2" presStyleCnt="0">
        <dgm:presLayoutVars>
          <dgm:hierBranch val="init"/>
        </dgm:presLayoutVars>
      </dgm:prSet>
      <dgm:spPr/>
    </dgm:pt>
    <dgm:pt modelId="{DB159ED3-EA39-4145-9A9A-FA2545CC01CD}" type="pres">
      <dgm:prSet presAssocID="{13E750FF-3676-4179-8B84-88BC339DE838}" presName="rootComposite" presStyleCnt="0"/>
      <dgm:spPr/>
    </dgm:pt>
    <dgm:pt modelId="{E188BC84-F0A2-49B3-967C-2ADE7B2C61B7}" type="pres">
      <dgm:prSet presAssocID="{13E750FF-3676-4179-8B84-88BC339DE838}" presName="rootText" presStyleLbl="node2" presStyleIdx="1" presStyleCnt="3">
        <dgm:presLayoutVars>
          <dgm:chPref val="3"/>
        </dgm:presLayoutVars>
      </dgm:prSet>
      <dgm:spPr/>
    </dgm:pt>
    <dgm:pt modelId="{A216B936-2501-4DAF-81CA-6C18AC37BBE6}" type="pres">
      <dgm:prSet presAssocID="{13E750FF-3676-4179-8B84-88BC339DE838}" presName="rootConnector" presStyleLbl="node2" presStyleIdx="1" presStyleCnt="3"/>
      <dgm:spPr/>
    </dgm:pt>
    <dgm:pt modelId="{FCBF8089-CD2E-4E33-BD2A-5A27C8702105}" type="pres">
      <dgm:prSet presAssocID="{13E750FF-3676-4179-8B84-88BC339DE838}" presName="hierChild4" presStyleCnt="0"/>
      <dgm:spPr/>
    </dgm:pt>
    <dgm:pt modelId="{9EBE6EB9-A0AE-4A9E-A8A2-85AEA72000BC}" type="pres">
      <dgm:prSet presAssocID="{13E750FF-3676-4179-8B84-88BC339DE838}" presName="hierChild5" presStyleCnt="0"/>
      <dgm:spPr/>
    </dgm:pt>
    <dgm:pt modelId="{FB4FD183-C66D-4FD3-8139-385C2D7A0F1C}" type="pres">
      <dgm:prSet presAssocID="{DBB2DB61-081A-4D63-9427-8D494D80446C}" presName="Name37" presStyleLbl="parChTrans1D2" presStyleIdx="2" presStyleCnt="3"/>
      <dgm:spPr/>
    </dgm:pt>
    <dgm:pt modelId="{CC70731F-D458-449F-9229-1D047896A9F2}" type="pres">
      <dgm:prSet presAssocID="{43398E5E-614D-4F3D-9BE2-C1A222DC0476}" presName="hierRoot2" presStyleCnt="0">
        <dgm:presLayoutVars>
          <dgm:hierBranch val="init"/>
        </dgm:presLayoutVars>
      </dgm:prSet>
      <dgm:spPr/>
    </dgm:pt>
    <dgm:pt modelId="{39743A15-475D-41F3-8058-F66202F67C75}" type="pres">
      <dgm:prSet presAssocID="{43398E5E-614D-4F3D-9BE2-C1A222DC0476}" presName="rootComposite" presStyleCnt="0"/>
      <dgm:spPr/>
    </dgm:pt>
    <dgm:pt modelId="{F9093EEE-A21B-4DD0-91F5-CC7526E1F8AB}" type="pres">
      <dgm:prSet presAssocID="{43398E5E-614D-4F3D-9BE2-C1A222DC0476}" presName="rootText" presStyleLbl="node2" presStyleIdx="2" presStyleCnt="3">
        <dgm:presLayoutVars>
          <dgm:chPref val="3"/>
        </dgm:presLayoutVars>
      </dgm:prSet>
      <dgm:spPr/>
    </dgm:pt>
    <dgm:pt modelId="{D2F8AEA0-5B36-477C-9274-68E0E7759D60}" type="pres">
      <dgm:prSet presAssocID="{43398E5E-614D-4F3D-9BE2-C1A222DC0476}" presName="rootConnector" presStyleLbl="node2" presStyleIdx="2" presStyleCnt="3"/>
      <dgm:spPr/>
    </dgm:pt>
    <dgm:pt modelId="{D7E99268-FCAA-4F44-98AD-10BDEEC2B460}" type="pres">
      <dgm:prSet presAssocID="{43398E5E-614D-4F3D-9BE2-C1A222DC0476}" presName="hierChild4" presStyleCnt="0"/>
      <dgm:spPr/>
    </dgm:pt>
    <dgm:pt modelId="{ABD0B6B2-A51B-4B06-AF09-668B1E43BF3D}" type="pres">
      <dgm:prSet presAssocID="{43398E5E-614D-4F3D-9BE2-C1A222DC0476}" presName="hierChild5" presStyleCnt="0"/>
      <dgm:spPr/>
    </dgm:pt>
    <dgm:pt modelId="{9CF64CAB-3752-451B-9EAD-73E9CEFC0131}" type="pres">
      <dgm:prSet presAssocID="{3553845D-F1CB-4AFF-8985-222400D9DF80}" presName="hierChild3" presStyleCnt="0"/>
      <dgm:spPr/>
    </dgm:pt>
  </dgm:ptLst>
  <dgm:cxnLst>
    <dgm:cxn modelId="{05F66E0D-AE8C-4584-B004-8554942C9989}" type="presOf" srcId="{DBB2DB61-081A-4D63-9427-8D494D80446C}" destId="{FB4FD183-C66D-4FD3-8139-385C2D7A0F1C}" srcOrd="0" destOrd="0" presId="urn:microsoft.com/office/officeart/2005/8/layout/orgChart1"/>
    <dgm:cxn modelId="{01C33C28-5F6E-4CA9-9160-442860081DC5}" type="presOf" srcId="{43398E5E-614D-4F3D-9BE2-C1A222DC0476}" destId="{F9093EEE-A21B-4DD0-91F5-CC7526E1F8AB}" srcOrd="0" destOrd="0" presId="urn:microsoft.com/office/officeart/2005/8/layout/orgChart1"/>
    <dgm:cxn modelId="{2B80762B-AD9E-466B-8E80-5307A61D22D7}" type="presOf" srcId="{6ABCB58D-B979-4BC2-8968-EB5B11832800}" destId="{5E68A6D4-CD96-4D85-8871-7E761E2C87C8}" srcOrd="0" destOrd="0" presId="urn:microsoft.com/office/officeart/2005/8/layout/orgChart1"/>
    <dgm:cxn modelId="{9FF1402E-5397-47E2-9857-3958719017E5}" type="presOf" srcId="{3553845D-F1CB-4AFF-8985-222400D9DF80}" destId="{12D5CC71-F54C-4462-A3AD-8EFA5A02B7E2}" srcOrd="1" destOrd="0" presId="urn:microsoft.com/office/officeart/2005/8/layout/orgChart1"/>
    <dgm:cxn modelId="{45390361-8E12-4610-A9AC-6BFC606206B4}" type="presOf" srcId="{BDAE501E-1826-424C-B83E-B3201C39158F}" destId="{EFCCA511-36B9-4506-B2F5-61E305A32217}" srcOrd="0" destOrd="0" presId="urn:microsoft.com/office/officeart/2005/8/layout/orgChart1"/>
    <dgm:cxn modelId="{084AC96A-E402-445C-B4F7-DF4B8CA5D5B4}" type="presOf" srcId="{13E750FF-3676-4179-8B84-88BC339DE838}" destId="{A216B936-2501-4DAF-81CA-6C18AC37BBE6}" srcOrd="1" destOrd="0" presId="urn:microsoft.com/office/officeart/2005/8/layout/orgChart1"/>
    <dgm:cxn modelId="{5A30214D-EF58-44EF-8DA3-28935FC15B5E}" type="presOf" srcId="{3553845D-F1CB-4AFF-8985-222400D9DF80}" destId="{96363CA8-6830-4FED-91C4-B36D60282152}" srcOrd="0" destOrd="0" presId="urn:microsoft.com/office/officeart/2005/8/layout/orgChart1"/>
    <dgm:cxn modelId="{4BBF6B52-BC56-4D15-A674-3FF5197E2A4C}" type="presOf" srcId="{43398E5E-614D-4F3D-9BE2-C1A222DC0476}" destId="{D2F8AEA0-5B36-477C-9274-68E0E7759D60}" srcOrd="1" destOrd="0" presId="urn:microsoft.com/office/officeart/2005/8/layout/orgChart1"/>
    <dgm:cxn modelId="{E01BDC77-8AA8-410C-B306-3A119BC60A63}" type="presOf" srcId="{D84BA554-4401-4AF2-BC91-64674FD03BAD}" destId="{EFF10D3F-7F43-438D-9BE5-1A1E7BC0ED61}" srcOrd="0" destOrd="0" presId="urn:microsoft.com/office/officeart/2005/8/layout/orgChart1"/>
    <dgm:cxn modelId="{70F16C5A-396C-4FCE-93A7-B65B11B8A400}" type="presOf" srcId="{A6ACA181-C1FE-4DA7-B262-6B5FC5460608}" destId="{A201515B-FDE0-4473-BAEE-DDD9E582BC51}" srcOrd="0" destOrd="0" presId="urn:microsoft.com/office/officeart/2005/8/layout/orgChart1"/>
    <dgm:cxn modelId="{302BC397-4389-4163-8FCB-67188C85B0E8}" srcId="{3553845D-F1CB-4AFF-8985-222400D9DF80}" destId="{A6ACA181-C1FE-4DA7-B262-6B5FC5460608}" srcOrd="0" destOrd="0" parTransId="{6ABCB58D-B979-4BC2-8968-EB5B11832800}" sibTransId="{F3DB7C79-7990-4F11-A64B-020728587841}"/>
    <dgm:cxn modelId="{B7E5BDA7-D2D5-498D-80E4-EC4DCC1EC5CF}" srcId="{3553845D-F1CB-4AFF-8985-222400D9DF80}" destId="{13E750FF-3676-4179-8B84-88BC339DE838}" srcOrd="1" destOrd="0" parTransId="{BDAE501E-1826-424C-B83E-B3201C39158F}" sibTransId="{509ECB06-D3C9-43E7-AA73-1DF98F43EA71}"/>
    <dgm:cxn modelId="{4C7AFCE4-5644-4383-8787-EBBF523461A2}" type="presOf" srcId="{13E750FF-3676-4179-8B84-88BC339DE838}" destId="{E188BC84-F0A2-49B3-967C-2ADE7B2C61B7}" srcOrd="0" destOrd="0" presId="urn:microsoft.com/office/officeart/2005/8/layout/orgChart1"/>
    <dgm:cxn modelId="{BD98C8E7-84DE-485D-BAE2-ADD23946D5FB}" srcId="{D84BA554-4401-4AF2-BC91-64674FD03BAD}" destId="{3553845D-F1CB-4AFF-8985-222400D9DF80}" srcOrd="0" destOrd="0" parTransId="{15E79297-D995-4B91-98DB-AC4AC63F1163}" sibTransId="{43903DFF-21A2-443D-9B6C-9B1CEF3097D2}"/>
    <dgm:cxn modelId="{A1CDC5E9-843F-448C-9A00-2EE39EA13675}" srcId="{3553845D-F1CB-4AFF-8985-222400D9DF80}" destId="{43398E5E-614D-4F3D-9BE2-C1A222DC0476}" srcOrd="2" destOrd="0" parTransId="{DBB2DB61-081A-4D63-9427-8D494D80446C}" sibTransId="{18813A0E-F3C4-43D7-9B3F-91CEBB20E9C8}"/>
    <dgm:cxn modelId="{7403AAFB-A317-4481-903D-53069F675D01}" type="presOf" srcId="{A6ACA181-C1FE-4DA7-B262-6B5FC5460608}" destId="{CB447653-DD59-4BB2-BCB8-BBC28C31CDED}" srcOrd="1" destOrd="0" presId="urn:microsoft.com/office/officeart/2005/8/layout/orgChart1"/>
    <dgm:cxn modelId="{02DDBE0B-CF6F-4358-A289-D8E7058AD478}" type="presParOf" srcId="{EFF10D3F-7F43-438D-9BE5-1A1E7BC0ED61}" destId="{B8F63A01-40D2-46AD-8B77-7A467C98453E}" srcOrd="0" destOrd="0" presId="urn:microsoft.com/office/officeart/2005/8/layout/orgChart1"/>
    <dgm:cxn modelId="{2BBB59EC-499D-47BE-BDF7-DF80671B937C}" type="presParOf" srcId="{B8F63A01-40D2-46AD-8B77-7A467C98453E}" destId="{413B8887-A0B7-48A9-90E5-1045355F0E22}" srcOrd="0" destOrd="0" presId="urn:microsoft.com/office/officeart/2005/8/layout/orgChart1"/>
    <dgm:cxn modelId="{967FB9BD-0F95-450D-9FEA-5E25985FC38C}" type="presParOf" srcId="{413B8887-A0B7-48A9-90E5-1045355F0E22}" destId="{96363CA8-6830-4FED-91C4-B36D60282152}" srcOrd="0" destOrd="0" presId="urn:microsoft.com/office/officeart/2005/8/layout/orgChart1"/>
    <dgm:cxn modelId="{66492C3C-70F7-4092-A628-A4E94ED57512}" type="presParOf" srcId="{413B8887-A0B7-48A9-90E5-1045355F0E22}" destId="{12D5CC71-F54C-4462-A3AD-8EFA5A02B7E2}" srcOrd="1" destOrd="0" presId="urn:microsoft.com/office/officeart/2005/8/layout/orgChart1"/>
    <dgm:cxn modelId="{95F79D4D-0C79-48B4-858C-D970ADDF9FEB}" type="presParOf" srcId="{B8F63A01-40D2-46AD-8B77-7A467C98453E}" destId="{8AE531EC-F2C4-45C8-88A6-8EA8A45FBF05}" srcOrd="1" destOrd="0" presId="urn:microsoft.com/office/officeart/2005/8/layout/orgChart1"/>
    <dgm:cxn modelId="{C52D4089-8A86-44C9-8129-D91EC4D7B47D}" type="presParOf" srcId="{8AE531EC-F2C4-45C8-88A6-8EA8A45FBF05}" destId="{5E68A6D4-CD96-4D85-8871-7E761E2C87C8}" srcOrd="0" destOrd="0" presId="urn:microsoft.com/office/officeart/2005/8/layout/orgChart1"/>
    <dgm:cxn modelId="{F8706690-E552-47E3-998B-653974BD06CC}" type="presParOf" srcId="{8AE531EC-F2C4-45C8-88A6-8EA8A45FBF05}" destId="{4E45EADA-B380-4359-8C45-D6B61FC215DC}" srcOrd="1" destOrd="0" presId="urn:microsoft.com/office/officeart/2005/8/layout/orgChart1"/>
    <dgm:cxn modelId="{9F8182E9-883B-416E-BA96-C8FBBF308FB7}" type="presParOf" srcId="{4E45EADA-B380-4359-8C45-D6B61FC215DC}" destId="{260F6BA3-9401-452E-9864-2A377CB5D738}" srcOrd="0" destOrd="0" presId="urn:microsoft.com/office/officeart/2005/8/layout/orgChart1"/>
    <dgm:cxn modelId="{836BC535-E719-4ED4-B86E-736CF02D2C27}" type="presParOf" srcId="{260F6BA3-9401-452E-9864-2A377CB5D738}" destId="{A201515B-FDE0-4473-BAEE-DDD9E582BC51}" srcOrd="0" destOrd="0" presId="urn:microsoft.com/office/officeart/2005/8/layout/orgChart1"/>
    <dgm:cxn modelId="{3BC5341F-6F83-4F61-B4A0-24FFFB18832D}" type="presParOf" srcId="{260F6BA3-9401-452E-9864-2A377CB5D738}" destId="{CB447653-DD59-4BB2-BCB8-BBC28C31CDED}" srcOrd="1" destOrd="0" presId="urn:microsoft.com/office/officeart/2005/8/layout/orgChart1"/>
    <dgm:cxn modelId="{2F3E7B7D-DFF0-4174-A8CD-C78FEFE27D79}" type="presParOf" srcId="{4E45EADA-B380-4359-8C45-D6B61FC215DC}" destId="{7AFD54D3-3AE1-4334-829E-4FA9E3E9269A}" srcOrd="1" destOrd="0" presId="urn:microsoft.com/office/officeart/2005/8/layout/orgChart1"/>
    <dgm:cxn modelId="{45BA9547-18C3-4E88-BE10-E41761B8C1AA}" type="presParOf" srcId="{4E45EADA-B380-4359-8C45-D6B61FC215DC}" destId="{BA69A6EE-5AB1-42F1-AEB0-192471A10F92}" srcOrd="2" destOrd="0" presId="urn:microsoft.com/office/officeart/2005/8/layout/orgChart1"/>
    <dgm:cxn modelId="{BCE5373B-E00B-4C66-A251-3CCC10D5B245}" type="presParOf" srcId="{8AE531EC-F2C4-45C8-88A6-8EA8A45FBF05}" destId="{EFCCA511-36B9-4506-B2F5-61E305A32217}" srcOrd="2" destOrd="0" presId="urn:microsoft.com/office/officeart/2005/8/layout/orgChart1"/>
    <dgm:cxn modelId="{1AEB1307-2A7E-41A3-99D7-66C11EDC9EAC}" type="presParOf" srcId="{8AE531EC-F2C4-45C8-88A6-8EA8A45FBF05}" destId="{6913AAA1-EB03-46C5-B8B5-39CA8C00082D}" srcOrd="3" destOrd="0" presId="urn:microsoft.com/office/officeart/2005/8/layout/orgChart1"/>
    <dgm:cxn modelId="{87C59EEC-EC4E-41EC-B311-BE980EACB4C4}" type="presParOf" srcId="{6913AAA1-EB03-46C5-B8B5-39CA8C00082D}" destId="{DB159ED3-EA39-4145-9A9A-FA2545CC01CD}" srcOrd="0" destOrd="0" presId="urn:microsoft.com/office/officeart/2005/8/layout/orgChart1"/>
    <dgm:cxn modelId="{55CEF19E-0E5F-42DE-ABE8-526BDF7C137D}" type="presParOf" srcId="{DB159ED3-EA39-4145-9A9A-FA2545CC01CD}" destId="{E188BC84-F0A2-49B3-967C-2ADE7B2C61B7}" srcOrd="0" destOrd="0" presId="urn:microsoft.com/office/officeart/2005/8/layout/orgChart1"/>
    <dgm:cxn modelId="{3C74C61A-B94B-4796-9328-FE7AF2E43DD9}" type="presParOf" srcId="{DB159ED3-EA39-4145-9A9A-FA2545CC01CD}" destId="{A216B936-2501-4DAF-81CA-6C18AC37BBE6}" srcOrd="1" destOrd="0" presId="urn:microsoft.com/office/officeart/2005/8/layout/orgChart1"/>
    <dgm:cxn modelId="{8061C69C-81CB-4625-883D-55D6B1581A54}" type="presParOf" srcId="{6913AAA1-EB03-46C5-B8B5-39CA8C00082D}" destId="{FCBF8089-CD2E-4E33-BD2A-5A27C8702105}" srcOrd="1" destOrd="0" presId="urn:microsoft.com/office/officeart/2005/8/layout/orgChart1"/>
    <dgm:cxn modelId="{588302CE-855B-4665-9F08-FD508FE0D6F9}" type="presParOf" srcId="{6913AAA1-EB03-46C5-B8B5-39CA8C00082D}" destId="{9EBE6EB9-A0AE-4A9E-A8A2-85AEA72000BC}" srcOrd="2" destOrd="0" presId="urn:microsoft.com/office/officeart/2005/8/layout/orgChart1"/>
    <dgm:cxn modelId="{630D3427-B578-4F87-9E31-065B5458FE1B}" type="presParOf" srcId="{8AE531EC-F2C4-45C8-88A6-8EA8A45FBF05}" destId="{FB4FD183-C66D-4FD3-8139-385C2D7A0F1C}" srcOrd="4" destOrd="0" presId="urn:microsoft.com/office/officeart/2005/8/layout/orgChart1"/>
    <dgm:cxn modelId="{077819E0-AECB-4B97-809E-014AF0BF8B3E}" type="presParOf" srcId="{8AE531EC-F2C4-45C8-88A6-8EA8A45FBF05}" destId="{CC70731F-D458-449F-9229-1D047896A9F2}" srcOrd="5" destOrd="0" presId="urn:microsoft.com/office/officeart/2005/8/layout/orgChart1"/>
    <dgm:cxn modelId="{D4C24914-A8CE-4D84-8B13-A22CF62ADBF3}" type="presParOf" srcId="{CC70731F-D458-449F-9229-1D047896A9F2}" destId="{39743A15-475D-41F3-8058-F66202F67C75}" srcOrd="0" destOrd="0" presId="urn:microsoft.com/office/officeart/2005/8/layout/orgChart1"/>
    <dgm:cxn modelId="{3AC32599-CB49-44F3-A961-E7F3C98DD16A}" type="presParOf" srcId="{39743A15-475D-41F3-8058-F66202F67C75}" destId="{F9093EEE-A21B-4DD0-91F5-CC7526E1F8AB}" srcOrd="0" destOrd="0" presId="urn:microsoft.com/office/officeart/2005/8/layout/orgChart1"/>
    <dgm:cxn modelId="{3B39E1A6-6D50-4DE2-8CDA-78B04FC9001C}" type="presParOf" srcId="{39743A15-475D-41F3-8058-F66202F67C75}" destId="{D2F8AEA0-5B36-477C-9274-68E0E7759D60}" srcOrd="1" destOrd="0" presId="urn:microsoft.com/office/officeart/2005/8/layout/orgChart1"/>
    <dgm:cxn modelId="{8D336023-CF46-47B4-B6C0-1D5158FFAAB8}" type="presParOf" srcId="{CC70731F-D458-449F-9229-1D047896A9F2}" destId="{D7E99268-FCAA-4F44-98AD-10BDEEC2B460}" srcOrd="1" destOrd="0" presId="urn:microsoft.com/office/officeart/2005/8/layout/orgChart1"/>
    <dgm:cxn modelId="{D985D35D-9EE4-48C5-8EC5-4B7003B2CA4E}" type="presParOf" srcId="{CC70731F-D458-449F-9229-1D047896A9F2}" destId="{ABD0B6B2-A51B-4B06-AF09-668B1E43BF3D}" srcOrd="2" destOrd="0" presId="urn:microsoft.com/office/officeart/2005/8/layout/orgChart1"/>
    <dgm:cxn modelId="{EF22363B-5AA9-41DA-ADD7-A6230E38F437}" type="presParOf" srcId="{B8F63A01-40D2-46AD-8B77-7A467C98453E}" destId="{9CF64CAB-3752-451B-9EAD-73E9CEFC01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BA554-4401-4AF2-BC91-64674FD03B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53845D-F1CB-4AFF-8985-222400D9DF80}">
      <dgm:prSet phldrT="[Texto]"/>
      <dgm:spPr/>
      <dgm:t>
        <a:bodyPr/>
        <a:lstStyle/>
        <a:p>
          <a:r>
            <a:rPr lang="pt-BR" dirty="0"/>
            <a:t>Mineração de dados</a:t>
          </a:r>
        </a:p>
      </dgm:t>
    </dgm:pt>
    <dgm:pt modelId="{15E79297-D995-4B91-98DB-AC4AC63F1163}" type="parTrans" cxnId="{BD98C8E7-84DE-485D-BAE2-ADD23946D5FB}">
      <dgm:prSet/>
      <dgm:spPr/>
      <dgm:t>
        <a:bodyPr/>
        <a:lstStyle/>
        <a:p>
          <a:endParaRPr lang="pt-BR"/>
        </a:p>
      </dgm:t>
    </dgm:pt>
    <dgm:pt modelId="{43903DFF-21A2-443D-9B6C-9B1CEF3097D2}" type="sibTrans" cxnId="{BD98C8E7-84DE-485D-BAE2-ADD23946D5FB}">
      <dgm:prSet/>
      <dgm:spPr/>
      <dgm:t>
        <a:bodyPr/>
        <a:lstStyle/>
        <a:p>
          <a:endParaRPr lang="pt-BR"/>
        </a:p>
      </dgm:t>
    </dgm:pt>
    <dgm:pt modelId="{A6ACA181-C1FE-4DA7-B262-6B5FC5460608}">
      <dgm:prSet phldrT="[Texto]"/>
      <dgm:spPr/>
      <dgm:t>
        <a:bodyPr/>
        <a:lstStyle/>
        <a:p>
          <a:r>
            <a:rPr lang="pt-BR" dirty="0"/>
            <a:t>Classificação</a:t>
          </a:r>
        </a:p>
      </dgm:t>
    </dgm:pt>
    <dgm:pt modelId="{6ABCB58D-B979-4BC2-8968-EB5B11832800}" type="parTrans" cxnId="{302BC397-4389-4163-8FCB-67188C85B0E8}">
      <dgm:prSet/>
      <dgm:spPr/>
      <dgm:t>
        <a:bodyPr/>
        <a:lstStyle/>
        <a:p>
          <a:endParaRPr lang="pt-BR"/>
        </a:p>
      </dgm:t>
    </dgm:pt>
    <dgm:pt modelId="{F3DB7C79-7990-4F11-A64B-020728587841}" type="sibTrans" cxnId="{302BC397-4389-4163-8FCB-67188C85B0E8}">
      <dgm:prSet/>
      <dgm:spPr/>
      <dgm:t>
        <a:bodyPr/>
        <a:lstStyle/>
        <a:p>
          <a:endParaRPr lang="pt-BR"/>
        </a:p>
      </dgm:t>
    </dgm:pt>
    <dgm:pt modelId="{13E750FF-3676-4179-8B84-88BC339DE838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/>
            <a:t>Associação</a:t>
          </a:r>
        </a:p>
      </dgm:t>
    </dgm:pt>
    <dgm:pt modelId="{BDAE501E-1826-424C-B83E-B3201C39158F}" type="parTrans" cxnId="{B7E5BDA7-D2D5-498D-80E4-EC4DCC1EC5CF}">
      <dgm:prSet/>
      <dgm:spPr/>
      <dgm:t>
        <a:bodyPr/>
        <a:lstStyle/>
        <a:p>
          <a:endParaRPr lang="pt-BR"/>
        </a:p>
      </dgm:t>
    </dgm:pt>
    <dgm:pt modelId="{509ECB06-D3C9-43E7-AA73-1DF98F43EA71}" type="sibTrans" cxnId="{B7E5BDA7-D2D5-498D-80E4-EC4DCC1EC5CF}">
      <dgm:prSet/>
      <dgm:spPr/>
      <dgm:t>
        <a:bodyPr/>
        <a:lstStyle/>
        <a:p>
          <a:endParaRPr lang="pt-BR"/>
        </a:p>
      </dgm:t>
    </dgm:pt>
    <dgm:pt modelId="{43398E5E-614D-4F3D-9BE2-C1A222DC0476}">
      <dgm:prSet phldrT="[Texto]"/>
      <dgm:spPr/>
      <dgm:t>
        <a:bodyPr/>
        <a:lstStyle/>
        <a:p>
          <a:r>
            <a:rPr lang="pt-BR" dirty="0"/>
            <a:t>Agrupamento</a:t>
          </a:r>
        </a:p>
      </dgm:t>
    </dgm:pt>
    <dgm:pt modelId="{DBB2DB61-081A-4D63-9427-8D494D80446C}" type="parTrans" cxnId="{A1CDC5E9-843F-448C-9A00-2EE39EA13675}">
      <dgm:prSet/>
      <dgm:spPr/>
      <dgm:t>
        <a:bodyPr/>
        <a:lstStyle/>
        <a:p>
          <a:endParaRPr lang="pt-BR"/>
        </a:p>
      </dgm:t>
    </dgm:pt>
    <dgm:pt modelId="{18813A0E-F3C4-43D7-9B3F-91CEBB20E9C8}" type="sibTrans" cxnId="{A1CDC5E9-843F-448C-9A00-2EE39EA13675}">
      <dgm:prSet/>
      <dgm:spPr/>
      <dgm:t>
        <a:bodyPr/>
        <a:lstStyle/>
        <a:p>
          <a:endParaRPr lang="pt-BR"/>
        </a:p>
      </dgm:t>
    </dgm:pt>
    <dgm:pt modelId="{EFF10D3F-7F43-438D-9BE5-1A1E7BC0ED61}" type="pres">
      <dgm:prSet presAssocID="{D84BA554-4401-4AF2-BC91-64674FD03B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F63A01-40D2-46AD-8B77-7A467C98453E}" type="pres">
      <dgm:prSet presAssocID="{3553845D-F1CB-4AFF-8985-222400D9DF80}" presName="hierRoot1" presStyleCnt="0">
        <dgm:presLayoutVars>
          <dgm:hierBranch val="init"/>
        </dgm:presLayoutVars>
      </dgm:prSet>
      <dgm:spPr/>
    </dgm:pt>
    <dgm:pt modelId="{413B8887-A0B7-48A9-90E5-1045355F0E22}" type="pres">
      <dgm:prSet presAssocID="{3553845D-F1CB-4AFF-8985-222400D9DF80}" presName="rootComposite1" presStyleCnt="0"/>
      <dgm:spPr/>
    </dgm:pt>
    <dgm:pt modelId="{96363CA8-6830-4FED-91C4-B36D60282152}" type="pres">
      <dgm:prSet presAssocID="{3553845D-F1CB-4AFF-8985-222400D9DF80}" presName="rootText1" presStyleLbl="node0" presStyleIdx="0" presStyleCnt="1">
        <dgm:presLayoutVars>
          <dgm:chPref val="3"/>
        </dgm:presLayoutVars>
      </dgm:prSet>
      <dgm:spPr/>
    </dgm:pt>
    <dgm:pt modelId="{12D5CC71-F54C-4462-A3AD-8EFA5A02B7E2}" type="pres">
      <dgm:prSet presAssocID="{3553845D-F1CB-4AFF-8985-222400D9DF80}" presName="rootConnector1" presStyleLbl="node1" presStyleIdx="0" presStyleCnt="0"/>
      <dgm:spPr/>
    </dgm:pt>
    <dgm:pt modelId="{8AE531EC-F2C4-45C8-88A6-8EA8A45FBF05}" type="pres">
      <dgm:prSet presAssocID="{3553845D-F1CB-4AFF-8985-222400D9DF80}" presName="hierChild2" presStyleCnt="0"/>
      <dgm:spPr/>
    </dgm:pt>
    <dgm:pt modelId="{5E68A6D4-CD96-4D85-8871-7E761E2C87C8}" type="pres">
      <dgm:prSet presAssocID="{6ABCB58D-B979-4BC2-8968-EB5B11832800}" presName="Name37" presStyleLbl="parChTrans1D2" presStyleIdx="0" presStyleCnt="3"/>
      <dgm:spPr/>
    </dgm:pt>
    <dgm:pt modelId="{4E45EADA-B380-4359-8C45-D6B61FC215DC}" type="pres">
      <dgm:prSet presAssocID="{A6ACA181-C1FE-4DA7-B262-6B5FC5460608}" presName="hierRoot2" presStyleCnt="0">
        <dgm:presLayoutVars>
          <dgm:hierBranch val="init"/>
        </dgm:presLayoutVars>
      </dgm:prSet>
      <dgm:spPr/>
    </dgm:pt>
    <dgm:pt modelId="{260F6BA3-9401-452E-9864-2A377CB5D738}" type="pres">
      <dgm:prSet presAssocID="{A6ACA181-C1FE-4DA7-B262-6B5FC5460608}" presName="rootComposite" presStyleCnt="0"/>
      <dgm:spPr/>
    </dgm:pt>
    <dgm:pt modelId="{A201515B-FDE0-4473-BAEE-DDD9E582BC51}" type="pres">
      <dgm:prSet presAssocID="{A6ACA181-C1FE-4DA7-B262-6B5FC5460608}" presName="rootText" presStyleLbl="node2" presStyleIdx="0" presStyleCnt="3">
        <dgm:presLayoutVars>
          <dgm:chPref val="3"/>
        </dgm:presLayoutVars>
      </dgm:prSet>
      <dgm:spPr/>
    </dgm:pt>
    <dgm:pt modelId="{CB447653-DD59-4BB2-BCB8-BBC28C31CDED}" type="pres">
      <dgm:prSet presAssocID="{A6ACA181-C1FE-4DA7-B262-6B5FC5460608}" presName="rootConnector" presStyleLbl="node2" presStyleIdx="0" presStyleCnt="3"/>
      <dgm:spPr/>
    </dgm:pt>
    <dgm:pt modelId="{7AFD54D3-3AE1-4334-829E-4FA9E3E9269A}" type="pres">
      <dgm:prSet presAssocID="{A6ACA181-C1FE-4DA7-B262-6B5FC5460608}" presName="hierChild4" presStyleCnt="0"/>
      <dgm:spPr/>
    </dgm:pt>
    <dgm:pt modelId="{BA69A6EE-5AB1-42F1-AEB0-192471A10F92}" type="pres">
      <dgm:prSet presAssocID="{A6ACA181-C1FE-4DA7-B262-6B5FC5460608}" presName="hierChild5" presStyleCnt="0"/>
      <dgm:spPr/>
    </dgm:pt>
    <dgm:pt modelId="{EFCCA511-36B9-4506-B2F5-61E305A32217}" type="pres">
      <dgm:prSet presAssocID="{BDAE501E-1826-424C-B83E-B3201C39158F}" presName="Name37" presStyleLbl="parChTrans1D2" presStyleIdx="1" presStyleCnt="3"/>
      <dgm:spPr/>
    </dgm:pt>
    <dgm:pt modelId="{6913AAA1-EB03-46C5-B8B5-39CA8C00082D}" type="pres">
      <dgm:prSet presAssocID="{13E750FF-3676-4179-8B84-88BC339DE838}" presName="hierRoot2" presStyleCnt="0">
        <dgm:presLayoutVars>
          <dgm:hierBranch val="init"/>
        </dgm:presLayoutVars>
      </dgm:prSet>
      <dgm:spPr/>
    </dgm:pt>
    <dgm:pt modelId="{DB159ED3-EA39-4145-9A9A-FA2545CC01CD}" type="pres">
      <dgm:prSet presAssocID="{13E750FF-3676-4179-8B84-88BC339DE838}" presName="rootComposite" presStyleCnt="0"/>
      <dgm:spPr/>
    </dgm:pt>
    <dgm:pt modelId="{E188BC84-F0A2-49B3-967C-2ADE7B2C61B7}" type="pres">
      <dgm:prSet presAssocID="{13E750FF-3676-4179-8B84-88BC339DE838}" presName="rootText" presStyleLbl="node2" presStyleIdx="1" presStyleCnt="3">
        <dgm:presLayoutVars>
          <dgm:chPref val="3"/>
        </dgm:presLayoutVars>
      </dgm:prSet>
      <dgm:spPr/>
    </dgm:pt>
    <dgm:pt modelId="{A216B936-2501-4DAF-81CA-6C18AC37BBE6}" type="pres">
      <dgm:prSet presAssocID="{13E750FF-3676-4179-8B84-88BC339DE838}" presName="rootConnector" presStyleLbl="node2" presStyleIdx="1" presStyleCnt="3"/>
      <dgm:spPr/>
    </dgm:pt>
    <dgm:pt modelId="{FCBF8089-CD2E-4E33-BD2A-5A27C8702105}" type="pres">
      <dgm:prSet presAssocID="{13E750FF-3676-4179-8B84-88BC339DE838}" presName="hierChild4" presStyleCnt="0"/>
      <dgm:spPr/>
    </dgm:pt>
    <dgm:pt modelId="{9EBE6EB9-A0AE-4A9E-A8A2-85AEA72000BC}" type="pres">
      <dgm:prSet presAssocID="{13E750FF-3676-4179-8B84-88BC339DE838}" presName="hierChild5" presStyleCnt="0"/>
      <dgm:spPr/>
    </dgm:pt>
    <dgm:pt modelId="{FB4FD183-C66D-4FD3-8139-385C2D7A0F1C}" type="pres">
      <dgm:prSet presAssocID="{DBB2DB61-081A-4D63-9427-8D494D80446C}" presName="Name37" presStyleLbl="parChTrans1D2" presStyleIdx="2" presStyleCnt="3"/>
      <dgm:spPr/>
    </dgm:pt>
    <dgm:pt modelId="{CC70731F-D458-449F-9229-1D047896A9F2}" type="pres">
      <dgm:prSet presAssocID="{43398E5E-614D-4F3D-9BE2-C1A222DC0476}" presName="hierRoot2" presStyleCnt="0">
        <dgm:presLayoutVars>
          <dgm:hierBranch val="init"/>
        </dgm:presLayoutVars>
      </dgm:prSet>
      <dgm:spPr/>
    </dgm:pt>
    <dgm:pt modelId="{39743A15-475D-41F3-8058-F66202F67C75}" type="pres">
      <dgm:prSet presAssocID="{43398E5E-614D-4F3D-9BE2-C1A222DC0476}" presName="rootComposite" presStyleCnt="0"/>
      <dgm:spPr/>
    </dgm:pt>
    <dgm:pt modelId="{F9093EEE-A21B-4DD0-91F5-CC7526E1F8AB}" type="pres">
      <dgm:prSet presAssocID="{43398E5E-614D-4F3D-9BE2-C1A222DC0476}" presName="rootText" presStyleLbl="node2" presStyleIdx="2" presStyleCnt="3">
        <dgm:presLayoutVars>
          <dgm:chPref val="3"/>
        </dgm:presLayoutVars>
      </dgm:prSet>
      <dgm:spPr/>
    </dgm:pt>
    <dgm:pt modelId="{D2F8AEA0-5B36-477C-9274-68E0E7759D60}" type="pres">
      <dgm:prSet presAssocID="{43398E5E-614D-4F3D-9BE2-C1A222DC0476}" presName="rootConnector" presStyleLbl="node2" presStyleIdx="2" presStyleCnt="3"/>
      <dgm:spPr/>
    </dgm:pt>
    <dgm:pt modelId="{D7E99268-FCAA-4F44-98AD-10BDEEC2B460}" type="pres">
      <dgm:prSet presAssocID="{43398E5E-614D-4F3D-9BE2-C1A222DC0476}" presName="hierChild4" presStyleCnt="0"/>
      <dgm:spPr/>
    </dgm:pt>
    <dgm:pt modelId="{ABD0B6B2-A51B-4B06-AF09-668B1E43BF3D}" type="pres">
      <dgm:prSet presAssocID="{43398E5E-614D-4F3D-9BE2-C1A222DC0476}" presName="hierChild5" presStyleCnt="0"/>
      <dgm:spPr/>
    </dgm:pt>
    <dgm:pt modelId="{9CF64CAB-3752-451B-9EAD-73E9CEFC0131}" type="pres">
      <dgm:prSet presAssocID="{3553845D-F1CB-4AFF-8985-222400D9DF80}" presName="hierChild3" presStyleCnt="0"/>
      <dgm:spPr/>
    </dgm:pt>
  </dgm:ptLst>
  <dgm:cxnLst>
    <dgm:cxn modelId="{05F66E0D-AE8C-4584-B004-8554942C9989}" type="presOf" srcId="{DBB2DB61-081A-4D63-9427-8D494D80446C}" destId="{FB4FD183-C66D-4FD3-8139-385C2D7A0F1C}" srcOrd="0" destOrd="0" presId="urn:microsoft.com/office/officeart/2005/8/layout/orgChart1"/>
    <dgm:cxn modelId="{01C33C28-5F6E-4CA9-9160-442860081DC5}" type="presOf" srcId="{43398E5E-614D-4F3D-9BE2-C1A222DC0476}" destId="{F9093EEE-A21B-4DD0-91F5-CC7526E1F8AB}" srcOrd="0" destOrd="0" presId="urn:microsoft.com/office/officeart/2005/8/layout/orgChart1"/>
    <dgm:cxn modelId="{2B80762B-AD9E-466B-8E80-5307A61D22D7}" type="presOf" srcId="{6ABCB58D-B979-4BC2-8968-EB5B11832800}" destId="{5E68A6D4-CD96-4D85-8871-7E761E2C87C8}" srcOrd="0" destOrd="0" presId="urn:microsoft.com/office/officeart/2005/8/layout/orgChart1"/>
    <dgm:cxn modelId="{9FF1402E-5397-47E2-9857-3958719017E5}" type="presOf" srcId="{3553845D-F1CB-4AFF-8985-222400D9DF80}" destId="{12D5CC71-F54C-4462-A3AD-8EFA5A02B7E2}" srcOrd="1" destOrd="0" presId="urn:microsoft.com/office/officeart/2005/8/layout/orgChart1"/>
    <dgm:cxn modelId="{45390361-8E12-4610-A9AC-6BFC606206B4}" type="presOf" srcId="{BDAE501E-1826-424C-B83E-B3201C39158F}" destId="{EFCCA511-36B9-4506-B2F5-61E305A32217}" srcOrd="0" destOrd="0" presId="urn:microsoft.com/office/officeart/2005/8/layout/orgChart1"/>
    <dgm:cxn modelId="{084AC96A-E402-445C-B4F7-DF4B8CA5D5B4}" type="presOf" srcId="{13E750FF-3676-4179-8B84-88BC339DE838}" destId="{A216B936-2501-4DAF-81CA-6C18AC37BBE6}" srcOrd="1" destOrd="0" presId="urn:microsoft.com/office/officeart/2005/8/layout/orgChart1"/>
    <dgm:cxn modelId="{5A30214D-EF58-44EF-8DA3-28935FC15B5E}" type="presOf" srcId="{3553845D-F1CB-4AFF-8985-222400D9DF80}" destId="{96363CA8-6830-4FED-91C4-B36D60282152}" srcOrd="0" destOrd="0" presId="urn:microsoft.com/office/officeart/2005/8/layout/orgChart1"/>
    <dgm:cxn modelId="{4BBF6B52-BC56-4D15-A674-3FF5197E2A4C}" type="presOf" srcId="{43398E5E-614D-4F3D-9BE2-C1A222DC0476}" destId="{D2F8AEA0-5B36-477C-9274-68E0E7759D60}" srcOrd="1" destOrd="0" presId="urn:microsoft.com/office/officeart/2005/8/layout/orgChart1"/>
    <dgm:cxn modelId="{E01BDC77-8AA8-410C-B306-3A119BC60A63}" type="presOf" srcId="{D84BA554-4401-4AF2-BC91-64674FD03BAD}" destId="{EFF10D3F-7F43-438D-9BE5-1A1E7BC0ED61}" srcOrd="0" destOrd="0" presId="urn:microsoft.com/office/officeart/2005/8/layout/orgChart1"/>
    <dgm:cxn modelId="{70F16C5A-396C-4FCE-93A7-B65B11B8A400}" type="presOf" srcId="{A6ACA181-C1FE-4DA7-B262-6B5FC5460608}" destId="{A201515B-FDE0-4473-BAEE-DDD9E582BC51}" srcOrd="0" destOrd="0" presId="urn:microsoft.com/office/officeart/2005/8/layout/orgChart1"/>
    <dgm:cxn modelId="{302BC397-4389-4163-8FCB-67188C85B0E8}" srcId="{3553845D-F1CB-4AFF-8985-222400D9DF80}" destId="{A6ACA181-C1FE-4DA7-B262-6B5FC5460608}" srcOrd="0" destOrd="0" parTransId="{6ABCB58D-B979-4BC2-8968-EB5B11832800}" sibTransId="{F3DB7C79-7990-4F11-A64B-020728587841}"/>
    <dgm:cxn modelId="{B7E5BDA7-D2D5-498D-80E4-EC4DCC1EC5CF}" srcId="{3553845D-F1CB-4AFF-8985-222400D9DF80}" destId="{13E750FF-3676-4179-8B84-88BC339DE838}" srcOrd="1" destOrd="0" parTransId="{BDAE501E-1826-424C-B83E-B3201C39158F}" sibTransId="{509ECB06-D3C9-43E7-AA73-1DF98F43EA71}"/>
    <dgm:cxn modelId="{4C7AFCE4-5644-4383-8787-EBBF523461A2}" type="presOf" srcId="{13E750FF-3676-4179-8B84-88BC339DE838}" destId="{E188BC84-F0A2-49B3-967C-2ADE7B2C61B7}" srcOrd="0" destOrd="0" presId="urn:microsoft.com/office/officeart/2005/8/layout/orgChart1"/>
    <dgm:cxn modelId="{BD98C8E7-84DE-485D-BAE2-ADD23946D5FB}" srcId="{D84BA554-4401-4AF2-BC91-64674FD03BAD}" destId="{3553845D-F1CB-4AFF-8985-222400D9DF80}" srcOrd="0" destOrd="0" parTransId="{15E79297-D995-4B91-98DB-AC4AC63F1163}" sibTransId="{43903DFF-21A2-443D-9B6C-9B1CEF3097D2}"/>
    <dgm:cxn modelId="{A1CDC5E9-843F-448C-9A00-2EE39EA13675}" srcId="{3553845D-F1CB-4AFF-8985-222400D9DF80}" destId="{43398E5E-614D-4F3D-9BE2-C1A222DC0476}" srcOrd="2" destOrd="0" parTransId="{DBB2DB61-081A-4D63-9427-8D494D80446C}" sibTransId="{18813A0E-F3C4-43D7-9B3F-91CEBB20E9C8}"/>
    <dgm:cxn modelId="{7403AAFB-A317-4481-903D-53069F675D01}" type="presOf" srcId="{A6ACA181-C1FE-4DA7-B262-6B5FC5460608}" destId="{CB447653-DD59-4BB2-BCB8-BBC28C31CDED}" srcOrd="1" destOrd="0" presId="urn:microsoft.com/office/officeart/2005/8/layout/orgChart1"/>
    <dgm:cxn modelId="{02DDBE0B-CF6F-4358-A289-D8E7058AD478}" type="presParOf" srcId="{EFF10D3F-7F43-438D-9BE5-1A1E7BC0ED61}" destId="{B8F63A01-40D2-46AD-8B77-7A467C98453E}" srcOrd="0" destOrd="0" presId="urn:microsoft.com/office/officeart/2005/8/layout/orgChart1"/>
    <dgm:cxn modelId="{2BBB59EC-499D-47BE-BDF7-DF80671B937C}" type="presParOf" srcId="{B8F63A01-40D2-46AD-8B77-7A467C98453E}" destId="{413B8887-A0B7-48A9-90E5-1045355F0E22}" srcOrd="0" destOrd="0" presId="urn:microsoft.com/office/officeart/2005/8/layout/orgChart1"/>
    <dgm:cxn modelId="{967FB9BD-0F95-450D-9FEA-5E25985FC38C}" type="presParOf" srcId="{413B8887-A0B7-48A9-90E5-1045355F0E22}" destId="{96363CA8-6830-4FED-91C4-B36D60282152}" srcOrd="0" destOrd="0" presId="urn:microsoft.com/office/officeart/2005/8/layout/orgChart1"/>
    <dgm:cxn modelId="{66492C3C-70F7-4092-A628-A4E94ED57512}" type="presParOf" srcId="{413B8887-A0B7-48A9-90E5-1045355F0E22}" destId="{12D5CC71-F54C-4462-A3AD-8EFA5A02B7E2}" srcOrd="1" destOrd="0" presId="urn:microsoft.com/office/officeart/2005/8/layout/orgChart1"/>
    <dgm:cxn modelId="{95F79D4D-0C79-48B4-858C-D970ADDF9FEB}" type="presParOf" srcId="{B8F63A01-40D2-46AD-8B77-7A467C98453E}" destId="{8AE531EC-F2C4-45C8-88A6-8EA8A45FBF05}" srcOrd="1" destOrd="0" presId="urn:microsoft.com/office/officeart/2005/8/layout/orgChart1"/>
    <dgm:cxn modelId="{C52D4089-8A86-44C9-8129-D91EC4D7B47D}" type="presParOf" srcId="{8AE531EC-F2C4-45C8-88A6-8EA8A45FBF05}" destId="{5E68A6D4-CD96-4D85-8871-7E761E2C87C8}" srcOrd="0" destOrd="0" presId="urn:microsoft.com/office/officeart/2005/8/layout/orgChart1"/>
    <dgm:cxn modelId="{F8706690-E552-47E3-998B-653974BD06CC}" type="presParOf" srcId="{8AE531EC-F2C4-45C8-88A6-8EA8A45FBF05}" destId="{4E45EADA-B380-4359-8C45-D6B61FC215DC}" srcOrd="1" destOrd="0" presId="urn:microsoft.com/office/officeart/2005/8/layout/orgChart1"/>
    <dgm:cxn modelId="{9F8182E9-883B-416E-BA96-C8FBBF308FB7}" type="presParOf" srcId="{4E45EADA-B380-4359-8C45-D6B61FC215DC}" destId="{260F6BA3-9401-452E-9864-2A377CB5D738}" srcOrd="0" destOrd="0" presId="urn:microsoft.com/office/officeart/2005/8/layout/orgChart1"/>
    <dgm:cxn modelId="{836BC535-E719-4ED4-B86E-736CF02D2C27}" type="presParOf" srcId="{260F6BA3-9401-452E-9864-2A377CB5D738}" destId="{A201515B-FDE0-4473-BAEE-DDD9E582BC51}" srcOrd="0" destOrd="0" presId="urn:microsoft.com/office/officeart/2005/8/layout/orgChart1"/>
    <dgm:cxn modelId="{3BC5341F-6F83-4F61-B4A0-24FFFB18832D}" type="presParOf" srcId="{260F6BA3-9401-452E-9864-2A377CB5D738}" destId="{CB447653-DD59-4BB2-BCB8-BBC28C31CDED}" srcOrd="1" destOrd="0" presId="urn:microsoft.com/office/officeart/2005/8/layout/orgChart1"/>
    <dgm:cxn modelId="{2F3E7B7D-DFF0-4174-A8CD-C78FEFE27D79}" type="presParOf" srcId="{4E45EADA-B380-4359-8C45-D6B61FC215DC}" destId="{7AFD54D3-3AE1-4334-829E-4FA9E3E9269A}" srcOrd="1" destOrd="0" presId="urn:microsoft.com/office/officeart/2005/8/layout/orgChart1"/>
    <dgm:cxn modelId="{45BA9547-18C3-4E88-BE10-E41761B8C1AA}" type="presParOf" srcId="{4E45EADA-B380-4359-8C45-D6B61FC215DC}" destId="{BA69A6EE-5AB1-42F1-AEB0-192471A10F92}" srcOrd="2" destOrd="0" presId="urn:microsoft.com/office/officeart/2005/8/layout/orgChart1"/>
    <dgm:cxn modelId="{BCE5373B-E00B-4C66-A251-3CCC10D5B245}" type="presParOf" srcId="{8AE531EC-F2C4-45C8-88A6-8EA8A45FBF05}" destId="{EFCCA511-36B9-4506-B2F5-61E305A32217}" srcOrd="2" destOrd="0" presId="urn:microsoft.com/office/officeart/2005/8/layout/orgChart1"/>
    <dgm:cxn modelId="{1AEB1307-2A7E-41A3-99D7-66C11EDC9EAC}" type="presParOf" srcId="{8AE531EC-F2C4-45C8-88A6-8EA8A45FBF05}" destId="{6913AAA1-EB03-46C5-B8B5-39CA8C00082D}" srcOrd="3" destOrd="0" presId="urn:microsoft.com/office/officeart/2005/8/layout/orgChart1"/>
    <dgm:cxn modelId="{87C59EEC-EC4E-41EC-B311-BE980EACB4C4}" type="presParOf" srcId="{6913AAA1-EB03-46C5-B8B5-39CA8C00082D}" destId="{DB159ED3-EA39-4145-9A9A-FA2545CC01CD}" srcOrd="0" destOrd="0" presId="urn:microsoft.com/office/officeart/2005/8/layout/orgChart1"/>
    <dgm:cxn modelId="{55CEF19E-0E5F-42DE-ABE8-526BDF7C137D}" type="presParOf" srcId="{DB159ED3-EA39-4145-9A9A-FA2545CC01CD}" destId="{E188BC84-F0A2-49B3-967C-2ADE7B2C61B7}" srcOrd="0" destOrd="0" presId="urn:microsoft.com/office/officeart/2005/8/layout/orgChart1"/>
    <dgm:cxn modelId="{3C74C61A-B94B-4796-9328-FE7AF2E43DD9}" type="presParOf" srcId="{DB159ED3-EA39-4145-9A9A-FA2545CC01CD}" destId="{A216B936-2501-4DAF-81CA-6C18AC37BBE6}" srcOrd="1" destOrd="0" presId="urn:microsoft.com/office/officeart/2005/8/layout/orgChart1"/>
    <dgm:cxn modelId="{8061C69C-81CB-4625-883D-55D6B1581A54}" type="presParOf" srcId="{6913AAA1-EB03-46C5-B8B5-39CA8C00082D}" destId="{FCBF8089-CD2E-4E33-BD2A-5A27C8702105}" srcOrd="1" destOrd="0" presId="urn:microsoft.com/office/officeart/2005/8/layout/orgChart1"/>
    <dgm:cxn modelId="{588302CE-855B-4665-9F08-FD508FE0D6F9}" type="presParOf" srcId="{6913AAA1-EB03-46C5-B8B5-39CA8C00082D}" destId="{9EBE6EB9-A0AE-4A9E-A8A2-85AEA72000BC}" srcOrd="2" destOrd="0" presId="urn:microsoft.com/office/officeart/2005/8/layout/orgChart1"/>
    <dgm:cxn modelId="{630D3427-B578-4F87-9E31-065B5458FE1B}" type="presParOf" srcId="{8AE531EC-F2C4-45C8-88A6-8EA8A45FBF05}" destId="{FB4FD183-C66D-4FD3-8139-385C2D7A0F1C}" srcOrd="4" destOrd="0" presId="urn:microsoft.com/office/officeart/2005/8/layout/orgChart1"/>
    <dgm:cxn modelId="{077819E0-AECB-4B97-809E-014AF0BF8B3E}" type="presParOf" srcId="{8AE531EC-F2C4-45C8-88A6-8EA8A45FBF05}" destId="{CC70731F-D458-449F-9229-1D047896A9F2}" srcOrd="5" destOrd="0" presId="urn:microsoft.com/office/officeart/2005/8/layout/orgChart1"/>
    <dgm:cxn modelId="{D4C24914-A8CE-4D84-8B13-A22CF62ADBF3}" type="presParOf" srcId="{CC70731F-D458-449F-9229-1D047896A9F2}" destId="{39743A15-475D-41F3-8058-F66202F67C75}" srcOrd="0" destOrd="0" presId="urn:microsoft.com/office/officeart/2005/8/layout/orgChart1"/>
    <dgm:cxn modelId="{3AC32599-CB49-44F3-A961-E7F3C98DD16A}" type="presParOf" srcId="{39743A15-475D-41F3-8058-F66202F67C75}" destId="{F9093EEE-A21B-4DD0-91F5-CC7526E1F8AB}" srcOrd="0" destOrd="0" presId="urn:microsoft.com/office/officeart/2005/8/layout/orgChart1"/>
    <dgm:cxn modelId="{3B39E1A6-6D50-4DE2-8CDA-78B04FC9001C}" type="presParOf" srcId="{39743A15-475D-41F3-8058-F66202F67C75}" destId="{D2F8AEA0-5B36-477C-9274-68E0E7759D60}" srcOrd="1" destOrd="0" presId="urn:microsoft.com/office/officeart/2005/8/layout/orgChart1"/>
    <dgm:cxn modelId="{8D336023-CF46-47B4-B6C0-1D5158FFAAB8}" type="presParOf" srcId="{CC70731F-D458-449F-9229-1D047896A9F2}" destId="{D7E99268-FCAA-4F44-98AD-10BDEEC2B460}" srcOrd="1" destOrd="0" presId="urn:microsoft.com/office/officeart/2005/8/layout/orgChart1"/>
    <dgm:cxn modelId="{D985D35D-9EE4-48C5-8EC5-4B7003B2CA4E}" type="presParOf" srcId="{CC70731F-D458-449F-9229-1D047896A9F2}" destId="{ABD0B6B2-A51B-4B06-AF09-668B1E43BF3D}" srcOrd="2" destOrd="0" presId="urn:microsoft.com/office/officeart/2005/8/layout/orgChart1"/>
    <dgm:cxn modelId="{EF22363B-5AA9-41DA-ADD7-A6230E38F437}" type="presParOf" srcId="{B8F63A01-40D2-46AD-8B77-7A467C98453E}" destId="{9CF64CAB-3752-451B-9EAD-73E9CEFC01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4BA554-4401-4AF2-BC91-64674FD03B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53845D-F1CB-4AFF-8985-222400D9DF80}">
      <dgm:prSet phldrT="[Texto]"/>
      <dgm:spPr/>
      <dgm:t>
        <a:bodyPr/>
        <a:lstStyle/>
        <a:p>
          <a:r>
            <a:rPr lang="pt-BR" dirty="0"/>
            <a:t>Mineração de dados</a:t>
          </a:r>
        </a:p>
      </dgm:t>
    </dgm:pt>
    <dgm:pt modelId="{15E79297-D995-4B91-98DB-AC4AC63F1163}" type="parTrans" cxnId="{BD98C8E7-84DE-485D-BAE2-ADD23946D5FB}">
      <dgm:prSet/>
      <dgm:spPr/>
      <dgm:t>
        <a:bodyPr/>
        <a:lstStyle/>
        <a:p>
          <a:endParaRPr lang="pt-BR"/>
        </a:p>
      </dgm:t>
    </dgm:pt>
    <dgm:pt modelId="{43903DFF-21A2-443D-9B6C-9B1CEF3097D2}" type="sibTrans" cxnId="{BD98C8E7-84DE-485D-BAE2-ADD23946D5FB}">
      <dgm:prSet/>
      <dgm:spPr/>
      <dgm:t>
        <a:bodyPr/>
        <a:lstStyle/>
        <a:p>
          <a:endParaRPr lang="pt-BR"/>
        </a:p>
      </dgm:t>
    </dgm:pt>
    <dgm:pt modelId="{A6ACA181-C1FE-4DA7-B262-6B5FC5460608}">
      <dgm:prSet phldrT="[Texto]"/>
      <dgm:spPr/>
      <dgm:t>
        <a:bodyPr/>
        <a:lstStyle/>
        <a:p>
          <a:r>
            <a:rPr lang="pt-BR" dirty="0"/>
            <a:t>Classificação</a:t>
          </a:r>
        </a:p>
      </dgm:t>
    </dgm:pt>
    <dgm:pt modelId="{6ABCB58D-B979-4BC2-8968-EB5B11832800}" type="parTrans" cxnId="{302BC397-4389-4163-8FCB-67188C85B0E8}">
      <dgm:prSet/>
      <dgm:spPr/>
      <dgm:t>
        <a:bodyPr/>
        <a:lstStyle/>
        <a:p>
          <a:endParaRPr lang="pt-BR"/>
        </a:p>
      </dgm:t>
    </dgm:pt>
    <dgm:pt modelId="{F3DB7C79-7990-4F11-A64B-020728587841}" type="sibTrans" cxnId="{302BC397-4389-4163-8FCB-67188C85B0E8}">
      <dgm:prSet/>
      <dgm:spPr/>
      <dgm:t>
        <a:bodyPr/>
        <a:lstStyle/>
        <a:p>
          <a:endParaRPr lang="pt-BR"/>
        </a:p>
      </dgm:t>
    </dgm:pt>
    <dgm:pt modelId="{13E750FF-3676-4179-8B84-88BC339DE838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Associação</a:t>
          </a:r>
        </a:p>
      </dgm:t>
    </dgm:pt>
    <dgm:pt modelId="{BDAE501E-1826-424C-B83E-B3201C39158F}" type="parTrans" cxnId="{B7E5BDA7-D2D5-498D-80E4-EC4DCC1EC5CF}">
      <dgm:prSet/>
      <dgm:spPr/>
      <dgm:t>
        <a:bodyPr/>
        <a:lstStyle/>
        <a:p>
          <a:endParaRPr lang="pt-BR"/>
        </a:p>
      </dgm:t>
    </dgm:pt>
    <dgm:pt modelId="{509ECB06-D3C9-43E7-AA73-1DF98F43EA71}" type="sibTrans" cxnId="{B7E5BDA7-D2D5-498D-80E4-EC4DCC1EC5CF}">
      <dgm:prSet/>
      <dgm:spPr/>
      <dgm:t>
        <a:bodyPr/>
        <a:lstStyle/>
        <a:p>
          <a:endParaRPr lang="pt-BR"/>
        </a:p>
      </dgm:t>
    </dgm:pt>
    <dgm:pt modelId="{43398E5E-614D-4F3D-9BE2-C1A222DC0476}">
      <dgm:prSet phldrT="[Texto]"/>
      <dgm:spPr>
        <a:solidFill>
          <a:schemeClr val="accent5"/>
        </a:solidFill>
      </dgm:spPr>
      <dgm:t>
        <a:bodyPr/>
        <a:lstStyle/>
        <a:p>
          <a:r>
            <a:rPr lang="pt-BR" dirty="0"/>
            <a:t>Agrupamento</a:t>
          </a:r>
        </a:p>
      </dgm:t>
    </dgm:pt>
    <dgm:pt modelId="{DBB2DB61-081A-4D63-9427-8D494D80446C}" type="parTrans" cxnId="{A1CDC5E9-843F-448C-9A00-2EE39EA13675}">
      <dgm:prSet/>
      <dgm:spPr/>
      <dgm:t>
        <a:bodyPr/>
        <a:lstStyle/>
        <a:p>
          <a:endParaRPr lang="pt-BR"/>
        </a:p>
      </dgm:t>
    </dgm:pt>
    <dgm:pt modelId="{18813A0E-F3C4-43D7-9B3F-91CEBB20E9C8}" type="sibTrans" cxnId="{A1CDC5E9-843F-448C-9A00-2EE39EA13675}">
      <dgm:prSet/>
      <dgm:spPr/>
      <dgm:t>
        <a:bodyPr/>
        <a:lstStyle/>
        <a:p>
          <a:endParaRPr lang="pt-BR"/>
        </a:p>
      </dgm:t>
    </dgm:pt>
    <dgm:pt modelId="{EFF10D3F-7F43-438D-9BE5-1A1E7BC0ED61}" type="pres">
      <dgm:prSet presAssocID="{D84BA554-4401-4AF2-BC91-64674FD03B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F63A01-40D2-46AD-8B77-7A467C98453E}" type="pres">
      <dgm:prSet presAssocID="{3553845D-F1CB-4AFF-8985-222400D9DF80}" presName="hierRoot1" presStyleCnt="0">
        <dgm:presLayoutVars>
          <dgm:hierBranch val="init"/>
        </dgm:presLayoutVars>
      </dgm:prSet>
      <dgm:spPr/>
    </dgm:pt>
    <dgm:pt modelId="{413B8887-A0B7-48A9-90E5-1045355F0E22}" type="pres">
      <dgm:prSet presAssocID="{3553845D-F1CB-4AFF-8985-222400D9DF80}" presName="rootComposite1" presStyleCnt="0"/>
      <dgm:spPr/>
    </dgm:pt>
    <dgm:pt modelId="{96363CA8-6830-4FED-91C4-B36D60282152}" type="pres">
      <dgm:prSet presAssocID="{3553845D-F1CB-4AFF-8985-222400D9DF80}" presName="rootText1" presStyleLbl="node0" presStyleIdx="0" presStyleCnt="1">
        <dgm:presLayoutVars>
          <dgm:chPref val="3"/>
        </dgm:presLayoutVars>
      </dgm:prSet>
      <dgm:spPr/>
    </dgm:pt>
    <dgm:pt modelId="{12D5CC71-F54C-4462-A3AD-8EFA5A02B7E2}" type="pres">
      <dgm:prSet presAssocID="{3553845D-F1CB-4AFF-8985-222400D9DF80}" presName="rootConnector1" presStyleLbl="node1" presStyleIdx="0" presStyleCnt="0"/>
      <dgm:spPr/>
    </dgm:pt>
    <dgm:pt modelId="{8AE531EC-F2C4-45C8-88A6-8EA8A45FBF05}" type="pres">
      <dgm:prSet presAssocID="{3553845D-F1CB-4AFF-8985-222400D9DF80}" presName="hierChild2" presStyleCnt="0"/>
      <dgm:spPr/>
    </dgm:pt>
    <dgm:pt modelId="{5E68A6D4-CD96-4D85-8871-7E761E2C87C8}" type="pres">
      <dgm:prSet presAssocID="{6ABCB58D-B979-4BC2-8968-EB5B11832800}" presName="Name37" presStyleLbl="parChTrans1D2" presStyleIdx="0" presStyleCnt="3"/>
      <dgm:spPr/>
    </dgm:pt>
    <dgm:pt modelId="{4E45EADA-B380-4359-8C45-D6B61FC215DC}" type="pres">
      <dgm:prSet presAssocID="{A6ACA181-C1FE-4DA7-B262-6B5FC5460608}" presName="hierRoot2" presStyleCnt="0">
        <dgm:presLayoutVars>
          <dgm:hierBranch val="init"/>
        </dgm:presLayoutVars>
      </dgm:prSet>
      <dgm:spPr/>
    </dgm:pt>
    <dgm:pt modelId="{260F6BA3-9401-452E-9864-2A377CB5D738}" type="pres">
      <dgm:prSet presAssocID="{A6ACA181-C1FE-4DA7-B262-6B5FC5460608}" presName="rootComposite" presStyleCnt="0"/>
      <dgm:spPr/>
    </dgm:pt>
    <dgm:pt modelId="{A201515B-FDE0-4473-BAEE-DDD9E582BC51}" type="pres">
      <dgm:prSet presAssocID="{A6ACA181-C1FE-4DA7-B262-6B5FC5460608}" presName="rootText" presStyleLbl="node2" presStyleIdx="0" presStyleCnt="3">
        <dgm:presLayoutVars>
          <dgm:chPref val="3"/>
        </dgm:presLayoutVars>
      </dgm:prSet>
      <dgm:spPr/>
    </dgm:pt>
    <dgm:pt modelId="{CB447653-DD59-4BB2-BCB8-BBC28C31CDED}" type="pres">
      <dgm:prSet presAssocID="{A6ACA181-C1FE-4DA7-B262-6B5FC5460608}" presName="rootConnector" presStyleLbl="node2" presStyleIdx="0" presStyleCnt="3"/>
      <dgm:spPr/>
    </dgm:pt>
    <dgm:pt modelId="{7AFD54D3-3AE1-4334-829E-4FA9E3E9269A}" type="pres">
      <dgm:prSet presAssocID="{A6ACA181-C1FE-4DA7-B262-6B5FC5460608}" presName="hierChild4" presStyleCnt="0"/>
      <dgm:spPr/>
    </dgm:pt>
    <dgm:pt modelId="{BA69A6EE-5AB1-42F1-AEB0-192471A10F92}" type="pres">
      <dgm:prSet presAssocID="{A6ACA181-C1FE-4DA7-B262-6B5FC5460608}" presName="hierChild5" presStyleCnt="0"/>
      <dgm:spPr/>
    </dgm:pt>
    <dgm:pt modelId="{EFCCA511-36B9-4506-B2F5-61E305A32217}" type="pres">
      <dgm:prSet presAssocID="{BDAE501E-1826-424C-B83E-B3201C39158F}" presName="Name37" presStyleLbl="parChTrans1D2" presStyleIdx="1" presStyleCnt="3"/>
      <dgm:spPr/>
    </dgm:pt>
    <dgm:pt modelId="{6913AAA1-EB03-46C5-B8B5-39CA8C00082D}" type="pres">
      <dgm:prSet presAssocID="{13E750FF-3676-4179-8B84-88BC339DE838}" presName="hierRoot2" presStyleCnt="0">
        <dgm:presLayoutVars>
          <dgm:hierBranch val="init"/>
        </dgm:presLayoutVars>
      </dgm:prSet>
      <dgm:spPr/>
    </dgm:pt>
    <dgm:pt modelId="{DB159ED3-EA39-4145-9A9A-FA2545CC01CD}" type="pres">
      <dgm:prSet presAssocID="{13E750FF-3676-4179-8B84-88BC339DE838}" presName="rootComposite" presStyleCnt="0"/>
      <dgm:spPr/>
    </dgm:pt>
    <dgm:pt modelId="{E188BC84-F0A2-49B3-967C-2ADE7B2C61B7}" type="pres">
      <dgm:prSet presAssocID="{13E750FF-3676-4179-8B84-88BC339DE838}" presName="rootText" presStyleLbl="node2" presStyleIdx="1" presStyleCnt="3">
        <dgm:presLayoutVars>
          <dgm:chPref val="3"/>
        </dgm:presLayoutVars>
      </dgm:prSet>
      <dgm:spPr/>
    </dgm:pt>
    <dgm:pt modelId="{A216B936-2501-4DAF-81CA-6C18AC37BBE6}" type="pres">
      <dgm:prSet presAssocID="{13E750FF-3676-4179-8B84-88BC339DE838}" presName="rootConnector" presStyleLbl="node2" presStyleIdx="1" presStyleCnt="3"/>
      <dgm:spPr/>
    </dgm:pt>
    <dgm:pt modelId="{FCBF8089-CD2E-4E33-BD2A-5A27C8702105}" type="pres">
      <dgm:prSet presAssocID="{13E750FF-3676-4179-8B84-88BC339DE838}" presName="hierChild4" presStyleCnt="0"/>
      <dgm:spPr/>
    </dgm:pt>
    <dgm:pt modelId="{9EBE6EB9-A0AE-4A9E-A8A2-85AEA72000BC}" type="pres">
      <dgm:prSet presAssocID="{13E750FF-3676-4179-8B84-88BC339DE838}" presName="hierChild5" presStyleCnt="0"/>
      <dgm:spPr/>
    </dgm:pt>
    <dgm:pt modelId="{FB4FD183-C66D-4FD3-8139-385C2D7A0F1C}" type="pres">
      <dgm:prSet presAssocID="{DBB2DB61-081A-4D63-9427-8D494D80446C}" presName="Name37" presStyleLbl="parChTrans1D2" presStyleIdx="2" presStyleCnt="3"/>
      <dgm:spPr/>
    </dgm:pt>
    <dgm:pt modelId="{CC70731F-D458-449F-9229-1D047896A9F2}" type="pres">
      <dgm:prSet presAssocID="{43398E5E-614D-4F3D-9BE2-C1A222DC0476}" presName="hierRoot2" presStyleCnt="0">
        <dgm:presLayoutVars>
          <dgm:hierBranch val="init"/>
        </dgm:presLayoutVars>
      </dgm:prSet>
      <dgm:spPr/>
    </dgm:pt>
    <dgm:pt modelId="{39743A15-475D-41F3-8058-F66202F67C75}" type="pres">
      <dgm:prSet presAssocID="{43398E5E-614D-4F3D-9BE2-C1A222DC0476}" presName="rootComposite" presStyleCnt="0"/>
      <dgm:spPr/>
    </dgm:pt>
    <dgm:pt modelId="{F9093EEE-A21B-4DD0-91F5-CC7526E1F8AB}" type="pres">
      <dgm:prSet presAssocID="{43398E5E-614D-4F3D-9BE2-C1A222DC0476}" presName="rootText" presStyleLbl="node2" presStyleIdx="2" presStyleCnt="3">
        <dgm:presLayoutVars>
          <dgm:chPref val="3"/>
        </dgm:presLayoutVars>
      </dgm:prSet>
      <dgm:spPr/>
    </dgm:pt>
    <dgm:pt modelId="{D2F8AEA0-5B36-477C-9274-68E0E7759D60}" type="pres">
      <dgm:prSet presAssocID="{43398E5E-614D-4F3D-9BE2-C1A222DC0476}" presName="rootConnector" presStyleLbl="node2" presStyleIdx="2" presStyleCnt="3"/>
      <dgm:spPr/>
    </dgm:pt>
    <dgm:pt modelId="{D7E99268-FCAA-4F44-98AD-10BDEEC2B460}" type="pres">
      <dgm:prSet presAssocID="{43398E5E-614D-4F3D-9BE2-C1A222DC0476}" presName="hierChild4" presStyleCnt="0"/>
      <dgm:spPr/>
    </dgm:pt>
    <dgm:pt modelId="{ABD0B6B2-A51B-4B06-AF09-668B1E43BF3D}" type="pres">
      <dgm:prSet presAssocID="{43398E5E-614D-4F3D-9BE2-C1A222DC0476}" presName="hierChild5" presStyleCnt="0"/>
      <dgm:spPr/>
    </dgm:pt>
    <dgm:pt modelId="{9CF64CAB-3752-451B-9EAD-73E9CEFC0131}" type="pres">
      <dgm:prSet presAssocID="{3553845D-F1CB-4AFF-8985-222400D9DF80}" presName="hierChild3" presStyleCnt="0"/>
      <dgm:spPr/>
    </dgm:pt>
  </dgm:ptLst>
  <dgm:cxnLst>
    <dgm:cxn modelId="{05F66E0D-AE8C-4584-B004-8554942C9989}" type="presOf" srcId="{DBB2DB61-081A-4D63-9427-8D494D80446C}" destId="{FB4FD183-C66D-4FD3-8139-385C2D7A0F1C}" srcOrd="0" destOrd="0" presId="urn:microsoft.com/office/officeart/2005/8/layout/orgChart1"/>
    <dgm:cxn modelId="{01C33C28-5F6E-4CA9-9160-442860081DC5}" type="presOf" srcId="{43398E5E-614D-4F3D-9BE2-C1A222DC0476}" destId="{F9093EEE-A21B-4DD0-91F5-CC7526E1F8AB}" srcOrd="0" destOrd="0" presId="urn:microsoft.com/office/officeart/2005/8/layout/orgChart1"/>
    <dgm:cxn modelId="{2B80762B-AD9E-466B-8E80-5307A61D22D7}" type="presOf" srcId="{6ABCB58D-B979-4BC2-8968-EB5B11832800}" destId="{5E68A6D4-CD96-4D85-8871-7E761E2C87C8}" srcOrd="0" destOrd="0" presId="urn:microsoft.com/office/officeart/2005/8/layout/orgChart1"/>
    <dgm:cxn modelId="{9FF1402E-5397-47E2-9857-3958719017E5}" type="presOf" srcId="{3553845D-F1CB-4AFF-8985-222400D9DF80}" destId="{12D5CC71-F54C-4462-A3AD-8EFA5A02B7E2}" srcOrd="1" destOrd="0" presId="urn:microsoft.com/office/officeart/2005/8/layout/orgChart1"/>
    <dgm:cxn modelId="{45390361-8E12-4610-A9AC-6BFC606206B4}" type="presOf" srcId="{BDAE501E-1826-424C-B83E-B3201C39158F}" destId="{EFCCA511-36B9-4506-B2F5-61E305A32217}" srcOrd="0" destOrd="0" presId="urn:microsoft.com/office/officeart/2005/8/layout/orgChart1"/>
    <dgm:cxn modelId="{084AC96A-E402-445C-B4F7-DF4B8CA5D5B4}" type="presOf" srcId="{13E750FF-3676-4179-8B84-88BC339DE838}" destId="{A216B936-2501-4DAF-81CA-6C18AC37BBE6}" srcOrd="1" destOrd="0" presId="urn:microsoft.com/office/officeart/2005/8/layout/orgChart1"/>
    <dgm:cxn modelId="{5A30214D-EF58-44EF-8DA3-28935FC15B5E}" type="presOf" srcId="{3553845D-F1CB-4AFF-8985-222400D9DF80}" destId="{96363CA8-6830-4FED-91C4-B36D60282152}" srcOrd="0" destOrd="0" presId="urn:microsoft.com/office/officeart/2005/8/layout/orgChart1"/>
    <dgm:cxn modelId="{4BBF6B52-BC56-4D15-A674-3FF5197E2A4C}" type="presOf" srcId="{43398E5E-614D-4F3D-9BE2-C1A222DC0476}" destId="{D2F8AEA0-5B36-477C-9274-68E0E7759D60}" srcOrd="1" destOrd="0" presId="urn:microsoft.com/office/officeart/2005/8/layout/orgChart1"/>
    <dgm:cxn modelId="{E01BDC77-8AA8-410C-B306-3A119BC60A63}" type="presOf" srcId="{D84BA554-4401-4AF2-BC91-64674FD03BAD}" destId="{EFF10D3F-7F43-438D-9BE5-1A1E7BC0ED61}" srcOrd="0" destOrd="0" presId="urn:microsoft.com/office/officeart/2005/8/layout/orgChart1"/>
    <dgm:cxn modelId="{70F16C5A-396C-4FCE-93A7-B65B11B8A400}" type="presOf" srcId="{A6ACA181-C1FE-4DA7-B262-6B5FC5460608}" destId="{A201515B-FDE0-4473-BAEE-DDD9E582BC51}" srcOrd="0" destOrd="0" presId="urn:microsoft.com/office/officeart/2005/8/layout/orgChart1"/>
    <dgm:cxn modelId="{302BC397-4389-4163-8FCB-67188C85B0E8}" srcId="{3553845D-F1CB-4AFF-8985-222400D9DF80}" destId="{A6ACA181-C1FE-4DA7-B262-6B5FC5460608}" srcOrd="0" destOrd="0" parTransId="{6ABCB58D-B979-4BC2-8968-EB5B11832800}" sibTransId="{F3DB7C79-7990-4F11-A64B-020728587841}"/>
    <dgm:cxn modelId="{B7E5BDA7-D2D5-498D-80E4-EC4DCC1EC5CF}" srcId="{3553845D-F1CB-4AFF-8985-222400D9DF80}" destId="{13E750FF-3676-4179-8B84-88BC339DE838}" srcOrd="1" destOrd="0" parTransId="{BDAE501E-1826-424C-B83E-B3201C39158F}" sibTransId="{509ECB06-D3C9-43E7-AA73-1DF98F43EA71}"/>
    <dgm:cxn modelId="{4C7AFCE4-5644-4383-8787-EBBF523461A2}" type="presOf" srcId="{13E750FF-3676-4179-8B84-88BC339DE838}" destId="{E188BC84-F0A2-49B3-967C-2ADE7B2C61B7}" srcOrd="0" destOrd="0" presId="urn:microsoft.com/office/officeart/2005/8/layout/orgChart1"/>
    <dgm:cxn modelId="{BD98C8E7-84DE-485D-BAE2-ADD23946D5FB}" srcId="{D84BA554-4401-4AF2-BC91-64674FD03BAD}" destId="{3553845D-F1CB-4AFF-8985-222400D9DF80}" srcOrd="0" destOrd="0" parTransId="{15E79297-D995-4B91-98DB-AC4AC63F1163}" sibTransId="{43903DFF-21A2-443D-9B6C-9B1CEF3097D2}"/>
    <dgm:cxn modelId="{A1CDC5E9-843F-448C-9A00-2EE39EA13675}" srcId="{3553845D-F1CB-4AFF-8985-222400D9DF80}" destId="{43398E5E-614D-4F3D-9BE2-C1A222DC0476}" srcOrd="2" destOrd="0" parTransId="{DBB2DB61-081A-4D63-9427-8D494D80446C}" sibTransId="{18813A0E-F3C4-43D7-9B3F-91CEBB20E9C8}"/>
    <dgm:cxn modelId="{7403AAFB-A317-4481-903D-53069F675D01}" type="presOf" srcId="{A6ACA181-C1FE-4DA7-B262-6B5FC5460608}" destId="{CB447653-DD59-4BB2-BCB8-BBC28C31CDED}" srcOrd="1" destOrd="0" presId="urn:microsoft.com/office/officeart/2005/8/layout/orgChart1"/>
    <dgm:cxn modelId="{02DDBE0B-CF6F-4358-A289-D8E7058AD478}" type="presParOf" srcId="{EFF10D3F-7F43-438D-9BE5-1A1E7BC0ED61}" destId="{B8F63A01-40D2-46AD-8B77-7A467C98453E}" srcOrd="0" destOrd="0" presId="urn:microsoft.com/office/officeart/2005/8/layout/orgChart1"/>
    <dgm:cxn modelId="{2BBB59EC-499D-47BE-BDF7-DF80671B937C}" type="presParOf" srcId="{B8F63A01-40D2-46AD-8B77-7A467C98453E}" destId="{413B8887-A0B7-48A9-90E5-1045355F0E22}" srcOrd="0" destOrd="0" presId="urn:microsoft.com/office/officeart/2005/8/layout/orgChart1"/>
    <dgm:cxn modelId="{967FB9BD-0F95-450D-9FEA-5E25985FC38C}" type="presParOf" srcId="{413B8887-A0B7-48A9-90E5-1045355F0E22}" destId="{96363CA8-6830-4FED-91C4-B36D60282152}" srcOrd="0" destOrd="0" presId="urn:microsoft.com/office/officeart/2005/8/layout/orgChart1"/>
    <dgm:cxn modelId="{66492C3C-70F7-4092-A628-A4E94ED57512}" type="presParOf" srcId="{413B8887-A0B7-48A9-90E5-1045355F0E22}" destId="{12D5CC71-F54C-4462-A3AD-8EFA5A02B7E2}" srcOrd="1" destOrd="0" presId="urn:microsoft.com/office/officeart/2005/8/layout/orgChart1"/>
    <dgm:cxn modelId="{95F79D4D-0C79-48B4-858C-D970ADDF9FEB}" type="presParOf" srcId="{B8F63A01-40D2-46AD-8B77-7A467C98453E}" destId="{8AE531EC-F2C4-45C8-88A6-8EA8A45FBF05}" srcOrd="1" destOrd="0" presId="urn:microsoft.com/office/officeart/2005/8/layout/orgChart1"/>
    <dgm:cxn modelId="{C52D4089-8A86-44C9-8129-D91EC4D7B47D}" type="presParOf" srcId="{8AE531EC-F2C4-45C8-88A6-8EA8A45FBF05}" destId="{5E68A6D4-CD96-4D85-8871-7E761E2C87C8}" srcOrd="0" destOrd="0" presId="urn:microsoft.com/office/officeart/2005/8/layout/orgChart1"/>
    <dgm:cxn modelId="{F8706690-E552-47E3-998B-653974BD06CC}" type="presParOf" srcId="{8AE531EC-F2C4-45C8-88A6-8EA8A45FBF05}" destId="{4E45EADA-B380-4359-8C45-D6B61FC215DC}" srcOrd="1" destOrd="0" presId="urn:microsoft.com/office/officeart/2005/8/layout/orgChart1"/>
    <dgm:cxn modelId="{9F8182E9-883B-416E-BA96-C8FBBF308FB7}" type="presParOf" srcId="{4E45EADA-B380-4359-8C45-D6B61FC215DC}" destId="{260F6BA3-9401-452E-9864-2A377CB5D738}" srcOrd="0" destOrd="0" presId="urn:microsoft.com/office/officeart/2005/8/layout/orgChart1"/>
    <dgm:cxn modelId="{836BC535-E719-4ED4-B86E-736CF02D2C27}" type="presParOf" srcId="{260F6BA3-9401-452E-9864-2A377CB5D738}" destId="{A201515B-FDE0-4473-BAEE-DDD9E582BC51}" srcOrd="0" destOrd="0" presId="urn:microsoft.com/office/officeart/2005/8/layout/orgChart1"/>
    <dgm:cxn modelId="{3BC5341F-6F83-4F61-B4A0-24FFFB18832D}" type="presParOf" srcId="{260F6BA3-9401-452E-9864-2A377CB5D738}" destId="{CB447653-DD59-4BB2-BCB8-BBC28C31CDED}" srcOrd="1" destOrd="0" presId="urn:microsoft.com/office/officeart/2005/8/layout/orgChart1"/>
    <dgm:cxn modelId="{2F3E7B7D-DFF0-4174-A8CD-C78FEFE27D79}" type="presParOf" srcId="{4E45EADA-B380-4359-8C45-D6B61FC215DC}" destId="{7AFD54D3-3AE1-4334-829E-4FA9E3E9269A}" srcOrd="1" destOrd="0" presId="urn:microsoft.com/office/officeart/2005/8/layout/orgChart1"/>
    <dgm:cxn modelId="{45BA9547-18C3-4E88-BE10-E41761B8C1AA}" type="presParOf" srcId="{4E45EADA-B380-4359-8C45-D6B61FC215DC}" destId="{BA69A6EE-5AB1-42F1-AEB0-192471A10F92}" srcOrd="2" destOrd="0" presId="urn:microsoft.com/office/officeart/2005/8/layout/orgChart1"/>
    <dgm:cxn modelId="{BCE5373B-E00B-4C66-A251-3CCC10D5B245}" type="presParOf" srcId="{8AE531EC-F2C4-45C8-88A6-8EA8A45FBF05}" destId="{EFCCA511-36B9-4506-B2F5-61E305A32217}" srcOrd="2" destOrd="0" presId="urn:microsoft.com/office/officeart/2005/8/layout/orgChart1"/>
    <dgm:cxn modelId="{1AEB1307-2A7E-41A3-99D7-66C11EDC9EAC}" type="presParOf" srcId="{8AE531EC-F2C4-45C8-88A6-8EA8A45FBF05}" destId="{6913AAA1-EB03-46C5-B8B5-39CA8C00082D}" srcOrd="3" destOrd="0" presId="urn:microsoft.com/office/officeart/2005/8/layout/orgChart1"/>
    <dgm:cxn modelId="{87C59EEC-EC4E-41EC-B311-BE980EACB4C4}" type="presParOf" srcId="{6913AAA1-EB03-46C5-B8B5-39CA8C00082D}" destId="{DB159ED3-EA39-4145-9A9A-FA2545CC01CD}" srcOrd="0" destOrd="0" presId="urn:microsoft.com/office/officeart/2005/8/layout/orgChart1"/>
    <dgm:cxn modelId="{55CEF19E-0E5F-42DE-ABE8-526BDF7C137D}" type="presParOf" srcId="{DB159ED3-EA39-4145-9A9A-FA2545CC01CD}" destId="{E188BC84-F0A2-49B3-967C-2ADE7B2C61B7}" srcOrd="0" destOrd="0" presId="urn:microsoft.com/office/officeart/2005/8/layout/orgChart1"/>
    <dgm:cxn modelId="{3C74C61A-B94B-4796-9328-FE7AF2E43DD9}" type="presParOf" srcId="{DB159ED3-EA39-4145-9A9A-FA2545CC01CD}" destId="{A216B936-2501-4DAF-81CA-6C18AC37BBE6}" srcOrd="1" destOrd="0" presId="urn:microsoft.com/office/officeart/2005/8/layout/orgChart1"/>
    <dgm:cxn modelId="{8061C69C-81CB-4625-883D-55D6B1581A54}" type="presParOf" srcId="{6913AAA1-EB03-46C5-B8B5-39CA8C00082D}" destId="{FCBF8089-CD2E-4E33-BD2A-5A27C8702105}" srcOrd="1" destOrd="0" presId="urn:microsoft.com/office/officeart/2005/8/layout/orgChart1"/>
    <dgm:cxn modelId="{588302CE-855B-4665-9F08-FD508FE0D6F9}" type="presParOf" srcId="{6913AAA1-EB03-46C5-B8B5-39CA8C00082D}" destId="{9EBE6EB9-A0AE-4A9E-A8A2-85AEA72000BC}" srcOrd="2" destOrd="0" presId="urn:microsoft.com/office/officeart/2005/8/layout/orgChart1"/>
    <dgm:cxn modelId="{630D3427-B578-4F87-9E31-065B5458FE1B}" type="presParOf" srcId="{8AE531EC-F2C4-45C8-88A6-8EA8A45FBF05}" destId="{FB4FD183-C66D-4FD3-8139-385C2D7A0F1C}" srcOrd="4" destOrd="0" presId="urn:microsoft.com/office/officeart/2005/8/layout/orgChart1"/>
    <dgm:cxn modelId="{077819E0-AECB-4B97-809E-014AF0BF8B3E}" type="presParOf" srcId="{8AE531EC-F2C4-45C8-88A6-8EA8A45FBF05}" destId="{CC70731F-D458-449F-9229-1D047896A9F2}" srcOrd="5" destOrd="0" presId="urn:microsoft.com/office/officeart/2005/8/layout/orgChart1"/>
    <dgm:cxn modelId="{D4C24914-A8CE-4D84-8B13-A22CF62ADBF3}" type="presParOf" srcId="{CC70731F-D458-449F-9229-1D047896A9F2}" destId="{39743A15-475D-41F3-8058-F66202F67C75}" srcOrd="0" destOrd="0" presId="urn:microsoft.com/office/officeart/2005/8/layout/orgChart1"/>
    <dgm:cxn modelId="{3AC32599-CB49-44F3-A961-E7F3C98DD16A}" type="presParOf" srcId="{39743A15-475D-41F3-8058-F66202F67C75}" destId="{F9093EEE-A21B-4DD0-91F5-CC7526E1F8AB}" srcOrd="0" destOrd="0" presId="urn:microsoft.com/office/officeart/2005/8/layout/orgChart1"/>
    <dgm:cxn modelId="{3B39E1A6-6D50-4DE2-8CDA-78B04FC9001C}" type="presParOf" srcId="{39743A15-475D-41F3-8058-F66202F67C75}" destId="{D2F8AEA0-5B36-477C-9274-68E0E7759D60}" srcOrd="1" destOrd="0" presId="urn:microsoft.com/office/officeart/2005/8/layout/orgChart1"/>
    <dgm:cxn modelId="{8D336023-CF46-47B4-B6C0-1D5158FFAAB8}" type="presParOf" srcId="{CC70731F-D458-449F-9229-1D047896A9F2}" destId="{D7E99268-FCAA-4F44-98AD-10BDEEC2B460}" srcOrd="1" destOrd="0" presId="urn:microsoft.com/office/officeart/2005/8/layout/orgChart1"/>
    <dgm:cxn modelId="{D985D35D-9EE4-48C5-8EC5-4B7003B2CA4E}" type="presParOf" srcId="{CC70731F-D458-449F-9229-1D047896A9F2}" destId="{ABD0B6B2-A51B-4B06-AF09-668B1E43BF3D}" srcOrd="2" destOrd="0" presId="urn:microsoft.com/office/officeart/2005/8/layout/orgChart1"/>
    <dgm:cxn modelId="{EF22363B-5AA9-41DA-ADD7-A6230E38F437}" type="presParOf" srcId="{B8F63A01-40D2-46AD-8B77-7A467C98453E}" destId="{9CF64CAB-3752-451B-9EAD-73E9CEFC01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4BA554-4401-4AF2-BC91-64674FD03B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53845D-F1CB-4AFF-8985-222400D9DF80}">
      <dgm:prSet phldrT="[Texto]" custT="1"/>
      <dgm:spPr/>
      <dgm:t>
        <a:bodyPr/>
        <a:lstStyle/>
        <a:p>
          <a:r>
            <a:rPr lang="pt-BR" sz="2800" dirty="0"/>
            <a:t>Mineração de dados</a:t>
          </a:r>
        </a:p>
      </dgm:t>
    </dgm:pt>
    <dgm:pt modelId="{15E79297-D995-4B91-98DB-AC4AC63F1163}" type="parTrans" cxnId="{BD98C8E7-84DE-485D-BAE2-ADD23946D5FB}">
      <dgm:prSet/>
      <dgm:spPr/>
      <dgm:t>
        <a:bodyPr/>
        <a:lstStyle/>
        <a:p>
          <a:endParaRPr lang="pt-BR" sz="1400"/>
        </a:p>
      </dgm:t>
    </dgm:pt>
    <dgm:pt modelId="{43903DFF-21A2-443D-9B6C-9B1CEF3097D2}" type="sibTrans" cxnId="{BD98C8E7-84DE-485D-BAE2-ADD23946D5FB}">
      <dgm:prSet/>
      <dgm:spPr/>
      <dgm:t>
        <a:bodyPr/>
        <a:lstStyle/>
        <a:p>
          <a:endParaRPr lang="pt-BR" sz="1400"/>
        </a:p>
      </dgm:t>
    </dgm:pt>
    <dgm:pt modelId="{A6ACA181-C1FE-4DA7-B262-6B5FC5460608}">
      <dgm:prSet phldrT="[Texto]" custT="1"/>
      <dgm:spPr/>
      <dgm:t>
        <a:bodyPr/>
        <a:lstStyle/>
        <a:p>
          <a:r>
            <a:rPr lang="pt-BR" sz="2800" dirty="0" err="1"/>
            <a:t>Weka</a:t>
          </a:r>
          <a:endParaRPr lang="pt-BR" sz="2800" dirty="0"/>
        </a:p>
      </dgm:t>
    </dgm:pt>
    <dgm:pt modelId="{6ABCB58D-B979-4BC2-8968-EB5B11832800}" type="parTrans" cxnId="{302BC397-4389-4163-8FCB-67188C85B0E8}">
      <dgm:prSet/>
      <dgm:spPr/>
      <dgm:t>
        <a:bodyPr/>
        <a:lstStyle/>
        <a:p>
          <a:endParaRPr lang="pt-BR" sz="1400"/>
        </a:p>
      </dgm:t>
    </dgm:pt>
    <dgm:pt modelId="{F3DB7C79-7990-4F11-A64B-020728587841}" type="sibTrans" cxnId="{302BC397-4389-4163-8FCB-67188C85B0E8}">
      <dgm:prSet/>
      <dgm:spPr/>
      <dgm:t>
        <a:bodyPr/>
        <a:lstStyle/>
        <a:p>
          <a:endParaRPr lang="pt-BR" sz="1400"/>
        </a:p>
      </dgm:t>
    </dgm:pt>
    <dgm:pt modelId="{13E750FF-3676-4179-8B84-88BC339DE838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pt-BR" sz="2800" dirty="0" err="1"/>
            <a:t>Knime</a:t>
          </a:r>
          <a:endParaRPr lang="pt-BR" sz="2800" dirty="0"/>
        </a:p>
      </dgm:t>
    </dgm:pt>
    <dgm:pt modelId="{BDAE501E-1826-424C-B83E-B3201C39158F}" type="parTrans" cxnId="{B7E5BDA7-D2D5-498D-80E4-EC4DCC1EC5CF}">
      <dgm:prSet/>
      <dgm:spPr/>
      <dgm:t>
        <a:bodyPr/>
        <a:lstStyle/>
        <a:p>
          <a:endParaRPr lang="pt-BR" sz="1400"/>
        </a:p>
      </dgm:t>
    </dgm:pt>
    <dgm:pt modelId="{509ECB06-D3C9-43E7-AA73-1DF98F43EA71}" type="sibTrans" cxnId="{B7E5BDA7-D2D5-498D-80E4-EC4DCC1EC5CF}">
      <dgm:prSet/>
      <dgm:spPr/>
      <dgm:t>
        <a:bodyPr/>
        <a:lstStyle/>
        <a:p>
          <a:endParaRPr lang="pt-BR" sz="1400"/>
        </a:p>
      </dgm:t>
    </dgm:pt>
    <dgm:pt modelId="{43398E5E-614D-4F3D-9BE2-C1A222DC0476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pt-BR" sz="2800" dirty="0"/>
            <a:t>R</a:t>
          </a:r>
        </a:p>
      </dgm:t>
    </dgm:pt>
    <dgm:pt modelId="{DBB2DB61-081A-4D63-9427-8D494D80446C}" type="parTrans" cxnId="{A1CDC5E9-843F-448C-9A00-2EE39EA13675}">
      <dgm:prSet/>
      <dgm:spPr/>
      <dgm:t>
        <a:bodyPr/>
        <a:lstStyle/>
        <a:p>
          <a:endParaRPr lang="pt-BR" sz="1400"/>
        </a:p>
      </dgm:t>
    </dgm:pt>
    <dgm:pt modelId="{18813A0E-F3C4-43D7-9B3F-91CEBB20E9C8}" type="sibTrans" cxnId="{A1CDC5E9-843F-448C-9A00-2EE39EA13675}">
      <dgm:prSet/>
      <dgm:spPr/>
      <dgm:t>
        <a:bodyPr/>
        <a:lstStyle/>
        <a:p>
          <a:endParaRPr lang="pt-BR" sz="1400"/>
        </a:p>
      </dgm:t>
    </dgm:pt>
    <dgm:pt modelId="{EFF10D3F-7F43-438D-9BE5-1A1E7BC0ED61}" type="pres">
      <dgm:prSet presAssocID="{D84BA554-4401-4AF2-BC91-64674FD03B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F63A01-40D2-46AD-8B77-7A467C98453E}" type="pres">
      <dgm:prSet presAssocID="{3553845D-F1CB-4AFF-8985-222400D9DF80}" presName="hierRoot1" presStyleCnt="0">
        <dgm:presLayoutVars>
          <dgm:hierBranch val="init"/>
        </dgm:presLayoutVars>
      </dgm:prSet>
      <dgm:spPr/>
    </dgm:pt>
    <dgm:pt modelId="{413B8887-A0B7-48A9-90E5-1045355F0E22}" type="pres">
      <dgm:prSet presAssocID="{3553845D-F1CB-4AFF-8985-222400D9DF80}" presName="rootComposite1" presStyleCnt="0"/>
      <dgm:spPr/>
    </dgm:pt>
    <dgm:pt modelId="{96363CA8-6830-4FED-91C4-B36D60282152}" type="pres">
      <dgm:prSet presAssocID="{3553845D-F1CB-4AFF-8985-222400D9DF80}" presName="rootText1" presStyleLbl="node0" presStyleIdx="0" presStyleCnt="1">
        <dgm:presLayoutVars>
          <dgm:chPref val="3"/>
        </dgm:presLayoutVars>
      </dgm:prSet>
      <dgm:spPr/>
    </dgm:pt>
    <dgm:pt modelId="{12D5CC71-F54C-4462-A3AD-8EFA5A02B7E2}" type="pres">
      <dgm:prSet presAssocID="{3553845D-F1CB-4AFF-8985-222400D9DF80}" presName="rootConnector1" presStyleLbl="node1" presStyleIdx="0" presStyleCnt="0"/>
      <dgm:spPr/>
    </dgm:pt>
    <dgm:pt modelId="{8AE531EC-F2C4-45C8-88A6-8EA8A45FBF05}" type="pres">
      <dgm:prSet presAssocID="{3553845D-F1CB-4AFF-8985-222400D9DF80}" presName="hierChild2" presStyleCnt="0"/>
      <dgm:spPr/>
    </dgm:pt>
    <dgm:pt modelId="{5E68A6D4-CD96-4D85-8871-7E761E2C87C8}" type="pres">
      <dgm:prSet presAssocID="{6ABCB58D-B979-4BC2-8968-EB5B11832800}" presName="Name37" presStyleLbl="parChTrans1D2" presStyleIdx="0" presStyleCnt="3"/>
      <dgm:spPr/>
    </dgm:pt>
    <dgm:pt modelId="{4E45EADA-B380-4359-8C45-D6B61FC215DC}" type="pres">
      <dgm:prSet presAssocID="{A6ACA181-C1FE-4DA7-B262-6B5FC5460608}" presName="hierRoot2" presStyleCnt="0">
        <dgm:presLayoutVars>
          <dgm:hierBranch val="init"/>
        </dgm:presLayoutVars>
      </dgm:prSet>
      <dgm:spPr/>
    </dgm:pt>
    <dgm:pt modelId="{260F6BA3-9401-452E-9864-2A377CB5D738}" type="pres">
      <dgm:prSet presAssocID="{A6ACA181-C1FE-4DA7-B262-6B5FC5460608}" presName="rootComposite" presStyleCnt="0"/>
      <dgm:spPr/>
    </dgm:pt>
    <dgm:pt modelId="{A201515B-FDE0-4473-BAEE-DDD9E582BC51}" type="pres">
      <dgm:prSet presAssocID="{A6ACA181-C1FE-4DA7-B262-6B5FC5460608}" presName="rootText" presStyleLbl="node2" presStyleIdx="0" presStyleCnt="3">
        <dgm:presLayoutVars>
          <dgm:chPref val="3"/>
        </dgm:presLayoutVars>
      </dgm:prSet>
      <dgm:spPr/>
    </dgm:pt>
    <dgm:pt modelId="{CB447653-DD59-4BB2-BCB8-BBC28C31CDED}" type="pres">
      <dgm:prSet presAssocID="{A6ACA181-C1FE-4DA7-B262-6B5FC5460608}" presName="rootConnector" presStyleLbl="node2" presStyleIdx="0" presStyleCnt="3"/>
      <dgm:spPr/>
    </dgm:pt>
    <dgm:pt modelId="{7AFD54D3-3AE1-4334-829E-4FA9E3E9269A}" type="pres">
      <dgm:prSet presAssocID="{A6ACA181-C1FE-4DA7-B262-6B5FC5460608}" presName="hierChild4" presStyleCnt="0"/>
      <dgm:spPr/>
    </dgm:pt>
    <dgm:pt modelId="{BA69A6EE-5AB1-42F1-AEB0-192471A10F92}" type="pres">
      <dgm:prSet presAssocID="{A6ACA181-C1FE-4DA7-B262-6B5FC5460608}" presName="hierChild5" presStyleCnt="0"/>
      <dgm:spPr/>
    </dgm:pt>
    <dgm:pt modelId="{EFCCA511-36B9-4506-B2F5-61E305A32217}" type="pres">
      <dgm:prSet presAssocID="{BDAE501E-1826-424C-B83E-B3201C39158F}" presName="Name37" presStyleLbl="parChTrans1D2" presStyleIdx="1" presStyleCnt="3"/>
      <dgm:spPr/>
    </dgm:pt>
    <dgm:pt modelId="{6913AAA1-EB03-46C5-B8B5-39CA8C00082D}" type="pres">
      <dgm:prSet presAssocID="{13E750FF-3676-4179-8B84-88BC339DE838}" presName="hierRoot2" presStyleCnt="0">
        <dgm:presLayoutVars>
          <dgm:hierBranch val="init"/>
        </dgm:presLayoutVars>
      </dgm:prSet>
      <dgm:spPr/>
    </dgm:pt>
    <dgm:pt modelId="{DB159ED3-EA39-4145-9A9A-FA2545CC01CD}" type="pres">
      <dgm:prSet presAssocID="{13E750FF-3676-4179-8B84-88BC339DE838}" presName="rootComposite" presStyleCnt="0"/>
      <dgm:spPr/>
    </dgm:pt>
    <dgm:pt modelId="{E188BC84-F0A2-49B3-967C-2ADE7B2C61B7}" type="pres">
      <dgm:prSet presAssocID="{13E750FF-3676-4179-8B84-88BC339DE838}" presName="rootText" presStyleLbl="node2" presStyleIdx="1" presStyleCnt="3">
        <dgm:presLayoutVars>
          <dgm:chPref val="3"/>
        </dgm:presLayoutVars>
      </dgm:prSet>
      <dgm:spPr/>
    </dgm:pt>
    <dgm:pt modelId="{A216B936-2501-4DAF-81CA-6C18AC37BBE6}" type="pres">
      <dgm:prSet presAssocID="{13E750FF-3676-4179-8B84-88BC339DE838}" presName="rootConnector" presStyleLbl="node2" presStyleIdx="1" presStyleCnt="3"/>
      <dgm:spPr/>
    </dgm:pt>
    <dgm:pt modelId="{FCBF8089-CD2E-4E33-BD2A-5A27C8702105}" type="pres">
      <dgm:prSet presAssocID="{13E750FF-3676-4179-8B84-88BC339DE838}" presName="hierChild4" presStyleCnt="0"/>
      <dgm:spPr/>
    </dgm:pt>
    <dgm:pt modelId="{9EBE6EB9-A0AE-4A9E-A8A2-85AEA72000BC}" type="pres">
      <dgm:prSet presAssocID="{13E750FF-3676-4179-8B84-88BC339DE838}" presName="hierChild5" presStyleCnt="0"/>
      <dgm:spPr/>
    </dgm:pt>
    <dgm:pt modelId="{FB4FD183-C66D-4FD3-8139-385C2D7A0F1C}" type="pres">
      <dgm:prSet presAssocID="{DBB2DB61-081A-4D63-9427-8D494D80446C}" presName="Name37" presStyleLbl="parChTrans1D2" presStyleIdx="2" presStyleCnt="3"/>
      <dgm:spPr/>
    </dgm:pt>
    <dgm:pt modelId="{CC70731F-D458-449F-9229-1D047896A9F2}" type="pres">
      <dgm:prSet presAssocID="{43398E5E-614D-4F3D-9BE2-C1A222DC0476}" presName="hierRoot2" presStyleCnt="0">
        <dgm:presLayoutVars>
          <dgm:hierBranch val="init"/>
        </dgm:presLayoutVars>
      </dgm:prSet>
      <dgm:spPr/>
    </dgm:pt>
    <dgm:pt modelId="{39743A15-475D-41F3-8058-F66202F67C75}" type="pres">
      <dgm:prSet presAssocID="{43398E5E-614D-4F3D-9BE2-C1A222DC0476}" presName="rootComposite" presStyleCnt="0"/>
      <dgm:spPr/>
    </dgm:pt>
    <dgm:pt modelId="{F9093EEE-A21B-4DD0-91F5-CC7526E1F8AB}" type="pres">
      <dgm:prSet presAssocID="{43398E5E-614D-4F3D-9BE2-C1A222DC0476}" presName="rootText" presStyleLbl="node2" presStyleIdx="2" presStyleCnt="3">
        <dgm:presLayoutVars>
          <dgm:chPref val="3"/>
        </dgm:presLayoutVars>
      </dgm:prSet>
      <dgm:spPr/>
    </dgm:pt>
    <dgm:pt modelId="{D2F8AEA0-5B36-477C-9274-68E0E7759D60}" type="pres">
      <dgm:prSet presAssocID="{43398E5E-614D-4F3D-9BE2-C1A222DC0476}" presName="rootConnector" presStyleLbl="node2" presStyleIdx="2" presStyleCnt="3"/>
      <dgm:spPr/>
    </dgm:pt>
    <dgm:pt modelId="{D7E99268-FCAA-4F44-98AD-10BDEEC2B460}" type="pres">
      <dgm:prSet presAssocID="{43398E5E-614D-4F3D-9BE2-C1A222DC0476}" presName="hierChild4" presStyleCnt="0"/>
      <dgm:spPr/>
    </dgm:pt>
    <dgm:pt modelId="{ABD0B6B2-A51B-4B06-AF09-668B1E43BF3D}" type="pres">
      <dgm:prSet presAssocID="{43398E5E-614D-4F3D-9BE2-C1A222DC0476}" presName="hierChild5" presStyleCnt="0"/>
      <dgm:spPr/>
    </dgm:pt>
    <dgm:pt modelId="{9CF64CAB-3752-451B-9EAD-73E9CEFC0131}" type="pres">
      <dgm:prSet presAssocID="{3553845D-F1CB-4AFF-8985-222400D9DF80}" presName="hierChild3" presStyleCnt="0"/>
      <dgm:spPr/>
    </dgm:pt>
  </dgm:ptLst>
  <dgm:cxnLst>
    <dgm:cxn modelId="{05F66E0D-AE8C-4584-B004-8554942C9989}" type="presOf" srcId="{DBB2DB61-081A-4D63-9427-8D494D80446C}" destId="{FB4FD183-C66D-4FD3-8139-385C2D7A0F1C}" srcOrd="0" destOrd="0" presId="urn:microsoft.com/office/officeart/2005/8/layout/orgChart1"/>
    <dgm:cxn modelId="{01C33C28-5F6E-4CA9-9160-442860081DC5}" type="presOf" srcId="{43398E5E-614D-4F3D-9BE2-C1A222DC0476}" destId="{F9093EEE-A21B-4DD0-91F5-CC7526E1F8AB}" srcOrd="0" destOrd="0" presId="urn:microsoft.com/office/officeart/2005/8/layout/orgChart1"/>
    <dgm:cxn modelId="{2B80762B-AD9E-466B-8E80-5307A61D22D7}" type="presOf" srcId="{6ABCB58D-B979-4BC2-8968-EB5B11832800}" destId="{5E68A6D4-CD96-4D85-8871-7E761E2C87C8}" srcOrd="0" destOrd="0" presId="urn:microsoft.com/office/officeart/2005/8/layout/orgChart1"/>
    <dgm:cxn modelId="{9FF1402E-5397-47E2-9857-3958719017E5}" type="presOf" srcId="{3553845D-F1CB-4AFF-8985-222400D9DF80}" destId="{12D5CC71-F54C-4462-A3AD-8EFA5A02B7E2}" srcOrd="1" destOrd="0" presId="urn:microsoft.com/office/officeart/2005/8/layout/orgChart1"/>
    <dgm:cxn modelId="{45390361-8E12-4610-A9AC-6BFC606206B4}" type="presOf" srcId="{BDAE501E-1826-424C-B83E-B3201C39158F}" destId="{EFCCA511-36B9-4506-B2F5-61E305A32217}" srcOrd="0" destOrd="0" presId="urn:microsoft.com/office/officeart/2005/8/layout/orgChart1"/>
    <dgm:cxn modelId="{084AC96A-E402-445C-B4F7-DF4B8CA5D5B4}" type="presOf" srcId="{13E750FF-3676-4179-8B84-88BC339DE838}" destId="{A216B936-2501-4DAF-81CA-6C18AC37BBE6}" srcOrd="1" destOrd="0" presId="urn:microsoft.com/office/officeart/2005/8/layout/orgChart1"/>
    <dgm:cxn modelId="{5A30214D-EF58-44EF-8DA3-28935FC15B5E}" type="presOf" srcId="{3553845D-F1CB-4AFF-8985-222400D9DF80}" destId="{96363CA8-6830-4FED-91C4-B36D60282152}" srcOrd="0" destOrd="0" presId="urn:microsoft.com/office/officeart/2005/8/layout/orgChart1"/>
    <dgm:cxn modelId="{4BBF6B52-BC56-4D15-A674-3FF5197E2A4C}" type="presOf" srcId="{43398E5E-614D-4F3D-9BE2-C1A222DC0476}" destId="{D2F8AEA0-5B36-477C-9274-68E0E7759D60}" srcOrd="1" destOrd="0" presId="urn:microsoft.com/office/officeart/2005/8/layout/orgChart1"/>
    <dgm:cxn modelId="{E01BDC77-8AA8-410C-B306-3A119BC60A63}" type="presOf" srcId="{D84BA554-4401-4AF2-BC91-64674FD03BAD}" destId="{EFF10D3F-7F43-438D-9BE5-1A1E7BC0ED61}" srcOrd="0" destOrd="0" presId="urn:microsoft.com/office/officeart/2005/8/layout/orgChart1"/>
    <dgm:cxn modelId="{70F16C5A-396C-4FCE-93A7-B65B11B8A400}" type="presOf" srcId="{A6ACA181-C1FE-4DA7-B262-6B5FC5460608}" destId="{A201515B-FDE0-4473-BAEE-DDD9E582BC51}" srcOrd="0" destOrd="0" presId="urn:microsoft.com/office/officeart/2005/8/layout/orgChart1"/>
    <dgm:cxn modelId="{302BC397-4389-4163-8FCB-67188C85B0E8}" srcId="{3553845D-F1CB-4AFF-8985-222400D9DF80}" destId="{A6ACA181-C1FE-4DA7-B262-6B5FC5460608}" srcOrd="0" destOrd="0" parTransId="{6ABCB58D-B979-4BC2-8968-EB5B11832800}" sibTransId="{F3DB7C79-7990-4F11-A64B-020728587841}"/>
    <dgm:cxn modelId="{B7E5BDA7-D2D5-498D-80E4-EC4DCC1EC5CF}" srcId="{3553845D-F1CB-4AFF-8985-222400D9DF80}" destId="{13E750FF-3676-4179-8B84-88BC339DE838}" srcOrd="1" destOrd="0" parTransId="{BDAE501E-1826-424C-B83E-B3201C39158F}" sibTransId="{509ECB06-D3C9-43E7-AA73-1DF98F43EA71}"/>
    <dgm:cxn modelId="{4C7AFCE4-5644-4383-8787-EBBF523461A2}" type="presOf" srcId="{13E750FF-3676-4179-8B84-88BC339DE838}" destId="{E188BC84-F0A2-49B3-967C-2ADE7B2C61B7}" srcOrd="0" destOrd="0" presId="urn:microsoft.com/office/officeart/2005/8/layout/orgChart1"/>
    <dgm:cxn modelId="{BD98C8E7-84DE-485D-BAE2-ADD23946D5FB}" srcId="{D84BA554-4401-4AF2-BC91-64674FD03BAD}" destId="{3553845D-F1CB-4AFF-8985-222400D9DF80}" srcOrd="0" destOrd="0" parTransId="{15E79297-D995-4B91-98DB-AC4AC63F1163}" sibTransId="{43903DFF-21A2-443D-9B6C-9B1CEF3097D2}"/>
    <dgm:cxn modelId="{A1CDC5E9-843F-448C-9A00-2EE39EA13675}" srcId="{3553845D-F1CB-4AFF-8985-222400D9DF80}" destId="{43398E5E-614D-4F3D-9BE2-C1A222DC0476}" srcOrd="2" destOrd="0" parTransId="{DBB2DB61-081A-4D63-9427-8D494D80446C}" sibTransId="{18813A0E-F3C4-43D7-9B3F-91CEBB20E9C8}"/>
    <dgm:cxn modelId="{7403AAFB-A317-4481-903D-53069F675D01}" type="presOf" srcId="{A6ACA181-C1FE-4DA7-B262-6B5FC5460608}" destId="{CB447653-DD59-4BB2-BCB8-BBC28C31CDED}" srcOrd="1" destOrd="0" presId="urn:microsoft.com/office/officeart/2005/8/layout/orgChart1"/>
    <dgm:cxn modelId="{02DDBE0B-CF6F-4358-A289-D8E7058AD478}" type="presParOf" srcId="{EFF10D3F-7F43-438D-9BE5-1A1E7BC0ED61}" destId="{B8F63A01-40D2-46AD-8B77-7A467C98453E}" srcOrd="0" destOrd="0" presId="urn:microsoft.com/office/officeart/2005/8/layout/orgChart1"/>
    <dgm:cxn modelId="{2BBB59EC-499D-47BE-BDF7-DF80671B937C}" type="presParOf" srcId="{B8F63A01-40D2-46AD-8B77-7A467C98453E}" destId="{413B8887-A0B7-48A9-90E5-1045355F0E22}" srcOrd="0" destOrd="0" presId="urn:microsoft.com/office/officeart/2005/8/layout/orgChart1"/>
    <dgm:cxn modelId="{967FB9BD-0F95-450D-9FEA-5E25985FC38C}" type="presParOf" srcId="{413B8887-A0B7-48A9-90E5-1045355F0E22}" destId="{96363CA8-6830-4FED-91C4-B36D60282152}" srcOrd="0" destOrd="0" presId="urn:microsoft.com/office/officeart/2005/8/layout/orgChart1"/>
    <dgm:cxn modelId="{66492C3C-70F7-4092-A628-A4E94ED57512}" type="presParOf" srcId="{413B8887-A0B7-48A9-90E5-1045355F0E22}" destId="{12D5CC71-F54C-4462-A3AD-8EFA5A02B7E2}" srcOrd="1" destOrd="0" presId="urn:microsoft.com/office/officeart/2005/8/layout/orgChart1"/>
    <dgm:cxn modelId="{95F79D4D-0C79-48B4-858C-D970ADDF9FEB}" type="presParOf" srcId="{B8F63A01-40D2-46AD-8B77-7A467C98453E}" destId="{8AE531EC-F2C4-45C8-88A6-8EA8A45FBF05}" srcOrd="1" destOrd="0" presId="urn:microsoft.com/office/officeart/2005/8/layout/orgChart1"/>
    <dgm:cxn modelId="{C52D4089-8A86-44C9-8129-D91EC4D7B47D}" type="presParOf" srcId="{8AE531EC-F2C4-45C8-88A6-8EA8A45FBF05}" destId="{5E68A6D4-CD96-4D85-8871-7E761E2C87C8}" srcOrd="0" destOrd="0" presId="urn:microsoft.com/office/officeart/2005/8/layout/orgChart1"/>
    <dgm:cxn modelId="{F8706690-E552-47E3-998B-653974BD06CC}" type="presParOf" srcId="{8AE531EC-F2C4-45C8-88A6-8EA8A45FBF05}" destId="{4E45EADA-B380-4359-8C45-D6B61FC215DC}" srcOrd="1" destOrd="0" presId="urn:microsoft.com/office/officeart/2005/8/layout/orgChart1"/>
    <dgm:cxn modelId="{9F8182E9-883B-416E-BA96-C8FBBF308FB7}" type="presParOf" srcId="{4E45EADA-B380-4359-8C45-D6B61FC215DC}" destId="{260F6BA3-9401-452E-9864-2A377CB5D738}" srcOrd="0" destOrd="0" presId="urn:microsoft.com/office/officeart/2005/8/layout/orgChart1"/>
    <dgm:cxn modelId="{836BC535-E719-4ED4-B86E-736CF02D2C27}" type="presParOf" srcId="{260F6BA3-9401-452E-9864-2A377CB5D738}" destId="{A201515B-FDE0-4473-BAEE-DDD9E582BC51}" srcOrd="0" destOrd="0" presId="urn:microsoft.com/office/officeart/2005/8/layout/orgChart1"/>
    <dgm:cxn modelId="{3BC5341F-6F83-4F61-B4A0-24FFFB18832D}" type="presParOf" srcId="{260F6BA3-9401-452E-9864-2A377CB5D738}" destId="{CB447653-DD59-4BB2-BCB8-BBC28C31CDED}" srcOrd="1" destOrd="0" presId="urn:microsoft.com/office/officeart/2005/8/layout/orgChart1"/>
    <dgm:cxn modelId="{2F3E7B7D-DFF0-4174-A8CD-C78FEFE27D79}" type="presParOf" srcId="{4E45EADA-B380-4359-8C45-D6B61FC215DC}" destId="{7AFD54D3-3AE1-4334-829E-4FA9E3E9269A}" srcOrd="1" destOrd="0" presId="urn:microsoft.com/office/officeart/2005/8/layout/orgChart1"/>
    <dgm:cxn modelId="{45BA9547-18C3-4E88-BE10-E41761B8C1AA}" type="presParOf" srcId="{4E45EADA-B380-4359-8C45-D6B61FC215DC}" destId="{BA69A6EE-5AB1-42F1-AEB0-192471A10F92}" srcOrd="2" destOrd="0" presId="urn:microsoft.com/office/officeart/2005/8/layout/orgChart1"/>
    <dgm:cxn modelId="{BCE5373B-E00B-4C66-A251-3CCC10D5B245}" type="presParOf" srcId="{8AE531EC-F2C4-45C8-88A6-8EA8A45FBF05}" destId="{EFCCA511-36B9-4506-B2F5-61E305A32217}" srcOrd="2" destOrd="0" presId="urn:microsoft.com/office/officeart/2005/8/layout/orgChart1"/>
    <dgm:cxn modelId="{1AEB1307-2A7E-41A3-99D7-66C11EDC9EAC}" type="presParOf" srcId="{8AE531EC-F2C4-45C8-88A6-8EA8A45FBF05}" destId="{6913AAA1-EB03-46C5-B8B5-39CA8C00082D}" srcOrd="3" destOrd="0" presId="urn:microsoft.com/office/officeart/2005/8/layout/orgChart1"/>
    <dgm:cxn modelId="{87C59EEC-EC4E-41EC-B311-BE980EACB4C4}" type="presParOf" srcId="{6913AAA1-EB03-46C5-B8B5-39CA8C00082D}" destId="{DB159ED3-EA39-4145-9A9A-FA2545CC01CD}" srcOrd="0" destOrd="0" presId="urn:microsoft.com/office/officeart/2005/8/layout/orgChart1"/>
    <dgm:cxn modelId="{55CEF19E-0E5F-42DE-ABE8-526BDF7C137D}" type="presParOf" srcId="{DB159ED3-EA39-4145-9A9A-FA2545CC01CD}" destId="{E188BC84-F0A2-49B3-967C-2ADE7B2C61B7}" srcOrd="0" destOrd="0" presId="urn:microsoft.com/office/officeart/2005/8/layout/orgChart1"/>
    <dgm:cxn modelId="{3C74C61A-B94B-4796-9328-FE7AF2E43DD9}" type="presParOf" srcId="{DB159ED3-EA39-4145-9A9A-FA2545CC01CD}" destId="{A216B936-2501-4DAF-81CA-6C18AC37BBE6}" srcOrd="1" destOrd="0" presId="urn:microsoft.com/office/officeart/2005/8/layout/orgChart1"/>
    <dgm:cxn modelId="{8061C69C-81CB-4625-883D-55D6B1581A54}" type="presParOf" srcId="{6913AAA1-EB03-46C5-B8B5-39CA8C00082D}" destId="{FCBF8089-CD2E-4E33-BD2A-5A27C8702105}" srcOrd="1" destOrd="0" presId="urn:microsoft.com/office/officeart/2005/8/layout/orgChart1"/>
    <dgm:cxn modelId="{588302CE-855B-4665-9F08-FD508FE0D6F9}" type="presParOf" srcId="{6913AAA1-EB03-46C5-B8B5-39CA8C00082D}" destId="{9EBE6EB9-A0AE-4A9E-A8A2-85AEA72000BC}" srcOrd="2" destOrd="0" presId="urn:microsoft.com/office/officeart/2005/8/layout/orgChart1"/>
    <dgm:cxn modelId="{630D3427-B578-4F87-9E31-065B5458FE1B}" type="presParOf" srcId="{8AE531EC-F2C4-45C8-88A6-8EA8A45FBF05}" destId="{FB4FD183-C66D-4FD3-8139-385C2D7A0F1C}" srcOrd="4" destOrd="0" presId="urn:microsoft.com/office/officeart/2005/8/layout/orgChart1"/>
    <dgm:cxn modelId="{077819E0-AECB-4B97-809E-014AF0BF8B3E}" type="presParOf" srcId="{8AE531EC-F2C4-45C8-88A6-8EA8A45FBF05}" destId="{CC70731F-D458-449F-9229-1D047896A9F2}" srcOrd="5" destOrd="0" presId="urn:microsoft.com/office/officeart/2005/8/layout/orgChart1"/>
    <dgm:cxn modelId="{D4C24914-A8CE-4D84-8B13-A22CF62ADBF3}" type="presParOf" srcId="{CC70731F-D458-449F-9229-1D047896A9F2}" destId="{39743A15-475D-41F3-8058-F66202F67C75}" srcOrd="0" destOrd="0" presId="urn:microsoft.com/office/officeart/2005/8/layout/orgChart1"/>
    <dgm:cxn modelId="{3AC32599-CB49-44F3-A961-E7F3C98DD16A}" type="presParOf" srcId="{39743A15-475D-41F3-8058-F66202F67C75}" destId="{F9093EEE-A21B-4DD0-91F5-CC7526E1F8AB}" srcOrd="0" destOrd="0" presId="urn:microsoft.com/office/officeart/2005/8/layout/orgChart1"/>
    <dgm:cxn modelId="{3B39E1A6-6D50-4DE2-8CDA-78B04FC9001C}" type="presParOf" srcId="{39743A15-475D-41F3-8058-F66202F67C75}" destId="{D2F8AEA0-5B36-477C-9274-68E0E7759D60}" srcOrd="1" destOrd="0" presId="urn:microsoft.com/office/officeart/2005/8/layout/orgChart1"/>
    <dgm:cxn modelId="{8D336023-CF46-47B4-B6C0-1D5158FFAAB8}" type="presParOf" srcId="{CC70731F-D458-449F-9229-1D047896A9F2}" destId="{D7E99268-FCAA-4F44-98AD-10BDEEC2B460}" srcOrd="1" destOrd="0" presId="urn:microsoft.com/office/officeart/2005/8/layout/orgChart1"/>
    <dgm:cxn modelId="{D985D35D-9EE4-48C5-8EC5-4B7003B2CA4E}" type="presParOf" srcId="{CC70731F-D458-449F-9229-1D047896A9F2}" destId="{ABD0B6B2-A51B-4B06-AF09-668B1E43BF3D}" srcOrd="2" destOrd="0" presId="urn:microsoft.com/office/officeart/2005/8/layout/orgChart1"/>
    <dgm:cxn modelId="{EF22363B-5AA9-41DA-ADD7-A6230E38F437}" type="presParOf" srcId="{B8F63A01-40D2-46AD-8B77-7A467C98453E}" destId="{9CF64CAB-3752-451B-9EAD-73E9CEFC01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FD183-C66D-4FD3-8139-385C2D7A0F1C}">
      <dsp:nvSpPr>
        <dsp:cNvPr id="0" name=""/>
        <dsp:cNvSpPr/>
      </dsp:nvSpPr>
      <dsp:spPr>
        <a:xfrm>
          <a:off x="3277253" y="1284536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07"/>
              </a:lnTo>
              <a:lnTo>
                <a:pt x="2318680" y="201207"/>
              </a:lnTo>
              <a:lnTo>
                <a:pt x="231868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A511-36B9-4506-B2F5-61E305A32217}">
      <dsp:nvSpPr>
        <dsp:cNvPr id="0" name=""/>
        <dsp:cNvSpPr/>
      </dsp:nvSpPr>
      <dsp:spPr>
        <a:xfrm>
          <a:off x="3231533" y="1284536"/>
          <a:ext cx="91440" cy="40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A6D4-CD96-4D85-8871-7E761E2C87C8}">
      <dsp:nvSpPr>
        <dsp:cNvPr id="0" name=""/>
        <dsp:cNvSpPr/>
      </dsp:nvSpPr>
      <dsp:spPr>
        <a:xfrm>
          <a:off x="958572" y="1284536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2318680" y="0"/>
              </a:moveTo>
              <a:lnTo>
                <a:pt x="2318680" y="201207"/>
              </a:lnTo>
              <a:lnTo>
                <a:pt x="0" y="201207"/>
              </a:lnTo>
              <a:lnTo>
                <a:pt x="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63CA8-6830-4FED-91C4-B36D60282152}">
      <dsp:nvSpPr>
        <dsp:cNvPr id="0" name=""/>
        <dsp:cNvSpPr/>
      </dsp:nvSpPr>
      <dsp:spPr>
        <a:xfrm>
          <a:off x="2319120" y="326404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Mineração de dados</a:t>
          </a:r>
        </a:p>
      </dsp:txBody>
      <dsp:txXfrm>
        <a:off x="2319120" y="326404"/>
        <a:ext cx="1916264" cy="958132"/>
      </dsp:txXfrm>
    </dsp:sp>
    <dsp:sp modelId="{A201515B-FDE0-4473-BAEE-DDD9E582BC51}">
      <dsp:nvSpPr>
        <dsp:cNvPr id="0" name=""/>
        <dsp:cNvSpPr/>
      </dsp:nvSpPr>
      <dsp:spPr>
        <a:xfrm>
          <a:off x="440" y="1686952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Classificação</a:t>
          </a:r>
        </a:p>
      </dsp:txBody>
      <dsp:txXfrm>
        <a:off x="440" y="1686952"/>
        <a:ext cx="1916264" cy="958132"/>
      </dsp:txXfrm>
    </dsp:sp>
    <dsp:sp modelId="{E188BC84-F0A2-49B3-967C-2ADE7B2C61B7}">
      <dsp:nvSpPr>
        <dsp:cNvPr id="0" name=""/>
        <dsp:cNvSpPr/>
      </dsp:nvSpPr>
      <dsp:spPr>
        <a:xfrm>
          <a:off x="2319120" y="1686952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Associação</a:t>
          </a:r>
        </a:p>
      </dsp:txBody>
      <dsp:txXfrm>
        <a:off x="2319120" y="1686952"/>
        <a:ext cx="1916264" cy="958132"/>
      </dsp:txXfrm>
    </dsp:sp>
    <dsp:sp modelId="{F9093EEE-A21B-4DD0-91F5-CC7526E1F8AB}">
      <dsp:nvSpPr>
        <dsp:cNvPr id="0" name=""/>
        <dsp:cNvSpPr/>
      </dsp:nvSpPr>
      <dsp:spPr>
        <a:xfrm>
          <a:off x="4637801" y="1686952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Agrupamento</a:t>
          </a:r>
        </a:p>
      </dsp:txBody>
      <dsp:txXfrm>
        <a:off x="4637801" y="1686952"/>
        <a:ext cx="1916264" cy="958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FD183-C66D-4FD3-8139-385C2D7A0F1C}">
      <dsp:nvSpPr>
        <dsp:cNvPr id="0" name=""/>
        <dsp:cNvSpPr/>
      </dsp:nvSpPr>
      <dsp:spPr>
        <a:xfrm>
          <a:off x="3277253" y="1156439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07"/>
              </a:lnTo>
              <a:lnTo>
                <a:pt x="2318680" y="201207"/>
              </a:lnTo>
              <a:lnTo>
                <a:pt x="231868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A511-36B9-4506-B2F5-61E305A32217}">
      <dsp:nvSpPr>
        <dsp:cNvPr id="0" name=""/>
        <dsp:cNvSpPr/>
      </dsp:nvSpPr>
      <dsp:spPr>
        <a:xfrm>
          <a:off x="3231533" y="1156439"/>
          <a:ext cx="91440" cy="40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A6D4-CD96-4D85-8871-7E761E2C87C8}">
      <dsp:nvSpPr>
        <dsp:cNvPr id="0" name=""/>
        <dsp:cNvSpPr/>
      </dsp:nvSpPr>
      <dsp:spPr>
        <a:xfrm>
          <a:off x="958572" y="1156439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2318680" y="0"/>
              </a:moveTo>
              <a:lnTo>
                <a:pt x="2318680" y="201207"/>
              </a:lnTo>
              <a:lnTo>
                <a:pt x="0" y="201207"/>
              </a:lnTo>
              <a:lnTo>
                <a:pt x="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63CA8-6830-4FED-91C4-B36D60282152}">
      <dsp:nvSpPr>
        <dsp:cNvPr id="0" name=""/>
        <dsp:cNvSpPr/>
      </dsp:nvSpPr>
      <dsp:spPr>
        <a:xfrm>
          <a:off x="231072" y="454501"/>
          <a:ext cx="6092361" cy="701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Mineração de dados - Classificação</a:t>
          </a:r>
        </a:p>
      </dsp:txBody>
      <dsp:txXfrm>
        <a:off x="231072" y="454501"/>
        <a:ext cx="6092361" cy="701937"/>
      </dsp:txXfrm>
    </dsp:sp>
    <dsp:sp modelId="{A201515B-FDE0-4473-BAEE-DDD9E582BC51}">
      <dsp:nvSpPr>
        <dsp:cNvPr id="0" name=""/>
        <dsp:cNvSpPr/>
      </dsp:nvSpPr>
      <dsp:spPr>
        <a:xfrm>
          <a:off x="440" y="1558854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Árvores de decisão</a:t>
          </a:r>
        </a:p>
      </dsp:txBody>
      <dsp:txXfrm>
        <a:off x="440" y="1558854"/>
        <a:ext cx="1916264" cy="958132"/>
      </dsp:txXfrm>
    </dsp:sp>
    <dsp:sp modelId="{E188BC84-F0A2-49B3-967C-2ADE7B2C61B7}">
      <dsp:nvSpPr>
        <dsp:cNvPr id="0" name=""/>
        <dsp:cNvSpPr/>
      </dsp:nvSpPr>
      <dsp:spPr>
        <a:xfrm>
          <a:off x="2319120" y="1558854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Regras</a:t>
          </a:r>
        </a:p>
      </dsp:txBody>
      <dsp:txXfrm>
        <a:off x="2319120" y="1558854"/>
        <a:ext cx="1916264" cy="958132"/>
      </dsp:txXfrm>
    </dsp:sp>
    <dsp:sp modelId="{F9093EEE-A21B-4DD0-91F5-CC7526E1F8AB}">
      <dsp:nvSpPr>
        <dsp:cNvPr id="0" name=""/>
        <dsp:cNvSpPr/>
      </dsp:nvSpPr>
      <dsp:spPr>
        <a:xfrm>
          <a:off x="4637801" y="1558854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Redes Neurais</a:t>
          </a:r>
        </a:p>
      </dsp:txBody>
      <dsp:txXfrm>
        <a:off x="4637801" y="1558854"/>
        <a:ext cx="1916264" cy="958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FD183-C66D-4FD3-8139-385C2D7A0F1C}">
      <dsp:nvSpPr>
        <dsp:cNvPr id="0" name=""/>
        <dsp:cNvSpPr/>
      </dsp:nvSpPr>
      <dsp:spPr>
        <a:xfrm>
          <a:off x="3277253" y="1284536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07"/>
              </a:lnTo>
              <a:lnTo>
                <a:pt x="2318680" y="201207"/>
              </a:lnTo>
              <a:lnTo>
                <a:pt x="231868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A511-36B9-4506-B2F5-61E305A32217}">
      <dsp:nvSpPr>
        <dsp:cNvPr id="0" name=""/>
        <dsp:cNvSpPr/>
      </dsp:nvSpPr>
      <dsp:spPr>
        <a:xfrm>
          <a:off x="3231533" y="1284536"/>
          <a:ext cx="91440" cy="40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A6D4-CD96-4D85-8871-7E761E2C87C8}">
      <dsp:nvSpPr>
        <dsp:cNvPr id="0" name=""/>
        <dsp:cNvSpPr/>
      </dsp:nvSpPr>
      <dsp:spPr>
        <a:xfrm>
          <a:off x="958572" y="1284536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2318680" y="0"/>
              </a:moveTo>
              <a:lnTo>
                <a:pt x="2318680" y="201207"/>
              </a:lnTo>
              <a:lnTo>
                <a:pt x="0" y="201207"/>
              </a:lnTo>
              <a:lnTo>
                <a:pt x="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63CA8-6830-4FED-91C4-B36D60282152}">
      <dsp:nvSpPr>
        <dsp:cNvPr id="0" name=""/>
        <dsp:cNvSpPr/>
      </dsp:nvSpPr>
      <dsp:spPr>
        <a:xfrm>
          <a:off x="2319120" y="326404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Mineração de dados</a:t>
          </a:r>
        </a:p>
      </dsp:txBody>
      <dsp:txXfrm>
        <a:off x="2319120" y="326404"/>
        <a:ext cx="1916264" cy="958132"/>
      </dsp:txXfrm>
    </dsp:sp>
    <dsp:sp modelId="{A201515B-FDE0-4473-BAEE-DDD9E582BC51}">
      <dsp:nvSpPr>
        <dsp:cNvPr id="0" name=""/>
        <dsp:cNvSpPr/>
      </dsp:nvSpPr>
      <dsp:spPr>
        <a:xfrm>
          <a:off x="440" y="1686952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Classificação</a:t>
          </a:r>
        </a:p>
      </dsp:txBody>
      <dsp:txXfrm>
        <a:off x="440" y="1686952"/>
        <a:ext cx="1916264" cy="958132"/>
      </dsp:txXfrm>
    </dsp:sp>
    <dsp:sp modelId="{E188BC84-F0A2-49B3-967C-2ADE7B2C61B7}">
      <dsp:nvSpPr>
        <dsp:cNvPr id="0" name=""/>
        <dsp:cNvSpPr/>
      </dsp:nvSpPr>
      <dsp:spPr>
        <a:xfrm>
          <a:off x="2319120" y="1686952"/>
          <a:ext cx="1916264" cy="958132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Associação</a:t>
          </a:r>
        </a:p>
      </dsp:txBody>
      <dsp:txXfrm>
        <a:off x="2319120" y="1686952"/>
        <a:ext cx="1916264" cy="958132"/>
      </dsp:txXfrm>
    </dsp:sp>
    <dsp:sp modelId="{F9093EEE-A21B-4DD0-91F5-CC7526E1F8AB}">
      <dsp:nvSpPr>
        <dsp:cNvPr id="0" name=""/>
        <dsp:cNvSpPr/>
      </dsp:nvSpPr>
      <dsp:spPr>
        <a:xfrm>
          <a:off x="4637801" y="1686952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Agrupamento</a:t>
          </a:r>
        </a:p>
      </dsp:txBody>
      <dsp:txXfrm>
        <a:off x="4637801" y="1686952"/>
        <a:ext cx="1916264" cy="9581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FD183-C66D-4FD3-8139-385C2D7A0F1C}">
      <dsp:nvSpPr>
        <dsp:cNvPr id="0" name=""/>
        <dsp:cNvSpPr/>
      </dsp:nvSpPr>
      <dsp:spPr>
        <a:xfrm>
          <a:off x="3277253" y="1284536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07"/>
              </a:lnTo>
              <a:lnTo>
                <a:pt x="2318680" y="201207"/>
              </a:lnTo>
              <a:lnTo>
                <a:pt x="231868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A511-36B9-4506-B2F5-61E305A32217}">
      <dsp:nvSpPr>
        <dsp:cNvPr id="0" name=""/>
        <dsp:cNvSpPr/>
      </dsp:nvSpPr>
      <dsp:spPr>
        <a:xfrm>
          <a:off x="3231533" y="1284536"/>
          <a:ext cx="91440" cy="40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A6D4-CD96-4D85-8871-7E761E2C87C8}">
      <dsp:nvSpPr>
        <dsp:cNvPr id="0" name=""/>
        <dsp:cNvSpPr/>
      </dsp:nvSpPr>
      <dsp:spPr>
        <a:xfrm>
          <a:off x="958572" y="1284536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2318680" y="0"/>
              </a:moveTo>
              <a:lnTo>
                <a:pt x="2318680" y="201207"/>
              </a:lnTo>
              <a:lnTo>
                <a:pt x="0" y="201207"/>
              </a:lnTo>
              <a:lnTo>
                <a:pt x="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63CA8-6830-4FED-91C4-B36D60282152}">
      <dsp:nvSpPr>
        <dsp:cNvPr id="0" name=""/>
        <dsp:cNvSpPr/>
      </dsp:nvSpPr>
      <dsp:spPr>
        <a:xfrm>
          <a:off x="2319120" y="326404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Mineração de dados</a:t>
          </a:r>
        </a:p>
      </dsp:txBody>
      <dsp:txXfrm>
        <a:off x="2319120" y="326404"/>
        <a:ext cx="1916264" cy="958132"/>
      </dsp:txXfrm>
    </dsp:sp>
    <dsp:sp modelId="{A201515B-FDE0-4473-BAEE-DDD9E582BC51}">
      <dsp:nvSpPr>
        <dsp:cNvPr id="0" name=""/>
        <dsp:cNvSpPr/>
      </dsp:nvSpPr>
      <dsp:spPr>
        <a:xfrm>
          <a:off x="440" y="1686952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Classificação</a:t>
          </a:r>
        </a:p>
      </dsp:txBody>
      <dsp:txXfrm>
        <a:off x="440" y="1686952"/>
        <a:ext cx="1916264" cy="958132"/>
      </dsp:txXfrm>
    </dsp:sp>
    <dsp:sp modelId="{E188BC84-F0A2-49B3-967C-2ADE7B2C61B7}">
      <dsp:nvSpPr>
        <dsp:cNvPr id="0" name=""/>
        <dsp:cNvSpPr/>
      </dsp:nvSpPr>
      <dsp:spPr>
        <a:xfrm>
          <a:off x="2319120" y="1686952"/>
          <a:ext cx="1916264" cy="95813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Associação</a:t>
          </a:r>
        </a:p>
      </dsp:txBody>
      <dsp:txXfrm>
        <a:off x="2319120" y="1686952"/>
        <a:ext cx="1916264" cy="958132"/>
      </dsp:txXfrm>
    </dsp:sp>
    <dsp:sp modelId="{F9093EEE-A21B-4DD0-91F5-CC7526E1F8AB}">
      <dsp:nvSpPr>
        <dsp:cNvPr id="0" name=""/>
        <dsp:cNvSpPr/>
      </dsp:nvSpPr>
      <dsp:spPr>
        <a:xfrm>
          <a:off x="4637801" y="1686952"/>
          <a:ext cx="1916264" cy="958132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Agrupamento</a:t>
          </a:r>
        </a:p>
      </dsp:txBody>
      <dsp:txXfrm>
        <a:off x="4637801" y="1686952"/>
        <a:ext cx="1916264" cy="958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FD183-C66D-4FD3-8139-385C2D7A0F1C}">
      <dsp:nvSpPr>
        <dsp:cNvPr id="0" name=""/>
        <dsp:cNvSpPr/>
      </dsp:nvSpPr>
      <dsp:spPr>
        <a:xfrm>
          <a:off x="3277253" y="1284536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07"/>
              </a:lnTo>
              <a:lnTo>
                <a:pt x="2318680" y="201207"/>
              </a:lnTo>
              <a:lnTo>
                <a:pt x="231868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CA511-36B9-4506-B2F5-61E305A32217}">
      <dsp:nvSpPr>
        <dsp:cNvPr id="0" name=""/>
        <dsp:cNvSpPr/>
      </dsp:nvSpPr>
      <dsp:spPr>
        <a:xfrm>
          <a:off x="3231533" y="1284536"/>
          <a:ext cx="91440" cy="40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A6D4-CD96-4D85-8871-7E761E2C87C8}">
      <dsp:nvSpPr>
        <dsp:cNvPr id="0" name=""/>
        <dsp:cNvSpPr/>
      </dsp:nvSpPr>
      <dsp:spPr>
        <a:xfrm>
          <a:off x="958572" y="1284536"/>
          <a:ext cx="2318680" cy="402415"/>
        </a:xfrm>
        <a:custGeom>
          <a:avLst/>
          <a:gdLst/>
          <a:ahLst/>
          <a:cxnLst/>
          <a:rect l="0" t="0" r="0" b="0"/>
          <a:pathLst>
            <a:path>
              <a:moveTo>
                <a:pt x="2318680" y="0"/>
              </a:moveTo>
              <a:lnTo>
                <a:pt x="2318680" y="201207"/>
              </a:lnTo>
              <a:lnTo>
                <a:pt x="0" y="201207"/>
              </a:lnTo>
              <a:lnTo>
                <a:pt x="0" y="402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63CA8-6830-4FED-91C4-B36D60282152}">
      <dsp:nvSpPr>
        <dsp:cNvPr id="0" name=""/>
        <dsp:cNvSpPr/>
      </dsp:nvSpPr>
      <dsp:spPr>
        <a:xfrm>
          <a:off x="2319120" y="326404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Mineração de dados</a:t>
          </a:r>
        </a:p>
      </dsp:txBody>
      <dsp:txXfrm>
        <a:off x="2319120" y="326404"/>
        <a:ext cx="1916264" cy="958132"/>
      </dsp:txXfrm>
    </dsp:sp>
    <dsp:sp modelId="{A201515B-FDE0-4473-BAEE-DDD9E582BC51}">
      <dsp:nvSpPr>
        <dsp:cNvPr id="0" name=""/>
        <dsp:cNvSpPr/>
      </dsp:nvSpPr>
      <dsp:spPr>
        <a:xfrm>
          <a:off x="440" y="1686952"/>
          <a:ext cx="1916264" cy="9581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Weka</a:t>
          </a:r>
          <a:endParaRPr lang="pt-BR" sz="2800" kern="1200" dirty="0"/>
        </a:p>
      </dsp:txBody>
      <dsp:txXfrm>
        <a:off x="440" y="1686952"/>
        <a:ext cx="1916264" cy="958132"/>
      </dsp:txXfrm>
    </dsp:sp>
    <dsp:sp modelId="{E188BC84-F0A2-49B3-967C-2ADE7B2C61B7}">
      <dsp:nvSpPr>
        <dsp:cNvPr id="0" name=""/>
        <dsp:cNvSpPr/>
      </dsp:nvSpPr>
      <dsp:spPr>
        <a:xfrm>
          <a:off x="2319120" y="1686952"/>
          <a:ext cx="1916264" cy="95813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Knime</a:t>
          </a:r>
          <a:endParaRPr lang="pt-BR" sz="2800" kern="1200" dirty="0"/>
        </a:p>
      </dsp:txBody>
      <dsp:txXfrm>
        <a:off x="2319120" y="1686952"/>
        <a:ext cx="1916264" cy="958132"/>
      </dsp:txXfrm>
    </dsp:sp>
    <dsp:sp modelId="{F9093EEE-A21B-4DD0-91F5-CC7526E1F8AB}">
      <dsp:nvSpPr>
        <dsp:cNvPr id="0" name=""/>
        <dsp:cNvSpPr/>
      </dsp:nvSpPr>
      <dsp:spPr>
        <a:xfrm>
          <a:off x="4637801" y="1686952"/>
          <a:ext cx="1916264" cy="958132"/>
        </a:xfrm>
        <a:prstGeom prst="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R</a:t>
          </a:r>
        </a:p>
      </dsp:txBody>
      <dsp:txXfrm>
        <a:off x="4637801" y="1686952"/>
        <a:ext cx="1916264" cy="95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6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1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2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7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9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3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850E2-2FCC-4D05-AC9D-21A374B759CD}" type="datetimeFigureOut">
              <a:rPr lang="pt-BR" smtClean="0"/>
              <a:t>15/02/2020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F83F8D-ED5C-4DB4-B279-7D35F78A118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" TargetMode="External"/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Introdução a inteligência artificial</a:t>
            </a:r>
            <a:br>
              <a:rPr lang="pt-BR" sz="4400" dirty="0"/>
            </a:br>
            <a:r>
              <a:rPr lang="pt-BR" sz="4400" dirty="0"/>
              <a:t>turma 2019/2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Johannes Von Lochter</a:t>
            </a:r>
          </a:p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JOHANNES.LOCHTER@FACENS.BR</a:t>
            </a:r>
          </a:p>
        </p:txBody>
      </p:sp>
    </p:spTree>
    <p:extLst>
      <p:ext uri="{BB962C8B-B14F-4D97-AF65-F5344CB8AC3E}">
        <p14:creationId xmlns:p14="http://schemas.microsoft.com/office/powerpoint/2010/main" val="391771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 - agrupamento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mineração</a:t>
            </a:r>
            <a:r>
              <a:rPr lang="en-US" sz="2800" dirty="0"/>
              <a:t> de dados </a:t>
            </a:r>
            <a:r>
              <a:rPr lang="en-US" sz="2800" dirty="0" err="1"/>
              <a:t>podem</a:t>
            </a:r>
            <a:r>
              <a:rPr lang="en-US" sz="2800" dirty="0"/>
              <a:t> ser </a:t>
            </a:r>
            <a:r>
              <a:rPr lang="en-US" sz="2800" dirty="0" err="1"/>
              <a:t>separados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: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F3D836-BDFD-4511-84AA-222BC1CBB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4378240"/>
              </p:ext>
            </p:extLst>
          </p:nvPr>
        </p:nvGraphicFramePr>
        <p:xfrm>
          <a:off x="2954789" y="3085362"/>
          <a:ext cx="6554506" cy="297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06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mineração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As </a:t>
            </a:r>
            <a:r>
              <a:rPr lang="en-US" sz="2800" dirty="0" err="1"/>
              <a:t>três</a:t>
            </a:r>
            <a:r>
              <a:rPr lang="en-US" sz="2800" dirty="0"/>
              <a:t> ferramentas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conhecidas</a:t>
            </a:r>
            <a:r>
              <a:rPr lang="en-US" sz="2800" dirty="0"/>
              <a:t> para </a:t>
            </a:r>
            <a:r>
              <a:rPr lang="en-US" sz="2800" dirty="0" err="1"/>
              <a:t>mineração</a:t>
            </a:r>
            <a:r>
              <a:rPr lang="en-US" sz="2800" dirty="0"/>
              <a:t> de dados </a:t>
            </a:r>
            <a:r>
              <a:rPr lang="en-US" sz="2800" dirty="0" err="1"/>
              <a:t>são</a:t>
            </a:r>
            <a:r>
              <a:rPr lang="en-US" sz="2800" dirty="0"/>
              <a:t>: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F3D836-BDFD-4511-84AA-222BC1CBB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804260"/>
              </p:ext>
            </p:extLst>
          </p:nvPr>
        </p:nvGraphicFramePr>
        <p:xfrm>
          <a:off x="2954789" y="3085362"/>
          <a:ext cx="6554506" cy="297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49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10482072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Weka é </a:t>
            </a:r>
            <a:r>
              <a:rPr lang="en-US" sz="2800" dirty="0" err="1"/>
              <a:t>uma</a:t>
            </a:r>
            <a:r>
              <a:rPr lang="en-US" sz="2800" dirty="0"/>
              <a:t> ferramenta </a:t>
            </a:r>
            <a:r>
              <a:rPr lang="en-US" sz="2800" dirty="0" err="1"/>
              <a:t>criada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Universidade</a:t>
            </a:r>
            <a:r>
              <a:rPr lang="en-US" sz="2800" dirty="0"/>
              <a:t> de Waikato. Com base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versão</a:t>
            </a:r>
            <a:r>
              <a:rPr lang="en-US" sz="2800" dirty="0"/>
              <a:t> 3.8 do Weka,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principais</a:t>
            </a:r>
            <a:r>
              <a:rPr lang="en-US" sz="2800" dirty="0"/>
              <a:t> </a:t>
            </a:r>
            <a:r>
              <a:rPr lang="en-US" sz="2800" dirty="0" err="1"/>
              <a:t>módulos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: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69413A-B677-48C5-8F17-04BBF741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041" y="3360928"/>
            <a:ext cx="3356021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Na ferramenta Weka, 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mineração</a:t>
            </a:r>
            <a:r>
              <a:rPr lang="en-US" sz="2800" dirty="0"/>
              <a:t> e </a:t>
            </a:r>
            <a:r>
              <a:rPr lang="en-US" sz="2800" dirty="0" err="1"/>
              <a:t>aprendizagem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alinhado</a:t>
            </a:r>
            <a:r>
              <a:rPr lang="en-US" sz="2800" dirty="0"/>
              <a:t> com 3 </a:t>
            </a:r>
            <a:r>
              <a:rPr lang="en-US" sz="2800" dirty="0" err="1"/>
              <a:t>nomenclaturas</a:t>
            </a:r>
            <a:r>
              <a:rPr lang="en-US" sz="2800" dirty="0"/>
              <a:t> </a:t>
            </a:r>
            <a:r>
              <a:rPr lang="en-US" sz="2800" dirty="0" err="1"/>
              <a:t>importantes</a:t>
            </a:r>
            <a:r>
              <a:rPr lang="en-US" sz="2800" dirty="0"/>
              <a:t>: </a:t>
            </a:r>
            <a:r>
              <a:rPr lang="en-US" sz="2800" dirty="0" err="1"/>
              <a:t>conceito</a:t>
            </a:r>
            <a:r>
              <a:rPr lang="en-US" sz="2800" dirty="0"/>
              <a:t>, </a:t>
            </a:r>
            <a:r>
              <a:rPr lang="en-US" sz="2800" dirty="0" err="1"/>
              <a:t>instância</a:t>
            </a:r>
            <a:r>
              <a:rPr lang="en-US" sz="2800" dirty="0"/>
              <a:t> e </a:t>
            </a:r>
            <a:r>
              <a:rPr lang="en-US" sz="2800" dirty="0" err="1"/>
              <a:t>atributo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1)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Conceito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é o que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deseja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ser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aprendido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com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os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dados e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saída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ou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modelo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 é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descrição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conceito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2)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Instância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é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análogo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à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amostra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7030A0"/>
                </a:solidFill>
              </a:rPr>
              <a:t>3) </a:t>
            </a:r>
            <a:r>
              <a:rPr lang="en-US" sz="2800" dirty="0" err="1">
                <a:solidFill>
                  <a:srgbClr val="7030A0"/>
                </a:solidFill>
              </a:rPr>
              <a:t>Atributo</a:t>
            </a:r>
            <a:r>
              <a:rPr lang="en-US" sz="2800" dirty="0">
                <a:solidFill>
                  <a:srgbClr val="7030A0"/>
                </a:solidFill>
              </a:rPr>
              <a:t> é </a:t>
            </a:r>
            <a:r>
              <a:rPr lang="en-US" sz="2800" dirty="0" err="1">
                <a:solidFill>
                  <a:srgbClr val="7030A0"/>
                </a:solidFill>
              </a:rPr>
              <a:t>atributo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mesmo</a:t>
            </a:r>
            <a:r>
              <a:rPr lang="en-US" sz="2800" dirty="0">
                <a:solidFill>
                  <a:srgbClr val="7030A0"/>
                </a:solidFill>
              </a:rPr>
              <a:t>.</a:t>
            </a:r>
            <a:endParaRPr lang="pt-BR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7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962034"/>
            <a:ext cx="572901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Os</a:t>
            </a:r>
            <a:r>
              <a:rPr lang="en-US" sz="2800" dirty="0"/>
              <a:t> dados no Weka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representados</a:t>
            </a:r>
            <a:r>
              <a:rPr lang="en-US" sz="2800" dirty="0"/>
              <a:t> </a:t>
            </a:r>
            <a:r>
              <a:rPr lang="en-US" sz="2800" dirty="0" err="1"/>
              <a:t>normalmente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arquivos</a:t>
            </a:r>
            <a:r>
              <a:rPr lang="en-US" sz="2800" dirty="0"/>
              <a:t> ARFF. </a:t>
            </a:r>
          </a:p>
          <a:p>
            <a:pPr marL="0" indent="0" algn="just">
              <a:buNone/>
            </a:pPr>
            <a:r>
              <a:rPr lang="en-US" sz="2800" dirty="0" err="1"/>
              <a:t>Eles</a:t>
            </a:r>
            <a:r>
              <a:rPr lang="en-US" sz="2800" dirty="0"/>
              <a:t> </a:t>
            </a:r>
            <a:r>
              <a:rPr lang="en-US" sz="2800" dirty="0" err="1"/>
              <a:t>seguem</a:t>
            </a:r>
            <a:r>
              <a:rPr lang="en-US" sz="2800" dirty="0"/>
              <a:t> um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marcação</a:t>
            </a:r>
            <a:r>
              <a:rPr lang="en-US" sz="2800" dirty="0"/>
              <a:t> e </a:t>
            </a:r>
            <a:r>
              <a:rPr lang="en-US" sz="2800" dirty="0" err="1"/>
              <a:t>identificam</a:t>
            </a:r>
            <a:r>
              <a:rPr lang="en-US" sz="2800" dirty="0"/>
              <a:t> qual o </a:t>
            </a:r>
            <a:r>
              <a:rPr lang="en-US" sz="2800" dirty="0" err="1"/>
              <a:t>nome</a:t>
            </a:r>
            <a:r>
              <a:rPr lang="en-US" sz="2800" dirty="0"/>
              <a:t> do conjunto de dados (que é </a:t>
            </a:r>
            <a:r>
              <a:rPr lang="en-US" sz="2800" dirty="0" err="1"/>
              <a:t>chamado</a:t>
            </a:r>
            <a:r>
              <a:rPr lang="en-US" sz="2800" dirty="0"/>
              <a:t> de </a:t>
            </a:r>
            <a:r>
              <a:rPr lang="en-US" sz="2800" dirty="0" err="1"/>
              <a:t>relação</a:t>
            </a:r>
            <a:r>
              <a:rPr lang="en-US" sz="2800" dirty="0"/>
              <a:t>),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dados e as </a:t>
            </a:r>
            <a:r>
              <a:rPr lang="en-US" sz="2800" dirty="0" err="1"/>
              <a:t>amostras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seguida</a:t>
            </a:r>
            <a:r>
              <a:rPr lang="en-US" sz="2800" dirty="0"/>
              <a:t>.</a:t>
            </a:r>
            <a:endParaRPr lang="pt-BR" sz="2800" dirty="0">
              <a:solidFill>
                <a:srgbClr val="7030A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8FE361-BD49-48FB-ACF7-2B086C43A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13"/>
          <a:stretch/>
        </p:blipFill>
        <p:spPr>
          <a:xfrm>
            <a:off x="7049551" y="652462"/>
            <a:ext cx="4387442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5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1046878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Vamos</a:t>
            </a:r>
            <a:r>
              <a:rPr lang="en-US" sz="2800" dirty="0"/>
              <a:t> </a:t>
            </a:r>
            <a:r>
              <a:rPr lang="en-US" sz="2800" dirty="0" err="1"/>
              <a:t>trabalhar</a:t>
            </a:r>
            <a:r>
              <a:rPr lang="en-US" sz="2800" dirty="0"/>
              <a:t> com </a:t>
            </a:r>
            <a:r>
              <a:rPr lang="en-US" sz="2800" dirty="0" err="1"/>
              <a:t>classificação</a:t>
            </a:r>
            <a:r>
              <a:rPr lang="en-US" sz="2800" dirty="0"/>
              <a:t> (</a:t>
            </a:r>
            <a:r>
              <a:rPr lang="en-US" sz="2800" dirty="0" err="1"/>
              <a:t>algoritmos</a:t>
            </a:r>
            <a:r>
              <a:rPr lang="en-US" sz="2800" dirty="0"/>
              <a:t> que </a:t>
            </a:r>
            <a:r>
              <a:rPr lang="en-US" sz="2800" dirty="0" err="1"/>
              <a:t>já</a:t>
            </a:r>
            <a:r>
              <a:rPr lang="en-US" sz="2800" dirty="0"/>
              <a:t> </a:t>
            </a:r>
            <a:r>
              <a:rPr lang="en-US" sz="2800" dirty="0" err="1"/>
              <a:t>vimos</a:t>
            </a:r>
            <a:r>
              <a:rPr lang="en-US" sz="2800" dirty="0"/>
              <a:t> no </a:t>
            </a:r>
            <a:r>
              <a:rPr lang="en-US" sz="2800" dirty="0" err="1"/>
              <a:t>curso</a:t>
            </a:r>
            <a:r>
              <a:rPr lang="en-US" sz="2800" dirty="0"/>
              <a:t>)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algumas</a:t>
            </a:r>
            <a:r>
              <a:rPr lang="en-US" sz="2800" dirty="0"/>
              <a:t> bases </a:t>
            </a:r>
            <a:r>
              <a:rPr lang="en-US" sz="2800" dirty="0" err="1"/>
              <a:t>conhecidas</a:t>
            </a:r>
            <a:r>
              <a:rPr lang="en-US" sz="2800" dirty="0"/>
              <a:t>:</a:t>
            </a:r>
          </a:p>
          <a:p>
            <a:pPr algn="just">
              <a:buFontTx/>
              <a:buChar char="-"/>
            </a:pPr>
            <a:r>
              <a:rPr lang="en-US" sz="2800" dirty="0">
                <a:solidFill>
                  <a:srgbClr val="7030A0"/>
                </a:solidFill>
              </a:rPr>
              <a:t> Iris (</a:t>
            </a:r>
            <a:r>
              <a:rPr lang="en-US" sz="2800" dirty="0" err="1">
                <a:solidFill>
                  <a:srgbClr val="7030A0"/>
                </a:solidFill>
              </a:rPr>
              <a:t>iris.arff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algn="just">
              <a:buFontTx/>
              <a:buChar char="-"/>
            </a:pP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Vinho</a:t>
            </a:r>
            <a:r>
              <a:rPr lang="en-US" sz="2800" dirty="0">
                <a:solidFill>
                  <a:srgbClr val="7030A0"/>
                </a:solidFill>
              </a:rPr>
              <a:t> (</a:t>
            </a:r>
            <a:r>
              <a:rPr lang="en-US" sz="2800" dirty="0" err="1">
                <a:solidFill>
                  <a:srgbClr val="7030A0"/>
                </a:solidFill>
              </a:rPr>
              <a:t>wine.arff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37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weka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1046878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Vamos</a:t>
            </a:r>
            <a:r>
              <a:rPr lang="en-US" sz="2800" dirty="0"/>
              <a:t> </a:t>
            </a:r>
            <a:r>
              <a:rPr lang="en-US" sz="2800" dirty="0" err="1"/>
              <a:t>trabalhar</a:t>
            </a:r>
            <a:r>
              <a:rPr lang="en-US" sz="2800" dirty="0"/>
              <a:t> com </a:t>
            </a:r>
            <a:r>
              <a:rPr lang="en-US" sz="2800" dirty="0" err="1"/>
              <a:t>agrupamento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base de </a:t>
            </a:r>
            <a:r>
              <a:rPr lang="en-US" sz="2800" dirty="0" err="1"/>
              <a:t>vinhos</a:t>
            </a:r>
            <a:r>
              <a:rPr lang="en-US" sz="2800" dirty="0"/>
              <a:t> </a:t>
            </a:r>
            <a:r>
              <a:rPr lang="en-US" sz="2800" dirty="0" err="1"/>
              <a:t>também</a:t>
            </a:r>
            <a:r>
              <a:rPr lang="en-US" sz="2800" dirty="0"/>
              <a:t>:</a:t>
            </a:r>
          </a:p>
          <a:p>
            <a:pPr algn="just">
              <a:buFontTx/>
              <a:buChar char="-"/>
            </a:pPr>
            <a:r>
              <a:rPr lang="en-US" sz="2800" dirty="0" err="1">
                <a:solidFill>
                  <a:srgbClr val="7030A0"/>
                </a:solidFill>
              </a:rPr>
              <a:t>Vinho</a:t>
            </a:r>
            <a:r>
              <a:rPr lang="en-US" sz="2800" dirty="0">
                <a:solidFill>
                  <a:srgbClr val="7030A0"/>
                </a:solidFill>
              </a:rPr>
              <a:t> (</a:t>
            </a:r>
            <a:r>
              <a:rPr lang="en-US" sz="2800" dirty="0" err="1">
                <a:solidFill>
                  <a:srgbClr val="7030A0"/>
                </a:solidFill>
              </a:rPr>
              <a:t>wine.arff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259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KNIME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A </a:t>
            </a:r>
            <a:r>
              <a:rPr lang="en-US" sz="2800" dirty="0" err="1"/>
              <a:t>plataforma</a:t>
            </a:r>
            <a:r>
              <a:rPr lang="en-US" sz="2800" dirty="0"/>
              <a:t> </a:t>
            </a:r>
            <a:r>
              <a:rPr lang="en-US" sz="2800" dirty="0" err="1"/>
              <a:t>Knime</a:t>
            </a:r>
            <a:r>
              <a:rPr lang="en-US" sz="2800" dirty="0"/>
              <a:t> é </a:t>
            </a:r>
            <a:r>
              <a:rPr lang="en-US" sz="2800" dirty="0" err="1"/>
              <a:t>baseada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interface do Eclipse, e o principal </a:t>
            </a:r>
            <a:r>
              <a:rPr lang="en-US" sz="2800" dirty="0" err="1"/>
              <a:t>componente</a:t>
            </a:r>
            <a:r>
              <a:rPr lang="en-US" sz="2800" dirty="0"/>
              <a:t> é a </a:t>
            </a:r>
            <a:r>
              <a:rPr lang="en-US" sz="2800" dirty="0" err="1"/>
              <a:t>plataforma</a:t>
            </a:r>
            <a:r>
              <a:rPr lang="en-US" sz="2800" dirty="0"/>
              <a:t> de analytics. Nessa ferramenta o </a:t>
            </a:r>
            <a:r>
              <a:rPr lang="en-US" sz="2800" dirty="0" err="1"/>
              <a:t>usuário</a:t>
            </a:r>
            <a:r>
              <a:rPr lang="en-US" sz="2800" dirty="0"/>
              <a:t> </a:t>
            </a:r>
            <a:r>
              <a:rPr lang="en-US" sz="2800" dirty="0" err="1"/>
              <a:t>cria</a:t>
            </a:r>
            <a:r>
              <a:rPr lang="en-US" sz="2800" dirty="0"/>
              <a:t> um </a:t>
            </a:r>
            <a:r>
              <a:rPr lang="en-US" sz="2800" dirty="0" err="1"/>
              <a:t>fluxo</a:t>
            </a:r>
            <a:r>
              <a:rPr lang="en-US" sz="2800" dirty="0"/>
              <a:t> de </a:t>
            </a:r>
            <a:r>
              <a:rPr lang="en-US" sz="2800" dirty="0" err="1"/>
              <a:t>como</a:t>
            </a:r>
            <a:r>
              <a:rPr lang="en-US" sz="2800" dirty="0"/>
              <a:t> o </a:t>
            </a:r>
            <a:r>
              <a:rPr lang="en-US" sz="2800" dirty="0" err="1"/>
              <a:t>processo</a:t>
            </a:r>
            <a:r>
              <a:rPr lang="en-US" sz="2800" dirty="0"/>
              <a:t>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funcionar</a:t>
            </a:r>
            <a:r>
              <a:rPr lang="en-US" sz="28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E5AF15-5B6B-46D5-8AE7-F94AAA06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5" y="3862387"/>
            <a:ext cx="6076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8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KNIME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A </a:t>
            </a:r>
            <a:r>
              <a:rPr lang="en-US" sz="2800" dirty="0" err="1"/>
              <a:t>própria</a:t>
            </a:r>
            <a:r>
              <a:rPr lang="en-US" sz="2800" dirty="0"/>
              <a:t> ferramenta </a:t>
            </a:r>
            <a:r>
              <a:rPr lang="en-US" sz="2800" dirty="0" err="1"/>
              <a:t>conta</a:t>
            </a:r>
            <a:r>
              <a:rPr lang="en-US" sz="2800" dirty="0"/>
              <a:t> com </a:t>
            </a:r>
            <a:r>
              <a:rPr lang="en-US" sz="2800" dirty="0" err="1"/>
              <a:t>módulos</a:t>
            </a:r>
            <a:r>
              <a:rPr lang="en-US" sz="2800" dirty="0"/>
              <a:t> para </a:t>
            </a:r>
            <a:r>
              <a:rPr lang="en-US" sz="2800" dirty="0" err="1"/>
              <a:t>leitura</a:t>
            </a:r>
            <a:r>
              <a:rPr lang="en-US" sz="2800" dirty="0"/>
              <a:t> de dados a </a:t>
            </a:r>
            <a:r>
              <a:rPr lang="en-US" sz="2800" dirty="0" err="1"/>
              <a:t>partir</a:t>
            </a:r>
            <a:r>
              <a:rPr lang="en-US" sz="2800" dirty="0"/>
              <a:t> de </a:t>
            </a:r>
            <a:r>
              <a:rPr lang="en-US" sz="2800" dirty="0" err="1"/>
              <a:t>fontes</a:t>
            </a:r>
            <a:r>
              <a:rPr lang="en-US" sz="2800" dirty="0"/>
              <a:t> </a:t>
            </a:r>
            <a:r>
              <a:rPr lang="en-US" sz="2800" dirty="0" err="1"/>
              <a:t>diversas</a:t>
            </a:r>
            <a:r>
              <a:rPr lang="en-US" sz="2800" dirty="0"/>
              <a:t>, </a:t>
            </a:r>
            <a:r>
              <a:rPr lang="en-US" sz="2800" dirty="0" err="1"/>
              <a:t>além</a:t>
            </a:r>
            <a:r>
              <a:rPr lang="en-US" sz="2800" dirty="0"/>
              <a:t> de </a:t>
            </a:r>
            <a:r>
              <a:rPr lang="en-US" sz="2800" dirty="0" err="1"/>
              <a:t>algoritmos</a:t>
            </a:r>
            <a:r>
              <a:rPr lang="en-US" sz="2800" dirty="0"/>
              <a:t> de </a:t>
            </a:r>
            <a:r>
              <a:rPr lang="en-US" sz="2800" dirty="0" err="1"/>
              <a:t>mineração</a:t>
            </a:r>
            <a:r>
              <a:rPr lang="en-US" sz="2800" dirty="0"/>
              <a:t> e </a:t>
            </a:r>
            <a:r>
              <a:rPr lang="en-US" sz="2800" dirty="0" err="1"/>
              <a:t>filtros</a:t>
            </a:r>
            <a:r>
              <a:rPr lang="en-US" sz="2800" dirty="0"/>
              <a:t> para </a:t>
            </a:r>
            <a:r>
              <a:rPr lang="en-US" sz="2800" dirty="0" err="1"/>
              <a:t>pré-processamento</a:t>
            </a:r>
            <a:r>
              <a:rPr lang="en-US" sz="2800" dirty="0"/>
              <a:t> dos dados.</a:t>
            </a:r>
          </a:p>
        </p:txBody>
      </p:sp>
    </p:spTree>
    <p:extLst>
      <p:ext uri="{BB962C8B-B14F-4D97-AF65-F5344CB8AC3E}">
        <p14:creationId xmlns:p14="http://schemas.microsoft.com/office/powerpoint/2010/main" val="32333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A </a:t>
            </a:r>
            <a:r>
              <a:rPr lang="en-US" sz="2800" dirty="0" err="1"/>
              <a:t>linguagem</a:t>
            </a:r>
            <a:r>
              <a:rPr lang="en-US" sz="2800" dirty="0"/>
              <a:t> R </a:t>
            </a:r>
            <a:r>
              <a:rPr lang="en-US" sz="2800" dirty="0" err="1"/>
              <a:t>tem</a:t>
            </a:r>
            <a:r>
              <a:rPr lang="en-US" sz="2800" dirty="0"/>
              <a:t> </a:t>
            </a:r>
            <a:r>
              <a:rPr lang="en-US" sz="2800" dirty="0" err="1"/>
              <a:t>sido</a:t>
            </a:r>
            <a:r>
              <a:rPr lang="en-US" sz="2800" dirty="0"/>
              <a:t> </a:t>
            </a:r>
            <a:r>
              <a:rPr lang="en-US" sz="2800" dirty="0" err="1"/>
              <a:t>amplamente</a:t>
            </a:r>
            <a:r>
              <a:rPr lang="en-US" sz="2800" dirty="0"/>
              <a:t> </a:t>
            </a:r>
            <a:r>
              <a:rPr lang="en-US" sz="2800" dirty="0" err="1"/>
              <a:t>utilizada</a:t>
            </a:r>
            <a:r>
              <a:rPr lang="en-US" sz="2800" dirty="0"/>
              <a:t> para </a:t>
            </a:r>
            <a:r>
              <a:rPr lang="en-US" sz="2800" dirty="0" err="1"/>
              <a:t>fazer</a:t>
            </a:r>
            <a:r>
              <a:rPr lang="en-US" sz="2800" dirty="0"/>
              <a:t> </a:t>
            </a:r>
            <a:r>
              <a:rPr lang="en-US" sz="2800" dirty="0" err="1"/>
              <a:t>análise</a:t>
            </a:r>
            <a:r>
              <a:rPr lang="en-US" sz="2800" dirty="0"/>
              <a:t> de dados. </a:t>
            </a:r>
            <a:r>
              <a:rPr lang="en-US" sz="2800" dirty="0" err="1"/>
              <a:t>Nesse</a:t>
            </a:r>
            <a:r>
              <a:rPr lang="en-US" sz="2800" dirty="0"/>
              <a:t> </a:t>
            </a:r>
            <a:r>
              <a:rPr lang="en-US" sz="2800" dirty="0" err="1"/>
              <a:t>curso</a:t>
            </a:r>
            <a:r>
              <a:rPr lang="en-US" sz="2800" dirty="0"/>
              <a:t>, </a:t>
            </a:r>
            <a:r>
              <a:rPr lang="en-US" sz="2800" dirty="0" err="1"/>
              <a:t>vamos</a:t>
            </a:r>
            <a:r>
              <a:rPr lang="en-US" sz="2800" dirty="0"/>
              <a:t> </a:t>
            </a:r>
            <a:r>
              <a:rPr lang="en-US" sz="2800" dirty="0" err="1"/>
              <a:t>abordar</a:t>
            </a:r>
            <a:r>
              <a:rPr lang="en-US" sz="2800" dirty="0"/>
              <a:t> </a:t>
            </a:r>
            <a:r>
              <a:rPr lang="en-US" sz="2800" dirty="0" err="1"/>
              <a:t>alguns</a:t>
            </a:r>
            <a:r>
              <a:rPr lang="en-US" sz="2800" dirty="0"/>
              <a:t> </a:t>
            </a:r>
            <a:r>
              <a:rPr lang="en-US" sz="2800" dirty="0" err="1"/>
              <a:t>aspectos</a:t>
            </a:r>
            <a:r>
              <a:rPr lang="en-US" sz="2800" dirty="0"/>
              <a:t> </a:t>
            </a:r>
            <a:r>
              <a:rPr lang="en-US" sz="2800" dirty="0" err="1"/>
              <a:t>cruciais</a:t>
            </a:r>
            <a:r>
              <a:rPr lang="en-US" sz="2800" dirty="0"/>
              <a:t> de </a:t>
            </a:r>
            <a:r>
              <a:rPr lang="en-US" sz="2800" dirty="0" err="1"/>
              <a:t>aprendizado</a:t>
            </a:r>
            <a:r>
              <a:rPr lang="en-US" sz="2800" dirty="0"/>
              <a:t> de </a:t>
            </a:r>
            <a:r>
              <a:rPr lang="en-US" sz="2800" dirty="0" err="1"/>
              <a:t>máquina</a:t>
            </a:r>
            <a:r>
              <a:rPr lang="en-US" sz="2800" dirty="0"/>
              <a:t> e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empregar</a:t>
            </a:r>
            <a:r>
              <a:rPr lang="en-US" sz="2800" dirty="0"/>
              <a:t> o R para </a:t>
            </a:r>
            <a:r>
              <a:rPr lang="en-US" sz="2800" dirty="0" err="1"/>
              <a:t>facilitar</a:t>
            </a:r>
            <a:r>
              <a:rPr lang="en-US" sz="2800" dirty="0"/>
              <a:t> o </a:t>
            </a:r>
            <a:r>
              <a:rPr lang="en-US" sz="2800" dirty="0" err="1"/>
              <a:t>processo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6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Último ENCONTRO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Objetivos:</a:t>
            </a:r>
          </a:p>
          <a:p>
            <a:r>
              <a:rPr lang="pt-BR" sz="2400" dirty="0"/>
              <a:t>- Falar sobre mineração de dados;</a:t>
            </a:r>
          </a:p>
          <a:p>
            <a:r>
              <a:rPr lang="pt-BR" sz="2400" dirty="0"/>
              <a:t>- Abordas as plataformas </a:t>
            </a:r>
            <a:r>
              <a:rPr lang="pt-BR" sz="2400" dirty="0" err="1"/>
              <a:t>Weka</a:t>
            </a:r>
            <a:r>
              <a:rPr lang="pt-BR" sz="2400" dirty="0"/>
              <a:t>, KNIME e R.</a:t>
            </a:r>
          </a:p>
        </p:txBody>
      </p:sp>
    </p:spTree>
    <p:extLst>
      <p:ext uri="{BB962C8B-B14F-4D97-AF65-F5344CB8AC3E}">
        <p14:creationId xmlns:p14="http://schemas.microsoft.com/office/powerpoint/2010/main" val="366300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os softwares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Nesse</a:t>
            </a:r>
            <a:r>
              <a:rPr lang="en-US" sz="2800" dirty="0"/>
              <a:t> </a:t>
            </a:r>
            <a:r>
              <a:rPr lang="en-US" sz="2800" dirty="0" err="1"/>
              <a:t>curso</a:t>
            </a:r>
            <a:r>
              <a:rPr lang="en-US" sz="2800" dirty="0"/>
              <a:t> </a:t>
            </a:r>
            <a:r>
              <a:rPr lang="en-US" sz="2800" dirty="0" err="1"/>
              <a:t>estamos</a:t>
            </a:r>
            <a:r>
              <a:rPr lang="en-US" sz="2800" dirty="0"/>
              <a:t> </a:t>
            </a:r>
            <a:r>
              <a:rPr lang="en-US" sz="2800" dirty="0" err="1"/>
              <a:t>utilizando</a:t>
            </a:r>
            <a:r>
              <a:rPr lang="en-US" sz="2800" dirty="0"/>
              <a:t> a </a:t>
            </a:r>
            <a:r>
              <a:rPr lang="en-US" sz="2800" dirty="0" err="1"/>
              <a:t>versão</a:t>
            </a:r>
            <a:r>
              <a:rPr lang="en-US" sz="2800" dirty="0"/>
              <a:t> 3.6 do R, </a:t>
            </a:r>
            <a:r>
              <a:rPr lang="en-US" sz="2800" dirty="0" err="1"/>
              <a:t>disponível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:</a:t>
            </a:r>
          </a:p>
          <a:p>
            <a:pPr marL="0" indent="0" algn="just">
              <a:buNone/>
            </a:pPr>
            <a:r>
              <a:rPr lang="pt-BR" sz="2800" dirty="0">
                <a:hlinkClick r:id="rId2"/>
              </a:rPr>
              <a:t>https://cran.rstudio.com/</a:t>
            </a:r>
            <a:endParaRPr lang="pt-BR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E a </a:t>
            </a:r>
            <a:r>
              <a:rPr lang="en-US" sz="2800" dirty="0" err="1"/>
              <a:t>versão</a:t>
            </a:r>
            <a:r>
              <a:rPr lang="en-US" sz="2800" dirty="0"/>
              <a:t> do R Studio 1.2 para </a:t>
            </a:r>
            <a:r>
              <a:rPr lang="en-US" sz="2800" dirty="0" err="1"/>
              <a:t>facilitar</a:t>
            </a:r>
            <a:r>
              <a:rPr lang="en-US" sz="2800" dirty="0"/>
              <a:t>,  </a:t>
            </a:r>
            <a:r>
              <a:rPr lang="en-US" sz="2800" dirty="0" err="1"/>
              <a:t>disponível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:</a:t>
            </a:r>
          </a:p>
          <a:p>
            <a:pPr marL="0" indent="0" algn="just">
              <a:buNone/>
            </a:pPr>
            <a:r>
              <a:rPr lang="pt-BR" sz="2800" dirty="0">
                <a:hlinkClick r:id="rId3"/>
              </a:rPr>
              <a:t>https://rstudio.com/products/rstudio/download</a:t>
            </a:r>
            <a:endParaRPr lang="en-US" sz="2800" dirty="0"/>
          </a:p>
          <a:p>
            <a:pPr marL="0" indent="0" algn="just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instalando pacotes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800" dirty="0"/>
              <a:t>Após a instalação, vamos iniciar o R Studio e instalar os principais pacotes que precisaremos para o curso: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install.packages</a:t>
            </a:r>
            <a:r>
              <a:rPr lang="pt-BR" sz="2800" dirty="0">
                <a:latin typeface="Consolas" panose="020B0609020204030204" pitchFamily="49" charset="0"/>
              </a:rPr>
              <a:t>('</a:t>
            </a:r>
            <a:r>
              <a:rPr lang="pt-BR" sz="2800" dirty="0" err="1">
                <a:latin typeface="Consolas" panose="020B0609020204030204" pitchFamily="49" charset="0"/>
              </a:rPr>
              <a:t>dplyr</a:t>
            </a:r>
            <a:r>
              <a:rPr lang="pt-BR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install.packages</a:t>
            </a:r>
            <a:r>
              <a:rPr lang="pt-BR" sz="2800" dirty="0">
                <a:latin typeface="Consolas" panose="020B0609020204030204" pitchFamily="49" charset="0"/>
              </a:rPr>
              <a:t>('ggplot2')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install.packages</a:t>
            </a:r>
            <a:r>
              <a:rPr lang="pt-BR" sz="2800" dirty="0">
                <a:latin typeface="Consolas" panose="020B0609020204030204" pitchFamily="49" charset="0"/>
              </a:rPr>
              <a:t>('</a:t>
            </a:r>
            <a:r>
              <a:rPr lang="pt-BR" sz="2800" dirty="0" err="1">
                <a:latin typeface="Consolas" panose="020B0609020204030204" pitchFamily="49" charset="0"/>
              </a:rPr>
              <a:t>rsample</a:t>
            </a:r>
            <a:r>
              <a:rPr lang="pt-BR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install.packages</a:t>
            </a:r>
            <a:r>
              <a:rPr lang="pt-BR" sz="2800" dirty="0">
                <a:latin typeface="Consolas" panose="020B0609020204030204" pitchFamily="49" charset="0"/>
              </a:rPr>
              <a:t>('</a:t>
            </a:r>
            <a:r>
              <a:rPr lang="pt-BR" sz="2800" dirty="0" err="1">
                <a:latin typeface="Consolas" panose="020B0609020204030204" pitchFamily="49" charset="0"/>
              </a:rPr>
              <a:t>caret</a:t>
            </a:r>
            <a:r>
              <a:rPr lang="pt-BR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install.packages</a:t>
            </a:r>
            <a:r>
              <a:rPr lang="pt-BR" sz="2800" dirty="0">
                <a:latin typeface="Consolas" panose="020B0609020204030204" pitchFamily="49" charset="0"/>
              </a:rPr>
              <a:t>('</a:t>
            </a:r>
            <a:r>
              <a:rPr lang="pt-BR" sz="2800" dirty="0" err="1">
                <a:latin typeface="Consolas" panose="020B0609020204030204" pitchFamily="49" charset="0"/>
              </a:rPr>
              <a:t>AmesHousing</a:t>
            </a:r>
            <a:r>
              <a:rPr lang="pt-BR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endParaRPr lang="pt-BR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2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carregando 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Vamos utilizar uma base imobiliário para explorar alguns aspectos que já vimos em outras ferramentas, como validação de modelo: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library</a:t>
            </a:r>
            <a:r>
              <a:rPr lang="pt-BR" sz="2800" dirty="0">
                <a:latin typeface="Consolas" panose="020B0609020204030204" pitchFamily="49" charset="0"/>
              </a:rPr>
              <a:t>('</a:t>
            </a:r>
            <a:r>
              <a:rPr lang="pt-BR" sz="2800" dirty="0" err="1">
                <a:latin typeface="Consolas" panose="020B0609020204030204" pitchFamily="49" charset="0"/>
              </a:rPr>
              <a:t>caret</a:t>
            </a:r>
            <a:r>
              <a:rPr lang="pt-BR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ames = </a:t>
            </a:r>
            <a:r>
              <a:rPr lang="pt-BR" sz="2800" dirty="0" err="1">
                <a:latin typeface="Consolas" panose="020B0609020204030204" pitchFamily="49" charset="0"/>
              </a:rPr>
              <a:t>AmesHousing</a:t>
            </a:r>
            <a:r>
              <a:rPr lang="pt-BR" sz="2800" dirty="0">
                <a:latin typeface="Consolas" panose="020B0609020204030204" pitchFamily="49" charset="0"/>
              </a:rPr>
              <a:t>::</a:t>
            </a:r>
            <a:r>
              <a:rPr lang="pt-BR" sz="2800" dirty="0" err="1">
                <a:latin typeface="Consolas" panose="020B0609020204030204" pitchFamily="49" charset="0"/>
              </a:rPr>
              <a:t>make_ames</a:t>
            </a:r>
            <a:r>
              <a:rPr lang="pt-BR" sz="2800" dirty="0">
                <a:latin typeface="Consolas" panose="020B06090202040302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dim</a:t>
            </a:r>
            <a:r>
              <a:rPr lang="pt-BR" sz="2800" dirty="0">
                <a:latin typeface="Consolas" panose="020B0609020204030204" pitchFamily="49" charset="0"/>
              </a:rPr>
              <a:t>(ames)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0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treino 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800" dirty="0"/>
              <a:t>Em seguida, os dados podem ser separados em treino e teste utilizando os índices obtidos pelo particionamento com a função da biblioteca </a:t>
            </a:r>
            <a:r>
              <a:rPr lang="pt-BR" sz="2800" dirty="0" err="1"/>
              <a:t>caret</a:t>
            </a:r>
            <a:r>
              <a:rPr lang="pt-BR" sz="2800" dirty="0"/>
              <a:t>:</a:t>
            </a: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set.seed</a:t>
            </a:r>
            <a:r>
              <a:rPr lang="en-US" sz="2800" dirty="0">
                <a:latin typeface="Consolas" panose="020B0609020204030204" pitchFamily="49" charset="0"/>
              </a:rPr>
              <a:t>(123)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index = </a:t>
            </a:r>
            <a:r>
              <a:rPr lang="en-US" sz="2800" dirty="0" err="1">
                <a:latin typeface="Consolas" panose="020B0609020204030204" pitchFamily="49" charset="0"/>
              </a:rPr>
              <a:t>createDataPartition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ames$Sale_Price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            p = 0.7, 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            list = FALSE)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train</a:t>
            </a:r>
            <a:r>
              <a:rPr lang="pt-BR" sz="2800" dirty="0">
                <a:latin typeface="Consolas" panose="020B0609020204030204" pitchFamily="49" charset="0"/>
              </a:rPr>
              <a:t> = ames[index,]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test</a:t>
            </a:r>
            <a:r>
              <a:rPr lang="pt-BR" sz="2800" dirty="0">
                <a:latin typeface="Consolas" panose="020B0609020204030204" pitchFamily="49" charset="0"/>
              </a:rPr>
              <a:t> = ames[-index,]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dim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 err="1">
                <a:latin typeface="Consolas" panose="020B0609020204030204" pitchFamily="49" charset="0"/>
              </a:rPr>
              <a:t>train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dim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 err="1">
                <a:latin typeface="Consolas" panose="020B0609020204030204" pitchFamily="49" charset="0"/>
              </a:rPr>
              <a:t>test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4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primeiro modelo treinado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Vamos treinar um modelo de KNN utilizando os dados de treino: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knn_fit</a:t>
            </a:r>
            <a:r>
              <a:rPr lang="en-US" sz="2800" dirty="0">
                <a:latin typeface="Consolas" panose="020B0609020204030204" pitchFamily="49" charset="0"/>
              </a:rPr>
              <a:t> = train(</a:t>
            </a:r>
            <a:r>
              <a:rPr lang="en-US" sz="2800" dirty="0" err="1">
                <a:latin typeface="Consolas" panose="020B0609020204030204" pitchFamily="49" charset="0"/>
              </a:rPr>
              <a:t>Sale_Price</a:t>
            </a:r>
            <a:r>
              <a:rPr lang="en-US" sz="2800" dirty="0">
                <a:latin typeface="Consolas" panose="020B0609020204030204" pitchFamily="49" charset="0"/>
              </a:rPr>
              <a:t> ~ ., 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data=train, method='</a:t>
            </a:r>
            <a:r>
              <a:rPr lang="en-US" sz="2800" dirty="0" err="1">
                <a:latin typeface="Consolas" panose="020B0609020204030204" pitchFamily="49" charset="0"/>
              </a:rPr>
              <a:t>knn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knn_fit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ggplot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knn_fit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50151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desempenho em regressão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As métricas mais comum de desempenho em regressão são </a:t>
            </a:r>
          </a:p>
          <a:p>
            <a:pPr marL="0" indent="0" algn="just">
              <a:buNone/>
            </a:pPr>
            <a:r>
              <a:rPr lang="pt-BR" sz="2800" dirty="0"/>
              <a:t>RMSE, R² e MAE.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MAE é a média do erro absoluto;</a:t>
            </a:r>
          </a:p>
          <a:p>
            <a:pPr marL="0" indent="0" algn="just">
              <a:buNone/>
            </a:pPr>
            <a:r>
              <a:rPr lang="pt-BR" sz="2800" dirty="0"/>
              <a:t>RMSE é a raiz da média do erro ao quadrado;</a:t>
            </a:r>
          </a:p>
          <a:p>
            <a:pPr marL="0" indent="0" algn="just">
              <a:buNone/>
            </a:pPr>
            <a:r>
              <a:rPr lang="pt-BR" sz="2800" dirty="0"/>
              <a:t>R² é a relação linear do modelo que fica entre 0 e 1.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Para o MAE e RMSE, quanto </a:t>
            </a:r>
            <a:r>
              <a:rPr lang="pt-BR" sz="2800" dirty="0">
                <a:solidFill>
                  <a:schemeClr val="accent2"/>
                </a:solidFill>
              </a:rPr>
              <a:t>menor</a:t>
            </a:r>
            <a:r>
              <a:rPr lang="pt-BR" sz="2800" dirty="0"/>
              <a:t>, </a:t>
            </a:r>
            <a:r>
              <a:rPr lang="pt-BR" sz="2800" dirty="0">
                <a:solidFill>
                  <a:schemeClr val="accent2"/>
                </a:solidFill>
              </a:rPr>
              <a:t>melhor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58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validação cruzada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Vamos adaptar o treino para funcionar com validação cruzada: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cv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trainControl</a:t>
            </a:r>
            <a:r>
              <a:rPr lang="en-US" sz="2800" dirty="0">
                <a:latin typeface="Consolas" panose="020B0609020204030204" pitchFamily="49" charset="0"/>
              </a:rPr>
              <a:t>(method='cv', number=10)</a:t>
            </a:r>
            <a:endParaRPr lang="pt-BR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knn_fit</a:t>
            </a:r>
            <a:r>
              <a:rPr lang="en-US" sz="2800" dirty="0">
                <a:latin typeface="Consolas" panose="020B0609020204030204" pitchFamily="49" charset="0"/>
              </a:rPr>
              <a:t> = train(</a:t>
            </a:r>
            <a:r>
              <a:rPr lang="en-US" sz="2800" dirty="0" err="1">
                <a:latin typeface="Consolas" panose="020B0609020204030204" pitchFamily="49" charset="0"/>
              </a:rPr>
              <a:t>Sale_Price</a:t>
            </a:r>
            <a:r>
              <a:rPr lang="en-US" sz="2800" dirty="0">
                <a:latin typeface="Consolas" panose="020B0609020204030204" pitchFamily="49" charset="0"/>
              </a:rPr>
              <a:t> ~ ., 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data=train, method='</a:t>
            </a:r>
            <a:r>
              <a:rPr lang="en-US" sz="2800" dirty="0" err="1">
                <a:latin typeface="Consolas" panose="020B0609020204030204" pitchFamily="49" charset="0"/>
              </a:rPr>
              <a:t>knn</a:t>
            </a:r>
            <a:r>
              <a:rPr lang="en-US" sz="2800" dirty="0">
                <a:latin typeface="Consolas" panose="020B0609020204030204" pitchFamily="49" charset="0"/>
              </a:rPr>
              <a:t>',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latin typeface="Consolas" panose="020B0609020204030204" pitchFamily="49" charset="0"/>
              </a:rPr>
              <a:t>trainControl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cv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knn_fit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ggplot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knn_fit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01021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</a:t>
            </a:r>
            <a:r>
              <a:rPr lang="pt-BR" dirty="0" err="1"/>
              <a:t>hiperparametrização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800" dirty="0"/>
              <a:t>O processo de </a:t>
            </a:r>
            <a:r>
              <a:rPr lang="pt-BR" sz="2800" dirty="0" err="1"/>
              <a:t>hiperparametrização</a:t>
            </a:r>
            <a:r>
              <a:rPr lang="pt-BR" sz="2800" dirty="0"/>
              <a:t> consiste de buscar o melhor parâmetro para um método, maximizando seu desempenho: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cv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trainControl</a:t>
            </a:r>
            <a:r>
              <a:rPr lang="en-US" sz="2800" dirty="0">
                <a:latin typeface="Consolas" panose="020B0609020204030204" pitchFamily="49" charset="0"/>
              </a:rPr>
              <a:t>(method='cv', number=10)</a:t>
            </a:r>
          </a:p>
          <a:p>
            <a:pPr marL="0" indent="0" algn="just">
              <a:buNone/>
            </a:pPr>
            <a:r>
              <a:rPr lang="pt-BR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hyper_params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latin typeface="Consolas" panose="020B0609020204030204" pitchFamily="49" charset="0"/>
              </a:rPr>
              <a:t>= </a:t>
            </a:r>
            <a:r>
              <a:rPr lang="pt-BR" sz="2800" dirty="0" err="1">
                <a:latin typeface="Consolas" panose="020B0609020204030204" pitchFamily="49" charset="0"/>
              </a:rPr>
              <a:t>expand.grid</a:t>
            </a:r>
            <a:r>
              <a:rPr lang="pt-BR" sz="2800" dirty="0">
                <a:latin typeface="Consolas" panose="020B0609020204030204" pitchFamily="49" charset="0"/>
              </a:rPr>
              <a:t>(k = </a:t>
            </a:r>
            <a:r>
              <a:rPr lang="pt-BR" sz="2800" dirty="0" err="1">
                <a:latin typeface="Consolas" panose="020B0609020204030204" pitchFamily="49" charset="0"/>
              </a:rPr>
              <a:t>seq</a:t>
            </a:r>
            <a:r>
              <a:rPr lang="pt-BR" sz="2800" dirty="0">
                <a:latin typeface="Consolas" panose="020B0609020204030204" pitchFamily="49" charset="0"/>
              </a:rPr>
              <a:t>(2, 25, </a:t>
            </a:r>
            <a:r>
              <a:rPr lang="pt-BR" sz="2800" dirty="0" err="1">
                <a:latin typeface="Consolas" panose="020B0609020204030204" pitchFamily="49" charset="0"/>
              </a:rPr>
              <a:t>by</a:t>
            </a:r>
            <a:r>
              <a:rPr lang="pt-BR" sz="2800" dirty="0">
                <a:latin typeface="Consolas" panose="020B0609020204030204" pitchFamily="49" charset="0"/>
              </a:rPr>
              <a:t> = 1))</a:t>
            </a: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knn_fit</a:t>
            </a:r>
            <a:r>
              <a:rPr lang="en-US" sz="2800" dirty="0">
                <a:latin typeface="Consolas" panose="020B0609020204030204" pitchFamily="49" charset="0"/>
              </a:rPr>
              <a:t> = train(</a:t>
            </a:r>
            <a:r>
              <a:rPr lang="en-US" sz="2800" dirty="0" err="1">
                <a:latin typeface="Consolas" panose="020B0609020204030204" pitchFamily="49" charset="0"/>
              </a:rPr>
              <a:t>Sale_Price</a:t>
            </a:r>
            <a:r>
              <a:rPr lang="en-US" sz="2800" dirty="0">
                <a:latin typeface="Consolas" panose="020B0609020204030204" pitchFamily="49" charset="0"/>
              </a:rPr>
              <a:t> ~ ., 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data=train, method='</a:t>
            </a:r>
            <a:r>
              <a:rPr lang="en-US" sz="2800" dirty="0" err="1">
                <a:latin typeface="Consolas" panose="020B0609020204030204" pitchFamily="49" charset="0"/>
              </a:rPr>
              <a:t>knn</a:t>
            </a:r>
            <a:r>
              <a:rPr lang="en-US" sz="2800" dirty="0">
                <a:latin typeface="Consolas" panose="020B0609020204030204" pitchFamily="49" charset="0"/>
              </a:rPr>
              <a:t>',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latin typeface="Consolas" panose="020B0609020204030204" pitchFamily="49" charset="0"/>
              </a:rPr>
              <a:t>trainControl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cv,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latin typeface="Consolas" panose="020B0609020204030204" pitchFamily="49" charset="0"/>
              </a:rPr>
              <a:t>tuneGrid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pt-BR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hyper_params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knn_fit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ggplot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knn_fit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42565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hiperparametrização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Suponha que em um conjunto de dados você não saiba qual seja o melhor valor de </a:t>
            </a:r>
            <a:r>
              <a:rPr lang="pt-BR" sz="2800" dirty="0">
                <a:solidFill>
                  <a:srgbClr val="00B0F0"/>
                </a:solidFill>
              </a:rPr>
              <a:t>k</a:t>
            </a:r>
            <a:r>
              <a:rPr lang="pt-BR" sz="2800" dirty="0"/>
              <a:t> no algoritmo de aprendizagem KNN (e normalmente não sabemos mesmo).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Para encontrar o melhor resultado, simulamos vários cenários com valores de </a:t>
            </a:r>
            <a:r>
              <a:rPr lang="pt-BR" sz="2800" dirty="0">
                <a:solidFill>
                  <a:srgbClr val="00B0F0"/>
                </a:solidFill>
              </a:rPr>
              <a:t>k</a:t>
            </a:r>
            <a:r>
              <a:rPr lang="pt-BR" sz="2800" dirty="0"/>
              <a:t> diferentes e assumimos como valor definitivo o </a:t>
            </a:r>
            <a:r>
              <a:rPr lang="pt-BR" sz="2800" dirty="0">
                <a:solidFill>
                  <a:srgbClr val="00B0F0"/>
                </a:solidFill>
              </a:rPr>
              <a:t>k</a:t>
            </a:r>
            <a:r>
              <a:rPr lang="pt-BR" sz="2800" dirty="0"/>
              <a:t> que deu melhor resultado.</a:t>
            </a:r>
          </a:p>
        </p:txBody>
      </p:sp>
    </p:spTree>
    <p:extLst>
      <p:ext uri="{BB962C8B-B14F-4D97-AF65-F5344CB8AC3E}">
        <p14:creationId xmlns:p14="http://schemas.microsoft.com/office/powerpoint/2010/main" val="2246913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regressão linear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Vamos adaptar o treino para funcionar com validação cruzada: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cv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trainControl</a:t>
            </a:r>
            <a:r>
              <a:rPr lang="en-US" sz="2800" dirty="0">
                <a:latin typeface="Consolas" panose="020B0609020204030204" pitchFamily="49" charset="0"/>
              </a:rPr>
              <a:t>(method='cv', number=10)</a:t>
            </a:r>
            <a:endParaRPr lang="pt-BR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lm_fit</a:t>
            </a:r>
            <a:r>
              <a:rPr lang="en-US" sz="2800" dirty="0">
                <a:latin typeface="Consolas" panose="020B0609020204030204" pitchFamily="49" charset="0"/>
              </a:rPr>
              <a:t> = train(</a:t>
            </a:r>
            <a:r>
              <a:rPr lang="en-US" sz="2800" dirty="0" err="1">
                <a:latin typeface="Consolas" panose="020B0609020204030204" pitchFamily="49" charset="0"/>
              </a:rPr>
              <a:t>Sale_Price</a:t>
            </a:r>
            <a:r>
              <a:rPr lang="en-US" sz="2800" dirty="0">
                <a:latin typeface="Consolas" panose="020B0609020204030204" pitchFamily="49" charset="0"/>
              </a:rPr>
              <a:t> ~ ., 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data=train, method='</a:t>
            </a:r>
            <a:r>
              <a:rPr lang="en-US" sz="2800" dirty="0" err="1">
                <a:latin typeface="Consolas" panose="020B0609020204030204" pitchFamily="49" charset="0"/>
              </a:rPr>
              <a:t>lm</a:t>
            </a:r>
            <a:r>
              <a:rPr lang="en-US" sz="2800" dirty="0">
                <a:latin typeface="Consolas" panose="020B0609020204030204" pitchFamily="49" charset="0"/>
              </a:rPr>
              <a:t>',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latin typeface="Consolas" panose="020B0609020204030204" pitchFamily="49" charset="0"/>
              </a:rPr>
              <a:t>trainControl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cv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lm_fit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2465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Mineração</a:t>
            </a:r>
            <a:r>
              <a:rPr lang="en-US" sz="2800" dirty="0"/>
              <a:t> de dados é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abordagem</a:t>
            </a:r>
            <a:r>
              <a:rPr lang="en-US" sz="2800" dirty="0"/>
              <a:t> </a:t>
            </a:r>
            <a:r>
              <a:rPr lang="en-US" sz="2800" dirty="0" err="1"/>
              <a:t>mais</a:t>
            </a:r>
            <a:r>
              <a:rPr lang="en-US" sz="2800" dirty="0"/>
              <a:t> “bottom-up”, </a:t>
            </a:r>
            <a:r>
              <a:rPr lang="en-US" sz="2800" dirty="0" err="1"/>
              <a:t>onde</a:t>
            </a:r>
            <a:r>
              <a:rPr lang="en-US" sz="2800" dirty="0"/>
              <a:t> a </a:t>
            </a:r>
            <a:r>
              <a:rPr lang="en-US" sz="2800" dirty="0" err="1"/>
              <a:t>solução</a:t>
            </a:r>
            <a:r>
              <a:rPr lang="en-US" sz="2800" dirty="0"/>
              <a:t> se </a:t>
            </a:r>
            <a:r>
              <a:rPr lang="en-US" sz="2800" dirty="0" err="1"/>
              <a:t>constrói</a:t>
            </a:r>
            <a:r>
              <a:rPr lang="en-US" sz="2800" dirty="0"/>
              <a:t> a </a:t>
            </a:r>
            <a:r>
              <a:rPr lang="en-US" sz="2800" dirty="0" err="1"/>
              <a:t>partir</a:t>
            </a:r>
            <a:r>
              <a:rPr lang="en-US" sz="2800" dirty="0"/>
              <a:t> de um </a:t>
            </a:r>
            <a:r>
              <a:rPr lang="en-US" sz="2800" dirty="0" err="1"/>
              <a:t>problema</a:t>
            </a:r>
            <a:r>
              <a:rPr lang="en-US" sz="2800" dirty="0"/>
              <a:t>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muito</a:t>
            </a:r>
            <a:r>
              <a:rPr lang="en-US" sz="2800" dirty="0"/>
              <a:t> </a:t>
            </a:r>
            <a:r>
              <a:rPr lang="en-US" sz="2800" dirty="0" err="1"/>
              <a:t>bem</a:t>
            </a:r>
            <a:r>
              <a:rPr lang="en-US" sz="2800" dirty="0"/>
              <a:t> </a:t>
            </a:r>
            <a:r>
              <a:rPr lang="en-US" sz="2800" dirty="0" err="1"/>
              <a:t>definido</a:t>
            </a:r>
            <a:r>
              <a:rPr lang="en-US" sz="2800" dirty="0"/>
              <a:t>. Por </a:t>
            </a:r>
            <a:r>
              <a:rPr lang="en-US" sz="2800" dirty="0" err="1"/>
              <a:t>exemplo</a:t>
            </a:r>
            <a:r>
              <a:rPr lang="en-US" sz="2800" dirty="0"/>
              <a:t>, </a:t>
            </a:r>
            <a:r>
              <a:rPr lang="en-US" sz="2800" dirty="0" err="1"/>
              <a:t>descobrir</a:t>
            </a:r>
            <a:r>
              <a:rPr lang="en-US" sz="2800" dirty="0"/>
              <a:t> </a:t>
            </a:r>
            <a:r>
              <a:rPr lang="en-US" sz="2800" dirty="0" err="1"/>
              <a:t>fraudes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transações</a:t>
            </a:r>
            <a:r>
              <a:rPr lang="en-US" sz="2800" dirty="0"/>
              <a:t> de </a:t>
            </a:r>
            <a:r>
              <a:rPr lang="en-US" sz="2800" dirty="0" err="1"/>
              <a:t>cartão</a:t>
            </a:r>
            <a:r>
              <a:rPr lang="en-US" sz="2800" dirty="0"/>
              <a:t> de </a:t>
            </a:r>
            <a:r>
              <a:rPr lang="en-US" sz="2800" dirty="0" err="1"/>
              <a:t>crédito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Mas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?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Quais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as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regras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Observando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várias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bases de dados e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extraindo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regras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padrões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partir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delas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57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analisando resultados no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Vamos utilizar as métricas de regressão para analisar o resultado no teste: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install.packages('</a:t>
            </a:r>
            <a:r>
              <a:rPr lang="pt-BR" sz="2800" dirty="0" err="1">
                <a:latin typeface="Consolas" panose="020B0609020204030204" pitchFamily="49" charset="0"/>
              </a:rPr>
              <a:t>Metrics</a:t>
            </a:r>
            <a:r>
              <a:rPr lang="pt-BR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library</a:t>
            </a:r>
            <a:r>
              <a:rPr lang="pt-BR" sz="2800" dirty="0">
                <a:latin typeface="Consolas" panose="020B0609020204030204" pitchFamily="49" charset="0"/>
              </a:rPr>
              <a:t>('</a:t>
            </a:r>
            <a:r>
              <a:rPr lang="pt-BR" sz="2800" dirty="0" err="1">
                <a:latin typeface="Consolas" panose="020B0609020204030204" pitchFamily="49" charset="0"/>
              </a:rPr>
              <a:t>Metrics</a:t>
            </a:r>
            <a:r>
              <a:rPr lang="pt-BR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results = predict(</a:t>
            </a:r>
            <a:r>
              <a:rPr lang="en-US" sz="2800" dirty="0" err="1">
                <a:latin typeface="Consolas" panose="020B0609020204030204" pitchFamily="49" charset="0"/>
              </a:rPr>
              <a:t>lm_fit</a:t>
            </a:r>
            <a:r>
              <a:rPr lang="en-US" sz="2800" dirty="0">
                <a:latin typeface="Consolas" panose="020B0609020204030204" pitchFamily="49" charset="0"/>
              </a:rPr>
              <a:t>, test)</a:t>
            </a:r>
            <a:endParaRPr lang="pt-BR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800" dirty="0" err="1">
                <a:latin typeface="Consolas" panose="020B0609020204030204" pitchFamily="49" charset="0"/>
              </a:rPr>
              <a:t>rmse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test$Sale_Price</a:t>
            </a:r>
            <a:r>
              <a:rPr lang="en-US" sz="2800" dirty="0">
                <a:latin typeface="Consolas" panose="020B0609020204030204" pitchFamily="49" charset="0"/>
              </a:rPr>
              <a:t>, results)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00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Instale o pacote “</a:t>
            </a:r>
            <a:r>
              <a:rPr lang="pt-BR" sz="2800" dirty="0" err="1"/>
              <a:t>mlbench</a:t>
            </a:r>
            <a:r>
              <a:rPr lang="pt-BR" sz="2800" dirty="0"/>
              <a:t>”;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install.packages</a:t>
            </a:r>
            <a:r>
              <a:rPr lang="pt-BR" sz="2800" dirty="0">
                <a:latin typeface="Consolas" panose="020B0609020204030204" pitchFamily="49" charset="0"/>
              </a:rPr>
              <a:t>('</a:t>
            </a:r>
            <a:r>
              <a:rPr lang="pt-BR" sz="2800" dirty="0" err="1">
                <a:latin typeface="Consolas" panose="020B0609020204030204" pitchFamily="49" charset="0"/>
              </a:rPr>
              <a:t>mlbench</a:t>
            </a:r>
            <a:r>
              <a:rPr lang="pt-BR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pt-BR" sz="2800" dirty="0"/>
              <a:t>Carregue a biblioteca </a:t>
            </a:r>
            <a:r>
              <a:rPr lang="pt-BR" sz="2800" dirty="0" err="1"/>
              <a:t>mlbench</a:t>
            </a:r>
            <a:r>
              <a:rPr lang="pt-BR" sz="2800" dirty="0"/>
              <a:t>;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library</a:t>
            </a:r>
            <a:r>
              <a:rPr lang="pt-BR" sz="2800" dirty="0">
                <a:latin typeface="Consolas" panose="020B0609020204030204" pitchFamily="49" charset="0"/>
              </a:rPr>
              <a:t>('</a:t>
            </a:r>
            <a:r>
              <a:rPr lang="pt-BR" sz="2800" dirty="0" err="1">
                <a:latin typeface="Consolas" panose="020B0609020204030204" pitchFamily="49" charset="0"/>
              </a:rPr>
              <a:t>mlbench</a:t>
            </a:r>
            <a:r>
              <a:rPr lang="pt-BR" sz="2800" dirty="0">
                <a:latin typeface="Consolas" panose="020B0609020204030204" pitchFamily="49" charset="0"/>
              </a:rPr>
              <a:t>’)</a:t>
            </a:r>
          </a:p>
          <a:p>
            <a:pPr marL="0" indent="0" algn="just">
              <a:buNone/>
            </a:pPr>
            <a:r>
              <a:rPr lang="pt-BR" sz="2800" dirty="0"/>
              <a:t>Carregue os dados BostonHousing;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	data(BostonHousing)</a:t>
            </a:r>
          </a:p>
          <a:p>
            <a:pPr marL="0" indent="0" algn="just">
              <a:buNone/>
            </a:pPr>
            <a:r>
              <a:rPr lang="pt-BR" sz="2800" dirty="0"/>
              <a:t>Implemente o processo de regressão no </a:t>
            </a:r>
            <a:r>
              <a:rPr lang="pt-BR" sz="2800" dirty="0" err="1"/>
              <a:t>dataset</a:t>
            </a:r>
            <a:r>
              <a:rPr lang="pt-BR" sz="2800" dirty="0"/>
              <a:t> BostonHousing;</a:t>
            </a:r>
          </a:p>
          <a:p>
            <a:pPr marL="0" indent="0" algn="just">
              <a:buNone/>
            </a:pPr>
            <a:endParaRPr lang="pt-BR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147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problemas de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Vamos considerar a base íris como problema de classificação: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data(</a:t>
            </a:r>
            <a:r>
              <a:rPr lang="pt-BR" sz="2800" dirty="0" err="1">
                <a:latin typeface="Consolas" panose="020B0609020204030204" pitchFamily="49" charset="0"/>
              </a:rPr>
              <a:t>iris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help(</a:t>
            </a:r>
            <a:r>
              <a:rPr lang="pt-BR" sz="2800" dirty="0" err="1">
                <a:latin typeface="Consolas" panose="020B0609020204030204" pitchFamily="49" charset="0"/>
              </a:rPr>
              <a:t>iris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index = </a:t>
            </a:r>
            <a:r>
              <a:rPr lang="en-US" sz="2800" dirty="0" err="1">
                <a:latin typeface="Consolas" panose="020B0609020204030204" pitchFamily="49" charset="0"/>
              </a:rPr>
              <a:t>createDataPartition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iris$Species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            p=0.80,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                          list=FALSE)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train</a:t>
            </a:r>
            <a:r>
              <a:rPr lang="pt-BR" sz="2800" dirty="0">
                <a:latin typeface="Consolas" panose="020B0609020204030204" pitchFamily="49" charset="0"/>
              </a:rPr>
              <a:t> = </a:t>
            </a:r>
            <a:r>
              <a:rPr lang="pt-BR" sz="2800" dirty="0" err="1">
                <a:latin typeface="Consolas" panose="020B0609020204030204" pitchFamily="49" charset="0"/>
              </a:rPr>
              <a:t>iris</a:t>
            </a:r>
            <a:r>
              <a:rPr lang="pt-BR" sz="2800" dirty="0">
                <a:latin typeface="Consolas" panose="020B0609020204030204" pitchFamily="49" charset="0"/>
              </a:rPr>
              <a:t>[index,]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test</a:t>
            </a:r>
            <a:r>
              <a:rPr lang="pt-BR" sz="2800" dirty="0">
                <a:latin typeface="Consolas" panose="020B0609020204030204" pitchFamily="49" charset="0"/>
              </a:rPr>
              <a:t> = </a:t>
            </a:r>
            <a:r>
              <a:rPr lang="pt-BR" sz="2800" dirty="0" err="1">
                <a:latin typeface="Consolas" panose="020B0609020204030204" pitchFamily="49" charset="0"/>
              </a:rPr>
              <a:t>iris</a:t>
            </a:r>
            <a:r>
              <a:rPr lang="pt-BR" sz="2800" dirty="0">
                <a:latin typeface="Consolas" panose="020B0609020204030204" pitchFamily="49" charset="0"/>
              </a:rPr>
              <a:t>[-index,]</a:t>
            </a:r>
          </a:p>
        </p:txBody>
      </p:sp>
    </p:spTree>
    <p:extLst>
      <p:ext uri="{BB962C8B-B14F-4D97-AF65-F5344CB8AC3E}">
        <p14:creationId xmlns:p14="http://schemas.microsoft.com/office/powerpoint/2010/main" val="64898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explorando a base </a:t>
            </a:r>
            <a:r>
              <a:rPr lang="pt-BR" dirty="0" err="1"/>
              <a:t>iris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3200" dirty="0"/>
              <a:t>Podemos ver descritores estatísticos e gráficos para entender: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summary(</a:t>
            </a:r>
            <a:r>
              <a:rPr lang="pt-BR" sz="2800" dirty="0" err="1">
                <a:latin typeface="Consolas" panose="020B0609020204030204" pitchFamily="49" charset="0"/>
              </a:rPr>
              <a:t>train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summary(</a:t>
            </a:r>
            <a:r>
              <a:rPr lang="pt-BR" sz="2800" dirty="0" err="1">
                <a:latin typeface="Consolas" panose="020B0609020204030204" pitchFamily="49" charset="0"/>
              </a:rPr>
              <a:t>test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endParaRPr lang="pt-BR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hist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 err="1">
                <a:latin typeface="Consolas" panose="020B0609020204030204" pitchFamily="49" charset="0"/>
              </a:rPr>
              <a:t>train$Sepal.Length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par(</a:t>
            </a:r>
            <a:r>
              <a:rPr lang="en-US" sz="2800" dirty="0" err="1">
                <a:latin typeface="Consolas" panose="020B0609020204030204" pitchFamily="49" charset="0"/>
              </a:rPr>
              <a:t>mfrow</a:t>
            </a:r>
            <a:r>
              <a:rPr lang="en-US" sz="2800" dirty="0">
                <a:latin typeface="Consolas" panose="020B0609020204030204" pitchFamily="49" charset="0"/>
              </a:rPr>
              <a:t>=c(1,4))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for(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1:4) {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  boxplot(train[,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], main=names(train)[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])</a:t>
            </a:r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94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classificando a base </a:t>
            </a:r>
            <a:r>
              <a:rPr lang="pt-BR" dirty="0" err="1"/>
              <a:t>iris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processo de classificação é semelhante ao da regressão: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install.packages('e1071')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library</a:t>
            </a:r>
            <a:r>
              <a:rPr lang="pt-BR" sz="2800" dirty="0">
                <a:latin typeface="Consolas" panose="020B0609020204030204" pitchFamily="49" charset="0"/>
              </a:rPr>
              <a:t>('e1071')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rpart_fit</a:t>
            </a:r>
            <a:r>
              <a:rPr lang="pt-BR" sz="2800" dirty="0">
                <a:latin typeface="Consolas" panose="020B0609020204030204" pitchFamily="49" charset="0"/>
              </a:rPr>
              <a:t> = </a:t>
            </a:r>
            <a:r>
              <a:rPr lang="pt-BR" sz="2800" dirty="0" err="1">
                <a:latin typeface="Consolas" panose="020B0609020204030204" pitchFamily="49" charset="0"/>
              </a:rPr>
              <a:t>train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 err="1">
                <a:latin typeface="Consolas" panose="020B0609020204030204" pitchFamily="49" charset="0"/>
              </a:rPr>
              <a:t>Species</a:t>
            </a:r>
            <a:r>
              <a:rPr lang="pt-BR" sz="2800" dirty="0">
                <a:latin typeface="Consolas" panose="020B0609020204030204" pitchFamily="49" charset="0"/>
              </a:rPr>
              <a:t> ~ .,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                  data=</a:t>
            </a:r>
            <a:r>
              <a:rPr lang="pt-BR" sz="2800" dirty="0" err="1">
                <a:latin typeface="Consolas" panose="020B0609020204030204" pitchFamily="49" charset="0"/>
              </a:rPr>
              <a:t>train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                  </a:t>
            </a:r>
            <a:r>
              <a:rPr lang="pt-BR" sz="2800" dirty="0" err="1">
                <a:latin typeface="Consolas" panose="020B0609020204030204" pitchFamily="49" charset="0"/>
              </a:rPr>
              <a:t>method</a:t>
            </a:r>
            <a:r>
              <a:rPr lang="pt-BR" sz="2800" dirty="0">
                <a:latin typeface="Consolas" panose="020B0609020204030204" pitchFamily="49" charset="0"/>
              </a:rPr>
              <a:t>='</a:t>
            </a:r>
            <a:r>
              <a:rPr lang="pt-BR" sz="2800" dirty="0" err="1">
                <a:latin typeface="Consolas" panose="020B0609020204030204" pitchFamily="49" charset="0"/>
              </a:rPr>
              <a:t>rpart</a:t>
            </a:r>
            <a:r>
              <a:rPr lang="pt-BR" sz="2800" dirty="0">
                <a:latin typeface="Consolas" panose="020B0609020204030204" pitchFamily="49" charset="0"/>
              </a:rPr>
              <a:t>')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rpart_fit</a:t>
            </a:r>
            <a:endParaRPr lang="pt-BR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rpart_fit$finalModel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51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performance da 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R também facilita a visualização da matriz de confusão:</a:t>
            </a:r>
          </a:p>
          <a:p>
            <a:pPr marL="0" indent="0" algn="just">
              <a:buNone/>
            </a:pPr>
            <a:endParaRPr lang="pt-BR" sz="3200" dirty="0"/>
          </a:p>
          <a:p>
            <a:pPr marL="0" indent="0" algn="just">
              <a:buNone/>
            </a:pPr>
            <a:r>
              <a:rPr lang="en-US" sz="2800" dirty="0">
                <a:latin typeface="Consolas" panose="020B0609020204030204" pitchFamily="49" charset="0"/>
              </a:rPr>
              <a:t>results = predict(</a:t>
            </a:r>
            <a:r>
              <a:rPr lang="en-US" sz="2800" dirty="0" err="1">
                <a:latin typeface="Consolas" panose="020B0609020204030204" pitchFamily="49" charset="0"/>
              </a:rPr>
              <a:t>rpart_fit</a:t>
            </a:r>
            <a:r>
              <a:rPr lang="en-US" sz="2800" dirty="0">
                <a:latin typeface="Consolas" panose="020B0609020204030204" pitchFamily="49" charset="0"/>
              </a:rPr>
              <a:t>, test)</a:t>
            </a:r>
          </a:p>
          <a:p>
            <a:pPr marL="0" indent="0" algn="just">
              <a:buNone/>
            </a:pPr>
            <a:r>
              <a:rPr lang="pt-BR" sz="2800" dirty="0" err="1">
                <a:latin typeface="Consolas" panose="020B0609020204030204" pitchFamily="49" charset="0"/>
              </a:rPr>
              <a:t>confusionMatrix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 err="1">
                <a:latin typeface="Consolas" panose="020B0609020204030204" pitchFamily="49" charset="0"/>
              </a:rPr>
              <a:t>results</a:t>
            </a:r>
            <a:r>
              <a:rPr lang="pt-BR" sz="2800" dirty="0">
                <a:latin typeface="Consolas" panose="020B0609020204030204" pitchFamily="49" charset="0"/>
              </a:rPr>
              <a:t>, </a:t>
            </a:r>
            <a:r>
              <a:rPr lang="pt-BR" sz="2800" dirty="0" err="1">
                <a:latin typeface="Consolas" panose="020B0609020204030204" pitchFamily="49" charset="0"/>
              </a:rPr>
              <a:t>test$Species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950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 </a:t>
            </a:r>
            <a:r>
              <a:rPr lang="pt-BR" dirty="0" err="1"/>
              <a:t>studio</a:t>
            </a:r>
            <a:r>
              <a:rPr lang="pt-BR" dirty="0"/>
              <a:t> – 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87523"/>
            <a:ext cx="10493956" cy="4840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Carregue os dados </a:t>
            </a:r>
            <a:r>
              <a:rPr lang="pt-BR" sz="2800" dirty="0" err="1"/>
              <a:t>PimaIndiansDiabetes</a:t>
            </a:r>
            <a:r>
              <a:rPr lang="pt-BR" sz="2800" dirty="0"/>
              <a:t>;</a:t>
            </a:r>
          </a:p>
          <a:p>
            <a:pPr marL="0" indent="0" algn="just">
              <a:buNone/>
            </a:pPr>
            <a:r>
              <a:rPr lang="pt-BR" sz="2800" dirty="0">
                <a:latin typeface="Consolas" panose="020B0609020204030204" pitchFamily="49" charset="0"/>
              </a:rPr>
              <a:t>	data(</a:t>
            </a:r>
            <a:r>
              <a:rPr lang="pt-BR" sz="2800" dirty="0" err="1"/>
              <a:t>PimaIndiansDiabetes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pt-BR" sz="2800" dirty="0"/>
              <a:t>Implemente o processo de classificação no </a:t>
            </a:r>
            <a:r>
              <a:rPr lang="pt-BR" sz="2800" dirty="0" err="1"/>
              <a:t>dataset</a:t>
            </a:r>
            <a:r>
              <a:rPr lang="pt-BR" sz="2800" dirty="0"/>
              <a:t> </a:t>
            </a:r>
            <a:r>
              <a:rPr lang="pt-BR" sz="2800" dirty="0" err="1"/>
              <a:t>PimaIndiansDiabetes</a:t>
            </a:r>
            <a:r>
              <a:rPr lang="pt-BR" sz="2800" dirty="0"/>
              <a:t> levando em consideração a classe crítica positiva da base ao analisar a matriz de confusão.</a:t>
            </a:r>
          </a:p>
          <a:p>
            <a:pPr marL="0" indent="0" algn="just">
              <a:buNone/>
            </a:pPr>
            <a:endParaRPr lang="pt-BR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5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mineração</a:t>
            </a:r>
            <a:r>
              <a:rPr lang="en-US" sz="2800" dirty="0"/>
              <a:t> de dados </a:t>
            </a:r>
            <a:r>
              <a:rPr lang="en-US" sz="2800" dirty="0" err="1"/>
              <a:t>podem</a:t>
            </a:r>
            <a:r>
              <a:rPr lang="en-US" sz="2800" dirty="0"/>
              <a:t> ser </a:t>
            </a:r>
            <a:r>
              <a:rPr lang="en-US" sz="2800" dirty="0" err="1"/>
              <a:t>separados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: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F3D836-BDFD-4511-84AA-222BC1CBB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523794"/>
              </p:ext>
            </p:extLst>
          </p:nvPr>
        </p:nvGraphicFramePr>
        <p:xfrm>
          <a:off x="2954789" y="3085362"/>
          <a:ext cx="6554506" cy="297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49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mineração</a:t>
            </a:r>
            <a:r>
              <a:rPr lang="en-US" sz="2800" dirty="0"/>
              <a:t> de dados </a:t>
            </a:r>
            <a:r>
              <a:rPr lang="en-US" sz="2800" dirty="0" err="1"/>
              <a:t>podem</a:t>
            </a:r>
            <a:r>
              <a:rPr lang="en-US" sz="2800" dirty="0"/>
              <a:t> ser </a:t>
            </a:r>
            <a:r>
              <a:rPr lang="en-US" sz="2800" dirty="0" err="1"/>
              <a:t>separados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: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F3D836-BDFD-4511-84AA-222BC1CBB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609751"/>
              </p:ext>
            </p:extLst>
          </p:nvPr>
        </p:nvGraphicFramePr>
        <p:xfrm>
          <a:off x="2954789" y="3085362"/>
          <a:ext cx="6554506" cy="297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39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decisão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9E5B53-7C26-4DA2-88D0-C037826E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A9D656-A786-4E28-A4C1-DAE0789E1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18" y="2286000"/>
            <a:ext cx="6414564" cy="41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9E5B53-7C26-4DA2-88D0-C037826E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E921EA-9232-4D0D-AFA2-0F784011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75" y="2019214"/>
            <a:ext cx="6561458" cy="43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0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9E5B53-7C26-4DA2-88D0-C037826E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73DFB7-F505-4405-B4FE-56750601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300162"/>
            <a:ext cx="6657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 - associação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mineração</a:t>
            </a:r>
            <a:r>
              <a:rPr lang="en-US" sz="2800" dirty="0"/>
              <a:t> de dados </a:t>
            </a:r>
            <a:r>
              <a:rPr lang="en-US" sz="2800" dirty="0" err="1"/>
              <a:t>podem</a:t>
            </a:r>
            <a:r>
              <a:rPr lang="en-US" sz="2800" dirty="0"/>
              <a:t> ser </a:t>
            </a:r>
            <a:r>
              <a:rPr lang="en-US" sz="2800" dirty="0" err="1"/>
              <a:t>separados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: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F3D836-BDFD-4511-84AA-222BC1CBB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294041"/>
              </p:ext>
            </p:extLst>
          </p:nvPr>
        </p:nvGraphicFramePr>
        <p:xfrm>
          <a:off x="2954789" y="3085362"/>
          <a:ext cx="6554506" cy="297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125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3386</TotalTime>
  <Words>1368</Words>
  <Application>Microsoft Office PowerPoint</Application>
  <PresentationFormat>Widescreen</PresentationFormat>
  <Paragraphs>198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Consolas</vt:lpstr>
      <vt:lpstr>Tw Cen MT</vt:lpstr>
      <vt:lpstr>Tw Cen MT Condensed</vt:lpstr>
      <vt:lpstr>Wingdings 3</vt:lpstr>
      <vt:lpstr>Integral</vt:lpstr>
      <vt:lpstr>Introdução a inteligência artificial turma 2019/2</vt:lpstr>
      <vt:lpstr>Último ENCONTRO</vt:lpstr>
      <vt:lpstr>Mineração de dados</vt:lpstr>
      <vt:lpstr>Mineração de dados</vt:lpstr>
      <vt:lpstr>Mineração de dados</vt:lpstr>
      <vt:lpstr>Árvores de decisão</vt:lpstr>
      <vt:lpstr>Regras</vt:lpstr>
      <vt:lpstr>Regras</vt:lpstr>
      <vt:lpstr>Mineração de dados - associação</vt:lpstr>
      <vt:lpstr>Mineração de dados - agrupamento</vt:lpstr>
      <vt:lpstr>Ferramentas de mineração</vt:lpstr>
      <vt:lpstr>weka</vt:lpstr>
      <vt:lpstr>weka</vt:lpstr>
      <vt:lpstr>weka</vt:lpstr>
      <vt:lpstr>weka</vt:lpstr>
      <vt:lpstr>weka</vt:lpstr>
      <vt:lpstr>KNIME</vt:lpstr>
      <vt:lpstr>KNIME</vt:lpstr>
      <vt:lpstr>R</vt:lpstr>
      <vt:lpstr>Instalando os softwares</vt:lpstr>
      <vt:lpstr>R studio – instalando pacotes</vt:lpstr>
      <vt:lpstr>R studio – carregando os dados</vt:lpstr>
      <vt:lpstr>R studio – treino e teste</vt:lpstr>
      <vt:lpstr>R studio – primeiro modelo treinado</vt:lpstr>
      <vt:lpstr>Métricas de desempenho em regressão</vt:lpstr>
      <vt:lpstr>R studio – validação cruzada</vt:lpstr>
      <vt:lpstr>R studio – hiperparametrização</vt:lpstr>
      <vt:lpstr>hiperparametrização</vt:lpstr>
      <vt:lpstr>R studio – regressão linear</vt:lpstr>
      <vt:lpstr>R studio – analisando resultados no teste</vt:lpstr>
      <vt:lpstr>R studio – exercício</vt:lpstr>
      <vt:lpstr>R studio – problemas de classificação</vt:lpstr>
      <vt:lpstr>R studio – explorando a base iris</vt:lpstr>
      <vt:lpstr>R studio – classificando a base iris</vt:lpstr>
      <vt:lpstr>R studio – performance da classificação</vt:lpstr>
      <vt:lpstr>R studio – 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em aprendizado de máquina 2019/1</dc:title>
  <dc:creator>Johannes Lochter</dc:creator>
  <cp:lastModifiedBy>Johannes Lochter</cp:lastModifiedBy>
  <cp:revision>69</cp:revision>
  <dcterms:created xsi:type="dcterms:W3CDTF">2019-01-24T15:28:39Z</dcterms:created>
  <dcterms:modified xsi:type="dcterms:W3CDTF">2020-02-15T09:53:11Z</dcterms:modified>
</cp:coreProperties>
</file>