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0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8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82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2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2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6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4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9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0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1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6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Mistura de tinta azul e rosa">
            <a:extLst>
              <a:ext uri="{FF2B5EF4-FFF2-40B4-BE49-F238E27FC236}">
                <a16:creationId xmlns:a16="http://schemas.microsoft.com/office/drawing/2014/main" id="{2A7B4AD5-3804-E513-6990-F6AD62318E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413611-2F31-89FD-6891-839CFBBE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pt-BR" sz="7200" dirty="0">
                <a:solidFill>
                  <a:srgbClr val="FFFFFF"/>
                </a:solidFill>
              </a:rPr>
              <a:t>Desafio AM </a:t>
            </a:r>
            <a:r>
              <a:rPr lang="pt-BR" sz="7200" dirty="0" err="1">
                <a:solidFill>
                  <a:srgbClr val="FFFFFF"/>
                </a:solidFill>
              </a:rPr>
              <a:t>fernandes</a:t>
            </a:r>
            <a:endParaRPr lang="pt-BR" sz="7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28E0DB-A7CB-D26B-3042-6E2A2D2C1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</a:rPr>
              <a:t>Estágio em desenvolvimento front-</a:t>
            </a:r>
            <a:r>
              <a:rPr lang="pt-BR" b="1" dirty="0" err="1">
                <a:solidFill>
                  <a:srgbClr val="FFFFFF"/>
                </a:solidFill>
              </a:rPr>
              <a:t>end</a:t>
            </a:r>
            <a:endParaRPr lang="pt-BR" b="1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57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6D49A-A4EF-8AA0-053E-6BC663EB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63" y="725667"/>
            <a:ext cx="4008583" cy="5974414"/>
          </a:xfrm>
        </p:spPr>
        <p:txBody>
          <a:bodyPr anchor="ctr">
            <a:norm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Introdução</a:t>
            </a:r>
            <a:br>
              <a:rPr lang="pt-BR" sz="7200" dirty="0">
                <a:solidFill>
                  <a:schemeClr val="bg1"/>
                </a:solidFill>
              </a:rPr>
            </a:b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A0E156-DA54-B54F-E6C0-BF280B8C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912" y="381935"/>
            <a:ext cx="5488027" cy="5974414"/>
          </a:xfrm>
        </p:spPr>
        <p:txBody>
          <a:bodyPr anchor="ctr">
            <a:norm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etapa inicial do projeto consistiu na escolha do site de uma das empresas oferecidas no desafio, com o intuito de realizar um estudo sobre UI/UX das páginas e elaborar mudanças dentro do site de sua escolha.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Trazendo também alguns pontos positivos e negativos encontrados durante a pesquisa. 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Após a pesquisa, o site escolhido foi o da empresa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b.canton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4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F9294B-A558-B882-6978-9B22656C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Pontos Positivos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C43577-654D-EFA9-CF30-4AE15A40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6240091"/>
          </a:xfrm>
        </p:spPr>
        <p:txBody>
          <a:bodyPr anchor="ctr">
            <a:normAutofit/>
          </a:bodyPr>
          <a:lstStyle/>
          <a:p>
            <a:pPr algn="just"/>
            <a:r>
              <a:rPr lang="pt-BR" sz="2200" u="sng" dirty="0">
                <a:latin typeface="Arial" panose="020B0604020202020204" pitchFamily="34" charset="0"/>
                <a:cs typeface="Arial" panose="020B0604020202020204" pitchFamily="34" charset="0"/>
              </a:rPr>
              <a:t>Visão minimalista na página inicial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Distribuindo apenas o conteúdo necessário para que o usuário se encontre conforme sua demanda.</a:t>
            </a:r>
          </a:p>
          <a:p>
            <a:pPr algn="just"/>
            <a:r>
              <a:rPr lang="pt-BR" sz="2200" u="sng" dirty="0">
                <a:latin typeface="Arial" panose="020B0604020202020204" pitchFamily="34" charset="0"/>
                <a:cs typeface="Arial" panose="020B0604020202020204" pitchFamily="34" charset="0"/>
              </a:rPr>
              <a:t>Segmentação das funções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Ao invés de disponibilizar tudo em apenas uma aba ou algo do tipo, a empresa optou por segmentar cada coisa em uma aba auxiliando assim o primeiro tópico.</a:t>
            </a:r>
          </a:p>
          <a:p>
            <a:pPr algn="just"/>
            <a:r>
              <a:rPr lang="pt-BR" sz="2200" u="sng" dirty="0">
                <a:latin typeface="Arial" panose="020B0604020202020204" pitchFamily="34" charset="0"/>
                <a:cs typeface="Arial" panose="020B0604020202020204" pitchFamily="34" charset="0"/>
              </a:rPr>
              <a:t>Estilização dos ícones de redes sociais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Ícones de contato, com o formato das respectivas logos trazendo um estilo mais interativo com o dia a dia do usuário.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5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9443D8-A859-4899-A9A5-7AD55B8C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Pontos Negativos</a:t>
            </a:r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A3C8E-DC31-C7E2-31DC-49859965B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2400" u="sng" dirty="0">
                <a:latin typeface="Arial" panose="020B0604020202020204" pitchFamily="34" charset="0"/>
                <a:cs typeface="Arial" panose="020B0604020202020204" pitchFamily="34" charset="0"/>
              </a:rPr>
              <a:t>Distribuição das abas do cabeçalho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Os ícones estão todos dispostos horizontalmente porém o “fale conosco” está fora da ordem causando uma certa “estranheza” na interface do site.</a:t>
            </a:r>
          </a:p>
          <a:p>
            <a:r>
              <a:rPr lang="pt-BR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Distruibuição</a:t>
            </a:r>
            <a:r>
              <a:rPr lang="pt-BR" sz="2400" u="sng" dirty="0">
                <a:latin typeface="Arial" panose="020B0604020202020204" pitchFamily="34" charset="0"/>
                <a:cs typeface="Arial" panose="020B0604020202020204" pitchFamily="34" charset="0"/>
              </a:rPr>
              <a:t> das imagens principais na página inicial do site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As imagens estão muito grandes estão muito grandes e coladas uma na outra causando novamente a mesma sensação do item citado anteriormente.</a:t>
            </a:r>
          </a:p>
          <a:p>
            <a:r>
              <a:rPr lang="pt-BR" sz="2400" u="sng" dirty="0">
                <a:latin typeface="Arial" panose="020B0604020202020204" pitchFamily="34" charset="0"/>
                <a:cs typeface="Arial" panose="020B0604020202020204" pitchFamily="34" charset="0"/>
              </a:rPr>
              <a:t>Falta de acessibilidade para deficientes na página da empresa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Possui um vídeo de início e o site não carrega com si um auxiliar de libras ou outras funcionalidades para facilitar o acesso.</a:t>
            </a:r>
            <a:endParaRPr lang="pt-B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5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9D30D-CAF2-E201-1FA2-E87842D2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663"/>
            <a:ext cx="10515600" cy="513486"/>
          </a:xfrm>
          <a:solidFill>
            <a:srgbClr val="00B0F0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pt-BR" sz="4000" dirty="0"/>
              <a:t>Site</a:t>
            </a:r>
            <a:r>
              <a:rPr lang="pt-BR" dirty="0"/>
              <a:t>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Espaço Reservado para Conteúdo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D8C6B1B1-606F-3E13-5B97-560AC258F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087972"/>
            <a:ext cx="10515600" cy="521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35B03F5A-7475-DD97-C22C-1FA05C6B6948}"/>
              </a:ext>
            </a:extLst>
          </p:cNvPr>
          <p:cNvSpPr/>
          <p:nvPr/>
        </p:nvSpPr>
        <p:spPr>
          <a:xfrm>
            <a:off x="6769510" y="1578078"/>
            <a:ext cx="781665" cy="2654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34D4A5E7-6315-53B0-F104-FBAA7D25033F}"/>
              </a:ext>
            </a:extLst>
          </p:cNvPr>
          <p:cNvSpPr/>
          <p:nvPr/>
        </p:nvSpPr>
        <p:spPr>
          <a:xfrm>
            <a:off x="6523703" y="2749220"/>
            <a:ext cx="781665" cy="2654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30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40F41-F8DA-DD0D-82E2-583B3659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Site Modificado</a:t>
            </a:r>
          </a:p>
        </p:txBody>
      </p:sp>
      <p:pic>
        <p:nvPicPr>
          <p:cNvPr id="9" name="Espaço Reservado para Conteúdo 8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900F62E-9BF4-1AFF-C204-0FD9BC695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5123"/>
            <a:ext cx="10515600" cy="5123513"/>
          </a:xfrm>
        </p:spPr>
      </p:pic>
    </p:spTree>
    <p:extLst>
      <p:ext uri="{BB962C8B-B14F-4D97-AF65-F5344CB8AC3E}">
        <p14:creationId xmlns:p14="http://schemas.microsoft.com/office/powerpoint/2010/main" val="729404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562D9F-419F-7129-5FAB-EDB38D29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Desafios Encontrados</a:t>
            </a:r>
            <a:b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71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281B10"/>
    </a:dk2>
    <a:lt2>
      <a:srgbClr val="FFF9F5"/>
    </a:lt2>
    <a:accent1>
      <a:srgbClr val="EE7661"/>
    </a:accent1>
    <a:accent2>
      <a:srgbClr val="4E91F0"/>
    </a:accent2>
    <a:accent3>
      <a:srgbClr val="5B5260"/>
    </a:accent3>
    <a:accent4>
      <a:srgbClr val="2CC3B4"/>
    </a:accent4>
    <a:accent5>
      <a:srgbClr val="C097F8"/>
    </a:accent5>
    <a:accent6>
      <a:srgbClr val="FF9514"/>
    </a:accent6>
    <a:hlink>
      <a:srgbClr val="E50CBC"/>
    </a:hlink>
    <a:folHlink>
      <a:srgbClr val="6257F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281B10"/>
    </a:dk2>
    <a:lt2>
      <a:srgbClr val="FFF9F5"/>
    </a:lt2>
    <a:accent1>
      <a:srgbClr val="EE7661"/>
    </a:accent1>
    <a:accent2>
      <a:srgbClr val="4E91F0"/>
    </a:accent2>
    <a:accent3>
      <a:srgbClr val="5B5260"/>
    </a:accent3>
    <a:accent4>
      <a:srgbClr val="2CC3B4"/>
    </a:accent4>
    <a:accent5>
      <a:srgbClr val="C097F8"/>
    </a:accent5>
    <a:accent6>
      <a:srgbClr val="FF9514"/>
    </a:accent6>
    <a:hlink>
      <a:srgbClr val="E50CBC"/>
    </a:hlink>
    <a:folHlink>
      <a:srgbClr val="6257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273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Univers</vt:lpstr>
      <vt:lpstr>GradientVTI</vt:lpstr>
      <vt:lpstr>Desafio AM fernandes</vt:lpstr>
      <vt:lpstr>Introdução </vt:lpstr>
      <vt:lpstr>Pontos Positivos</vt:lpstr>
      <vt:lpstr>Pontos Negativos</vt:lpstr>
      <vt:lpstr>Site Original</vt:lpstr>
      <vt:lpstr>Site Modificado</vt:lpstr>
      <vt:lpstr>Desafios Encontrados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Andreia Borba</dc:creator>
  <cp:lastModifiedBy>Andreia Borba</cp:lastModifiedBy>
  <cp:revision>1</cp:revision>
  <dcterms:created xsi:type="dcterms:W3CDTF">2025-02-03T23:55:04Z</dcterms:created>
  <dcterms:modified xsi:type="dcterms:W3CDTF">2025-02-04T00:54:26Z</dcterms:modified>
</cp:coreProperties>
</file>