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4" r:id="rId3"/>
    <p:sldId id="404" r:id="rId4"/>
    <p:sldId id="410" r:id="rId5"/>
    <p:sldId id="411" r:id="rId6"/>
    <p:sldId id="272" r:id="rId7"/>
    <p:sldId id="273" r:id="rId8"/>
    <p:sldId id="274" r:id="rId9"/>
    <p:sldId id="275" r:id="rId10"/>
    <p:sldId id="276" r:id="rId11"/>
    <p:sldId id="277" r:id="rId12"/>
    <p:sldId id="263" r:id="rId13"/>
    <p:sldId id="412" r:id="rId14"/>
    <p:sldId id="265" r:id="rId15"/>
    <p:sldId id="413" r:id="rId16"/>
    <p:sldId id="267" r:id="rId17"/>
    <p:sldId id="268" r:id="rId18"/>
    <p:sldId id="269" r:id="rId19"/>
    <p:sldId id="403" r:id="rId20"/>
    <p:sldId id="414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B15F0-4E51-48A3-AA9B-6F5BD335D493}" v="1" dt="2023-10-10T20:05:1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24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ngela Citro" userId="19def3c93598af52" providerId="LiveId" clId="{9393FF12-097E-46CA-9B40-F80EEAC5E790}"/>
    <pc:docChg chg="addSld delSld modSld">
      <pc:chgData name="Elisangela Citro" userId="19def3c93598af52" providerId="LiveId" clId="{9393FF12-097E-46CA-9B40-F80EEAC5E790}" dt="2023-08-08T23:34:30.400" v="2" actId="47"/>
      <pc:docMkLst>
        <pc:docMk/>
      </pc:docMkLst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858355989" sldId="258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3317465839" sldId="259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3342688200" sldId="260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1366255778" sldId="262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353420854" sldId="263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1839821784" sldId="264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2104046227" sldId="265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1033290077" sldId="266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4025748784" sldId="267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2447098390" sldId="268"/>
        </pc:sldMkLst>
      </pc:sldChg>
      <pc:sldChg chg="add">
        <pc:chgData name="Elisangela Citro" userId="19def3c93598af52" providerId="LiveId" clId="{9393FF12-097E-46CA-9B40-F80EEAC5E790}" dt="2023-08-08T23:34:13.962" v="1"/>
        <pc:sldMkLst>
          <pc:docMk/>
          <pc:sldMk cId="182729820" sldId="294"/>
        </pc:sldMkLst>
      </pc:sldChg>
      <pc:sldChg chg="add">
        <pc:chgData name="Elisangela Citro" userId="19def3c93598af52" providerId="LiveId" clId="{9393FF12-097E-46CA-9B40-F80EEAC5E790}" dt="2023-08-08T23:34:13.962" v="1"/>
        <pc:sldMkLst>
          <pc:docMk/>
          <pc:sldMk cId="1312395645" sldId="295"/>
        </pc:sldMkLst>
      </pc:sldChg>
      <pc:sldChg chg="add">
        <pc:chgData name="Elisangela Citro" userId="19def3c93598af52" providerId="LiveId" clId="{9393FF12-097E-46CA-9B40-F80EEAC5E790}" dt="2023-08-08T23:34:13.962" v="1"/>
        <pc:sldMkLst>
          <pc:docMk/>
          <pc:sldMk cId="2036348640" sldId="296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4269023736" sldId="297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2201735744" sldId="298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3737070319" sldId="299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3164328215" sldId="300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3617681436" sldId="301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2751266676" sldId="302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79565701" sldId="303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1421191084" sldId="402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1262263258" sldId="403"/>
        </pc:sldMkLst>
      </pc:sldChg>
      <pc:sldChg chg="add del">
        <pc:chgData name="Elisangela Citro" userId="19def3c93598af52" providerId="LiveId" clId="{9393FF12-097E-46CA-9B40-F80EEAC5E790}" dt="2023-08-08T23:34:30.400" v="2" actId="47"/>
        <pc:sldMkLst>
          <pc:docMk/>
          <pc:sldMk cId="1407717500" sldId="404"/>
        </pc:sldMkLst>
      </pc:sldChg>
      <pc:sldChg chg="add">
        <pc:chgData name="Elisangela Citro" userId="19def3c93598af52" providerId="LiveId" clId="{9393FF12-097E-46CA-9B40-F80EEAC5E790}" dt="2023-08-08T22:47:32.579" v="0"/>
        <pc:sldMkLst>
          <pc:docMk/>
          <pc:sldMk cId="1338049812" sldId="405"/>
        </pc:sldMkLst>
      </pc:sldChg>
      <pc:sldChg chg="add">
        <pc:chgData name="Elisangela Citro" userId="19def3c93598af52" providerId="LiveId" clId="{9393FF12-097E-46CA-9B40-F80EEAC5E790}" dt="2023-08-08T22:47:32.579" v="0"/>
        <pc:sldMkLst>
          <pc:docMk/>
          <pc:sldMk cId="320453630" sldId="406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2238214409" sldId="407"/>
        </pc:sldMkLst>
      </pc:sldChg>
      <pc:sldChg chg="add modTransition">
        <pc:chgData name="Elisangela Citro" userId="19def3c93598af52" providerId="LiveId" clId="{9393FF12-097E-46CA-9B40-F80EEAC5E790}" dt="2023-08-08T23:34:13.962" v="1"/>
        <pc:sldMkLst>
          <pc:docMk/>
          <pc:sldMk cId="87982434" sldId="408"/>
        </pc:sldMkLst>
      </pc:sldChg>
    </pc:docChg>
  </pc:docChgLst>
  <pc:docChgLst>
    <pc:chgData name="Elisangela Citro" userId="19def3c93598af52" providerId="LiveId" clId="{FCEB15F0-4E51-48A3-AA9B-6F5BD335D493}"/>
    <pc:docChg chg="addSld delSld modSld">
      <pc:chgData name="Elisangela Citro" userId="19def3c93598af52" providerId="LiveId" clId="{FCEB15F0-4E51-48A3-AA9B-6F5BD335D493}" dt="2023-10-10T20:05:18.164" v="3" actId="47"/>
      <pc:docMkLst>
        <pc:docMk/>
      </pc:docMkLst>
      <pc:sldChg chg="modSp mod">
        <pc:chgData name="Elisangela Citro" userId="19def3c93598af52" providerId="LiveId" clId="{FCEB15F0-4E51-48A3-AA9B-6F5BD335D493}" dt="2023-10-10T20:05:00.915" v="1" actId="20577"/>
        <pc:sldMkLst>
          <pc:docMk/>
          <pc:sldMk cId="2584280759" sldId="257"/>
        </pc:sldMkLst>
        <pc:spChg chg="mod">
          <ac:chgData name="Elisangela Citro" userId="19def3c93598af52" providerId="LiveId" clId="{FCEB15F0-4E51-48A3-AA9B-6F5BD335D493}" dt="2023-10-10T20:05:00.915" v="1" actId="20577"/>
          <ac:spMkLst>
            <pc:docMk/>
            <pc:sldMk cId="2584280759" sldId="257"/>
            <ac:spMk id="5" creationId="{6D206DD5-C352-D715-CE6D-95A781658497}"/>
          </ac:spMkLst>
        </pc:spChg>
      </pc:sldChg>
      <pc:sldChg chg="add">
        <pc:chgData name="Elisangela Citro" userId="19def3c93598af52" providerId="LiveId" clId="{FCEB15F0-4E51-48A3-AA9B-6F5BD335D493}" dt="2023-10-10T20:05:13.665" v="2"/>
        <pc:sldMkLst>
          <pc:docMk/>
          <pc:sldMk cId="1262263258" sldId="403"/>
        </pc:sldMkLst>
      </pc:sldChg>
      <pc:sldChg chg="del">
        <pc:chgData name="Elisangela Citro" userId="19def3c93598af52" providerId="LiveId" clId="{FCEB15F0-4E51-48A3-AA9B-6F5BD335D493}" dt="2023-10-10T20:05:18.164" v="3" actId="47"/>
        <pc:sldMkLst>
          <pc:docMk/>
          <pc:sldMk cId="1338049812" sldId="405"/>
        </pc:sldMkLst>
      </pc:sldChg>
      <pc:sldChg chg="del">
        <pc:chgData name="Elisangela Citro" userId="19def3c93598af52" providerId="LiveId" clId="{FCEB15F0-4E51-48A3-AA9B-6F5BD335D493}" dt="2023-10-10T20:05:18.164" v="3" actId="47"/>
        <pc:sldMkLst>
          <pc:docMk/>
          <pc:sldMk cId="320453630" sldId="406"/>
        </pc:sldMkLst>
      </pc:sldChg>
      <pc:sldChg chg="add">
        <pc:chgData name="Elisangela Citro" userId="19def3c93598af52" providerId="LiveId" clId="{FCEB15F0-4E51-48A3-AA9B-6F5BD335D493}" dt="2023-10-10T20:05:13.665" v="2"/>
        <pc:sldMkLst>
          <pc:docMk/>
          <pc:sldMk cId="1407717500" sldId="414"/>
        </pc:sldMkLst>
      </pc:sldChg>
    </pc:docChg>
  </pc:docChgLst>
  <pc:docChgLst>
    <pc:chgData name="Elisangela Citro" userId="19def3c93598af52" providerId="LiveId" clId="{60E3ABE0-EFF5-4967-9283-2C1F676A2E11}"/>
    <pc:docChg chg="undo custSel addSld delSld modSld">
      <pc:chgData name="Elisangela Citro" userId="19def3c93598af52" providerId="LiveId" clId="{60E3ABE0-EFF5-4967-9283-2C1F676A2E11}" dt="2023-09-12T23:37:50.731" v="446" actId="47"/>
      <pc:docMkLst>
        <pc:docMk/>
      </pc:docMkLst>
      <pc:sldChg chg="modSp mod">
        <pc:chgData name="Elisangela Citro" userId="19def3c93598af52" providerId="LiveId" clId="{60E3ABE0-EFF5-4967-9283-2C1F676A2E11}" dt="2023-09-12T23:20:05.277" v="23" actId="20577"/>
        <pc:sldMkLst>
          <pc:docMk/>
          <pc:sldMk cId="2584280759" sldId="257"/>
        </pc:sldMkLst>
        <pc:spChg chg="mod">
          <ac:chgData name="Elisangela Citro" userId="19def3c93598af52" providerId="LiveId" clId="{60E3ABE0-EFF5-4967-9283-2C1F676A2E11}" dt="2023-09-12T23:20:05.277" v="23" actId="20577"/>
          <ac:spMkLst>
            <pc:docMk/>
            <pc:sldMk cId="2584280759" sldId="257"/>
            <ac:spMk id="5" creationId="{6D206DD5-C352-D715-CE6D-95A781658497}"/>
          </ac:spMkLst>
        </pc:spChg>
      </pc:sldChg>
      <pc:sldChg chg="del">
        <pc:chgData name="Elisangela Citro" userId="19def3c93598af52" providerId="LiveId" clId="{60E3ABE0-EFF5-4967-9283-2C1F676A2E11}" dt="2023-09-12T23:20:20.838" v="24" actId="47"/>
        <pc:sldMkLst>
          <pc:docMk/>
          <pc:sldMk cId="3546999043" sldId="263"/>
        </pc:sldMkLst>
      </pc:sldChg>
      <pc:sldChg chg="modSp mod">
        <pc:chgData name="Elisangela Citro" userId="19def3c93598af52" providerId="LiveId" clId="{60E3ABE0-EFF5-4967-9283-2C1F676A2E11}" dt="2023-09-12T23:20:35.880" v="51" actId="20577"/>
        <pc:sldMkLst>
          <pc:docMk/>
          <pc:sldMk cId="3545920594" sldId="264"/>
        </pc:sldMkLst>
        <pc:spChg chg="mod">
          <ac:chgData name="Elisangela Citro" userId="19def3c93598af52" providerId="LiveId" clId="{60E3ABE0-EFF5-4967-9283-2C1F676A2E11}" dt="2023-09-12T23:20:35.880" v="51" actId="20577"/>
          <ac:spMkLst>
            <pc:docMk/>
            <pc:sldMk cId="3545920594" sldId="264"/>
            <ac:spMk id="8" creationId="{EF176811-FB1E-4695-AB80-714EF65FCB94}"/>
          </ac:spMkLst>
        </pc:spChg>
      </pc:sldChg>
      <pc:sldChg chg="modSp mod">
        <pc:chgData name="Elisangela Citro" userId="19def3c93598af52" providerId="LiveId" clId="{60E3ABE0-EFF5-4967-9283-2C1F676A2E11}" dt="2023-09-12T23:20:54.611" v="88" actId="20577"/>
        <pc:sldMkLst>
          <pc:docMk/>
          <pc:sldMk cId="1582246186" sldId="269"/>
        </pc:sldMkLst>
        <pc:spChg chg="mod">
          <ac:chgData name="Elisangela Citro" userId="19def3c93598af52" providerId="LiveId" clId="{60E3ABE0-EFF5-4967-9283-2C1F676A2E11}" dt="2023-09-12T23:20:54.611" v="88" actId="20577"/>
          <ac:spMkLst>
            <pc:docMk/>
            <pc:sldMk cId="1582246186" sldId="269"/>
            <ac:spMk id="4" creationId="{D2DF7ECC-9113-4413-878A-8E32B8DCBCB3}"/>
          </ac:spMkLst>
        </pc:spChg>
      </pc:sldChg>
      <pc:sldChg chg="modSp mod">
        <pc:chgData name="Elisangela Citro" userId="19def3c93598af52" providerId="LiveId" clId="{60E3ABE0-EFF5-4967-9283-2C1F676A2E11}" dt="2023-09-12T23:21:11.577" v="115" actId="6549"/>
        <pc:sldMkLst>
          <pc:docMk/>
          <pc:sldMk cId="3943297780" sldId="278"/>
        </pc:sldMkLst>
        <pc:spChg chg="mod">
          <ac:chgData name="Elisangela Citro" userId="19def3c93598af52" providerId="LiveId" clId="{60E3ABE0-EFF5-4967-9283-2C1F676A2E11}" dt="2023-09-12T23:21:07.628" v="114" actId="20577"/>
          <ac:spMkLst>
            <pc:docMk/>
            <pc:sldMk cId="3943297780" sldId="278"/>
            <ac:spMk id="5" creationId="{E4714544-CE56-4A4A-BEC8-EA853E35708F}"/>
          </ac:spMkLst>
        </pc:spChg>
        <pc:spChg chg="mod">
          <ac:chgData name="Elisangela Citro" userId="19def3c93598af52" providerId="LiveId" clId="{60E3ABE0-EFF5-4967-9283-2C1F676A2E11}" dt="2023-09-12T23:21:11.577" v="115" actId="6549"/>
          <ac:spMkLst>
            <pc:docMk/>
            <pc:sldMk cId="3943297780" sldId="278"/>
            <ac:spMk id="6" creationId="{28B41FF2-2368-4E64-A7D8-E5DCB59CC8E8}"/>
          </ac:spMkLst>
        </pc:spChg>
      </pc:sldChg>
      <pc:sldChg chg="modSp mod">
        <pc:chgData name="Elisangela Citro" userId="19def3c93598af52" providerId="LiveId" clId="{60E3ABE0-EFF5-4967-9283-2C1F676A2E11}" dt="2023-09-12T23:22:38.394" v="149" actId="20577"/>
        <pc:sldMkLst>
          <pc:docMk/>
          <pc:sldMk cId="2183565413" sldId="295"/>
        </pc:sldMkLst>
        <pc:spChg chg="mod">
          <ac:chgData name="Elisangela Citro" userId="19def3c93598af52" providerId="LiveId" clId="{60E3ABE0-EFF5-4967-9283-2C1F676A2E11}" dt="2023-09-12T23:21:53.384" v="143" actId="20577"/>
          <ac:spMkLst>
            <pc:docMk/>
            <pc:sldMk cId="2183565413" sldId="295"/>
            <ac:spMk id="2" creationId="{7CA8809E-F0EE-4638-B649-CB6C6F51C8D1}"/>
          </ac:spMkLst>
        </pc:spChg>
        <pc:spChg chg="mod">
          <ac:chgData name="Elisangela Citro" userId="19def3c93598af52" providerId="LiveId" clId="{60E3ABE0-EFF5-4967-9283-2C1F676A2E11}" dt="2023-09-12T23:22:38.394" v="149" actId="20577"/>
          <ac:spMkLst>
            <pc:docMk/>
            <pc:sldMk cId="2183565413" sldId="295"/>
            <ac:spMk id="3" creationId="{A5AF3F42-5EE4-4EF5-ABBD-669A96A7BAB2}"/>
          </ac:spMkLst>
        </pc:spChg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758664433" sldId="306"/>
        </pc:sldMkLst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1147902822" sldId="307"/>
        </pc:sldMkLst>
      </pc:sldChg>
      <pc:sldChg chg="modSp mod">
        <pc:chgData name="Elisangela Citro" userId="19def3c93598af52" providerId="LiveId" clId="{60E3ABE0-EFF5-4967-9283-2C1F676A2E11}" dt="2023-09-12T23:30:46.942" v="349" actId="14100"/>
        <pc:sldMkLst>
          <pc:docMk/>
          <pc:sldMk cId="2232395544" sldId="311"/>
        </pc:sldMkLst>
        <pc:spChg chg="mod">
          <ac:chgData name="Elisangela Citro" userId="19def3c93598af52" providerId="LiveId" clId="{60E3ABE0-EFF5-4967-9283-2C1F676A2E11}" dt="2023-09-12T23:30:46.942" v="349" actId="14100"/>
          <ac:spMkLst>
            <pc:docMk/>
            <pc:sldMk cId="2232395544" sldId="311"/>
            <ac:spMk id="2" creationId="{7CA8809E-F0EE-4638-B649-CB6C6F51C8D1}"/>
          </ac:spMkLst>
        </pc:spChg>
        <pc:spChg chg="mod">
          <ac:chgData name="Elisangela Citro" userId="19def3c93598af52" providerId="LiveId" clId="{60E3ABE0-EFF5-4967-9283-2C1F676A2E11}" dt="2023-09-12T23:24:31.510" v="191" actId="20577"/>
          <ac:spMkLst>
            <pc:docMk/>
            <pc:sldMk cId="2232395544" sldId="311"/>
            <ac:spMk id="3" creationId="{A5AF3F42-5EE4-4EF5-ABBD-669A96A7BAB2}"/>
          </ac:spMkLst>
        </pc:spChg>
      </pc:sldChg>
      <pc:sldChg chg="del">
        <pc:chgData name="Elisangela Citro" userId="19def3c93598af52" providerId="LiveId" clId="{60E3ABE0-EFF5-4967-9283-2C1F676A2E11}" dt="2023-09-12T23:37:39.221" v="444" actId="47"/>
        <pc:sldMkLst>
          <pc:docMk/>
          <pc:sldMk cId="2144201899" sldId="312"/>
        </pc:sldMkLst>
      </pc:sldChg>
      <pc:sldChg chg="del">
        <pc:chgData name="Elisangela Citro" userId="19def3c93598af52" providerId="LiveId" clId="{60E3ABE0-EFF5-4967-9283-2C1F676A2E11}" dt="2023-09-12T23:37:40.362" v="445" actId="47"/>
        <pc:sldMkLst>
          <pc:docMk/>
          <pc:sldMk cId="3975825761" sldId="313"/>
        </pc:sldMkLst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2035403917" sldId="315"/>
        </pc:sldMkLst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1632113732" sldId="316"/>
        </pc:sldMkLst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1392292340" sldId="317"/>
        </pc:sldMkLst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4280109654" sldId="318"/>
        </pc:sldMkLst>
      </pc:sldChg>
      <pc:sldChg chg="del">
        <pc:chgData name="Elisangela Citro" userId="19def3c93598af52" providerId="LiveId" clId="{60E3ABE0-EFF5-4967-9283-2C1F676A2E11}" dt="2023-09-12T23:37:50.731" v="446" actId="47"/>
        <pc:sldMkLst>
          <pc:docMk/>
          <pc:sldMk cId="608121723" sldId="319"/>
        </pc:sldMkLst>
      </pc:sldChg>
      <pc:sldChg chg="modSp add mod">
        <pc:chgData name="Elisangela Citro" userId="19def3c93598af52" providerId="LiveId" clId="{60E3ABE0-EFF5-4967-9283-2C1F676A2E11}" dt="2023-09-12T23:32:42.178" v="356" actId="14826"/>
        <pc:sldMkLst>
          <pc:docMk/>
          <pc:sldMk cId="2238214409" sldId="407"/>
        </pc:sldMkLst>
        <pc:spChg chg="mod">
          <ac:chgData name="Elisangela Citro" userId="19def3c93598af52" providerId="LiveId" clId="{60E3ABE0-EFF5-4967-9283-2C1F676A2E11}" dt="2023-09-12T23:31:08.389" v="354" actId="14100"/>
          <ac:spMkLst>
            <pc:docMk/>
            <pc:sldMk cId="2238214409" sldId="407"/>
            <ac:spMk id="2" creationId="{7CA8809E-F0EE-4638-B649-CB6C6F51C8D1}"/>
          </ac:spMkLst>
        </pc:spChg>
        <pc:spChg chg="mod">
          <ac:chgData name="Elisangela Citro" userId="19def3c93598af52" providerId="LiveId" clId="{60E3ABE0-EFF5-4967-9283-2C1F676A2E11}" dt="2023-09-12T23:26:24.431" v="246" actId="403"/>
          <ac:spMkLst>
            <pc:docMk/>
            <pc:sldMk cId="2238214409" sldId="407"/>
            <ac:spMk id="3" creationId="{A5AF3F42-5EE4-4EF5-ABBD-669A96A7BAB2}"/>
          </ac:spMkLst>
        </pc:spChg>
        <pc:picChg chg="mod">
          <ac:chgData name="Elisangela Citro" userId="19def3c93598af52" providerId="LiveId" clId="{60E3ABE0-EFF5-4967-9283-2C1F676A2E11}" dt="2023-09-12T23:32:42.178" v="356" actId="14826"/>
          <ac:picMkLst>
            <pc:docMk/>
            <pc:sldMk cId="2238214409" sldId="407"/>
            <ac:picMk id="4" creationId="{9F197DDC-C28D-4309-A4D9-5ABF5755909C}"/>
          </ac:picMkLst>
        </pc:picChg>
        <pc:picChg chg="mod">
          <ac:chgData name="Elisangela Citro" userId="19def3c93598af52" providerId="LiveId" clId="{60E3ABE0-EFF5-4967-9283-2C1F676A2E11}" dt="2023-09-12T23:32:07.900" v="355" actId="14826"/>
          <ac:picMkLst>
            <pc:docMk/>
            <pc:sldMk cId="2238214409" sldId="407"/>
            <ac:picMk id="3078" creationId="{F29C7E59-4A00-4327-8B24-7187B9227347}"/>
          </ac:picMkLst>
        </pc:picChg>
      </pc:sldChg>
      <pc:sldChg chg="modSp add mod">
        <pc:chgData name="Elisangela Citro" userId="19def3c93598af52" providerId="LiveId" clId="{60E3ABE0-EFF5-4967-9283-2C1F676A2E11}" dt="2023-09-12T23:37:22.172" v="443" actId="20577"/>
        <pc:sldMkLst>
          <pc:docMk/>
          <pc:sldMk cId="87982434" sldId="408"/>
        </pc:sldMkLst>
        <pc:spChg chg="mod">
          <ac:chgData name="Elisangela Citro" userId="19def3c93598af52" providerId="LiveId" clId="{60E3ABE0-EFF5-4967-9283-2C1F676A2E11}" dt="2023-09-12T23:26:57.024" v="272" actId="20577"/>
          <ac:spMkLst>
            <pc:docMk/>
            <pc:sldMk cId="87982434" sldId="408"/>
            <ac:spMk id="2" creationId="{7CA8809E-F0EE-4638-B649-CB6C6F51C8D1}"/>
          </ac:spMkLst>
        </pc:spChg>
        <pc:spChg chg="mod">
          <ac:chgData name="Elisangela Citro" userId="19def3c93598af52" providerId="LiveId" clId="{60E3ABE0-EFF5-4967-9283-2C1F676A2E11}" dt="2023-09-12T23:37:22.172" v="443" actId="20577"/>
          <ac:spMkLst>
            <pc:docMk/>
            <pc:sldMk cId="87982434" sldId="408"/>
            <ac:spMk id="3" creationId="{A5AF3F42-5EE4-4EF5-ABBD-669A96A7BAB2}"/>
          </ac:spMkLst>
        </pc:spChg>
        <pc:picChg chg="mod">
          <ac:chgData name="Elisangela Citro" userId="19def3c93598af52" providerId="LiveId" clId="{60E3ABE0-EFF5-4967-9283-2C1F676A2E11}" dt="2023-09-12T23:36:08.923" v="396" actId="14826"/>
          <ac:picMkLst>
            <pc:docMk/>
            <pc:sldMk cId="87982434" sldId="408"/>
            <ac:picMk id="3078" creationId="{F29C7E59-4A00-4327-8B24-7187B9227347}"/>
          </ac:picMkLst>
        </pc:picChg>
      </pc:sldChg>
      <pc:sldChg chg="modSp add mod">
        <pc:chgData name="Elisangela Citro" userId="19def3c93598af52" providerId="LiveId" clId="{60E3ABE0-EFF5-4967-9283-2C1F676A2E11}" dt="2023-09-12T23:29:53.191" v="344" actId="20577"/>
        <pc:sldMkLst>
          <pc:docMk/>
          <pc:sldMk cId="289667402" sldId="409"/>
        </pc:sldMkLst>
        <pc:spChg chg="mod">
          <ac:chgData name="Elisangela Citro" userId="19def3c93598af52" providerId="LiveId" clId="{60E3ABE0-EFF5-4967-9283-2C1F676A2E11}" dt="2023-09-12T23:28:59.229" v="317" actId="20577"/>
          <ac:spMkLst>
            <pc:docMk/>
            <pc:sldMk cId="289667402" sldId="409"/>
            <ac:spMk id="2" creationId="{7CA8809E-F0EE-4638-B649-CB6C6F51C8D1}"/>
          </ac:spMkLst>
        </pc:spChg>
        <pc:spChg chg="mod">
          <ac:chgData name="Elisangela Citro" userId="19def3c93598af52" providerId="LiveId" clId="{60E3ABE0-EFF5-4967-9283-2C1F676A2E11}" dt="2023-09-12T23:29:53.191" v="344" actId="20577"/>
          <ac:spMkLst>
            <pc:docMk/>
            <pc:sldMk cId="289667402" sldId="409"/>
            <ac:spMk id="3" creationId="{A5AF3F42-5EE4-4EF5-ABBD-669A96A7BA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7351E-96C8-49E6-A2F5-20B80251805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</dgm:pt>
    <dgm:pt modelId="{D9A7D44C-EF7F-4067-A9D2-A46CD0D44163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400" b="1" dirty="0">
              <a:solidFill>
                <a:schemeClr val="bg1"/>
              </a:solidFill>
            </a:rPr>
            <a:t>Levantamento de Requisitos</a:t>
          </a:r>
        </a:p>
      </dgm:t>
    </dgm:pt>
    <dgm:pt modelId="{4A99DC36-3D66-4D71-9F06-E365BAD0D08D}" type="parTrans" cxnId="{B438D197-85AC-4140-930E-6A206CCD47E9}">
      <dgm:prSet/>
      <dgm:spPr/>
      <dgm:t>
        <a:bodyPr/>
        <a:lstStyle/>
        <a:p>
          <a:endParaRPr lang="pt-BR"/>
        </a:p>
      </dgm:t>
    </dgm:pt>
    <dgm:pt modelId="{2FCF9B8B-BBBF-46BC-A699-40788EE3EDFF}" type="sibTrans" cxnId="{B438D197-85AC-4140-930E-6A206CCD47E9}">
      <dgm:prSet/>
      <dgm:spPr/>
      <dgm:t>
        <a:bodyPr/>
        <a:lstStyle/>
        <a:p>
          <a:endParaRPr lang="pt-BR"/>
        </a:p>
      </dgm:t>
    </dgm:pt>
    <dgm:pt modelId="{37036800-99E5-424F-9866-DA73A9A904E9}">
      <dgm:prSet phldrT="[Texto]" custT="1"/>
      <dgm:spPr/>
      <dgm:t>
        <a:bodyPr/>
        <a:lstStyle/>
        <a:p>
          <a:r>
            <a:rPr lang="pt-BR" sz="1400" b="1" dirty="0"/>
            <a:t>Análise</a:t>
          </a:r>
        </a:p>
      </dgm:t>
    </dgm:pt>
    <dgm:pt modelId="{D7247925-5A83-4E5D-B6B3-C5B95870CC0C}" type="parTrans" cxnId="{E6E1D45F-D778-48CD-9EF9-55F2FD110626}">
      <dgm:prSet/>
      <dgm:spPr/>
      <dgm:t>
        <a:bodyPr/>
        <a:lstStyle/>
        <a:p>
          <a:endParaRPr lang="pt-BR"/>
        </a:p>
      </dgm:t>
    </dgm:pt>
    <dgm:pt modelId="{FD343E26-983F-4F91-94C9-F2BE3CCFBB48}" type="sibTrans" cxnId="{E6E1D45F-D778-48CD-9EF9-55F2FD110626}">
      <dgm:prSet/>
      <dgm:spPr/>
      <dgm:t>
        <a:bodyPr/>
        <a:lstStyle/>
        <a:p>
          <a:endParaRPr lang="pt-BR"/>
        </a:p>
      </dgm:t>
    </dgm:pt>
    <dgm:pt modelId="{291E36D1-FBBB-4FF5-BA15-00D5F663161D}">
      <dgm:prSet phldrT="[Texto]" custT="1"/>
      <dgm:spPr/>
      <dgm:t>
        <a:bodyPr/>
        <a:lstStyle/>
        <a:p>
          <a:r>
            <a:rPr lang="pt-BR" sz="1400" b="1" dirty="0"/>
            <a:t>Implementação</a:t>
          </a:r>
        </a:p>
      </dgm:t>
    </dgm:pt>
    <dgm:pt modelId="{50C942C8-7F1D-443E-AB4D-EDA6C5C0DEE8}" type="parTrans" cxnId="{181F90BF-CBFF-4799-BC64-F0D458C60E13}">
      <dgm:prSet/>
      <dgm:spPr/>
      <dgm:t>
        <a:bodyPr/>
        <a:lstStyle/>
        <a:p>
          <a:endParaRPr lang="pt-BR"/>
        </a:p>
      </dgm:t>
    </dgm:pt>
    <dgm:pt modelId="{4F07484E-5D7F-4BBB-8B42-32533C36F31D}" type="sibTrans" cxnId="{181F90BF-CBFF-4799-BC64-F0D458C60E13}">
      <dgm:prSet/>
      <dgm:spPr/>
      <dgm:t>
        <a:bodyPr/>
        <a:lstStyle/>
        <a:p>
          <a:endParaRPr lang="pt-BR"/>
        </a:p>
      </dgm:t>
    </dgm:pt>
    <dgm:pt modelId="{2D47409A-681C-4C79-967C-1FB28DAFE91C}">
      <dgm:prSet phldrT="[Texto]" custT="1"/>
      <dgm:spPr/>
      <dgm:t>
        <a:bodyPr/>
        <a:lstStyle/>
        <a:p>
          <a:r>
            <a:rPr lang="pt-BR" sz="1400" b="1" dirty="0"/>
            <a:t>Projeto</a:t>
          </a:r>
        </a:p>
      </dgm:t>
    </dgm:pt>
    <dgm:pt modelId="{6D532FCC-1366-43CC-A0AC-6CFBA04EF35A}" type="parTrans" cxnId="{1492853B-6CDF-40EA-935B-FBD11B3322A1}">
      <dgm:prSet/>
      <dgm:spPr/>
      <dgm:t>
        <a:bodyPr/>
        <a:lstStyle/>
        <a:p>
          <a:endParaRPr lang="pt-BR"/>
        </a:p>
      </dgm:t>
    </dgm:pt>
    <dgm:pt modelId="{B2C6D970-D95F-4ADC-AB1D-7CCD301AE2C1}" type="sibTrans" cxnId="{1492853B-6CDF-40EA-935B-FBD11B3322A1}">
      <dgm:prSet/>
      <dgm:spPr/>
      <dgm:t>
        <a:bodyPr/>
        <a:lstStyle/>
        <a:p>
          <a:endParaRPr lang="pt-BR"/>
        </a:p>
      </dgm:t>
    </dgm:pt>
    <dgm:pt modelId="{27D0C9D4-114F-4322-AC8B-FE8418DBF8AE}">
      <dgm:prSet phldrT="[Texto]" custT="1"/>
      <dgm:spPr/>
      <dgm:t>
        <a:bodyPr/>
        <a:lstStyle/>
        <a:p>
          <a:r>
            <a:rPr lang="pt-BR" sz="1400" b="1" dirty="0"/>
            <a:t>Teste</a:t>
          </a:r>
        </a:p>
      </dgm:t>
    </dgm:pt>
    <dgm:pt modelId="{F00B5782-26CB-4CEB-B45B-B1C2F6BAE150}" type="parTrans" cxnId="{05CF1D56-D045-4F91-8528-1322AD531A96}">
      <dgm:prSet/>
      <dgm:spPr/>
      <dgm:t>
        <a:bodyPr/>
        <a:lstStyle/>
        <a:p>
          <a:endParaRPr lang="pt-BR"/>
        </a:p>
      </dgm:t>
    </dgm:pt>
    <dgm:pt modelId="{11331EE2-AC68-4E5D-A071-59F28C502EE6}" type="sibTrans" cxnId="{05CF1D56-D045-4F91-8528-1322AD531A96}">
      <dgm:prSet/>
      <dgm:spPr/>
      <dgm:t>
        <a:bodyPr/>
        <a:lstStyle/>
        <a:p>
          <a:endParaRPr lang="pt-BR"/>
        </a:p>
      </dgm:t>
    </dgm:pt>
    <dgm:pt modelId="{1FF0A678-E9F3-46FA-A32B-275214BF9A0B}">
      <dgm:prSet phldrT="[Texto]" custT="1"/>
      <dgm:spPr/>
      <dgm:t>
        <a:bodyPr/>
        <a:lstStyle/>
        <a:p>
          <a:r>
            <a:rPr lang="pt-BR" sz="1400" b="1" dirty="0"/>
            <a:t>Implantação</a:t>
          </a:r>
        </a:p>
      </dgm:t>
    </dgm:pt>
    <dgm:pt modelId="{5D8953AE-93EA-4C44-BB65-5C96B7EE2FD7}" type="parTrans" cxnId="{B416715E-B5D6-4F63-9B4F-E4CFF87813FB}">
      <dgm:prSet/>
      <dgm:spPr/>
      <dgm:t>
        <a:bodyPr/>
        <a:lstStyle/>
        <a:p>
          <a:endParaRPr lang="pt-BR"/>
        </a:p>
      </dgm:t>
    </dgm:pt>
    <dgm:pt modelId="{DDCDD1F4-7CE9-4C9C-ADA7-E90A9EE8BFE2}" type="sibTrans" cxnId="{B416715E-B5D6-4F63-9B4F-E4CFF87813FB}">
      <dgm:prSet/>
      <dgm:spPr/>
      <dgm:t>
        <a:bodyPr/>
        <a:lstStyle/>
        <a:p>
          <a:endParaRPr lang="pt-BR"/>
        </a:p>
      </dgm:t>
    </dgm:pt>
    <dgm:pt modelId="{FB4B2495-A3C1-4946-83A0-581272219386}">
      <dgm:prSet phldrT="[Texto]" custT="1"/>
      <dgm:spPr/>
      <dgm:t>
        <a:bodyPr/>
        <a:lstStyle/>
        <a:p>
          <a:r>
            <a:rPr lang="pt-BR" sz="1400" b="1" dirty="0"/>
            <a:t>Manutenção</a:t>
          </a:r>
        </a:p>
      </dgm:t>
    </dgm:pt>
    <dgm:pt modelId="{8DEE576A-0A72-413E-93A5-A1988B89EDEE}" type="parTrans" cxnId="{FA16CCA4-8DD9-4EBE-B48F-2BA5A2167EB2}">
      <dgm:prSet/>
      <dgm:spPr/>
      <dgm:t>
        <a:bodyPr/>
        <a:lstStyle/>
        <a:p>
          <a:endParaRPr lang="pt-BR"/>
        </a:p>
      </dgm:t>
    </dgm:pt>
    <dgm:pt modelId="{5DC89FC6-B082-4BBC-A3C8-34D4DBB4BB6B}" type="sibTrans" cxnId="{FA16CCA4-8DD9-4EBE-B48F-2BA5A2167EB2}">
      <dgm:prSet/>
      <dgm:spPr/>
      <dgm:t>
        <a:bodyPr/>
        <a:lstStyle/>
        <a:p>
          <a:endParaRPr lang="pt-BR"/>
        </a:p>
      </dgm:t>
    </dgm:pt>
    <dgm:pt modelId="{7131E6FF-0C3C-4189-9E2F-4F8E4C45F213}" type="pres">
      <dgm:prSet presAssocID="{19F7351E-96C8-49E6-A2F5-20B802518051}" presName="rootnode" presStyleCnt="0">
        <dgm:presLayoutVars>
          <dgm:chMax/>
          <dgm:chPref/>
          <dgm:dir/>
          <dgm:animLvl val="lvl"/>
        </dgm:presLayoutVars>
      </dgm:prSet>
      <dgm:spPr/>
    </dgm:pt>
    <dgm:pt modelId="{F810F899-BF53-4AE5-BB51-F9C0A2BE0C1D}" type="pres">
      <dgm:prSet presAssocID="{D9A7D44C-EF7F-4067-A9D2-A46CD0D44163}" presName="composite" presStyleCnt="0"/>
      <dgm:spPr/>
    </dgm:pt>
    <dgm:pt modelId="{94150650-8A96-43EB-A056-279308BE4508}" type="pres">
      <dgm:prSet presAssocID="{D9A7D44C-EF7F-4067-A9D2-A46CD0D44163}" presName="bentUpArrow1" presStyleLbl="alignImgPlace1" presStyleIdx="0" presStyleCnt="6"/>
      <dgm:spPr/>
    </dgm:pt>
    <dgm:pt modelId="{BB5C6ED2-1070-4950-9F27-E8FC18EE6134}" type="pres">
      <dgm:prSet presAssocID="{D9A7D44C-EF7F-4067-A9D2-A46CD0D44163}" presName="ParentText" presStyleLbl="node1" presStyleIdx="0" presStyleCnt="7" custScaleX="184844">
        <dgm:presLayoutVars>
          <dgm:chMax val="1"/>
          <dgm:chPref val="1"/>
          <dgm:bulletEnabled val="1"/>
        </dgm:presLayoutVars>
      </dgm:prSet>
      <dgm:spPr/>
    </dgm:pt>
    <dgm:pt modelId="{3CC3B41C-AC14-47AC-8288-1B962D7A9490}" type="pres">
      <dgm:prSet presAssocID="{D9A7D44C-EF7F-4067-A9D2-A46CD0D44163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4A4E2D3-2848-4BE1-A4D8-73128CEA682F}" type="pres">
      <dgm:prSet presAssocID="{2FCF9B8B-BBBF-46BC-A699-40788EE3EDFF}" presName="sibTrans" presStyleCnt="0"/>
      <dgm:spPr/>
    </dgm:pt>
    <dgm:pt modelId="{612A9303-9BE4-4A49-A9F0-C1D17F000278}" type="pres">
      <dgm:prSet presAssocID="{37036800-99E5-424F-9866-DA73A9A904E9}" presName="composite" presStyleCnt="0"/>
      <dgm:spPr/>
    </dgm:pt>
    <dgm:pt modelId="{C02E1369-FE3B-4C45-BD5C-EE1639B1601A}" type="pres">
      <dgm:prSet presAssocID="{37036800-99E5-424F-9866-DA73A9A904E9}" presName="bentUpArrow1" presStyleLbl="alignImgPlace1" presStyleIdx="1" presStyleCnt="6" custScaleX="119486" custLinFactNeighborX="60298" custLinFactNeighborY="2404"/>
      <dgm:spPr/>
    </dgm:pt>
    <dgm:pt modelId="{36EDB271-8F1D-4AF4-B8EE-BFE50A9CAC7B}" type="pres">
      <dgm:prSet presAssocID="{37036800-99E5-424F-9866-DA73A9A904E9}" presName="ParentText" presStyleLbl="node1" presStyleIdx="1" presStyleCnt="7" custLinFactNeighborX="25521" custLinFactNeighborY="2467">
        <dgm:presLayoutVars>
          <dgm:chMax val="1"/>
          <dgm:chPref val="1"/>
          <dgm:bulletEnabled val="1"/>
        </dgm:presLayoutVars>
      </dgm:prSet>
      <dgm:spPr/>
    </dgm:pt>
    <dgm:pt modelId="{DDD97DC3-CBCB-4F4F-BECE-6CF34266BB25}" type="pres">
      <dgm:prSet presAssocID="{37036800-99E5-424F-9866-DA73A9A904E9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2132729-01FF-4B2C-8979-25D266256C3C}" type="pres">
      <dgm:prSet presAssocID="{FD343E26-983F-4F91-94C9-F2BE3CCFBB48}" presName="sibTrans" presStyleCnt="0"/>
      <dgm:spPr/>
    </dgm:pt>
    <dgm:pt modelId="{9B42B752-7B66-4B23-89F2-38373173BD06}" type="pres">
      <dgm:prSet presAssocID="{2D47409A-681C-4C79-967C-1FB28DAFE91C}" presName="composite" presStyleCnt="0"/>
      <dgm:spPr/>
    </dgm:pt>
    <dgm:pt modelId="{EEF47E88-58A3-4148-BA86-96AA4F8AF2E8}" type="pres">
      <dgm:prSet presAssocID="{2D47409A-681C-4C79-967C-1FB28DAFE91C}" presName="bentUpArrow1" presStyleLbl="alignImgPlace1" presStyleIdx="2" presStyleCnt="6" custLinFactNeighborX="67075" custLinFactNeighborY="-3357"/>
      <dgm:spPr/>
    </dgm:pt>
    <dgm:pt modelId="{09FEEA1E-06F1-4AD2-810F-ED038EA7BC6D}" type="pres">
      <dgm:prSet presAssocID="{2D47409A-681C-4C79-967C-1FB28DAFE91C}" presName="ParentText" presStyleLbl="node1" presStyleIdx="2" presStyleCnt="7" custLinFactNeighborX="25204" custLinFactNeighborY="2296">
        <dgm:presLayoutVars>
          <dgm:chMax val="1"/>
          <dgm:chPref val="1"/>
          <dgm:bulletEnabled val="1"/>
        </dgm:presLayoutVars>
      </dgm:prSet>
      <dgm:spPr/>
    </dgm:pt>
    <dgm:pt modelId="{634DA11C-EA0D-47D5-BAE6-2A4E64CC718E}" type="pres">
      <dgm:prSet presAssocID="{2D47409A-681C-4C79-967C-1FB28DAFE91C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A11110D-9F40-4907-82F6-3FFC0CD7A4D3}" type="pres">
      <dgm:prSet presAssocID="{B2C6D970-D95F-4ADC-AB1D-7CCD301AE2C1}" presName="sibTrans" presStyleCnt="0"/>
      <dgm:spPr/>
    </dgm:pt>
    <dgm:pt modelId="{2089C0E4-D67E-4C3F-8A09-B2E4F8C3FC7A}" type="pres">
      <dgm:prSet presAssocID="{291E36D1-FBBB-4FF5-BA15-00D5F663161D}" presName="composite" presStyleCnt="0"/>
      <dgm:spPr/>
    </dgm:pt>
    <dgm:pt modelId="{4CEBD9EB-8682-4495-BF18-3EB61DE28463}" type="pres">
      <dgm:prSet presAssocID="{291E36D1-FBBB-4FF5-BA15-00D5F663161D}" presName="bentUpArrow1" presStyleLbl="alignImgPlace1" presStyleIdx="3" presStyleCnt="6" custScaleY="88816" custLinFactNeighborX="4174" custLinFactNeighborY="-7414"/>
      <dgm:spPr/>
    </dgm:pt>
    <dgm:pt modelId="{3C6A0244-F43D-42DD-B1E5-F0C029B62B9D}" type="pres">
      <dgm:prSet presAssocID="{291E36D1-FBBB-4FF5-BA15-00D5F663161D}" presName="ParentText" presStyleLbl="node1" presStyleIdx="3" presStyleCnt="7" custScaleX="189921" custLinFactNeighborX="22969" custLinFactNeighborY="-3436">
        <dgm:presLayoutVars>
          <dgm:chMax val="1"/>
          <dgm:chPref val="1"/>
          <dgm:bulletEnabled val="1"/>
        </dgm:presLayoutVars>
      </dgm:prSet>
      <dgm:spPr/>
    </dgm:pt>
    <dgm:pt modelId="{AB982C9C-F641-43CE-881E-69F36085BEB1}" type="pres">
      <dgm:prSet presAssocID="{291E36D1-FBBB-4FF5-BA15-00D5F663161D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A3ACCF5-18D8-4619-B0F3-1A865E425405}" type="pres">
      <dgm:prSet presAssocID="{4F07484E-5D7F-4BBB-8B42-32533C36F31D}" presName="sibTrans" presStyleCnt="0"/>
      <dgm:spPr/>
    </dgm:pt>
    <dgm:pt modelId="{7D055FA6-FC39-426A-BC34-EB4861BBB381}" type="pres">
      <dgm:prSet presAssocID="{27D0C9D4-114F-4322-AC8B-FE8418DBF8AE}" presName="composite" presStyleCnt="0"/>
      <dgm:spPr/>
    </dgm:pt>
    <dgm:pt modelId="{2F12E4CA-1C1B-4D26-B2C7-B8E43B454E6F}" type="pres">
      <dgm:prSet presAssocID="{27D0C9D4-114F-4322-AC8B-FE8418DBF8AE}" presName="bentUpArrow1" presStyleLbl="alignImgPlace1" presStyleIdx="4" presStyleCnt="6" custLinFactNeighborX="53022" custLinFactNeighborY="-5470"/>
      <dgm:spPr/>
    </dgm:pt>
    <dgm:pt modelId="{C7A68EB4-9DBE-4B15-BBD3-8B998E733A55}" type="pres">
      <dgm:prSet presAssocID="{27D0C9D4-114F-4322-AC8B-FE8418DBF8AE}" presName="ParentText" presStyleLbl="node1" presStyleIdx="4" presStyleCnt="7" custLinFactNeighborX="23840" custLinFactNeighborY="1043">
        <dgm:presLayoutVars>
          <dgm:chMax val="1"/>
          <dgm:chPref val="1"/>
          <dgm:bulletEnabled val="1"/>
        </dgm:presLayoutVars>
      </dgm:prSet>
      <dgm:spPr/>
    </dgm:pt>
    <dgm:pt modelId="{0FE1A387-05FA-4FA7-B8C5-D910186D2578}" type="pres">
      <dgm:prSet presAssocID="{27D0C9D4-114F-4322-AC8B-FE8418DBF8AE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8A7A6D9-286C-4BE0-B356-4DF4083DD8DE}" type="pres">
      <dgm:prSet presAssocID="{11331EE2-AC68-4E5D-A071-59F28C502EE6}" presName="sibTrans" presStyleCnt="0"/>
      <dgm:spPr/>
    </dgm:pt>
    <dgm:pt modelId="{D25A927B-3583-4822-A5D7-F84E953DD54F}" type="pres">
      <dgm:prSet presAssocID="{1FF0A678-E9F3-46FA-A32B-275214BF9A0B}" presName="composite" presStyleCnt="0"/>
      <dgm:spPr/>
    </dgm:pt>
    <dgm:pt modelId="{DAEAEB98-F4C1-409B-A88E-CAAE0BD14EC7}" type="pres">
      <dgm:prSet presAssocID="{1FF0A678-E9F3-46FA-A32B-275214BF9A0B}" presName="bentUpArrow1" presStyleLbl="alignImgPlace1" presStyleIdx="5" presStyleCnt="6" custLinFactNeighborX="6514" custLinFactNeighborY="-8224"/>
      <dgm:spPr/>
    </dgm:pt>
    <dgm:pt modelId="{E9844FCD-7E5B-4DF9-922D-3F63D507207E}" type="pres">
      <dgm:prSet presAssocID="{1FF0A678-E9F3-46FA-A32B-275214BF9A0B}" presName="ParentText" presStyleLbl="node1" presStyleIdx="5" presStyleCnt="7" custScaleX="164614" custLinFactNeighborX="13457" custLinFactNeighborY="-5681">
        <dgm:presLayoutVars>
          <dgm:chMax val="1"/>
          <dgm:chPref val="1"/>
          <dgm:bulletEnabled val="1"/>
        </dgm:presLayoutVars>
      </dgm:prSet>
      <dgm:spPr/>
    </dgm:pt>
    <dgm:pt modelId="{CC00E365-E922-48F3-93AF-72FEA48C2DAA}" type="pres">
      <dgm:prSet presAssocID="{1FF0A678-E9F3-46FA-A32B-275214BF9A0B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1EE9F40A-1500-4E50-9D38-A101184D67F1}" type="pres">
      <dgm:prSet presAssocID="{DDCDD1F4-7CE9-4C9C-ADA7-E90A9EE8BFE2}" presName="sibTrans" presStyleCnt="0"/>
      <dgm:spPr/>
    </dgm:pt>
    <dgm:pt modelId="{0D9D7B80-665A-4520-BC23-B3E55B662A75}" type="pres">
      <dgm:prSet presAssocID="{FB4B2495-A3C1-4946-83A0-581272219386}" presName="composite" presStyleCnt="0"/>
      <dgm:spPr/>
    </dgm:pt>
    <dgm:pt modelId="{A72E41BE-74F9-42A2-AD89-1BC5C3CFD395}" type="pres">
      <dgm:prSet presAssocID="{FB4B2495-A3C1-4946-83A0-581272219386}" presName="ParentText" presStyleLbl="node1" presStyleIdx="6" presStyleCnt="7" custScaleX="146745" custLinFactNeighborX="14189" custLinFactNeighborY="-6189">
        <dgm:presLayoutVars>
          <dgm:chMax val="1"/>
          <dgm:chPref val="1"/>
          <dgm:bulletEnabled val="1"/>
        </dgm:presLayoutVars>
      </dgm:prSet>
      <dgm:spPr/>
    </dgm:pt>
  </dgm:ptLst>
  <dgm:cxnLst>
    <dgm:cxn modelId="{188F2C00-571A-49EF-9938-9EDC14CC73D9}" type="presOf" srcId="{19F7351E-96C8-49E6-A2F5-20B802518051}" destId="{7131E6FF-0C3C-4189-9E2F-4F8E4C45F213}" srcOrd="0" destOrd="0" presId="urn:microsoft.com/office/officeart/2005/8/layout/StepDownProcess"/>
    <dgm:cxn modelId="{54055B12-85C9-4BC8-92EF-B1C331349658}" type="presOf" srcId="{37036800-99E5-424F-9866-DA73A9A904E9}" destId="{36EDB271-8F1D-4AF4-B8EE-BFE50A9CAC7B}" srcOrd="0" destOrd="0" presId="urn:microsoft.com/office/officeart/2005/8/layout/StepDownProcess"/>
    <dgm:cxn modelId="{1492853B-6CDF-40EA-935B-FBD11B3322A1}" srcId="{19F7351E-96C8-49E6-A2F5-20B802518051}" destId="{2D47409A-681C-4C79-967C-1FB28DAFE91C}" srcOrd="2" destOrd="0" parTransId="{6D532FCC-1366-43CC-A0AC-6CFBA04EF35A}" sibTransId="{B2C6D970-D95F-4ADC-AB1D-7CCD301AE2C1}"/>
    <dgm:cxn modelId="{B416715E-B5D6-4F63-9B4F-E4CFF87813FB}" srcId="{19F7351E-96C8-49E6-A2F5-20B802518051}" destId="{1FF0A678-E9F3-46FA-A32B-275214BF9A0B}" srcOrd="5" destOrd="0" parTransId="{5D8953AE-93EA-4C44-BB65-5C96B7EE2FD7}" sibTransId="{DDCDD1F4-7CE9-4C9C-ADA7-E90A9EE8BFE2}"/>
    <dgm:cxn modelId="{E6E1D45F-D778-48CD-9EF9-55F2FD110626}" srcId="{19F7351E-96C8-49E6-A2F5-20B802518051}" destId="{37036800-99E5-424F-9866-DA73A9A904E9}" srcOrd="1" destOrd="0" parTransId="{D7247925-5A83-4E5D-B6B3-C5B95870CC0C}" sibTransId="{FD343E26-983F-4F91-94C9-F2BE3CCFBB48}"/>
    <dgm:cxn modelId="{92E2406A-7D8F-45E2-A154-9FB9E7D496C4}" type="presOf" srcId="{2D47409A-681C-4C79-967C-1FB28DAFE91C}" destId="{09FEEA1E-06F1-4AD2-810F-ED038EA7BC6D}" srcOrd="0" destOrd="0" presId="urn:microsoft.com/office/officeart/2005/8/layout/StepDownProcess"/>
    <dgm:cxn modelId="{05CF1D56-D045-4F91-8528-1322AD531A96}" srcId="{19F7351E-96C8-49E6-A2F5-20B802518051}" destId="{27D0C9D4-114F-4322-AC8B-FE8418DBF8AE}" srcOrd="4" destOrd="0" parTransId="{F00B5782-26CB-4CEB-B45B-B1C2F6BAE150}" sibTransId="{11331EE2-AC68-4E5D-A071-59F28C502EE6}"/>
    <dgm:cxn modelId="{0F690180-BF98-45FB-BF8D-EFEC8CE030CF}" type="presOf" srcId="{D9A7D44C-EF7F-4067-A9D2-A46CD0D44163}" destId="{BB5C6ED2-1070-4950-9F27-E8FC18EE6134}" srcOrd="0" destOrd="0" presId="urn:microsoft.com/office/officeart/2005/8/layout/StepDownProcess"/>
    <dgm:cxn modelId="{88412B92-B75F-4AE8-94F7-73FFC9A70CC7}" type="presOf" srcId="{291E36D1-FBBB-4FF5-BA15-00D5F663161D}" destId="{3C6A0244-F43D-42DD-B1E5-F0C029B62B9D}" srcOrd="0" destOrd="0" presId="urn:microsoft.com/office/officeart/2005/8/layout/StepDownProcess"/>
    <dgm:cxn modelId="{B438D197-85AC-4140-930E-6A206CCD47E9}" srcId="{19F7351E-96C8-49E6-A2F5-20B802518051}" destId="{D9A7D44C-EF7F-4067-A9D2-A46CD0D44163}" srcOrd="0" destOrd="0" parTransId="{4A99DC36-3D66-4D71-9F06-E365BAD0D08D}" sibTransId="{2FCF9B8B-BBBF-46BC-A699-40788EE3EDFF}"/>
    <dgm:cxn modelId="{FA16CCA4-8DD9-4EBE-B48F-2BA5A2167EB2}" srcId="{19F7351E-96C8-49E6-A2F5-20B802518051}" destId="{FB4B2495-A3C1-4946-83A0-581272219386}" srcOrd="6" destOrd="0" parTransId="{8DEE576A-0A72-413E-93A5-A1988B89EDEE}" sibTransId="{5DC89FC6-B082-4BBC-A3C8-34D4DBB4BB6B}"/>
    <dgm:cxn modelId="{530825BF-F2F6-45AB-8991-69102B8093DA}" type="presOf" srcId="{27D0C9D4-114F-4322-AC8B-FE8418DBF8AE}" destId="{C7A68EB4-9DBE-4B15-BBD3-8B998E733A55}" srcOrd="0" destOrd="0" presId="urn:microsoft.com/office/officeart/2005/8/layout/StepDownProcess"/>
    <dgm:cxn modelId="{181F90BF-CBFF-4799-BC64-F0D458C60E13}" srcId="{19F7351E-96C8-49E6-A2F5-20B802518051}" destId="{291E36D1-FBBB-4FF5-BA15-00D5F663161D}" srcOrd="3" destOrd="0" parTransId="{50C942C8-7F1D-443E-AB4D-EDA6C5C0DEE8}" sibTransId="{4F07484E-5D7F-4BBB-8B42-32533C36F31D}"/>
    <dgm:cxn modelId="{957BCBC5-B752-4DD6-93A3-C5CD3CBA7DCA}" type="presOf" srcId="{FB4B2495-A3C1-4946-83A0-581272219386}" destId="{A72E41BE-74F9-42A2-AD89-1BC5C3CFD395}" srcOrd="0" destOrd="0" presId="urn:microsoft.com/office/officeart/2005/8/layout/StepDownProcess"/>
    <dgm:cxn modelId="{A9E169C9-5704-4175-9DD5-213A4ECC7DC5}" type="presOf" srcId="{1FF0A678-E9F3-46FA-A32B-275214BF9A0B}" destId="{E9844FCD-7E5B-4DF9-922D-3F63D507207E}" srcOrd="0" destOrd="0" presId="urn:microsoft.com/office/officeart/2005/8/layout/StepDownProcess"/>
    <dgm:cxn modelId="{1733AE51-1CB5-4569-A993-18A258273200}" type="presParOf" srcId="{7131E6FF-0C3C-4189-9E2F-4F8E4C45F213}" destId="{F810F899-BF53-4AE5-BB51-F9C0A2BE0C1D}" srcOrd="0" destOrd="0" presId="urn:microsoft.com/office/officeart/2005/8/layout/StepDownProcess"/>
    <dgm:cxn modelId="{A9D09852-A967-440F-8269-88E80DD65062}" type="presParOf" srcId="{F810F899-BF53-4AE5-BB51-F9C0A2BE0C1D}" destId="{94150650-8A96-43EB-A056-279308BE4508}" srcOrd="0" destOrd="0" presId="urn:microsoft.com/office/officeart/2005/8/layout/StepDownProcess"/>
    <dgm:cxn modelId="{C8F1833C-29DC-4B5D-83A7-CE4557792969}" type="presParOf" srcId="{F810F899-BF53-4AE5-BB51-F9C0A2BE0C1D}" destId="{BB5C6ED2-1070-4950-9F27-E8FC18EE6134}" srcOrd="1" destOrd="0" presId="urn:microsoft.com/office/officeart/2005/8/layout/StepDownProcess"/>
    <dgm:cxn modelId="{DA132F07-8BB7-4E2F-AC50-65D71C1720B3}" type="presParOf" srcId="{F810F899-BF53-4AE5-BB51-F9C0A2BE0C1D}" destId="{3CC3B41C-AC14-47AC-8288-1B962D7A9490}" srcOrd="2" destOrd="0" presId="urn:microsoft.com/office/officeart/2005/8/layout/StepDownProcess"/>
    <dgm:cxn modelId="{8BCC246C-0FEB-463F-878E-18822F1A0B87}" type="presParOf" srcId="{7131E6FF-0C3C-4189-9E2F-4F8E4C45F213}" destId="{84A4E2D3-2848-4BE1-A4D8-73128CEA682F}" srcOrd="1" destOrd="0" presId="urn:microsoft.com/office/officeart/2005/8/layout/StepDownProcess"/>
    <dgm:cxn modelId="{A5551A52-9B1D-415A-97B2-E9C8BBC2826A}" type="presParOf" srcId="{7131E6FF-0C3C-4189-9E2F-4F8E4C45F213}" destId="{612A9303-9BE4-4A49-A9F0-C1D17F000278}" srcOrd="2" destOrd="0" presId="urn:microsoft.com/office/officeart/2005/8/layout/StepDownProcess"/>
    <dgm:cxn modelId="{B7857DBF-A9B1-4C1A-B329-8F92EF28204D}" type="presParOf" srcId="{612A9303-9BE4-4A49-A9F0-C1D17F000278}" destId="{C02E1369-FE3B-4C45-BD5C-EE1639B1601A}" srcOrd="0" destOrd="0" presId="urn:microsoft.com/office/officeart/2005/8/layout/StepDownProcess"/>
    <dgm:cxn modelId="{7A3D8001-AE6D-4953-83E4-2DC11E16DBF1}" type="presParOf" srcId="{612A9303-9BE4-4A49-A9F0-C1D17F000278}" destId="{36EDB271-8F1D-4AF4-B8EE-BFE50A9CAC7B}" srcOrd="1" destOrd="0" presId="urn:microsoft.com/office/officeart/2005/8/layout/StepDownProcess"/>
    <dgm:cxn modelId="{74601613-FC1A-442C-9509-8CAECA992FCA}" type="presParOf" srcId="{612A9303-9BE4-4A49-A9F0-C1D17F000278}" destId="{DDD97DC3-CBCB-4F4F-BECE-6CF34266BB25}" srcOrd="2" destOrd="0" presId="urn:microsoft.com/office/officeart/2005/8/layout/StepDownProcess"/>
    <dgm:cxn modelId="{545893C7-1CD1-42C3-97EA-FEB0418ADB19}" type="presParOf" srcId="{7131E6FF-0C3C-4189-9E2F-4F8E4C45F213}" destId="{D2132729-01FF-4B2C-8979-25D266256C3C}" srcOrd="3" destOrd="0" presId="urn:microsoft.com/office/officeart/2005/8/layout/StepDownProcess"/>
    <dgm:cxn modelId="{2D968828-502D-406F-8AA6-4BECD1813F02}" type="presParOf" srcId="{7131E6FF-0C3C-4189-9E2F-4F8E4C45F213}" destId="{9B42B752-7B66-4B23-89F2-38373173BD06}" srcOrd="4" destOrd="0" presId="urn:microsoft.com/office/officeart/2005/8/layout/StepDownProcess"/>
    <dgm:cxn modelId="{D8AB971E-D353-4FF1-BC4E-D1E973939722}" type="presParOf" srcId="{9B42B752-7B66-4B23-89F2-38373173BD06}" destId="{EEF47E88-58A3-4148-BA86-96AA4F8AF2E8}" srcOrd="0" destOrd="0" presId="urn:microsoft.com/office/officeart/2005/8/layout/StepDownProcess"/>
    <dgm:cxn modelId="{4C3BF43C-489A-4571-8B4C-891E44449A69}" type="presParOf" srcId="{9B42B752-7B66-4B23-89F2-38373173BD06}" destId="{09FEEA1E-06F1-4AD2-810F-ED038EA7BC6D}" srcOrd="1" destOrd="0" presId="urn:microsoft.com/office/officeart/2005/8/layout/StepDownProcess"/>
    <dgm:cxn modelId="{FC742DD7-7001-441C-9B65-4F077B341BD8}" type="presParOf" srcId="{9B42B752-7B66-4B23-89F2-38373173BD06}" destId="{634DA11C-EA0D-47D5-BAE6-2A4E64CC718E}" srcOrd="2" destOrd="0" presId="urn:microsoft.com/office/officeart/2005/8/layout/StepDownProcess"/>
    <dgm:cxn modelId="{DDD332DD-C400-44B9-9A27-6D740BC6AE37}" type="presParOf" srcId="{7131E6FF-0C3C-4189-9E2F-4F8E4C45F213}" destId="{6A11110D-9F40-4907-82F6-3FFC0CD7A4D3}" srcOrd="5" destOrd="0" presId="urn:microsoft.com/office/officeart/2005/8/layout/StepDownProcess"/>
    <dgm:cxn modelId="{8359D7D5-FB59-4EFA-8AD2-BB3F73C342F3}" type="presParOf" srcId="{7131E6FF-0C3C-4189-9E2F-4F8E4C45F213}" destId="{2089C0E4-D67E-4C3F-8A09-B2E4F8C3FC7A}" srcOrd="6" destOrd="0" presId="urn:microsoft.com/office/officeart/2005/8/layout/StepDownProcess"/>
    <dgm:cxn modelId="{C5E97A14-C573-49A6-807C-E129DE81923C}" type="presParOf" srcId="{2089C0E4-D67E-4C3F-8A09-B2E4F8C3FC7A}" destId="{4CEBD9EB-8682-4495-BF18-3EB61DE28463}" srcOrd="0" destOrd="0" presId="urn:microsoft.com/office/officeart/2005/8/layout/StepDownProcess"/>
    <dgm:cxn modelId="{2EC3BD36-9ACB-4158-9675-42D58D2E028B}" type="presParOf" srcId="{2089C0E4-D67E-4C3F-8A09-B2E4F8C3FC7A}" destId="{3C6A0244-F43D-42DD-B1E5-F0C029B62B9D}" srcOrd="1" destOrd="0" presId="urn:microsoft.com/office/officeart/2005/8/layout/StepDownProcess"/>
    <dgm:cxn modelId="{D18B1E99-F558-4A58-8C0D-1F35255C1550}" type="presParOf" srcId="{2089C0E4-D67E-4C3F-8A09-B2E4F8C3FC7A}" destId="{AB982C9C-F641-43CE-881E-69F36085BEB1}" srcOrd="2" destOrd="0" presId="urn:microsoft.com/office/officeart/2005/8/layout/StepDownProcess"/>
    <dgm:cxn modelId="{874577B7-1634-49C5-9742-A7C0D021974E}" type="presParOf" srcId="{7131E6FF-0C3C-4189-9E2F-4F8E4C45F213}" destId="{7A3ACCF5-18D8-4619-B0F3-1A865E425405}" srcOrd="7" destOrd="0" presId="urn:microsoft.com/office/officeart/2005/8/layout/StepDownProcess"/>
    <dgm:cxn modelId="{E4893F25-EB9C-46AC-84C8-7C40EC398EAD}" type="presParOf" srcId="{7131E6FF-0C3C-4189-9E2F-4F8E4C45F213}" destId="{7D055FA6-FC39-426A-BC34-EB4861BBB381}" srcOrd="8" destOrd="0" presId="urn:microsoft.com/office/officeart/2005/8/layout/StepDownProcess"/>
    <dgm:cxn modelId="{F23432C3-27FF-42EA-8F13-26993085E554}" type="presParOf" srcId="{7D055FA6-FC39-426A-BC34-EB4861BBB381}" destId="{2F12E4CA-1C1B-4D26-B2C7-B8E43B454E6F}" srcOrd="0" destOrd="0" presId="urn:microsoft.com/office/officeart/2005/8/layout/StepDownProcess"/>
    <dgm:cxn modelId="{2330F785-5C33-4C66-B7EB-ABDA776A099F}" type="presParOf" srcId="{7D055FA6-FC39-426A-BC34-EB4861BBB381}" destId="{C7A68EB4-9DBE-4B15-BBD3-8B998E733A55}" srcOrd="1" destOrd="0" presId="urn:microsoft.com/office/officeart/2005/8/layout/StepDownProcess"/>
    <dgm:cxn modelId="{5F486796-DDAA-409B-AA9A-BB982CCC655B}" type="presParOf" srcId="{7D055FA6-FC39-426A-BC34-EB4861BBB381}" destId="{0FE1A387-05FA-4FA7-B8C5-D910186D2578}" srcOrd="2" destOrd="0" presId="urn:microsoft.com/office/officeart/2005/8/layout/StepDownProcess"/>
    <dgm:cxn modelId="{6E0318C9-B9F8-4346-81DA-B94518EA134F}" type="presParOf" srcId="{7131E6FF-0C3C-4189-9E2F-4F8E4C45F213}" destId="{08A7A6D9-286C-4BE0-B356-4DF4083DD8DE}" srcOrd="9" destOrd="0" presId="urn:microsoft.com/office/officeart/2005/8/layout/StepDownProcess"/>
    <dgm:cxn modelId="{1CF2F6DE-527D-4343-A250-507B8F00A57F}" type="presParOf" srcId="{7131E6FF-0C3C-4189-9E2F-4F8E4C45F213}" destId="{D25A927B-3583-4822-A5D7-F84E953DD54F}" srcOrd="10" destOrd="0" presId="urn:microsoft.com/office/officeart/2005/8/layout/StepDownProcess"/>
    <dgm:cxn modelId="{02BE14AB-9DFA-40D2-B647-CC82C87B65BC}" type="presParOf" srcId="{D25A927B-3583-4822-A5D7-F84E953DD54F}" destId="{DAEAEB98-F4C1-409B-A88E-CAAE0BD14EC7}" srcOrd="0" destOrd="0" presId="urn:microsoft.com/office/officeart/2005/8/layout/StepDownProcess"/>
    <dgm:cxn modelId="{CFD182A3-24D4-40B4-BE83-9C24D6FA5245}" type="presParOf" srcId="{D25A927B-3583-4822-A5D7-F84E953DD54F}" destId="{E9844FCD-7E5B-4DF9-922D-3F63D507207E}" srcOrd="1" destOrd="0" presId="urn:microsoft.com/office/officeart/2005/8/layout/StepDownProcess"/>
    <dgm:cxn modelId="{7DB2A5AB-543B-4FF8-ACEB-95CE05A71A67}" type="presParOf" srcId="{D25A927B-3583-4822-A5D7-F84E953DD54F}" destId="{CC00E365-E922-48F3-93AF-72FEA48C2DAA}" srcOrd="2" destOrd="0" presId="urn:microsoft.com/office/officeart/2005/8/layout/StepDownProcess"/>
    <dgm:cxn modelId="{BBC0AF6C-2747-410D-95C6-1512004C3EDF}" type="presParOf" srcId="{7131E6FF-0C3C-4189-9E2F-4F8E4C45F213}" destId="{1EE9F40A-1500-4E50-9D38-A101184D67F1}" srcOrd="11" destOrd="0" presId="urn:microsoft.com/office/officeart/2005/8/layout/StepDownProcess"/>
    <dgm:cxn modelId="{68091B5B-494B-4790-A750-77DA3EF7BBD7}" type="presParOf" srcId="{7131E6FF-0C3C-4189-9E2F-4F8E4C45F213}" destId="{0D9D7B80-665A-4520-BC23-B3E55B662A75}" srcOrd="12" destOrd="0" presId="urn:microsoft.com/office/officeart/2005/8/layout/StepDownProcess"/>
    <dgm:cxn modelId="{071E29BD-4D5A-408D-8A8A-BF67C6C058B6}" type="presParOf" srcId="{0D9D7B80-665A-4520-BC23-B3E55B662A75}" destId="{A72E41BE-74F9-42A2-AD89-1BC5C3CFD39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50650-8A96-43EB-A056-279308BE4508}">
      <dsp:nvSpPr>
        <dsp:cNvPr id="0" name=""/>
        <dsp:cNvSpPr/>
      </dsp:nvSpPr>
      <dsp:spPr>
        <a:xfrm rot="5400000">
          <a:off x="555141" y="619238"/>
          <a:ext cx="530234" cy="603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C6ED2-1070-4950-9F27-E8FC18EE6134}">
      <dsp:nvSpPr>
        <dsp:cNvPr id="0" name=""/>
        <dsp:cNvSpPr/>
      </dsp:nvSpPr>
      <dsp:spPr>
        <a:xfrm>
          <a:off x="36001" y="31463"/>
          <a:ext cx="1649922" cy="624792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6">
                <a:satMod val="100000"/>
                <a:lumMod val="100000"/>
              </a:schemeClr>
            </a:gs>
            <a:gs pos="50000">
              <a:schemeClr val="accent6">
                <a:shade val="99000"/>
                <a:satMod val="105000"/>
                <a:lumMod val="100000"/>
              </a:schemeClr>
            </a:gs>
            <a:gs pos="100000">
              <a:schemeClr val="accent6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bg1"/>
              </a:solidFill>
            </a:rPr>
            <a:t>Levantamento de Requisitos</a:t>
          </a:r>
        </a:p>
      </dsp:txBody>
      <dsp:txXfrm>
        <a:off x="66506" y="61968"/>
        <a:ext cx="1588912" cy="563782"/>
      </dsp:txXfrm>
    </dsp:sp>
    <dsp:sp modelId="{3CC3B41C-AC14-47AC-8288-1B962D7A9490}">
      <dsp:nvSpPr>
        <dsp:cNvPr id="0" name=""/>
        <dsp:cNvSpPr/>
      </dsp:nvSpPr>
      <dsp:spPr>
        <a:xfrm>
          <a:off x="1307264" y="91051"/>
          <a:ext cx="649194" cy="50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E1369-FE3B-4C45-BD5C-EE1639B1601A}">
      <dsp:nvSpPr>
        <dsp:cNvPr id="0" name=""/>
        <dsp:cNvSpPr/>
      </dsp:nvSpPr>
      <dsp:spPr>
        <a:xfrm rot="5400000">
          <a:off x="1462291" y="1275020"/>
          <a:ext cx="530234" cy="721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DB271-8F1D-4AF4-B8EE-BFE50A9CAC7B}">
      <dsp:nvSpPr>
        <dsp:cNvPr id="0" name=""/>
        <dsp:cNvSpPr/>
      </dsp:nvSpPr>
      <dsp:spPr>
        <a:xfrm>
          <a:off x="1185621" y="748725"/>
          <a:ext cx="892602" cy="6247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Análise</a:t>
          </a:r>
        </a:p>
      </dsp:txBody>
      <dsp:txXfrm>
        <a:off x="1216126" y="779230"/>
        <a:ext cx="831592" cy="563782"/>
      </dsp:txXfrm>
    </dsp:sp>
    <dsp:sp modelId="{DDD97DC3-CBCB-4F4F-BECE-6CF34266BB25}">
      <dsp:nvSpPr>
        <dsp:cNvPr id="0" name=""/>
        <dsp:cNvSpPr/>
      </dsp:nvSpPr>
      <dsp:spPr>
        <a:xfrm>
          <a:off x="1850423" y="792900"/>
          <a:ext cx="649194" cy="50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47E88-58A3-4148-BA86-96AA4F8AF2E8}">
      <dsp:nvSpPr>
        <dsp:cNvPr id="0" name=""/>
        <dsp:cNvSpPr/>
      </dsp:nvSpPr>
      <dsp:spPr>
        <a:xfrm rot="5400000">
          <a:off x="2425020" y="2005135"/>
          <a:ext cx="530234" cy="603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EEA1E-06F1-4AD2-810F-ED038EA7BC6D}">
      <dsp:nvSpPr>
        <dsp:cNvPr id="0" name=""/>
        <dsp:cNvSpPr/>
      </dsp:nvSpPr>
      <dsp:spPr>
        <a:xfrm>
          <a:off x="2104611" y="1449505"/>
          <a:ext cx="892602" cy="6247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Projeto</a:t>
          </a:r>
        </a:p>
      </dsp:txBody>
      <dsp:txXfrm>
        <a:off x="2135116" y="1480010"/>
        <a:ext cx="831592" cy="563782"/>
      </dsp:txXfrm>
    </dsp:sp>
    <dsp:sp modelId="{634DA11C-EA0D-47D5-BAE6-2A4E64CC718E}">
      <dsp:nvSpPr>
        <dsp:cNvPr id="0" name=""/>
        <dsp:cNvSpPr/>
      </dsp:nvSpPr>
      <dsp:spPr>
        <a:xfrm>
          <a:off x="2772242" y="1494748"/>
          <a:ext cx="649194" cy="50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BD9EB-8682-4495-BF18-3EB61DE28463}">
      <dsp:nvSpPr>
        <dsp:cNvPr id="0" name=""/>
        <dsp:cNvSpPr/>
      </dsp:nvSpPr>
      <dsp:spPr>
        <a:xfrm rot="5400000">
          <a:off x="3398104" y="2685472"/>
          <a:ext cx="470932" cy="603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A0244-F43D-42DD-B1E5-F0C029B62B9D}">
      <dsp:nvSpPr>
        <dsp:cNvPr id="0" name=""/>
        <dsp:cNvSpPr/>
      </dsp:nvSpPr>
      <dsp:spPr>
        <a:xfrm>
          <a:off x="3006481" y="2115541"/>
          <a:ext cx="1695239" cy="6247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Implementação</a:t>
          </a:r>
        </a:p>
      </dsp:txBody>
      <dsp:txXfrm>
        <a:off x="3036986" y="2146046"/>
        <a:ext cx="1634229" cy="563782"/>
      </dsp:txXfrm>
    </dsp:sp>
    <dsp:sp modelId="{AB982C9C-F641-43CE-881E-69F36085BEB1}">
      <dsp:nvSpPr>
        <dsp:cNvPr id="0" name=""/>
        <dsp:cNvSpPr/>
      </dsp:nvSpPr>
      <dsp:spPr>
        <a:xfrm>
          <a:off x="4095380" y="2196597"/>
          <a:ext cx="649194" cy="50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E4CA-1C1B-4D26-B2C7-B8E43B454E6F}">
      <dsp:nvSpPr>
        <dsp:cNvPr id="0" name=""/>
        <dsp:cNvSpPr/>
      </dsp:nvSpPr>
      <dsp:spPr>
        <a:xfrm rot="5400000">
          <a:off x="4183827" y="3367978"/>
          <a:ext cx="530234" cy="603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68EB4-9DBE-4B15-BBD3-8B998E733A55}">
      <dsp:nvSpPr>
        <dsp:cNvPr id="0" name=""/>
        <dsp:cNvSpPr/>
      </dsp:nvSpPr>
      <dsp:spPr>
        <a:xfrm>
          <a:off x="3936074" y="2815723"/>
          <a:ext cx="892602" cy="6247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Teste</a:t>
          </a:r>
        </a:p>
      </dsp:txBody>
      <dsp:txXfrm>
        <a:off x="3966579" y="2846228"/>
        <a:ext cx="831592" cy="563782"/>
      </dsp:txXfrm>
    </dsp:sp>
    <dsp:sp modelId="{0FE1A387-05FA-4FA7-B8C5-D910186D2578}">
      <dsp:nvSpPr>
        <dsp:cNvPr id="0" name=""/>
        <dsp:cNvSpPr/>
      </dsp:nvSpPr>
      <dsp:spPr>
        <a:xfrm>
          <a:off x="4615880" y="2868795"/>
          <a:ext cx="649194" cy="50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AEB98-F4C1-409B-A88E-CAAE0BD14EC7}">
      <dsp:nvSpPr>
        <dsp:cNvPr id="0" name=""/>
        <dsp:cNvSpPr/>
      </dsp:nvSpPr>
      <dsp:spPr>
        <a:xfrm rot="5400000">
          <a:off x="5113272" y="4055224"/>
          <a:ext cx="530234" cy="603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4FCD-7E5B-4DF9-922D-3F63D507207E}">
      <dsp:nvSpPr>
        <dsp:cNvPr id="0" name=""/>
        <dsp:cNvSpPr/>
      </dsp:nvSpPr>
      <dsp:spPr>
        <a:xfrm>
          <a:off x="4765214" y="3475560"/>
          <a:ext cx="1469348" cy="6247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Implantação</a:t>
          </a:r>
        </a:p>
      </dsp:txBody>
      <dsp:txXfrm>
        <a:off x="4795719" y="3506065"/>
        <a:ext cx="1408338" cy="563782"/>
      </dsp:txXfrm>
    </dsp:sp>
    <dsp:sp modelId="{CC00E365-E922-48F3-93AF-72FEA48C2DAA}">
      <dsp:nvSpPr>
        <dsp:cNvPr id="0" name=""/>
        <dsp:cNvSpPr/>
      </dsp:nvSpPr>
      <dsp:spPr>
        <a:xfrm>
          <a:off x="5826073" y="3570643"/>
          <a:ext cx="649194" cy="50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E41BE-74F9-42A2-AD89-1BC5C3CFD395}">
      <dsp:nvSpPr>
        <dsp:cNvPr id="0" name=""/>
        <dsp:cNvSpPr/>
      </dsp:nvSpPr>
      <dsp:spPr>
        <a:xfrm>
          <a:off x="5602918" y="4174235"/>
          <a:ext cx="1309849" cy="6247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Manutenção</a:t>
          </a:r>
        </a:p>
      </dsp:txBody>
      <dsp:txXfrm>
        <a:off x="5633423" y="4204740"/>
        <a:ext cx="1248839" cy="563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10/10/2023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10/10/2023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10/10/2023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10/10/2023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10/10/2023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10/10/2023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10/10/2023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10/10/2023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10/10/2023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10/10/2023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10/10/2023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10/10/2023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10/10/2023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10/10/2023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>
                <a:solidFill>
                  <a:schemeClr val="tx1"/>
                </a:solidFill>
              </a:rPr>
              <a:t>ENGENHARIA DE REQUISITOS E MODELAGEM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48583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sz="1900" dirty="0" err="1">
                <a:solidFill>
                  <a:schemeClr val="tx1"/>
                </a:solidFill>
              </a:rPr>
              <a:t>Profa</a:t>
            </a:r>
            <a:r>
              <a:rPr lang="pt-BR" sz="1900" dirty="0">
                <a:solidFill>
                  <a:schemeClr val="tx1"/>
                </a:solidFill>
              </a:rPr>
              <a:t> Elisangela Citro</a:t>
            </a:r>
          </a:p>
          <a:p>
            <a:pPr rtl="0">
              <a:spcAft>
                <a:spcPts val="600"/>
              </a:spcAft>
            </a:pPr>
            <a:r>
              <a:rPr lang="pt-BR" sz="1500" dirty="0">
                <a:solidFill>
                  <a:schemeClr val="tx1"/>
                </a:solidFill>
              </a:rPr>
              <a:t>danda_citro@hotmail.com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9E4E9E-188E-BEBB-2126-1F74A9FE05B1}"/>
              </a:ext>
            </a:extLst>
          </p:cNvPr>
          <p:cNvSpPr txBox="1"/>
          <p:nvPr/>
        </p:nvSpPr>
        <p:spPr>
          <a:xfrm>
            <a:off x="522514" y="670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06DD5-C352-D715-CE6D-95A781658497}"/>
              </a:ext>
            </a:extLst>
          </p:cNvPr>
          <p:cNvSpPr txBox="1"/>
          <p:nvPr/>
        </p:nvSpPr>
        <p:spPr>
          <a:xfrm>
            <a:off x="8174534" y="172278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06 – </a:t>
            </a:r>
          </a:p>
          <a:p>
            <a:r>
              <a:rPr lang="pt-BR" dirty="0"/>
              <a:t>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DAEC-938E-45BA-87E3-B7AEC572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96" y="220027"/>
            <a:ext cx="6554867" cy="1524000"/>
          </a:xfrm>
        </p:spPr>
        <p:txBody>
          <a:bodyPr/>
          <a:lstStyle/>
          <a:p>
            <a:pPr>
              <a:defRPr/>
            </a:pPr>
            <a:r>
              <a:rPr lang="pt-BR" dirty="0"/>
              <a:t>Entrevista</a:t>
            </a:r>
          </a:p>
        </p:txBody>
      </p:sp>
      <p:sp>
        <p:nvSpPr>
          <p:cNvPr id="12291" name="Espaço Reservado para Conteúdo 4">
            <a:extLst>
              <a:ext uri="{FF2B5EF4-FFF2-40B4-BE49-F238E27FC236}">
                <a16:creationId xmlns:a16="http://schemas.microsoft.com/office/drawing/2014/main" id="{90E7B052-BAD3-47AF-8CDB-B6B8FA77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32" y="2031895"/>
            <a:ext cx="6346444" cy="4209635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As entrevistas acontecem através de uma série de encontros com os usuários.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A entrevista consta de quatro fases:</a:t>
            </a:r>
            <a:r>
              <a:rPr lang="pt-BR" altLang="pt-BR" dirty="0"/>
              <a:t> </a:t>
            </a:r>
          </a:p>
          <a:p>
            <a:pPr marL="868363" lvl="1" indent="-457200">
              <a:buFont typeface="Cambria" panose="02040503050406030204" pitchFamily="18" charset="0"/>
              <a:buAutoNum type="arabicPeriod"/>
            </a:pPr>
            <a:r>
              <a:rPr lang="pt-BR" altLang="pt-BR" dirty="0">
                <a:cs typeface="Times New Roman" panose="02020603050405020304" pitchFamily="18" charset="0"/>
              </a:rPr>
              <a:t>Identificação dos candidatos para entrevista</a:t>
            </a:r>
            <a:r>
              <a:rPr lang="pt-BR" altLang="pt-BR" dirty="0"/>
              <a:t>;</a:t>
            </a:r>
          </a:p>
          <a:p>
            <a:pPr marL="868363" lvl="1" indent="-457200">
              <a:buFont typeface="Cambria" panose="02040503050406030204" pitchFamily="18" charset="0"/>
              <a:buAutoNum type="arabicPeriod"/>
            </a:pPr>
            <a:r>
              <a:rPr lang="pt-BR" altLang="pt-BR" dirty="0">
                <a:cs typeface="Times New Roman" panose="02020603050405020304" pitchFamily="18" charset="0"/>
              </a:rPr>
              <a:t>Preparação para uma entrevista</a:t>
            </a:r>
            <a:r>
              <a:rPr lang="pt-BR" altLang="pt-BR" dirty="0"/>
              <a:t>;</a:t>
            </a:r>
          </a:p>
          <a:p>
            <a:pPr marL="868363" lvl="1" indent="-457200">
              <a:buFont typeface="Cambria" panose="02040503050406030204" pitchFamily="18" charset="0"/>
              <a:buAutoNum type="arabicPeriod"/>
            </a:pPr>
            <a:r>
              <a:rPr lang="pt-BR" altLang="pt-BR" dirty="0">
                <a:cs typeface="Times New Roman" panose="02020603050405020304" pitchFamily="18" charset="0"/>
              </a:rPr>
              <a:t>Condução da entrevista;</a:t>
            </a:r>
          </a:p>
          <a:p>
            <a:pPr marL="868363" lvl="1" indent="-457200">
              <a:buFont typeface="Cambria" panose="02040503050406030204" pitchFamily="18" charset="0"/>
              <a:buAutoNum type="arabicPeriod"/>
            </a:pPr>
            <a:r>
              <a:rPr lang="pt-BR" altLang="pt-BR" dirty="0">
                <a:cs typeface="Times New Roman" panose="02020603050405020304" pitchFamily="18" charset="0"/>
              </a:rPr>
              <a:t>Finalização da entrevista.</a:t>
            </a:r>
            <a:endParaRPr lang="pt-BR" altLang="pt-BR" dirty="0"/>
          </a:p>
          <a:p>
            <a:endParaRPr lang="pt-BR" altLang="pt-BR" dirty="0"/>
          </a:p>
        </p:txBody>
      </p:sp>
      <p:pic>
        <p:nvPicPr>
          <p:cNvPr id="12292" name="Picture 2" descr="http://noticias.universia.pt/pt/images/docentes/e/er/err/erros-evitar-durante-procura-de-emprego-noticias.jpg">
            <a:extLst>
              <a:ext uri="{FF2B5EF4-FFF2-40B4-BE49-F238E27FC236}">
                <a16:creationId xmlns:a16="http://schemas.microsoft.com/office/drawing/2014/main" id="{0A7C5A78-439C-4E5F-98DD-338742F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74" y="4473608"/>
            <a:ext cx="2055734" cy="117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Erros-Comuns-Em-Uma-Entrevista-De-Emprego.jpg (500×435)">
            <a:extLst>
              <a:ext uri="{FF2B5EF4-FFF2-40B4-BE49-F238E27FC236}">
                <a16:creationId xmlns:a16="http://schemas.microsoft.com/office/drawing/2014/main" id="{F691C8ED-ACCF-462F-AB3E-E4603B34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75" y="2662959"/>
            <a:ext cx="2055733" cy="178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http://4.bp.blogspot.com/_Z8PMMPfdA1k/TRuA6obUpNI/AAAAAAAAAnc/1MXUAAB-qVQ/s1600/entrevista.jpg">
            <a:extLst>
              <a:ext uri="{FF2B5EF4-FFF2-40B4-BE49-F238E27FC236}">
                <a16:creationId xmlns:a16="http://schemas.microsoft.com/office/drawing/2014/main" id="{04E1DCBA-18E3-401D-8FA5-E922E100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08" y="1205634"/>
            <a:ext cx="2032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0599-21BC-43FD-8BD3-6D6C651A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84959"/>
            <a:ext cx="6554867" cy="1524000"/>
          </a:xfrm>
        </p:spPr>
        <p:txBody>
          <a:bodyPr/>
          <a:lstStyle/>
          <a:p>
            <a:pPr>
              <a:defRPr/>
            </a:pPr>
            <a:r>
              <a:rPr lang="pt-BR" dirty="0"/>
              <a:t>Erros durante a Condução da Entrevista</a:t>
            </a:r>
          </a:p>
        </p:txBody>
      </p:sp>
      <p:pic>
        <p:nvPicPr>
          <p:cNvPr id="13316" name="Picture 2" descr="O que não dizer em uma entrevista de emprego">
            <a:extLst>
              <a:ext uri="{FF2B5EF4-FFF2-40B4-BE49-F238E27FC236}">
                <a16:creationId xmlns:a16="http://schemas.microsoft.com/office/drawing/2014/main" id="{146B4F70-C0B4-4EAE-9DC2-326E3A7C36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013" y="1985819"/>
            <a:ext cx="3224212" cy="2155825"/>
          </a:xfrm>
          <a:noFill/>
        </p:spPr>
      </p:pic>
      <p:sp>
        <p:nvSpPr>
          <p:cNvPr id="13315" name="Espaço Reservado para Conteúdo 4">
            <a:extLst>
              <a:ext uri="{FF2B5EF4-FFF2-40B4-BE49-F238E27FC236}">
                <a16:creationId xmlns:a16="http://schemas.microsoft.com/office/drawing/2014/main" id="{F452F6DD-9D0E-4B46-8D5A-CED49289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7989" y="1983578"/>
            <a:ext cx="4248150" cy="45894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1800" b="1" dirty="0">
                <a:cs typeface="Times New Roman" panose="02020603050405020304" pitchFamily="18" charset="0"/>
              </a:rPr>
              <a:t>Erros de observação</a:t>
            </a:r>
            <a:r>
              <a:rPr lang="pt-BR" altLang="pt-BR" sz="1800" dirty="0"/>
              <a:t>: </a:t>
            </a:r>
            <a:r>
              <a:rPr lang="pt-BR" altLang="pt-BR" sz="1800" dirty="0">
                <a:cs typeface="Times New Roman" panose="02020603050405020304" pitchFamily="18" charset="0"/>
              </a:rPr>
              <a:t>podem “ver” coisas diferentes</a:t>
            </a:r>
            <a:r>
              <a:rPr lang="pt-BR" altLang="pt-BR" sz="18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b="1" dirty="0">
                <a:cs typeface="Times New Roman" panose="02020603050405020304" pitchFamily="18" charset="0"/>
              </a:rPr>
              <a:t>Erros de memória</a:t>
            </a:r>
            <a:r>
              <a:rPr lang="pt-BR" altLang="pt-BR" sz="1800" dirty="0"/>
              <a:t>: </a:t>
            </a:r>
            <a:r>
              <a:rPr lang="pt-BR" altLang="pt-BR" sz="1800" dirty="0">
                <a:cs typeface="Times New Roman" panose="02020603050405020304" pitchFamily="18" charset="0"/>
              </a:rPr>
              <a:t>o usuário pode confiar demais na memória;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b="1" dirty="0">
                <a:cs typeface="Times New Roman" panose="02020603050405020304" pitchFamily="18" charset="0"/>
              </a:rPr>
              <a:t>Erros de interpretação:</a:t>
            </a:r>
            <a:r>
              <a:rPr lang="pt-BR" altLang="pt-BR" sz="1800" dirty="0">
                <a:cs typeface="Times New Roman" panose="02020603050405020304" pitchFamily="18" charset="0"/>
              </a:rPr>
              <a:t> interpretando palavras de maneira diferente;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b="1" dirty="0">
                <a:cs typeface="Times New Roman" panose="02020603050405020304" pitchFamily="18" charset="0"/>
              </a:rPr>
              <a:t>Erros de foco:</a:t>
            </a:r>
            <a:r>
              <a:rPr lang="pt-BR" altLang="pt-BR" sz="1800" dirty="0">
                <a:cs typeface="Times New Roman" panose="02020603050405020304" pitchFamily="18" charset="0"/>
              </a:rPr>
              <a:t> o entrevistador pensa amplo, e o entrevistado pensa de restrito (ou vice-versa).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b="1" dirty="0" err="1">
                <a:cs typeface="Times New Roman" panose="02020603050405020304" pitchFamily="18" charset="0"/>
              </a:rPr>
              <a:t>Ambigüidades</a:t>
            </a:r>
            <a:r>
              <a:rPr lang="pt-BR" altLang="pt-BR" sz="1800" b="1" dirty="0">
                <a:cs typeface="Times New Roman" panose="02020603050405020304" pitchFamily="18" charset="0"/>
              </a:rPr>
              <a:t>:</a:t>
            </a:r>
            <a:r>
              <a:rPr lang="pt-BR" altLang="pt-BR" sz="1800" dirty="0">
                <a:cs typeface="Times New Roman" panose="02020603050405020304" pitchFamily="18" charset="0"/>
              </a:rPr>
              <a:t> várias interpretações que causam incerteza.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b="1" dirty="0">
                <a:cs typeface="Times New Roman" panose="02020603050405020304" pitchFamily="18" charset="0"/>
              </a:rPr>
              <a:t>Conflitos:</a:t>
            </a:r>
            <a:r>
              <a:rPr lang="pt-BR" altLang="pt-BR" sz="1800" dirty="0">
                <a:cs typeface="Times New Roman" panose="02020603050405020304" pitchFamily="18" charset="0"/>
              </a:rPr>
              <a:t> entrevistador e entrevistado podem ter opiniões conflitantes;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b="1" dirty="0">
                <a:cs typeface="Times New Roman" panose="02020603050405020304" pitchFamily="18" charset="0"/>
              </a:rPr>
              <a:t>Opinião dita como um fato:</a:t>
            </a:r>
            <a:r>
              <a:rPr lang="pt-BR" altLang="pt-BR" sz="1800" dirty="0">
                <a:cs typeface="Times New Roman" panose="02020603050405020304" pitchFamily="18" charset="0"/>
              </a:rPr>
              <a:t> o entrevistado pode assumir fatos como verdadeiros, mas que, na verdade, são sós as suas opiniões.</a:t>
            </a:r>
          </a:p>
        </p:txBody>
      </p:sp>
      <p:pic>
        <p:nvPicPr>
          <p:cNvPr id="13317" name="Picture 4" descr="http://www.portaltudoaqui.com.br/img_noticias/blog-erros-entrevista-emprego.jpg">
            <a:extLst>
              <a:ext uri="{FF2B5EF4-FFF2-40B4-BE49-F238E27FC236}">
                <a16:creationId xmlns:a16="http://schemas.microsoft.com/office/drawing/2014/main" id="{5CB249C4-F80C-4977-A299-05701FC2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3" y="4318504"/>
            <a:ext cx="3240087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4E28BD2-1DD5-4413-AA74-233140E7C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/>
              <a:t>Brainstorming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8DD915B-2F6A-43CE-8ABF-D3B919A956B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2600" i="1"/>
              <a:t>Brainstorming</a:t>
            </a:r>
            <a:r>
              <a:rPr lang="pt-BR" altLang="pt-BR" sz="2600"/>
              <a:t> é uma técnica básica para geração de idéias. </a:t>
            </a:r>
          </a:p>
          <a:p>
            <a:pPr eaLnBrk="1" hangingPunct="1">
              <a:lnSpc>
                <a:spcPct val="90000"/>
              </a:lnSpc>
            </a:pPr>
            <a:endParaRPr lang="pt-BR" altLang="pt-BR" sz="2600"/>
          </a:p>
          <a:p>
            <a:pPr eaLnBrk="1" hangingPunct="1">
              <a:lnSpc>
                <a:spcPct val="90000"/>
              </a:lnSpc>
            </a:pPr>
            <a:r>
              <a:rPr lang="pt-BR" altLang="pt-BR" sz="2600"/>
              <a:t>Ela consiste em uma ou várias reuniões que permitem que as pessoas sugiram e explorem idéias sem que sejam criticadas ou julgadas.</a:t>
            </a:r>
          </a:p>
        </p:txBody>
      </p:sp>
      <p:pic>
        <p:nvPicPr>
          <p:cNvPr id="14340" name="Picture 7" descr="PE02097_">
            <a:extLst>
              <a:ext uri="{FF2B5EF4-FFF2-40B4-BE49-F238E27FC236}">
                <a16:creationId xmlns:a16="http://schemas.microsoft.com/office/drawing/2014/main" id="{3263AAA4-970B-46A7-A92F-A2B96A3C2B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88" y="2111410"/>
            <a:ext cx="4937760" cy="3961060"/>
          </a:xfrm>
          <a:noFill/>
        </p:spPr>
      </p:pic>
      <p:sp>
        <p:nvSpPr>
          <p:cNvPr id="52235" name="Slide Number Placeholder 6">
            <a:extLst>
              <a:ext uri="{FF2B5EF4-FFF2-40B4-BE49-F238E27FC236}">
                <a16:creationId xmlns:a16="http://schemas.microsoft.com/office/drawing/2014/main" id="{43C37F8C-1F5D-6570-B9AF-28963D0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12</a:t>
            </a:fld>
            <a:endParaRPr lang="pt-BR" noProof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2D7100B-2A01-43B0-8BDF-F1978B807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/>
              <a:t>PIECES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765D1D32-EE2C-4C30-9829-FF2F39EF619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1500" b="1"/>
              <a:t>Performance (Desempenho):</a:t>
            </a:r>
            <a:r>
              <a:rPr lang="pt-BR" altLang="pt-BR" sz="1500"/>
              <a:t> identificar o tempo de resposta para cada tipo de tarefa do sistema.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500" b="1"/>
              <a:t>Informação e dados:</a:t>
            </a:r>
            <a:r>
              <a:rPr lang="pt-BR" altLang="pt-BR" sz="1500"/>
              <a:t> o software deve fornecer acesso ao tipo certo de informação, nem de mais nem de menos, no tempo certo e em forma utilizável.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500" b="1"/>
              <a:t>Economia:</a:t>
            </a:r>
            <a:r>
              <a:rPr lang="pt-BR" altLang="pt-BR" sz="1500"/>
              <a:t> questões relacionadas ao custo de usar um produto de software.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500" b="1"/>
              <a:t>Controle:</a:t>
            </a:r>
            <a:r>
              <a:rPr lang="pt-BR" altLang="pt-BR" sz="1500"/>
              <a:t> Questões quanto à segurança e acesso as informações devem ser questionadas.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500" b="1"/>
              <a:t>Eficiência:</a:t>
            </a:r>
            <a:r>
              <a:rPr lang="pt-BR" altLang="pt-BR" sz="1500"/>
              <a:t> medir a perda dos recursos que resultam em trabalho útil e o total dos recursos gastos.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500" b="1"/>
              <a:t>Serviços:</a:t>
            </a:r>
            <a:r>
              <a:rPr lang="pt-BR" altLang="pt-BR" sz="1500"/>
              <a:t> que tipos de serviços o usuário necessita.</a:t>
            </a:r>
          </a:p>
        </p:txBody>
      </p:sp>
      <p:pic>
        <p:nvPicPr>
          <p:cNvPr id="15364" name="Picture 4" descr="http://3.bp.blogspot.com/-TO6Rp3C2p7Y/TrReNjqe1hI/AAAAAAAAALc/_1r5zQOYrfM/s1600/entrevista.png">
            <a:extLst>
              <a:ext uri="{FF2B5EF4-FFF2-40B4-BE49-F238E27FC236}">
                <a16:creationId xmlns:a16="http://schemas.microsoft.com/office/drawing/2014/main" id="{B3E66BF0-D3C0-4F9C-A811-84AFD4E1E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4078" r="8710" b="9277"/>
          <a:stretch/>
        </p:blipFill>
        <p:spPr bwMode="auto">
          <a:xfrm>
            <a:off x="6659418" y="2207491"/>
            <a:ext cx="4267200" cy="41605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9" name="Slide Number Placeholder 6">
            <a:extLst>
              <a:ext uri="{FF2B5EF4-FFF2-40B4-BE49-F238E27FC236}">
                <a16:creationId xmlns:a16="http://schemas.microsoft.com/office/drawing/2014/main" id="{F72DA2C3-C4AE-53D9-FEB4-EFBEB6BE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13</a:t>
            </a:fld>
            <a:endParaRPr lang="pt-BR" noProof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9B866F0-7809-47C0-8B04-94AA34D3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/>
              <a:t>JAD </a:t>
            </a:r>
            <a:br>
              <a:rPr lang="pt-BR"/>
            </a:br>
            <a:r>
              <a:rPr lang="pt-BR"/>
              <a:t>(</a:t>
            </a:r>
            <a:r>
              <a:rPr lang="pt-BR" i="1"/>
              <a:t>Joint </a:t>
            </a:r>
            <a:r>
              <a:rPr lang="pt-BR" i="1" err="1"/>
              <a:t>Application</a:t>
            </a:r>
            <a:r>
              <a:rPr lang="pt-BR" i="1"/>
              <a:t> Design</a:t>
            </a:r>
            <a:r>
              <a:rPr lang="pt-BR"/>
              <a:t> </a:t>
            </a:r>
            <a:r>
              <a:rPr lang="pt-BR" dirty="0"/>
              <a:t>)</a:t>
            </a:r>
          </a:p>
        </p:txBody>
      </p:sp>
      <p:pic>
        <p:nvPicPr>
          <p:cNvPr id="16388" name="Picture 6" descr="http://www.wcdarc-ohrid.org/wp-content/uploads/2012/05/Brainstorming.jpg">
            <a:extLst>
              <a:ext uri="{FF2B5EF4-FFF2-40B4-BE49-F238E27FC236}">
                <a16:creationId xmlns:a16="http://schemas.microsoft.com/office/drawing/2014/main" id="{4F1BBC7A-9D89-49D8-A813-2EA994313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t="2485" r="11016" b="1611"/>
          <a:stretch/>
        </p:blipFill>
        <p:spPr bwMode="auto">
          <a:xfrm>
            <a:off x="838200" y="2115127"/>
            <a:ext cx="4937760" cy="399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70D699CA-2C68-48A6-9BDD-FCBF946B208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1500"/>
              <a:t>É uma técnica para promover cooperação, entendimento e trabalho em grupo entre usuários e desenvolvedores. </a:t>
            </a:r>
          </a:p>
          <a:p>
            <a:pPr eaLnBrk="1" hangingPunct="1">
              <a:lnSpc>
                <a:spcPct val="90000"/>
              </a:lnSpc>
            </a:pPr>
            <a:endParaRPr lang="pt-BR" altLang="pt-BR" sz="1500"/>
          </a:p>
          <a:p>
            <a:pPr eaLnBrk="1" hangingPunct="1">
              <a:lnSpc>
                <a:spcPct val="90000"/>
              </a:lnSpc>
            </a:pPr>
            <a:r>
              <a:rPr lang="pt-BR" altLang="pt-BR" sz="1500"/>
              <a:t>Consta de quatro princípios básicos: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500" b="1"/>
              <a:t>Dinâmica de grupo</a:t>
            </a:r>
            <a:r>
              <a:rPr lang="pt-BR" altLang="pt-BR" sz="1500"/>
              <a:t>, com a utilização de sessões de grupo facilitadas para aumentar a capacidade dos indivíduos;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500" b="1"/>
              <a:t>Uso de técnicas visuais</a:t>
            </a:r>
            <a:r>
              <a:rPr lang="pt-BR" altLang="pt-BR" sz="1500"/>
              <a:t>, para aumentar a comunicação e o entendimento;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500" b="1"/>
              <a:t>Manutenção do processo</a:t>
            </a:r>
            <a:r>
              <a:rPr lang="pt-BR" altLang="pt-BR" sz="1500"/>
              <a:t>, de forma organizada e racional;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500" b="1"/>
              <a:t>Utilização de documentação-padrão</a:t>
            </a:r>
            <a:r>
              <a:rPr lang="pt-BR" altLang="pt-BR" sz="1500"/>
              <a:t>, que é preenchida e assinada por todos os participantes de uma sessão.</a:t>
            </a:r>
          </a:p>
        </p:txBody>
      </p:sp>
      <p:sp>
        <p:nvSpPr>
          <p:cNvPr id="55311" name="Slide Number Placeholder 6">
            <a:extLst>
              <a:ext uri="{FF2B5EF4-FFF2-40B4-BE49-F238E27FC236}">
                <a16:creationId xmlns:a16="http://schemas.microsoft.com/office/drawing/2014/main" id="{5581AE07-EE3B-DA9C-E958-5394D970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14</a:t>
            </a:fld>
            <a:endParaRPr lang="pt-BR" noProof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>
            <a:extLst>
              <a:ext uri="{FF2B5EF4-FFF2-40B4-BE49-F238E27FC236}">
                <a16:creationId xmlns:a16="http://schemas.microsoft.com/office/drawing/2014/main" id="{786E0F7D-D15C-43F5-8CF1-AD0DA0F58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/>
              <a:t>Prototipagem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F9B57B3-C6F7-4544-8958-94483706E51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1800"/>
              <a:t>Em algumas situações, os usuários podem entender e expressar melhor as suas necessidades através da comparação com um produto de software que sirva de referência.</a:t>
            </a:r>
          </a:p>
          <a:p>
            <a:pPr>
              <a:lnSpc>
                <a:spcPct val="90000"/>
              </a:lnSpc>
              <a:defRPr/>
            </a:pPr>
            <a:endParaRPr lang="pt-BR" sz="1800"/>
          </a:p>
          <a:p>
            <a:pPr>
              <a:lnSpc>
                <a:spcPct val="90000"/>
              </a:lnSpc>
              <a:defRPr/>
            </a:pPr>
            <a:r>
              <a:rPr lang="pt-BR" sz="1800"/>
              <a:t>Através do exame do protótipo, os usuários podem descobrir quais são as suas reais necessidades.</a:t>
            </a:r>
          </a:p>
          <a:p>
            <a:pPr>
              <a:lnSpc>
                <a:spcPct val="90000"/>
              </a:lnSpc>
              <a:defRPr/>
            </a:pPr>
            <a:endParaRPr lang="pt-BR" sz="1800"/>
          </a:p>
          <a:p>
            <a:pPr>
              <a:lnSpc>
                <a:spcPct val="90000"/>
              </a:lnSpc>
              <a:defRPr/>
            </a:pPr>
            <a:r>
              <a:rPr lang="pt-BR" sz="1800"/>
              <a:t>Pode ser muito útil para superar dificuldades de comunicação e de articulação de necessidades pelo usuário.</a:t>
            </a:r>
          </a:p>
        </p:txBody>
      </p:sp>
      <p:pic>
        <p:nvPicPr>
          <p:cNvPr id="17413" name="Picture 10" descr="http://www.pharmanet.com.br/fidelitysalao01.gif">
            <a:extLst>
              <a:ext uri="{FF2B5EF4-FFF2-40B4-BE49-F238E27FC236}">
                <a16:creationId xmlns:a16="http://schemas.microsoft.com/office/drawing/2014/main" id="{63C5BE0D-1126-4CFA-95C8-E8278938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9088" y="2344436"/>
            <a:ext cx="4937760" cy="34950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4" name="Slide Number Placeholder 6">
            <a:extLst>
              <a:ext uri="{FF2B5EF4-FFF2-40B4-BE49-F238E27FC236}">
                <a16:creationId xmlns:a16="http://schemas.microsoft.com/office/drawing/2014/main" id="{2ACC4D95-D2CD-E6AC-DBA1-7B1EAC3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15</a:t>
            </a:fld>
            <a:endParaRPr lang="pt-BR" noProof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77DCDD0-38EB-49E9-B82E-4DF81D061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/>
              <a:t>O Papel do Analista (Dicas)</a:t>
            </a:r>
          </a:p>
        </p:txBody>
      </p:sp>
      <p:sp>
        <p:nvSpPr>
          <p:cNvPr id="80903" name="Text Placeholder 2">
            <a:extLst>
              <a:ext uri="{FF2B5EF4-FFF2-40B4-BE49-F238E27FC236}">
                <a16:creationId xmlns:a16="http://schemas.microsoft.com/office/drawing/2014/main" id="{4C24711B-5006-4E5E-6738-2C3E8C71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6650903" cy="950976"/>
          </a:xfrm>
        </p:spPr>
        <p:txBody>
          <a:bodyPr/>
          <a:lstStyle/>
          <a:p>
            <a:r>
              <a:rPr lang="en-US" dirty="0" err="1"/>
              <a:t>Ao</a:t>
            </a:r>
            <a:r>
              <a:rPr lang="en-US" dirty="0"/>
              <a:t> ser </a:t>
            </a:r>
            <a:r>
              <a:rPr lang="en-US" dirty="0" err="1"/>
              <a:t>solicitado</a:t>
            </a:r>
            <a:r>
              <a:rPr lang="en-US" dirty="0"/>
              <a:t> para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FCCCB8E-94B4-475A-988B-22A05BDB38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Avalie a solicitação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Avalie a abrangência do serviço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Identifique os usuários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Avalie o risco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Defina a filosofia de desenvolvimento do plano de trabalho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Faça uma primeira versão e mostre ao usuário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Faça uma primeira apreciação pelo usuário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Faça uma lista de atrasos no projeto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pt-BR" altLang="pt-BR" sz="1100" dirty="0">
                <a:solidFill>
                  <a:schemeClr val="tx1"/>
                </a:solidFill>
              </a:rPr>
              <a:t>Faça uma segunda versão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800CEB68-0253-4C5C-A3AC-4EAAE83ED18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Cambria" panose="02040503050406030204" pitchFamily="18" charset="0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Refaça o plano de trabalho se preciso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Negocie novamente com o gerente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Marque o início do projeto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Agende as reuniões de progresso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Monte a pasta do projeto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Mande uma cópia para a área de produção (se houver)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Exija os relatórios de monitoração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Use ou crie uma metodologia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Analise uma data imposta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AutoNum type="arabicPeriod" startAt="10"/>
            </a:pPr>
            <a:r>
              <a:rPr lang="pt-BR" altLang="pt-BR" sz="1100">
                <a:solidFill>
                  <a:schemeClr val="tx1"/>
                </a:solidFill>
              </a:rPr>
              <a:t>Cobre sempre do seu gerente prioridades </a:t>
            </a:r>
          </a:p>
        </p:txBody>
      </p:sp>
      <p:sp>
        <p:nvSpPr>
          <p:cNvPr id="80911" name="Slide Number Placeholder 8">
            <a:extLst>
              <a:ext uri="{FF2B5EF4-FFF2-40B4-BE49-F238E27FC236}">
                <a16:creationId xmlns:a16="http://schemas.microsoft.com/office/drawing/2014/main" id="{4A38A40D-3331-16BD-414F-2A778F70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16</a:t>
            </a:fld>
            <a:endParaRPr lang="pt-BR" noProof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B985F92-04A1-4A92-8183-0981CE441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/>
              <a:t>O Papel do Analista (Mandamentos)</a:t>
            </a:r>
          </a:p>
        </p:txBody>
      </p:sp>
      <p:sp>
        <p:nvSpPr>
          <p:cNvPr id="81929" name="Text Placeholder 2">
            <a:extLst>
              <a:ext uri="{FF2B5EF4-FFF2-40B4-BE49-F238E27FC236}">
                <a16:creationId xmlns:a16="http://schemas.microsoft.com/office/drawing/2014/main" id="{5B2B6876-E40F-D970-6A89-524F4176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4E3D32E-E53D-4789-BAEE-24AB323C4C8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pt-BR" sz="1500">
                <a:solidFill>
                  <a:schemeClr val="tx1"/>
                </a:solidFill>
              </a:rPr>
              <a:t>Seja aceito profissionalmente</a:t>
            </a:r>
          </a:p>
          <a:p>
            <a:pPr marL="533400" indent="-533400">
              <a:lnSpc>
                <a:spcPct val="90000"/>
              </a:lnSpc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pt-BR" sz="1500">
                <a:solidFill>
                  <a:schemeClr val="tx1"/>
                </a:solidFill>
              </a:rPr>
              <a:t>Tente entender o que o usuário “quer dizer”</a:t>
            </a:r>
          </a:p>
          <a:p>
            <a:pPr marL="533400" indent="-533400">
              <a:lnSpc>
                <a:spcPct val="90000"/>
              </a:lnSpc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pt-BR" sz="1500">
                <a:solidFill>
                  <a:schemeClr val="tx1"/>
                </a:solidFill>
              </a:rPr>
              <a:t>Escute!</a:t>
            </a:r>
          </a:p>
          <a:p>
            <a:pPr marL="533400" indent="-533400">
              <a:lnSpc>
                <a:spcPct val="90000"/>
              </a:lnSpc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pt-BR" sz="1500">
                <a:solidFill>
                  <a:schemeClr val="tx1"/>
                </a:solidFill>
              </a:rPr>
              <a:t>Atualize-se</a:t>
            </a:r>
          </a:p>
          <a:p>
            <a:pPr marL="533400" indent="-533400">
              <a:lnSpc>
                <a:spcPct val="90000"/>
              </a:lnSpc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pt-BR" sz="1500">
                <a:solidFill>
                  <a:schemeClr val="tx1"/>
                </a:solidFill>
              </a:rPr>
              <a:t>Simplifique conceitos complexos</a:t>
            </a:r>
          </a:p>
          <a:p>
            <a:pPr marL="533400" indent="-533400">
              <a:lnSpc>
                <a:spcPct val="90000"/>
              </a:lnSpc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pt-BR" sz="1500">
                <a:solidFill>
                  <a:schemeClr val="tx1"/>
                </a:solidFill>
              </a:rPr>
              <a:t>Não se esconda em jargão da informática; fale a linguagem da empresa</a:t>
            </a:r>
          </a:p>
        </p:txBody>
      </p:sp>
      <p:sp>
        <p:nvSpPr>
          <p:cNvPr id="81931" name="Text Placeholder 4">
            <a:extLst>
              <a:ext uri="{FF2B5EF4-FFF2-40B4-BE49-F238E27FC236}">
                <a16:creationId xmlns:a16="http://schemas.microsoft.com/office/drawing/2014/main" id="{5B0856BB-33DF-4A1C-463F-CECFFE3A9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/>
          <a:lstStyle/>
          <a:p>
            <a:endParaRPr 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41FDD1-4192-4289-B13D-7E13BD226A5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 startAt="6"/>
              <a:defRPr/>
            </a:pPr>
            <a:r>
              <a:rPr lang="pt-BR">
                <a:solidFill>
                  <a:schemeClr val="tx1"/>
                </a:solidFill>
              </a:rPr>
              <a:t>Utilize os princípios básicos da qualidade</a:t>
            </a:r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 startAt="6"/>
              <a:defRPr/>
            </a:pPr>
            <a:r>
              <a:rPr lang="pt-BR">
                <a:solidFill>
                  <a:schemeClr val="tx1"/>
                </a:solidFill>
              </a:rPr>
              <a:t>Conheça a área de Negócio</a:t>
            </a:r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 startAt="6"/>
              <a:defRPr/>
            </a:pPr>
            <a:r>
              <a:rPr lang="pt-BR">
                <a:solidFill>
                  <a:schemeClr val="tx1"/>
                </a:solidFill>
              </a:rPr>
              <a:t>Sugira soluções inovadoras aliadas ao custo/benefícios</a:t>
            </a:r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 startAt="6"/>
              <a:defRPr/>
            </a:pPr>
            <a:r>
              <a:rPr lang="pt-BR">
                <a:solidFill>
                  <a:schemeClr val="tx1"/>
                </a:solidFill>
              </a:rPr>
              <a:t>Especialize-se em sistemas de informação </a:t>
            </a:r>
          </a:p>
        </p:txBody>
      </p:sp>
      <p:sp>
        <p:nvSpPr>
          <p:cNvPr id="81937" name="Slide Number Placeholder 8">
            <a:extLst>
              <a:ext uri="{FF2B5EF4-FFF2-40B4-BE49-F238E27FC236}">
                <a16:creationId xmlns:a16="http://schemas.microsoft.com/office/drawing/2014/main" id="{E70E6DA4-7323-7DB8-613F-D943B9B8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17</a:t>
            </a:fld>
            <a:endParaRPr lang="pt-BR" noProof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8A0212F-B450-48A8-96A6-5BF33DA95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640080"/>
            <a:ext cx="5256212" cy="2953512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pt-BR" sz="4000" dirty="0"/>
              <a:t>O Papel do Analista</a:t>
            </a:r>
          </a:p>
        </p:txBody>
      </p:sp>
      <p:pic>
        <p:nvPicPr>
          <p:cNvPr id="20484" name="Picture 4" descr="PE01561_">
            <a:extLst>
              <a:ext uri="{FF2B5EF4-FFF2-40B4-BE49-F238E27FC236}">
                <a16:creationId xmlns:a16="http://schemas.microsoft.com/office/drawing/2014/main" id="{175A592A-3418-4F23-AD7C-035B88E0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168" y="1944687"/>
            <a:ext cx="4489704" cy="298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3">
            <a:extLst>
              <a:ext uri="{FF2B5EF4-FFF2-40B4-BE49-F238E27FC236}">
                <a16:creationId xmlns:a16="http://schemas.microsoft.com/office/drawing/2014/main" id="{76D0FE93-96D7-48D0-8E78-1F6E4ED84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9788" y="3776472"/>
            <a:ext cx="5998334" cy="1484641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</a:rPr>
              <a:t>Um analista de sistemas deve ser uma combinação entre um jornalista, um auditor, um consultor, um padre, um psicólogo e um bom diplomata. </a:t>
            </a:r>
          </a:p>
        </p:txBody>
      </p:sp>
      <p:sp>
        <p:nvSpPr>
          <p:cNvPr id="82956" name="Slide Number Placeholder 6">
            <a:extLst>
              <a:ext uri="{FF2B5EF4-FFF2-40B4-BE49-F238E27FC236}">
                <a16:creationId xmlns:a16="http://schemas.microsoft.com/office/drawing/2014/main" id="{8C11CEA7-1FBC-5C77-0478-72889004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18</a:t>
            </a:fld>
            <a:endParaRPr lang="pt-BR" noProof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3DAEA-1DCA-0FED-88AD-EA7E0DBE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1FE7-39EE-C7AE-B235-D9C5C846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PAULA FILHO, Wilson de Pádua. Engenharia de software: Fundamentos, Métodos e Padrões. 3. ed. Rio de Janeiro: LTC, 2009.</a:t>
            </a:r>
          </a:p>
          <a:p>
            <a:endParaRPr lang="pt-BR" sz="1800" dirty="0"/>
          </a:p>
          <a:p>
            <a:r>
              <a:rPr lang="pt-BR" sz="1800" dirty="0"/>
              <a:t>PRESSMAN, Roger S; LOWE, David Brian. Engenharia web. Rio de Janeiro: LTC, c2009.</a:t>
            </a:r>
          </a:p>
          <a:p>
            <a:endParaRPr lang="pt-BR" sz="1800" dirty="0"/>
          </a:p>
          <a:p>
            <a:r>
              <a:rPr lang="pt-BR" sz="1800" dirty="0"/>
              <a:t>PFLEEGER, </a:t>
            </a:r>
            <a:r>
              <a:rPr lang="pt-BR" sz="1800" dirty="0" err="1"/>
              <a:t>Shari</a:t>
            </a:r>
            <a:r>
              <a:rPr lang="pt-BR" sz="1800" dirty="0"/>
              <a:t> Lawrence. Engenharia de software: teoria e prática. 2. ed. São Paulo: Prentice Hall, 2004.</a:t>
            </a:r>
          </a:p>
        </p:txBody>
      </p:sp>
    </p:spTree>
    <p:extLst>
      <p:ext uri="{BB962C8B-B14F-4D97-AF65-F5344CB8AC3E}">
        <p14:creationId xmlns:p14="http://schemas.microsoft.com/office/powerpoint/2010/main" val="126226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7EF2253-F29B-4DF5-9474-EFDA04B0E83A}"/>
              </a:ext>
            </a:extLst>
          </p:cNvPr>
          <p:cNvSpPr/>
          <p:nvPr/>
        </p:nvSpPr>
        <p:spPr>
          <a:xfrm>
            <a:off x="3544956" y="3366329"/>
            <a:ext cx="8176592" cy="27227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2B7F7E2-3A45-41EE-BF88-C3335C0A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498" y="2663687"/>
            <a:ext cx="5567135" cy="70264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176811-FB1E-4695-AB80-714EF65FCB94}"/>
              </a:ext>
            </a:extLst>
          </p:cNvPr>
          <p:cNvSpPr txBox="1"/>
          <p:nvPr/>
        </p:nvSpPr>
        <p:spPr>
          <a:xfrm>
            <a:off x="5922498" y="3884305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Levantar e </a:t>
            </a:r>
            <a:r>
              <a:rPr lang="pt-BR">
                <a:solidFill>
                  <a:schemeClr val="bg1"/>
                </a:solidFill>
              </a:rPr>
              <a:t>especificar requisitos.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Picture 2" descr="Desenvolvimento ágil. scrum board sprints, tarefas da equipe de  gerenciamento kanban e agilidade do negócio trabalham conjunto de  ilustração vetorial de estratégia | Vetor Premium">
            <a:extLst>
              <a:ext uri="{FF2B5EF4-FFF2-40B4-BE49-F238E27FC236}">
                <a16:creationId xmlns:a16="http://schemas.microsoft.com/office/drawing/2014/main" id="{47207DA9-EA27-4F4C-9D43-35D3659C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6066">
            <a:off x="428250" y="2063449"/>
            <a:ext cx="4857016" cy="2731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5920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BED3-6223-DB22-8CC2-C63EBBC9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4434A-CCA3-69A8-D305-E3D8EA03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600" dirty="0"/>
              <a:t>SOMMERVILLE, Ian. Engenharia de software. 10. ed. São Paulo: Pearson, 2019.</a:t>
            </a:r>
          </a:p>
          <a:p>
            <a:endParaRPr lang="pt-BR" sz="1600" dirty="0"/>
          </a:p>
          <a:p>
            <a:r>
              <a:rPr lang="pt-BR" sz="1600" dirty="0"/>
              <a:t>PRESSMAN, Roger. S. Engenharia de software: uma abordagem profissional. 7. ed. São Paulo: McGraw-Hill, 2011.</a:t>
            </a:r>
          </a:p>
          <a:p>
            <a:endParaRPr lang="pt-BR" sz="1600" dirty="0"/>
          </a:p>
          <a:p>
            <a:r>
              <a:rPr lang="pt-BR" sz="1600" dirty="0"/>
              <a:t>BOOCH, </a:t>
            </a:r>
            <a:r>
              <a:rPr lang="pt-BR" sz="1600" dirty="0" err="1"/>
              <a:t>Grady</a:t>
            </a:r>
            <a:r>
              <a:rPr lang="pt-BR" sz="1600" dirty="0"/>
              <a:t>; RUMBAUGH, James; JACOBSON, Ivar. UML: guia do usuário: 2. ed. Rio de Janeiro: Campus, 2006.</a:t>
            </a:r>
          </a:p>
          <a:p>
            <a:endParaRPr lang="pt-BR" sz="1600" dirty="0"/>
          </a:p>
          <a:p>
            <a:r>
              <a:rPr lang="pt-BR" sz="1600" dirty="0"/>
              <a:t>SBROCCO, José Henrique Teixeira de Carvalho. UML 2.3: teoria e prática. São Paulo : Érica, 2011.</a:t>
            </a:r>
          </a:p>
          <a:p>
            <a:endParaRPr lang="pt-BR" sz="1600" dirty="0"/>
          </a:p>
          <a:p>
            <a:r>
              <a:rPr lang="pt-BR" sz="1600" dirty="0"/>
              <a:t>FOWLER, Martin. UML essencial: um breve guia para a linguagem-padrão de modelagem de objetos. 3. ed. Porto Alegre: Bookman, 2005.</a:t>
            </a:r>
          </a:p>
        </p:txBody>
      </p:sp>
    </p:spTree>
    <p:extLst>
      <p:ext uri="{BB962C8B-B14F-4D97-AF65-F5344CB8AC3E}">
        <p14:creationId xmlns:p14="http://schemas.microsoft.com/office/powerpoint/2010/main" val="140771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pt-BR" dirty="0"/>
              <a:t>AGENDA</a:t>
            </a:r>
          </a:p>
        </p:txBody>
      </p:sp>
      <p:pic>
        <p:nvPicPr>
          <p:cNvPr id="7" name="Espaço Reservado para Conteúdo 6" descr="Reunião de negócios atrás de uma parede de vidro">
            <a:extLst>
              <a:ext uri="{FF2B5EF4-FFF2-40B4-BE49-F238E27FC236}">
                <a16:creationId xmlns:a16="http://schemas.microsoft.com/office/drawing/2014/main" id="{97B8F87A-F170-ABAB-6525-FDC0ABC6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60" r="21886" b="-1"/>
          <a:stretch/>
        </p:blipFill>
        <p:spPr>
          <a:xfrm>
            <a:off x="8433786" y="1371997"/>
            <a:ext cx="3300615" cy="4114005"/>
          </a:xfrm>
          <a:noFill/>
        </p:spPr>
      </p:pic>
      <p:sp>
        <p:nvSpPr>
          <p:cNvPr id="5123" name="Espaço Reservado para Conteúdo 4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/>
              <a:t>Levantamento de Requisitos</a:t>
            </a:r>
          </a:p>
          <a:p>
            <a:pPr eaLnBrk="1" hangingPunct="1"/>
            <a:r>
              <a:rPr lang="pt-BR" altLang="pt-BR"/>
              <a:t>Dificuldades</a:t>
            </a:r>
          </a:p>
          <a:p>
            <a:pPr eaLnBrk="1" hangingPunct="1"/>
            <a:r>
              <a:rPr lang="pt-BR" altLang="pt-BR"/>
              <a:t>Participantes</a:t>
            </a:r>
          </a:p>
          <a:p>
            <a:pPr eaLnBrk="1" hangingPunct="1"/>
            <a:r>
              <a:rPr lang="pt-BR" altLang="pt-BR"/>
              <a:t>Técnicas</a:t>
            </a:r>
          </a:p>
          <a:p>
            <a:pPr eaLnBrk="1" hangingPunct="1"/>
            <a:r>
              <a:rPr lang="pt-BR" altLang="pt-BR"/>
              <a:t>O papel do analista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154" y="144929"/>
            <a:ext cx="7893287" cy="1524000"/>
          </a:xfrm>
        </p:spPr>
        <p:txBody>
          <a:bodyPr/>
          <a:lstStyle/>
          <a:p>
            <a:pPr>
              <a:defRPr/>
            </a:pPr>
            <a:r>
              <a:rPr lang="pt-BR" dirty="0"/>
              <a:t>Processo de Software: 7 fases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071790"/>
              </p:ext>
            </p:extLst>
          </p:nvPr>
        </p:nvGraphicFramePr>
        <p:xfrm>
          <a:off x="2841373" y="1367746"/>
          <a:ext cx="6912768" cy="4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135559" y="1367804"/>
            <a:ext cx="46697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02530" y="2142522"/>
            <a:ext cx="466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17437" y="2846317"/>
            <a:ext cx="46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3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71270" y="3550642"/>
            <a:ext cx="46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4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34745" y="4173146"/>
            <a:ext cx="466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04475" y="4864276"/>
            <a:ext cx="46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144438" y="5517695"/>
            <a:ext cx="466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81995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BB238-AA16-493A-9ED5-DA66CBA6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72CBB-63FA-4B2F-B98E-749C1186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7409873" cy="4160520"/>
          </a:xfrm>
        </p:spPr>
        <p:txBody>
          <a:bodyPr>
            <a:normAutofit/>
          </a:bodyPr>
          <a:lstStyle/>
          <a:p>
            <a:r>
              <a:rPr lang="pt-BR" altLang="pt-BR" sz="2000" dirty="0"/>
              <a:t>É a primeira fase do processo de desenvolvimento de software.</a:t>
            </a:r>
          </a:p>
          <a:p>
            <a:endParaRPr lang="pt-BR" altLang="pt-BR" sz="2000" dirty="0"/>
          </a:p>
          <a:p>
            <a:r>
              <a:rPr lang="pt-BR" altLang="pt-BR" sz="2000" dirty="0"/>
              <a:t>Nesta fase são identificados, através de consultas aos usuários do sistema, os serviços e as metas a serem atingidas, assim como as restrições a serem respeitadas.</a:t>
            </a:r>
          </a:p>
          <a:p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476DA0-344A-41AB-845D-5076DA3E07F5}"/>
              </a:ext>
            </a:extLst>
          </p:cNvPr>
          <p:cNvSpPr txBox="1"/>
          <p:nvPr/>
        </p:nvSpPr>
        <p:spPr>
          <a:xfrm>
            <a:off x="8547653" y="2625911"/>
            <a:ext cx="2665292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2400" b="1" dirty="0"/>
              <a:t>Deve ser feita com critério e atenção, pois as demais fases dependem do sucesso desta fase.</a:t>
            </a:r>
          </a:p>
        </p:txBody>
      </p:sp>
    </p:spTree>
    <p:extLst>
      <p:ext uri="{BB962C8B-B14F-4D97-AF65-F5344CB8AC3E}">
        <p14:creationId xmlns:p14="http://schemas.microsoft.com/office/powerpoint/2010/main" val="217933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8560CB-7146-4C6C-AF67-463EEEA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/>
              <a:t>Dificuldades no Processo de Extração de Requisitos</a:t>
            </a:r>
          </a:p>
        </p:txBody>
      </p:sp>
      <p:sp>
        <p:nvSpPr>
          <p:cNvPr id="8195" name="Espaço Reservado para Conteúdo 5">
            <a:extLst>
              <a:ext uri="{FF2B5EF4-FFF2-40B4-BE49-F238E27FC236}">
                <a16:creationId xmlns:a16="http://schemas.microsoft.com/office/drawing/2014/main" id="{10435F45-E5C6-42C4-A839-E0B1B1009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1800"/>
              <a:t>Falta de conhecimento do usuário das suas reais necessidades e do que o produto de software pode lhe oferecer.</a:t>
            </a:r>
          </a:p>
          <a:p>
            <a:pPr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1800"/>
              <a:t>Falta de conhecimento do desenvolvedor sobre domínio do problema.</a:t>
            </a:r>
          </a:p>
          <a:p>
            <a:pPr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1800"/>
              <a:t>Domínio do processo de extração de requisitos pelos desenvolvedores de software.</a:t>
            </a:r>
          </a:p>
        </p:txBody>
      </p:sp>
      <p:pic>
        <p:nvPicPr>
          <p:cNvPr id="8196" name="Picture 9" descr="PE01460_">
            <a:extLst>
              <a:ext uri="{FF2B5EF4-FFF2-40B4-BE49-F238E27FC236}">
                <a16:creationId xmlns:a16="http://schemas.microsoft.com/office/drawing/2014/main" id="{15E9CAF9-F1D5-4DFA-A210-4CBF28A166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61" y="2011680"/>
            <a:ext cx="3339814" cy="416052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10EC44-002F-4C9C-A44D-5A3938F8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/>
              <a:t>Dificuldades no Processo de Extração de Requisitos</a:t>
            </a:r>
          </a:p>
        </p:txBody>
      </p:sp>
      <p:pic>
        <p:nvPicPr>
          <p:cNvPr id="9220" name="Picture 6" descr="http://blog.uniasselvi.com.br/uploads/Image/COMUNICA%C3%87%C3%83O.jpg">
            <a:extLst>
              <a:ext uri="{FF2B5EF4-FFF2-40B4-BE49-F238E27FC236}">
                <a16:creationId xmlns:a16="http://schemas.microsoft.com/office/drawing/2014/main" id="{6ACC996C-8B47-4E64-A95F-1429E5A9C7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8413"/>
            <a:ext cx="4937760" cy="3407054"/>
          </a:xfrm>
          <a:noFill/>
        </p:spPr>
      </p:pic>
      <p:sp>
        <p:nvSpPr>
          <p:cNvPr id="9219" name="Espaço Reservado para Conteúdo 1">
            <a:extLst>
              <a:ext uri="{FF2B5EF4-FFF2-40B4-BE49-F238E27FC236}">
                <a16:creationId xmlns:a16="http://schemas.microsoft.com/office/drawing/2014/main" id="{DEC05184-3063-475E-96D1-3F86B0E01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pt-BR" altLang="pt-BR" sz="2000"/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Comunicação inadequada entre desenvolvedores e usuários.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/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Dificuldade de o usuário tomar decisões.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/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Problemas de comportamento.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/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Questões técnicas.</a:t>
            </a:r>
          </a:p>
        </p:txBody>
      </p:sp>
      <p:sp>
        <p:nvSpPr>
          <p:cNvPr id="9229" name="Slide Number Placeholder 6">
            <a:extLst>
              <a:ext uri="{FF2B5EF4-FFF2-40B4-BE49-F238E27FC236}">
                <a16:creationId xmlns:a16="http://schemas.microsoft.com/office/drawing/2014/main" id="{F48C497E-3423-422B-3A70-253708C3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7</a:t>
            </a:fld>
            <a:endParaRPr lang="pt-BR" noProof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DC44F-58FA-4F83-A3AE-2F670B37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/>
              <a:t>Participantes na Extração de Requisitos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5B8B2198-82BA-4101-92FA-4A5BF904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2600"/>
              <a:t>os desenvolvedores (analistas, projetistas, programadores, administradores de banco de dados).</a:t>
            </a:r>
          </a:p>
          <a:p>
            <a:pPr eaLnBrk="1" hangingPunct="1">
              <a:lnSpc>
                <a:spcPct val="90000"/>
              </a:lnSpc>
            </a:pPr>
            <a:endParaRPr lang="pt-BR" altLang="pt-BR" sz="2600"/>
          </a:p>
          <a:p>
            <a:pPr eaLnBrk="1" hangingPunct="1">
              <a:lnSpc>
                <a:spcPct val="90000"/>
              </a:lnSpc>
            </a:pPr>
            <a:r>
              <a:rPr lang="pt-BR" altLang="pt-BR" sz="2600"/>
              <a:t> e usuários (funcionários e diretores de uma empresa) relacionados ao sistema em questão.</a:t>
            </a:r>
          </a:p>
        </p:txBody>
      </p:sp>
      <p:pic>
        <p:nvPicPr>
          <p:cNvPr id="10244" name="Picture 2" descr="http://www.2pc.com.br/wp-content/uploads/2012/02/Agile-Software-Coaching.jpg">
            <a:extLst>
              <a:ext uri="{FF2B5EF4-FFF2-40B4-BE49-F238E27FC236}">
                <a16:creationId xmlns:a16="http://schemas.microsoft.com/office/drawing/2014/main" id="{E0D66225-3FC5-4103-A584-78054DA38F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361" b="-2"/>
          <a:stretch/>
        </p:blipFill>
        <p:spPr>
          <a:xfrm>
            <a:off x="6419088" y="2011680"/>
            <a:ext cx="4937760" cy="4160520"/>
          </a:xfrm>
          <a:noFill/>
        </p:spPr>
      </p:pic>
      <p:sp>
        <p:nvSpPr>
          <p:cNvPr id="10253" name="Slide Number Placeholder 6">
            <a:extLst>
              <a:ext uri="{FF2B5EF4-FFF2-40B4-BE49-F238E27FC236}">
                <a16:creationId xmlns:a16="http://schemas.microsoft.com/office/drawing/2014/main" id="{50357DE9-B46C-7640-55F6-37B503E9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BR" noProof="0" smtClean="0"/>
              <a:pPr rtl="0">
                <a:spcAft>
                  <a:spcPts val="600"/>
                </a:spcAft>
              </a:pPr>
              <a:t>8</a:t>
            </a:fld>
            <a:endParaRPr lang="pt-BR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8" name="Picture 8" descr="http://1.bp.blogspot.com/-P9DgHdmSvUA/UQr99uzcbrI/AAAAAAAAAV8/g4V1kP93M4M/s1600/entrevista.jpg">
            <a:extLst>
              <a:ext uri="{FF2B5EF4-FFF2-40B4-BE49-F238E27FC236}">
                <a16:creationId xmlns:a16="http://schemas.microsoft.com/office/drawing/2014/main" id="{AE2236D7-CB6D-4ED5-B370-DE2D600B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7539" y="2310568"/>
            <a:ext cx="1463552" cy="14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4144F2-2C95-4179-8155-9ED4B91E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4" y="458234"/>
            <a:ext cx="6211293" cy="1524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Técnicas para a Extração e Análise de Requisitos</a:t>
            </a:r>
          </a:p>
        </p:txBody>
      </p:sp>
      <p:sp>
        <p:nvSpPr>
          <p:cNvPr id="11268" name="Espaço Reservado para Conteúdo 2">
            <a:extLst>
              <a:ext uri="{FF2B5EF4-FFF2-40B4-BE49-F238E27FC236}">
                <a16:creationId xmlns:a16="http://schemas.microsoft.com/office/drawing/2014/main" id="{50CB3609-D066-49F3-88DC-FDD4F1B16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913" y="2690091"/>
            <a:ext cx="3657600" cy="3143522"/>
          </a:xfrm>
        </p:spPr>
        <p:txBody>
          <a:bodyPr/>
          <a:lstStyle/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Entrevistas;</a:t>
            </a:r>
          </a:p>
          <a:p>
            <a:pPr eaLnBrk="1" hangingPunct="1"/>
            <a:r>
              <a:rPr lang="pt-BR" altLang="pt-BR" i="1" dirty="0">
                <a:cs typeface="Times New Roman" panose="02020603050405020304" pitchFamily="18" charset="0"/>
              </a:rPr>
              <a:t>Brainstorming;</a:t>
            </a:r>
          </a:p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PIECES;</a:t>
            </a:r>
          </a:p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JAD;</a:t>
            </a:r>
          </a:p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Prototipagem.</a:t>
            </a:r>
            <a:endParaRPr lang="pt-BR" altLang="pt-BR" dirty="0"/>
          </a:p>
        </p:txBody>
      </p:sp>
      <p:pic>
        <p:nvPicPr>
          <p:cNvPr id="11270" name="Picture 4" descr="http://3.bp.blogspot.com/-TO6Rp3C2p7Y/TrReNjqe1hI/AAAAAAAAALc/_1r5zQOYrfM/s1600/entrevista.png">
            <a:extLst>
              <a:ext uri="{FF2B5EF4-FFF2-40B4-BE49-F238E27FC236}">
                <a16:creationId xmlns:a16="http://schemas.microsoft.com/office/drawing/2014/main" id="{6D1DFD5D-DA29-4F52-A2CC-03A255313C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98" y="4261852"/>
            <a:ext cx="2543817" cy="2477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9" name="Picture 2" descr="C:\Program Files\Microsoft Office\MEDIA\CAGCAT10\j0233018.wmf">
            <a:extLst>
              <a:ext uri="{FF2B5EF4-FFF2-40B4-BE49-F238E27FC236}">
                <a16:creationId xmlns:a16="http://schemas.microsoft.com/office/drawing/2014/main" id="{C9782542-E15F-4961-BE17-007C2191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58" y="1844676"/>
            <a:ext cx="2573338" cy="2614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6" descr="http://www.wcdarc-ohrid.org/wp-content/uploads/2012/05/Brainstorming.jpg">
            <a:extLst>
              <a:ext uri="{FF2B5EF4-FFF2-40B4-BE49-F238E27FC236}">
                <a16:creationId xmlns:a16="http://schemas.microsoft.com/office/drawing/2014/main" id="{0C966548-9958-4DEF-B10C-184748B6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75" y="4745102"/>
            <a:ext cx="2682875" cy="1684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http://www.pharmanet.com.br/fidelitysalao01.gif">
            <a:extLst>
              <a:ext uri="{FF2B5EF4-FFF2-40B4-BE49-F238E27FC236}">
                <a16:creationId xmlns:a16="http://schemas.microsoft.com/office/drawing/2014/main" id="{5C183E9E-F5ED-468A-A3F8-E8FB6EAB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23" y="2310567"/>
            <a:ext cx="2065337" cy="146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{98BA7C8B-BEFA-45E1-BAB2-907F3EDC1365}tf78438558_win32</Template>
  <TotalTime>441</TotalTime>
  <Words>1115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Century Gothic</vt:lpstr>
      <vt:lpstr>Garamond</vt:lpstr>
      <vt:lpstr>Wingdings</vt:lpstr>
      <vt:lpstr>SavonVTI</vt:lpstr>
      <vt:lpstr>ENGENHARIA DE REQUISITOS E MODELAGEM DE SISTEMAS</vt:lpstr>
      <vt:lpstr>Objetivo</vt:lpstr>
      <vt:lpstr>AGENDA</vt:lpstr>
      <vt:lpstr>Processo de Software: 7 fases</vt:lpstr>
      <vt:lpstr>Levantamento de Requisitos</vt:lpstr>
      <vt:lpstr>Dificuldades no Processo de Extração de Requisitos</vt:lpstr>
      <vt:lpstr>Dificuldades no Processo de Extração de Requisitos</vt:lpstr>
      <vt:lpstr>Participantes na Extração de Requisitos</vt:lpstr>
      <vt:lpstr>Técnicas para a Extração e Análise de Requisitos</vt:lpstr>
      <vt:lpstr>Entrevista</vt:lpstr>
      <vt:lpstr>Erros durante a Condução da Entrevista</vt:lpstr>
      <vt:lpstr>Brainstorming</vt:lpstr>
      <vt:lpstr>PIECES</vt:lpstr>
      <vt:lpstr>JAD  (Joint Application Design )</vt:lpstr>
      <vt:lpstr>Prototipagem</vt:lpstr>
      <vt:lpstr>O Papel do Analista (Dicas)</vt:lpstr>
      <vt:lpstr>O Papel do Analista (Mandamentos)</vt:lpstr>
      <vt:lpstr>O Papel do Analista</vt:lpstr>
      <vt:lpstr>Bibliografia Básica</vt:lpstr>
      <vt:lpstr>Bibliografia Complementar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 E MODELAGEM DE SISTEMAS</dc:title>
  <dc:creator>Elisangela Citro</dc:creator>
  <cp:lastModifiedBy>Elisangela Citro</cp:lastModifiedBy>
  <cp:revision>11</cp:revision>
  <dcterms:created xsi:type="dcterms:W3CDTF">2023-08-08T22:43:09Z</dcterms:created>
  <dcterms:modified xsi:type="dcterms:W3CDTF">2023-10-10T20:05:20Z</dcterms:modified>
</cp:coreProperties>
</file>