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52B4-7555-1922-7819-4E569B7BB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9A739-F800-C403-EA75-4A7C267FC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6F17-3CE1-BB0F-A023-67FF3736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C1A2A-D293-2F0A-943C-1788735F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83A1-584C-0BC4-F700-C613D474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8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48B1-275F-1358-CE46-1E734DA6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C90A4-3C97-5A80-6D40-D9F90A74D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EDFD-DB24-9E09-4AF9-5352B353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6EA1F-3AA6-E0A9-F86F-76D517D2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6A69-042D-03CC-59D8-D9FB3B7E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3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DEB29-FC6B-1B9F-2117-6DB11C78E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ADAA3-9432-0386-4C2C-4D1EC1F1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FE55-699C-F1D8-529F-D202DB49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A192-1C24-EB04-B1A4-41F9E470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F540-0DF1-4555-B96A-22B54953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4471-D194-801A-9C45-A298901D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559C-B722-C630-975F-A1937AF8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AE18-0807-5644-8617-F4F28DB5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616C-E07A-E9B4-55B9-BA43C245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3B0E3-445E-3437-F72C-33A80433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96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B9C6-C337-1D7A-0132-5B9EAC2D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8782A-4F13-4F6F-585F-52D0A330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7A20A-0D1E-6E2D-2620-FFCCEA96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CB75-F898-5F72-E8E1-6F318C69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D3C7-7B5A-E53A-211F-8AB9854A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98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77C9-90CE-4ACE-47BE-A72231C9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806C-5661-9A53-519F-3A293B95E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FED46-2D47-500B-FD25-3A25CFF60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7D65-66CA-880E-C220-F76E63D9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FD1F-CC91-57EA-511D-37AE9C9B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EA0F7-150A-3769-D9F9-95A3407D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88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22F0-4E1C-CFD9-913B-61B02EE6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B14E4-113A-55B0-04D4-2B151EBF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39040-50A4-52C4-725D-911CA3FF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98676-FB45-EE3A-48D5-D829E7E18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9114F-6BC6-336B-0048-1F6B92B60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BE067-9102-8647-8717-C4F14BB8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16123-64FB-F686-7E4E-A637604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1EC01-CB49-5023-9A48-1F44E47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74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2962-6B18-3D56-F9D5-D5BA9DC5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962D4-7EF5-72FC-3731-02C34804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CC202-9E20-704E-D88E-76D3051D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FF3A6-20F4-9073-43B0-5771B7BD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2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EE0AF-43AB-385D-5D85-55BA2040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9D3BC-BE97-C95F-3A10-6671014A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F3BF5-CEC6-5EBC-0340-6C39D693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7709-4F27-7827-4993-F826C471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B9C2-47CB-4977-97F5-B58094B8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0C6D0-921F-FE1D-2E26-C6AD1ED15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ECD4D-9193-4310-E03B-62F890D8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26251-9D83-1B23-182D-80DA7810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19575-E46A-042B-7768-1B78A765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26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8DF3-C95D-662E-2A6C-E1A6798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7B109-7D48-B65E-A21B-80A7A6BD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D941-47EB-E160-8103-7FE149D5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BD840-3D57-FA9B-0BE1-1C664BC2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9865-2C91-0A6C-5D39-554EB670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B357-F33A-6269-33B3-A5ADEA67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7AFEA-05A6-2248-2942-41FCB6D8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B8187-35AC-5060-3C8B-049EF681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0044-218C-C41C-6B71-2492A7F82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CBBF-EC34-4087-A203-F0E7E5EB23BE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9691-495D-B1C1-8F58-F54E56643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01C2-6AE4-85FB-3F08-BFC52FC3C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D052-54B6-4586-91A5-3431F6103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0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C8AC-067B-7C22-C523-DFEF6B8D1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81" y="2055003"/>
            <a:ext cx="11151637" cy="1135645"/>
          </a:xfrm>
        </p:spPr>
        <p:txBody>
          <a:bodyPr>
            <a:normAutofit/>
          </a:bodyPr>
          <a:lstStyle/>
          <a:p>
            <a:r>
              <a:rPr lang="en-IN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Store Project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List and Dictionary objects of python</a:t>
            </a:r>
            <a:endParaRPr lang="en-IN" sz="3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1399B-CBC6-DEF2-824B-19484A0B9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718" y="3667352"/>
            <a:ext cx="9144000" cy="66205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Description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33797-F087-CD89-DA50-6D7967DE4253}"/>
              </a:ext>
            </a:extLst>
          </p:cNvPr>
          <p:cNvSpPr txBox="1"/>
          <p:nvPr/>
        </p:nvSpPr>
        <p:spPr>
          <a:xfrm>
            <a:off x="9974424" y="6092890"/>
            <a:ext cx="167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Dr Venkata Raju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1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C979-F726-093D-CD75-3BA84935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85" y="421109"/>
            <a:ext cx="11027229" cy="1325563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console-based bookstore system that allows users to:</a:t>
            </a:r>
            <a:endParaRPr lang="en-IN" sz="3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626D-BAFF-588A-1BE2-3070417A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75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three main features are as follows: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</a:t>
            </a:r>
            <a:r>
              <a:rPr lang="en-US" dirty="0">
                <a:solidFill>
                  <a:srgbClr val="0070C0"/>
                </a:solidFill>
              </a:rPr>
              <a:t>Enter and retrieve book details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-Mark books as read (meaning they’ve finished reading them)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- Delete existing books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31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E2417-8A29-21AD-AC41-6B629EAF1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8FDF-060A-2E3C-A8C8-A0189CA0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are books?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5CCB6-A9A4-8279-2BF3-BD7D6111B328}"/>
              </a:ext>
            </a:extLst>
          </p:cNvPr>
          <p:cNvSpPr txBox="1"/>
          <p:nvPr/>
        </p:nvSpPr>
        <p:spPr>
          <a:xfrm>
            <a:off x="958720" y="1590896"/>
            <a:ext cx="95942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You can define their structure to be anything you like, but here is my proposed structure: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AF48D-95B9-CED9-93D3-3B239FCC0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30" y="2750276"/>
            <a:ext cx="5307448" cy="29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C624-092F-8BD1-318B-6E61AEBB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Marking books as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A8A9-313A-DC36-1563-7F1B3338C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read of each book should be a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user wants to mark a book as read, we first should ask them for the name of the book they’ve read.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loop through all the books and set the read property to True if the book name matches what the user typed.</a:t>
            </a: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8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77BE-D2D6-FBBD-3D0E-CCBD5228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Deleting books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F414F-5822-6A4E-F617-8FA1EAA0559D}"/>
              </a:ext>
            </a:extLst>
          </p:cNvPr>
          <p:cNvSpPr txBox="1"/>
          <p:nvPr/>
        </p:nvSpPr>
        <p:spPr>
          <a:xfrm>
            <a:off x="838200" y="1690688"/>
            <a:ext cx="10723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You can use a list comprehension to re-create the books list without the book that the user typed.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3573E-8674-FA09-8BEF-DFFDF0EC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14" y="2857741"/>
            <a:ext cx="6607113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8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Book Store Project using List and Dictionary objects of python</vt:lpstr>
      <vt:lpstr>Create a console-based bookstore system that allows users to:</vt:lpstr>
      <vt:lpstr>What are books?</vt:lpstr>
      <vt:lpstr>Marking books as read</vt:lpstr>
      <vt:lpstr>Deleting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using List and Dict objects of python</dc:title>
  <dc:creator>Ganapathi Raju</dc:creator>
  <cp:lastModifiedBy>Ganapathi Raju</cp:lastModifiedBy>
  <cp:revision>15</cp:revision>
  <dcterms:created xsi:type="dcterms:W3CDTF">2024-02-11T05:03:25Z</dcterms:created>
  <dcterms:modified xsi:type="dcterms:W3CDTF">2024-09-14T13:03:35Z</dcterms:modified>
</cp:coreProperties>
</file>