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488"/>
    <a:srgbClr val="8F9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580" b="416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67EB-F18F-437F-8276-2071442AD88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5A5A-0F1D-4F29-B053-FA3592EF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FE6488"/>
                </a:solidFill>
              </a:rPr>
              <a:t>Салон красоты «Бровушка»</a:t>
            </a:r>
            <a:endParaRPr lang="en-US" sz="4000" b="1" dirty="0">
              <a:solidFill>
                <a:srgbClr val="FE648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5236" y="4897108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rgbClr val="8F9DA9"/>
                </a:solidFill>
              </a:rPr>
              <a:t>Студентки группы ИС-21-02</a:t>
            </a:r>
          </a:p>
          <a:p>
            <a:pPr algn="just"/>
            <a:r>
              <a:rPr lang="ru-RU" sz="2000" dirty="0">
                <a:solidFill>
                  <a:srgbClr val="8F9DA9"/>
                </a:solidFill>
              </a:rPr>
              <a:t>Позоян Л., Мурзабаева Д.</a:t>
            </a:r>
          </a:p>
          <a:p>
            <a:pPr algn="just"/>
            <a:r>
              <a:rPr lang="ru-RU" sz="2000" dirty="0">
                <a:solidFill>
                  <a:srgbClr val="8F9DA9"/>
                </a:solidFill>
              </a:rPr>
              <a:t>Преподаватель: Кулагин А.</a:t>
            </a:r>
            <a:endParaRPr lang="en-US" sz="2000" dirty="0">
              <a:solidFill>
                <a:srgbClr val="8F9D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2" y="485775"/>
            <a:ext cx="1095153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5" y="388143"/>
            <a:ext cx="11491952" cy="61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1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_2753">
            <a:hlinkClick r:id="" action="ppaction://media"/>
            <a:extLst>
              <a:ext uri="{FF2B5EF4-FFF2-40B4-BE49-F238E27FC236}">
                <a16:creationId xmlns:a16="http://schemas.microsoft.com/office/drawing/2014/main" id="{F5E9A3C4-186A-455A-A20D-9E6766E044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7338" y="402503"/>
            <a:ext cx="10693622" cy="60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4293E1-6F66-464E-8FA1-B2D599DEA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3" y="1567542"/>
            <a:ext cx="2342161" cy="3122882"/>
          </a:xfrm>
          <a:prstGeom prst="ellipse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771A5-041C-446A-9B65-42D5F144A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01" y="1567542"/>
            <a:ext cx="2342162" cy="3122882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6D89E-12B1-4DFD-B42B-2524BC14012E}"/>
              </a:ext>
            </a:extLst>
          </p:cNvPr>
          <p:cNvSpPr txBox="1"/>
          <p:nvPr/>
        </p:nvSpPr>
        <p:spPr>
          <a:xfrm>
            <a:off x="2425534" y="4715894"/>
            <a:ext cx="4217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FE6488"/>
                </a:solidFill>
                <a:effectLst/>
                <a:latin typeface="+mj-lt"/>
              </a:rPr>
              <a:t>Лусине - </a:t>
            </a:r>
            <a:r>
              <a:rPr lang="en-US" sz="2800" b="1" i="0" dirty="0">
                <a:solidFill>
                  <a:srgbClr val="FE6488"/>
                </a:solidFill>
                <a:effectLst/>
                <a:latin typeface="+mj-lt"/>
              </a:rPr>
              <a:t>Frontend</a:t>
            </a:r>
          </a:p>
          <a:p>
            <a:br>
              <a:rPr lang="en-US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3AF37-AC9D-46E9-9B7A-017423C83988}"/>
              </a:ext>
            </a:extLst>
          </p:cNvPr>
          <p:cNvSpPr txBox="1"/>
          <p:nvPr/>
        </p:nvSpPr>
        <p:spPr>
          <a:xfrm>
            <a:off x="6717477" y="4690424"/>
            <a:ext cx="60979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FE6488"/>
                </a:solidFill>
                <a:effectLst/>
                <a:latin typeface="+mj-lt"/>
              </a:rPr>
              <a:t>Динара - </a:t>
            </a:r>
            <a:r>
              <a:rPr lang="en-US" sz="2800" b="1" i="0" dirty="0">
                <a:solidFill>
                  <a:srgbClr val="FE6488"/>
                </a:solidFill>
                <a:effectLst/>
                <a:latin typeface="+mj-lt"/>
              </a:rPr>
              <a:t>Backend</a:t>
            </a:r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14450"/>
            <a:ext cx="746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3" y="550068"/>
            <a:ext cx="10693174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9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14450"/>
            <a:ext cx="746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9" y="358491"/>
            <a:ext cx="11838162" cy="63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19212"/>
            <a:ext cx="7524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68540"/>
            <a:ext cx="11715750" cy="63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7" y="466724"/>
            <a:ext cx="1152190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27</Words>
  <Application>Microsoft Office PowerPoint</Application>
  <PresentationFormat>Широкоэкранный</PresentationFormat>
  <Paragraphs>8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Салон красоты «Бровушка»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Lusine</cp:lastModifiedBy>
  <cp:revision>10</cp:revision>
  <dcterms:created xsi:type="dcterms:W3CDTF">2020-05-19T06:29:34Z</dcterms:created>
  <dcterms:modified xsi:type="dcterms:W3CDTF">2023-06-26T18:46:27Z</dcterms:modified>
</cp:coreProperties>
</file>