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1da98c44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1da98c44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1d5a59b8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1d5a59b8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1d5a59b8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1d5a59b8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1d5a59b8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1d5a59b8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1da98c4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1da98c4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1da98c4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1da98c4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1da98c44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1da98c44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1da98c44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1da98c44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1da98c44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1da98c44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DATA STRUCTURE AND ALGORITHMS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MENTOR - PRIYA BHATIA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200"/>
              <a:t>Thank You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ALGORITHM?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sequence of finite steps used to solve a particular problem.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 : Multiply() {</a:t>
            </a:r>
            <a:endParaRPr/>
          </a:p>
          <a:p>
            <a:pPr indent="-342900" lvl="0" marL="18288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2 numbers (a,b)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 2.	Multiply a and b and store it in 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 3.	</a:t>
            </a:r>
            <a:r>
              <a:rPr lang="en"/>
              <a:t>r</a:t>
            </a:r>
            <a:r>
              <a:rPr lang="en"/>
              <a:t>eturn (c)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Algorithms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should terminate after finite time.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should product atleast one output.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is independent of any programming language.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should be unambiguous (Deterministic)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For the same input same output will always come.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different output came for the same input it is called as non-deterministic algorithm.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required to construct algorithms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Problem Definition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Design algo :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Dynamic Programming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Greedy Technique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Backtracking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Branch and Bound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5.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problem contain more than one solution best one will be decided by the analysis based on two factors: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i. Time Complexity (CPU Time)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ii. Space Complexity (Main Memory Space)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 Complexity is more powerful than </a:t>
            </a:r>
            <a:r>
              <a:rPr lang="en"/>
              <a:t>space complexity because processor is more costly.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Analysis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Apostiary Analysis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is dependent on language of compiler and type of hardware.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Exact Answers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 running fast because of type of hardware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Apriori Analysis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is independent of language of compiler and type of hardware.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Approximate Answers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 running fast because of nice logic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Apriori Analysis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determination of order of magnitude of statement.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1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main(){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x = y + 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Overall Time Complexity - O(1)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x = y + z  -------------------------&gt; O(1)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	for( i = 1 ; i &lt;= n ; i++){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x = y + z --------------------&gt; O(n)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Overall Time Complexity - O(n)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x</a:t>
            </a:r>
            <a:r>
              <a:rPr lang="en"/>
              <a:t> = y + z  ------------------------------------&gt; O(1)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for( i =1; i &lt;= n; i++){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x</a:t>
            </a:r>
            <a:r>
              <a:rPr lang="en"/>
              <a:t> = y + z ----------------------------&gt; O(n)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for( i = 1;  i&lt;=n; i++){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for(j =1; j&lt;=n; j++){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x</a:t>
            </a:r>
            <a:r>
              <a:rPr lang="en"/>
              <a:t>  = y + z ----------------------------&gt; O(n^2)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 										</a:t>
            </a:r>
            <a:r>
              <a:rPr b="1" lang="en"/>
              <a:t>Overall Time Complexity - O(n^2)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