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3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notesSlides/notesSlide4.xml" ContentType="application/vnd.openxmlformats-officedocument.presentationml.notesSlide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notesSlides/notesSlide5.xml" ContentType="application/vnd.openxmlformats-officedocument.presentationml.notesSlide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notesSlides/notesSlide6.xml" ContentType="application/vnd.openxmlformats-officedocument.presentationml.notesSlide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notesSlides/notesSlide7.xml" ContentType="application/vnd.openxmlformats-officedocument.presentationml.notesSlide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notesSlides/notesSlide8.xml" ContentType="application/vnd.openxmlformats-officedocument.presentationml.notesSlide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notesSlides/notesSlide9.xml" ContentType="application/vnd.openxmlformats-officedocument.presentationml.notesSlide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notesSlides/notesSlide10.xml" ContentType="application/vnd.openxmlformats-officedocument.presentationml.notesSlide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notesSlides/notesSlide11.xml" ContentType="application/vnd.openxmlformats-officedocument.presentationml.notesSlide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2:0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2497,'0'0'4970,"-13"1"-1074,4 1 447,14 0-4320,-1-1 1,0 1 0,0-1-1,1 0 1,-1 0 0,1-1-1,-1 1 1,0-1-1,7 0 1,12 0 87,477 4 1348,-162-5-525,-248 3-642,-12 0-352,-27-1-3206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24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7 4338,'0'0'5304,"-13"-2"-4723,3 1-519,-46-2 480,51 3-483,-1 0 1,0 1-1,0 0 0,1 0 0,-1 0 0,1 1 0,-1 0 0,1 0 0,-8 4 1,0 2-3,1 1 0,0 1 0,0-1 0,1 2 0,1 0 0,-1 0 0,2 1 0,0 0 0,0 0 0,1 1 0,0 0 0,2 1 0,-1 0 0,2 0 0,-1 0 0,-3 23 0,-1 12-35,3 0 1,2 0-1,2 84 1,3-122-26,0 0 1,1 0 0,0 0-1,1-1 1,0 1 0,1 0-1,0-1 1,8 18 0,-9-24 7,1 0 0,-1 0 1,1 0-1,0 0 0,0-1 1,0 1-1,0-1 0,1 1 1,0-1-1,-1 0 0,1-1 1,0 1-1,0-1 0,1 1 1,-1-1-1,0 0 0,1-1 1,-1 1-1,1-1 0,0 0 0,-1 0 1,8 0-1,4 0 73,0-1 0,-1 0 0,1-1 0,0-1-1,-1 0 1,1-1 0,-1-1 0,0 0 0,25-12 0,-31 13 155,-1-2-1,0 1 1,0-1 0,0-1 0,-1 1 0,0-1 0,0-1 0,0 1 0,-1-1-1,0 0 1,0-1 0,-1 1 0,0-1 0,0 0 0,0-1 0,-1 1 0,4-16-1,-5 17-95,-1-1 0,-1 1 0,1-1 0,-1 1 0,-1-1-1,1 0 1,-1 1 0,-1-1 0,1 1 0,-1-1 0,-3-10-1,2 13-73,0 0-1,0 0 0,0 1 1,-1-1-1,1 1 0,-1 0 1,0-1-1,-1 1 0,1 0 1,-1 1-1,1-1 0,-1 1 1,0-1-1,0 1 0,-1 0 1,1 1-1,-6-3 0,-2-1-219,0 2 0,0-1 0,-1 2 0,0 0 0,0 0-1,0 1 1,-14 0 0,-93 3-3470,107-1 3074,-38 4-5887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8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69 4578,'0'0'9621,"-14"-9"-8872,-49-24-162,59 31-568,1 1 0,-1 0 0,1 0 0,-1 0 0,1 0 0,-1 1 0,0-1 0,1 1 0,-1 0 1,0 0-1,1 1 0,-1-1 0,0 1 0,1-1 0,-1 1 0,0 1 0,1-1 0,0 0 0,-1 1 0,1-1 0,0 1 0,-6 4 0,7-5-11,-9 7 39,-1 1 0,1-1 1,1 2-1,0 0 0,0 0 0,1 1 1,0 0-1,1 0 0,0 1 1,1 0-1,-11 24 0,7-8 23,0 0-1,2 1 1,1 0-1,-6 45 1,9-33-64,3 0 0,2 54 0,1-85 4,0 1 0,1 0 0,0-1-1,1 1 1,0-1 0,1 0-1,0 0 1,0 0 0,1-1 0,0 1-1,1-1 1,0 0 0,0-1-1,1 1 1,0-1 0,1-1-1,0 1 1,0-1 0,0-1 0,1 1-1,0-2 1,0 1 0,1-1-1,10 4 1,-3-3 78,-1 0 1,1-1-1,0-1 0,0 0 0,21 1 1,88-1 531,-120-4-568,-1 1 1,1-2-1,-1 1 1,1-1-1,-1 1 0,1-1 1,-1-1-1,0 1 1,1-1-1,-1 0 0,0 0 1,0-1-1,0 1 1,-1-1-1,1 0 0,-1-1 1,1 1-1,-1-1 1,0 0-1,0 0 0,-1 0 1,1 0-1,-1 0 1,4-8-1,1-2 117,0 0 0,-1-1-1,0 0 1,-2-1 0,1 1 0,-2-1 0,0 0-1,1-17 1,0-9 193,-3-81 1,-2 107-320,-2-1 0,1 1 0,-2 0 1,0 0-1,-1 0 0,-1 1 0,0-1 0,-1 1 1,-1 0-1,0 1 0,-1 0 0,-1 0 1,0 0-1,-12-13 0,4 7-23,-1 1-1,-1 0 1,0 2 0,-1 0-1,-1 1 1,-1 1 0,-39-20-1,54 32-162,0 0-1,0 1 1,0-1 0,0 2-1,-1-1 1,1 1-1,-14-1 1,16 2-274,1 0 0,-1 0 0,1 1 0,-1 0 0,1-1 0,0 1 0,-1 1 0,1-1 0,0 1 1,0 0-1,0-1 0,0 2 0,-8 4 0,-16 24-5404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7139,'0'0'6675,"1"18"-6424,3 360 3114,-4-298-2947,1-24-48,10 78-1,-7-108-337,1 0-1,2-1 1,0 0 0,1 0-1,16 31 1,-21-51-149,0 1 1,1 0 0,-1-1 0,1 1 0,0-1 0,1 0 0,-1-1 0,1 1 0,0-1-1,0 0 1,1 0 0,-1 0 0,1-1 0,0 0 0,10 5 0,-8-6-737,0 0-1,0 0 1,1 0 0,-1-1-1,0 0 1,0-1 0,13 0 0,15-4-6695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10485,'0'0'7601,"5"1"-7441,-1 1-114,1 0 0,-1 0 1,0 0-1,0 1 0,0 0 1,0-1-1,0 1 0,-1 0 1,1 1-1,3 4 0,0 1 11,0 0-1,-1 0 0,-1 1 0,6 10 1,0 4 31,-2 2 1,13 50-1,-15-43 19,-2 1 0,-1-1-1,0 35 1,-4-67 1126,0-5-1071,1 0 1,-1 0-1,0 0 1,0 0 0,-1 0-1,1 0 1,-1 0 0,0 0-1,-1-5 1,-2-9-21,-1-23 83,2 0-1,3-51 0,0 86-221,1 0 1,-1 0-1,1 0 0,0 0 1,0 0-1,1 1 1,0-1-1,0 0 0,0 1 1,1-1-1,0 1 1,0 0-1,7-9 0,-5 9-17,0 0 0,0 0 0,0 1 0,1 0 0,-1 0 1,1 0-1,0 1 0,1 0 0,-1 0 0,0 0 0,13-3 0,-8 4-5,0-1 1,0 1 0,1 1-1,-1 0 1,0 0 0,1 1 0,-1 0-1,14 3 1,-17-1 9,0 0 0,0 0 0,0 0 0,-1 1 0,1 0-1,-1 1 1,0 0 0,0 0 0,0 0 0,-1 1 0,1 0 0,5 6 0,-2-1-6,-1 1-1,0 1 1,-1-1 0,0 1 0,-1 1 0,0 0 0,-1 0-1,-1 0 1,0 0 0,0 1 0,-2 0 0,4 23-1,-1 12-1194,-3 1-1,-4 65 1,-1-38-2783,2-46-895,0-11-1320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9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7411,'0'0'7422,"24"-11"-6803,-6 2-470,1 1 0,-1 0 0,29-6-1,-45 14-127,1 0-1,0-1 0,0 1 0,0 1 1,0-1-1,-1 0 0,1 1 1,0-1-1,0 1 0,-1 0 0,1 0 1,0 0-1,-1 0 0,1 0 0,-1 1 1,1-1-1,-1 1 0,0-1 0,1 1 1,3 4-1,-1 1 27,1 0 1,-1 0-1,0 1 0,7 13 0,-9-16-12,6 16 143,0 1 0,-1 0 0,-1 0 0,-1 0 0,-1 1 1,4 37-1,-2 143 806,-7-193-972,0 7 11,0 39 114,-8 66 0,5-102-361,0-1-1,-2 0 1,0 0-1,-1 0 1,-1 0-1,-1-1 1,-11 18-1,10-20-641,-1-1-1,-1 0 1,-16 17-1,2-8-1998,-27 20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77 107 5202,'0'0'9250,"-15"-3"-7753,-47-8-27,69 10 1232,54-1-2600,1315-30 2934,-1347 31-2858,-11 0 231,1 0 0,21-5 2375,-42 4-3157,0 1 38,0 0 0,0-1-1,0 1 1,0 0 0,0 0-1,0 0 1,0 0 0,0 0-1,-1 1 1,1-1 0,0 1-1,-3-1 1,-2 0-906,-30-12-5488,-7-7-6023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1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7860,'0'0'9975,"20"-9"-8727,63-28-239,-79 35-901,-1 1 1,1-1-1,0 1 1,-1 0-1,1 0 0,0 0 1,0 0-1,0 0 1,-1 1-1,1 0 1,0 0-1,0 0 0,0 0 1,0 1-1,4 0 1,-2 0-17,-4 0-66,1 0-1,-1 0 0,1 0 0,-1 0 0,0 1 1,1-1-1,-1 0 0,0 1 0,0 0 1,0-1-1,0 1 0,-1 0 0,4 4 1,19 33 17,-14-22-13,28 50 207,-4 2 0,-3 0 0,25 82-1,-55-148-280,5 7 1927,6-24-1075,35-53-732,2 2 0,3 3 1,3 2-1,3 2 0,2 3 0,81-57 0,-138 110-78,10-8-23,0 0 0,0 1 0,1 1 0,0 0 0,0 1 0,1 1 0,17-6 0,-25 13 88,8-2-2874,-19 9-2565,-7 4 3363,-1 0 1,0-1-1,-1-1 0,-16 10 1,-42 27-4519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15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6067,'0'0'8633,"11"-10"-7702,35-29-275,-33 33-454,-6 11-86,12 27 345,-2 1 1,19 47 0,-12-23 58,-4-12 11,-3-5-149,2 0 0,1-2 0,44 63 0,-60-96-324,1-1-1,0 1 0,0 0 0,1-1 0,-1 0 0,1-1 0,0 1 0,0-1 1,0 0-1,1 0 0,-1-1 0,1 0 0,-1 0 0,1 0 0,0-1 0,12 1 1,2-1 27,0-2 1,-1 0 0,1-1 0,31-7 0,-11-1 32,-1-2 1,-1-1-1,42-21 1,113-65 0,-186 95-109,427-246 1100,-414 238-1003,-6 3 322,0 0-1,24-21 483,-43 26-3488,-26-19-832,-35-17-3181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4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19 125 2209,'0'0'8823,"-4"22"-7847,-11 69-69,15-88-859,0 0 0,0 0 1,0-1-1,1 1 0,-1 0 0,1-1 0,-1 1 0,1 0 0,0-1 0,0 1 0,0-1 1,1 1-1,-1-1 0,0 0 0,1 1 0,0-1 0,-1 0 0,1 0 0,0 0 0,0 0 1,0 0-1,0-1 0,0 1 0,1-1 0,-1 1 0,1-1 0,-1 0 0,1 0 0,-1 0 1,1 0-1,3 0 0,0 2 48,2-1-38,0 0 1,0 0-1,0-1 1,0 0-1,0-1 1,1 1 0,8-2-1,-1 1-22,-14-1-11,0 1 1,1 0-1,-1-1 0,0 0 0,0 1 1,0-1-1,0 0 0,0 0 1,0 0-1,0-1 0,0 1 1,0 0-1,0-1 0,-1 1 0,1-1 1,0 0-1,-1 1 0,1-1 1,-1 0-1,0 0 0,0 0 1,0 0-1,0 0 0,0 0 1,1-3-1,2-7 222,1 0-1,-2 0 1,3-15 0,-5 21-169,7-39 885,2-57 0,-8 41 2247,-2 113-3316,9 59 0,-6-90 115,0-1 0,2 0 0,1 0 0,0 0 1,18 37-1,-21-52-58,0 0 1,0 0-1,1 0 1,-1 0 0,1-1-1,1 1 1,-1-1-1,1 0 1,-1-1 0,1 1-1,0-1 1,0 1-1,1-2 1,-1 1 0,9 3-1,-5-4-404,-1 0 0,0 0 0,1-1 0,-1 0 0,0 0 0,1-1 0,-1 0 0,1-1 0,-1 0 0,13-3 0,-18 4 122,1-1-1,-1 0 1,0-1 0,0 1-1,0 0 1,0-1-1,-1 0 1,1 1 0,0-1-1,-1 0 1,1 0-1,-1-1 1,1 1-1,-1 0 1,0-1 0,0 0-1,0 1 1,-1-1-1,1 0 1,-1 0-1,2-3 1,7-35-4887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4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12 10517,'0'0'10004,"-16"-12"-9988,24 12-320,16 0-592,8 0-1601,6 7-1057,-6 10-1808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4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12630,'0'0'7219,"50"0"-7171,4-3-96,5-6-464,-6 4-689,-7 5-255,-12 0-705,-10 0-1153,-10 12-2176</inkml:trace>
  <inkml:trace contextRef="#ctx0" brushRef="#br0" timeOffset="1">59 215 1745,'0'0'16567,"-16"0"-16567,40 0-96,30 0 80,23 0-832,14-10-1521,8-6-2417,0 1-3234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28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26 592,'0'0'9234,"6"-6"-8004,-3 4-991,15-13 226,-15 13-153,-9 11 208,-22 26-466,1 1-1,2 1 0,-25 50 0,42-72-57,1 1 0,0-1 0,2 1-1,0 1 1,0-1 0,2 0-1,0 1 1,1 0 0,0 0 0,2 0-1,0 0 1,2 18 0,-1-32 1,-1 0 1,1-1-1,0 1 0,0 0 1,0 0-1,0-1 1,1 1-1,-1 0 0,1-1 1,-1 1-1,1-1 1,0 0-1,0 0 0,0 0 1,4 3-1,-2-2 5,0 0 1,0-1-1,1 1 0,-1-1 1,1 0-1,0 0 0,0-1 0,6 2 1,6-1 22,1 0 1,-1-1-1,1 0 1,19-3 0,-33 1-11,0 1 1,1-1-1,-1 1 1,0-1 0,1-1-1,-1 1 1,0 0 0,0-1-1,0 0 1,0 0-1,-1 0 1,1-1 0,4-3-1,-6 4 56,1-1-1,-1 1 1,0-1 0,0 0-1,0 1 1,0-1-1,-1 0 1,1 0-1,-1-1 1,0 1-1,0 0 1,0 0-1,0-1 1,0 1 0,-1 0-1,1-1 1,-1-5-1,0 4 86,0 0 0,0 1 0,-1-1 0,1 0 0,-1 0 1,-2-6-1,2 8-121,-1 1 0,1-1 0,-1 1 1,0-1-1,0 1 0,1-1 0,-2 1 1,1 0-1,0 0 0,0 0 0,-4-2 1,-22-14 90,-48-23 0,4 3-85,70 37-308,19 1-3895,13 0 198,9 2-2452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4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9284,'0'0'8524,"14"-3"-8252,-12 2-261,20-5-23,0 0-1,-1-2 1,37-18 0,-52 23 2,0 0 0,-1-1 0,1 0 0,-1 0-1,0 0 1,0 0 0,0-1 0,0 0 0,-1 0 0,0 0 0,0 0 0,-1-1-1,1 1 1,-1-1 0,0 0 0,-1 0 0,1 0 0,-1-1 0,0 1 0,1-8 0,-2 1 56,0 0 0,-1 1 1,0-1-1,-3-20 1,2 27 53,0 0 0,-1 0 0,0 0 0,0 0 1,-1 0-1,0 1 0,0-1 0,0 1 0,0 0 0,-9-10 0,7 9 188,4 4-132,0 0 0,0 0 0,-1 1 0,1-1 0,0 1 0,-1-1 0,1 1-1,-1-1 1,1 1 0,-1 0 0,0 0 0,0 0 0,-2-1 0,3 3-156,0 1 0,0-1 0,1 1 0,-1-1 0,0 1 0,1 0 0,-1 0 0,1-1 0,-1 1 0,1 0 1,0 0-1,0-1 0,0 1 0,0 0 0,0 2 0,0 0-1,-5 38 4,3 0-1,5 68 1,-3-106-31,1 1 0,0-1 1,0 1-1,1-1 0,-1 0 1,1 0-1,0 0 0,0 0 0,0 0 1,1 0-1,-1 0 0,1-1 0,0 1 1,0-1-1,0 0 0,1 0 1,-1 0-1,1 0 0,-1-1 0,1 1 1,0-1-1,0 0 0,8 3 0,-3-2-494,-1-1 0,1 0 0,0 0 0,-1-1 0,1 0 0,0 0-1,0-1 1,0 0 0,0-1 0,0 0 0,10-2 0,-17 2 233,0 0 1,1 1 0,-1-1-1,0 0 1,1 0 0,-1 0-1,0-1 1,0 1 0,0 0-1,0-1 1,2-1-1,14-26-4046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4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34 7363,'0'0'11286,"-53"-34"-11447,55 34-143,22 0-2001,8 17-608,-5 5-2065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4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27 3217,'0'0'17000,"-35"7"-16632,46-7-368,15 0 0,17 0 48,5 0 48,6 0 17,-9-2-113,-10-5-241,-3-1-1375,-3 1-1890,-5-2-2337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4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8868,'0'0'10448,"-2"-1"-10163,1 1-279,1 0 0,-1 0-1,1 0 1,-1 0 0,1 0 0,-1 0-1,1 0 1,-1 0 0,1 0 0,-1 0-1,1 1 1,-1-1 0,1 0 0,-1 0 0,1 1-1,-1-1 1,1 0 0,-1 0 0,1 1-1,0-1 1,-1 0 0,1 1 0,0-1-1,-1 1 1,1-1 0,0 0 0,-1 1 0,1-1-1,0 1 1,0-1 0,0 1 0,-1-1-1,1 1 1,0-1 0,0 1 0,0-1-1,0 1 1,0-1 0,0 1 0,0-1 0,0 1-1,0 0 1,0 35 48,0-21-20,10 137 564,-1 1 101,-9-77 2596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2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5 3490,'0'-2'13395,"9"-1"-13109,-1 4-291,0 0 1,0 0 0,0 1 0,0 0 0,0 0 0,0 1 0,0 0 0,-1 0 0,1 1 0,-1 0 0,0 0 0,0 0 0,0 1 0,-1 0 0,0 1 0,0 0 0,0 0 0,-1 0 0,1 0 0,-1 1 0,-1 0 0,0 0-1,0 0 1,0 0 0,-1 1 0,0 0 0,0 0 0,-1-1 0,0 1 0,2 16 0,0 23 95,-2 1 0,-5 68-1,0-90-2,-12 45 0,-1 10 147,2 101 624,10 225 0,4-393-849,1 0 1,1 0-1,0-1 0,1 1 0,0 0 0,1-1 0,1 0 1,0 0-1,1 0 0,0 0 0,13 18 0,-13-22-7,2 0-1,-1-1 0,1 0 0,0 0 0,0-1 0,1 0 1,0 0-1,1-1 0,-1 0 0,1-1 0,0 0 0,0-1 1,1 0-1,20 5 0,-12-5 65,1-2 0,0 0 0,26-2 0,-36 0 1023,-11-1-890,-1-1-165,1 1 1,-1-1-1,0 1 0,1 0 1,-1 0-1,0-1 1,1 1-1,-1 1 0,0-1 1,0 0-1,0 0 0,0 1 1,0-1-1,0 1 1,-2-1-1,2 1-19,1 1 1,-1-1 0,1 1-1,0-1 1,-1 1-1,1-1 1,0 1-1,-1 0 1,1 0-1,0 0 1,0 0 0,0 0-1,0 0 1,0 0-1,0 0 1,0 0-1,0 0 1,0 0-1,0 1 1,1-1-1,-1 0 1,0 1 0,0 1-1,-18 41 31,2 0 0,2 1-1,2 1 1,-13 82 0,16-33 45,1 134 1,9-136-72,-13 421 65,6-427-72,-4-1 0,-4-1 0,-50 159 0,53-212 61,-1-1 0,-2 0 0,0 0 1,-3-2-1,0 0 0,-2-1 0,-1-1 1,-1-1-1,-26 24 0,31-34-17,-1-2 0,0 0 1,0-1-1,-1-1 0,-1 0 0,0-2 0,-1 0 0,0-1 1,0-1-1,-1-2 0,0 0 0,0-1 0,0-1 0,-32 2 0,34-5-310,12 0 107,1-1-1,-1 0 1,0 0-1,0 0 0,0-1 1,-10-2-1,17 2-86,-1 0 0,0 1 0,0-1-1,1 0 1,-1 0 0,0 0 0,1-1-1,-1 1 1,1 0 0,0 0 0,-1-1-1,1 1 1,0-1 0,0 1 0,0-1-1,0 0 1,0 1 0,0-1 0,0 0-1,1 0 1,-1 0 0,1 1 0,-1-1-1,1 0 1,0 0 0,0 0 0,-1 0 0,1 0-1,1-3 1,-1-24-6414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29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99 347 3249,'0'0'12990,"-16"-22"-12042,-48-72-252,61 90-657,1 0 1,-1-1-1,1 1 0,1 0 1,-1-1-1,1 0 1,-1 1-1,1-1 0,1 0 1,-1 0-1,1 0 0,-1 1 1,2-1-1,-1 0 1,0 0-1,1 0 0,0 0 1,0 1-1,0-1 1,4-7-1,-2 4-31,0 1 1,1-1-1,-1 1 1,2 0-1,-1 0 0,1 0 1,0 1-1,1-1 1,-1 1-1,1 1 1,1-1-1,-1 1 1,1 0-1,0 0 0,0 1 1,0 0-1,0 0 1,1 1-1,0 0 1,-1 0-1,1 1 0,0 0 1,0 0-1,12 0 1,-16 2-14,0 0 0,0 0 1,0 1-1,0 0 0,0 0 1,-1 0-1,1 0 0,0 0 1,0 1-1,-1 0 0,1 0 1,-1 0-1,0 0 0,0 0 1,1 1-1,-1-1 0,-1 1 1,1 0-1,0 0 0,-1 0 1,3 4-1,4 8-12,0-1 0,-1 2 0,10 24 0,-17-38 17,6 18-5,0 0 0,-1 0 0,-1 1 1,3 38-1,-3 85 151,-5-132 1146,0-30 21,0-35-1188,0 52-48,-3 20-210,0-14 133,-2 9 5,5-14 259,3-26-200,6 12-63,0 1 0,0 0-1,1 0 1,1 1 0,0 0-1,15-12 1,28-32-27,-16 5 87,-18 25-49,26-30-1,-39 49-20,0 0 1,1 0-1,0 1 0,0 0 0,0 1 1,1 0-1,-1 0 0,14-5 0,-20 9-1,1 0 0,0 0 0,0 0 0,0 1 0,0-1 0,0 1-1,6 0 1,-8 0 6,0 0 0,0 0 0,0 0 0,0 1 0,0-1 0,0 0 0,0 1 0,0-1-1,0 0 1,0 1 0,0 0 0,0-1 0,0 1 0,0 0 0,-1-1 0,2 2 0,0 1-7,0 1 0,-1-1 0,1 0 1,-1 1-1,0-1 0,0 1 0,0-1 0,0 1 1,-1 0-1,1-1 0,-1 7 0,1 24 10,0 0 0,-3 1 0,0-1 0,-3 0-1,0-1 1,-12 35 0,12-48-483,1 1-1,1-1 1,1 1-1,0 30 1,2-49 272,0 1 0,0 0 0,1 0 0,-1 0 0,1-1 1,-1 1-1,1 0 0,0-1 0,0 1 0,0-1 0,0 1 0,1-1 0,-1 1 1,1-1-1,-1 0 0,1 1 0,0-1 0,0 0 0,2 2 0,2 0-618,0 0 0,0 0-1,1-1 1,0 0 0,-1 0-1,11 3 1,44 11-6912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72 321 3490,'0'0'7830,"-5"0"-6555,1 0-1004,-1 0 0,1 1-1,0-1 1,-1 1 0,1 0 0,0 0 0,-8 3-1,10-3-179,1 0 0,-1 0 0,0 0 0,1 0 0,0 0 0,-1 0 0,1 1 0,0-1 0,-1 0 0,1 1 1,0-1-1,0 1 0,0-1 0,0 1 0,0-1 0,1 1 0,-1 0 0,0-1 0,1 1 0,-1 0 0,1 0 0,0-1 0,-1 1 0,1 0 0,0 3 0,0-5-70,0 1 1,0 0-1,0-1 1,0 1 0,1 0-1,-1-1 1,0 1-1,0-1 1,0 1-1,1-1 1,-1 1-1,0 0 1,0-1-1,1 1 1,-1-1-1,1 1 1,-1-1 0,0 0-1,1 1 1,-1-1-1,1 1 1,-1-1-1,1 0 1,-1 1-1,1-1 1,0 0-1,-1 0 1,1 1-1,-1-1 1,2 0 0,0 1 16,1-1 1,0 1 0,0-1 0,0 0 0,-1 0 0,1 0 0,5-2-1,-2 1 17,1 0-1,-1-1 0,0 0 0,1 0 0,-1-1 1,8-4-1,-5 1 34,-1-1 0,1 0 0,-1-1 0,-1 1 1,0-1-1,0-1 0,0 1 0,-1-1 0,0-1 0,6-13 1,-7 10-15,0 0-1,-1 0 1,0-1 0,-1 1 0,-1-1 0,0 1 0,-1-26 0,-1 28-17,1 2 30,-1 1 0,0 0 0,0 0 0,-1 0 0,0-1 0,0 1 0,-1 0 0,0 0 0,-1 1 0,0-1 0,-6-12 0,5 8 1129,3 16-1180,-13-4-3489,-21 0-655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49 1008,'0'0'10597,"-13"-1"-9500,-48-2 819,7 2 3382,668-30-5087,-572 25-192,15 0 2661,-376 17-2640,-161 26 46,436-30-108,71-2-231,424-4 226,-234-2 27,-209 1-6,3 0-9,0 0 0,0-1 0,15-3 0,-21 2-725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 3410,'0'0'7905,"-14"-1"-6497,-58-1 2327,85 2-2772,653 0 5085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37 9812,'0'0'9077,"-26"-36"-9045,50 36-993,13 0-1808,11 0-1793,-5 14-4642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29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20 4946,'0'0'8738,"-5"-3"-7991,-17-10-104,15 10-137,15 4-509,-1 0-1,1 0 0,-1 1 0,0 0 0,1 1 0,-1 0 0,0 0 0,10 6 0,5 2 2,65 28 9,116 57 29,-199-94-5,-3-2-26,-1 0-1,0 0 1,1 0-1,-1 0 1,0 0-1,1 1 1,-1-1-1,1 0 0,-1 0 1,0 0-1,1 0 1,-1 1-1,0-1 1,1 0-1,-1 0 1,0 1-1,0-1 1,1 0-1,-1 1 1,0-1-1,0 0 1,1 1-1,0 1 1102,-2-1-1071,1-1-1,0 0 1,0 1-1,0-1 1,0 1-1,0-1 0,0 0 1,-1 1-1,1-1 1,0 0-1,0 1 1,0-1-1,-1 0 0,1 1 1,0-1-1,-1 0 1,1 1-1,0-1 1,0 0-1,-1 0 0,1 0 1,0 1-1,-1-1 1,1 0-1,-1 0 1,1 0-1,0 0 0,-1 0 1,1 1-1,-1-1 1,1 0-1,-33 15 54,-35 11-1,-26 11-78,87-33-91,-79 40 228,77-38-501,0 0 0,0 1 0,0 0 1,1 0-1,0 0 0,-11 15 1,9-4-3470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57 320,'0'0'2543,"-4"-5"-1948,2 2-390,0 0 61,0 0 1,0 0-1,-1 0 1,1 0-1,-1 1 1,1 0 0,-1-1-1,0 1 1,-3-2-1,-3-8 1499,-1 3 3466,10 17-1264,-1 40-3879,-1-10 127,6 47-1,-4-80-204,1-1-1,0 1 1,0-1-1,1 1 1,-1-1-1,1 0 1,0 1-1,0-1 1,0 0 0,0 0-1,1 0 1,0-1-1,0 1 1,0-1-1,0 1 1,0-1-1,1 0 1,-1 0-1,1 0 1,0-1-1,0 0 1,0 1 0,0-1-1,1-1 1,-1 1-1,0 0 1,6 0-1,10 2-166,0-1 0,1 0-1,-1-2 1,36-2 0,-49 1 31,0 0-329,1-1 0,-1 1 0,0-1 1,0-1-1,0 1 0,0-1 0,0-1 0,0 1 1,0-1-1,9-6 0,18-15-4822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15 5298,'0'0'11366,"-34"0"-10390,36 0-304,22 0 33,6 0-97,7 0-416,6-2-112,0-3-80,0 0-16,-9 2-800,-4 3-2210,-12 0-1168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8436,'0'0'8964,"24"2"-7908,27-2-223,16 0-769,13 0-64,8-14-288,-2-1-2706,-11 6-1968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1 715 5378,'0'0'9479,"11"-1"-6717,-5 0-2727,0-1 0,0 0 0,0 0 0,-1 0 0,1-1 1,-1 0-1,1 0 0,-1 0 0,0-1 0,0 1 0,0-1 0,-1 0 1,1-1-1,-1 1 0,0-1 0,0 0 0,-1 0 0,4-7 0,-1 3-4,-2-2 0,1 1-1,-1-1 1,-1 1-1,0-1 1,0 0 0,-1 0-1,-1-1 1,1-13 0,-1 2 47,1-35 109,-2 55-78,-1 0 0,1 0-1,0 0 1,-1 0 0,0 0 0,0 0-1,1 0 1,-2 1 0,1-1 0,0 0-1,-1 1 1,1-1 0,-1 0 0,-3-3-1,5 6-77,0-1 0,-1 1 0,1 0 0,0 0 0,0 0 0,0-1 0,-1 1-1,1 0 1,0 0 0,0 0 0,-1 0 0,1 0 0,0 0 0,0 0 0,-1-1 0,1 1 0,0 0-1,0 0 1,-1 0 0,1 0 0,0 0 0,-1 0 0,1 0 0,0 0 0,0 0 0,-1 0-1,1 1 1,0-1 0,0 0 0,-1 0 0,1 0 0,0 0 0,0 0 0,-1 0 0,1 1-1,0-1 1,0 0 0,0 0 0,-1 0 0,1 0 0,0 1 0,0-1 0,0 0 0,0 0-1,-1 1 1,1-1 0,0 0 0,0 1 0,-5 14-243,4-11 311,-6 26-61,1 0 0,2 1-1,1-1 1,1 1 0,4 53 0,-1-78-34,0-1 1,0 0 0,0 0-1,1 0 1,-1 1 0,1-1-1,0-1 1,1 1 0,-1 0-1,1 0 1,0-1 0,0 0 0,0 1-1,1-1 1,0-1 0,0 1-1,0 0 1,0-1 0,0 0-1,0 0 1,1 0 0,0 0-1,8 2 1,-3-1-344,0 0-1,1-1 1,-1-1 0,1 0-1,0 0 1,0-1 0,0 0-1,0-1 1,0 0 0,19-4-1,-25 3-203,0 0-1,1 0 1,-1-1 0,0 1-1,0-1 1,8-5-1,-5 1-1493,0 0-1,15-15 1</inkml:trace>
  <inkml:trace contextRef="#ctx0" brushRef="#br0" timeOffset="1">180 27 10997,'0'0'10117,"-29"-27"-10021,50 27-641,14 0-1584,5 12-2545,3 12-4466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34 8084,'0'0'9492,"-5"-2"-8961,-8-5-242,13 7-284,0 0 0,0 0 0,0 0 0,-1 0 0,1 0 0,0 0 0,0 0 0,0 0 1,0 0-1,0 0 0,0 0 0,0 0 0,0 0 0,0 0 0,0 0 0,0 0 0,0-1 0,0 1 0,0 0 0,0 0 0,0 0 0,0 0 0,0 0 0,0 0 0,0 0 0,0 0 0,0 0 0,0 0 0,0 0 0,0 0 0,0-1 1,0 1-1,0 0 0,0 0 0,0 0 0,0 0 0,0 0 0,0 0 0,0 0 0,0 0 0,0 0 0,0 0 0,0 0 0,0 0 0,0 0 0,0-1 0,0 1 0,0 0 0,1 0 0,-1 0 0,0 0 0,0 0 0,0 0 1,0 0-1,0 0 0,0 0 0,0 0 0,0 0 0,0 0 0,0 0 0,0 0 0,0 0 0,0 0 0,1 0 0,-1 0 0,0 0 0,29 0 574,-8 0-456,22-1 381,-25-1-365,1 2-1,38 4 1,-56-4-414,1 0 0,-1 0-1,0 0 1,0 0 0,1 0 0,-1 0-1,0 0 1,1 0 0,-1 0 0,0-1-1,1 1 1,-1-1 0,0 1 0,0-1-1,1 1 1,-1-1 0,0 0 0,0 1-1,1-2 1,-1 2 140,21-15-8898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10485,'0'0'7547,"8"-21"-6039,-3 7-1352,-3 6-107,1 0 0,0-1 0,0 1 0,1 1 0,7-12 0,-9 16-38,0 1 0,1-1-1,-1 0 1,1 1-1,-1-1 1,1 1-1,0 0 1,0 0-1,0 0 1,0 0-1,0 1 1,1-1-1,-1 1 1,1 0 0,-1 0-1,0 0 1,1 0-1,0 0 1,6 1-1,-6-1-4,18 0 12,0 1 1,-1 1-1,27 3 0,-42-2-21,1-1 0,0 1 0,-1 0 0,1 0 0,-1 1 0,0 0-1,0 0 1,0 0 0,0 1 0,-1 0 0,1 0 0,-1 1 0,0-1-1,7 9 1,-7-5-3,0 0-1,0 1 1,0-1-1,-1 1 0,0 0 1,-1 0-1,0 1 1,-1-1-1,0 0 0,0 1 1,-1 0-1,0-1 1,-1 1-1,0 15 1,-1-19 8,1 1 1,-1-1 0,0 0 0,0 0-1,-1 0 1,1 0 0,-1 0 0,-1 0 0,1 0-1,-1-1 1,0 1 0,0-1 0,-7 8 0,4-6-11,-1-1 1,1 0 0,-1 0 0,0 0 0,-1-1 0,1 0 0,-1-1-1,-14 7 1,1-4 98,0 0-1,-1-1 1,0-1-1,0-1 1,0-1-1,-44 0 1,87-4 66,29-5 0,15-1-132,-44 6-29,-1 2 1,1 0 0,0 1-1,-1 1 1,37 9-1,-50-9-6,1-1-1,-1 1 0,0 1 1,0-1-1,0 1 0,-1 1 0,1-1 1,-1 1-1,0 0 0,0 0 0,-1 1 1,1 0-1,-1 0 0,-1 0 0,1 1 1,-1-1-1,0 1 0,5 11 1,-6-6-10,0 0 0,0 0 0,-1 0 1,-1 0-1,0 0 0,-1 21 1,0-28 18,0-1 3,0 0 0,-1 0 0,1 0 0,-1 0 0,0 0 0,0 0 0,0-1 0,0 1 0,-1 0 0,1-1 0,-1 1 0,0 0 0,0-1 0,0 0 0,-1 0 0,-3 5 0,1-4 7,0 0-1,0 0 1,0 0 0,0-1 0,-1 0-1,0 0 1,1-1 0,-1 1 0,-10 1-1,-9 2 41,0-2 0,0-2-1,0 0 1,-29-2 0,42 0-27,0 1 26,1-1 14,0 0 0,0 0 0,0-1 0,1 0 0,-1-1 0,-13-4 0,21 5-60,1 0 0,0 0-1,0 0 1,0 0-1,0 0 1,1-1 0,-1 1-1,0-1 1,0 1 0,1-1-1,-1 1 1,1-1-1,0 0 1,-3-4 0,3 3-25,0 0 0,0 0 1,0 0-1,1 0 0,-1 0 1,1 0-1,-1 0 0,1 0 1,0 0-1,1 0 0,-1 0 0,0 0 1,3-6-1,-2 4-346,1 1-1,0 0 1,1 0-1,-1 0 1,1 0-1,-1 0 0,1 0 1,0 1-1,1 0 1,-1-1-1,1 1 1,-1 0-1,1 1 1,0-1-1,0 1 1,6-3-1,-10 5 369,50-30-8016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9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8884,'0'0'10501,"64"-5"-8932,-13 5-353,-3 0-624,-11 0-367,-7 0-225,-17 0-97,-10 0-767,-49 12-12662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3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4978,'-23'26'11337,"16"-24"-10172,3 4-1072,0 0 0,0 0-1,1 1 1,-1-1 0,2 1 0,-1 0 0,1 0 0,0 0-1,-2 11 1,2-9-5,-2 11 100,1 0-1,1 0 0,0 1 0,2-1 0,0 1 0,4 25 0,-3-43-180,0 1 0,0-1 0,0 1 0,0-1 0,1 0 0,-1 0 0,1 1 0,0-1 0,0 0 0,0-1 1,3 4-1,-4-4 68,1-1 0,-1 0 0,1 1 0,-1-1 0,1 0 0,0 0 0,-1 0 0,1 0 1,0 0-1,0 0 0,0-1 0,0 1 0,0 0 0,-1-1 0,1 0 0,0 1 1,0-1-1,0 0 0,0 0 0,1 0 0,1-1 0,-2 1 6,0-1 0,0 0 0,0 0 0,0-1 0,0 1 0,0 0 0,0-1 1,-1 1-1,1-1 0,2-2 0,-2 1-38,1 0 0,0 1 0,0-1 0,0 1 0,0 0 0,4-2 0,9-2-1,1 1 0,0 1 0,1 1 0,-1 1 0,0 0 1,1 1-1,31 2 0,-20-1-51,-22 0 1,0 0 1,0 1-1,0 0 0,1 0 0,-1 1 1,0 0-1,-1 0 0,1 0 1,0 1-1,-1 0 0,12 7 0,-10-4 9,0 0 0,-1 1-1,1 0 1,-1 0-1,-1 1 1,1 0-1,8 15 1,-9-14-2,-1-1-1,0 2 1,-1-1 0,0 1 0,0-1-1,-1 1 1,0 0 0,-1 1 0,0-1 0,-1 0-1,0 0 1,0 20 0,-2-28 2,1 0 1,-1 0 0,1-1-1,-1 1 1,0 0 0,0-1-1,0 1 1,0 0 0,0-1-1,0 1 1,0-1 0,0 0-1,0 1 1,-1-1-1,1 0 1,-1 0 0,1 1-1,-1-1 1,1 0 0,-1-1-1,0 1 1,1 0 0,-1 0-1,-3 0 1,-7 3 44,1-1 0,-22 2-1,21-3 1,-29 5-158,-1-3 1,0-1-1,0-2 1,-50-5-1,73 1-1510,0-1-1,-25-9 1,19 6-1784,-37-10-8994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4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2681 4466,'0'0'10109,"-1"-5"-8759,0 0-1226,-3-8 966,2 25-367,2-3-562,0-1 1,0 1 0,1 0 0,1-1 0,3 17 0,-2-20-114,-1 0 1,1 1 0,0-1 0,0 0-1,0 0 1,1-1 0,0 1 0,0-1-1,0 0 1,5 4 0,16 12 20,1-1 0,1-2-1,1 0 1,0-2 0,1-2 0,54 19 0,195 41 53,-221-60-75,283 55 15,421 30 1,353-66 1090,-952-39-1031,0-6 1,-1-7-1,-1-8 0,-2-6 1,-1-7-1,-2-7 1,-3-7-1,159-81 1,-188 74-8,-2-6 1,-4-5 0,-3-4 0,130-116 0,-200 153 40,330-312 1230,-341 317-1190,-2-1 0,-1-2-1,34-55 1,-52 72-123,-1-1 0,0 0 0,-2 0 0,0-1 0,-2 0 0,-1-1 0,0 0 0,2-35 0,-5-150 351,-5 191-416,-1 1 0,-1-1 0,0 1 0,-1 0 0,-1 0 0,0 1 0,-2 0 0,1 0 0,-2 0 0,-13-17 0,-4-3-3,-2 1-1,-63-61 1,19 33 13,-3 3 0,-2 3 0,-116-64 0,-268-115-8,115 87-87,251 116 13,-171-38 0,-234-2-45,-4 28 140,434 40 4,-758-27-227,716 32 161,-324 4-40,4 29 37,395-28-7,1 1 1,-1 2-1,1 2 0,1 1 0,0 2 1,-45 22-1,-134 84-909,18-9 576,16-18 155,-248 140 113,399-214 90,1 1 0,0 1 0,1 1 0,2 1 0,0 1 0,1 2 0,-30 39 0,-100 155 0,143-202 13,1 1 0,0 1 0,2-1 0,-11 35 0,-13 83-28,-1-1 8,28-119 28,1 0-1,0 0 1,1 0 0,1 0 0,1 1 0,0-1 0,1 0 0,1 1 0,1-1 0,0 0 0,1 0 0,0 0 0,10 26 0,9 8 11,1 0 0,59 89 0,8-19 0,-31-42-4,76 128 0,-123-182-8,4 7-4,25 35 0,-33-57 5,-1 1 0,1-1 0,1-1 0,-1 1-1,2-1 1,-1-1 0,14 9 0,275 175 133,-295-188-142,0 0-1,0 0 1,-1 0-1,1 0 1,0 0-1,-1 1 1,0-1-1,0 1 1,2 4-1,-1-3 13,-1 0 0,1 0 0,1 0 0,5 7 0,1-4-6,-1 0 1,1 0-1,1-1 0,-1 0 0,1-1 0,0 0 1,1-1-1,14 5 0,100 24 0,-122-33-3,14 3-29,102 21-1005,-43-12-2536,-28-9-2083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0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0 310 4866,'0'0'7684,"12"14"-6441,1 3-693,26 23-1,-35-37-461,1 0-1,0 0 1,-1-1 0,1 0-1,0 0 1,0 0 0,0 0-1,0-1 1,0 0 0,0 0-1,0 0 1,1-1 0,-1 0-1,0 0 1,0 0-1,9-2 1,6 2 7,-14 0-70,1 0 1,-1 0-1,1 0 0,-1-1 1,0 0-1,1 0 1,-1-1-1,0 1 0,0-1 1,0-1-1,0 1 1,0-1-1,-1 0 0,1 0 1,-1-1-1,0 0 1,0 0-1,0 0 0,0 0 1,-1-1-1,1 0 1,-1 0-1,-1 0 0,1 0 1,-1 0-1,5-11 1,-1 1 136,-1-1 0,0 1 0,-1-1 0,4-29 0,3-70 1172,-3 24 427,-10 104 248,-8 59-1923,3-44-84,2 0 0,1 1 0,1 0 1,2 0-1,3 34 0,-2-56-13,1 0-1,-1-1 1,1 1-1,0-1 1,1 1-1,-1-1 1,1 0-1,0 0 1,1 0 0,0 0-1,0 0 1,0-1-1,0 0 1,1 0-1,0 0 1,0 0 0,0-1-1,1 0 1,0 0-1,-1 0 1,1-1-1,0 0 1,1 0 0,-1 0-1,1-1 1,-1 0-1,13 2 1,2-2-1012,0 0 1,0-2-1,22-2 1,-33 1 199,-1 0 1,1-1-1,-1 0 0,0-1 1,1 0-1,-1 0 1,-1-1-1,16-8 1,25-25-6107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29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1665,'0'0'12523,"1"-7"-11403,0 0-1027,3-9 923,-2 31-535,20 272 840,-15-207-1134,-7-73-87,-1-7-75,1 1 1,0-1 0,0 0-1,0 1 1,0-1 0,0 1-1,0-1 1,0 0 0,0 1-1,0-1 1,0 1 0,0-1-1,0 0 1,0 1 0,0-1-1,0 1 1,0-1 0,0 0-1,0 1 1,0-1 0,0 0-1,1 1 1,-1-1 0,0 0-1,0 1 1,1-1 0,-1 0-1,0 1 1,0-1 0,1 0-1,-1 1 1,0-1 0,1 0-1,-1 0 1,0 0 0,1 1-1,-1-1 1,0 0 0,1 0-1,-1 0 1,3 1 1332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49 9652,'0'0'9605,"-62"-49"-9605,86 49-753,14 0-751,7 0-1938,-2 22-2016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11717,'0'0'7972,"16"0"-7940,38 0 144,10 0-128,11-7-48,-8-3-560,-9 8-1697,-17 2-785,-20 0-2496</inkml:trace>
  <inkml:trace contextRef="#ctx0" brushRef="#br0" timeOffset="1">38 188 10341,'0'0'9188,"48"20"-8756,24-20-224,8 0-208,6-8-144,-1-6-1168,-5-3-1842,-13 5-1184,-13 3-3970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22 429 4194,'0'0'12096,"-4"2"-10850,-8 5-668,7-3-261,6-3 282,4-2-572,1 0 0,-1 0 0,0-1 0,0 1-1,0-1 1,0-1 0,0 1 0,-1-1 0,1 1 0,-1-2 0,1 1 0,-1 0 0,5-6-1,3-2 21,0-1 0,-1-1-1,13-19 1,-17 21-29,0 0 0,-1-1-1,-1 0 1,0 0 0,-1-1 0,0 1 0,-1-1 0,3-19 0,-4 2 9,0 0 0,-4-47 1,2 73-5,0 0 0,-1-1 0,1 1 0,-1 0 0,0 0 0,0 0 0,0 1 0,-1-1 0,1 0 0,-1 0 1,0 1-1,0-1 0,0 1 0,0-1 0,-1 1 0,-4-4 0,7 6 2,-1 1 1,1-1-1,0 1 1,-1 0-1,1 0 1,-1-1-1,1 1 1,-1 0-1,1 0 0,-1-1 1,1 1-1,-1 0 1,1 0-1,-1 0 1,0 0-1,1 0 1,-1 0-1,1 0 0,-1 0 1,1 0-1,-1 0 1,1 0-1,-1 0 1,1 1-1,-1-1 1,0 0-1,1 0 0,-1 0 1,1 1-1,0-1 1,-1 0-1,1 1 1,-1-1-1,1 0 1,-1 1-1,1-1 1,0 1-1,-1-1 0,1 1 1,0-1-1,-1 0 1,1 1-1,0-1 1,0 1-1,0-1 1,-1 1-1,1 0 0,-11 30-194,10-27 256,-5 24 2,2 1-1,0 0 1,2 0-1,3 53 1,0-70-49,0 1 1,1-1-1,0 0 1,1 0-1,0 0 1,1 0-1,1-1 0,0 1 1,7 12-1,-9-18-208,0-1-1,1 0 1,-1 0 0,1 0-1,0 0 1,1-1-1,-1 1 1,1-1 0,0 0-1,0 0 1,0-1-1,0 1 1,1-1 0,-1-1-1,1 1 1,0-1-1,0 0 1,0 0 0,0 0-1,7 0 1,18-1-3765,-1-1-2296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 14407,'0'0'6691,"-37"-20"-6691,63 20-128,17 0 32,5 0-1665,8 10-1377,-5 16-1632,-8 11-4434</inkml:trace>
  <inkml:trace contextRef="#ctx0" brushRef="#br0" timeOffset="1">410 626 14247,'0'0'6643,"-6"24"-6531,30-22-112,14-2-513,13 0-1488,7 0-2176,-1-19-2755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12934,'0'0'4829,"30"5"-4322,98 23-176,-123-27-324,0 1 1,0 0-1,0 0 1,0 1 0,0 0-1,-1 0 1,1 0 0,-1 0-1,1 0 1,-1 1 0,0 0-1,-1 0 1,1 0 0,-1 0-1,0 1 1,3 5 0,-2-3 1,-1 1 0,0-1 0,-1 1 0,0 0 0,0 0 0,0 0 0,-1 13 0,1-11 2,-2 1 0,0-1 0,0 1 1,-1-1-1,-3 14 0,3-19-2,-1 1-1,0-1 1,0 0 0,0 0 0,-1 0 0,1 0 0,-1-1 0,-1 1 0,1-1 0,-1 0 0,-6 6 0,-7 6 161,0-2 0,-2-1 1,0 0-1,0-1 0,-1-1 0,-42 16 1,23-13 644,-1-2 1,-80 13 0,173-20 1393,592 3-508,-467-9-1111,-160 2-509,-13-1-42,0 1 0,1-1 0,-1 0 0,0 0 0,0-1 0,0 1 0,1-1 0,-1 0 0,0-1 0,7-2 0,-11 2-8,0 1 0,-1-1 0,0 0-1,1 1 1,-1-1 0,0 0 0,0 1 0,0-1 0,0 0 0,0 1-1,0-1 1,0-2 0,-1-1-107,1 4-16,0 0 0,0 0-1,0 0 1,0 0 0,0 0-1,0 1 1,0-1-1,0 0 1,-1 0 0,1 0-1,0 0 1,-1 1-1,1-1 1,0 0 0,-1 0-1,1 0 1,-1 1 0,1-1-1,-1 0 1,0 1-1,1-1 1,-1 1 0,0-1-1,0 0 1,-2 0-292,0 0 0,1 0 0,-1 0 0,0 1 0,0-1 0,1 1 0,-6 0 0,-43-1-5034,-20 1-3394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3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22 11877,'0'0'8965,"-46"-21"-8805,76 37-2481,10 13-1201,5 3-2241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3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6755,'0'0'7644,"19"16"-6897,5 4-559,34 22 0,-54-40-160,-1 0 1,1 0-1,-1 0 1,1-1 0,0 0-1,0 0 1,0 0-1,0 0 1,-1 0-1,1-1 1,0 0 0,0 0-1,0 0 1,0 0-1,0 0 1,0-1-1,0 0 1,0 0 0,0 0-1,0 0 1,4-3-1,1 0 6,-1-1-1,-1 0 0,1-1 1,-1 0-1,0 0 0,9-10 1,-7 6 38,-1 0 1,0-1-1,-1 0 1,0-1-1,-1 1 1,0-1-1,0 0 1,-2-1-1,1 1 1,-2-1-1,4-18 1,-1-11 1153,-2-1 0,-3-52 867,-4 104-1842,-3 15-245,1 0 1,2 0-1,0 1 0,2 0 0,1 29 0,1-42 24,1-1 0,0 0 0,1 0 0,0 0 0,0 0 0,1-1 0,0 1 0,1-1 0,1 0 0,-1 0 1,1-1-1,1 0 0,0 0 0,0 0 0,1-1 0,0 0 0,0 0 0,1-1 0,15 10 0,-10-8-212,-1-1 0,2 0 0,-1-1 1,1-1-1,29 9 0,-32-12-546,1 0 0,0-1 0,0-1 0,0 0 0,1-1 0,-1 0 0,16-2 0,-25 1 121,-1 1 0,0-1 1,1 0-1,-1 0 0,0 0 0,0-1 1,1 1-1,-1-1 0,4-2 1,-2-1-1251,-1 1-1,1-1 1,-1 0 0,5-7 0,-8 11 1437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75 416,'0'0'20826,"29"-29"-20522,41 20-288,7-3-16,-2 0-64,-16 2-1473,-11 8-480,-16 2-1889,-19 0-3217</inkml:trace>
  <inkml:trace contextRef="#ctx0" brushRef="#br0" timeOffset="1">92 229 8356,'0'0'11365,"-33"24"-10613,68-17-47,16-2-401,16-5-64,8 0-240,8-2-640,-1-17-1537,-4-1-2465,-9-6-4803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10069,'0'0'7539,"27"-19"-7635,35 21-64,7 15-2753,-10 5-1890,-22 11-2368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4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1 400 3474,'0'0'6573,"23"-2"-5658,77-13-376,-95 15-505,-1-2-1,0 1 0,1 0 0,-1-1 1,0 0-1,0 0 0,0 0 0,0-1 1,0 1-1,-1-1 0,1 0 0,-1 0 1,0 0-1,4-5 0,-3 2 40,1-1 0,-2 0-1,1 0 1,-1 0 0,4-12 0,-5 12-30,6-21 422,-1 0 0,-2 0-1,-1 0 1,2-41 0,-1-3 1064,3 40 1438,-8 36-2930,0 42-49,-1-6 69,6 62 0,-3-90-51,0 0 0,1 0 0,0-1 0,0 1 0,1-1 0,1 0 0,0 0 0,0 0 1,13 17-1,-14-23-32,1 0 1,-1-1 0,1 1 0,0-1 0,0 0 0,0 0 0,0-1-1,1 0 1,-1 0 0,1 0 0,0 0 0,0-1 0,0 0-1,0 0 1,10 1 0,5 0-869,1-2 0,-1 0 0,25-2-1,-38 0 489,1 1-272,-1 0 0,0-1 1,0-1-1,0 1 0,8-4 1,-8 2-595,0-1 1,-1 0-1,1-1 1,9-7-1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3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1265,'0'0'10901,"-5"0"-12982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12278,'0'0'6899,"182"-15"-6739,-115 3-160,3-4-16,-4-4-1809,1-6-2305,-11-5-3441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5507,'0'0'13200,"-16"21"-12213,-1 0-687,1 1 0,-13 25-1,27-44-266,1 1-1,-1-1 0,1 0 1,0 0-1,0 1 0,1-1 1,-1 1-1,1-1 0,-1 0 1,1 1-1,0-1 0,0 1 1,1-1-1,-1 1 0,1-1 1,1 7-1,1-4 42,0 0 0,0 0-1,1 0 1,-1 0 0,9 9 0,-7-9-21,4 5-21,0 0 0,2-1 0,-1 0-1,1 0 1,1-1 0,-1 0 0,1-1 0,1-1-1,25 12 1,-21-13-200,1 0 1,0-1-1,1 0 0,-1-2 0,1 0 0,0-1 1,21-1-1,-36-1 32,0 0 1,0 0 0,0 0 0,1-1-1,-1 0 1,0 0 0,0 0-1,0 0 1,0 0 0,-1-1 0,5-2-1,-6 2 78,1 1 0,-1-1-1,0 0 1,0 0 0,0-1-1,0 1 1,-1 0 0,1-1 0,-1 1-1,1 0 1,-1-1 0,0 0-1,0 1 1,0-1 0,0 0 0,1-4-1,1-17 94,-1 1 0,-1-1 0,-2-33 0,0 11 967,1 45-864,-1-16 503,1 17-564,0 0-1,0-1 1,1 1 0,-1 0-1,0-1 1,0 1-1,0 0 1,0 0 0,-1-1-1,1 1 1,0 0-1,0-1 1,0 1 0,0 0-1,0-1 1,0 1-1,0 0 1,0 0 0,-1-1-1,1 1 1,0 0-1,0 0 1,0-1 0,-1 1-1,1 0 1,0 0 0,0 0-1,-1-1 1,1 1-1,0 0 1,0 0 0,-1 0-1,1 0 1,0-1-1,-1 1 1,1 0 0,0 0-1,0 0 1,-1 0-1,1 0 1,-1 0 0,-2 6 67,-5 34 52,2 0 0,1 0 1,2 0-1,5 76 0,-2-110-258,1 0 0,0 0 0,0-1 0,1 1 0,0 0 0,0-1 0,5 10 0,-4-9-963,0 0-1,-1-1 1,0 1 0,0 1 0,0-1 0,1 10 0,-2 16-7964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5170,'0'0'11606,"5"-19"-11430,1 35-128,4 18 400,4 9 144,2 13-496,-3 9 0,1 9-96,-9 11-832,-5 6-2658,-3-2-3505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5298,'0'0'11990,"5"-7"-12054,12 28 64,-12 11-2625,-5 1-3298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37 8900,'0'0'10741,"-48"-36"-10741,64 36 0,13 17-80,9 4-1809,5 6-1296,-3-1-2722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4530,'0'0'7433,"1"21"-6363,5 67-214,-5-83-778,-1 0 0,1 0 0,0-1 0,1 1 0,-1 0 0,1 0 0,0-1 0,0 1 0,1-1 0,-1 0-1,1 1 1,0-1 0,0 0 0,0-1 0,1 1 0,0-1 0,-1 1 0,1-1 0,0 0 0,0 0 0,1-1 0,4 3 0,2 0 43,-1-2 1,1 1-1,0-1 0,0-1 1,0 0-1,0 0 1,16-1-1,4 0 67,42-3-1,-61 0-172,-1 1 0,1-2 0,0 0 0,-1 0 0,0-1 0,19-9 0,-17 6 64,-1 0 0,0-1 0,0-1-1,-1 0 1,0 0 0,0-1 0,-1-1 0,0 0-1,-1 0 1,-1-1 0,0 0 0,0 0 0,-1-1 0,0 0-1,-2 0 1,1 0 0,-2-1 0,1 0 0,-2 0-1,0 0 1,-1-1 0,0 1 0,-1-25 0,0 14 521,0 19-390,0 1 0,-1-1-1,0 0 1,0 1 0,0-1-1,-1 1 1,0-1 0,0 0 0,0 1-1,-1-1 1,1 1 0,-5-7 0,5 11 342,1 28-531,0 1 148,0 0 1,7 44 0,-5-64-322,0 1 1,0-1-1,1 0 1,-1-1 0,2 1-1,-1 0 1,1-1-1,0 0 1,1 0-1,0 0 1,0 0 0,0-1-1,8 7 1,-9-10-539,-1 0 1,1 0-1,0-1 1,0 1-1,0-1 1,1 0-1,-1 0 1,1-1-1,-1 0 0,7 2 1,13 0-7405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7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12198,'0'0'7219,"49"-3"-7603,-7 32-2418,-2 0-3136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 5170,'0'0'16088,"51"-17"-15944,16 17-32,11 0-112,-4 0-1537,-15 0-1328,-24 0-3010</inkml:trace>
  <inkml:trace contextRef="#ctx0" brushRef="#br0" timeOffset="1">1 217 3378,'0'0'16679,"133"4"-15910,-42-4-721,11 0-48,2-12-2161,-8-4-2834,-13-4-5698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1 428 8836,'0'0'7158,"19"-2"-6691,-4 1-388,-5 1-49,0-1 0,0 0 1,0 0-1,0-1 0,0-1 0,-1 1 0,1-1 0,-1-1 0,0 0 0,0 0 0,15-10 0,-17 8-27,0 0 0,0-1 0,-1 1 0,0-1-1,0-1 1,-1 1 0,0-1 0,0 0 0,-1 0 0,0 0 0,0 0 0,-1-1 0,0 0-1,3-15 1,-2-6 26,-1 0 0,-1 0 0,-2-33 0,0 29 90,0 21-42,1 10 63,-1 0-1,0 0 1,1 0 0,-1 0-1,0 0 1,-1 0-1,1 0 1,-1 0 0,1 0-1,-1 0 1,0 0-1,0 0 1,0 0 0,0 1-1,-1-1 1,1 0-1,-4-4 1,4 11 252,-8 92-205,3 153 0,6-244-211,1 0 0,-1 0 0,1 0-1,0-1 1,0 1 0,1 0 0,-1-1 0,1 1 0,0-1 0,0 1 0,0-1 0,1 0 0,0 0 0,-1 0 0,1 0 0,1 0 0,-1-1-1,1 1 1,-1-1 0,1 0 0,0 0 0,4 2 0,-3-3-410,0 0 0,0 0 0,0 0 0,1 0-1,-1-1 1,0 0 0,1 0 0,-1-1 0,1 0 0,-1 0 0,0 0-1,9-1 1,21-7-4907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1:5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8324,'0'0'10533,"-11"3"-9757,-64 23 806,75-26-1547,0 0 1,0 1-1,-1-1 0,1 0 0,0 1 0,-1-1 1,1 0-1,0 1 0,0-1 0,0 1 1,-1-1-1,1 0 0,0 1 0,0-1 0,0 1 1,0-1-1,0 0 0,0 1 0,0-1 1,0 1-1,0-1 0,0 1 0,0-1 1,0 0-1,0 1 0,0-1 0,0 1 0,0-1 1,0 1-1,1-1 0,-1 0 0,0 1 1,0-1-1,1 0 0,-1 1 0,0-1 1,0 0-1,1 1 0,8 2-20,0-1-1,0 0 0,0 0 1,0-1-1,1-1 1,12 0-1,0 1 58,211 2 639,-202-3-555,-30 0 503,-6 0-2328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3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3 282 3618,'0'0'9452,"0"-17"-8478,-1-7-660,0 10-56,0-1 0,1 1 1,4-25-1,-3 34-197,1-1 0,-1 1 1,1-1-1,0 1 0,1-1 0,0 1 0,-1 0 0,2 0 1,-1 1-1,0-1 0,1 1 0,0-1 0,0 1 1,0 0-1,1 0 0,0 1 0,-1-1 0,8-3 0,-3 2-62,1 0 0,-1 1 0,1-1 0,0 2 1,0 0-1,1 0 0,-1 0 0,0 1 0,14 0 0,-17 2-2,1-1-14,-1 1 0,1 0 0,-1 0 0,1 1 0,-1 0 0,10 2 0,-15-2 9,0 0-1,1 0 0,-1 0 0,0 1 0,0-1 1,0 0-1,0 1 0,0 0 0,0-1 1,0 1-1,-1 0 0,1 0 0,-1 0 1,1 0-1,-1 1 0,0-1 0,0 0 1,1 0-1,-2 1 0,1-1 0,0 1 1,0 3-1,2 28 36,-3-29 309,3-5 755,-3 0-1054,2 0-32,-1 0 17,3 27-364,-1 13 302,-2 56-1,-1-43 82,0-53 74,0-6 277,0-14-319,1-1 0,0 0-1,7-28 1,-5 38-85,1-1 0,0 1 0,0 0 0,1 1 0,0-1 0,1 1 0,12-17 0,-10 17-3,0 0 1,1 1-1,-1 0 1,2 1-1,-1 0 1,1 0-1,0 1 1,1 0-1,0 1 1,0 0-1,0 1 0,0 0 1,1 1-1,0 1 1,0-1-1,0 2 1,1 0-1,-1 0 1,20 0-1,-31 2 9,4 0-11,-1 0 0,0 0 1,1 1-1,-1-1 0,0 1 0,5 1 1,-7-1 10,-1-1 0,1 1 0,-1 0 0,0 0 0,1 0 1,-1 0-1,0 0 0,0 0 0,0 0 0,1 1 0,-1-1 1,-1 0-1,1 1 0,0-1 0,0 0 0,0 1 1,-1-1-1,1 1 0,0 2 0,2 12 4,0 1-1,-1-1 1,-1 0 0,0 1-1,-3 28 1,0 1-13,0-1 17,-8 45 0,4-44-144,0 46 0,6-90 48,0 0 0,0 0 1,0 0-1,1 0 0,-1 0 0,0 0 1,1 0-1,0 0 0,-1 0 1,1 0-1,0 0 0,0-1 1,0 1-1,0 0 0,0 0 1,0-1-1,1 1 0,-1-1 1,3 3-1,0-2-393,-1 0 0,1 0 0,-1 0 0,1 0 0,0-1-1,0 0 1,-1 0 0,1 0 0,6 1 0,29 1-5953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0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5026,'0'0'10402,"6"-22"-9404,22-71-390,-27 90-583,0 0-1,0 0 0,0 1 0,1-1 0,-1 1 0,1-1 1,0 1-1,-1-1 0,1 1 0,0 0 0,1 0 0,-1 0 0,0 0 1,0 0-1,1 1 0,-1-1 0,1 1 0,0-1 0,-1 1 1,1 0-1,0 0 0,0 0 0,0 0 0,0 1 0,4-1 1,1-1 24,2 0-30,0 0 0,0 1 0,0 0 0,0 1 0,0 0 0,0 0 0,10 3 0,-15-3-18,-1 1 0,0 1-1,1-1 1,-1 1-1,0-1 1,0 1-1,0 1 1,0-1 0,-1 0-1,1 1 1,-1 0-1,1 0 1,-1 0 0,0 0-1,0 0 1,0 1-1,4 6 1,-2-2-10,-1 1 0,0 0 0,0 0 0,-1 1 0,0-1 0,-1 1 0,2 14 1,-1 6 10,-1 34 0,-2-52 5,-1-1 0,0 0 0,-1 0 1,0 0-1,-1 0 0,0 0 0,-1 0 0,0-1 0,-7 14 0,7-17 0,0 0-1,0 0 1,-1-1-1,0 0 1,-1 1-1,0-1 1,1-1 0,-2 1-1,1-1 1,-1-1-1,1 1 1,-1-1-1,-13 6 1,11-7 61,1-1 1,-1 0-1,0-1 0,0 0 1,0 0-1,0-1 1,-13 0-1,3-1 1122,18 1-462,1 0-694,0 0 0,0-1-1,0 1 1,0 0 0,0-1 0,0 1 0,1 0-1,-1-1 1,0 1 0,0 0 0,0-1 0,1 1 0,-1 0-1,0 0 1,0-1 0,1 1 0,-1 0 0,0 0-1,1 0 1,-1 0 0,0-1 0,0 1 0,1 0-1,-1 0 1,0 0 0,1 0 0,-1 0 0,1 0-1,-1 0 1,0 0 0,1 0 0,16-3-43,-15 3 89,58-4-51,82 6 0,-134-1-36,1 0-1,-1 1 1,1 0 0,-1 0-1,0 1 1,0 0 0,0 1-1,0 0 1,-1 0-1,1 0 1,-1 1 0,0 0-1,-1 1 1,1-1 0,-1 1-1,0 1 1,0-1-1,-1 1 1,0 0 0,0 0-1,0 0 1,-1 1-1,-1 0 1,1 0 0,-1 0-1,0 0 1,-1 0 0,0 1-1,2 15 1,-3-18-3,-1 1-1,0-1 1,0 0 0,-1 0 0,1 0 0,-1 0 0,-1 0 0,-2 9-1,2-12 11,1 0 0,-1 0 0,0-1-1,-1 1 1,1 0 0,0-1-1,-1 1 1,0-1 0,1 0 0,-1 1-1,0-1 1,0-1 0,0 1 0,-1 0-1,1-1 1,-4 2 0,-13 4 16,-1 0-1,1-2 1,-1 0 0,-37 3 0,-87-4 132,130-4-127,14 0-58,0 0 0,1 0 0,-1 0 1,0 0-1,0 0 0,1 0 0,-1 0 0,0 0 0,0-1 1,1 1-1,-1 0 0,0 0 0,1-1 0,-1 1 1,0-1-1,1 1 0,-1 0 0,0-1 0,1 1 0,-1-1 1,1 0-1,-1 1 0,1-1 0,-1 1 0,1-1 1,0 0-1,-1 0 0,0-1-97,1 0 0,-1 0 0,1 0-1,0 0 1,0 0 0,0 0 0,0 0 0,0 0 0,0 0 0,1 0 0,-1-1 0,2-4-585,0 0 0,1 1 0,-1-1 0,1 1 0,0 0 0,5-7 0,31-32-6815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0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37 10901,'0'0'11088,"19"-3"-10616,-4 0-383,8-1 40,0 1 0,1 0 0,43 3 1,-36 3 65,6 0-2685,-76-3 803,-103-2-1500,114 0 3283,1-1 0,0-2 0,-31-8 0,57 12-16,1 1 0,-1 0 0,1 0 0,-1 0-1,1 0 1,0 0 0,-1 0 0,1 0 0,-1 0 0,1 0-1,-1 0 1,1 0 0,-1 0 0,1 0 0,-1 0 0,1 0 0,0 0-1,-1 1 1,1-1 0,-1 0 0,1 0 0,0 0 0,-1 1 0,1-1-1,-1 0 1,1 1 0,0-1 0,-1 0 0,1 1 0,0-1-1,-1 1 1,-4 14-254,4-9 368,-8 28 94,1 0 1,2 0-1,1 1 1,2 0-1,1 0 1,4 41-1,-2-73-268,1-1-1,0 1 0,-1 0 1,1-1-1,0 1 0,0-1 1,1 1-1,-1-1 1,1 1-1,-1-1 0,1 0 1,-1 0-1,1 0 0,0 0 1,0 0-1,0 0 0,1 0 1,-1-1-1,0 1 1,0-1-1,1 0 0,-1 0 1,1 1-1,0-1 0,-1-1 1,1 1-1,5 1 1,7 0 162,0 0 1,0-1 0,29-1 0,-26 0 85,107-12 447,-103 12-685,-8-1-7,-1 1-1,20 3 1,-29-2-21,0 0-1,0 0 1,0 0-1,0 0 0,0 1 1,0 0-1,0 0 0,0 0 1,-1 0-1,1 1 1,5 4-1,-2 0 2,0 1-1,0 0 1,-1 0-1,0 0 1,0 1 0,-1 0-1,8 18 1,-11-21-5,1 1 1,-1 0-1,-1 0 1,1 0-1,-1 0 0,0 1 1,-1-1-1,0 0 0,0 0 1,0 0-1,-1 1 1,-2 7-1,3-14 3,0 1 1,-1-1-1,1 0 0,-1 0 0,0 1 1,1-1-1,-1 0 0,0 0 0,0 0 1,0 1-1,0-1 0,0 0 0,0-1 1,0 1-1,0 0 0,0 0 0,0 0 1,-1-1-1,1 1 0,-3 1 0,-31 5 68,29-6-57,-84 6-168,-128-5 0,153-3-808,-29-4-2632,2-11-3554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0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82 3474,'0'0'0,"-155"-82"-1569,118 85 256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0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11 451 8468,'-2'-23'800,"1"6"-536,-7-142 2255,8 146-2030,0-1 0,1 0 0,5-22-1,-5 32-419,0-1-1,1 1 0,-1 0 0,1-1 0,1 1 0,-1 0 0,0 0 0,1 1 1,0-1-1,0 0 0,0 1 0,0 0 0,0 0 0,7-5 0,1 1 15,0 0 1,0 1-1,1 1 0,-1 0 0,1 0 0,0 1 1,1 1-1,14-3 0,4 2 22,1 1 0,35 1 1,-58 2-99,1 0 1,-1 1-1,0 0 1,0 0 0,0 1-1,0 0 1,0 1-1,0 0 1,0 1 0,-1-1-1,1 1 1,-1 1-1,0 0 1,-1 0 0,1 1-1,-1-1 1,0 2-1,0-1 1,-1 1 0,0 0-1,0 0 1,-1 0-1,1 1 1,-2 0 0,5 10-1,-2-3 6,-1 0 0,-1 1 0,0-1 0,-1 2 0,-1-1 0,1 20 0,-1 100 301,-3-86-71,-6 21 974,5-118 1300,0 20-2381,1 1 0,0-1-1,2 0 1,1 1 0,8-30 0,-3 32-120,0 1 0,2 1 0,1-1-1,1 2 1,1 0 0,0 0 0,2 1-1,24-26 1,-27 34-17,0 0-1,1 0 0,1 2 1,0 0-1,24-13 0,-28 18-4,0 0-1,1 1 1,0 0-1,0 1 1,0 0-1,0 0 0,0 2 1,1-1-1,11 1 1,-21 1 0,0 0 0,0 0 1,0 0-1,0 0 0,-1 0 1,1 0-1,0 1 0,0-1 0,0 1 1,0 0-1,0-1 0,0 1 1,-1 0-1,1 0 0,0 0 0,-1 0 1,1 1-1,-1-1 0,1 0 1,-1 1-1,0-1 0,1 0 0,-1 1 1,0 0-1,0-1 0,0 1 1,0 0-1,0 0 0,0 1 0,1 5-12,0 0 1,-1 0-1,0 0 0,0-1 0,-2 16 0,1-10 33,-5 428-47,5-435-92,0 0 0,1 0 0,-1 0 0,1 0-1,1 0 1,-1-1 0,1 1 0,0 0 0,0-1 0,1 0 0,0 1 0,0-1 0,0 0 0,0 0 0,1-1 0,0 1 0,0-1 0,6 5 0,-4-4-603,0 0 0,1-1 0,-1 0 0,1-1 0,0 1 0,0-1 0,0 0 0,1-1 1,-1 0-1,1 0 0,-1-1 0,1 0 0,11 0 0,31 0-5916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38 5651,'0'0'9961,"0"-10"-8869,-1-12-910,1 22-179,0 0-1,0-1 0,0 1 0,0 0 0,0 0 0,0 0 0,0 0 0,0-1 0,0 1 0,0 0 0,0 0 0,0 0 0,0 0 0,0-1 0,0 1 0,0 0 0,0 0 0,-1 0 0,1 0 0,0-1 0,0 1 0,0 0 0,0 0 0,0 0 0,0 0 0,0 0 0,0 0 0,-1-1 0,1 1 0,0 0 0,0 0 0,0 0 0,0 0 0,0 0 0,-1 0 0,1 0 0,0 0 0,0 0 0,0 0 0,0 0 0,-1 0 0,1 0 0,0 0 0,0 0 0,0 0 0,0 0 0,-1 0 0,-3 5 43,-1 0 0,1 1-1,1 0 1,-1 0-1,-3 8 1,-23 36 456,-2-2 0,-2-1 0,-73 78 0,-145 105 368,217-201-744,21-20-137,2 1 1,0 0-1,0 1 1,1 0-1,-11 14 1,22-25-93,0 1 1,-1-1 0,1 1-1,0-1 1,0 0-1,-1 1 1,1-1-1,0 0 1,0 1-1,0-1 1,0 1-1,0-1 1,0 1 0,0-1-1,-1 0 1,1 1-1,0-1 1,0 1-1,1-1 1,-1 1-1,0-1 1,0 0 0,0 1-1,0-1 1,0 1-1,0-1 1,1 0-1,-1 1 1,0-1-1,0 1 1,0-1-1,1 0 1,-1 1 0,0-1-1,1 0 1,-1 0-1,0 1 1,1-1-1,-1 0 1,0 0-1,1 1 1,-1-1-1,0 0 1,1 0 0,-1 0-1,1 1 1,-1-1-1,1 0 1,-1 0-1,0 0 1,1 0-1,0 0 1,27 3-3198,-24-3 2424,35 3-6072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9188,'0'0'3004,"15"-21"-1163,2-4-1027,33-34 0,-47 56-740,1 0 0,-1 0 0,1 0 0,0 1 0,0-1 0,0 1 0,0 0 0,1 0 0,-1 1 1,0-1-1,1 1 0,-1 0 0,1 0 0,0 1 0,-1-1 0,1 1 0,0 0 0,-1 0 0,1 1 1,-1-1-1,9 3 0,-5-2-8,-1 1-38,0-1 0,0 2 0,0-1 0,0 1-1,-1 0 1,1 0 0,-1 0 0,0 1 0,0 0-1,0 0 1,-1 1 0,1 0 0,-1 0 0,0 0-1,-1 1 1,1-1 0,-1 1 0,0 0 0,0 0-1,-1 1 1,4 8 0,-4-8-17,0 1-1,0-1 1,-1 1-1,0 0 1,0 0-1,-1 0 1,0 0-1,0 0 1,-1 0-1,0 0 1,-1 0-1,1 1 1,-2-1-1,1 0 0,-1-1 1,0 1-1,-1 0 1,0 0-1,-5 9 1,1-7-8,-1 1 0,0-1 0,0 0 0,-2-1 0,1 0 1,-1 0-1,0-1 0,-1 0 0,1-1 0,-2 0 0,-19 8 0,14-7 75,-1-2 0,1 1 0,-1-2 0,0-1 0,-1 0 0,1-1 1,-33 1-1,49-4 431,4-2-439,-1 1-1,1 0 1,0 0-1,0-1 1,0 1-1,-1 0 1,1 1-1,0-1 1,4-1-1,-5 2-22,22-6-29,0 0-1,0 2 1,0 1 0,0 1-1,0 1 1,1 1 0,25 4-1,-40-3-21,0 0-1,0 1 1,0 0-1,-1 1 1,1 0-1,-1 0 1,0 1-1,0 0 1,0 0-1,0 1 1,-1 0-1,0 1 1,0-1-1,0 1 1,-1 1-1,0-1 1,0 1-1,0 0 1,-1 0-1,0 1 1,0 0-1,-1-1 1,0 2-1,-1-1 1,0 0-1,0 1 1,0-1-1,-1 1 1,-1 0-1,0 0 1,1 9-1,-2-17 5,0 1 1,-1-1-1,1 0 0,0 0 0,0 1 1,-1-1-1,1 0 0,-1 0 1,1 0-1,-1 0 0,1 1 0,-1-1 1,0 0-1,0 0 0,1 0 0,-1 0 1,0 0-1,0-1 0,-2 2 0,0 1 2,0-1 0,-1 0 0,1-1 0,-1 1 0,1 0 0,-6 1 0,-7 0 10,0 1 1,-21 0 0,31-3-8,-88 2-504,93-3 446,1 0 0,0 0 0,-1 0 0,1 0 0,0 0 1,0 0-1,-1 0 0,1 0 0,0 0 0,-1 0 0,1 0 0,0 0 1,0 0-1,-1 0 0,1-1 0,0 1 0,0 0 0,-1 0 1,1 0-1,0 0 0,0-1 0,-1 1 0,1 0 0,0 0 0,0-1 1,0 1-1,0 0 0,-1 0 0,1 0 0,0-1 0,0 1 0,0 0 1,0-1-1,0 1 0,0 0 0,0 0 0,0-1 0,0 1 1,-1 0-1,1-1 0,0 1 0,1 0 0,-1 0 0,0-1 0,0 1 1,0 0-1,0-1 0,0 1 0,0 0 0,0 0 0,0-1 0,0 1 1,1 0-1,-1 0 0,0-1 0,0 1 0,0 0 0,0 0 1,1-1-1,-1 1 0,1 0 0,15-18-3073,26-5-2407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52 8884,'0'0'9116,"15"-7"-8801,-10 5-281,6-3 20,-1 0 0,1 1 1,1 0-1,-1 1 0,0 0 0,1 1 0,22-2 0,13 4 106,-31 0-142,-22 0-89,-7 0 83,-33 1 3,-79-11 0,121 9 5,1 0 1,-1 1-1,1-1 0,-1 1 0,0 0 0,1 0 0,-1 0 0,0 0 0,1 0 0,-1 1 0,1 0 1,-1 0-1,1 0 0,-1 0 0,1 0 0,0 1 0,-1-1 0,1 1 0,0 0 0,0 0 0,0 0 0,0 1 1,1-1-1,-1 1 0,1-1 0,-1 1 0,1 0 0,0 0 0,-3 4 0,0 2-18,0-1 0,0 1-1,1 0 1,0 1 0,0-1-1,1 1 1,-2 12 0,1-2-12,2 1 0,0 32 0,2-48 11,0 0-1,1-1 1,-1 1-1,1 0 0,0-1 1,0 1-1,0-1 1,1 1-1,0-1 0,0 0 1,0 0-1,0 0 1,1 0-1,2 4 1,-2-5 8,-1 0-1,1-1 1,0 1 0,0-1 0,0 0 0,0 0 0,1 0 0,-1 0 0,0-1 0,1 1 0,-1-1 0,1 0 0,0 0 0,-1 0 0,1 0 0,0-1-1,-1 1 1,7-1 0,5 0 50,0-1 0,0-1 1,0 0-1,0-1 0,0 0 0,28-11 0,-28 8 6,0 1 0,1 0 0,0 0 0,0 2 0,0 0 0,1 1 1,-1 1-1,0 0 0,30 3 0,-42-1-64,-1-1 0,1 1 0,-1 0 0,0 0 1,1 1-1,-1-1 0,0 1 0,0 0 0,1-1 0,-1 2 1,-1-1-1,1 0 0,0 0 0,3 5 0,-2-2-1,0 0-1,-1 0 1,0 0-1,0 0 0,0 1 1,-1-1-1,0 1 1,2 7-1,-1-2 19,-1 1 0,0 0 0,-1 0 0,0 0 0,-1 0 0,0 0-1,-1 0 1,-4 18 0,3-24-13,0 0-1,0 0 0,-1 0 0,0 0 1,0 0-1,-1 0 0,0-1 0,0 0 1,0 0-1,0 0 0,-1 0 0,0-1 1,0 1-1,0-1 0,-1-1 0,1 1 1,-1-1-1,0 0 0,0 0 1,-11 4-1,-2-1-8,-1 0-1,0-1 1,0-1 0,0-1 0,-34 1-1,29-3-401,1-1-1,-49-8 1,59 5-252,0 0 0,0-1 1,0-1-1,0 0 0,1-1 0,-18-10 0,-47-37-5422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1892 65 6707,'-23'-9'467,"11"4"-345,-13-5 219,0 1 0,-1 2-1,0 0 1,-1 1 0,-35-2-1,18 5 228,0 2-1,0 3 1,1 1 0,-1 2-1,1 2 1,0 1-1,-78 28 1,4 15 106,2 4-1,3 6 1,-138 98 0,0 35 538,198-147-904,3 3 1,-66 84-1,93-102-208,1 0 1,1 2-1,3 0 1,0 1-1,2 0 1,2 1-1,2 1 1,-9 42 0,11-24 24,1 0 1,4 1 0,1 0 0,10 110 0,-1-123-79,2 0 1,2-1-1,2 0 1,1-1 0,2 0-1,25 47 1,0-15 28,2-1 1,67 84 0,-49-81-31,3-4 1,3-2 0,3-3 0,3-4 0,88 60 0,-42-44-18,3-5 0,231 101 0,-43-61 2,-244-96 46,0-2 0,124 12-1,-100-23-10,125-8 0,-159-1-1,0-2 0,-1-3 0,75-24 0,-34 1 48,-2-3 1,-2-5-1,114-69 0,-135 65 77,-3-2 0,-1-3 0,-3-3 1,83-89-1,-84 74-39,-4-2 0,-3-3 0,47-83 0,-79 116-81,-2-1 0,-2 0-1,-2-2 1,-1 0 0,-3-1 0,-1-1 0,11-91 0,-18 78 75,-3 0 0,-2 0 0,-2-1 0,-4 1 0,-1 1 0,-3-1 0,-35-108 0,8 68-50,-77-146 0,81 185-63,-3 1 0,-2 2 0,-67-76 0,83 109-32,-1 1 0,-1 1 1,-1 2-1,0 0 0,-2 1 0,-30-15 0,19 15-23,-1 1 0,-1 2 0,-82-20 0,-176-13 0,270 44-21,23 4 27,-18-4 11,22 3 4,1 1 0,-1 0 0,0 0 0,1 0 0,-1 0 0,1-1 0,-1 1 0,0 0 0,1 0 0,-1-1 0,1 1 0,-1-1 0,1 1 0,-1 0 0,1-1 0,-1 1 0,1-1 0,-1 1 0,1-1 0,0 1 0,-1-1 0,1 1 0,0-1 0,0 0 0,-1 1 0,1-1-1,0 0 1,-6 1-111,-5 0-564,10 0 610,1 0 0,0 1 1,0-1-1,0 0 0,0 1 0,-1-1 1,1 0-1,0 1 0,0-1 0,0 0 1,0 1-1,0-1 0,0 1 0,0-1 1,0 0-1,0 1 0,0-1 0,0 0 1,0 1-1,0-1 0,1 1 0,-1-1 1,0 0-1,0 1 0,0-1 0,0 0 1,1 1-1,-1-1 0,0 0 0,0 0 1,1 1-1,-1-1 0,0 0 0,1 0 1,-1 1-1,1-1 0,41 47-5824,-23-28 2477,25 27-7674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14 128 2385,'0'0'5683,"-1"-10"-4312,-4-32-37,-2 27 1741,10 15-836,-2 0-2167,204 1 463,319-6 790,-221-25 625,-303 31-1897,1-1 1,0 0-1,-1 0 1,1 0-1,-1-1 0,1 1 1,0 0-1,-1 0 0,1 0 1,0 0-1,-1-1 0,1 1 1,-1 0-1,1 0 0,-1-1 1,1 1-1,-1 0 0,1-1 1,-1 1-1,1-1 0,-1 1 1,1-1-1,-1 1 1,1-1-1,-1 1 0,0-1 1,1 1-1,-1-1 0,0 1 1,0-1-1,1 0 0,-1 1 1,0-1-1,0 1 0,0-1 1,0 0-1,0 0 0,0 0-61,0 0 0,-1 0-1,1 1 1,-1-1 0,1 0-1,-1 1 1,1-1 0,-1 0-1,1 1 1,-1-1-1,0 1 1,1-1 0,-1 1-1,0-1 1,1 1 0,-1-1-1,0 1 1,1 0 0,-1-1-1,0 1 1,0 0-1,0 0 1,1 0 0,-1 0-1,0 0 1,0-1 0,0 1-1,0 1 1,-1-1-188,1 0 0,0 0 0,0 1 1,0-1-1,0 0 0,0 1 0,0-1 0,0 1 0,1-1 0,-1 1 1,0 0-1,0-1 0,0 1 0,0 0 0,1-1 0,-1 1 1,0 0-1,1 0 0,-2 1 0,-5 6-1322,-23 19-3780,-4 0-2425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2721,'0'0'8754,"31"0"-7194,-5 0-1233,187-7 1878,463-42 1541,-664 49-3704,-8 1-30,-1-1-1,0 0 0,0 0 1,0-1-1,0 1 0,0 0 1,0-1-1,0 0 0,0 0 1,0 0-1,4-2 1,-4-17 188,-1 15-654,1 0 1,0 0 0,0 0 0,1 0-1,0 1 1,0-1 0,8-7 0,10-10-3559,7-15-4280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35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13 1745,'0'0'11205,"-45"-10"-7331,66 10-3522,17 0-224,7-2-96,6 2-64,-8 0-544,-6 0-1553,-10 0-1361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3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263 119 10037,'0'0'336,"-25"-15"1158,-81-47 667,65 36-654,38 23-1033,0 1-1,0 1 1,0-1 0,0 0 0,0 1 0,-7-3 1523,26 5-1932,0 1 0,0 1 0,0 0 1,0 1-1,-1 1 0,24 10 0,-17-7-1,48 18-5,-1 4-1,-1 3 1,93 60 0,-133-74-51,0 2 1,-1 0-1,-1 2 1,-1 1-1,-1 0 1,-2 2-1,0 1 1,-2 1-1,-1 1 1,16 31-1,-25-39-23,-2 1 0,0 0 1,-1 0-1,-2 0 0,6 42 0,-9-50 13,-2 0-1,1-1 1,-1 1 0,-1 0-1,-1 0 1,0-1 0,0 1-1,-2-1 1,1 0-1,-2 0 1,-6 14 0,2-12 21,0-1 0,-1-1 0,0 1 0,-1-2 1,-1 1-1,0-2 0,-25 20 0,-10 2 20,-50 26 1,-206 83-14,35-20-26,260-118 1,1 0 0,0 1 0,-12 9 0,17-13-57,0 1 0,1-1 0,-1 1 0,1 0 0,0 0 0,-1 0 0,1 0 0,0 0 0,0 0-1,0 0 1,1 0 0,-1 0 0,0 0 0,1 1 0,0-1 0,-1 0 0,1 5 0,0-6-96,0 0 0,0 0 1,0 0-1,0 0 0,0 0 0,1 0 1,-1 0-1,0 0 0,1 0 1,-1 0-1,0 0 0,1 0 1,-1 0-1,1 0 0,0 0 1,-1 0-1,1-1 0,0 1 0,-1 0 1,1 0-1,0-1 0,0 1 1,1 0-1,26 8-3784,23-4-3371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187 122 9957,'0'0'6861,"-22"10"-6583,12-5-242,-2 0-1,-1 2 1,1-1-1,-19 15 1,25-16-9,1 0 0,0 0 0,0 0 0,0 1 1,1-1-1,0 1 0,0 0 0,0 0 0,1 1 0,-1-1 0,2 1 1,-3 7-1,-4 16 130,2 0 1,2 0-1,0 1 0,2-1 1,2 1-1,0 0 1,7 50-1,-5-73-147,1-1 1,0 0-1,0 1 0,1-1 1,0 0-1,0 0 0,0-1 1,1 1-1,0-1 0,1 1 1,-1-1-1,1-1 0,0 1 0,1-1 1,-1 0-1,1 0 0,0 0 1,0-1-1,1 0 0,-1 0 1,1 0-1,10 3 0,1 0 35,1-1 0,0-1-1,0-1 1,1-1 0,-1 0 0,1-1-1,29-2 1,-43 0-4,-1 0 1,1 0-1,-1-1 1,1 0-1,-1 0 0,1-1 1,-1 1-1,0-1 1,0 0-1,0-1 0,0 1 1,8-6-1,-8 3 26,0 0 0,0 0 0,0 0 0,-1 0 0,1-1 0,-1 0 0,-1 0 0,1 0 0,4-13 0,-1 0 114,-1 1 0,-1-1-1,0 0 1,-2-1-1,3-38 1,-8-100 402,2 158-579,-1-19 33,-2 0-1,1 1 1,-2-1 0,-1 1 0,0 0 0,-1 0 0,-14-27 0,14 33-38,-1-1 0,-1 1 0,0 1-1,-1-1 1,0 2 0,0-1 0,-1 1 0,-1 0 0,0 1 0,-18-12-1,25 19-116,1 0-1,-1 0 1,1 1-1,-1-1 1,0 1-1,0 0 0,-3 0 1,-9 3-2577,16-2 2403,-1 0 0,0 1 0,1-1 0,-1 1 0,1-1 0,-1 1 0,1-1 0,-1 1 0,1-1 0,0 1 0,-1 0 0,1-1 0,0 1 0,-1 0 0,1-1 0,0 1 0,0 0 0,-1-1 0,1 1 0,0 1 0,-1 22-7133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108 138 6547,'0'0'2737,"3"-22"366,9-66-552,-10 66-908,-5 17-505,-8 17-289,9-9-937,-11 19 220,1 1 0,1 0 0,1 1 0,1 0 0,1 0 0,-8 40 0,6-16 169,-6 97 0,13 51 121,3-172-393,0-6-25,1 0 1,1 0-1,0 0 0,1 0 0,1-1 0,1 1 0,1-1 0,12 28 0,-14-37-197,1 0 0,0 0 1,1 0-1,0-1 0,0 1 0,0-2 0,14 12 0,-14-13-265,0-1 0,1 0 1,0 0-1,0-1 0,0 1 0,0-2 1,0 1-1,1-1 0,-1 0 0,12 1 1,28-1-4946,-3-4-2902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7155,'0'0'4208,"0"-21"-1247,0-65-672,4 65-312,-4 21-1964,1-1 0,-1 1 0,0 0 1,0 0-1,0 0 0,0 0 0,1 0 0,-1-1 0,0 1 0,0 0 1,0 0-1,0 0 0,1 0 0,-1 0 0,0 0 0,0 0 0,1 0 1,-1 0-1,0 0 0,0 0 0,0 0 0,1 0 0,-1 0 0,0 0 1,0 0-1,0 0 0,1 0 0,-1 0 0,0 0 0,0 0 0,1 0 1,-1 0-1,0 0 0,0 0 0,0 0 0,0 1 0,1-1 0,-1 0 1,0 0-1,12 16 76,-12-16-88,8 15 58,-2 0 0,0 1 0,-1 0 0,-1 0 0,0 0-1,-1 0 1,1 17 0,1 122 727,-5-133-642,0-14-85,0 0 1,-1 0-1,-3 14 1,4-20-27,-1-1 0,1 1 0,-1 0 0,0-1 0,0 1 0,1-1 0,-1 1 0,0-1 0,0 1 0,-2 1 0,2-3-5,1 1 1,-1-1-1,1 0 1,-1 1-1,0-1 1,1 0-1,-1 1 1,0-1-1,1 0 1,-1 0-1,0 0 1,1 1 0,-1-1-1,0 0 1,1 0-1,-1 0 1,0 0-1,1 0 1,-1-1-1,0 1 1,1 0-1,-1 0 1,0 0-1,1 0 1,-1-1 0,0 1-1,-3-9 468,4-1-449,0-1 1,0 1-1,1-1 0,0 1 0,0 0 0,1 0 0,1-1 0,0 1 0,0 0 1,1 1-1,0-1 0,1 1 0,0 0 0,0 0 0,1 0 0,0 1 1,11-12-1,5-4-40,46-40 0,-59 56-9,1 1 1,0 0-1,0 1 0,1 0 1,0 0-1,0 1 1,0 0-1,16-3 1,-26 7-4,1 0-1,0 1 1,0-1 0,0 1 0,0 0 0,0 0-1,0 0 1,1 0 0,-1 0 0,0 0 0,0 0 0,0 1-1,0-1 1,0 1 0,-1-1 0,1 1 0,0 0 0,0 0-1,0 0 1,0 0 0,-1 0 0,1 0 0,0 0 0,-1 0-1,1 1 1,-1-1 0,0 1 0,2 1 0,0 4-13,0-1 0,0 1 1,0-1-1,-1 1 0,0 0 1,1 12-1,0-6 36,56 272-1750,-50-231-1194,-7-19-4006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11205,'0'0'7732,"165"106"-7348,-138-2 240,-14 9-496,-13 5 416,0-5-287,-32-7-257,-10-13 208,-12-6-208,-7-5-785,-6-10-1552,-11-9-2929,1-20-4851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2:1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128 201 8228,'0'0'1883,"-23"-7"404,-68-19 439,78 22-322,13 2-1483,18 2-860,-10 0 304,347 1 801,455-3 1326,-654 0-1446,171-26 0,-322 27-918,20-4 107,-25 5-197,1 0 1,0 0-1,-1 0 0,1 0 0,0-1 0,-1 1 0,1 0 0,0 0 1,-1-1-1,1 1 0,-1 0 0,1-1 0,-1 1 0,1-1 0,-1 1 0,1-1 1,-1 1-1,1-1 0,-1 1 0,1-1 0,-1 1 0,0-1 0,1 0 1,-1 1-1,0-2 798,2-4-1538,0 3 150,1-1 0,-1 1 0,-1-1 0,1 1 0,0-1 1,-1 0-1,0 1 0,0-1 0,0 0 0,0 0 0,-1 0 0,0 0 0,0 0 0,0-5 0,0-37-8137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5:4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1213 1355 480,'-1'-2'7174,"-8"-5"-6608,-11 4 6329,23 3-5915,33 2-561,478-24 275,-460 18-174,-243 3-118,-294 6-1156,361-4 1610,430 0-629,430-5 806,-483-14-484,-242 17-421,-25 0 230,-234-4-411,147 6-38,-832-1-582,1115 0 893,511 7 550,12 3-260,-700-13-224,-7 3-279,0 0 1,0 0 0,0 0 0,0-1-1,0 1 1,0 0 0,0 0-1,0 0 1,0 0 0,0-1-1,0 1 1,0 0 0,0 0 0,0 0-1,-1 0 1,1-1 0,0 1-1,0 0 1,0 0 0,0 0 0,0 0-1,0 0 1,0-1 0,0 1-1,-1 0 1,1 0 0,0 0 0,0 0-1,0 0 1,0 0 0,0 0-1,-1 0 1,1-1 0,0 1-1,0 0 1,0 0 0,0 0 0,0 0-1,-1 0 1,1 0 0,0 0-1,0 0 1,0 0 0,-1 0 0,1 0-1,0 0 1,0 0 0,0 0-1,0 0 1,-1 0 0,1 1 0,0-1-1,0 0 1,0 0 0,0 0-1,-197-9-269,118 8-49,-603-3-1897,672 4 2161,-5-1 19,2 1 3,0 0 1,0 1-1,0 0 1,0 1-1,-15 4 0,27-4 39,8 1 12,64 8 349,0-4-1,77-1 0,-62-4-269,448 5 588,-491-8-629,0-3 0,1-1 0,-1-2 0,-1-2 0,0-2 1,58-22-1,-65 18 14,-1-1 0,-1-1 0,0-2 0,-2-1 0,0-2 0,-1-1 0,44-44 0,-67 60-23,0-1 1,0 0-1,0-1 0,-1 0 1,-1 0-1,1 0 1,-1 0-1,-1-1 1,0 0-1,0 0 0,-1 0 1,0 0-1,-1-1 1,0 1-1,-1-1 1,0 1-1,-1-14 1,0 9-22,0 1 1,-1-1 0,0 0 0,-2 1 0,0-1 0,0 1 0,-1 0 0,-1 0 0,-11-23 0,-1 6-28,-1 2 0,-1 0 1,-2 1-1,-1 1 0,-28-28 0,31 38-4,-1 0 0,0 1 0,-1 1 0,0 0 0,-2 2 0,1 1 0,-40-15 0,8 9-1,-1 2 0,-82-11 0,-115-2 18,201 24-14,-638-20-132,617 29 127,1 4 0,-118 28 0,-134 60-4,52 5-64,221-78 78,1 2 1,1 2-1,-53 41 1,86-58-11,1 2 0,0 0 0,-12 15 0,22-22-12,0 0 0,0 1 1,0-1-1,1 1 1,0 0-1,0 0 1,0 1-1,1-1 1,0 0-1,0 1 1,-1 8-1,2-6 7,0 0-1,0 1 0,1-1 1,1 1-1,-1-1 0,1 0 1,1 1-1,0-1 0,0 0 1,1 0-1,0 0 0,5 9 1,1-2-4,1-1-1,0 0 1,1-1 0,0 0 0,23 20 0,-2-4 22,2-2-1,0-2 1,2-1 0,60 31 0,166 63-19,-111-61 40,187 47 1,-237-82 7,1-3 0,207 11 0,18-32-32,-249-5-3,-1-2 0,93-23 0,-29-7 8,-2-5 0,247-115 0,-379 155-15,32-16 143,-2 0 0,52-37 0,-81 50-112,1-1 1,-1 1 0,0-2-1,0 1 1,-1-1 0,0 0-1,-1 0 1,0-1-1,0 0 1,0 0 0,-1-1-1,-1 1 1,0-1 0,0 0-1,3-15 1,-5 9-7,0 0-1,-2 0 1,0 0 0,-1-1 0,0 1-1,-1 1 1,-1-1 0,0 0 0,-2 0-1,1 1 1,-2 0 0,-10-20 0,-4-1 27,-1 1 1,-1 1 0,-48-54-1,36 50-55,-1 1 0,-3 3-1,0 0 1,-53-33 0,32 29-7,-2 2 0,-100-41 0,40 31-7,-3 5-1,-243-46 0,203 58-13,-2 7-1,0 7 0,-233 9 1,363 9 24,1 2 0,0 1 1,0 2-1,-57 21 0,-129 66-122,198-84 103,-48 22 10,-202 98-82,14 20 57,240-138 33,1 1 1,0 0-1,2 1 0,-21 23 0,28-28-7,1 1 0,1 0 0,0 0 0,0 1 0,1 0 0,0 0 0,1 1 0,-5 20 0,4-6 3,2 1-1,1 0 1,1 0-1,1 0 1,1 0 0,2 0-1,1 0 1,1 0-1,8 31 1,-1-21-7,2 0 1,1 0 0,1-2-1,3 1 1,39 60-1,-42-75 15,1-1 1,1-1-1,0 0 0,2-2 0,0 0 0,1-1 0,25 16 1,-18-16 1,2-1 1,0-1 0,1-2 0,0-1 0,48 13-1,-3-7-4,2-4-1,126 8 0,162-15-413,-288-7 234,1058-71-3326,-865 23 2031,-242 41 1297,0-2 1,-1 0 0,0-2 0,0-1 0,-2-1 0,1-2 0,25-19-1,-45 30 201,0-1 0,0 0 0,0 0 0,-1-1 0,1 1 0,-2-1 0,1 0 0,-1-1 0,1 1 0,5-15 0,-7 14 421,-1-1 0,0 1-1,-1-1 1,0 0-1,0 0 1,0-11 0,-1-23 3907,0 42-4253,0 55-61,0-52 20,0 3 163,0-11 470,0 4-749,1 0-849,-1 1 867,1-1 1,-1 1-1,1 0 1,-1-1-1,0 1 0,1 0 1,-1-1-1,0 1 0,1-1 1,-1 1-1,0-1 0,0 1 1,1-1-1,-1 1 0,0-1 1,0 1-1,0-1 1,0 1-1,1-1 0,-1 1 1,0-1-1,0 1 0,0-1 1,0 0-1,0-17-3185,-5-2-1507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6:5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2783 436 2417,'0'0'7235,"-12"-23"-5722,-43-70-272,52 88-1116,-1 0 0,1 1 0,0-1 0,-1 1 0,0 0 0,0 0 0,0 0 0,-1 1 0,1 0 0,-1-1 0,0 1 0,-10-4 0,0 0 235,-106-54 805,-141-49 1,202 90-1129,-1 2-1,0 3 1,-2 3-1,1 3 1,-128-3-1,139 11 1,-251 3-24,217 2 46,-129 25 0,120-10-42,-146 52-1,192-53-10,1 2 0,2 2 1,0 3-1,-74 52 0,64-35 83,2 3 0,2 2 0,3 2-1,1 2 1,2 3 0,-39 62 0,72-98-79,1 1 0,1 0 0,1 0 0,1 1 0,0 0 0,2 1 0,0 0 0,1 0 0,2 0 0,0 0 0,0 36 0,4-44-15,0 0 0,1-1 1,1 1-1,0-1 0,0 0 0,2 0 0,-1 0 1,2 0-1,-1-1 0,2 0 0,-1 0 0,1-1 1,1 1-1,17 17 0,7 3 8,1-2 1,1-1-1,40 25 0,24 11 23,2-4-1,3-5 0,2-4 1,2-5-1,2-5 0,2-4 1,1-5-1,2-5 0,217 22 1,355-36 171,-592-16-193,-1-5 0,1-4 0,151-38 0,-168 27 16,-1-2 0,-2-4-1,-1-3 1,113-68 0,-148 77 133,-2-2-1,-1-2 1,-1-1 0,-1-1 0,37-44 0,-54 53 60,-1 0-1,-1 0 1,0-2 0,-2 0 0,-1 0-1,0-1 1,-2 0 0,0-1 0,-2 0-1,8-43 1,-9 3 458,-3-112-1,-3 175-661,-1-15 39,0 0 1,-2 1-1,1-1 0,-2 1 0,0 0 0,-1 0 0,-9-22 0,3 17 17,0 0-1,-1 0 0,-1 1 1,-24-27-1,5 12-2,-3 1 0,0 2 0,-2 1 0,-57-35 0,37 32-2,-1 2 1,-1 2 0,-1 3 0,-1 3-1,-113-27 1,79 31-61,-1 4 1,0 4-1,-120 2 0,175 8-143,18 0 119,1 1 1,-35 5-1,51-4-277,0 0-1,-1 0 1,1 1-1,0 0 1,0 0 0,1 1-1,-1 0 1,1 0-1,-1 0 1,1 1-1,0-1 1,0 1 0,-6 7-1,-12 16-5071,6-4-4509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42 345 5250,'0'0'10026,"-8"-22"-8790,-20-70-209,26 88-961,1-1 0,0 0 1,0 0-1,1 0 0,-1 0 1,1 0-1,0-1 1,1 1-1,-1 0 0,1 0 1,0 0-1,0 0 0,1 1 1,-1-1-1,1 0 0,0 0 1,0 1-1,1-1 0,-1 1 1,1 0-1,6-7 1,0 2-44,1 0 0,0 0 0,1 1 0,0 0 0,22-11 0,-20 12 9,-2 0-38,1 0 1,0 1-1,1 1 0,-1 0 1,1 0-1,0 2 1,0-1-1,0 2 1,1 0-1,22-1 0,-34 3-8,0 0 0,0 0 0,-1 1-1,1-1 1,0 0 0,0 1 0,-1 0-1,1-1 1,0 1 0,-1 0 0,1 0-1,-1 0 1,1 0 0,-1 0 0,1 0 0,-1 0-1,3 3 1,-1-1-3,-1 1 0,1 0 0,-1 0 1,1 0-1,-1 1 0,2 7 0,2 6 5,-2 0 0,4 30 1,-7-43 10,5 66 66,-3 87 1,-3-107 229,0-50-36,11-3 208,1-4-367,0 0-1,-1 0 1,0-1 0,-1-1 0,19-16-1,48-52 192,-61 59-267,27-31 393,-2-1 1,35-57 0,-75 106-406,-1 0 0,0 0 0,0 0 0,0 0 0,0 0-1,1 0 1,-1 0 0,0 0 0,0 0 0,0 0 0,0 1 0,0-1-1,0 0 1,1 0 0,-1 0 0,0 0 0,0 0 0,0 0-1,0 0 1,0 0 0,0 0 0,0 1 0,1-1 0,-1 0 0,0 0-1,0 0 1,0 0 0,0 0 0,0 1 0,0-1 0,0 0-1,0 0 1,0 0 0,0 0 0,0 0 0,0 1 0,0-1 0,0 0-1,0 0 1,0 0 0,0 0 0,0 1 0,0-1 0,0 0-1,0 0 1,0 0 0,0 0 0,0 0 0,-1 0 0,1 1 0,0-1-1,1 15-141,-3 24 49,-11 58 0,8-70 95,1 1 0,1-1-1,2 1 1,0 0-1,5 38 1,-3-62-63,0 1 0,1-1 1,-1 0-1,1 1 0,0-1 0,0 0 1,0 0-1,1 0 0,0-1 0,-1 1 1,1-1-1,0 1 0,1-1 0,-1 0 0,1 0 1,-1 0-1,1-1 0,0 1 0,0-1 1,0 0-1,0 0 0,0-1 0,1 1 1,7 1-1,6 2-585,1-2 1,-1 0 0,1-1-1,30-1 1,22-3-2761,1-10-1803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0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 8932,'0'0'11157,"-16"-8"-11157,40 6 112,16-3-112,5-2 0,9 2-240,-1 0-1393,-7 5-672,-14 0-1648,-24 0-2386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35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4834,'0'0'8452,"0"17"-7684,24-7-127,14-1-481,12-4-144,9-5-16,11 0-2914,5-5-4929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16 301 6259,'0'0'12774,"-16"8"-12486,22-6-208,23-2-16,22 0-64,13 0-896,14-5-1794,7-7-2560,-5 0-2562</inkml:trace>
  <inkml:trace contextRef="#ctx0" brushRef="#br0" timeOffset="1">861 1 9925,'0'0'9751,"0"0"-9740,0 0 1,0 0-1,0 0 1,1 0-1,-1 1 1,0-1-1,0 0 0,0 0 1,0 0-1,0 0 1,0 1-1,0-1 1,0 0-1,0 0 1,-1 0-1,1 0 1,0 0-1,0 1 1,0-1-1,0 0 1,0 0-1,0 0 1,0 0-1,0 0 0,0 1 1,0-1-1,0 0 1,-1 0-1,1 0 1,0 0-1,0 0 1,0 0-1,0 0 1,0 1-1,-1-1 1,1 0-1,0 0 1,0 0-1,0 0 1,0 0-1,0 0 1,-1 0-1,1 0 0,0 0 1,0 0-1,0 0 1,0 0-1,-1 0 1,1 0-1,0 0 1,0 0-1,0 0 1,0 0-1,-1 0 1,1 0-1,0-1 1,0 1-1,0 0 1,0 0-1,0 0 0,0 0 1,-1 0-1,1 0 1,0 0-1,0 0 1,0-1-1,0 1 1,0 0-1,0 0 1,-2 12 126,1 1 1,0-1-1,2 25 1,0-4 208,-1 145-272,0-177-222,0 0 1,1-1-1,-1 1 0,0 0 1,0 0-1,0 0 0,1 0 1,-1-1-1,0 1 0,1 0 1,-1-1-1,1 1 0,-1 0 1,1-1-1,-1 1 0,1 0 1,0-1-1,-1 1 0,1-1 1,0 1-1,-1-1 0,1 1 1,0-1-1,0 1 0,-1-1 1,1 0-1,0 0 0,0 1 1,-1-1-1,1 0 0,0 0 1,0 0-1,0 0 0,0 0 1,0 0-1,35-3-6314,-5-7-1028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0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48 7523,'0'0'10976,"-9"6"-10608,4-4-353,1 0 0,0 1 0,0 0 0,0 0-1,1 0 1,-1 1 0,1-1 0,-1 1 0,1 0 0,0 0-1,1 0 1,-1 0 0,1 0 0,0 0 0,0 1-1,0-1 1,-2 8 0,0 9 59,1 1 0,0 0 0,2 43-1,1-59-69,0-1 4,0-1 0,1 1 0,-1-1 0,1 0 0,0 1 0,0-1 0,0 0 0,1 0 0,0 1 1,-1-1-1,1 0 0,1 0 0,-1-1 0,1 1 0,-1 0 0,1-1 0,0 0 0,0 0 0,0 0 0,1 0 0,-1 0 0,1 0 0,0-1 0,0 0 0,0 0 0,0 0 1,0 0-1,0 0 0,7 1 0,9 2 38,1-1 1,-1-1 0,1-1-1,41-1 1,-55 0 36,-1-1-1,1-1 1,-1 1 0,1-1 0,-1 0 0,0-1-1,1 1 1,-1-1 0,0 0 0,0-1 0,0 0-1,0 0 1,-1 0 0,1 0 0,-1-1 0,0 0-1,0 0 1,0-1 0,0 1 0,-1-1 0,0 0-1,0 0 1,0 0 0,-1-1 0,1 0 0,-1 1-1,3-9 1,-2 1 208,1-1-1,-1 1 1,-1-1-1,-1 1 1,0-1-1,0 0 1,-2 0-1,0-18 1,-1 27-258,0 0 0,1 0 1,-2 0-1,1 0 0,-1 0 0,1 1 1,-2-1-1,1 0 0,0 1 1,-1 0-1,0-1 0,1 1 0,-2 0 1,1 1-1,0-1 0,-1 1 1,0-1-1,0 1 0,0 0 0,0 0 1,-5-2-1,-3-2-480,-1 0 1,1 1 0,-2 0-1,1 1 1,0 1-1,-23-5 1,-14 4-3180,-3 4-2694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2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4530,'0'0'11597,"0"-6"-10644,0-10-624,1 10-24,0 9 670,22 446 452,-20-375-1416,-2 86 23,8-174-2571,4-13-1094,2-6-2134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27 2913,'0'0'10899,"0"-4"-10075,0 3-793,0 0 1,0 0-1,0 1 0,0-1 1,-1 0-1,1 0 0,0 0 1,0 0-1,0 1 0,-1-1 1,1 0-1,-1 0 0,1 0 1,0 1-1,-1-1 0,1 0 0,-1 1 1,0-1-1,1 0 0,-1 1 1,1-1-1,-1 1 0,0-1 1,0 1-1,0-1 0,-30-2 477,30 3-507,-5 1 46,-1 0 0,1 0 0,0 0 0,0 1 0,0 0 0,0 0 0,0 1 0,0-1 0,0 1 0,1 1 0,0-1 0,-1 1 0,1 0 0,0 0 0,-4 5 0,-4 5 20,1 0 0,0 0 0,-20 32-1,22-28-20,0 0-1,2 1 0,0 0 0,1 0 1,-8 36-1,10-22-7,0 0 1,0 61-1,6-80-36,0-1 0,1 1 0,0-1 0,1 0 0,0 1 0,1-1 0,1 0 0,0-1 0,0 1 0,1-1 0,1 0 0,0-1 0,1 0 0,11 13 0,-11-15 1,0 0 1,1 0-1,1-1 1,0 0-1,0-1 1,0 0-1,1 0 1,0-1-1,0-1 1,0 0-1,1 0 1,0-1-1,0-1 1,0 0-1,20 3 1,-32-6-3,12 1 23,-1 0 0,1-1 1,0 0-1,21-3 0,-31 3 25,1-1 0,0 0 1,0 0-1,-1 0 0,1 0 1,-1 0-1,1 0 0,-1-1 1,0 0-1,1 1 0,-1-1 1,0 0-1,0 0 0,0 0 1,0 0-1,-1 0 0,1 0 1,0-1-1,-1 1 0,0 0 1,1-1-1,-1 0 0,0 1 1,1-6-1,2-9 519,-2-1 0,0 0-1,0 0 1,-3-30 0,1 18-160,0 27-371,-1 0 0,1 1 0,-1-1 0,0 0 0,0 0 0,0 1 0,0-1 0,0 0 0,-1 1 0,1-1 0,-1 1 0,1 0-1,-1-1 1,0 1 0,0 0 0,0 0 0,0 0 0,0 0 0,-1 1 0,1-1 0,0 1 0,-1-1 0,0 1 0,1 0 0,-1 0 0,0 0 0,-3-1 0,-10-3-28,0 1-1,0 1 0,-24-2 1,33 4-16,-123-4-1682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1809,'0'0'8905,"-25"1"-6912,-6 2-1354,-75 2 2252,97-3-1858,7 0-163,9-1 988,325 1-536,-173-4-1035,142 2 220,-299 0-494,-22 0-231,-91-4-2770,-4 1-3362,43 1-843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36 5475,'0'0'10530,"6"-7"-9234,20-22-431,-445 396 1602,415-364-2291,4 3 3135,27 15-3352,0 0-1,2-2 1,0-1-1,1-1 1,0-2-1,42 15 1,88 13-1370,4-17-3926,-58-18-2237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41 704,'0'0'10021,"-27"13"-8911,-87 46-302,110-57-763,0 1-1,1 0 1,-1-1-1,0 1 1,1 1 0,0-1-1,-1 0 1,1 1-1,1 0 1,-1-1-1,0 1 1,1 0 0,0 0-1,0 1 1,0-1-1,0 0 1,1 1-1,0-1 1,0 1 0,0-1-1,0 1 1,1 0-1,0 7 1,-1-5 6,0 0-35,1-1 0,-1 1 0,1-1 1,1 1-1,-1-1 0,1 1 0,0-1 0,0 1 1,1-1-1,0 0 0,0 0 0,1 1 1,-1-1-1,1-1 0,1 1 0,-1 0 1,1-1-1,0 0 0,0 0 0,0 0 0,1 0 1,0-1-1,9 8 0,4 0 46,0-1 0,1 0-1,0-1 1,0-2 0,1 1 0,1-2-1,-1-1 1,1-1 0,0 0 0,0-2-1,0 0 1,1-1 0,33-2 0,-51 0-3,-1-1 0,1 1 0,-1-1 0,0 0 0,1 0 0,-1 0 0,0 0 0,1-1 0,-1 1 0,0-1 1,0 0-1,0 0 0,0 0 0,-1 0 0,5-4 0,-3 2 48,-1-1-1,0 1 1,0-1 0,0 0-1,0 0 1,-1 0 0,0 0 0,0 0-1,1-6 1,1-6 172,-1-1-1,-1 0 1,0 0 0,-1 0-1,-3-21 1,1 30-226,-1-1 0,0 1 1,0 0-1,-1 0 0,0 0 0,-1 1 1,0-1-1,0 1 0,-1 0 0,0 0 0,-1 0 1,1 1-1,-11-11 0,2 4-43,-1 0-1,0 1 1,-1 0 0,0 2-1,-24-14 1,37 23-63,-50-22 187,50 22-242,0 1 0,0 0 1,-1 0-1,1 1 0,0-1 1,-1 1-1,1 0 1,0-1-1,-1 2 0,1-1 1,-1 0-1,1 1 0,0-1 1,-4 2-1,6-1-189,-1 0 0,1 0 0,0 0 0,0 1 0,0-1 1,0 0-1,0 0 0,0 1 0,0-1 0,0 1 0,1-1 0,-1 1 0,0-1 1,1 1-1,-1-1 0,1 1 0,0-1 0,-1 1 0,1 0 0,0-1 0,0 4 0,0-4 122,-1 25-5711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65 7059,'0'0'8946,"0"6"-8792,-7 93 527,3-69-331,2 1 0,1 0 0,4 48 0,-1-71-331,0-1-1,0 1 1,0-1-1,1 1 1,1-1 0,-1 0-1,1 0 1,0 0-1,0-1 1,1 1-1,0-1 1,0 0-1,1 0 1,0-1-1,0 0 1,0 0-1,0 0 1,1-1-1,14 7 1,-12-6 8,1 0 0,0-2 0,0 1-1,0-1 1,1-1 0,-1 1 0,1-2 0,0 0 0,-1 0 0,1-1 0,0 0-1,0-1 1,-1 0 0,17-4 0,-22 4-5,1-1-1,-1 0 1,0 0-1,0-1 1,0 0 0,-1 1-1,1-1 1,-1-1 0,1 1-1,-1-1 1,0 0-1,4-5 1,-3 2-2,0 0 0,0-1 0,0 1 0,-1-1 0,-1 0 0,6-17 0,-3 2 180,-1 0 0,-1-1 1,-1 0-1,-1-41 0,-3 86 40,2 44-214,-1-59-26,1 0 1,0 0-1,0-1 0,1 1 1,0 0-1,0-1 0,0 1 1,1-1-1,3 8 0,0-5 1,1 0-1,0-1 0,0 1 0,0-1 1,1-1-1,0 1 0,0-1 0,1-1 1,0 1-1,16 6 0,-12-7 1,0 0 0,0-1 0,1-1 0,-1 0 0,1 0 0,0-2 0,19 1 0,-30-2 6,0 0 1,-1-1-1,1 1 0,0-1 0,-1 1 1,1-1-1,0 0 0,-1 0 0,1 0 1,-1-1-1,0 1 0,1-1 1,-1 1-1,0-1 0,0 0 0,0 1 1,0-1-1,0 0 0,0 0 0,0-1 1,-1 1-1,1 0 0,-1-1 0,0 1 1,1 0-1,0-4 0,2-7 15,1 0-1,-2 0 1,5-28-1,-7 34-15,7-59 101,-4 0 0,-4-72 0,-1 60 856,1 84-949,-1 0 1,0 0 0,0 0 0,-4 11 0,-3 10-63,3 19 30,2 0 0,3 68 1,1-89 9,-1-7-1,2-1 0,0 0 0,1 0 1,0-1-1,1 1 0,1-1 0,1 0 0,0 0 1,11 19-1,-15-32-149,1 0 0,-1 0 0,0 0-1,1 0 1,0 0 0,-1-1 0,1 1 0,0-1 0,0 0 0,1 1 0,-1-2 0,0 1 0,1 0 0,-1-1 0,1 1-1,5 0 1,-3 0-627,0-1-1,1-1 0,-1 1 0,0-1 0,1 0 0,-1 0 0,0-1 0,0 1 1,10-4-1,16-10-6127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7603,'0'0'7636,"171"-14"-7636,-78 7-3330,3-3-1552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330 441 5202,'0'0'10376,"-28"-11"-9616,-1-1-651,0 2-1,-37-8 1,61 17-101,0 1 0,0-1 0,1 1 0,-1 0 0,0 1 0,0-1 0,1 1 0,-1 0 0,0 0 0,1 0 0,-1 0 0,1 1 0,-1 0 0,-3 3 0,0 0 25,0 0 0,1 1 0,0 0 0,-11 12 0,16-16-25,-4 4 4,1 1 0,0 0-1,0 1 1,0-1 0,1 1 0,0 0-1,0 0 1,1 0 0,0 0 0,1 0 0,0 1-1,0 0 1,1-1 0,0 1 0,0 0-1,1 14 1,0-19-8,0 0 0,0 0-1,1 0 1,0 1 0,-1-1 0,1 0-1,0 0 1,1 0 0,-1 0 0,1-1-1,0 1 1,0 0 0,0-1 0,0 1-1,1-1 1,4 5 0,-2-3-3,1-1 0,-1 1 0,1-1 0,0-1 0,1 1 1,-1-1-1,1 0 0,-1-1 0,10 3 0,2-1 31,0-1 1,0 0 0,0-2-1,28 0 1,-40-1-1,1 0 0,-1 0 0,0-1 0,0 0 1,0 0-1,0-1 0,0 0 0,0 0 0,0 0 1,0-1-1,0 0 0,-1 0 0,0 0 0,1-1 1,-1 1-1,-1-1 0,1 0 0,0-1 0,-1 1 0,0-1 1,0 0-1,0 0 0,-1 0 0,0-1 0,0 1 1,0-1-1,-1 0 0,1 0 0,0-6 0,1-3 85,-2 1-1,1-1 0,-2 0 0,0 0 0,-1 0 1,-2-17-1,0-15 815,14 46-931,179 1-72,-189 0 76,0 0 1,0 0-1,1 0 0,-1-1 0,0 1 0,0-1 1,0 1-1,0-1 0,-1 0 0,1 0 0,0 0 1,0 0-1,0 0 0,-1 0 0,1-1 0,0 1 1,1-2-1,0-1 5,-1 1 0,1-1 0,-1 0 0,1 0 0,-1 0 0,0 0 0,2-7 0,0-1 13,-2 0-1,1 0 1,-1-1-1,-1 1 1,0-14 0,-1 8 1,1 2 46,-1 1-1,0-1 1,-1 0-1,-1 1 0,-1-1 1,0 0-1,-10-28 1,1 19 290,6 15-36,1 0 0,1-1 0,-1 1 0,2-1 0,0 0-1,0 1 1,-2-16 0,5 25 360,0 5-741,1 105-1,20 153 0,1-98 214,33 175 24,-54-336-180,11 33 42,-12-36-67,0 1 0,1-1 0,-1 0 0,0 1 0,0-1 1,1 0-1,-1 0 0,0 1 0,0-1 0,1 0 0,-1 0 0,0 1 1,1-1-1,-1 0 0,0 0 0,0 0 0,1 0 0,-1 0 0,1 1 1,-1-1-1,0 0 0,1 0 0,-1 0 0,0 0 0,1 0 0,-1 0 1,0 0-1,1 0 0,-1 0 0,0 0 0,1 0 0,-1 0 0,0-1 1,1 1-1,-1 0 0,0 0 0,1 0 0,-1 0 0,0-1 0,1 1 1,-1 0-1,0 0 0,1-1 0,-1 1 0,0 0 0,1-1 1,-1 1-46,8-9-1995,0-1 0,-1 0 0,11-20 0,-15 25 496,8-17-8109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35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4498,'0'0'9957,"54"-7"-9397,7 7 496,-5 2-303,-16 3-369,-18 0-384,-14 0-64,-8 2-560,-19 5-1393,-32-3-881,-16 1-3281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7507,'0'0'10165,"166"-46"-10213,-86 24-2017,-5-4-2145,-13-6-3425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8228,'0'0'9428,"0"79"-9204,0-16 849,3 7-497,2 2 80,6 0-320,2-7-336,1-10 48,5-11-48,-1-11-368,6-6-1425,6-13-2128,2-14-1746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127 108 4738,'0'0'11387,"-21"7"-10902,5-2-376,1 1 0,0 0-1,-21 12 1,34-17-82,0 1 1,0 0-1,0 0 0,1 0 1,-1 0-1,0 0 0,1 0 1,0 0-1,-1 1 0,1-1 0,0 0 1,0 1-1,0-1 0,0 1 1,1-1-1,-1 1 0,1 0 0,0-1 1,-1 1-1,1 0 0,0-1 1,0 1-1,1-1 0,0 4 1,0 0 3,0-1 0,0 0 1,1 0-1,-1-1 0,1 1 1,1 0-1,-1-1 0,0 1 1,1-1-1,3 5 0,-2-6-21,-1 1 1,1-1-1,0 1 0,0-1 0,0 0 0,0-1 1,1 1-1,-1-1 0,1 0 0,0 0 0,-1 0 0,8 1 1,1 0 53,1-2 0,-1 1 1,20-2-1,-31 0-43,1 0-1,0 0 1,-1 0 0,1 0 0,0-1 0,-1 1-1,1-1 1,0 0 0,-1 0 0,1 0 0,-1 0-1,1 0 1,-1-1 0,0 1 0,1-1 0,-1 1 0,3-4-1,-3 2 33,0 0-1,0 0 1,0 0-1,0 0 1,-1 0-1,0 0 1,1-1-1,-1 1 1,0-1 0,0 1-1,-1-1 1,1 1-1,-1-5 1,2-5 160,-2 0 1,0 0-1,-1-15 1,0 23-182,0 1 0,0 0 0,0-1 0,0 1 0,-1 0 0,1 0 0,-1 0 0,0 0 0,-1 0 0,1 0 0,-1 0 0,-4-5 0,-71-60 717,78 69-739,0-1 1,0 1-1,-1 0 0,1 0 0,0 0 1,0-1-1,0 1 0,0 0 0,0 0 1,-1 0-1,1-1 0,0 1 0,0 0 1,0 0-1,0-1 0,0 1 0,0 0 1,0 0-1,0-1 0,0 1 0,0 0 1,0-1-1,0 1 0,0 0 0,0 0 1,0-1-1,0 1 0,0 0 0,0 0 1,1 0-1,-1-1 0,0 1 0,0 0 1,0 0-1,0-1 0,0 1 0,1 0 1,-1 0-1,0 0 0,0 0 0,0-1 1,1 1-1,-1 0 0,0 0 0,0 0 1,1 0-1,14-6-17,44-3-41,-1 2 0,116 2 0,-169 4 37,0 1 0,-1 0 0,1 1-1,0-1 1,0 1 0,-1 0 0,1 0 0,0 1-1,-1 0 1,8 3 0,-10-4 3,0 1 0,0 0 0,0 0 0,0 0-1,0 0 1,0 0 0,-1 0 0,1 0 0,-1 1 0,0-1 0,1 0 0,-1 1-1,0-1 1,0 1 0,-1 0 0,1-1 0,0 1 0,-1 0 0,1 3 0,2 82-200,-3-63 208,1 0 1,0 1-1,10 42 1,-9-61 0,0 0 0,0-1-1,1 1 1,0 0 0,0-1 0,0 0 0,1 0 0,0 0 0,0 0 0,0-1 0,1 1 0,0-1 0,0 0-1,1-1 1,-1 1 0,1-1 0,12 7 0,-9-8-3,1 1 0,-1-2 0,1 1 0,0-1 0,0-1 0,-1 0 0,1 0 0,20-2 0,-18 1 20,-7 0 19,1 0 0,-1-1-1,1 1 1,-1-1 0,1-1-1,-1 1 1,1-1 0,-1 0 0,0 0-1,0 0 1,0-1 0,0 1-1,-1-1 1,6-4 0,-4 1 49,-1 1 0,1-1 0,-1 0 0,0 0 1,-1-1-1,1 1 0,-1-1 0,-1 0 0,4-8 0,-1-3 98,0 1 0,-2-1 0,0 0 0,-1-1 0,0 1 0,-2 0 0,-1-36 0,-1 48-180,0-1 0,0 1 0,0 1 0,-1-1 0,0 0 0,0 0 0,0 0 0,-1 1 0,0 0 0,0-1 0,-1 1 0,1 0 0,-1 0 0,0 1 0,0-1 0,-1 1 0,1 0 0,-1 0 0,0 0 0,0 1 0,0 0 0,-8-4 0,2 2-279,-1 0 0,0 0 1,-1 1-1,1 1 0,-1 0 0,1 0 0,-1 1 0,0 1 0,-23 1 0,31 0-117,-1 0 0,1 0 1,0 1-1,0 0 0,-1 0 1,1 0-1,0 1 0,0 0 0,0 0 1,0 0-1,0 1 0,1-1 0,-1 1 1,1 0-1,0 0 0,0 1 0,-5 4 1,-22 30-6260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7940,'0'0'9396,"2"9"-8686,8 42 240,-3 0 0,-2 0 0,-2 81 0,4 57-170,3-108-615,-6-45-3251,9-58-8599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3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7411,'0'0'6782,"20"-21"-5298,69-67-505,-85 85-919,0-1 0,1 1 1,-1 0-1,1 1 0,-1-1 1,1 1-1,0 0 0,0 0 1,0 1-1,0-1 0,0 1 1,0 0-1,0 1 0,0-1 1,1 1-1,-1 0 1,0 0-1,7 1 0,9 0 90,-6-1-106,16 0 15,33 4-1,-53-2-57,0 0 0,-1 0-1,1 1 1,-1 0-1,0 1 1,18 9 0,-18-7-7,0 0 1,-1 0-1,1 2 1,-1-1-1,-1 1 1,1 0-1,-1 1 1,-1 0-1,0 0 0,12 19 1,-16-21 1,1 0 0,-1 1 0,0-1 0,-1 1 0,1 0 0,-2 0 0,1 0 0,-1 0 0,0 0 0,-1 0 0,0 0 0,0 0 0,-1 0 0,0 0 0,0 0 1,-4 13-1,2-13 18,-1 0 1,0 0 0,0-1 0,0 0 0,-1 0 0,0 0 0,0-1 0,-1 1 0,0-1 0,-12 9-1,1-1 132,-1-1-1,-39 20 1,37-23-107,-2 0 0,1-1 1,-1-2-1,0 0 0,-1-1 1,0-1-1,1-2 0,-1 0 0,-1-1 1,-44-3-1,68 1-134,-1 0 0,0 0-1,1 0 1,-1 0 0,1 0 0,-1 0-1,1 0 1,-1 0 0,1-1 0,-1 1 0,1 0-1,-1 0 1,1-1 0,-1 1 0,1 0-1,-1-1 1,1 1 0,-1 0 0,1-1 0,0 1-1,-1-1 1,1 1 0,0 0 0,-1-1-1,1 0 1,-4-22-4478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2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1265,'0'0'10749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2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4930,'0'0'11011,"0"-5"-7869,0 129-3176,0-124 54,0 0 0,0 1 0,0-1 1,0 0-1,0 0 0,1 0 0,-1 0 1,0 0-1,0 0 0,0 0 0,0 0 1,0 0-1,0 0 0,1 0 0,-1 0 0,0 0 1,0 0-1,0 0 0,0 0 0,0 0 1,1 0-1,-1 0 0,0 0 0,0 0 1,0 0-1,0 0 0,0 0 0,0 0 0,1 0 1,-1 0-1,0 0 0,0 0 0,0 0 1,0 0-1,0 0 0,0-1 0,0 1 1,1 0-1,-1 0 0,0 0 0,0 0 0,0 0 1,0 0-1,0 0 0,0-1 0,0 1 1,0 0-1,0-207 2837,0 207-2542,0 1-424,0 51 58,-1-2 0,1-1-1,3 0 1,11 57-1,-8-89 63,-5-14-4,1 1 0,-1-1 0,0 1 0,0 0 0,-1 0 0,1-1 0,0 8 0,-1-10 343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2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78 3458,'0'0'10084,"-11"-8"-8587,-30-23-281,40 31-1134,0-1 0,0 1-1,0-1 1,0 0 0,1 1-1,-1-1 1,0 0-1,0 1 1,1-1 0,-1 0-1,0 0 1,1 0 0,-1 0-1,1 0 1,-1 0-1,1 0 1,-1 0 0,1 0-1,0 0 1,-1 0 0,1 0-1,0 0 1,0-1-1,0 1-64,1 1-1,-1-1 0,1 0 0,-1 1 0,1-1 0,-1 0 0,1 1 0,-1-1 0,1 1 0,0-1 1,-1 1-1,1-1 0,0 1 0,-1 0 0,1-1 0,0 1 0,0 0 0,-1 0 0,1-1 0,0 1 0,1 0 0,19-3-4,0 0-1,0 2 0,29 1 0,-26 0-15,-17 0-7,0 0 1,0 1-1,0 0 1,0 0 0,0 0-1,0 1 1,-1 0-1,1 0 1,10 6 0,-12-5 7,0 0-1,-1 0 1,0 0 0,0 1 0,0 0 0,0 0 0,0 0 0,-1 0 0,0 0 0,0 1 0,0 0 0,4 9-1,-2-1 3,-1 0-1,-1 1 1,0 0-1,0 0 0,-1 0 1,-1 0-1,-1 0 1,0 1-1,-2 18 0,1-27 10,-1 0 0,1 0 0,-1 1 0,0-1 0,-1 0 0,0 0-1,1-1 1,-2 1 0,1-1 0,-1 1 0,0-1 0,0 0-1,0 0 1,-1-1 0,1 1 0,-1-1 0,-11 7 0,-7 4 54,-1 0 0,-44 19 1,59-30 160,-13 6-225,1-1-1,-37 11 1,13-15 2934,45-4-2847,0 0 51,0 0 126,269-10-515,-22 1 351,-438 20 218,75-2-243,48-7-67,-89 8-12,142-7-26,21-1-65,24 1 21,219-2 410,-133-3-313,-89-1-1609,-6-1-3934,-11 3-1916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2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39 3217,'0'0'9821,"-2"-8"-8332,-4-22-420,6 30-1058,0 0 0,0 0 0,0 0-1,0 0 1,0 1 0,0-1-1,0 0 1,0 0 0,0 0-1,0 0 1,0 0 0,0 0 0,0 1-1,0-1 1,0 0 0,0 0-1,-1 0 1,1 0 0,0 0-1,0 0 1,0 0 0,0 0-1,0 0 1,0 0 0,-1 1 0,1-1-1,0 0 1,0 0 0,0 0-1,0 0 1,0 0 0,0 0-1,-1 0 1,1 0 0,0 0-1,0 0 1,0 0 0,0 0 0,0 0-1,-1 0 1,1 0 0,0 0-1,0 0 1,0-1 0,0 1-1,0 0 1,-1 0 0,1 0 0,0 0-1,0 0 1,0 0 0,0 0-1,0 0 1,0 0 0,0-1-1,0 1 1,0 0 0,-1 0-1,1 0 1,-5 14-2,-3 19 150,1 0 0,2 0 0,1 1 0,1 33 0,3-60-148,0 0 0,0-1 0,1 1 0,0-1-1,0 1 1,1-1 0,0 1 0,0-1 0,0 0-1,1 0 1,-1 0 0,2 0 0,-1 0-1,1-1 1,-1 1 0,2-1 0,-1 0 0,0 0-1,1-1 1,0 1 0,0-1 0,11 7 0,-7-5 13,1-1 0,-1 1 0,2-2 0,-1 1 0,0-2 0,1 1 0,15 2 0,-3-2 84,1-2 1,34 0-1,-53-2-88,0 0-1,-1 0 1,1-1 0,0 0-1,0 0 1,0 0 0,-1 0-1,1-1 1,0 0 0,-1 0-1,1 0 1,-1-1-1,0 1 1,4-4 0,-3 1 9,0 0 0,0 0 0,0 0 1,-1-1-1,0 0 0,0 0 0,-1 0 1,1 0-1,2-9 0,0-2 303,-1 0-1,-1 0 1,0-1 0,-1 0 0,-1 0-1,-1 0 1,-2-31 0,1 36 1558,0 20-1955,16 406 84,-5-150 1475,-11-270-2696,0-4-1618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2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220 267 3602,'0'0'8428,"11"0"-7127,-2 1-1055,-3 0-57,0 0 0,1-1 0,-1 0 1,1 0-1,-1-1 0,1 1 0,-1-1 0,0-1 0,1 1 1,10-5-1,-12 2-109,-1 1 0,0 0-1,-1-1 1,1 1 0,-1-1 0,0 0 0,1 0 0,-2-1 0,1 1 0,0-1 0,-1 1-1,0-1 1,0 0 0,-1 0 0,1 0 0,0-6 0,1-7 173,0 0 1,-2-1-1,0-19 1,-1 34-241,-1 1 1,1 0 0,-1-1-1,1 1 1,-1 0 0,0-1-1,0 1 1,-1 0 0,1 0-1,-1 0 1,1 0 0,-1 0-1,0 0 1,0 0 0,0 1 0,0-1-1,-1 1 1,1 0 0,-1-1-1,1 1 1,-1 0 0,0 0-1,0 1 1,0-1 0,0 1-1,0-1 1,0 1 0,-1 0-1,-5-1 1,-8-2-27,-1 1 0,1 0-1,0 2 1,-26 0 0,32 1-5,1 1 1,-1 0-1,1 0 1,0 1-1,-1 1 1,1-1-1,0 2 1,0-1-1,1 2 1,-10 4-1,13-5 10,0-1 0,1 1 0,-1 0 0,1 1 0,0-1 0,1 1-1,-1 0 1,1 0 0,0 1 0,0-1 0,0 1 0,1 0 0,0 0-1,0 0 1,1 1 0,-4 11 0,5-13-4,0 1 1,0-1-1,0 0 1,1 0-1,-1 1 1,1-1-1,1 0 0,-1 0 1,1 1-1,0-1 1,3 10-1,-2-11 5,0 0 0,0 0 0,0 0 0,0-1 0,1 1 0,0-1-1,0 1 1,0-1 0,0 0 0,0 0 0,1-1 0,-1 1 0,1-1 0,5 4-1,4 0 7,0 0 0,0-1 0,1 0 0,-1-1 0,1-1 0,24 4 0,97-2 1903,-142-6-1875,-1 0 1,1 0-1,-1 1 1,1 0-1,-1 0 1,1 1-1,0 0 1,-1 0-1,1 1 0,0 0 1,0 0-1,0 1 1,0-1-1,-8 6 1,1-1-41,1 1 1,0 1-1,1 0 0,0 0 1,-19 20-1,25-22 1,0 1 0,0-1 0,1 1 0,0 0 1,0 1-1,1-1 0,0 1 0,0 0 0,1 0 0,1 0 1,-1 0-1,1 1 0,1-1 0,0 1 0,0 16 0,1-22 8,0 0 0,1-1 0,-1 1 0,1-1-1,0 1 1,0-1 0,0 1 0,1-1 0,-1 0-1,1 1 1,0-1 0,-1 0 0,1 0-1,1 0 1,2 4 0,1-2-5,0 0-1,-1 0 1,1-1-1,1 1 1,-1-1 0,1-1-1,7 5 1,4-2-6,0 1 1,0-2-1,0 0 1,1-2-1,26 3 1,-41-5 14,21 1 65,0-1 1,42-3-1,-60 1-43,-1 0 0,1 0 0,-1-1 0,0 1 0,1-1 0,-1-1 1,0 1-1,0-1 0,0 0 0,-1-1 0,1 1 0,-1-1 0,1 0 0,-1 0 0,5-7 1,-7 7 100,0-1 0,-1 0 1,1 0-1,-1 0 1,-1 0-1,1 0 1,-1 0-1,1 0 0,-2 0 1,1-1-1,0 1 1,-1-6-1,0 4-2,0 0 0,0 0 0,-1 0 1,0 0-1,0 0 0,0 0 0,-1 0 0,-5-11 0,3 12-100,0 0 0,-1 0 0,0 0 0,0 1 0,-1-1 0,1 1 0,-1 1 0,0-1 0,0 1 0,-1 0 1,1 1-1,-1-1 0,-9-2 0,-23-14-22,39 19 3,-1 1 0,0 0 1,1-1-1,-1 1 0,0 0 1,1-1-1,-1 1 1,1-1-1,-1 1 0,1-1 1,-1 1-1,1-1 0,-1 0 1,1 1-1,0-1 1,-1 0-1,1 1 0,0-1 1,-1 0-1,1 1 0,0-1 1,0 0-1,0 1 1,0-1-1,0 0 0,0-1 1,0 2 50,-4-17 147,1 10-218,0 1-1,0 0 1,0 1 0,-1-1-1,0 0 1,0 1 0,0 0-1,-1 0 1,0 0-1,0 1 1,0 0 0,0-1-1,-1 2 1,0-1 0,0 1-1,0 0 1,-6-3 0,6 4-635,0 0 0,0 0 0,1 1 0,-1 0 0,0 0 0,-11-1 0,-10 2-5595,-5 0-4946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3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2977,'-160'28'2319,"128"-22"-1148,32 6 1121,10 213 2243,-10-224-4426,0 0 0,0 0-1,0 0 1,0 0 0,0-1 0,0 1 0,0 0-1,0 0 1,0 0 0,1 0 0,-1 0 0,0 0-1,1 0 1,-1-1 0,0 1 0,1 0 0,-1 0-1,1 0 1,-1-1 0,1 1 0,0 0 0,-1-1-1,1 1 1,1 1 0,0-2 271,0 1 0,0-1 0,1 0 0,-1 1 0,0-1 0,0 0 0,1 0 0,3-1 0,6 0-1229,81-5 947,46-2-60,-123 8-45,-1 0 0,1 1 0,15 3 0,-25-2-5,0 0 1,-1 0-1,1 0 1,-1 0-1,1 1 0,-1 0 1,0 0-1,0 0 1,0 1-1,7 7 1,-3-3-1,-2 0 0,1 1 0,-1 0 0,-1 0-1,0 1 1,0-1 0,-1 1 0,0 1 0,0-1 0,-1 1 0,-1 0 0,0 0 0,0 0 0,-1 0 0,-1 0-1,1 18 1,-2-27 12,0-1 0,-1 0 0,1 0 0,0 1-1,-1-1 1,1 0 0,-1 0 0,1 0-1,-1 0 1,0 1 0,0-1 0,1 0 0,-1 0-1,0 0 1,0-1 0,0 1 0,0 0 0,0 0-1,0 0 1,0-1 0,0 1 0,0 0-1,0-1 1,-1 1 0,1-1 0,0 1 0,0-1-1,-3 1 1,-40 5 10,37-5-3,-132 2 102,105-3-101,28 0-205,-1 0-1,1 0 0,0 0 0,-1-1 0,1 0 0,-1-1 0,1 1 0,0-1 0,0-1 0,-11-5 0,-14-12-4508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5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0 3105,'0'0'8202,"-8"0"-7018,-1 1-1056,1 0 1,0 0-1,0 1 0,0 0 0,1 0 1,-15 7-1,-48 26 488,58-28-535,0-1 83,1 1-1,0 0 0,0 0 0,1 1 0,0 1 1,0 0-1,1 0 0,0 1 0,1 0 1,0 0-1,0 1 0,1 0 0,1 0 0,0 1 1,0 0-1,1 0 0,1 0 0,0 1 0,1 0 1,0-1-1,1 1 0,-2 24 0,3-12 256,-7 39-1,4-39-209,-1 40-1,4 48 340,23 176 1,-11-191-297,-3 154 0,-3 22 295,3 94-200,-9-358-341,0 0 1,0 0 0,-1 0 0,-1-1 0,0 1 0,0-1-1,-1 1 1,0-1 0,-1 0 0,1 0 0,-12 14 0,4-7 16,-1-1 1,0 0 0,-1-1-1,0 0 1,-17 11 0,15-13 33,0-1 1,-26 13-1,36-21 0,1 0-1,-1-1 0,0 0 0,-1 0 0,1 0 0,0-1 0,0 0 0,-1 0 0,1-1 0,0 0 0,-11-1 0,16 1-46,1 0-1,-1 0 0,0 0 0,1-1 0,-1 1 0,1 0 0,-1-1 0,1 1 0,-1 0 1,0-1-1,1 1 0,-1-1 0,1 1 0,0-1 0,-1 1 0,1-1 0,-1 1 0,1-1 1,0 0-1,-1 1 0,1-1 0,0 1 0,0-1 0,0 0 0,-1 1 0,1-1 1,0 0-1,-1-22 259,1 19-186,0 4-86,1-1 0,-1 1 0,1 0 1,0-1-1,-1 1 0,1 0 0,0 0 0,-1-1 0,1 1 0,0 0 0,-1 0 1,1 0-1,0 0 0,-1 0 0,1 0 0,0 0 0,-1 0 0,2 0 1,-2 1-4,12-2-5,-6 1 9,0 0 1,0 0 0,0 1-1,10 2 1,-14-3-1,0 1-1,0 0 1,0 0 0,0 0 0,0 0-1,0 0 1,-1 0 0,1 1 0,0-1-1,-1 0 1,1 1 0,-1 0 0,1-1-1,-1 1 1,0 0 0,0-1 0,1 4-1,14 29 124,-2 1-1,16 61 1,-1-2 116,-18-59-166,-1 1 0,-2 0-1,-1 0 1,2 50 0,-7 148 407,-3-124-396,2 55 36,-3 176 305,-1-298-260,1-6 72,3 74 0,1-101-202,0 1-1,1-1 1,1 0 0,-1 1-1,7 11 1,-5-13-18,-1 0 0,0 1 0,-1-1 0,0 1 0,-1 0 0,3 14 0,3 55 83,21 92 1,-23-149-104,0 1 1,2-1-1,0-1 1,1 1-1,2-1 1,0-1-1,1 0 1,1-1-1,1 0 1,19 20-1,-20-25 10,0 0-1,1-2 0,1 1 0,1-2 0,-1 0 1,2-1-1,-1 0 0,1-1 0,1-1 0,-1-1 1,2-1-1,31 8 0,-32-11-30,112 15 75,9 3-24,-110-12-21,-28-7-16,-1-16-1349,1 0 1,1 0 0,0 1 0,1-1 0,1 1-1,0 0 1,0 0 0,11-20 0,16-38-8977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5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82 1345,'0'0'7499,"-2"-9"-2908,-4 10-4450,1 1-1,-1 0 0,1 0 1,0 0-1,0 1 0,0 0 1,0 0-1,0 0 0,0 0 0,-4 6 1,-12 6 87,14-11-56,-12 9 33,16-12 247,14-7 490,28-19-815,119-68 491,-147 87-576,8-3 959,-18 9-982,0 1-1,0-1 0,-1 0 0,1 0 0,0 0 0,0 0 1,-1 1-1,1-1 0,0 0 0,-1 1 0,1-1 0,0 1 1,-1-1-1,1 0 0,-1 1 0,1-1 0,-1 1 0,1 0 1,-1-1-1,1 1 0,-1-1 0,1 1 0,-1 0 0,0-1 0,1 1 1,-1 1-1,7 12 141,-2 0 0,0 0 0,0 1 1,-1-1-1,-1 1 0,2 26 0,-3 95 250,-3-78-318,1-35 9,0-16 195,0-16 588,3-215-857,-4 216-31,1 0 0,-2 0 0,1 0-1,-1 1 1,0-1 0,-1 0-1,-4-10 1,-2-3 93,9 21-95,-1-1 0,1 1 1,-1-1-1,1 1 0,-1 0 1,1 0-1,-1-1 0,0 1 0,1 0 1,-1 0-1,1 0 0,-1 0 1,0-1-1,1 1 0,-1 0 0,0 0 1,1 0-1,-1 1 0,0-1 1,1 0-1,-1 0 0,0 0 0,1 0 1,-1 1-1,1-1 0,-1 0 1,0 0-1,1 1 0,-1-1 0,0 1 1,-3 6-15,1 0 0,-1 0 0,1 0 0,1 1 0,0-1 0,0 1 0,0-1 0,0 10 0,-1 9-89,1 30 1,2-65-182,-1 1 250,1-1 0,1 1 0,-1-1 0,1 1 0,0 0 0,1-1 0,4-10 0,-3 9 46,1-1-20,-2 18 195,-10 215 2,8-411 330,0 189-437,0 3-227,3 44 119,-3 58 0,-1-42 32,0-47 9,0 1 0,-2-1 0,0 0 0,-1 1 0,0-2 0,-2 1 0,-11 25 0,16-40-2,0 0 0,1 0 0,-1 0 1,0 0-1,0 0 0,0-1 0,-1 1 0,1 0 0,0-1 1,0 1-1,0-1 0,0 1 0,-1-1 0,1 1 0,0-1 1,0 0-1,-1 0 0,1 0 0,0 1 0,-3-2 0,-35 1 207,22-1-158,-205 1-183,403 0 39,201-26 0,-352 22 111,-20 4-10,0-1 0,0 0 0,0-1-1,0 0 1,0-1 0,-1 0 0,14-5 0,-56 5 260,-404 6-229,506 6-254,145-6 248,-143-3-21,-63 0-16,1-1 1,0 0-1,13-3 0,-20 4-114,-1 0 1,1 0-1,-1-1 0,1 1 1,-1-1-1,0 1 1,1-1-1,-1 1 1,0-1-1,1 0 1,-1 0-1,0 1 1,0-1-1,0 0 1,0 0-1,0 0 1,0 0-1,0 0 1,0-1-1,0 1 1,0 0-1,-1 0 0,1-1 1,0 1-1,-1 0 1,1-1-1,-1 1 1,1-3-1,-1 4-69,0-1-1,0 1 1,0-1-1,0 1 0,-1-1 1,1 1-1,0-1 1,0 1-1,-1 0 1,1-1-1,0 1 0,0-1 1,-1 1-1,1-1 1,0 1-1,-1 0 1,1-1-1,-1 1 0,1 0 1,0 0-1,-1-1 1,1 1-1,-1 0 1,1 0-1,-1-1 1,1 1-1,-1 0 0,1 0 1,-1 0-1,1 0 1,-1 0-1,1 0 1,-1 0-1,1 0 0,-1 0 1,1 0-1,-1 0 1,1 0-1,-1 0 1,0 1-1,-3-2-992,-32-1-7140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5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315 400 192,'0'0'10034,"0"-5"-8687,0-22 294,13 35-536,-6 1-1022,-1 1 0,1 0 0,-2 1 0,1-1 0,-1 1 0,-1 0 0,0 0 0,-1 1 1,0-1-1,-1 1 0,0-1 0,0 14 3901,-2-29-3954,-1 0 0,1 0 0,0 0 0,0 0 0,0 0 0,1 0 0,-1 0 0,1 0 0,1-4 0,-2 5-10,3-17 227,-1 1 0,-1-40 0,-2 30 138,1 25-338,-1-1 1,0 0-1,0 1 1,0-1-1,-1 0 1,-2-4-1,-5-20 61,3-11-10,1 0-1,1-52 1,4 92-95,0 0 1,0-1-1,0 1 0,0 0 0,-1 0 1,1 0-1,0-1 0,0 1 0,0 0 1,0 0-1,0-1 0,0 1 1,0 0-1,0 0 0,-1 0 0,1-1 1,0 1-1,0 0 0,0 0 0,0 0 1,-1 0-1,1-1 0,0 1 0,0 0 1,0 0-1,-1 0 0,1 0 0,0 0 1,0 0-1,-1 0 0,1 0 0,0 0 1,-1 0-1,1 0 1,0-1 0,0 1 1,-1 0-1,1 0 0,0 0 0,0 0 0,-1 0 1,1 0-1,0 0 0,0 0 0,0 0 0,-1-1 0,1 1 1,0 0-1,0 0 0,0 0 0,-1-1 0,1 1 1,0 0-1,0 0 0,0 0 0,0-1 0,0 1 1,-1 0-1,1 0 0,0-1 0,0 1 0,0 0 1,0 0-1,0-1 0,0 1 0,0 0 0,0-1 1,0 1 0,0-1 1,0 0 0,0 1 0,0-1 0,0 0-1,0 1 1,0-1 0,0 0 0,0 1-1,0-1 1,-1 0 0,1 1 0,0-1 0,0 1-1,-1-1 1,1 0 0,0 1 0,-1-1-1,1 1 1,-1-1 0,1 1 0,-1-1 0,1 1-1,-1 0 1,1-1 0,-1 1 0,0-1-1,-19 0-65,9 1 25,-5 1 30,1 1 1,0 0-1,0 1 0,0 0 0,1 1 0,-28 12 1,-79 46 48,117-59-46,-1-1-12,0 1 0,1-1 1,0 1-1,-1 0 0,1 0 1,0 1-1,0-1 1,1 1-1,-7 7 0,10-10 9,0-1 0,0 0 0,-1 0 0,1 1-1,0-1 1,0 0 0,0 1 0,0-1 0,-1 0 0,1 0-1,0 1 1,0-1 0,0 0 0,0 1 0,0-1-1,0 1 1,0-1 0,0 0 0,0 1 0,0-1 0,0 0-1,0 1 1,0-1 0,0 0 0,0 1 0,0-1 0,1 0-1,-1 1 1,0-1 0,0 0 0,0 1 0,0-1 0,1 0-1,-1 0 1,0 1 0,0-1 0,1 0 0,-1 0 0,0 1-1,0-1 1,1 0 0,-1 0 0,0 0 0,1 0 0,-1 1-1,0-1 1,1 0 0,-1 0 0,0 0 0,1 0-1,-1 0 1,0 0 0,1 0 0,0 0 0,20-1 92,-18 1-90,2-2 12,0 1 0,0-1-1,0 0 1,1 0 0,-2 0 0,1-1-1,0 0 1,5-4 0,10-5 19,150-88-4,-167 98-35,0 1-1,0-1 1,0 1 0,0 0 0,0 0-1,0 0 1,1 0 0,5 0 0,-8 1-62,-1 2-101,-1-1 171,0 0 0,0 0-1,0 0 1,0 0 0,0 0 0,0 0-1,-1 0 1,1 0 0,0-1-1,-2 2 1,0 0 5,-30 20 101,-1-2-1,-64 27 0,-1 1-43,88-41-88,10-4-46,20-6 40,-2-5 40,0 0-1,-1-1 1,24-18 0,13-7-13,-44 29 2,1-1 0,1 1 0,13-4 0,-22 7 0,-17 2 20,-22 8 51,30-5-43,0-2-1,-1 1 1,1-1 0,-9 1-1,15-2 11,16-13-96,23-15 60,2 2-1,0 2 0,83-36 1,-122 60 0,-1 0 1,0 0 0,0 0 0,0 0-1,1 0 1,-1 0 0,0 0 0,0 0-1,0 0 1,1 0 0,-1 0 0,0 0-1,0 0 1,0 0 0,0 0 0,1 0 0,-1 0-1,0 0 1,0 1 0,0-1 0,0 0-1,1 0 1,-1 0 0,0 0 0,0 0-1,0 1 1,0-1 0,0 0 0,0 0-1,0 0 1,0 0 0,1 1 0,-1-1 0,0 0-1,0 0 1,0 0 0,0 1 0,0-1-1,0 0 1,0 0 0,0 0 0,0 1-1,0-1 1,0 0 0,0 1 0,0 12 2,0-9-18,10 198-35,1-1 191,-11-178-144,1-11 4,-1 0 1,0 0-1,-1 1 0,-1-2 0,-3 17 0,-1-137 830,5-120-911,2 122 158,-1 106-64,0-3-39,0 3 32,0 1 1,0 0-1,0-1 1,0 1-1,1 0 1,-1-1-1,0 1 1,0-1-1,0 1 0,0 0 1,0-1-1,0 1 1,0-1-1,0 1 1,0 0-1,0-1 1,0 1-1,-1-1 1,1 1-1,0 0 1,0-1-1,0 1 0,0 0 1,-1-1-1,1 1 1,0 0-1,0-1 1,-1 1-1,1 0 1,0 0-1,0-1 1,-1 1-1,1 0 1,0 0-1,-1-1 0,0 1 1,-25-1-6,15 1-17,0-1 0,0 1 0,0 1 0,-1 0 0,1 0 0,0 2 0,0-1 0,-11 5 0,-26 16 14,-28 12 52,112-38-543,-2-9 490,50-26 0,-19 8 7,-49 23 12,-11 4-8,1 1 1,0-1 0,-1 1 0,1 0 0,0 1-1,0-1 1,11 0 0,-17 2-25,-18 11-58,12-6 75,4-4-1,1 0 1,-1 0-1,1 0 1,0 0-1,-1 0 0,1 0 1,0 0-1,0 0 1,0 1-1,0-1 0,0 0 1,0 1-1,0-1 1,0 1-1,1-1 0,-1 1 1,1-1-1,-1 1 1,1-1-1,-1 1 0,1 0 1,0-1-1,0 1 1,0 0-1,0-1 1,0 3-1,0-3 2,0 0 1,0 0-1,0 0 0,0 0 1,0 0-1,0 0 0,0-1 1,1 1-1,-1 0 0,0 0 1,0 0-1,1 0 0,-1 0 1,1-1-1,-1 1 0,1 0 1,-1 0-1,1-1 0,-1 1 1,1 0-1,0-1 0,-1 1 1,1 0-1,0-1 0,1 2 1,-1-2-1,0 1 1,0 0-1,0-1 1,0 1-1,0 0 1,0 0-1,0 0 1,-1 0 0,1 0-1,0 0 1,-1 0-1,1 0 1,0 0-1,0 2 1,0 3 6,1 1 1,-1 0 0,0 0-1,-1 0 1,0 0-1,0 0 1,-1 9 0,0 6-47,1 11 36,2 1 0,1-1 0,10 47 0,-8-68-92,-4-9-12,0-1 0,0 0 0,0 1 0,-1-1 0,1 1 0,-1 0 0,1 3 0,-1-5 100,-1 0 0,1 0 0,0 0 0,-1 0 0,1 0 0,-1 0 0,0 0 0,1-1 0,-1 1 0,0 0 0,1-1 0,-1 1 0,0 0 0,0-1 0,0 1 0,0-1 0,1 1 0,-1-1 0,0 1 0,0-1 0,0 0 0,0 1 0,0-1 0,-2 0 0,-30 7 53,29-6-61,-46 5 26,-64 0 0,-38 4-35,178-12 165,43 3-1,-11 0-130,164-9 3,4-1 3,-219 9 1276,-29 0-7150,-78 0-5794,62 0 8977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5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 3394,'0'0'9796,"-13"0"-8731,-27 0-401,30 0-129,35 0-78,624 0 3126,-697-1-4788,10 0-2853,0 2 0,-65 9 0,74-5 520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8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1 138 976,'0'0'9872,"6"0"-8856,82 2 367,0-3 0,95-14 0,-78 4-985,59-9-161,-277 20 906,40-1-1115,-192 3 33,264-2-82,3 0-14,40-2 25,74-14 0,-28 3 70,16-1 85,142-13 116,-244 27-121,-7 0-46,-17 2-6,12-2-79,1 1 1,0 1-1,-19 4 1,15 2 168,12-4 395,2-4-564,0 0 0,0 0-1,1 0 1,-1 0 0,0 0 0,0 0 0,0 0 0,0 0 0,0 0 0,0-1-1,0 1 1,0 0 0,0-1 0,0 1 0,0-1 0,1 0 0,-1 0-121,-1 1 0,1-1 1,-1 0-1,1 1 0,-1-1 0,0 0 1,1 1-1,-1-1 0,0 0 1,0 0-1,1 1 0,-1-1 1,0 0-1,0 0 0,0 0 0,0 1 1,0-1-1,0 0 0,0 0 1,0 1-1,0-1 0,-1 0 1,1 0-1,0 0 0,0 1 1,-1-1-1,1 0 0,0 1 0,-1-2 1,-13-16-6145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3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2417 180 880,'0'0'6449,"-8"-5"-5665,5 4-797,-4-4 374,0 0 1,0 1-1,-1 0 0,0 1 1,0-1-1,0 1 0,0 1 1,-12-3-1,-90-11 2227,62 7-1481,-96-4 0,101 13-976,0 1 0,-55 10-1,-69 14 478,85-14 39,-151 40 0,92 0-497,-143 74-1,143-60 33,56-24 3,3 4 0,1 4 1,2 3-1,3 3 1,-101 95-1,153-128-133,2 1 0,0 2 0,2 0 0,-21 32 0,30-38-40,1-1 0,1 2 0,0-1 1,2 1-1,0 0 0,1 1 0,-4 29 1,2 29 2,3 1 0,8 119 0,-1-187-13,-1 1 0,2-1 1,-1 0-1,2 0 0,-1 0 0,2 0 0,0-1 0,0 0 1,1 0-1,0 0 0,1 0 0,15 18 0,7 2 10,1-1 0,50 38 0,-21-19 4,-7 1 18,62 78-1,-78-84-53,2-1 0,2-2 0,62 50 0,-61-64 33,1-1 0,1-2 1,1-1-1,1-3 0,82 25 1,250 43-43,-181-47 60,149 51 58,-178-44-52,216 34 0,85-52-55,-286-25 9,380 1 9,-512-8 25,0-2-1,-1-3 0,90-24 1,138-64 198,-197 64-128,188-80 122,-231 92-103,-2-1 0,0-1 0,-1-2 1,-1-2-1,32-32 0,118-128 324,-53 52-321,-103 106 16,-2-2 0,0-1 1,-2 0-1,-1-2 0,-2-1 0,-1 0 0,21-52 0,-25 48-106,-1 0 0,-1-1 0,-3-1 0,-1 0 0,-1 0 0,2-56 0,-9 65-7,-5-42 0,3 60-10,-2 0 0,1 0 1,-1 1-1,-1-1 1,0 1-1,-9-15 0,-15-25 76,-69-89 0,-50-37-14,62 78-30,23 26-26,-73-67 1,100 108 2,-2 2 1,-1 2-1,-1 1 1,-48-24 0,-16 1-54,-2 6 1,-1 3-1,-113-25 1,-533-113 1,678 169 39,-1 4 0,-119 5-1,91 2 6,-452 19-119,531-19 44,11-1-358,0 1 0,0 1-1,0-1 1,1 2 0,-14 4 0,14 2-3101,8 0-3353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4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 5891,'0'0'7342,"-1"-3"-6715,1 3-619,0 0 0,-1-1 1,1 1-1,0 0 0,-1-1 0,1 1 1,0 0-1,-1-1 0,1 1 0,-1 0 1,1 0-1,0-1 0,-1 1 1,1 0-1,-1 0 0,1 0 0,-1-1 1,1 1-1,-1 0 0,1 0 1,-1 0-1,1 0 0,-1 0 0,1 0 1,0 0-1,-1 0 0,1 0 1,-1 0-1,1 1 0,-1-1 0,1 0 1,-1 0-1,1 0 0,-1 0 1,1 1-1,0-1 0,-1 0 0,0 1 1,-21 16 51,15-11-16,-146 128 826,-65 52 1352,209-178 579,8-9-2153,-5-10-485,1 0 0,1 0 0,0-1 0,1 1 0,0-1-1,-3-21 1,1-75-109,4 36 148,-3 53-55,-1 27-195,-1 32-54,5 105 3,1-142 97,0 0 1,0 1-1,1-1 0,-1 0 1,1 0-1,-1 1 0,1-1 1,0 0-1,0 0 0,1 0 1,-1 0-1,1 0 0,-1 0 1,1 0-1,0-1 0,4 5 1,-3-4-9,0-1 0,0 0 0,1 0 0,-1 0 0,0 0 1,1 0-1,0-1 0,-1 1 0,1-1 0,0 0 0,0 0 1,0 0-1,0-1 0,5 1 0,34 1-3676,80-6 1,-56-8-2774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3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1 192,'0'3'10730,"-3"6"-9257,-6-1-37,27-7-857,-17-1-601,215-12 3039,-45 3-1368,-621 28-998,435-16-371,22-1-360,239 1 148,-140-4 190,157-16 468,-250 15-687,-82 3 1014,-39 2-1148,-84 34-20,36-6 145,214-30-204,107-23 123,-113 12 73,107-5-1,-159 15-5,-6 0 88,-247 10-80,29 0-77,729-25 146,-383 8 604,-347-4-371,-10 0-530,161 9-198,74 2 398,0-1 0,0 1 1,0 0-1,0 0 1,0 0-1,0-1 1,0 1-1,0 0 1,0 0-1,0 0 1,0-1-1,0 1 1,0 0-1,0 0 0,0 0 1,0-1-1,0 1 1,0 0-1,0 0 1,0 0-1,0-1 1,1 1-1,-1 0 1,0 0-1,0 0 1,0 0-1,0-1 0,0 1 1,0 0-1,1 0 1,-1 0-1,0 0 1,0 0-1,0 0 1,1-1-1,-1 1 1,0 0-1,0 0 1,0 0-1,0 0 1,1 0-1,-1 0 0,30-1-1058,-19 2-5111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3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9364,'0'0'8153,"0"-12"-7008,0-38-329,0 38 750,0 14-1459,0 398 1318,0-394-1417,0-1 1,0 1 0,1 0 0,0-1-1,0 1 1,0 0 0,1-1-1,-1 1 1,4 5 0,-3-8-6,-1-1-1,1 1 1,0-1-1,0 0 1,0 1-1,0-1 1,0 0 0,1 0-1,-1-1 1,0 1-1,1 0 1,0-1-1,-1 1 1,1-1 0,0 0-1,0 0 1,-1 0-1,1 0 1,4 0-1,8 2 20,0-1 0,1-1 0,28-1 0,-39 0-9,1 0 0,-1-1 0,1 0-1,-1 0 1,1 0 0,-1-1 0,1 0 0,-1 0-1,0 0 1,0-1 0,0 1 0,-1-1-1,10-7 1,-7 2-1,-1 0 0,0 0 0,0 0 0,-1-1 0,0 0 1,0 0-1,6-20 0,-4 8 19,-1-1 0,5-34 0,-11 55-17,0 1-17,-1 0-1,1 0 0,0 0 1,0 0-1,0-1 0,0 1 0,0 0 1,0 0-1,0 0 0,0-1 1,0 1-1,0 0 0,0 0 1,0 0-1,0-1 0,0 1 0,0 0 1,0 0-1,0 0 0,0 0 1,0-1-1,0 1 0,1 0 1,-1 0-1,0 0 0,0-1 0,0 1 1,0 0-1,0 0 0,0 0 1,1 0-1,-1 0 0,0-1 1,0 1-1,0 0 0,0 0 0,1 0 1,-1 0-1,0 0 0,0 0 1,0 0-1,0 0 0,1 0 1,-1 0-1,0 0 0,0 0 0,0 0 1,1 0-1,-1 0 0,0 0 1,0 0-1,0 0 0,1 0 1,-1 0-1,0 0 0,0 0 0,0 0 1,1 0-1,-1 0 0,0 0 1,0 0-1,0 0 0,0 1 1,0-1-1,1 0 0,11 18-69,-5-6 76,1-1-1,0 0 1,0-1 0,1 0 0,1 0 0,-1 0 0,19 12-1,-12-12 2,0-2 0,1 1-1,0-2 1,0 0 0,1-1-1,29 6 1,-14-6 67,1-2-1,58 0 1,-90-4-64,-1-1 0,1 1 0,0-1 0,-1 1 0,1-1 1,-1 0-1,1 0 0,-1 1 0,1-1 0,-1 0 0,1 0 0,-1-1 0,0 1 0,0 0 1,1 0-1,-1-1 0,0 1 0,0 0 0,0-1 0,-1 1 0,1-1 0,0 1 0,-1-1 1,1 1-1,0-1 0,-1 0 0,0 1 0,1-3 0,1-8 56,0 1-1,2-21 0,-4 30-50,1-117 570,-2 114-555,0-1 1,0 0-1,0 1 1,0-1-1,-1 0 1,0 1-1,0 0 0,-1 0 1,1-1-1,-1 1 1,0 1-1,-1-1 1,1 0-1,-1 1 0,0 0 1,0 0-1,0 0 1,-1 0-1,1 0 1,-1 1-1,-8-5 0,3 3-65,0-1 0,-1 1 0,1 1 0,-1 0 0,0 0 0,0 1 0,-1 1-1,1 0 1,-1 0 0,-11 0 0,19 2-199,0 0 0,0 0-1,-1 0 1,1 0 0,0 0 0,0 1 0,0 0-1,0 0 1,0 0 0,0 0 0,0 1-1,0 0 1,0-1 0,1 1 0,-1 1 0,1-1-1,-1 0 1,1 1 0,0 0 0,0 0 0,0 0-1,0 0 1,-3 6 0,-18 33-4432,7 6-1568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3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411 214 6883,'0'0'1510,"0"-23"721,1-74 442,-1 93-2526,0 0 1,0 1-1,0-1 1,-1 1 0,1-1-1,-1 1 1,0-1-1,0 1 1,0-1-1,-1 1 1,1 0-1,-1-1 1,1 1 0,-1 0-1,0 0 1,-1 0-1,1 0 1,0 1-1,-1-1 1,1 1 0,-1-1-1,0 1 1,0 0-1,0 0 1,0 0-1,0 1 1,-1-1-1,1 1 1,-5-2 0,-3 0 38,-1 1 0,0 1 0,0 0 1,0 1-1,0 0 0,-18 2 0,28-2-196,-13 2 43,1 1 0,-1 0 1,1 0-1,0 2 0,1-1 0,-1 2 1,-14 8-1,17-9-37,1 1-1,0 1 1,1-1 0,-1 2 0,1-1 0,1 2-1,-1-1 1,2 1 0,-10 12 0,14-16 1,0 0-1,1 1 1,-1-1 0,1 0-1,0 1 1,1-1 0,-1 1 0,0 10-1,1-13 4,1 0 0,0 0-1,0 0 1,0 0-1,1 1 1,-1-1-1,1 0 1,-1 0 0,1 0-1,0 0 1,0 0-1,0-1 1,1 1 0,-1 0-1,1 0 1,0-1-1,-1 1 1,4 2-1,1 0-1,1 0-1,0 0 0,0 0 1,1-1-1,-1 0 0,1-1 1,0 0-1,0 0 0,11 2 1,6 1 8,48 5 1,47-8 95,-76-4-1,-43 1-49,0 0 1,1-1-1,-1 1 0,0-1 1,0 1-1,0-1 0,0 0 1,0 1-1,0-1 0,0 0 1,0 0-1,0 0 0,0 1 1,0-1-1,0 0 0,0 0 1,-1-1-1,1 1 0,0 0 1,-1 0-1,1 0 0,-1 0 1,1-1-1,-1 1 0,0 0 1,1 0-1,-1-1 0,0 1 1,0 0-1,0-3 1,2-47 1996,-2 42-1634,1-1 1350,1 19-1476,0 21-481,9 197 135,3 103 104,-14-297-39,1-5-6,-1-1 1,-1 0 0,-2 0 0,-9 44-1,11-65 5,-1 0-1,0 0 1,0-1-1,0 1 1,-1 0-1,0-1 1,0 0-1,-1 0 1,1 0-1,-1 0 1,0 0-1,0-1 1,-1 1-1,1-1 1,-1 0-1,0-1 1,0 1-1,0-1 1,-1 0-1,1 0 1,-1-1-1,0 1 1,1-1-1,-1-1 1,0 1 0,-8 0-1,3 0 32,0 0 0,0-2 0,0 1 0,0-1 0,0-1 0,0 0 0,0-1 0,0 0 0,0 0 0,-12-6 0,17 6-28,0-1 0,0 0 1,0-1-1,1 1 0,-1-1 0,1 0 0,0-1 0,0 1 1,1-1-1,-1 0 0,1 0 0,0-1 0,1 1 0,-1-1 0,1 1 1,0-1-1,0 0 0,-2-9 0,1 5-45,1-1 0,1 0 1,0 1-1,0-1 0,1 0 0,0 0 0,1 0 1,0 0-1,1 0 0,0 0 0,0 1 0,1-1 1,1 0-1,0 1 0,0-1 0,1 1 0,1 0 1,0 0-1,0 1 0,0-1 0,2 1 1,-1 0-1,10-9 0,2 1-743,1 2 0,0 0 0,2 2 0,-1 0 0,2 1 0,-1 1 0,2 1-1,-1 1 1,1 1 0,35-7 0,44-5-4939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2:1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0,'0'0'3410,"11"-7"-2946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38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10 1505,'0'0'6098,"-7"-1"-5361,-32-4 453,-27 1 5834,641 30-6945,-153-4 1067,-368-21 1444,-73 3-7731,0-1-162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3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10501,'0'0'8478,"27"-7"-8133,92-19-228,-115 25-109,1 0 0,0 1 0,-1-1 0,1 1 0,0 0 1,0 0-1,-1 0 0,1 1 0,0 0 0,-1 0 0,1 0 0,-1 0 0,1 1 1,-1 0-1,0 0 0,1 0 0,-1 0 0,0 1 0,0-1 0,-1 1 0,1 0 1,0 0-1,-1 1 0,0-1 0,0 1 0,0-1 0,0 1 0,3 7 0,-1-1 0,0 2 0,-1-1 0,-1 0 0,0 1 0,0-1 0,-1 1 0,-1 0 0,1 19 0,-2-16 9,0 1 0,0-1 1,-2 0-1,-3 20 0,3-28 7,0 0 1,-1-1-1,0 1 1,0-1-1,0 1 0,-1-1 1,0 0-1,0 0 0,0-1 1,-1 1-1,-7 6 1,7-8 104,0 1 1,0-1 0,0 0 0,-1-1 0,1 1 0,-1-1 0,0 0 0,0-1 0,0 1 0,-10 2 0,5-3 890,0-1 0,0 0 0,-13 0 824,39-1-1446,132-10-379,4 1-4,-145 8-563,0 1 0,0-1 0,-1 0 0,1 0-1,0 0 1,0-1 0,-1 0 0,1 0 0,-1-1 0,1 1-1,-1-1 1,0-1 0,0 1 0,0 0 0,-1-1 0,7-6-1,11-17-7196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2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3057,'2'-5'17206,"-1"8"-15720,0 22-1473,1-1 0,10 44 1,-11-63 12,-1-3 60,0-1 71,0-18-40,0-55 508,0 72-388,0 12-538,-2 91 189,0-25 138,11 117 1,-5-176-41,0 23 9,4-40 141,1 28-133,-8-25 2,0-1-1,0 1 1,0-1-1,1 1 1,0-1 0,2 5-1,12 20-11,-13-23 10,0 0 0,0 0 0,1 0 1,6 8-1,-8-12-7,1 0 0,-1 0 0,0 0 0,1 0 0,-1 0 0,1-1 0,0 1 0,-1-1 0,1 0 0,0 0 0,0 0 0,0 0 0,0 0 0,3 0 0,32 3-12,1-2 0,54-4 1,-19 1 36,-67 1 11,-4 1-9,0-1 0,0 0-1,-1 0 1,1 0-1,0 0 1,0 0 0,5-1-1,-4-31-5859,3 23 2043,1 1-1504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2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 3522,'0'0'9852,"-4"-4"-9033,3 3-797,0 0 0,1 0 1,-1 1-1,0-1 0,0 0 0,0 0 0,0 1 0,0-1 0,0 1 0,0-1 1,0 1-1,0-1 0,0 1 0,0 0 0,0-1 0,0 1 0,0 0 0,0 0 1,0 0-1,0 0 0,0 0 0,-1 0 0,1 0 0,0 0 0,-2 1 0,1 0 27,-1 0 0,1 1 0,-1 0-1,1 0 1,0 0 0,0 0 0,-1 0 0,1 0-1,1 0 1,-1 1 0,-3 4 0,1 0 16,0 1 1,1-1 0,0 1-1,0 0 1,1 0 0,0 0-1,0 0 1,-1 14-1,2-10 12,0 0 0,1 0 0,1 0-1,0 0 1,3 16 0,-2-21-46,1 0 0,-1-1 0,1 1 0,0-1 0,1 1 0,0-1 0,-1 0 0,2-1 0,-1 1 0,1-1 0,0 0 0,0 0 0,0 0 0,1 0 0,0-1 0,0 0 1,0-1-1,0 1 0,9 3 0,0-1-2,0-1 1,1 0 0,-1-1 0,1-1 0,0 0-1,0-1 1,25 0 0,-21-2 36,-12 1-45,1-1-1,-1 0 1,0-1 0,0 1 0,15-5 0,-21 4 64,1 0 0,0 0-1,-1 0 1,1-1 0,-1 1 0,0-1-1,1 0 1,-1 0 0,0 0 0,0 0 0,0 0-1,0 0 1,-1 0 0,1 0 0,-1-1 0,1 1-1,-1-1 1,0 1 0,0-1 0,2-5-1,1-6 266,0 0-1,-1 0 0,0-1 0,-2 1 0,1-1 0,-2 1 1,-2-30-1,1 40-306,0 0 0,0-1 0,-1 1 0,0 0-1,0 0 1,0 1 0,0-1 0,-1 0 0,1 1 0,-1-1 0,0 1 0,0 0 0,0 0 0,-1 0 0,-4-3 0,-9-7 57,-34-18-1,42 26-78,-5-3-290,1 1-1,-1 0 1,-1 1 0,1 0 0,-1 2 0,0-1-1,0 2 1,0 0 0,-27-1 0,40 3 28,1 1-1,-1 0 1,1 0 0,-1 0 0,1 0 0,-1 0-1,1 1 1,-1-1 0,1 0 0,0 1-1,-1-1 1,1 1 0,0-1 0,-1 1-1,1 0 1,0-1 0,-1 1 0,1 0 0,0 0-1,0 0 1,0 0 0,0 0 0,0 0-1,0 0 1,0 0 0,0 1 0,1-1 0,-1 0-1,0 0 1,0 2 0,-8 29-7307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2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367 188 1681,'0'0'9471,"-3"-20"-8012,-1-4-779,-10-37 1,12 58-599,1-1 1,0 1-1,-1 0 0,0 0 1,0 0-1,0 0 1,0 1-1,0-1 0,-1 0 1,1 1-1,-1 0 0,0 0 1,0-1-1,1 1 1,-1 1-1,-1-1 0,1 0 1,0 1-1,0 0 1,-7-2-1,-1-2 127,-8-1 32,-1 0 0,1 2 0,-1 0-1,0 1 1,0 1 0,0 0 0,-32 3-1,49-1-242,-1 0 0,1 0 0,-1 0-1,0 1 1,1 0 0,-1-1-1,1 1 1,0 1 0,-1-1-1,1 0 1,0 1 0,-1 0 0,1-1-1,0 1 1,0 0 0,1 1-1,-1-1 1,0 0 0,1 1-1,-1 0 1,1-1 0,0 1-1,0 0 1,0 0 0,0 1 0,1-1-1,-1 0 1,1 0 0,0 1-1,0-1 1,0 1 0,0-1-1,1 1 1,-1-1 0,1 1-1,0 5 1,-1-1-10,1 1-1,0-1 1,1 1-1,1 10 1,-1-15 11,0-1 0,1 1 0,-1-1 1,1 0-1,-1 0 0,1 1 1,0-1-1,0 0 0,0-1 0,1 1 1,-1 0-1,5 3 0,0 0 11,0 0 0,1 0 0,0-1 0,0 0 0,1 0 0,-1-1 0,1 0 0,13 4 0,-7-5 77,0 0 1,0 0 0,0-1 0,25-1-1,-39-1-3,-1-1-1,1 1 1,0 0-1,-1-1 1,1 1-1,-1-1 1,1 1-1,0-1 1,-1 1 0,1-1-1,-1 1 1,1-1-1,-1 0 1,0 1-1,1-1 1,-1 0-1,0 1 1,1-1-1,-1 0 1,0 0-1,1 0 1,6-25 824,-3 13-228,-3 10-500,0 1 0,0-1 1,1 1-1,-1 0 0,1-1 1,-1 1-1,4-3 0,-5 5-142,1-1 0,-1 1 0,0 0 0,0 0 0,1 0 0,-1-1 0,1 1 0,-1 0 0,0 0 0,1 0 0,-1 0 0,0-1 1,1 1-1,-1 0 0,1 0 0,-1 0 0,0 0 0,1 0 0,-1 0 0,1 0 0,-1 0 0,0 0 0,1 1 0,0-1-33,0 0 1,-1 1-1,1-1 1,-1 1-1,1 0 1,0-1 0,-1 1-1,1-1 1,-1 1-1,1 0 1,-1-1-1,0 1 1,1 0-1,-1 0 1,0-1-1,1 2 1,27 88 25,26 150-1,-40-149 13,-4 0 0,-2 124-1,-7-202-35,-1 0-1,-1 0 1,0 0-1,-1-1 1,-7 25 0,8-32 1,-1-1 1,-1 1-1,1-1 1,-1 0 0,0 0-1,1 0 1,-2 0 0,1 0-1,0-1 1,-1 1 0,0-1-1,0 0 1,0 0 0,0 0-1,0-1 1,0 1 0,-10 2-1,4-1 41,0-2-1,0 1 1,0-1-1,0-1 1,-1 0 0,1 0-1,-1-1 1,1-1-1,-12-1 1,19 1-36,-1 1 0,1-1 1,-1 0-1,1-1 0,0 1 0,0 0 1,-1-1-1,1 0 0,0 0 1,0 0-1,1 0 0,-1 0 1,0 0-1,1-1 0,-1 0 0,1 1 1,0-1-1,0 0 0,0 0 1,0 0-1,1 0 0,-1 0 0,1-1 1,-2-4-1,-1-5 7,0 0 0,1 0-1,1 0 1,0 0 0,0-17 0,1 7-33,1 1 0,5-40 1,-4 52-76,1 1 0,1 0 0,0 0 0,0 0 0,1 0 0,0 0 0,0 1 0,1 0 0,8-11 0,-1 4-398,1 0 1,1 1-1,0 1 1,1 0-1,0 1 1,25-16-1,1 5-2669,68-28 0,18-1-5203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2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6115,'0'0'13083,"0"-8"-12320,-1 2-621,1-14 351,0 20-489,0 0-1,0 0 1,0 0 0,0 0-1,0 0 1,0 0-1,0 0 1,0 0-1,0 0 1,0 0 0,0 0-1,1 0 1,-1 0-1,0 0 1,0 1-1,0-1 1,0 0 0,0 0-1,0 0 1,0 0-1,0 0 1,0 0-1,0 0 1,0 0-1,0 0 1,0 0 0,0 0-1,0 0 1,0 0-1,0 0 1,0 0-1,0 0 1,0-1 0,1 1-1,-1 0 1,0 0-1,0 0 1,0 0-1,0 0 1,0 0 0,0 0-1,0 0 1,0 0-1,0 0 1,0 0-1,0 0 1,0 0 0,0 0-1,0 0 1,0 0-1,0 0 1,5 15 40,9 51 443,9 112 1,3 19-282,-25-195-378,-1 1 0,0-1 0,1 0 0,0 1 0,0-1 0,0 0 0,0 1-1,0-1 1,0 0 0,0 0 0,1 0 0,-1 0 0,4 3 0,-4-4-282,1 0 1,-1 0 0,1 0-1,0-1 1,0 1-1,-1 0 1,1-1 0,0 0-1,0 1 1,0-1 0,-1 0-1,1 0 1,0 0-1,0 0 1,0-1 0,0 1-1,-1 0 1,1-1 0,2 0-1,17-7-6618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2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44 6883,'0'0'9682,"-1"-2"-9188,-5 8-425,0 4 14,1 1 1,1 0-1,0 0 1,0 1-1,1-1 1,-2 17 0,1 1 119,0 48 1,4-71-194,0-1 0,0 0-1,0 1 1,1-1-1,-1 0 1,1 1 0,1-1-1,-1 0 1,1 0 0,0 0-1,0 0 1,0 0-1,1 0 1,0-1 0,0 1-1,0-1 1,0 1 0,1-1-1,0 0 1,-1-1-1,1 1 1,8 4 0,-2-1 3,1-1 1,-1 0-1,1-1 1,1 0-1,-1-1 1,1 0-1,-1-1 1,21 3-1,4-2 120,56-1 1,-80-3-119,-4-1 122,0 0 1,0 0 0,0 0 0,0-1 0,0 0 0,0-1-1,0 0 1,-1 0 0,1 0 0,-1-1 0,0 0 0,0-1 0,-1 0-1,1 0 1,-1 0 0,0-1 0,0 0 0,-1 0 0,1 0-1,-1-1 1,-1 1 0,1-1 0,-1 0 0,-1-1 0,1 1-1,-1-1 1,-1 1 0,1-1 0,-1 0 0,0 0 0,-1 0 0,1-16-1,-1 17-63,-1 1-1,0 0 1,0-1-1,0 1 1,-1 0-1,1 0 1,-2-1-1,1 1 1,-1 0-1,0 0 1,0 0-1,0 0 1,-1 1-1,0-1 1,0 1-1,-1-1 0,1 1 1,-1 0-1,0 0 1,-1 1-1,1-1 1,-1 1-1,-6-5 1,-3-2-140,-1 1 1,1 1 0,-2 0-1,1 1 1,-1 1-1,0 0 1,-1 1 0,0 1-1,-24-4 1,17 5-793,0 1 1,0 2-1,0 0 1,0 2-1,0 0 1,-34 7-1,-49 21-5937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9:2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49 7267,'0'0'9989,"12"-8"-9648,-4 2-287,-3 2-38,-1 1 1,1-1-1,-1 1 1,1 0-1,0 0 1,0 1-1,0 0 1,0 0-1,1 0 1,-1 0-1,1 1 1,-1 0-1,1 0 1,-1 0-1,1 1 0,9 0 1,-7 2-12,-1 0 1,1 0-1,-1 0 0,1 1 1,-1 0-1,0 1 0,0 0 1,-1 0-1,1 0 0,-1 1 1,0 0-1,0 0 0,0 0 1,-1 1-1,0 0 0,0 0 1,0 0-1,-1 1 0,0 0 1,0 0-1,-1 0 0,1 0 1,-2 0-1,1 1 0,-1-1 1,0 1-1,-1-1 0,1 1 1,-2 0-1,1 0 0,-1 0 1,0-1-1,-1 1 0,-2 13 1,1-14 8,-1 0 1,-1-1-1,1 1 1,-1-1-1,0 0 1,0 0-1,-1 0 1,1 0-1,-1-1 1,-1 0-1,1 0 1,-8 5-1,3-2 166,-1-1-1,1 0 0,-1-1 0,-1 0 1,1-1-1,-19 6 0,9-7 643,0 0 0,0-1 1,0-2-1,-31 0 0,51-1-824,-2 1 2,-1 0 1,0 0 0,0 0-1,0 1 1,1 0 0,-1-1 0,0 2-1,1-1 1,0 0 0,0 1 0,0-1-1,0 1 1,0 0 0,0 0 0,0 0-1,1 0 1,-3 6 0,-2-2-46,6-4 387,15-3-185,-13 0-163,211-8-12,6-1 60,-124 9 70,-199 5-58,-130 24 1,138-15-30,69-11-14,15-2-5,-1 1 0,1 0-1,-19 6 1,30-7-40,5-1 15,128 0 1,179-24 1,-201 3 116,-106 20 813,-6 1-765,-23 0-485,-63 3-4628,12 9-3005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3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57 133 2401,'0'0'7078,"-5"-4"-5475,4 4-1594,-2-2 273,0 0 1,0 0-1,0-1 1,0 1-1,0-1 1,0 1-1,1-1 1,-1 0-1,1 0 1,0 0-1,0 0 1,0 0 0,0-1-1,0 1 1,1-1-1,0 1 1,-1-1-1,1 1 1,1-1-1,-2-5 1,2 6-243,0 0-1,0 0 1,0 1 0,0-1 0,1 0 0,-1 0 0,1 1 0,0-1-1,-1 0 1,1 1 0,3-5 0,-3 5-21,1 1-1,-1-1 1,1 1 0,0-1-1,0 1 1,0 0-1,0-1 1,0 1 0,0 0-1,0 1 1,0-1 0,0 0-1,0 1 1,0-1 0,3 0-1,13-1-21,1 0 0,-1 1 0,32 2 0,-9 0-14,-38-1 11,0 0 1,0 0 0,0 0-1,0 0 1,1 0 0,-1 1-1,0 0 1,0-1 0,0 1-1,0 0 1,0 1 0,0-1-1,0 0 1,-1 1 0,1 0-1,0 0 1,-1 0 0,1 0-1,-1 0 1,0 0 0,0 0-1,1 1 1,-2-1 0,1 1-1,0 0 1,0-1 0,-1 1-1,0 0 1,1 0 0,-1 0-1,0 0 1,0 0 0,0 5-1,5 25 23,-1-1 0,-1 1-1,-2 60 1,-3-90-9,1-1 1,0 0-1,-1 0 0,0 0 0,1 1 0,-1-1 1,0 0-1,0 0 0,0 0 0,0 0 1,-1-1-1,1 1 0,0 0 0,-1 0 0,0-1 1,1 1-1,-1-1 0,0 1 0,1-1 1,-1 0-1,-3 2 0,-6 3 86,0 0-1,-20 6 1,19-7-52,-4 2 14,-26 17 0,30-17 54,0 0 0,-1 0 0,-22 8 1,33-14 10,1-1-1,-1 1 1,1 0 0,-1 0 0,1 0 0,0 1 0,0-1 0,0 0 0,0 0 0,0 1 0,-2 1 0,-5 7-76,5-7-33,-1 0 0,1 0 0,0 0 0,0 0-1,0 1 1,0 0 0,1-1 0,-1 1 0,1 0-1,0 0 1,0 0 0,1 1 0,-1-1 0,1 0-1,0 1 1,0-1 0,1 0 0,-1 1 0,1-1 0,0 7-1,0-10-5,1 0 1,-1 0-1,0 0 0,1-1 0,-1 1 0,1 0 0,-1-1 0,1 1 0,-1 0 0,1-1 0,0 1 0,-1 0 0,1-1 1,0 1-1,-1-1 0,1 1 0,0-1 0,0 0 0,-1 1 0,1-1 0,0 0 0,0 1 0,0-1 0,1 0 1,26 6 130,-21-4-120,55 6 285,0-2 0,1-2-1,67-6 1,-33 0 321,-64 2 412,-32 0-728,-3-15-6189,-9 3 28,-8-4-4569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3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3506,'0'0'10180,"1"-6"-8587,4-16-312,-3 16 455,-1 14-1607,0-1-1,-1 1 0,1-1 0,-1 1 0,-2 8 1,1 13 113,1-20-184,1 1 0,0-1 0,1 1 0,0-1 0,0 1 0,1-1 0,0 0 1,0 0-1,1 0 0,1 0 0,-1-1 0,1 1 0,1-1 0,-1-1 0,2 1 1,-1-1-1,1 0 0,0 0 0,0-1 0,1 0 0,-1 0 0,1-1 0,1 0 1,-1 0-1,1-1 0,0 0 0,0-1 0,0 0 0,0 0 0,1-1 0,-1 0 1,18 1-1,-22-3-38,7 1 15,0-1 0,0 0-1,0-1 1,15-2 0,-23 2-26,-1 0 0,1-1 0,0 1 0,0-1 0,-1 0 1,1 1-1,-1-2 0,0 1 0,0 0 0,1-1 0,-1 1 0,-1-1 1,1 0-1,0 0 0,-1 0 0,4-6 0,-2 2 7,0 0 0,-1 0 0,0-1 0,0 0 0,-1 1 0,0-1 0,0 0 0,-1 0 0,1-10 0,-1-11 118,-3-36 1,-1 8 1317,-18 433-329,20-337-1256,-1-3-2234,-2-14-3320,-5-7-3966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3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4514,'0'0'10576,"-1"-8"-9459,1-2-950,-1-9 222,0 43-262,1 213 660,0-157 3258,0-106-3537,-1 4-345,1 1-1,1-1 1,1 1-1,9-42 0,-10 59-165,0-1 0,1 0-1,0 1 1,-1 0-1,2-1 1,-1 1 0,0 0-1,1 0 1,0 0-1,0 0 1,0 1 0,0-1-1,1 1 1,-1 0-1,1 0 1,0 0 0,0 1-1,0-1 1,0 1-1,1 0 1,-1 0 0,0 0-1,1 0 1,0 1-1,-1 0 1,1 0 0,0 0-1,8 0 1,-7 1-10,1 0-1,-1 0 1,0 0-1,1 1 1,-1 0 0,1 0-1,-1 0 1,0 1 0,0 0-1,0 0 1,0 1 0,0-1-1,0 1 1,-1 1 0,0-1-1,1 1 1,-1 0 0,8 8-1,-4-3 1,-1 0 0,0 1-1,0 0 1,-1 0 0,-1 1-1,0 0 1,0 0 0,-1 0-1,0 1 1,-1-1 0,0 1-1,-1 1 1,-1-1 0,1 0-1,-2 0 1,0 23 0,-1-35 17,0 1 0,1-1 0,-1 0 1,0 1-1,0-1 0,0 0 0,0 1 1,0-1-1,0 0 0,1 0 0,-1 1 1,0-1-1,0 0 0,0 1 1,1-1-1,-1 0 0,0 0 0,0 1 1,1-1-1,-1 0 0,0 0 0,1 0 1,-1 0-1,0 1 0,0-1 0,1 0 1,-1 0-1,0 0 0,1 0 0,-1 0 1,0 0-1,1 0 0,-1 0 1,1 0-1,-1 0 0,0 0 0,1 0 1,-1 0-1,0 0 0,1 0 0,-1 0 1,0 0-1,1 0 0,-1-1 0,0 1 1,0 0-1,1 0 0,-1 0 0,0 0 1,1-1-1,-1 1 0,0 0 0,1-1 1,18-12 445,7-13-45,46-61-1,7-7 108,-78 94-512,-1-1 1,0 0 0,1 1 0,-1-1 0,1 1 0,-1-1 0,1 1 0,-1 0-1,1-1 1,-1 1 0,1-1 0,0 1 0,-1 0 0,1-1 0,-1 1 0,1 0 0,0 0-1,-1 0 1,1 0 0,0-1 0,-1 1 0,1 0 0,0 0 0,-1 0 0,1 0-1,0 0 1,-1 1 0,1-1 0,0 0 0,-1 0 0,1 0 0,0 0 0,-1 1-1,1-1 1,0 0 0,-1 1 0,1-1 0,-1 1 0,1-1 0,-1 0 0,1 1 0,-1-1-1,1 1 1,-1-1 0,1 1 0,-1 0 0,1 0 0,1 3-49,1 1 0,-1 0 1,0-1-1,2 11 0,-2-9 68,5 14-212,-2 1 0,0-1 0,3 39 0,-7-53-327,0 0 0,0 0-1,1 0 1,-1-1 0,1 1 0,1 0 0,2 6-1,-2-8-263,-1 0-1,1-1 1,-1 1-1,1 0 1,0-1-1,1 0 0,-1 1 1,0-1-1,8 4 1,16 7-6122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39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0 263 3121,'0'0'4992,"14"-25"-4104,46-77 249,-56 96-1007,1 0 0,-1 0 0,1 0 0,0 1-1,8-8 1,-10 11-65,0 0 0,1 0 0,0 0 0,0 0 0,6-2 0,2-1 15,-1 1-27,0 0 1,1 1 0,-1 0 0,1 0 0,-1 2 0,1-1-1,0 1 1,0 1 0,-1 0 0,22 4 0,-30-4-51,0 1 0,0 1-1,0-1 1,-1 0 0,1 1 0,0-1 0,-1 1 0,0 0 0,1 0-1,-1 0 1,0 0 0,0 0 0,0 0 0,0 1 0,0-1 0,-1 1-1,1-1 1,-1 1 0,1 0 0,-1-1 0,0 1 0,0 0 0,0 4 0,3 5-4,-2 1 1,0-1-1,0 1 1,-1 14 0,0 214 514,-1-243 148,4-10-357,1 1 0,0 0 0,1 0 0,0 1 0,12-16 0,-3 3-211,97-136 130,-92 134-180,2 0-1,1 1 0,49-40 0,-68 61-29,-1 1 0,1-1 0,-1 1 0,1-1 0,0 1 0,0 0 0,0 0 0,0 1 0,0-1 0,0 1 0,0 0 0,7-1 0,-11 2-15,1 1 1,-1-1 0,1 0-1,0 0 1,-1 0 0,1 1 0,-1-1-1,1 0 1,-1 0 0,1 1 0,-1-1-1,1 1 1,-1-1 0,1 0 0,-1 1-1,1-1 1,-1 1 0,0-1 0,1 1-1,-1-1 1,0 1 0,1 0 0,-1-1-1,0 1 1,0-1 0,0 1 0,1 0-1,-1-1 1,0 1 0,0 0-1,2 24-62,-2-19 54,1 131 59,-3-88-13,8 78-1,-5-120-66,0 1-1,1-1 1,0 0-1,0 1 1,1-1-1,0 0 1,0 0-1,0-1 1,1 1-1,0-1 1,1 0-1,-1 0 1,11 10-1,-7-8-109,1-2 1,0 1-1,0-1 0,0-1 0,1 0 0,0 0 0,0 0 0,17 4 0,9-1-837,0-1-1,0-2 1,0-2-1,58-1 1,2-2-7048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3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324 140 496,'0'0'11528,"-16"-22"-8977,-52-67-1108,66 87-1378,0-1-1,0 1 1,0 0-1,-1 0 1,1 0 0,0 0-1,-1 0 1,0 1-1,1-1 1,-1 1-1,0-1 1,0 1 0,0 0-1,0 0 1,0 0-1,0 1 1,0-1 0,0 1-1,0 0 1,0 0-1,0 0 1,0 0 0,0 0-1,-4 1 1,-6 0 172,7 0-189,0-1 0,0 1 1,0 0-1,0 1 1,0-1-1,0 1 1,0 0-1,0 1 1,1-1-1,-1 1 1,1 0-1,0 1 1,0-1-1,0 1 1,0 0-1,1 0 1,0 1-1,0-1 1,0 1-1,0 0 1,-3 6-1,1-2-30,1 1 0,0 1-1,1-1 1,0 1 0,1-1 0,0 1-1,0 0 1,1 0 0,1 0 0,-1 20-1,2-27-14,0 0 0,1 1 0,-1-1 0,1 0 0,0 0 0,0 0 0,0 0 0,1 0 0,-1 0 0,1-1 0,0 1 0,0 0 0,0-1 0,1 1 0,-1-1 0,4 4 0,-1-2-3,0-1 0,1 0 0,0 0 0,-1 0 1,1-1-1,0 0 0,1 0 0,-1 0 0,8 2 0,5 0 20,1-1 0,-1-1 0,1 0 0,0-2-1,38-1 1,-54 0-10,0-1-1,0 1 0,-1-1 1,1 1-1,0-1 0,-1-1 1,1 1-1,0 0 0,-1-1 1,0 0-1,1 1 0,-1-1 1,0-1-1,0 1 1,0 0-1,0-1 0,0 1 1,-1-1-1,1 0 0,-1 0 1,0 0-1,0 0 0,0-1 1,0 1-1,0 0 1,-1-1-1,2-4 0,1-6 123,-1 0-1,-1-1 1,0 1-1,0-1 1,-2-24-1,0 38-60,0 0-12,1 0 0,-1 0 0,0 1 0,0-1 0,0 0 0,0 0 0,0 0-1,0 1 1,0-1 0,0 0 0,-1 0 0,1 0 0,0 1 0,0-1 0,-1 0 0,1 0 0,0 1 0,-1-1 0,1 0 0,-1 1-1,1-1 1,-1 0 0,1 1 0,-1-1 0,1 1 0,-1-1 0,0 1 0,0-2 0,0 5-69,0 0-1,1-1 1,-1 1 0,1 0-1,0-1 1,0 1 0,0 0 0,0 4-1,0-4 8,0 23-181,-1-15 169,1 1 0,0 0 0,1 0 0,3 16 0,-3-26-315,0 1 1,-1 0 0,2 0-1,-1 0 1,0-1-1,0 1 1,1 0-1,0-1 1,-1 1 0,1-1-1,0 0 1,0 0-1,0 0 1,0 0-1,1 0 1,-1 0 0,1 0-1,-1-1 1,1 1-1,-1-1 1,1 0 0,3 2-1,9-1-5467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8772,'0'0'3177,"24"6"-1341,80 22-780,-98-25-956,0 0-1,0 0 0,-1 0 0,0 0 0,1 1 0,-1 0 0,0 0 0,-1 1 0,1-1 0,-1 1 0,0 0 0,0 0 0,0 0 0,-1 1 0,0-1 0,0 1 0,0 0 1,-1 0-1,0 0 0,0 0 0,0 0 0,1 12 0,-1-7 84,0 0-1,-1 0 1,0 0 0,0 1-1,-1-1 1,-1 0 0,-2 17 0,2-24-122,0 0 1,0-1 0,0 1 0,0-1 0,-1 1-1,1-1 1,-1 0 0,0 0 0,0 1-1,0-1 1,0 0 0,-1-1 0,1 1 0,-1 0-1,0-1 1,0 0 0,0 1 0,0-1-1,0 0 1,0 0 0,0-1 0,-1 1 0,1-1-1,-1 0 1,-6 2 0,-3-1 375,0-1 1,-18 0 0,31-1-421,-1-1 0,1 1 0,-1 0 0,1 0 0,0-1 0,-1 1 0,1 0 0,0 0 0,0-1 0,-1 1 0,1 0 0,0-1 0,0 1 0,-1 0 0,1-1 0,0 1 0,0-1 0,0 1 0,0 0 0,-1-1 0,1 1 0,0-1 0,0 1 0,0-1 0,0 1 0,0 0 0,0-1 0,0 1 0,0-1 0,0 1 0,1 0 0,-1-1 0,0 1 0,0-1 0,0 1 0,0-5 83,1-2-69,0-1 0,0 1 0,1-1 1,0 1-1,0-1 0,1 1 0,0 0 0,0 0 1,1 1-1,0-1 0,0 1 0,0-1 0,9-8 0,10-11-56,48-39-1,-32 30 46,-36 32 67,0 1 1,0-1-1,-1 0 0,1 0 0,-1 0 0,0 0 0,0 0 0,0-1 0,0 1 0,0-1 0,-1 1 0,1-1 0,0-5 1,-4 16-119,-1 0 0,0 0 0,0 0 0,0 0 0,-7 8 0,-10 23-13,14-23 17,1 0-1,0 0 1,2 1 0,-1 0-1,2 0 1,0 0-1,1 0 1,0 0-1,2 0 1,2 22 0,-1-33-154,-1 1 1,1-1-1,0 0 1,1 0 0,-1-1-1,1 1 1,0 0-1,0-1 1,0 0-1,1 0 1,0 0-1,-1 0 1,2 0 0,-1-1-1,0 1 1,1-1-1,-1 0 1,9 3-1,0 1-782,0-2-1,0 0 0,0-1 0,0 0 0,1-1 0,16 2 0,29-2-6100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2085 306 7235,'0'0'953,"-28"-17"1467,-4-3-1678,0 0-84,0 1 0,-1 2 0,-51-20 0,30 19 15,-1 3-1,-1 1 1,0 3 0,-75-4-1,-232 6 1010,288 9-1474,-77 4 274,123-1-395,1 1-1,0 1 0,-36 11 1,21 0-1,1 0 0,1 3 0,1 2 0,0 1 0,2 2 0,0 1 0,2 3 0,-44 42 0,37-27-23,3 1-1,1 3 1,3 1-1,1 1 1,-48 96-1,69-117-33,1 1 0,1 1-1,2 0 1,-12 57-1,19-70-25,1-1-1,0 1 1,2 0 0,0-1-1,1 1 1,0 0-1,1-1 1,1 1-1,1-1 1,11 31-1,-5-25 8,1-1 0,1 0 0,1-1-1,1-1 1,23 27 0,2-4 25,54 43-1,-21-27-26,1-4 0,160 88 0,-127-89 19,208 72 0,-248-104-14,0-3 1,1-3 0,0-3-1,1-3 1,0-3 0,0-3-1,75-6 1,-105-2 12,0-1-1,-1-2 1,73-24-1,100-57 44,-158 64-45,-2-2 1,83-58-1,-107 64 56,0-1 1,-1-1-1,-1-1 0,-1-1 0,39-56 1,-37 42 160,-3-1 1,0-1 0,-3-1-1,-2-1 1,-1-1 0,-2 0-1,-3-1 1,-1 0 0,-2-1-1,-2 0 1,-1-83 0,-6 105-160,-1 1 1,-1 0-1,-1 0 1,-1 0-1,-1 0 1,-11-25-1,4 17 3,-2 1 0,-1 1 0,-36-50 0,14 31-194,-3 1 0,-1 2 0,-3 2 0,-1 3 0,-2 1 0,-1 2 0,-3 2 0,-71-35 0,88 51-1039,-1 3 0,0 1 0,-1 1 0,0 2 0,-1 2 0,-50-7 0,-77 8-8473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4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48 8820,'0'0'9951,"0"-10"-9332,0 3-535,2-21 96,-2 26-106,0 19 4,-1 8 15,-2 0-1,-1-1 0,-8 33 1,4-28 78,-5 56 1,12-69-129,-1 1-1,2 33-1,0-45-41,1-1 0,0 1 1,0-1-1,0 1 0,0-1 0,0 0 0,1 1 0,0-1 0,0 0 0,0 0 1,1 0-1,2 4 0,-1-4 7,1 0 0,-1 1 0,1-1 0,0-1 1,0 1-1,1-1 0,-1 0 0,1 0 0,-1-1 0,1 1 0,0-1 1,0 0-1,12 1 0,5 0 24,1-1 0,32-1 0,-41-1-43,-9 0 20,0 0 0,0 0 0,1-1 0,-1 0 0,0-1 0,0 1 0,0-1-1,0 0 1,0-1 0,-1 1 0,1-1 0,-1-1 0,1 1 0,-1 0 0,0-1 0,-1 0 0,1-1 0,-1 1-1,1-1 1,-1 1 0,0-1 0,-1-1 0,1 1 0,-1 0 0,0-1 0,-1 1 0,4-11 0,-1-3 127,0 1 1,-2-1-1,0 0 1,-1 0-1,-1 0 1,-2-32-1,1 19 1102,-1 32-1207,1 0 1,-1 0 0,0-1 0,1 1 0,-1 0 0,0 0-1,1 0 1,-1 0 0,0 0 0,1 0 0,-1 0 0,0 0-1,1 0 1,-1 1 0,1-1 0,-1 0 0,0 0 0,1 1-1,-1-1 1,1 0 0,-1 1 0,0-1 0,1 0 0,-1 1-1,1-1 1,-1 1 0,-6 8-28,1 0 0,1 1 0,-1 0-1,1 0 1,1 0 0,-4 12 0,-17 69-36,15-45 50,3 2 0,-3 55 0,11-16-4895,-1-86 4511,0 1-1,0-1 0,0 1 1,1 0-1,-1-1 0,0 1 1,1-1-1,0 1 0,-1-1 1,2 2-1,16 15-6251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4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12086,'0'0'7272,"10"2"-6829,-4 0-370,-1-1-1,0 1 1,0 0-1,0 0 1,0 1 0,0 0-1,0-1 1,-1 2-1,1-1 1,-1 0 0,0 1-1,0 0 1,0 0-1,-1 0 1,1 1 0,-1-1-1,0 1 1,5 9-1,17 31 167,3-1 0,1-2 0,2 0-1,2-2 1,54 50 0,-81-84-371,0-1 1,1 0-1,-1 0 1,9 4-1,-13-8-538,1 0 0,0 1 0,-1-2 0,1 1 0,0 0 0,0 0 0,0-1 0,5 1 0,-8-1 540,0 0 0,0 0 1,1 0-1,-1 0 1,0 0-1,0 0 1,1 0-1,-1 0 0,0 0 1,0-1-1,1 1 1,-1 0-1,0 0 0,0 0 1,0 0-1,1 0 1,-1 0-1,0 0 1,0-1-1,0 1 0,1 0 1,-1 0-1,0 0 1,0 0-1,0-1 0,0 1 1,0 0-1,0 0 1,1 0-1,-1-1 1,0 1-1,0 0 0,0 0 1,0-1-1,5-21-6585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4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3 4162,'0'0'15847,"-64"-3"-15383,16 47-240,-5 4 369,-1 0-321,9-7-224,10-5 64,6-7-112,10-5-304,3 0-1329,5-5-1552,1-7-2930</inkml:trace>
  <inkml:trace contextRef="#ctx0" brushRef="#br0" timeOffset="1">1 217 9780,'0'0'9781,"195"-10"-9061,-83 10-544,3 0-176,5 0-224,-5-7-1889,-8-15-2321,-13-7-4722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7780,'0'0'9975,"0"7"-9727,0 379 2484,0-382-2733,0 10 26,0 1 0,1 0 1,0-1-1,6 23 0,-6-33-43,0-1-1,0 1 0,1-1 1,-1 1-1,1-1 1,0 1-1,0-1 1,1 0-1,-1 0 1,0 0-1,1 0 0,0 0 1,0-1-1,0 1 1,0-1-1,0 0 1,0 1-1,1-2 1,-1 1-1,1 0 0,-1-1 1,5 2-1,1-1-223,1 1 0,-1-2 0,1 1 1,-1-1-1,1-1 0,-1 0 0,1 0 0,-1-1 0,1 0 0,-1-1 0,1 0 0,-1 0 0,0-1 0,0 0 0,0-1 0,0 0 0,-1 0 0,13-9 0,-9 4 96,1 0 0,-1-2 0,-1 1-1,0-1 1,-1-1 0,0 0 0,-1 0-1,0-1 1,-1-1 0,11-21 0,-17 30 173,0 0 0,0 0 0,0 0 0,-1 0 0,2-10 0,-2-3 2479,-7 32-1967,0-6-510,2 3 51,0-1-1,0 1 1,1 0-1,0 0 1,1 0 0,0 0-1,1 1 1,0-1-1,1 1 1,0-1-1,4 20 1,-3-28-64,0 1-1,1 0 1,0 0-1,0-1 1,0 1-1,1-1 1,-1 1-1,1-1 1,0 0-1,0 0 1,0 0 0,0-1-1,0 1 1,0-1-1,1 0 1,-1 1-1,1-2 1,0 1-1,0 0 1,0-1-1,6 2 1,7 2 45,-1-1 0,1-1 1,32 2-1,-30-3 10,-1-2 0,1 0-1,-1-1 1,1 0 0,33-9 0,-47 9-2,0-1 0,0 1 0,-1-1 0,1-1-1,-1 1 1,1-1 0,-1 1 0,0-1 0,0-1 0,0 1 0,0 0 0,0-1 0,-1 0 0,0 0 0,1 0 0,-1 0 0,-1 0 0,1-1 0,-1 1 0,0-1 0,0 0 0,0 0 0,-1 0 0,1 0 0,-1 0-1,0-5 1,1 1 29,0 0-1,-2-1 0,1 1 1,-1 0-1,0 0 0,-1 0 1,0-1-1,0 1 0,-1 0 0,0 0 1,-1 0-1,0 1 0,0-1 1,-1 1-1,0 0 0,-8-12 1,1 6-48,-1 1 1,0 0-1,-1 1 1,-1 0 0,0 1-1,-17-11 1,24 18-157,0 0 0,0 0 1,0 1-1,0 0 0,-1 0 1,1 0-1,-1 1 0,0 1 1,0-1-1,0 1 0,0 0 1,0 1-1,0 0 0,0 0 1,-15 3-1,20-2-116,-1 0 0,1 0 0,0 1 0,0-1 0,0 0 0,0 1 0,0 0 0,0 0 0,0 0 0,1 0 0,-1 1 0,1-1 0,-1 0 0,1 1 0,0 0 0,0 0 0,0-1 0,0 1 0,-1 5 0,0-1-781,0 1 0,1 0 0,0 0 0,0 0 0,0 0 0,1 16 0,0 29-7833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4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308 145 10501,'0'0'4004,"-11"-22"-1397,-2-4-1723,-26-39 1,37 62-818,0 0 1,-1 1 0,1-1 0,-1 1-1,0 0 1,0 0 0,0 0-1,0 0 1,0 0 0,0 1 0,0-1-1,0 1 1,-1 0 0,1 0 0,0 0-1,-1 0 1,1 1 0,-1 0-1,1-1 1,-1 1 0,1 0 0,-1 1-1,1-1 1,-6 2 0,-5-1 138,7-1-183,1 0 0,0 0-1,-1 1 1,1 0 0,0 1-1,0-1 1,0 1 0,0 0 0,0 1-1,1 0 1,-1-1 0,1 2-1,-1-1 1,1 1 0,0-1 0,0 1-1,1 1 1,-1-1 0,1 1-1,0 0 1,0 0 0,1 0 0,-1 0-1,1 1 1,0-1 0,1 1-1,-1 0 1,1 0 0,0 0 0,1 0-1,-1 0 1,1 0 0,0 0-1,0 11 1,1-14-31,1 1 0,-1-1 0,0 0 0,1 1 0,-1-1 0,1 0 0,0 0 1,0 0-1,0 0 0,1 0 0,-1 0 0,1 0 0,-1 0 0,1 0 0,0-1 0,4 4 0,-2-2-5,-1-1 1,2 0-1,-1 0 0,0 0 1,1-1-1,-1 1 0,1-1 1,0 0-1,8 2 0,7 0-40,1-1 0,0-1-1,0 0 1,24-2 0,-33 0 16,-9 0 39,-1 0 1,1 0 0,-1 0 0,0 0 0,1-1 0,-1 1-1,0-1 1,1 1 0,-1-1 0,0 0 0,0 0-1,1 0 1,-1 0 0,0 0 0,0-1 0,0 1 0,2-3-1,-2 1 38,0 1-1,0-1 1,-1 0-1,1 1 0,-1-1 1,0 0-1,0 0 1,0 0-1,0 0 0,-1 0 1,1 0-1,0-5 1,2-1 629,1 8 135,-3 2-782,0 0 1,0 0-1,-1 0 1,1 0-1,0 0 1,-1 0-1,1 1 0,-1-1 1,1 0-1,-1 0 1,1 0-1,-1 1 1,0 1-1,6 44-37,-2 2 1,-4 83-1,-1-55 38,0-37-7,-3-1 0,-1 1 0,-1-1 0,-3 0 0,-19 56 0,26-89-11,0-1 1,0 1 0,-1 0 0,0-1-1,0 1 1,0-1 0,-1 0 0,-7 9-1,9-13 16,1 0 0,-1 1 0,1-1 0,-1 0 0,1 0 0,-1-1 0,0 1 0,0 0 0,1-1 0,-1 1 0,0-1 0,0 1 0,0-1-1,0 0 1,0 0 0,0 0 0,1 0 0,-1 0 0,0 0 0,0 0 0,0-1 0,0 1 0,0-1 0,1 1 0,-1-1 0,0 0 0,0 1 0,1-1-1,-1 0 1,0 0 0,1 0 0,-1-1 0,1 1 0,-2-2 0,-6-5 59,1 0 0,0-1 0,0 0 1,1 0-1,0-1 0,1 0 0,0 0 0,-6-14 0,4 7-73,1-1 0,1 0 0,0 0-1,-4-29 1,8 31-56,0 0 0,1 0 1,2-24-1,0 34-58,-1-1 0,2 0 0,-1 1 0,1 0 0,0-1 0,0 1 1,1 0-1,-1 0 0,1 0 0,1 0 0,3-5 0,2 0-459,0 2 1,1-1-1,0 1 0,20-14 1,51-27-4964,-55 36 2508,38-25-9097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13766,'0'0'5285,"31"-7"-4338,4-2-682,62-5-1,-94 14-240,1-1 1,0 1-1,-1 1 0,1-1 1,-1 1-1,1-1 1,-1 1-1,1 0 1,-1 0-1,1 1 0,-1-1 1,0 1-1,1-1 1,-1 1-1,0 0 1,0 0-1,4 5 0,-3-2 16,0 0-1,0 0 0,-1 0 0,1 1 1,-1-1-1,3 11 0,-3-9-14,3 8-2,-1 0-1,-1 0 1,-1 0 0,0 1 0,-1-1 0,0 1-1,-1-1 1,-1 1 0,-1 0 0,-4 27 0,3-34-22,-1-1 1,0 1 0,-1-1 0,0 0 0,0 0 0,0 0 0,-1 0-1,-1-1 1,1 0 0,-1 0 0,0 0 0,-1-1 0,1 0-1,-1 0 1,-1 0 0,1-1 0,-9 5 0,3-3 220,0 0 0,0-1-1,-1 0 1,0-1 0,0-1 0,0 0-1,0-1 1,-1 0 0,1-1 0,-16 0 787,52-2 194,23-4-1008,0-1 0,0-2 0,73-22 0,-19 5-172,-43 12-1232,-56 12 1122,0 0 0,0-1-1,0 1 1,0 0-1,0 0 1,1 0-1,-1 0 1,0 0-1,0 0 1,0 0 0,0 0-1,0 0 1,1 0-1,-1 0 1,0 0-1,0 0 1,0 0 0,0 0-1,1 0 1,-1 0-1,0 0 1,0 0-1,0 0 1,0 0 0,0 0-1,1 0 1,-1 0-1,0 0 1,0 0-1,0 0 1,0 0 0,0 1-1,0-1 1,1 0-1,-1 0 1,0 0-1,0 0 1,0 0-1,0 0 1,0 0 0,0 1-1,0-1 1,0 0-1,0 0 1,0 0-1,1 1 1,-6 8-3890,-17 20-5715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4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8548,'0'0'11114,"18"0"-10759,-8-1-307,-3 1-29,0-1-1,0 1 1,0 0 0,0 0 0,0 1 0,-1 0 0,1 0 0,0 1-1,0 0 1,-1 0 0,1 1 0,-1-1 0,1 1 0,-1 1 0,0-1-1,8 7 1,-6-3 20,0 1 0,-1 0 0,1 1 0,9 14 0,-14-18-37,0 0 0,-1 0 0,0 0-1,0 0 1,0 1 0,0-1 0,-1 1 0,0-1 0,0 1 0,0 9 0,-2-13 0,1 0-1,0 0 0,-1 0 0,1 0 0,-1 0 0,0 0 0,1 0 0,-1-1 0,0 1 0,0 0 1,0-1-1,-1 1 0,1-1 0,0 1 0,-1-1 0,1 1 0,-1-1 0,1 0 0,-1 0 0,1 0 1,-1 0-1,0 0 0,1 0 0,-5 1 0,-5 3 124,0-1 1,-24 4-1,23-5 136,-8 1 304,-16 5 1719,57-5 26,191-2-978,-160-4-1192,1-3-1,54-11 1,-104 15-226,10-2 121,0 0 1,0 0-1,20-10 1,-30 11-269,0 1 1,0-1 0,0 0 0,0 0 0,0 0-1,-1 0 1,1-1 0,2-3 0,-4 5-190,0-1 0,0 0 0,0 0 0,0 1 1,0-1-1,0 0 0,-1 0 0,1 0 0,-1 0 1,1 0-1,-1 0 0,0 0 0,0 0 0,1 0 1,-2-2-1,-1-13-5877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39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7139,'0'0'7988,"32"-13"-7860,21 11 480,6 0-608,0 2-64,-14 0-816,-10 0-1665,-19 2-1153,-16 15-2369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4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2719 29 5010,'0'0'12758,"0"-6"-11411,0 5-1317,0 0-1,0 0 0,0 0 0,0 1 0,0-1 0,-1 0 0,1 0 1,0 0-1,0 0 0,-1 0 0,1 0 0,-1 0 0,1 1 0,-1-1 1,1 0-1,-1 0 0,1 1 0,-1-1 0,0 0 0,1 1 0,-1-1 1,0 0-1,0 1 0,0-1 0,1 1 0,-1 0 0,0-1 0,0 1 1,0-1-1,0 1 0,0 0 0,0 0 0,1 0 0,-1 0 0,0-1 1,0 1-1,0 0 0,0 0 0,0 1 0,-1-1 0,-9 1 62,0 0 0,0 1 0,-14 5-1,-76 24 194,-161 75 0,173-67-150,-127 54 252,-561 226 1016,272-149-626,96-33 315,201-57-114,190-72-873,11-5-49,0 0 1,0 0-1,0 1 1,-10 7-1,13-5 183,15-4-46,211-20-10957,-92 0-198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4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3073,'0'0'12307,"0"0"-12281,0 0 0,0 0 0,0 0 0,0 0 0,0 0 0,-1 0 0,1 0 0,0 0 0,0 1 0,0-1 0,0 0 0,0 0 0,0 0 0,0 0 0,0 0 0,0 0 0,-1 0 0,1 0 0,0 0 0,0 0 0,0 0 0,0 0 0,0 0 0,0 0 0,-1 0 0,1 0 0,0 0 0,0 0 0,0 0 0,0 0 0,0 0 0,0 0 0,0 0 0,-1 0 0,1 0 0,0 0 0,0 0-1,0 0 1,0 0 0,0 0 0,0 0 0,0 0 0,-1 0 0,1 0 0,0-1 0,0 1 0,0 0 0,0 0 0,0 0 0,0 0 0,0 0 0,0 0 0,0 0 0,0 0 0,0-1 0,0 1 0,-10 48 331,5-16 6,-7 43 418,2 1 0,1 104 0,9-179-650,5-9 973,1-16-891,-2 0 1,0 0-1,-2 0 1,-1 0-1,-2-32 1,2-13 183,-1 40 39,0 10 390,6 40-941,-4-11-597,1-1-1,0 0 0,1 0 0,0 0 0,0 0 1,1 0-1,0-1 0,1 0 0,0 0 1,0-1-1,14 14 0,28 20-7211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8420,'0'0'11621,"24"0"-11381,14 0-80,10 0-128,3 0-32,-6 2-1232,-5 5-2306,-16 5-3281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6867,'0'0'11782,"43"17"-11462,18-13-256,12-1-64,-4-3-2113,-7 0-2930,-14-12-4065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11909,'0'0'7070,"-9"24"-6467,-27 82-13,34-99-555,0-1 0,1 1-1,-1 0 1,1 0 0,1-1 0,0 1 0,-1 0-1,2 0 1,-1 0 0,1 0 0,0 0 0,1-1-1,0 1 1,0 0 0,0-1 0,1 0 0,0 1-1,0-1 1,0 0 0,5 6 0,-3-7-31,0 0 0,0 0 0,0 0 0,1-1 0,0 0-1,0 0 1,0 0 0,0-1 0,0 0 0,1 0 0,0-1 0,-1 1 0,1-1 0,0-1 0,0 1 0,14 0 0,-15-2-97,-1 1 0,1-1-1,0 0 1,-1 0 0,1-1 0,0 0 0,-1 0 0,1 0 0,0-1 0,5-2 0,-8 2 60,1 0 1,-1 0-1,0-1 0,0 1 0,-1-1 1,1 0-1,0 1 0,-1-1 0,0-1 1,1 1-1,-1 0 0,0 0 0,-1-1 1,1 1-1,1-6 0,1-5 443,-1-1 0,0 1 0,-1-1-1,-1 1 1,0-1 0,-2-25 0,2-14 702,-9 141-1512,3 125 0,5-146-236,-1-35-2581,-8 2-2295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8932,'0'0'11189,"13"-2"-10567,35-2 104,0 2 0,51 4 0,-12 1-396,321-3 4587,-419 0-7092,-15-4-1661,-12-9-1641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43 2945,'0'0'8748,"0"-1"-8415,0 0-1,0 0 1,1 0-1,-1 0 0,0 0 1,0-1-1,0 1 1,0 0-1,-1 0 1,1 0-1,0 0 0,0 0 1,0 0-1,-2-2 1,-4 0-280,-1 1 1,1-1-1,-1 1 1,0 1-1,0-1 1,0 1-1,-12-1 1,-56 3 357,34 0 30,34 0-332,0-1 0,-1 1-1,1 1 1,1-1 0,-1 1-1,0 0 1,0 1 0,1-1-1,-1 1 1,1 1 0,-8 5-1,-6 5 161,1 1-1,-17 17 0,15-12-16,9-9-133,1 1-1,0 0 1,0 1 0,1 0-1,1 0 1,0 1-1,1 0 1,1 1-1,0 0 1,1 0 0,0 1-1,1 0 1,1 0-1,1 0 1,0 0-1,1 0 1,0 30 0,1 6 70,-1-29-119,2-1-1,0 1 0,7 39 0,-5-50-57,1-1-1,1 1 0,0-1 1,1 1-1,0-1 0,0 0 1,1-1-1,1 0 0,0 0 0,0 0 1,1-1-1,0 0 0,0 0 1,1-1-1,1 0 0,15 10 1,4 0 32,2-2 0,48 19 0,-60-29-4,0 0 1,0-1 0,0-2-1,1 0 1,38 1 0,-27-3-15,-18 0 41,0-1-1,0 0 1,0 0-1,0-2 0,0 1 1,0-2-1,0 0 1,22-8-1,-22 5 20,-1 0-1,1-1 1,-2 0 0,1 0-1,-1-2 1,0 1 0,-1-2 0,0 1-1,-1-1 1,0-1 0,0 1-1,-1-2 1,0 1 0,-1-1-1,0 0 1,5-16 0,6-25 138,-2-1 1,-2-1 0,10-87 0,-21 108 0,-2-59 0,-2 46-171,1 43-61,0-1 0,-1 1 0,0-1-1,0 1 1,0-1 0,0 1 0,0 0 0,-1-1 0,0 1-1,0 0 1,0 0 0,0 0 0,-1 0 0,0 0 0,1 1 0,-1-1-1,-1 1 1,1 0 0,0 0 0,-1 0 0,-6-4 0,-6-2 0,-1 0 1,0 1-1,0 1 1,-20-6 0,-12-5 51,28 9-61,0 2 0,-1 0 0,0 1 0,0 1 0,-1 2 0,1 0 0,-36 0 0,30 2-81,14 0-443,-1 1 0,1 1 1,-22 3-1,32-3 118,0 0-1,1 0 0,-1 0 1,0 1-1,0-1 1,0 1-1,1 0 1,-1 0-1,1 0 1,0 1-1,-1-1 1,1 1-1,0 0 1,1 0-1,-1 0 0,-4 6 1,-8 21-6533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61 4610,'0'0'11549,"-2"-10"-9929,-7-30-372,6 30-327,2 10-878,0 1 1,0-1 0,0 1-1,0 0 1,0-1 0,-1 1 0,1 0-1,0 0 1,1 0 0,-1-1-1,0 1 1,0 0 0,0 0-1,0 0 1,1 1 0,-1-1-1,0 0 1,1 0 0,-1 2-1,-3 4 52,-21 31 131,2 1 0,1 0 0,3 2 0,1 0 0,-17 61 0,24-53-31,2 1 1,3-1-1,2 1 1,2 0 0,5 68-1,-1-100-172,1-1-1,1 1 1,0-1-1,1 1 0,0-1 1,2-1-1,0 1 1,1-1-1,1 0 0,0-1 1,1 0-1,1 0 0,0-1 1,1-1-1,0 0 1,1 0-1,16 11 0,-5-6-38,1-1-1,0-2 1,1 0-1,1-2 1,0-1-1,1-1 1,0-1-1,1-1 0,46 7 1,-21-9-1613,72 2 0,-7-13-5710,-74-4 656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9 108 7091,'0'0'11798,"-1"-18"-10475,-4-54-467,3 54 452,1 189-174,2-84-756,0-49-344,1 1 0,2-1 0,1 0 0,2-1 0,2 1 0,16 45 0,-24-82-263,-1 0-1,1 0 1,-1 0 0,1 0 0,-1 0 0,1 0-1,0 0 1,0-1 0,-1 1 0,1 0 0,0 0-1,0-1 1,0 1 0,0 0 0,-1-1 0,1 1 0,0-1-1,0 1 1,0-1 0,0 0 0,1 1 0,-1-1-1,0 0 1,0 0 0,0 1 0,0-1 0,0 0 0,0 0-1,0 0 1,0-1 0,2 1 0,0 0-382,16 0-4861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79 5891,'0'0'8494,"-10"25"-7451,-29 80 89,36-97-990,0 0 0,1 0 0,1 0 0,-1 0 0,1 1 0,0-1 1,1 15-1,1-7 33,-1-12-136,1 0-1,-1 0 0,1 0 1,0 0-1,0 0 1,1 0-1,-1 0 0,1-1 1,0 1-1,0 0 1,0-1-1,0 0 0,1 1 1,0-1-1,-1 0 1,1 0-1,0-1 0,0 1 1,1-1-1,-1 1 1,0-1-1,1 0 0,0 0 1,6 3-1,4 0 37,0 0 0,0 0 0,1-1-1,-1-1 1,26 2 0,-37-4-67,20 1 112,0 0-1,0-2 0,0 0 0,28-4 0,-46 3-29,1 0 1,-1 0 0,0-1 0,1 0 0,-1 1-1,0-2 1,0 1 0,0-1 0,0 1-1,-1-1 1,1-1 0,-1 1 0,0-1 0,0 1-1,0-1 1,0 0 0,0-1 0,-1 1 0,0-1-1,0 1 1,0-1 0,-1 0 0,3-7-1,-1-4 90,0 0-1,-2 0 0,0-1 1,-1 1-1,-1 0 0,0-1 1,-1 1-1,-4-18 1,4 26-164,-1 0 0,0 1 1,-1-1-1,1 1 1,-2-1-1,1 1 1,-1 0-1,0 0 1,0 1-1,-1-1 1,1 1-1,-2 0 0,1 0 1,-1 1-1,0 0 1,0-1-1,0 2 1,-1-1-1,1 1 1,-14-6-1,4 3-212,-1 2 0,1 0 1,-1 0-1,0 2 0,0 0 0,-1 1 0,1 0 1,-25 2-1,37 0-149,0 0 1,-1 1-1,1-1 0,0 1 1,0 0-1,-1 0 0,1 0 1,0 1-1,0 0 1,0 0-1,1 0 0,-1 1 1,0 0-1,1 0 0,0 0 1,-8 6-1,-15 27-6020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0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4578,'0'0'9909,"102"9"-8981,-43-6-784,8 1-112,2-1-32,1-3-2561,-9 0-3026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415 237 5042,'0'0'2396,"1"-23"261,3-75-442,-3 94-2100,-1 0-1,-1 0 1,1 0 0,-1-1 0,1 1 0,-1 0 0,0 0 0,0 0 0,-1 0 0,1 0 0,-1 1-1,0-1 1,0 0 0,0 1 0,-1-1 0,1 1 0,-1 0 0,0 0 0,0 0 0,0 0-1,0 0 1,0 1 0,-1-1 0,1 1 0,-7-3 0,-1 0 55,0 2 0,0-1 0,-1 2 0,1-1 0,0 2 0,-22-2 1,14 2-72,1 0 1,-1 2 0,0 0-1,1 0 1,-1 2 0,-18 5-1,30-6-94,1 0-1,0 1 0,0 0 1,0 0-1,0 0 1,0 1-1,0-1 0,1 2 1,0-1-1,0 0 0,0 1 1,0 0-1,1 0 1,0 0-1,0 1 0,0 0 1,1-1-1,0 1 0,0 0 1,-2 7-1,2-6-1,1-1 0,0 1 0,1-1 1,0 1-1,0 0 0,0 0 0,1 0 0,0-1 0,0 1 0,0 0 0,1 0 0,2 7 0,-2-9 3,1 0 0,0-1 0,0 1 0,0-1 0,0 1 0,1-1 0,0 0 0,0 0 0,0 0 0,0 0 0,1 0 0,-1-1 0,1 1 0,0-1 0,0 0 0,7 4 0,8 2 56,0-1 1,0 0 0,1-1 0,0-1 0,1-1 0,-1-1-1,1-1 1,-1 0 0,1-2 0,22-1 0,-39 0-20,0 0 0,0 0 1,0-1-1,0 1 1,-1-1-1,1 0 1,0 0-1,-1 0 0,1-1 1,-1 1-1,1-1 1,-1 0-1,0 0 1,1 0-1,2-2 0,-3 0 63,1 0-1,-1 0 0,0 0 0,0 0 0,0 0 0,-1-1 1,1 1-1,-1-1 0,0 0 0,3-9 0,-4 3 453,1 1 0,-1-21 0,-1 4 2101,1 212-2534,-9 322 582,8-500-700,-2 30 100,-13 65-1,13-92-93,-1-1 1,1 0-1,-2 0 0,1 0 0,-1 0 1,0 0-1,-1-1 0,0 0 0,-1 0 1,1 0-1,-1-1 0,-10 10 0,13-14 7,0-1 0,-1 1 0,1-1 0,0 0 0,-1 0 0,0 0 0,1-1 0,-1 1 0,0-1 0,0 0 0,0 0 0,0 0-1,0-1 1,0 1 0,0-1 0,0 0 0,0 0 0,0 0 0,0-1 0,0 0 0,0 1 0,0-1 0,0-1 0,0 1 0,0 0 0,1-1-1,-1 0 1,1 0 0,-1 0 0,1 0 0,0-1 0,-1 1 0,-3-5 0,0-2 4,1-1 0,0 0 1,0 0-1,1 0 0,0-1 0,1 0 1,0 0-1,1 0 0,-4-22 0,4 13-20,1 0-1,1-1 0,1 1 1,5-37-1,-3 48-89,0 1 1,0-1 0,1 1 0,0-1-1,1 1 1,0 0 0,0 1-1,0-1 1,1 1 0,1-1-1,-1 1 1,1 1 0,0-1-1,1 1 1,-1 0 0,1 1-1,0-1 1,10-4 0,7-4-1075,0 2-1,0 0 1,2 2 0,42-12 0,27-3-4475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2593,'0'0'12681,"3"-11"-11529,-2 7-1044,8-23 204,-5 19-188,-1 14 42,2 51 128,21 355 2221,-26-412-2245,0 0-155,-1 0 0,1 0 1,-1-1-1,0 1 1,1-1-1,0 1 0,-1 0 1,1-1-1,-1 1 1,1-1-1,0 1 1,-1-1-1,1 1 0,0-1 1,-1 0-1,1 1 1,0-1-1,0 1 0,0-1 1,-1 0-1,1 1 1,0-2-1,-3-20 103,0 0-1,1 0 0,2-1 1,0 1-1,5-31 1,-3 36-182,1 0 1,1 0 0,0 1 0,2-1-1,0 1 1,0 1 0,2-1-1,0 1 1,16-23 0,-17 28-38,1 0 1,0 0-1,0 0 1,1 1-1,0 0 1,1 1-1,0 0 1,0 1-1,1 0 1,-1 0-1,2 1 1,-1 1-1,22-8 1,-24 11-7,1 1 0,0 0 0,0 0 0,13 2 1,-7-1-43,-12 0 42,-1 1 1,1 0-1,-1 0 0,0 0 0,1 0 1,-1 1-1,0-1 0,0 1 0,0 0 0,0 0 1,0 0-1,0 0 0,0 0 0,-1 1 1,1-1-1,-1 1 0,0-1 0,0 1 0,0 0 1,0 0-1,0 0 0,2 5 0,5 11-20,-1 0 0,10 32 0,-15-40 11,7 25-35,-1 0 0,-2 1 0,3 44 1,-6 48-4283,-6-57-1259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59 3298,'0'0'9353,"-3"-2"-7912,2 1-1237,0 0 0,0 0 1,0-1-1,0 1 0,0 0 1,0 0-1,0-1 0,0 1 1,0 0-1,0-1 0,1 1 1,-1-1-1,1 1 0,-1-1 1,1 1-1,0-1 0,-1 1 0,1-1 1,0 0-1,0 1 0,0-1 1,0 1-1,1-3 0,-1 3-192,0 0-1,1 0 0,-1 1 0,1-1 1,-1 0-1,1 1 0,-1-1 0,1 1 1,-1-1-1,1 1 0,-1-1 0,1 1 1,0-1-1,-1 1 0,1-1 1,0 1-1,-1-1 0,1 1 0,0 0 1,0 0-1,0-1 0,-1 1 0,1 0 1,1 0-1,22-5-52,-21 5 54,14-2 16,1 1 1,32 1-1,-48 1-31,1 0 0,-1 0 0,0 0 0,1 0 0,-1 0 0,0 0 0,0 0 1,0 1-1,0-1 0,0 1 0,0 0 0,0-1 0,0 1 0,-1 0 0,1 0 0,0 0 0,-1 0 1,0 1-1,0-1 0,0 0 0,0 0 0,0 1 0,1 3 0,2 5 2,-1 0 0,0 0 0,-1 0 0,1 12 1,-2-18 1,-1 1 0,0 0 0,0 0 0,0-1 0,0 1 0,-1 0 0,0 0 0,-1-1 1,-1 7-1,1-8 10,0 0 0,-1 0 0,1 0 0,-1 0 0,0-1 0,1 1 0,-2-1 0,1 0 0,0 0 0,-1 0 0,-7 5 0,-14 7 243,0 0 0,-2-2 1,0-1-1,0-1 0,-47 12 0,70-21-30,-5 0 3596,21-1-3337,338-1-390,-322-1-314,1-1 0,-1-1 0,0-1 0,0-2 0,0-1 0,35-13 0,-34 5-2580,-13 0-3887,0-3-7642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0:5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73 4834,'0'0'12334,"-4"-13"-11331,2 8-904,1 1-60,-1-1 0,1 0 0,0 0 1,0 0-1,0 1 0,1-7 0,0 10-35,0 0-1,0 1 0,0-1 0,0 0 0,0 1 0,0-1 0,0 0 0,1 1 0,-1-1 0,0 1 0,1-1 0,-1 0 0,0 1 0,1-1 1,-1 1-1,0-1 0,1 1 0,-1-1 0,1 1 0,-1-1 0,1 1 0,0-1 0,1 0 0,-1 1 0,1 0-1,-1 0 1,1-1 0,-1 1 0,1 0-1,-1 0 1,0 0 0,1 1 0,-1-1-1,1 0 1,-1 0 0,1 1 0,-1-1-1,3 2 1,22 10 48,-1 1 0,0 1-1,41 32 1,-30-19-6,-2 1 1,0 2-1,-2 1 1,-2 2-1,31 42 1,-43-52 17,-2 2 1,-1 0 0,-1 1-1,-2 0 1,0 1 0,-2 1 0,0-1-1,-2 2 1,4 29 0,-5-5 1,-3 0 0,-2 1 1,-3 0-1,-2-1 1,-2 1-1,-2-1 0,-3 0 1,-2-1-1,-20 54 0,-2-15 301,-46 87-1,51-123-121,-3-1 0,-62 80-1,80-116-55,-2 0 0,0-1-1,0-1 1,-2-1 0,-22 16-1,39-30-65,0 0 1,0-1-1,0 1 0,-1 0 1,1-1-1,0 1 0,0-1 0,-1 0 1,1 1-1,0-1 0,-1 0 0,1 0 1,0 0-1,0 0 0,-1 0 0,1 0 1,0 0-1,-1 0 0,1-1 1,0 1-1,-2-1 0,-17-2 328,20 3-412,0 0-240,0-1 0,0 1 0,0-1 0,0 1 0,0-1 1,0 1-1,0-1 0,-1 1 0,1-1 0,0 1 0,0-1 0,0 1 1,-1 0-1,1-1 0,0 1 0,-1-1 0,1 1 0,0 0 1,-1-1-1,1 1 0,0 0 0,-1-1 0,1 1 0,-1 0 0,1 0 1,0-1-1,-1 1 0,1 0 0,-1 0 0,1 0 0,-1-1 1,1 1-1,-1 0 0,0 0 0,0 0-166,-19-7-6673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0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1825,'0'0'10671,"-9"0"-8752,-9 0-616,20 2-307,33 3 0,-19-3-1013,110 11 1797,144-4 2166,-270-9-3973,0 2 11,0-2 43,0 1-81,0 1 1527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0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63 1889,'0'0'10626,"-9"0"-9527,-3 1-722,7 0-148,1-1 0,-1 1 1,1-1-1,-1 0 1,1-1-1,-1 1 0,-5-2 1,6-2 1543,14-2-849,58-4-658,119-2 0,-111 8-88,-23 3 13,-19 0 178,34-5-1,-68 6-331,0 0-1,-1 0 1,1 0-1,0 0 1,0 0-1,0 0 1,0 0-1,-1 0 1,1 0-1,0-1 1,0 1-1,0 0 1,0 0-1,0 0 1,0 0-1,0 0 1,-1 0-1,1-1 1,0 1-1,0 0 1,0 0-1,0 0 1,0 0-1,0-1 1,0 1-1,0 0 1,0 0-1,0 0 1,0-1-1,0 1 1,0 0-1,0 0 1,0 0-1,0 0 1,0-1-1,0 1 1,0 0-1,0 0 1,0 0-1,0 0 1,1-1-1,-1 1 1,0 0-1,0 0 1,0 0-1,0 0 1,0 0-1,0 0 1,0-1-1,1 1 1,-1 0-1,0 0 1,0 0-1,0 0 1,0 0-1,0 0 1,1 0-1,-1 0 1,0 0-1,0 0 1,0 0-1,1 0 1,-16-7 104,10 7-127,4 0 42,28 0 2,8 0 1164,-35-3-4176,-22 2-11161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2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1228 2545,'0'0'6064,"0"1"-5657,-1 0 0,1 0-1,0 0 1,0 0 0,-1 0 0,1 0-1,0 0 1,0 0 0,0 0-1,0 0 1,0 0 0,0 0-1,1 0 1,-1 0 0,0 0 0,0 0-1,1 1 1,10 1-137,0 0 1,0-1-1,1 0 0,-1-1 0,0 0 1,1-1-1,16-1 0,14 1 172,205 13 41,85 2 184,22-15 224,-322-1-731,-1-1-1,-1-1 1,1-2 0,0-1 0,-1-1 0,-1-2 0,1-1-1,-1-1 1,-1-2 0,29-17 0,-49 25-91,-1 0-1,0-1 1,0 0 0,0-1-1,0 1 1,-1-1 0,10-15-1,-1-2 212,14-32-1,2-4-34,-20 43-206,-1 0 1,-1 0-1,-1-1 1,-1-1-1,0 1 1,-1-1-1,-1 0 1,-1-1-1,-1 1 1,2-27-1,-4 30-7,-1-1 0,0 0 0,-1 0 0,0 1 0,-2-1 0,0 0 0,0 1 0,-11-26 1,-11-16 63,5 9-16,-3 0 0,-49-77 0,55 103-82,-2 1 0,0 0 0,-1 1 0,-1 1 0,-1 1 0,-1 1 1,0 1-1,-2 1 0,-28-14 0,-56-23 57,93 46-61,-1 2 0,0 0-1,-1 1 1,-32-4 0,-326 0-85,270 8 102,64 1-42,0 2-1,0 2 1,-80 21-1,60-8 70,-110 50-1,142-54-48,0 1 0,1 1 0,1 1-1,1 2 1,0 1 0,2 1 0,0 1 0,1 1-1,-25 33 1,-10 9 24,45-50-22,0 0 0,0 0 0,2 1 1,0 1-1,-13 23 0,21-31-2,1 0 0,0 1 1,0-1-1,1 1 0,0 0 0,0 15 0,2 63-61,1-39 41,-1-41 35,0 0 0,1 0-1,0 1 1,0-1-1,1 0 1,0 0 0,0 0-1,1 0 1,0 0 0,0-1-1,0 1 1,1-1-1,1 0 1,-1 0 0,1-1-1,11 13 1,26 25 2,1-2 0,87 64 0,-108-91 1,-1-2 0,2-1-1,0 0 1,0-2 0,1-1-1,48 13 1,1-8 68,79 6 0,-74-12-79,-72-7-26,25 5 126,-30-6-66,-1 1 42,0 1 325,-1-2-414,1 0 0,0 1 0,0-1 0,0 0 0,0 0 0,-1 0 0,1 1-1,0-1 1,0 0 0,0 0 0,-1 0 0,1 0 0,0 1 0,0-1 0,-1 0 0,1 0 0,0 0 0,0 0-1,-1 0 1,1 0 0,0 0 0,-1 0 0,1 0 0,0 0 0,0 0 0,-1 0 0,1 0 0,0 0 0,-1 0-1,1 0 1,0 0 0,0 0 0,-1 0 0,1 0 0,0 0 0,0-1 0,-1 1 0,1 0 0,-17-6-1158,14 5 756,-21-10-2726,-3-4-2201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2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0 368,'0'0'80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99 4018,'0'0'5672,"-4"-10"-3746,-2-2 3866,0 1-2213,6 19-3663,0 38 154,5 112 55,-4-119-93,-1-39-17,0 0 1,0 0-1,0 0 0,0 1 1,0-1-1,0 0 1,0 0-1,0 0 1,0 0-1,0 1 1,0-1-1,1 0 1,-1 0-1,0 0 0,0 0 1,0 0-1,0 1 1,0-1-1,0 0 1,1 0-1,-1 0 1,0 0-1,0 0 0,0 0 1,0 0-1,1 0 1,-1 0-1,0 0 1,0 0-1,0 1 1,0-1-1,1 0 0,-1 0 1,0 0-1,0 0 1,0 0-1,1-1 1,-1 1-1,0 0 1,0 0-1,0 0 1,0 0-1,1 0 0,-1 0 1,0 0-1,0 0 1,0 0-1,0 0 1,0 0-1,1-1 1,-1 1-1,0 0 0,0 0 1,0 0-1,0 0 1,0 0-1,0-1 1,0 1-1,1 0 1,-1 0-1,0 0 0,2-8 134,0 0-1,-1 0 0,0 0 0,1-11 0,1-14-131,13-49 64,10-69-42,-36 260 175,-7 45-41,15-106-6122,2-71-585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2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54 6115,'0'0'8852,"5"-9"-7809,19-35 2639,-37 57-3374,8-7-272,-191 186 991,196-192-873,-1 1 0,0 0-1,1 0 1,-1-1 0,1 1 0,-1 0 0,1 0 0,0 0-1,-1 0 1,1-1 0,0 1 0,0 0 0,0 0-1,-1 0 1,1 0 0,0 0 0,0 0 0,0 0-1,0 0 1,0 0 0,1 0 0,-1 0 0,0-1 0,0 1-1,1 0 1,-1 0 0,0 0 0,1 0 0,-1 0-1,1-1 1,0 2 0,22 27-1025,-17-22 1273,8 8-533,2 0 0,-1-2-1,2 1 1,0-2 0,0 0 0,35 17 0,19 3-8009,-48-23-1867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0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7331,'0'0'8876,"0"-2"-8553,0 8-296,0 13 148,2 1-1,-1-1 1,2 0-1,9 32 1,-10-42-145,1-1 0,0 0 0,0 0 0,1 0 0,0-1 0,1 1 0,-1-1 0,1 0 0,1 0 0,-1-1 0,1 0 0,0 0 0,1 0 0,7 5 0,-8-8-51,0 0 0,0 0 0,0-1 0,0 0 0,1 0 0,-1-1 0,1 0 0,-1 0 0,1 0-1,-1-1 1,1 0 0,0 0 0,8-2 0,-6 1-94,0 0-1,0-1 1,0 0-1,0-1 1,0 0 0,0-1-1,-1 0 1,14-7-1,-11 3 37,0 0 0,0-1 0,-1 0 0,16-19 0,-22 23 79,-1 0 0,1 0 0,-1 0 1,0 0-1,0 0 0,-1-1 0,0 1 1,0-1-1,0 0 0,-1 0 0,1 1 1,-1-1-1,0-9 0,-1 9 26,-3-21 726,3 26-675,0 1-1,-1-1 1,1 0 0,-1 0 0,1 1 0,-1-1-1,1 0 1,-1 1 0,0-1 0,1 1-1,-1-1 1,0 1 0,1-1 0,-1 1-1,0-1 1,0 1 0,1 0 0,-1-1-1,0 1 1,0 0 0,0 0 0,0-1 0,1 1-1,-1 0 1,0 0 0,0 0 0,0 0-1,-1 0 1,-2 9 78,-2 13-50,1 1 1,1 0-1,-2 41 1,6 79 96,1-67-410,-3 19-1374,-4 11-1918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2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1377,'0'0'6856,"0"2"-7126,0 5 6000,-2-4-7828,-7 0-3782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2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0 0 6019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2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38 6019,'1'0'151,"-1"1"1,1-1-1,-1 0 1,1 0-1,0-1 1,-1 1 0,1 0-1,-1 0 1,1 0-1,0 0 1,-1 0-1,1-1 1,-1 1-1,1 0 1,-1 0-1,1-1 1,-1 1 0,1 0-1,-1-1 1,1 1-1,-1-1 1,1 1-1,-1 0 1,0-1-1,1 1 1,-1-1-1,1 0 1,0-17 6787,-1 10-5513,-2 8-1294,0-1 1,0 0-1,0 1 0,0 0 0,0-1 1,0 1-1,0 0 0,0 0 0,-4 0 0,6 0-56,-21 0 65,14-1-58,0 1 0,0 0 0,-13 2 0,17-2-72,1 1-1,0-1 1,0 1-1,0 0 0,-1 0 1,1 0-1,0 0 1,0 0-1,0 1 1,1-1-1,-1 0 1,0 1-1,0 0 1,1-1-1,-4 5 0,-25 36 3,-25 48 0,47-75-9,0 0 0,2 1 0,0 0-1,1 0 1,0 1 0,1-1 0,-1 21-1,3-22 7,0 0-2,1 1-1,1 18 1,0-31 0,0 1 0,1-1 0,-1 1 0,1-1 0,0 1 0,0-1 0,0 0 0,1 1 0,-1-1 0,1 0 0,0 0 0,0 0 0,0 0 0,4 5 0,1-2 1,0 0 0,1-1 0,-1 0 0,1-1 0,0 0 0,0 0 0,0 0 0,1-1 0,-1-1 0,1 1 1,15 1-1,9 0 120,61-1 0,-71-3-43,-19 0-43,-1 0 0,0 0 0,0-1 0,0 1 0,0 0 0,0-1 0,0 0 0,0 0 0,0 0 0,0 0 0,0 0 0,-1 0 0,1-1 0,0 0-1,-1 1 1,1-1 0,-1 0 0,0 0 0,1 0 0,-1 0 0,0-1 0,0 1 0,0-1 0,-1 1 0,1-1 0,-1 0 0,1 1 0,-1-1 0,0 0 0,0 0 0,0 0 0,0 0 0,-1 0 0,1 0 0,-1 0 0,0 0 0,0 0 0,0-6 0,0 5-9,1 0 0,-1 0 0,0 0 0,0 0 0,-1 0 0,1 0 0,-1 1 0,0-1 0,0 0 0,0 0 0,0 1 0,-1-1 1,1 0-1,-1 1 0,0 0 0,0-1 0,-1 1 0,1 0 0,0 0 0,-1 0 0,-3-2 0,-8-8 61,0 0 1,-1 2-1,-29-18 0,36 25-561,0 0 0,-1 0 0,1 0 0,-1 1 0,0 1 0,0 0 0,0 0 0,0 0 0,-15 0 0,23 2 243,1 0-1,-1 0 1,1 0 0,-1 0 0,1 0-1,-1 0 1,1 0 0,-1 0 0,0 0 0,1 0-1,-1 1 1,1-1 0,-1 0 0,1 0-1,-1 0 1,1 1 0,-1-1 0,1 0-1,-1 0 1,1 1 0,0-1 0,-1 0-1,1 1 1,-1-1 0,1 1 0,0-1 0,-1 1-1,1-1 1,0 0 0,0 1 0,-1-1-1,1 1 1,0-1 0,0 1 0,0 0-1,-1 0 1,0 13-5820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2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6275,'0'0'11568,"0"-4"-10205,0-12-522,0 12-393,0 6-278,-2 55 118,2 42 158,1-93-432,0 0 0,0 0 1,0 0-1,1 0 0,0-1 0,1 1 0,-1-1 0,1 1 0,0-1 1,0 0-1,0 0 0,1 0 0,0-1 0,0 1 0,0-1 1,0 0-1,1 0 0,0-1 0,0 1 0,0-1 0,0 0 0,10 5 1,-1-2-16,0-1 0,0 0 0,1-1 0,-1-1 0,1 0 0,0-1 0,0 0 0,15-1 1,-18-1 15,-5 1-67,0-1-1,1-1 1,-1 1-1,0-1 1,10-2-1,-15 2 39,1 0 1,-1 0-1,0-1 0,0 1 0,1 0 0,-1-1 0,0 1 1,0-1-1,0 0 0,-1 0 0,1 0 0,0 1 0,-1-2 0,1 1 1,-1 0-1,0 0 0,0 0 0,1-1 0,-1-2 0,3-8 39,-1 0-1,-1 0 0,0 0 1,-1 0-1,0-1 0,-1 1 0,-1-1 1,-3-20-1,3 29 41,-1 0 1,1 0-1,-1 0 0,-4-9 1,4 11 175,0-1 0,0 0 1,0 0-1,1 0 0,0 0 1,0 0-1,0 0 0,0 0 1,1-5-1,-1 9-204,0 0-1,0 0 1,1 0-1,-1 0 1,0 0 0,0 0-1,1 0 1,-1 0 0,0 1-1,0-1 1,1 0-1,-1 0 1,0 1 0,1-1-1,-1 0 1,0 1-1,0 0 1,-1 5-52,-1 1 0,1 0-1,0 1 1,1-1 0,0 0 0,0 1 0,1 12-1,-2 4 26,-8 223 241,10-140-4253,0-107 3822,0 1 0,0-1 1,0 1-1,0-1 0,0 1 0,0-1 0,0 1 1,0-1-1,0 1 0,0-1 0,0 1 1,0-1-1,-1 0 0,1 1 0,0-1 1,0 1-1,0-1 0,-1 1 0,1-1 0,0 0 1,-1 1-1,1-1 0,0 0 0,-1 1 1,0-1-1,-23 6-7861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4 304 6963,'0'0'7620,"-1"5"-7073,0-4-491,1 0 0,0 1 1,-1-1-1,1 0 1,0 0-1,0 1 0,0-1 1,0 0-1,0 1 1,0-1-1,0 0 0,0 0 1,1 1-1,-1-1 0,0 0 1,1 0-1,0 3 1,0-3-2,1 0 1,-1 0-1,0 0 1,0 0-1,1 0 1,-1 0-1,1 0 1,-1 0-1,1 0 1,-1-1-1,1 1 1,0-1-1,-1 1 1,1-1-1,-1 0 1,1 0-1,3 1 1,3 0 118,0-1-1,0 1 1,0-1 0,1-1 0,-1 1-1,11-3 1,-15 1-133,0 1 0,0-1 0,0 1 0,0-1 1,-1 0-1,1-1 0,0 1 0,-1-1 0,0 1 0,1-1 0,-1 0 0,-1 0 0,1-1 1,2-3-1,3-6 107,-1 0 0,-1-1 1,0 1-1,-1-2 0,0 1 0,-1 0 1,-1-1-1,2-16 0,3-10 84,-5 19 435,0 0 0,-2 0-1,0-24 1,-1 37 166,0 9-620,-1 3-106,-8 51-125,4-24-13,-4 63 0,8-66 44,0-15-6,1-1 1,0 1-1,1 0 0,3 12 1,-4-20-9,1-1 1,1 0-1,-1 1 1,0-1 0,1 0-1,-1 0 1,1 0 0,0 0-1,0 0 1,1 0-1,-1 0 1,0-1 0,1 1-1,0-1 1,-1 1 0,1-1-1,5 3 1,0-2-11,-1 1-1,1-2 1,0 1 0,-1-1 0,1 0 0,0 0-1,0-1 1,13 0 0,66-3-1372,-76 1 965,-6 1 31,0 0 0,1-1 0,-1 1 0,0-1 0,0 0 1,0-1-1,0 1 0,0-1 0,-1 0 0,1 0 0,0 0 0,-1-1 1,0 0-1,1 0 0,-1 0 0,5-5 0,12-24-5519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 10325,'0'0'10437,"-13"-8"-10309,40 8 80,5 0-208,8 0-256,3 0-1505,-1 0-2881,-7 0-5171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 4578,'0'0'7937,"-11"0"-6366,-35-4 28,41 4-1340,4 0-137,0 0 0,1-1 0,-1 1 0,0 0 0,1 0 0,-1 0 0,0 0 0,0 0-1,1 0 1,-1 0 0,0 0 0,1 0 0,-1 0 0,0 0 0,1 1 0,-1-1 0,0 0 0,1 0 0,-1 1 0,-1 0 781,3-1-311,91-1 282,102 2-1785,-190 0 508,16 1-1238,-11 5-2254,-8 2-1683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7876,'0'0'10532,"48"24"-9683,8-22-289,8 1-560,9-3-112,-4 0-960,-2 0-2546,-11 0-1841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131 116 6355,'0'0'14145,"-3"-19"-12731,-13-78 131,16 121-1233,-38 385 1003,23-283-1109,10-93 631,20-33-1520,-14 0 790,-4 0-2412,-18-1-1401,-25-5-3430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75 5651,'0'0'11434,"4"-12"-10169,0-3-957,-3 8-131,1 0 0,0 0 0,0 0 1,1 1-1,3-7 376,-7 26-463,-2 1-1,0-1 1,0 0 0,-1 1-1,-1-1 1,0-1-1,-1 1 1,-7 12 0,-11 25 88,3 2-52,-35 63 1,43-93-62,-1-1 0,0-1 1,-2 0-1,0-1 1,-24 22-1,39-41-17,1 0 0,0 0 0,-1 0 0,1 0 0,-1 0 0,1 1 0,0-1-1,-1 0 1,1 0 0,0 1 0,-1-1 0,1 0 0,0 1 0,0-1 0,-1 0 0,1 0-1,0 1 1,0-1 0,0 1 0,-1-1 0,1 0 0,0 1 0,0-1 0,0 0 0,0 1-1,0-1 1,0 1 0,0-1 0,0 0 0,0 1 0,0-1 0,0 1 0,0 0 0,19 0 543,146-2-482,375 14 27,-484-7-107,153 8 1711,-209-19-1733,0 1-1,0-1 1,-1 1-1,0-1 1,1 1-1,-1 0 1,-1-1-1,1 1 1,-1 0-1,1 0 0,-1 0 1,-1 0-1,1 0 1,0 0-1,-1 1 1,0-1-1,0 1 1,0 0-1,0 0 1,-6-5-1,-117-96-32,46 40 31,78 63 3,0-1-1,1 1 1,-1 0 0,1-1 0,0 1 0,-1-1-1,1 1 1,0-1 0,0 0 0,-1-3-1,7 5 175,0 3-194,1-1 0,-1 1 0,0 0 0,0 0 0,-1 1 0,1-1 0,-1 1 1,1 0-1,-1 0 0,0 1 0,-1-1 0,1 1 0,-1 0 0,6 10 0,-1 1-4,0 0 0,-2 0 0,10 32 0,-9-12 27,-2 0 0,-1 1 1,-2-1-1,-4 60 0,2-92-6,0 0 1,-1 0-1,1 0 1,-1-1-1,0 1 1,0 0-1,0-1 1,0 1-1,-1 0 1,1-1-1,-1 0 1,0 1-1,0-1 1,0 0-1,0 0 1,-1 0-1,1 0 1,-1 0-1,0-1 1,0 1-1,0-1 1,-5 4-1,0-3 9,1 0 0,-1 0-1,0 0 1,0-1 0,0 0 0,0-1 0,0 0-1,0 0 1,-13-1 0,19 0-420,-7 0 1522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0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7059,'0'0'1017,"12"-21"367,43-68-28,-49 81-1264,0 0 0,0 0 0,1 1 0,0 0 0,0 1 0,1-1 0,0 1-1,0 1 1,0-1 0,1 1 0,-1 1 0,1 0 0,0 0 0,1 1 0,-1 0 0,1 0 0,-1 1 0,1 1 0,0-1 0,0 1 0,0 1 0,19 1 0,-26 0-83,0-1 0,0 1-1,0 0 1,0 0-1,0 0 1,0 0 0,0 0-1,0 1 1,-1-1 0,1 1-1,0 0 1,-1 0 0,1 0-1,-1 0 1,0 0 0,0 0-1,0 1 1,0-1 0,0 1-1,0-1 1,-1 1 0,1 0-1,-1 0 1,1 0-1,0 4 1,2 5-11,-1 1-1,0-1 1,-1 1 0,0 0-1,0 14 1,-1 10 19,-4 55 0,1-75-14,-1 1 1,-1-1-1,0 0 0,-1 0 0,-10 20 0,9-20 19,-2-1 0,0-1-1,0 0 1,-2 0 0,0-1-1,0 0 1,-14 13 0,26-36 594,3-3-326,1 1 1,1 0-1,0 0 1,0 1-1,13-15 0,53-50 252,-49 51-225,0 0-108,-6 4 303,1 2-1,1 0 1,0 0-1,28-16 1,-47 33-509,-1 1 1,1 0-1,-1-1 0,1 1 1,-1 0-1,1 0 0,-1-1 1,1 1-1,-1 0 0,1 0 1,0 0-1,-1-1 0,1 1 1,-1 0-1,1 0 0,-1 0 1,1 0-1,0 0 0,-1 0 1,1 0-1,-1 1 0,1-1 1,-1 0-1,1 0 1,-1 0-1,1 0 0,0 1 1,-1-1-1,1 0 0,-1 1 1,0-1-1,1 0 0,-1 1 1,1-1-1,-1 0 0,1 1 1,-1-1-1,0 1 0,1-1 1,-1 1-1,0-1 0,1 1 1,4 26-121,-4-21 109,3 35 7,-3 58 0,-2-57 27,7 62 0,-5-95-160,1 0-1,1 0 1,-1 0-1,2 0 1,-1 0-1,1-1 1,0 0-1,1 1 0,0-1 1,0-1-1,1 1 1,0-1-1,0 0 1,0 0-1,1-1 1,0 0-1,1 0 1,-1-1-1,14 8 1,-3-4-514,0 0 1,1-2-1,1 0 1,-1-1-1,1 0 1,0-2-1,40 4 1,28-6-5430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5731,'0'0'8550,"27"4"-7501,88 14-185,-109-17-753,-1 0-1,1-1 1,0 0-1,-1 0 1,1 0-1,0-1 1,-1 0-1,1 0 1,9-3 0,-12 3-50,-1 0 1,1-1 0,-1 1 0,0 0-1,1-1 1,-1 0 0,0 0 0,0 1-1,0-1 1,0 0 0,0-1 0,-1 1-1,1 0 1,2-4 0,-1-3 72,-1 1 0,0 0 0,0-1 0,0 0 0,-1 1 0,0-1 0,-1 0 1,-1-16-1,1 8-14,0 12 24,-1 0 0,0-1-1,0 1 1,0 0 0,-1 0 0,0 0 0,0 0 0,0 1-1,0-1 1,-1 0 0,1 1 0,-1-1 0,-1 1-1,1 0 1,0 0 0,-1 1 0,0-1 0,0 1 0,0-1-1,0 1 1,-7-3 0,10 6-132,0 0-1,1 0 0,-1 0 1,1 0-1,-1 0 1,0 0-1,1 0 1,-1 1-1,1-1 1,-1 0-1,1 1 0,-1-1 1,0 0-1,1 1 1,0-1-1,-1 0 1,1 1-1,-1-1 1,1 1-1,-1-1 0,1 1 1,0-1-1,-1 1 1,1-1-1,0 1 1,0-1-1,-1 1 1,1 0-1,0-1 1,0 1-1,0-1 0,0 1 1,-1 0-1,1 1 11,-5 13-24,0 0-1,1 0 1,1 1 0,0-1 0,0 18 0,1 5 6,4 39 0,-1-71-4,-1 0 0,1 0 0,0 0 0,1-1 0,-1 1 0,1 0 0,0-1 0,1 1 0,-1-1 0,1 0 1,0 1-1,1-2 0,-1 1 0,1 0 0,0-1 0,0 1 0,0-1 0,1 0 0,-1 0 0,1-1 0,0 0 1,9 5-1,-3-3-378,0 0 0,0-1 0,0-1 0,1 0 1,0 0-1,0-1 0,0 0 0,-1-1 0,1-1 0,16-1 1,-25 1 37,0 0 1,0 0-1,0-1 0,-1 1 1,1-1-1,0 1 1,0-1-1,-1 0 1,1 0-1,3-3 1,-3 2-394,0-1 1,0 0-1,0 0 1,0-1-1,-1 1 1,4-7 0,-6 10 710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51 10069,'0'0'10308,"-41"-50"-10308,71 60-1905,7 16-1952,1 0-5235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11493,'0'0'9669,"72"0"-9669,-8 0-256,1 0-817,-12 0-1824,-18 0-2914</inkml:trace>
  <inkml:trace contextRef="#ctx0" brushRef="#br0" timeOffset="1">19 198 7139,'0'0'10485,"123"17"-10485,-67-17-2529,0-12-4786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1:3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9748,'0'0'4669,"26"-10"-2385,88-30-747,-106 38-1481,0 0-1,0 0 1,0 1 0,0 0 0,0 1 0,0-1 0,1 2 0,-1-1 0,0 1 0,0 0-1,0 1 1,0 0 0,0 0 0,0 1 0,-1 0 0,1 0 0,-1 1 0,1 0 0,-1 0-1,-1 1 1,1-1 0,-1 2 0,1-1 0,-1 1 0,-1 0 0,1 0 0,-1 0-1,0 1 1,-1 0 0,1 0 0,-2 0 0,1 0 0,-1 1 0,0 0 0,0-1 0,-1 1-1,3 13 1,-4-10-12,0 0-1,0 0 0,-1 1 0,0-1 0,-1 0 0,-2 12 1,2-17-34,-1 1 0,0-1 1,-1 0-1,1 0 1,-1 0-1,0 0 0,-1 0 1,1 0-1,-1-1 0,0 0 1,-6 6-1,-4 2 139,1-1 1,-2 0-1,1-1 0,-2-1 0,1 0 1,-2-2-1,1 1 0,-1-2 0,0 0 1,0-1-1,-1-1 0,0-1 0,0 0 0,0-1 1,-26 0 1805,60-3-688,515 0 1393,-530 0-2628,-34-25-1703,-20-1-5302,34 18 3748,-37-17-8469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4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22 3282,'0'0'7371,"-3"-3"-6435,-8-15 1802,11 20-2672,0 1 0,0 0 1,0-1-1,0 1 0,0-1 1,0 1-1,1 0 0,0-1 1,-1 1-1,1-1 0,0 1 1,2 2-1,-3-4-43,12 30 406,45 129 1192,-50-134-1434,-1 0 0,-1 0 1,-1 1-1,0 38 0,-4-35-145,0 46 91,9 77 0,-6-130-127,1 0-1,1 0 1,1-1-1,0 0 1,2 0-1,1-1 0,21 39 1,-24-51 2,1 0-1,-1-1 1,1 0 0,1 0 0,0-1-1,0 0 1,0 0 0,1-1 0,0 0-1,0 0 1,0-1 0,1 0 0,0-1-1,-1 0 1,2-1 0,-1 0 0,0 0 0,1-1-1,-1-1 1,1 0 0,14 0 0,-25-1 104,0 0-95,1 0 0,-1 0 1,0 0-1,0 0 1,0 0-1,1 0 0,-1 0 1,0 0-1,0 0 1,0 0-1,1 0 0,-1 1 1,0-1-1,0 0 1,0 0-1,0 0 0,1 0 1,-1 0-1,0 0 1,0 0-1,0 1 0,0-1 1,1 0-1,-1 0 1,0 0-1,0 0 0,0 1 1,0-1-1,0 0 1,0 0-1,0 0 0,0 0 1,0 1-1,0-1 1,1 0-1,-1 0 0,0 0 1,0 1-1,0-1 1,0 0-1,0 0 0,0 0 1,-1 1-1,-16 281-91,0 1 79,17-231-3,-3 178 29,-1-158-26,-16 83 0,12-107 6,-2 0 0,-2-1 0,-2 0 0,-31 67 1,42-107-97,-1 0 1,0 1-1,0-2 1,0 1 0,-1 0-1,0-1 1,-1 0-1,1 0 1,-1-1 0,0 1-1,-1-1 1,1 0-1,-1-1 1,0 0 0,0 0-1,0 0 1,-1-1-1,1 0 1,-1-1 0,0 0-1,-10 2 1,-30-2-4089,-5-2-3422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1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44 240 1985,'0'0'8591,"-7"-4"-7788,4 2-769,1 0 1,-1 1 0,1-1 0,-1 0 0,1 0 0,0 0 0,0 0 0,0-1 0,0 1 0,0-1 0,1 1 0,-1-1 0,1 0 0,-1 1 0,1-1-1,0 0 1,0 0 0,0 0 0,1 0 0,-1 0 0,1 0 0,-1 0 0,1 0 0,0 0 0,0 0 0,1 0 0,-1 0 0,0 0 0,1 0 0,0 0-1,1-3 1,1-2-7,0 1-1,1 0 1,-1 1-1,2-1 1,-1 1-1,1 0 0,0 0 1,0 0-1,0 0 1,1 1-1,0 0 1,10-7-1,-2 3-41,0 0 0,1 1-1,-1 0 1,31-9 0,-37 14 20,0 1-1,0 0 1,0 1-1,0 0 1,0 0 0,10 1-1,-15 0-11,1 0-1,-1 0 1,0 1-1,1 0 0,-1-1 1,0 1-1,0 0 0,1 1 1,-1-1-1,0 0 0,0 1 1,0 0-1,-1 0 0,1 0 1,0 0-1,-1 0 0,3 3 1,3 6-2,0 0 1,-1 0-1,-1 0 1,0 1-1,0 0 0,-1 0 1,-1 0-1,0 1 1,0 0-1,1 16 1,0 12 134,0 79 0,-5-114-97,0-3-15,1 0-1,-1 0 0,0 0 1,0-1-1,0 1 1,-1 0-1,1 0 0,-1 0 1,1-1-1,-1 1 0,0 0 1,0 0-1,0-1 0,-1 1 1,1-1-1,-4 6 795,5-10-708,0 0 0,1 1 0,-1-1-1,0 1 1,1-1 0,0 1 0,-1-1 0,1 1-1,0 0 1,0-1 0,0 1 0,0 0-1,2-2 1,2-4 65,14-21-10,107-140 328,-101 138-492,2 1 0,1 2 0,43-34 0,-71 61 8,0 0-1,0 0 0,0-1 0,0 1 0,1 0 0,-1 0 1,0 0-1,0 0 0,0 0 0,0 0 0,1 0 0,-1 0 1,0 0-1,0 0 0,0 0 0,1 0 0,-1 0 0,0 0 1,0 0-1,0 0 0,1 0 0,-1 1 0,0-1 0,0 0 1,0 0-1,0 0 0,1 0 0,-1 0 0,0 0 1,0 0-1,0 1 0,0-1 0,0 0 0,0 0 0,1 0 1,-1 0-1,0 0 0,0 1 0,0-1 0,0 0 0,0 0 1,0 0-1,0 0 0,0 1 0,0-1 0,0 0 0,0 0 1,0 0-1,0 1 0,0-1 0,0 0 0,0 0 0,0 0 1,0 1-1,0-1 0,0 0 0,0 0 0,0 0 0,0 19-65,0-13 51,-2 27 41,-2-1 0,-12 53 0,-2 14 34,14-61-52,1 0 0,2 1 0,5 39 0,-4-75-14,1 1 0,-1-1 1,1 1-1,0-1 0,0 1 0,1-1 0,-1 0 0,1 0 0,-1 1 0,1-1 0,0 0 0,0 0 0,1-1 0,-1 1 0,3 2 0,0-1-98,0 0-1,0 0 1,1-1-1,-1 0 1,1 0-1,-1-1 1,1 1-1,6 1 1,10 1-811,-1-1 0,1-1 0,40 0 0,17-2-2663,-1-1-1371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16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29 4434,'0'0'7652,"-37"-7"-6036,56 7-1616,21-2 529,13-1-257,9-2-64,-3 1-208,-3-1-288,-8 2-1185,-11 3-2193,-15 0-704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1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5683,'0'0'7939,"59"5"-7587,8-5-95,21 0-257,21-5-1761,22-14-2881,3 2-2786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18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17 4738,'0'0'6334,"0"-3"-5566,0 3-729,0-1 0,0 1 0,-1-1 0,1 0 0,0 1-1,0-1 1,0 1 0,0-1 0,-1 0 0,1 1 0,0-1 0,0 1 0,-1-1 0,1 1-1,0-1 1,-1 1 0,1-1 0,-1 1 0,1 0 0,-1-1 0,1 1 0,-1-1 0,1 1-1,-1 0 1,1 0 0,-1-1 0,1 1 0,-2 0 0,1 0-11,0 0 0,-1 0 0,1 0 1,0 0-1,-1 0 0,1 0 0,0 1 0,-1-1 0,1 1 1,0-1-1,0 1 0,-2 1 0,-4 2-13,0 1 1,0-1-1,-10 12 0,3-1-1,1 0-1,0 1 0,2 0 0,-1 1 0,2 1 1,0 0-1,2 0 0,-1 0 0,2 1 0,1 1 0,0-1 1,2 1-1,0 0 0,1 0 0,1 0 0,1 35 1,1-31-17,3 32 1,-1-48-10,-1 0-1,1-1 1,0 1-1,1-1 1,0 0-1,0 0 1,7 12 0,-5-10 19,1-1 1,0 1-1,0-1 1,1-1 0,0 1-1,0-1 1,1-1 0,0 1-1,0-1 1,0 0 0,1-1-1,0 0 1,0-1-1,0 0 1,1 0 0,-1-1-1,1 0 1,0 0 0,0-1-1,0-1 1,11 1 0,-8-1 75,23 0-15,-34-1-26,-1 0 1,0 0 0,0-1-1,1 1 1,-1 0-1,0 0 1,0-1 0,1 1-1,-1-1 1,0 1-1,0-1 1,0 0 0,0 0-1,1 1 1,-1-1 0,0 0-1,-1 0 1,1 0-1,0 0 1,0 0 0,0 0-1,0-1 1,3-11 365,-1 1 1,0-1-1,-2 0 0,1 1 1,-1-1-1,-1 0 1,-2-21-1,1-2-4,1 30-384,0 1 0,0-1 0,-1 0 0,0 0 0,0 1 0,0-1 0,-1 0 0,0 1 0,0-1 0,0 1 0,-1 0 0,0 0 0,0 0 0,0 0 0,0 0 0,-1 1 0,0-1 0,0 1 0,0 0 0,-1 0 0,1 1 0,-1-1 0,0 1 0,0 0 0,0 0 0,0 1 0,-9-4 0,4 2-221,0 1 0,1 0 0,-1 1 0,0 0 0,-1 1-1,-9-1 1,-34 1-4905,34 1 1682,0 0-4307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1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7123,'0'0'3917,"0"18"-3456,0 122 1191,-1-131-1572,2-1 0,-1 1 0,1-1 0,0 0 0,1 1 0,0-1 0,0 0 0,0 0 0,1 0 0,1 0 0,-1-1 0,1 1 0,1-1 0,-1 0 0,1 0 0,0-1 0,1 1 0,0-1 0,0 0 0,0-1 0,0 1 0,1-1 1,0-1-1,0 1 0,0-1 0,1 0 0,0-1 0,-1 0 0,17 5 0,-3-4 3,1-1 1,-1-1 0,1 0-1,26-2 1,-30 0-17,-13 0-44,-1 0 0,1 0 0,0-1 0,-1 0 0,1 1 0,-1-1-1,1-1 1,-1 1 0,0-1 0,5-2 0,-7 3 8,1-1 0,-1 0 0,0 1 0,0-1 0,0 0 0,0-1-1,0 1 1,0 0 0,-1 0 0,1-1 0,-1 1 0,0-1 0,1 1 0,-1-1 0,0 0 0,-1 1 0,2-5 0,1-12 640,-1 0 0,0 0 1,-3-31-1,1 20 1294,0 51-2216,2 271-476,2-168-6744,-2-94 1353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1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 4002,'0'0'10341,"-11"-4"-8981,40 4-848,17 0-368,10 0-31,3 4-113,-8-1-2017,-14-1-2818,-15 3-3889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19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629 1 2785,'0'1'9103,"-2"12"-8943,1 0 0,-2 0-1,0-1 1,0 1 0,-1-1 0,-1 0-1,0 0 1,-1 0 0,-11 18 0,-5 12 219,-36 69 439,-89 127-1,-90 91-167,191-267-662,29-39-6,9-14-55,0 1 1,1 0-1,1 0 1,0 0-1,0 1 1,-4 11-1,10-21-51,0-1 0,-1 1-1,1-1 1,0 1-1,0-1 1,0 0-1,0 1 1,0-1 0,-1 1-1,1-1 1,0 1-1,0-1 1,0 1-1,0-1 1,0 1 0,0-1-1,1 1 1,-1-1-1,0 1 1,0-1-1,0 1 1,0-1 0,0 0-1,1 1 1,-1-1-1,0 1 1,0-1-1,1 0 1,-1 1-1,1 0 1,14 1-4507,-10-3 4166,30 1-5298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19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7619,'0'0'7521,"0"-5"-7121,0-6-331,0 24 4,1 39 148,28 114 701,-8-57-787,-20-103-257,8 36-1021,2-16-3979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20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8580,'0'0'6648,"28"-5"-6546,8-2-97,43-3 0,-75 10-1,0 0 0,1 0 0,-1 1 0,0-1-1,0 1 1,0 0 0,0 0 0,0 0 0,0 0-1,0 1 1,0 0 0,0 0 0,-1 0 0,1 0-1,-1 0 1,1 1 0,-1 0 0,0-1 0,0 1-1,0 0 1,0 1 0,2 3 0,2 1 7,-1-1-13,-1 0 0,1 0 0,-2 1-1,1 0 1,-1-1 0,0 1 0,0 1 0,-1-1 0,-1 1-1,1-1 1,-1 1 0,0 0 0,-1-1 0,0 1 0,-1 11-1,0-17 15,0 0-1,0 1 1,-1-1-1,0 0 0,1 0 1,-1 0-1,0 0 1,0 0-1,-1 0 1,1 0-1,-1-1 0,1 1 1,-1 0-1,-4 4 1,1-2 38,1-1 1,-1 0-1,0 0 1,0 0-1,-1 0 1,1-1-1,-7 3 1,-6 1 162,0 0 0,-1-1 0,-37 7 0,122-14 2957,43 1-3430,40-24-4569,-119 18 3133,36-6-3709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20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226 364 8820,'0'0'6568,"12"-19"-6493,40-61-3,-48 74-56,-1 0-1,0 0 1,0 0 0,0 0-1,-1 0 1,1-1 0,-2 1-1,1-1 1,-1 1 0,0-1-1,0 0 1,0 1 0,-1-1-1,-1-7 1,1-6 0,0 15-17,0 1 0,0-1 1,0 0-1,-1 0 0,0 0 0,0 0 0,0 1 1,0-1-1,-1 0 0,0 1 0,0-1 1,0 1-1,0 0 0,-1 0 0,1-1 0,-1 2 1,0-1-1,0 0 0,-1 1 0,1-1 1,-1 1-1,0 0 0,-4-3 0,-1 1-15,0 0 0,0 0 0,0 1 0,0 0 0,-1 1 0,0 0 0,1 1 0,-1-1 0,0 2 0,0 0 0,0 0 0,-1 1 0,-17 1 0,24 0 7,1 0 0,-1 0 0,0 0 0,1 0 0,-1 1 1,1-1-1,0 1 0,-1 0 0,1 0 0,0 0 0,0 1 0,0-1 0,1 1 0,-1-1 0,1 1 0,-1 0 0,1 0 0,0 0 0,0 1 1,0-1-1,0 0 0,1 1 0,-1-1 0,1 1 0,-1 5 0,-2 5-3,1 1 0,0-1 0,1 1 0,1 0 0,0 15 0,1-22-3,1 0 0,-1 0 0,2 0 0,-1 0 0,1 0 0,0-1 0,1 1 0,0 0 0,0-1 0,1 0 0,-1 0 0,2 0 0,-1 0 0,1-1 0,6 7 0,-3-4 0,0-1 1,1-1-1,0 0 0,1 0 1,-1-1-1,1 0 0,0-1 1,1 0-1,20 7 0,-20-7 468,-19-4 468,-9 0-948,0 1 59,0 2-1,0-1 0,0 2 1,-22 9-1,35-13-39,-1 1 1,1 0 0,0 0-1,1 0 1,-1 1 0,0-1-1,0 1 1,1 0-1,0 0 1,0 0 0,-1 0-1,2 1 1,-1-1-1,0 1 1,1-1 0,0 1-1,-1 0 1,1 0 0,1 0-1,-1 1 1,1-1-1,-2 8 1,2-8-21,1 0 0,0-1-1,0 1 1,0 0 0,0 0 0,1 0-1,-1 0 1,1 0 0,0 0 0,0-1-1,0 1 1,1 0 0,-1-1 0,5 7 0,-3-6 10,1 1 0,0-1 0,0-1 0,1 1 0,-1-1 0,1 0 0,0 0 0,0 0 0,9 4 0,3 0 47,-1-1 0,1 0 0,0-1 0,0-1 0,18 2 0,0-3 404,54-1 1,-80-2-228,0-1 0,-1 0 0,1 0 0,-1-1 0,1 0 0,-1-1 0,0 0 0,0 0 0,0 0 0,0-1-1,-1-1 1,1 1 0,10-10 0,-14 11-120,0-1-1,0 0 0,-1 0 0,1 0 0,-1-1 0,0 1 0,0-1 1,-1 0-1,1 1 0,-1-1 0,0 0 0,0-1 0,-1 1 1,0 0-1,1 0 0,-2-1 0,1 1 0,-1-1 0,0 1 0,0-1 1,0 1-1,-3-11 0,2 12-117,0 0 0,-1 0 0,0 0 0,0 0 0,0 0 0,0 0 0,-1 0 0,0 1 0,1-1 0,-1 1 0,-1 0 0,1 0 0,0 0 0,-1 0-1,1 1 1,-1-1 0,0 1 0,0 0 0,-6-3 0,-10-3-1667,0 0 0,-36-8 0,45 13 450,-55-12-7723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24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25 2545,'0'0'9631,"0"-4"-8449,2-12-336,-1 12-243,-7 618 2299,6-609-2885,1 0-1,-1 0 0,1 0 0,-1 0 0,2 0 0,-1 0 0,0 0 1,4 7-1,-4-10-13,0 0 1,1 0-1,-1 0 1,0 0-1,1 0 1,-1 0-1,1-1 1,0 1-1,-1-1 1,1 1-1,0-1 1,0 0-1,0 1 1,0-1-1,0 0 1,0 0-1,0 0 1,1-1-1,-1 1 1,4 0-1,6 0-83,-1 0-1,1-1 1,-1 0 0,1-1-1,-1 0 1,1-1-1,-1 0 1,0-1 0,0-1-1,0 1 1,0-2-1,-1 1 1,0-1 0,1-1-1,-2 0 1,1-1 0,-1 1-1,0-2 1,0 1-1,-1-1 1,0-1 0,-1 1-1,0-2 1,0 1-1,-1 0 1,0-1 0,0 0-1,-1-1 1,6-17-1,-4 1 244,-7 26-88,0 3 40,-3 159 210,3-156-315,0 0-1,1 0 1,-1 0 0,1-1 0,0 1-1,1 0 1,-1-1 0,1 1-1,0-1 1,0 1 0,0-1 0,0 0-1,1 0 1,5 6 0,-3-4 8,1-1 1,0 1-1,0-1 1,1 0-1,-1-1 1,1 0-1,0 0 1,9 4 0,4-1 54,0 0 1,0-1 0,1-1 0,0-1-1,40 2 1,-56-6-69,34 3 222,0-2 0,56-6 0,-89 4-179,0 0 1,0-1 0,0 1-1,-1-1 1,1 0 0,-1-1-1,1 1 1,-1-1 0,0 0-1,0 0 1,0-1 0,-1 1-1,1-1 1,-1 0-1,0-1 1,0 1 0,0-1-1,0 1 1,-1-1 0,3-6-1,-1 0 76,0 0 0,-1 0 0,0 0 0,-1 0-1,-1-1 1,0 0 0,0 1 0,-1-1 0,0-15-1,-1 18-54,0-4-5,1 1 0,-2-1-1,0 0 1,0 1 0,-1-1 0,0 1 0,-2 0 0,1-1 0,-7-13-1,2 10-29,-2 0-1,1 0 0,-2 1 0,0 1 0,-21-22 1,24 28-35,0 1 0,0 0-1,-1 1 1,0 0 0,0 0 0,0 1 0,-1 1 0,0-1 0,0 1 0,0 1 0,-12-3 0,7 3-103,-1 1-1,1 1 1,0 0-1,0 1 1,-1 1-1,1 0 1,0 1-1,0 1 1,0 0-1,-22 9 1,28-9-365,0 0 0,1 2 0,-1-1 0,1 1 0,0 0 0,0 0 0,1 1 0,-1 0 0,1 1 0,1 0 0,-1 0 0,1 0 0,0 0 0,1 1 0,0 0 0,0 1 0,-7 15 0,9-13-1550,0 0-1,-2 18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2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391 314 5122,'0'0'937,"8"-27"752,24-91 370,-29 107-1678,-1-1-1,0 0 0,-1 0 1,0 1-1,-2-17 0,1 8 233,0 18-554,0-1 1,0 1-1,0 0 0,0-1 1,-1 1-1,1 0 0,-1 0 1,0-1-1,1 1 1,-1 0-1,0 0 0,0 0 1,0 0-1,-1 0 0,1 0 1,0 0-1,-1 1 1,1-1-1,-1 0 0,1 1 1,-1-1-1,0 1 0,0 0 1,0-1-1,0 1 1,0 0-1,0 0 0,0 0 1,-4-1-1,-5 0 5,0 0-1,0 0 1,0 1-1,0 1 1,-12 0 0,10 0-50,-4 0-2,1 1-1,0 1 1,0 0 0,0 2 0,0-1-1,0 2 1,1 0 0,-21 10 0,25-10-16,1 1 0,-1 0 1,2 1-1,-1 0 1,1 1-1,0 0 0,0 0 1,1 1-1,0 0 0,1 0 1,0 1-1,-7 12 1,10-14 1,1 0 1,-1 0 0,2 0 0,-1 0 0,1 0 0,-1 12 0,2-15 0,1-1 1,0 1-1,-1 0 0,2-1 0,-1 1 0,0-1 1,1 1-1,0-1 0,0 1 0,0-1 0,1 0 0,0 1 1,2 4-1,0-4 6,0-1 0,1 1 0,-1-1 0,1 0 0,0 0 0,0 0 0,0-1 0,1 0 0,-1 0 0,1 0 0,0-1 0,8 3 0,5 1 20,0-1 1,36 5-1,-8-7 71,90-3 0,-134 0-46,1 0 0,0-1 0,-1 1 0,1-1 0,0 0 0,-1 0 0,1 0-1,-1-1 1,1 1 0,-1-1 0,0 0 0,0 0 0,0 0 0,0 0 0,0-1 0,0 1-1,0-1 1,-1 1 0,0-1 0,1 0 0,-1 0 0,0 0 0,0-1 0,0 1 0,1-4-1,0-3 399,1-1-1,-2 1 1,1-1-1,-2 0 1,1 0-1,-2 0 1,1-13 896,-1 30-1256,1 207-104,-4 259 472,3-455-453,-2 0 0,0 0 0,-1 0 0,-1-1 0,0 0 0,-1 1 0,-1-1 0,-9 18 0,11-28 9,1 0-1,-1 0 1,0 0 0,0 0 0,-1-1 0,0 0 0,0 0 0,0 0 0,0-1 0,-1 0 0,0 0 0,0 0 0,0 0 0,0-1 0,0 0 0,-1 0 0,1-1 0,-1 0 0,0 0 0,0-1-1,0 1 1,-9-1 0,5 0 31,1-1 0,-1 0 0,1 0 0,0-1-1,-1 0 1,-13-5 0,19 5-27,1-1 1,0 0-1,0 0 0,1 0 0,-1 0 1,0-1-1,1 0 0,-1 1 0,1-1 1,0 0-1,0-1 0,0 1 0,0 0 0,1-1 1,0 0-1,-1 0 0,1 1 0,-2-6 1,0-2 21,1 0 1,0 0-1,0-1 0,1 1 1,0 0-1,1-18 1,1 8-27,0 0 1,8-37-1,-6 47-28,1 0-1,0 0 1,1 0-1,1 1 0,-1-1 1,2 1-1,-1 0 1,13-16-1,-7 13-117,1 0 0,0 0 0,1 1 0,0 1 0,18-12 0,0 4-1154,0 1-1,2 2 1,-1 1-1,70-21 1,-2 9-4691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28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0 353 1217,'0'0'8801,"0"-22"-7446,0-70-29,0 82-1145,1 0 0,0 0-1,0 0 1,1 0 0,0 1-1,1-1 1,0 1 0,1 0-1,-1 0 1,2 0 0,-1 0-1,1 0 1,1 1 0,0 0-1,0 0 1,0 1 0,1 0-1,0 0 1,0 0 0,1 1-1,13-9 1,-11 9-170,0 1-1,1-1 0,-1 2 1,1-1-1,0 1 0,1 1 1,-1 0-1,1 1 0,-1 0 1,1 1-1,0 0 1,-1 0-1,1 2 0,0-1 1,0 2-1,17 3 0,-21-2-10,0 0 0,-1 1 0,1-1 0,-1 1 0,0 1 0,0 0 0,0 0 0,-1 0 0,0 1-1,0 0 1,0 0 0,-1 0 0,0 1 0,6 9 0,-1 1 4,0 0 0,-2 0-1,0 0 1,-1 1 0,6 22 0,-9-21 6,-1 1 1,0 0 0,-2 1-1,0-1 1,-4 37 0,2-54 26,1 0-1,-1 0 1,1 0 0,-1 0 0,0 0 0,0 0-1,0 0 1,-1-1 0,1 1 0,-1 0 0,1-1 0,-1 1-1,0-1 1,0 0 0,0 1 0,0-1 0,-1 0-1,1 0 1,-7 3 972,8-12 97,2-10-1020,0 0-1,0 1 0,2 0 1,0-1-1,1 1 1,0 0-1,2 0 0,0 1 1,15-29-1,-5 16-80,2 0-1,27-33 1,-33 47-5,1 1 0,0 0 0,0 0 0,1 2-1,27-18 1,-36 26-4,-1 1 0,1 0 0,-1 0 0,1 0 0,0 0 0,0 1 0,8-1 0,-11 1-5,0 1 0,0 0-1,-1 0 1,1 0-1,0 0 1,0 0 0,0 1-1,0-1 1,-1 1-1,1-1 1,0 1 0,0-1-1,-1 1 1,1 0 0,0 0-1,-1 0 1,1 0-1,-1 0 1,1 0 0,-1 0-1,0 1 1,1-1-1,-1 0 1,1 3 0,3 4-7,-1 1-1,0-1 1,-1 1 0,1 0 0,-2 0 0,0 0 0,0 0 0,1 14-1,1 82 13,-4-85 2,-1 0 17,0 0 0,-1 0 0,-1-1 0,-9 34 0,0-19-205,-27 57 0,38-87 141,-50 109-6451,34-62-1755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3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46 3826,'0'0'6344,"0"-7"-5266,0-20-51,0 26-1002,0 1 1,0-1-1,0 1 0,0-1 0,0 1 1,0-1-1,0 1 0,-1-1 1,1 1-1,0-1 0,0 1 1,-1 0-1,1-1 0,0 1 1,-1 0-1,1-1 0,0 1 0,-1 0 1,1-1-1,-1 1 0,1 0 1,0-1-1,-1 1 0,1 0 1,-1 0-1,1 0 0,-1-1 1,1 1-1,-1 0 0,1 0 0,-1 0 1,1 0-1,-1 0 0,1 0 1,-1 0-1,1 0 0,-1 0 1,1 0-1,-1 0 0,1 0 1,-1 1-1,1-1 0,0 0 0,-2 0 1,-1 1 134,-8-1-86,0 0 0,0 0 0,0 1 0,0 1 0,0 0 0,0 1 0,1 0 0,-1 0-1,1 1 1,0 1 0,0-1 0,0 2 0,1-1 0,-1 1 0,1 1 0,-14 13 0,13-9-39,1 0 0,0 0 0,1 0 0,0 1 1,1 1-1,0-1 0,1 1 0,1 0 0,0 1 0,1-1 0,-4 22 1,1 4 1,3 1 0,0 70 0,5-99-33,-1-1 0,2 1-1,-1 0 1,2-1-1,-1 0 1,1 1-1,1-1 1,0 0 0,0 0-1,1-1 1,0 1-1,1-1 1,0 0 0,0-1-1,1 0 1,10 10-1,-8-9 8,1-1 0,0 0 0,0 0 0,1-1 0,0-1 0,0 0 0,1 0-1,-1-1 1,1-1 0,0 0 0,1 0 0,-1-1 0,19 1 0,-14-2-1,-1 0 0,0-2 0,1 0 0,31-4 0,-44 3 46,1 0 1,-1 0 0,0-1-1,1 1 1,-1-1 0,0 0-1,0 0 1,0-1 0,0 1-1,-1-1 1,1 0-1,-1 0 1,1 0 0,-1 0-1,0-1 1,0 1 0,-1-1-1,1 0 1,-1 1 0,0-1-1,0-1 1,3-5-1,0-8 316,0 1 0,-1-1 0,-1 0 0,1-36-1,-6-74 374,2 122-699,0 3-40,-1 1 0,1-1 0,-1 0 0,1 1 0,-1-1 0,0 1 0,0-1 0,0 1 0,-1-1 0,1 1 0,-1 0 0,1-1 0,-1 1 0,0 0 0,1 0 0,-1 0 0,0 1 0,0-1 0,-1 0 0,1 1 0,0-1 0,-1 1 0,1 0 0,0 0 0,-1 0 0,1 0 0,-1 0 0,0 0 0,-2 0 0,-9-2-6,-1 1-1,1 0 1,-1 1 0,-14 1 0,23 0-9,-146 0 31,151 0 36,-23 0-44,12 0 252,-18 2-2012,29-2 1346,-1 1 0,1-1-1,-1 1 1,1 0-1,0-1 1,-1 1 0,1 0-1,0 0 1,-1 0-1,1 0 1,0 0 0,0 0-1,0 0 1,0 1-1,0-1 1,0 0 0,-1 2-1,-8 16-6834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31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1921,'0'0'5245,"-4"1"-4036,-18 0 865,17-1-1368,0 0-1,0 0 0,0 1 1,0-1-1,-8 3 0,13 1 248,9 1-660,46 5 196,0-2 1,105 1-1,-107-7-345,30 1 144,346 17 2132,-628-31 63,-222 3-2536,298 9 88,68 3-129,137-3-11,198-7 130,-148-7-9,143-5 91,-273 18 581,-36 0-15537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6099,'0'0'5122,"66"-7"-8547,-23 7-3363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6963,'0'0'8884,"152"7"-8820,-96-7-64,6 0-432,-1-3-2273,-7-11-2770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6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 0,'0'0'7526,"23"6"-6464,76 16 336,-95-21-1266,-1 0-1,1 0 1,-1-1 0,1 1-1,0-1 1,-1 0 0,1 0 0,0-1-1,-1 1 1,1-1 0,-1 1-1,1-1 1,-1 0 0,1-1 0,-1 1-1,0 0 1,1-1 0,-1 0-1,5-3 1,-4 0-7,1 1-1,-1-1 0,-1 0 1,1-1-1,-1 1 1,0 0-1,5-12 1,-2 5 63,1-5-26,0 0 1,-1 0-1,-1 0 1,-1-1 0,0 1-1,1-23 1,0-111 3051,-5 124-1270,0 38-1968,-13 236 24,13-231-26,-1-4 21,1-1 0,1 1 1,0 0-1,0-1 0,4 14 0,-4-22-23,1 0 0,-1 1-1,1-1 1,-1 0 0,1 0 0,0 0 0,0 0 0,0 0-1,0-1 1,1 1 0,-1-1 0,1 1 0,0-1-1,0 0 1,-1 0 0,1 0 0,1 0 0,-1-1-1,0 1 1,0-1 0,6 2 0,0 0-403,1-1 1,-1-1-1,1 1 1,0-1-1,-1-1 1,1 0-1,0 0 1,10-2-1,-14 1-386,1-1 0,-1 1-1,0-1 1,0 0 0,0 0 0,0-1-1,10-6 1,20-20-6570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7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44 704,'0'0'7590,"-16"-2"-6360,-5 0-679,-15-3-72,9 4 2800,225-16-1643,-97 6-3231,-1 6-5230,-76 5 1153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7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6035,'0'0'7459,"123"12"-7203,-61-12-256,21 0-512,10 0-2769,11-2-3298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7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0 5250,'0'0'7572,"-21"6"-7271,4-2-249,9-2-31,0-1-1,1 1 1,-1 0 0,0 1-1,1 0 1,-1 0-1,1 1 1,0 0 0,0 0-1,0 0 1,1 1-1,-1 0 1,1 1 0,1-1-1,-11 13 1,4 1 2,0 0 1,2 1-1,0 0 1,2 0-1,0 1 1,1 0-1,-5 26 1,6-12 1,1 0 0,2 1 0,3 60 0,0-87-50,1 0 0,1 0 1,-1-1-1,1 1 0,1-1 0,0 1 1,0-1-1,1 0 0,-1 0 0,2 0 1,-1-1-1,1 0 0,0 1 0,1-2 1,0 1-1,0-1 0,0 0 0,1 0 1,0 0-1,0-1 0,0 0 0,1-1 0,0 1 1,-1-1-1,2-1 0,-1 0 0,0 0 1,1 0-1,-1-1 0,1-1 0,15 2 1,-9-1 44,0-1 0,-1 0 0,1-2 1,0 1-1,17-5 0,-28 4 61,0 0 0,0 0 0,0-1 0,0 0 0,0 1 0,0-2 0,0 1 0,-1 0 0,0-1 0,1 1 0,-1-1 0,0 0 0,0 0 0,0-1 0,0 1 0,-1 0 0,0-1 0,1 0 0,-1 1 0,0-1 0,-1 0 1,3-6-1,-2 2 278,1-1 0,-1 0 0,-1 0 0,1 0 0,-2 0 0,1-17 1,-2 21-282,1 0 1,-1 0-1,1 0 1,-1 0 0,-1 0-1,1 0 1,-1 1 0,1-1-1,-2 1 1,1-1 0,0 1-1,-1 0 1,-5-8 0,-10-5-41,0 2 1,0 0 0,-2 0 0,0 2 0,0 1 0,-29-13 0,44 23-170,0 0 1,0 0-1,-1 1 1,1 0-1,-1 0 1,-6 0-1,-18 0-3552,28 1 3133,-18 0-4932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8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6195,'0'0'8324,"54"75"-7652,-17-32 176,6 5-175,0 3-577,0-1 176,-1-2-272,-4-9 32,-9-5-96,-5-13-673,-8-6-1231,-5-15-1154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8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1 6051,'0'0'8468,"-110"51"-8004,73-8 256,-4 3-304,4-3 1,2 0-225,3-4-144,3-6-96,2-4-288,-2-5-1841,-1-4-2402,3-6-4513</inkml:trace>
  <inkml:trace contextRef="#ctx0" brushRef="#br0" timeOffset="1">0 316 3570,'0'0'12725,"174"-19"-12068,-83 12-609,16-5-96,2-3-1201,-4 1-2881,-20 4-4354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1 347 7075,'0'0'5496,"25"8"-5040,84 21-274,-105-28-181,0-1 1,0 1-1,1 0 1,-1-1 0,0 0-1,0 0 1,0 0-1,0-1 1,1 1-1,-1-1 1,0 0 0,0 0-1,0 0 1,0-1-1,-1 0 1,1 1-1,0-1 1,-1-1 0,1 1-1,-1 0 1,1-1-1,-1 0 1,0 1-1,0-1 1,-1-1 0,1 1-1,0 0 1,-1-1-1,4-6 1,-2 0 0,0-1 1,0-1-1,-1 1 1,0 0-1,-1-1 1,-1 1-1,1-24 0,-1 15 146,0-13-108,-3-34 0,1 56 341,-1 0 0,0 1-1,0 0 1,-1-1 0,-1 1 0,1 0-1,-8-13 1,11 23-374,0 0 0,0 0 0,0 0 0,0-1 1,0 1-1,0 0 0,0 0 0,0 0 0,0 0 0,-1 0 0,1 0 1,0-1-1,0 1 0,0 0 0,0 0 0,0 0 0,0 0 0,0 0 0,0 0 1,0 0-1,0 0 0,-1-1 0,1 1 0,0 0 0,0 0 0,0 0 1,0 0-1,0 0 0,0 0 0,-1 0 0,1 0 0,0 0 0,0 0 0,0 0 1,0 0-1,0 0 0,0 0 0,-1 0 0,1 0 0,0 0 0,0 0 1,0 0-1,0 0 0,0 0 0,-1 0 0,1 0 0,0 0 0,0 0 1,0 0-1,0 0 0,0 1 0,0-1 0,0 0 0,-1 0 0,1 0 0,0 0 1,0 0-1,0 0 0,0 0 0,0 0 0,0 1 0,-4 13 483,0 17 69,4-27-559,-2 32 29,2-1-1,1 0 1,7 38-1,-6-63-24,-1-1 0,2 1-1,0-1 1,0 0-1,0 0 1,1 0 0,1 0-1,0-1 1,0 1 0,0-1-1,1-1 1,0 1 0,1-1-1,-1 0 1,1 0 0,10 7-1,-13-12-217,-1 0-1,0 0 1,1 0-1,0 0 0,-1-1 1,1 1-1,0-1 1,0 0-1,0 0 0,0 0 1,0 0-1,0-1 1,0 0-1,8 0 0,-9-1-177,0 1 0,0-1-1,0 0 1,-1 0 0,1 0-1,0 0 1,0 0-1,-1-1 1,1 1 0,-1-1-1,1 0 1,-1 0 0,0 0-1,0 0 1,0 0-1,0 0 1,0-1 0,0 1-1,2-5 1,18-34-6550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09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10389,'0'0'8019,"58"0"-8067,-28 19-2881,-14-2-4274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4:3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4130,'0'0'10036,"-16"3"-8712,0 0-822,-51 9 552,19-8 2979,217-3-3916,349-9 393,-419 6-91,-296 0 221,-314 8-704,474-2 81,24-2-28,13-2 10,0 0 0,0 0-1,0 0 1,0 0 0,0 0 0,0 0-1,0 0 1,0 0 0,0 0 0,0 0-1,0 0 1,1 0 0,-1 0-1,0 0 1,0 0 0,0 0 0,0 1-1,0-1 1,0 0 0,0 0-1,0 0 1,0 0 0,0 0 0,0 0-1,0 0 1,0 0 0,0 0 0,0 0-1,0 0 1,0 0 0,0 1-1,460 18 157,-459-19 192,-1 0-371,0 2 0,0-2 173,-27 0-3646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7:1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1217,'0'0'4498,"0"2"-4626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2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8020,'0'0'6392,"24"-8"-5232,7-2-939,40-7-1,-68 16-209,1 1 0,0 0 0,0-1 0,-1 1 0,1 1 0,0-1 0,0 1 0,-1-1 0,1 1 0,-1 0 0,1 0 0,0 1 0,-1-1 0,0 1 0,1-1 0,-1 1 0,0 0 0,0 1 0,0-1 0,0 0 0,0 1 0,-1 0 0,1 0 0,-1-1 0,1 1 0,1 4 0,1 0-12,4 5 4,0 0 0,-1 0 0,-1 0 0,0 1 0,-1 1 1,0-1-1,4 17 0,-7-20 3,0 1-1,-1 0 1,0 0 0,-1-1 0,-1 1-1,1 0 1,-2 0 0,1 0-1,-1 0 1,-4 13 0,4-20-7,-1 0 0,0 1 0,0-1 0,0 0 0,0 0-1,-1-1 1,0 1 0,0 0 0,0-1 0,0 0 0,0 0 0,-1 0 0,1 0 0,-1 0 0,0 0 0,0-1 0,0 0 0,0 0 0,0 0 0,0 0-1,-1-1 1,-7 2 0,-6 1 68,0-1-1,-1 0 0,0-2 0,-22 0 1,40-1 63,3-1-68,3-2-57,0 0 0,0 0 0,0 1 0,1 0 0,-1 0 0,1 0 0,-1 1 0,1 0 0,8-1 0,56 0 169,-46 2-102,-13 1-37,-1 0 1,0 1-1,0 0 0,0 0 1,0 1-1,0 1 1,0-1-1,-1 2 0,1-1 1,8 7-1,-2-1-25,1 2-1,-2 0 1,0 0 0,19 21-1,-31-30 0,-1-1-1,0 1 1,1 0 0,-1 0-1,0 0 1,-1 0-1,1 0 1,0 0-1,-1 0 1,0 1-1,0-1 1,0 0-1,0 1 1,0-1-1,-1 1 1,1-1 0,-1 1-1,0-1 1,-1 7-1,1-8 11,-1-1-1,0 0 1,1 1-1,-1-1 0,0 0 1,0 0-1,0 1 1,0-1-1,0 0 1,0 0-1,0 0 1,0 0-1,0 0 1,0-1-1,-1 1 1,1 0-1,0 0 0,-1-1 1,1 1-1,0-1 1,-1 1-1,1-1 1,-1 0-1,1 1 1,-1-1-1,1 0 1,-4 0-1,-2 1 87,-46 7-79,0-3 0,-1-2-1,-74-5 1,64 1-1834,-9-1-3880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7:1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0 1 1953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9:4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2001,'0'0'4655,"0"-3"-4516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39:41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11 280 8212,'0'0'7995,"-3"-22"-7280,0 1-597,0 0-1,2-28 1,1 46-102,1-1 1,-1 1 0,1 0 0,0-1-1,1 1 1,-1 0 0,0 0-1,1 0 1,0 0 0,-1 0 0,1 0-1,0 1 1,1-1 0,-1 0 0,0 1-1,1 0 1,-1 0 0,1-1 0,0 2-1,0-1 1,0 0 0,4-2 0,2-1 59,0-1-42,1 1 0,0 0 0,0 1 0,0 0-1,0 0 1,1 1 0,-1 1 0,1-1 0,0 2 0,-1-1 0,1 2-1,18 0 1,-25 1-40,0 0-1,0 0 1,1 0-1,-1 1 1,0-1-1,-1 1 1,1 0-1,0 1 1,0-1-1,-1 0 1,1 1-1,-1 0 1,0 0-1,0 0 1,0 0-1,0 0 1,-1 1-1,1-1 1,2 7-1,2 2 5,0 0-1,-1 1 0,-1-1 0,0 1 0,3 14 1,-4-4 29,0 1 0,-2 0 0,-2 43 1,0-38 108,-3-11 1273,3-20-894,1 0-449,-1 0 1,0-1 0,1 1 0,0 0-1,-1 0 1,1 0 0,0 0 0,0-1-1,0 1 1,0 0 0,1 1 0,-1-1-1,0 0 1,4-3 0,2-4 84,186-243 623,-181 237-738,1 0 0,0 1 0,31-23 0,-43 36-42,-1 0 3,1 1 0,-1-1 0,1 1-1,-1-1 1,1 1 0,-1-1 0,1 1 0,-1 0 0,1-1-1,0 1 1,-1 0 0,1 0 0,0-1 0,-1 1 0,1 0 0,0 0-1,-1 0 1,1 0 0,0 0 0,0 0 0,-1 5-83,-3 58-17,-13 74-1,-4 56 162,19-84-624,1-104 309,0 0-1,1 0 1,-1 1-1,1-1 1,0 0-1,1 0 1,-1 0-1,1 0 1,0 0-1,4 6 1,-2-4-749,1-1-1,0 1 1,0-1 0,1 0-1,-1-1 1,8 6 0,22 14-7505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0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68 4834,'0'0'9271,"-6"0"-7886,-9 0 312,24 0 857,43-1-1347,529-37-119,-523 34-1034,16-5 55,-73 9-111,-1 0-1,1-1 0,-1 1 0,1 0 1,-1 0-1,1 0 0,-1 0 0,1 0 1,-1 0-1,1-1 0,-1 1 0,1 0 1,-1 0-1,0-1 0,1 1 0,-1 0 1,1-1-1,-1 1 0,0 0 0,1-1 1,-1 1-1,0-1 0,0 1 0,1-1 1,-1 1-1,1-1 0,-2 0-81,1 1 0,0 0 0,0-1 0,0 1 0,0-1 0,-1 1 0,1 0 1,0 0-1,0-1 0,-1 1 0,1 0 0,0-1 0,0 1 0,-1 0 0,1 0 0,0-1 0,-1 1 0,1 0 0,0 0 0,-1 0 0,1 0 0,0-1 0,-1 1 0,1 0 0,0 0 0,-1 0 0,1 0 0,-1 0 0,1 0 0,0 0 0,-1 0 0,-17 0-4587,-3 0-2749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2225,'0'0'11251,"-16"0"-9552,-48 0-221,48 0-253,21 0-350,306 0 1688,-619 12-3021,300-12 461,-13 0 17,21 0-20,-1 0 1,1 0 0,-1 0 0,1 0-1,-1 0 1,1 0 0,0 0 0,-1 0-1,1 0 1,-1 1 0,1-1 0,-1 0-1,1 0 1,0 0 0,-1 0 0,1 1-1,-1-1 1,1 0 0,0 1 0,-1-1-1,1 0 1,0 1 0,0-1-1,-1 0 1,1 1 0,0-1 0,0 0-1,-1 1 1,1 0 0,-2 66 154,0-36-116,1-1 0,5 38 0,-4-65-28,0 0-1,1 0 1,0 0-1,0 0 1,0 0-1,0 0 1,0 0-1,0 0 1,1 0-1,-1-1 1,1 1-1,0-1 1,0 1 0,0-1-1,0 0 1,0 1-1,1-1 1,-1 0-1,1-1 1,-1 1-1,1 0 1,0-1-1,3 2 1,-2-2 44,-1 0 0,1 0 0,0 0 0,0 0 0,-1-1 0,1 0 0,0 0 1,0 0-1,0 0 0,-1-1 0,1 1 0,0-1 0,0 0 0,-1 0 0,1-1 0,-1 1 0,1-1 0,4-2 0,0 0 44,0 0-1,0 0 1,0 1-1,1 0 1,-1 1-1,1 0 1,11-2-1,6 2-62,30 1 0,-35 1-37,-13 0-3,-1 1-1,0-1 1,0 1-1,0 0 0,0 1 1,0-1-1,0 1 1,10 5-1,-14-5 3,1-1 1,-1 1-1,0 0 0,0 1 1,-1-1-1,1 0 0,0 1 1,-1 0-1,0-1 0,1 1 1,-1 0-1,0 0 0,0 0 1,-1 1-1,1-1 0,-1 0 1,0 1-1,1-1 0,-1 4 1,1 2-1,0 0 0,-1 0 0,0 0 0,0 0 0,-1 0 0,-1 0 0,1 0 0,-3 12 0,1-16 2,1 0-1,-1 0 1,0 0-1,0 0 0,0 0 1,0-1-1,-1 1 1,0-1-1,0 0 0,0 0 1,-1 0-1,1 0 1,-1 0-1,0-1 1,-6 5-1,-1-1 16,0-1 0,-1 0-1,0-1 1,0 0 0,0-1 0,-1 0-1,1-1 1,-23 3 0,-7-2 29,-55-2 1,63-2 0,23 0-35,1-1 0,-1 0 1,0 0-1,1-1 0,-13-3 1,22 4-98,-1 1 1,0-1-1,0 1 1,0-1 0,0 0-1,0 1 1,1-1-1,-1 0 1,0 0-1,1-1 1,-1 1 0,1 0-1,-1 0 1,1-1-1,0 1 1,-1-1-1,1 1 1,0-1 0,0 0-1,0 1 1,0-1-1,0 0 1,1 0-1,-1 0 1,0 0 0,1 1-1,-1-1 1,1 0-1,0 0 1,0 0-1,0 0 1,0 0 0,0 0-1,0 0 1,1-3-1,0 3-231,0 0 0,0 0 0,0 1 0,0-1 0,0 0 0,1 1 0,-1-1 0,1 0 0,-1 1 0,1 0 0,0-1 0,-1 1 0,1 0 0,0 0 0,0 0 0,0 0 0,0 0 0,0 0 0,0 1 0,0-1-1,0 1 1,0-1 0,0 1 0,3 0 0,2-2-938,47-8-7601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6755,'0'0'11240,"-1"-5"-10088,1 4-1127,0 0-1,0 1 0,0-1 1,0 0-1,0 0 0,0 1 0,0-1 1,0 0-1,0 0 0,0 1 1,0-1-1,-1 0 0,1 1 0,0-1 1,0 0-1,-1 1 0,1-1 0,-1 0 1,1 1-1,0-1 0,-1 1 1,-1-2-1,-1 21 536,0 48 506,3-40-697,11 252 780,-11-279-1287,0 1 0,0 0 0,0-1 1,0 1-1,0 0 0,1-1 0,-1 1 0,0-1 0,0 1 0,1 0 0,-1-1 0,0 1 0,1-1 0,-1 1 0,1-1 0,-1 1 0,1-1 0,-1 1 0,1-1 0,-1 0 0,1 1 0,-1-1 0,1 0 0,-1 1 0,1-1 0,0 0 0,-1 0 0,1 1 0,0-1 0,-1 0 0,1 0 0,0 0 0,-1 0 0,1 0 0,0 0 0,-1 0 0,1 0 0,-1 0 0,1 0 0,0-1 0,-1 1 0,1 0 0,0 0 0,-1 0 0,1-1 0,-1 1 0,1 0 0,-1-1 0,1 1 0,0-1 0,-1 1 0,0 0 0,1-2 0,40-52-8111,-10 19 2572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39 2449,'0'0'12585,"7"-9"-11300,17-17-462,-20 22-154,-22 23-26,-10 5-54,0-1 0,-1-1 1,-2-2-1,-63 32 0,6-3-96,87-49-473,0 1 0,0-1 0,1 0 0,-1 1 0,0-1 0,0 1 0,0-1 0,1 1 0,-1-1 0,0 1 0,1 0 0,-1-1 0,0 1 0,1 0 0,-1-1 1,1 1-1,-1 0 0,1 0 0,0 0 0,-1-1 0,1 1 0,0 0 0,-1 0 0,1 0 0,0 1 0,1 0-7,-1-1-1,1 1 1,0-1 0,0 0-1,1 1 1,-1-1 0,0 0-1,0 0 1,1 0-1,-1 0 1,0 0 0,3 1-1,13 11-42,1-1-1,1-2 1,-1 0 0,1 0-1,1-2 1,0 0-1,0-2 1,1 0-1,-1-1 1,1-1-1,30 2 1,173-8-8267,-139-8 1056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9476,'0'0'10581,"19"0"-10309,29 0 80,8 0-320,8 0 161,0 0-193,-5-4-64,-11 1-721,-16 3-2176,-18 0-561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2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1 510 7251,'0'0'11862,"29"5"-11158,14-2 32,10-3-608,6 0-80,11 0-48,7 0-896,3 0-2834,-5-10-3153</inkml:trace>
  <inkml:trace contextRef="#ctx0" brushRef="#br0" timeOffset="1">1099 22 7363,'0'0'11923,"0"-5"-10914,0-11-529,0 19 27,0 37-128,0 363 2622,0-402-2745,2-11-2873,4-10-2111,0-6-4809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2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1 167 5282,'0'0'8612,"17"-24"-8110,59-74-219,-72 94-275,-1 0 0,1 0 0,0 1 0,1 0 0,-1-1 0,0 2 0,1-1 0,0 0 0,0 1 1,0 0-1,0 0 0,0 1 0,0-1 0,0 1 0,0 0 0,1 1 0,-1-1 0,9 1 0,0-1-7,-8 1 0,5-1 0,-1 0 1,1 1-1,17 2 1,-25-1-3,0 0 0,0-1 0,0 1 0,0 0 0,0 1 1,0-1-1,0 0 0,0 1 0,-1 0 0,1-1 0,-1 1 1,1 0-1,-1 0 0,0 1 0,0-1 0,3 4 0,0 3-1,0-1 1,-1 1-1,0 0 0,0 0 0,-1 0 0,0 0 0,-1 1 0,0-1 0,1 15 0,0 13 43,-4 43-1,0-33-14,-9 78 313,10-124-333,0 5 96,3-10 199,4-5-5,97-116 1049,48-55-441,-147 175-820,-4 3-4,1 0 0,-1 0-1,1 1 1,-1-1-1,1 1 1,-1-1-1,1 1 1,0-1 0,0 1-1,0 0 1,0 0-1,0 0 1,0 0-1,0 0 1,2 0 0,-3 1-83,-1 0 0,1 0 0,-1 1 0,1-1 1,-1 0-1,0 0 0,1 1 0,-1-1 1,1 0-1,-1 1 0,0-1 0,1 0 0,-1 1 1,0-1-1,0 0 0,1 1 0,-1-1 1,0 1-1,0-1 0,1 1 0,-1-1 0,0 0 1,0 1-1,0-1 0,0 1 0,0-1 0,0 1 1,0-1-1,0 1 0,1 1-4,3 25 1,0 1-1,-2-1 1,-1 1-1,-3 31 1,1-3 35,1-29-29,-1-7 20,1-1 0,1 1 0,5 26 0,-5-40-60,1 1-1,0-1 0,0 0 0,1 0 0,0 0 0,0 0 0,0-1 0,1 1 0,-1-1 0,1 0 0,1 0 0,-1 0 1,1 0-1,6 5 0,5 0-752,0 0 1,0-1 0,1-1-1,0 0 1,0-1-1,0-1 1,1-1 0,31 5-1,30 2-5361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28 333 3858,'0'0'11736,"-5"-18"-10648,-13-60 164,16 68-978,1-1 0,0 1 0,0-1 0,1-15 0,1 7 31,-1 13-265,1 0 0,-1-1 0,1 1 0,0-1 0,1 1 1,0 0-1,0 0 0,0 0 0,0 0 0,1 0 0,0 0 0,1 1 0,-1-1 0,1 1 1,0 0-1,0 0 0,1 0 0,-1 1 0,1 0 0,0-1 0,0 2 0,1-1 0,-1 1 0,1-1 1,0 2-1,0-1 0,0 1 0,0-1 0,0 2 0,0-1 0,11-1 0,-6 2-50,-1 1-1,0 0 1,0 1-1,0 0 0,0 0 1,0 1-1,0 0 1,0 1-1,0 0 1,15 8-1,-19-8 4,0 1 1,0 0 0,-1 0-1,1 0 1,-1 1-1,0 0 1,-1 0-1,1 0 1,-1 0 0,0 1-1,0-1 1,0 1-1,-1 0 1,0 0-1,0 1 1,-1-1 0,2 7-1,-1-1-30,0 0-1,-1 1 1,0-1 0,-2 0-1,1 0 1,-1 1 0,-1-1-1,-2 16 1,1-20 54,1 0-1,-2 0 1,1 0 0,-1 0 0,0 0 0,-1-1-1,1 0 1,-2 1 0,1-1 0,-1 0-1,0-1 1,0 1 0,-7 5 0,11-11 183,8-6 539,318-320 411,-319 319-1124,-4 5-3,0-1 0,-1 1 0,1-1 1,-1 1-1,1-1 0,-1 0 0,0 0 0,1 1 0,-1-1 1,0 0-1,1-2 0,-2 3 46,0 16-261,-3 402 176,3-408 4,0 0 1,1 0-1,0 0 0,0 0 1,1 0-1,0 0 0,1 0 0,4 11 1,-4-14-87,0-1 0,0 0 1,1-1-1,-1 1 0,1-1 0,0 1 1,0-1-1,1 0 0,-1-1 0,1 1 1,0-1-1,-1 0 0,2 0 0,6 3 1,3 0-477,-1-1 0,1 0 0,0-1 0,0-1 0,24 2 0,77-2-4328,-76-3 2760,81 0-6611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 2673,'0'0'9551,"-23"1"-7918,-71 2-307,63 1 2874,30-4-4115,27 2 728,142-10 216,-83 3-2003,-1 3-4982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6147,'0'0'11429,"78"29"-10196,-22-27-721,8 0-400,14-2-112,7 0-368,1 0-1985,2 0-2241,-3-16-6147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12 6259,'0'0'9906,"-4"0"-9103,-1 0-244,9 0-117,82-5 937,-66 3-851,-6 0-2655,-34 1 428,-5 1 1527,11-1 269,1 0 0,-1 2 0,0 0 1,1 0-1,-1 1 0,1 1 0,-20 6 1,30-8-42,0 1-1,0 0 1,1 1 0,-1-1 0,0 0 0,1 1 0,0-1 0,0 1 0,-1 0-1,2 0 1,-1 0 0,0 0 0,1 0 0,-1 0 0,1 1 0,-2 5 0,0 2 23,1-1 0,0 1 1,-2 22-1,3-13 58,0 1-5,1 28 1,0-45-97,0-1 1,0 1 0,1 0-1,0 0 1,0-1 0,0 1 0,0-1-1,0 1 1,1-1 0,-1 1-1,1-1 1,0 0 0,0 0 0,4 5-1,-5-7 15,0 0 0,1-1 0,-1 1 0,0 0 0,0-1-1,1 1 1,-1-1 0,0 0 0,1 1 0,-1-1 0,1 0-1,-1 0 1,0 0 0,1 0 0,-1 0 0,1 0 0,-1 0 0,0 0-1,1 0 1,-1-1 0,0 1 0,1-1 0,-1 1 0,2-2-1,30-17 1067,-29 16-1112,3-2 56,0 1 0,0 0 0,1 0-1,0 1 1,0 0 0,0 0-1,0 1 1,15-3 0,2 3-88,41 0 1,-40 2 2,-13 1 19,0-1 0,0 2 0,-1-1 1,1 2-1,0 0 0,-1 0 0,21 9 0,-29-10-1,0 0 0,0 0-1,0 0 1,0 1 0,0-1-1,-1 1 1,1 0 0,-1 0-1,0 0 1,1 0 0,-1 1 0,-1-1-1,1 1 1,-1 0 0,1 0-1,-1 0 1,0 0 0,0 0-1,-1 0 1,1 1 0,-1-1-1,0 1 1,0-1 0,-1 1 0,1 5-1,-1 1-50,1-8 54,-1-1 0,0 1 0,1-1 0,-1 1 0,0-1 1,-1 1-1,1-1 0,0 1 0,-1-1 0,1 1 0,-1-1 0,0 0 0,0 1 0,0-1 0,0 0 0,0 0 0,0 0 0,-1 0 0,1 0 0,-1 0 0,1 0 0,-1 0 0,0 0 0,-3 2 0,-7 3 28,0-1-1,0 0 0,-1 0 1,0-1-1,-1-1 0,1 0 1,-20 2-1,-101 8 38,128-13-60,-245 5-252,232-6 31,18 0 92,0 0 0,0 0 0,0 0 0,0 0 0,0-1 0,0 1 0,0 0 1,0 0-1,0-1 0,0 1 0,0 0 0,0-1 0,0 1 0,0-1 0,-1 0 0,1 0-63,1 1 0,0-1 1,0 1-1,0-1 0,-1 0 0,1 1 0,0-1 0,0 1 0,0-1 0,0 0 0,0 1 0,0-1 0,0 1 0,0-1 0,0 0 0,0 1 0,0-1 1,1 1-1,-1-1 0,0 0 0,0 1 0,1-1 0,-1 1 0,0-1 0,0 1 0,1-1 0,-1 1 0,1-1 0,-1 1 0,1-1 0,19-17-7675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7171,'0'0'11283,"0"-6"-10419,0-17-162,16 205 78,0 8-197,-16-147-575,0 10 8,0-16-3703,31-40-7462,5-15 5971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4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0 4722,'0'0'11307,"-1"9"-10931,-2 6-201,0-1 0,-1 0 0,-1-1-1,0 1 1,-1-1 0,0 0 0,-1 0 0,-1 0 0,0-1 0,-11 12 0,3-3 75,-1-2 1,-1 0 0,0-2 0,-2 0-1,-26 19 1,35-29-112,-1 0 0,1-1 1,-1 0-1,-20 6 0,-1-7 3490,60-2-3557,1 0 1,-1 2-1,-1 0 0,43 16 1,-2-2-72,-38-11-37,10 1-2466,70 28 0,-62-12-3005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55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89 400,'4'-6'20641,"-3"1"-20680,-1-7 350,0 0 0,1 0 0,1-1 0,3-16 0,6 92-255,13 66-51,-24-125 22,0-3 245,0-5-181,0-184 944,0 187-904,0 9-281,-17 229-72,3-89 260,13-6-78,1-139 45,1 1 0,0 0-1,0 0 1,0 0 0,0 0 0,0-1-1,1 1 1,-1 0 0,1-1 0,0 0-1,0 1 1,1-1 0,-1 0 0,1 0-1,-1 0 1,1 0 0,3 2 0,-5-4 77,-1 1-71,0 0 0,0 1 0,1-1 0,-1 1 0,1-1 0,-1 0 0,1 1 0,0-1 1,0 0-1,0 0 0,0 1 0,0-1 0,1 0 0,-1 0 0,1 0 0,-1-1 0,1 1 0,0 0 0,-1 0 0,1-1 0,0 1 0,0-1 0,0 0 0,1 0 0,-1 0 0,0 0 0,0 0 0,1 0 0,-1 0 0,3 0 0,7 2-28,0-1 1,1-1-1,-1 0 1,19-1-1,-21 0 65,-1 0-52,1 0 0,-1 0 0,17-4 0,-22 3-1,0-1-1,0 1 1,-1-1 0,1 0-1,0 0 1,-1 0 0,0 0-1,1-1 1,-1 1 0,0-1-1,3-3 1,3-4-16,0 1 1,0-1-1,-1 0 0,-1-1 0,0 0 1,0 0-1,-1 0 0,0-1 1,-1 0-1,-1 0 0,0-1 0,0 1 1,-1-1-1,-1 0 0,0 1 1,0-15-1,-2-56 621,0 82-544,-3 10-416,1 28 381,1 42 0,1-40-47,1-32 22,-1-1-1,1 1 1,1 0-1,-1-1 1,1 1-1,0-1 1,1 1-1,-1-1 1,1 0-1,0 0 0,1 0 1,0 0-1,0-1 1,0 0-1,0 1 1,1-1-1,0-1 1,0 1-1,0-1 1,1 0-1,-1 0 1,1 0-1,8 3 1,0 0-8,1-1 0,-1 0 0,1-1-1,0 0 1,1-1 0,-1-1 0,1 0 0,0-2 0,16 1 0,-11-2-26,-14 1 32,-1 0 0,0-1 0,0 0 0,0-1 0,1 1 0,-1-1 0,0 0-1,0 0 1,0-1 0,0 0 0,0 0 0,-1-1 0,8-3 0,-3-1 20,-1-1-1,0 0 1,0 0 0,-1-1-1,0 0 1,0 0 0,-1-1 0,0 0-1,-1 0 1,0-1 0,-1 1 0,0-1-1,-1-1 1,0 1 0,-1-1-1,0 1 1,0-1 0,-2 0 0,1 0-1,-1-23 1,-1 24 5,0-1 0,0 0 0,-1 0 1,-1 0-1,0 0 0,0 0 0,-1 1 0,-1-1 0,0 1 0,0 0 0,-6-10 0,2 7-5,-1 1 0,0 1 0,-20-23-1,24 30-28,1 1-1,-1 1 0,0-1 0,0 0 0,0 1 0,0 0 0,0 0 0,-1 1 0,1 0 0,-1 0 0,0 0 0,0 0 0,-7 0 0,0 0-590,0 1-1,-1 1 0,1 0 1,-1 1-1,1 0 0,-1 1 1,1 1-1,0 0 0,-19 7 1,-25 19-5811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5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493 186 3298,'0'0'9265,"-8"-20"-8587,1-1-452,-2 1 1,-13-22 0,19 37-180,0 2 0,0-1-1,-1 0 1,0 1 0,0-1 0,0 1-1,0 0 1,0 0 0,-1 1 0,1-1-1,-1 1 1,0 0 0,1 0 0,-1 1-1,0-1 1,0 1 0,-9-1-1,-3-2 68,-21-5 136,0 2 1,-1 1-1,0 2 0,-40 1 0,75 2-239,0 1 0,1 0 0,-1 0-1,0 0 1,0 1 0,0-1 0,1 1 0,-1 0-1,0 0 1,1 0 0,-1 1 0,1-1-1,0 1 1,-1 0 0,1 0 0,0 0-1,0 0 1,0 1 0,0-1 0,0 1 0,1-1-1,-1 1 1,1 0 0,0 0 0,0 0-1,-2 4 1,-1 4 10,1-1 0,0 1 0,1 0 1,1 0-1,0 0 0,0 0 0,1 1 0,0-1 0,2 21 0,-1-25 11,0-3-13,1 0 1,0-1-1,0 1 0,0 0 1,0 0-1,1-1 0,-1 1 0,1 0 1,0-1-1,0 0 0,1 1 1,-1-1-1,0 0 0,1 0 1,0-1-1,0 1 0,0 0 1,0-1-1,0 0 0,0 1 1,1-1-1,4 2 0,6 3 78,0-1 0,1 0 0,-1-1 0,22 5-1,-10-6 8,-1 0 0,0-2 1,1-1-1,42-4 0,-63 2 21,0 0 0,0-1 0,1 1 0,-1-1 0,0 0 0,-1 0 0,1-1 0,0 1 0,-1-1 1,1 0-1,-1-1 0,0 1 0,0-1 0,0 1 0,0-1 0,-1 0 0,0-1 0,1 1 0,-2-1 1,1 1-1,0-1 0,-1 0 0,0 0 0,0 0 0,0 0 0,1-11 0,-1-22 3465,-2 28-1921,0 15-1733,0 42 53,-16 472 214,12-442-186,4-49 7,-2 0 1,-1 0-1,-10 44 0,13-70-23,-1 0 0,1-1 0,-1 1 0,0 0 0,0-1 0,0 1 0,0-1 0,0 1 0,0-1 0,0 1 0,-1-1 0,1 0 0,0 1-1,-1-1 1,1 0 0,-1 0 0,1 0 0,-1 0 0,-2 1 0,0-1 20,1 0-1,-1 0 1,0 0 0,1-1-1,-1 1 1,0-1 0,0 0-1,0 0 1,-4-1-1,-1 0 45,0-1-1,0 0 0,0-1 0,0 1 1,1-2-1,-1 1 0,-7-6 0,6 3-22,0 0 0,1-1 0,-1-1 0,2 1 0,-1-1 0,1-1 0,-11-14 0,15 17-28,1 1 0,0-1 0,0 0 0,0 1 0,1-1 0,0 0 0,0-1 0,0 1 0,1 0 0,0-1 0,0 1 0,1 0 0,0-1 0,0 1 1,1-10-1,0 12-16,0-1 1,0 1 0,1 0 0,-1-1-1,1 1 1,0 0 0,0 0 0,1 0-1,-1 0 1,1 1 0,0-1 0,0 0 0,0 1-1,0 0 1,1 0 0,6-5 0,5-2-67,0 2 1,1-1-1,17-5 1,-31 13 56,51-19-1663,1 3 0,66-13 0,-70 19-486,44-13-3981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0:5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13 248 3426,'0'0'10706,"-2"-10"-9727,1 9-972,-2-18 681,-3-33 0,5 46-536,1-1 0,0 1 0,1-1 1,-1 1-1,1 0 0,0-1 0,1 1 1,0 0-1,0 0 0,5-11 0,-2 10-129,-1 1-1,1 0 0,0 0 1,0 0-1,1 0 1,0 1-1,0 0 0,0 0 1,1 1-1,-1 0 1,1 0-1,0 0 0,0 1 1,0 0-1,1 0 1,-1 1-1,1 0 0,0 0 1,-1 1-1,1 0 1,0 0-1,0 1 0,0 0 1,-1 1-1,1-1 1,0 1-1,12 4 0,-14-3-34,-1 0-1,1 1 1,-1-1-1,0 1 0,0 1 1,0-1-1,0 1 1,0 0-1,-1 0 1,1 0-1,-1 1 1,0-1-1,-1 1 0,4 5 1,2 5-7,0 1 0,-1-1 0,10 27 0,-13-23-4,0 0-1,-2 0 1,0 0 0,-1 0-1,0 1 1,-3 27 0,1-31 10,0-16 51,0 0-1,0 1 1,0-1-1,0 1 1,1-1 0,-1 1-1,-1-1 1,1 1 0,0-1-1,0 1 1,0-1-1,0 1 1,0-1 0,0 0-1,0 1 1,-1-1-1,1 1 1,0-1 0,0 1-1,-1-1 1,1 0-1,0 1 1,-1-1 0,1 0-1,-1 1 1,1-1 69,-1-1 1,1 1-1,0 0 1,-1-1-1,1 1 1,0-1-1,-1 1 1,1 0-1,0-1 1,0 1-1,-1-1 1,1 1-1,0-1 1,0 1-1,0-1 1,0 1-1,0-1 1,0 1-1,0-1 1,0 0-1,0 1 1,0-1-1,0 1 0,0-1 1,0 0-1,1-15-37,0 0 0,1 0 0,1 0-1,0 0 1,2 0 0,-1 0-1,12-21 1,-13 28-46,2 0 0,-1 0 0,1 0-1,1 1 1,0 0 0,0 0 0,0 1 0,1 0-1,0 0 1,1 0 0,-1 1 0,1 0 0,15-8 0,-19 12-34,0 0 0,0 0 1,0 0-1,0 1 0,0 0 1,1 0-1,-1 0 0,1 0 1,-1 1-1,0-1 0,1 1 1,-1 0-1,1 1 0,-1-1 1,0 1-1,1 0 0,-1 0 1,0 0-1,0 1 1,1-1-1,-1 1 0,0 0 1,-1 0-1,1 0 0,0 1 1,0-1-1,-1 1 0,0 0 1,0 0-1,1 0 0,-2 1 1,1-1-1,2 5 0,-1-3-4,-1 1 0,0 0-1,0 0 1,-1 0 0,1 0 0,-1 1-1,-1-1 1,2 11 0,-1 1-472,-1 36 1,-1-47-107,-1 1-1,0-1 1,-1 1-1,0-1 1,0 0-1,0 0 1,-1 0 0,0 0-1,0 0 1,-1 0-1,0-1 1,0 1-1,-8 8 1,-30 40-11328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5074,'0'0'12251,"-9"0"-10922,-15 0-705,15 0-263,18 0 393,71 8-155,-47-2-382,-26-4-102,-11-1 16,-205-1-72,208 0-60,1 1 1,-1-1-1,1 1 1,0-1-1,-1 1 1,1-1-1,-1 1 1,1-1 0,0 1-1,-1-1 1,1 1-1,0-1 1,0 1-1,0 0 1,-1-1-1,1 1 1,0 0-1,0-1 1,0 1-1,0 0 1,0-1-1,0 1 1,-1 22-6,0-20 12,1 2 11,-2 31 86,1 0 0,4 42 0,-2-77-63,-1-1 0,1 1 0,-1 0 0,1-1 0,-1 1 0,1 0 0,0-1 0,-1 1 0,1-1 0,0 1 0,-1-1 0,1 1 0,0-1 0,0 0 0,0 1 0,-1-1 0,1 0 0,0 0 0,0 1 0,0-1 0,0 0 0,-1 0 0,1 0 0,0 0 0,0 0 0,0 0 0,0 0 0,0 0 0,-1-1 0,1 1 0,1 0 1,30-7 136,-32 7-176,35-7-4,1 1-1,-1 2 1,69 0 0,-99 5-4,-1-1 0,1 1 0,-1 0 0,0 0 0,1 1 0,-1-1 0,0 1 0,0 0 0,0 0 0,0 1 0,0-1 0,0 1 0,-1-1 0,1 1 0,-1 0 0,4 5 0,6 7-26,-1 0 0,15 24 0,-26-37 35,3 4-34,-1-1 1,0 1-1,0 1 1,-1-1-1,1 0 1,-1 1-1,1 7 1,-2-12 23,-1 0 0,0 0 0,1 0 0,-1 0-1,0 0 1,0 0 0,-1 0 0,1 0 0,0 0 0,0 0 0,-1 0 0,1 0 0,-1-1 0,0 1 0,0 0 0,1 0 0,-1 0 0,0-1 0,-1 1 0,1-1 0,0 1-1,0-1 1,-1 1 0,1-1 0,-1 0 0,1 1 0,-1-1 0,1 0 0,-3 1 0,-12 5 22,1-1 0,-2-1 0,1 0 0,0-2-1,-1 1 1,-23 0 0,-108-1-764,93-4-801,24-2-1591,28 2 2534,1 0 0,0 0 1,0 0-1,-1-1 0,1 1 1,0-1-1,-3-3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2:3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7331,'0'0'7076,"67"-24"-8821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2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8340,'0'0'8052,"110"-2"-7876,-59 2-176,-6 0-64,-7 0-1857,-12 0-1025,-15 0-1440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 3282,'0'0'12912,"-5"-2"-11218,-12-6 1476,148 6-2181,-46 0-2558,-28 1-4017,-70 8-3767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3105,'-27'163'16232,"33"-160"-16104,18 1 208,10 1-256,15 0-80,9 2-64,7 1-2161,1-6-2545,4-2-5779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3153,'0'0'12235,"5"-11"-11117,14-33-341,-16 43-359,0 8-290,-1 14-37,-2-19-35,7 170 2039,-6-105-1580,10 78-1,-10-140-503,10 48 124,-10-50-124,0 1 1,0-1 0,0 0 0,1 0-1,-1 0 1,1 0 0,0 0-1,0-1 1,0 1 0,0 0 0,0-1-1,0 0 1,4 3 0,-2-3-64,-1-1 0,1 0 0,0-1 0,-1 1 0,1 0 0,0-1 0,0 0 0,0 0 0,0 0 0,-1 0 1,1-1-1,0 0 0,0 1 0,4-3 0,-1 0-397,-1 0 0,1 0 0,-1-1 0,0 0 0,0 0 0,0 0 0,8-8 0,35-41-5359,-40 42 4048,31-39-7247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3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5378,'0'0'9431,"0"18"-8604,0 9-482,1 89 978,0-104-1206,0-1-1,0 0 1,2 0 0,-1 1 0,1-1-1,1-1 1,0 1 0,1 0 0,0-1-1,0 0 1,9 11 0,-9-14-54,1 0-1,0 0 1,0-1 0,0 0 0,1 0 0,0-1-1,0 1 1,1-2 0,0 1 0,0-1-1,0 0 1,0 0 0,0-1 0,16 3-1,-1-2 23,0-1 0,-1-2 0,1 0 0,29-3 0,-48 1-71,1 1 0,-1-1 1,0 0-1,0 0 0,1 0 1,-1 0-1,0-1 0,0 0 1,-1 0-1,1 0 0,0 0 1,-1 0-1,1-1 0,5-5 1,-4 2 41,0 1 1,0-1 0,-1-1 0,0 1 0,0 0 0,-1-1 0,0 0 0,3-7 0,0-4 131,-1-1 1,-1-1-1,-1 1 0,0-1 0,-1-32 0,-2 43-99,0 1-1,0 0 0,-1 0 1,0 0-1,0 0 1,-3-8-1,2 11-69,0 1 1,-1 0-1,1 1 0,-1-1 1,1 0-1,-1 1 0,0-1 1,0 1-1,-1 0 0,1 0 0,-1 0 1,-5-3-1,-5-3-16,0 2 0,0-1 0,-1 2-1,0 0 1,0 1 0,-1 1 0,-16-4 0,0 3-1185,0 1 1,-48 0-1,73 4 237,-13 0-773,19 0 1452,1 1-1,-1-1 1,1 0 0,-1 0-1,1 0 1,0 1-1,-1-1 1,1 0 0,-1 0-1,1 1 1,-1-1-1,1 0 1,0 1 0,-1-1-1,1 0 1,0 1 0,-1-1-1,1 0 1,0 1-1,0-1 1,-1 1 0,0 16-7541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3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343 123 8996,'0'0'7243,"-6"-20"-6197,3 6-864,2 7-113,-1 0 1,0-1-1,0 1 0,-1 0 1,0 0-1,-4-7 1,6 12-49,-1 0 1,0-1 0,1 1-1,-1 0 1,0 0 0,0 0-1,-1 0 1,1 0 0,0 1-1,-1-1 1,1 1-1,-1-1 1,1 1 0,-1 0-1,1 0 1,-1 0 0,0 1-1,0-1 1,0 0 0,1 1-1,-1 0 1,0 0 0,-3 0-1,-8 1 34,1 1-1,0 0 1,0 1-1,1 0 1,-1 1-1,0 0 0,1 2 1,0-1-1,0 1 1,1 1-1,0 0 0,0 0 1,-15 15-1,19-16-37,0 1-1,1 0 0,0 0 0,1 0 0,-1 1 1,1 0-1,1 0 0,-1 0 0,-2 10 0,4-12-6,2 1 0,-1 0 0,1-1 0,0 1 0,0 0 0,1 0-1,-1-1 1,2 1 0,-1 0 0,1 0 0,0-1 0,0 1-1,4 9 1,-2-9-6,0-1 0,0 0 1,1 0-1,0 0 0,0 0 0,0-1 0,1 0 0,0 0 0,0 0 0,0 0 0,0-1 0,1 0 0,0 0 1,0 0-1,0-1 0,11 5 0,1-1 28,0 0 1,1-1-1,0-1 1,33 5-1,-19-8 4,34 0 0,-58-2-28,-4 0 8,-1 0 0,0 0 0,1-1 0,-1 1 0,0-1 0,1 0 0,-1 0 0,0 0 0,5-3-1,-7 3-3,1-1-1,-1 1 0,0-1 1,0 0-1,0 0 0,0 0 0,0 0 1,-1 0-1,1 0 0,0-1 0,-1 1 1,0 0-1,1-1 0,0-4 1,7-19 548,-1-1 1,-1 0 0,5-43 0,-6 31 2689,-6 59-3349,17 112 36,-2-26 161,-8-12-24,-8 157 1,-1-226-76,-1 0 0,-1 0 0,-1 0 0,-1 0 0,-1-1 0,-2 0 0,0 0 0,-1-1 0,-16 27-1,23-47 7,1 1 0,0 0-1,-1-1 1,0 1 0,0-1-1,0 0 1,0 0 0,0 0-1,-1 0 1,1-1 0,-1 1-1,1-1 1,-1 0-1,0 0 1,0 0 0,0-1-1,0 1 1,-1-1 0,1 0-1,0 0 1,-1-1 0,1 1-1,0-1 1,-1 0 0,1 0-1,-9-1 1,10 0 5,0 0 0,-1 0 1,1 0-1,0 0 0,0-1 1,0 1-1,0-1 0,0 0 1,0 0-1,1 0 0,-1 0 1,1 0-1,-1 0 0,1-1 0,0 1 1,0-1-1,0 0 0,0 0 1,0 0-1,1 0 0,-1 0 1,1 0-1,0 0 0,-2-5 1,0-6-42,0 1 1,0 0 0,1-1 0,0-24 0,1 28-88,2 0 0,-1 1 1,1-1-1,1 0 0,0 1 0,0-1 1,1 1-1,0 0 0,8-16 1,-5 15-103,0 0 1,1 0 0,0 1-1,1 0 1,0 0-1,0 1 1,18-14 0,5 0-919,1 1 1,0 2-1,50-22 1,46-10-5679,-23 16-3853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23 1425,'0'0'11482,"-5"0"-9612,-12 0-52,22 0 845,37 0-1154,73-5-944,-115 5-569,1 0 0,-1 0 0,0 0 0,0 0 0,0 0 0,1 0 0,-1 0 0,0 0 0,0 0 0,1 0 0,-1 0 0,0 0 0,0 0 0,1 0-1,-1 0 1,0 0 0,0 0 0,0 0 0,1 0 0,-1 0 0,0 0 0,0 0 0,0-1 0,1 1 0,-1 0 0,0 0 0,0 0 0,0 0 0,0 0 0,1-1-1,-1 1 1,0 0 0,0 0 0,0 0 0,0-1 0,0 1 0,0 0 0,1 0 0,-1 0 0,0-1 0,0 1 0,0 0 0,0 0 0,0 0 0,0-1-1,0 1 1,0 0 0,0 0 0,0-1 0,0 1 0,0 0 0,0 0 0,0 0 0,0-1 0,-1 1 0,1 0 0,-12-7-408,-23 3 249,-71 4-1,46 1 121,59-1 400,1 6-79,-1 38-130,0-16 13,3 35 0,-2-55-147,1-1 0,1 1 1,-1-1-1,1 0 0,0 0 1,1 0-1,0 0 0,0 0 1,7 10-1,-9-15 8,1-1 0,-1 0-1,1 0 1,0 0 0,-1 0 0,1 0-1,0 0 1,0 0 0,0 0 0,0-1-1,0 1 1,0-1 0,0 1 0,0-1-1,0 0 1,0 0 0,0 0 0,0 0-1,0 0 1,2-1 0,4 1 28,-1-1 0,1-1 0,13-4 0,-9 3-44,0-1 1,-1 1 0,1 1 0,1 0 0,-1 1 0,0 0 0,0 1-1,0 0 1,0 1 0,1 0 0,-1 1 0,13 4 0,-19-4-15,0 0 1,-1 0 0,1 0 0,-1 0-1,0 1 1,0 0 0,0 0 0,0 1-1,0-1 1,-1 1 0,1 0 0,-1 0-1,0 1 1,-1-1 0,1 1 0,-1 0-1,1 0 1,-1 0 0,-1 0 0,1 1-1,-1-1 1,0 1 0,0-1 0,-1 1-1,0 0 1,2 10 0,-3-12 6,0 32-36,0-34 34,0 0 1,-1 0-1,1 0 1,-1 0-1,0 0 1,0 0-1,0 0 1,0-1-1,0 1 1,0 0 0,0-1-1,0 1 1,0-1-1,-1 1 1,1-1-1,-4 3 1,-4 1 12,0 0-1,0 0 1,0-1 0,-1 0 0,0-1 0,0 0 0,0 0-1,0-1 1,-13 1 0,-17 0-12,-43-2 0,51-1-44,21 0-195,-1 0 0,1-1 0,-18-4 0,25 4-176,0 0 0,0 0-1,0-1 1,0 1 0,0-1 0,1 0 0,-1-1 0,1 1-1,-1 0 1,1-1 0,0 0 0,-6-6 0,-11-23-7357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3089,'0'0'11798,"-8"0"-10334,-14 0-800,14 0-72,15 0 1159,244 0 562,-586 0-3724,335 12 1510,-1 30 224,0-15-136,1 0 1,5 35 0,-4-55-153,1 1 0,-1 0 0,2-1 0,-1 1 0,1-1 0,0 0 0,0 1 0,1-2 0,0 1 0,1 0 0,-1-1 1,9 9-1,-11-13 1,0-1 1,0 0 0,0 1 0,0-1 0,0 0-1,0 0 1,0 0 0,1 0 0,-1-1-1,0 1 1,1-1 0,-1 1 0,5-1 0,37-1 376,-21 0-330,9 1-76,-10-1-21,-1 1 0,31 5 0,-45-4 10,1 1 0,-1 0 0,1 0 0,-1 1 1,0 0-1,0 0 0,-1 1 0,1-1 0,-1 2 0,10 7 0,-8-6 1,-1 2 0,-1-1-1,1 1 1,-1 0-1,0 0 1,-1 1 0,0-1-1,0 1 1,-1 0-1,0 1 1,3 12 0,-4-9-1,0-1 0,-1 1-1,0-1 1,-1 1 0,-1 0 0,0-1 0,-1 1 0,-3 21 0,3-31 2,0 0-1,0 0 1,0-1 0,-1 1-1,1 0 1,-1 0 0,0-1-1,0 1 1,0-1 0,0 1-1,0-1 1,0 0 0,0 0-1,-1 0 1,1 0 0,-1 0-1,0-1 1,0 1 0,1-1-1,-1 1 1,0-1 0,0 0-1,0 0 1,0-1 0,-4 1-1,-8 2 40,-1 0-1,0-2 1,-25 0-1,28-1-17,-2 1-8,1-1-1,0 0 1,-1-2 0,1 1-1,0-2 1,-1 0 0,-20-7-1,14 0-90,-1 0-1,-25-18 0,38 21-507,0 1 1,0-1-1,1 0 0,0-1 1,1 0-1,-1 0 0,-7-12 1,-1-14-5130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7860,'0'0'11522,"5"-9"-10233,12-26-545,-14 36-429,-2 6-229,0 12-44,-9 278 1327,8-125-2146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0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 7587,'0'0'9994,"0"13"-9343,0-10-578,1 6 89,-2 0-1,1 0 1,-1 0-1,0 0 0,-1 0 1,0 0-1,0-1 1,-1 1-1,0-1 1,-6 11-1,-2 0 161,-2 1-1,0-2 1,-24 26-1,28-34-238,-1-1 0,0 0 0,-1-1 0,0 0 0,0 0 0,0-1 0,-18 7 0,12-10 1183,17-4-1212,-1 0 0,1 0 0,0 0 0,-1 0 0,1-1 0,0 1 0,0 0 1,-1 0-1,1 0 0,0 0 0,0-1 0,0 1 0,-1 0 0,1 0 0,0 0 0,0-1 0,0 1 1,0 0-1,-1 0 0,1-1 0,0 1 0,0 0 0,0 0 0,0-1 0,0 1 0,0 0 0,0 0 1,0-1-1,0 1 0,0 0 0,0 0 0,0-1 0,0 1 0,0 0 0,0-1 0,0 1 0,0 0 1,0 0-1,0-1 0,0 1 0,0 0 0,1 0 0,-1-1 0,0 1 0,0 0 0,0 0 0,0-1 0,1 1 1,-1 0-1,0 0 0,0 0 0,1-1 0,0 1-36,-1-1 0,1 1 1,0-1-1,0 1 0,0-1 0,0 1 0,0 0 1,0-1-1,0 1 0,0 0 0,0 0 0,0 0 1,0 0-1,0-1 0,0 2 0,0-1 1,2 0-1,19 3-154,-2 3 102,-1 0 0,1 2 0,-1 1 0,31 18-1,-11-6-138,59 34-4296,-55-33-330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64,'0'0'5571,"6"7"-8117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3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4834,'0'0'10869,"59"27"-10277,-5-27-560,10 0-32,3 0-1328,-3-10-2562,-5-14-3793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2257,'32'-1'742,"5"-2"9436,-58-1-15463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5491,'0'0'9116,"-8"2"-8156,-24 6-29,24-3-167,14-3-237,-6-2-508,43 4 624,1-1-1,46-4 1,46 3-1256,-136-2 562,25 4-1507,-24-4 1319,0 1 1,0-1 0,-1 0 0,1 0 0,0 1 0,-1-1 0,1 1-1,0-1 1,-1 1 0,1-1 0,-1 1 0,1-1 0,-1 1 0,1-1-1,-1 1 1,1 0 0,-1-1 0,1 1 0,-1 0 0,0-1 0,1 1-1,-1 0 1,0 0 0,0-1 0,1 1 0,-1 0 0,0 0 0,0 0 0,0 13-4639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5699,'0'0'9732,"104"43"-8804,-37-34-591,13-1-337,8-6-32,6-2-2049,-3 0-4066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6163,'0'0'10922,"0"-5"-10009,0-12-257,1 17-642,-1 0 0,0 0 0,0 0 0,0 0 0,0 0 0,0 0 0,0 0 0,0 0 0,0 0 0,1 0 0,-1 0 0,0 0 0,0 0 0,0 0 0,0 0 1,0 0-1,0 0 0,0 0 0,1 0 0,-1 0 0,0 0 0,0 0 0,0 0 0,0 0 0,0 0 0,0 0 0,0 0 0,0 0 0,1 0 0,-1 0 0,0 0 0,0 0 0,0 0 0,0 0 0,0 0 0,0 0 0,0-1 0,0 1 0,1 1 36,9 20 147,-1 0-1,-1 1 0,0 0 0,-2 0 0,-1 1 0,4 37 0,3 146 845,-12-174-923,8 169 232,-7-174-790,-1-47-10331,2-6 2410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48 5170,'0'0'10688,"3"-11"-10021,0 0-629,4-14 454,-4 30-81,-2 23 78,-2-14-355,1 0 0,-2 0 0,0-1 0,0 1 0,-1 0 1,-1-1-1,-1 0 0,1 0 0,-2 0 0,0-1 0,0 1 0,-2-1 0,1-1 0,-10 12 0,6-9-2,0-1 0,-1 0 0,-1 0 0,0-1 0,-1-1 0,0 0 0,0-1-1,-1 0 1,-1-2 0,0 0 0,0 0 0,0-1 0,-26 6 0,41-14 24,0-1 0,1 1 1,-1-1-1,1 1 0,-1-1 1,1 0-1,0 1 0,0-1 0,0 0 1,0 1-1,0-1 0,0 0 1,0 1-1,0-1 0,1 1 1,0-4-1,1 4-128,0 0 0,0 0 0,0 0 0,0 0 0,0 1 0,1-1 1,-1 1-1,0-1 0,0 1 0,1 0 0,-1 0 0,0 0 0,1 0 0,-1 0 0,4 1 0,6 0 11,5 0-38,-1 2 1,0 0-1,0 1 0,0 1 0,0 0 0,0 1 1,25 14-1,10 2 13,145 53-291,-95-46-2255,-68-22-1103,36 3 0,4-8-10163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6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3522,'0'0'12773,"2"-9"-11204,-1 2-1335,3-16 135,-1 18-212,-1 14 57,21 379 2323,-23-92-4223,0-295 1487,-1 0 1,1 1-1,0-1 1,0 1-1,0-1 0,1 0 1,-1 1-1,0-1 1,0 0-1,1 1 1,-1-1-1,1 0 0,-1 0 1,1 1-1,0-1 1,-1 0-1,1 0 0,0 0 1,0 0-1,0 0 1,0 0-1,0 0 0,0 0 1,0 0-1,0 0 1,0 0-1,0-1 0,0 1 1,0 0-1,1-1 1,2 1-1,24 6-5644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6531,'0'0'9767,"-23"25"-8942,23-25-825,-92 108 568,89-104-517,-1 0 1,1 1-1,0 0 1,0-1-1,1 1 1,0 0-1,-1 0 1,2 1-1,-1-1 1,0 0-1,1 1 1,0-1-1,1 0 1,-1 1-1,1-1 1,0 1-1,1 6 1,0 7 75,-1-14-100,1 1 1,-1-1-1,2 0 1,-1 1-1,0-1 0,1 0 1,0 0-1,0 0 1,1 0-1,-1 0 1,1 0-1,0-1 1,0 0-1,1 1 1,-1-1-1,1 0 1,0-1-1,0 1 1,0-1-1,8 6 1,4 0 27,0 0-1,0 0 1,1-2 0,35 12 0,-29-12 1,0-1 0,1-1 0,0-1 0,0-1 0,0-2 0,0 0 0,43-4 0,-63 2 0,0 0 0,0 0 0,0 0 0,0 0 0,0-1 0,0 1 1,-1-1-1,1 0 0,0 0 0,-1-1 0,0 1 0,1-1 0,-1 0 0,0 0 0,3-3 1,-2 0 41,0 0 1,0 0-1,-1 0 1,0 0-1,0-1 1,-1 1-1,1-1 1,1-8-1,0-10 198,-1 0-1,-1 0 1,-2-47 0,-1 65-281,0 0 1,0 0 0,-1 0 0,0 0 0,0 0 0,-1 0 0,0 0 0,0 1 0,0-1-1,-1 1 1,0 0 0,0 0 0,-1 1 0,0-1 0,0 1 0,0 0 0,0 0-1,-13-8 1,8 6-37,-1 0 0,-1 0 0,1 1 0,-1 1 0,0 0 0,-1 0 0,1 2-1,-1-1 1,-24-2 0,24 4-373,-1 2 0,1 0 0,0 0 0,-13 3 0,20-2-69,0 0 0,1 0 0,-1 1 0,1 0 0,0 0 0,-1 1 0,1 0 0,0-1 0,0 2 0,1-1 0,-6 5 0,-25 29-7220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271 162 1008,'0'0'7332,"-4"-21"-4037,-15-68-745,19 86-2445,-1 0 1,0 1-1,0-1 0,0 0 1,-1 1-1,1-1 0,-1 1 0,1-1 1,-1 1-1,0 0 0,0 0 0,0 0 1,0 0-1,0 0 0,0 0 0,-1 0 1,1 1-1,0-1 0,-4-1 1,1 2 9,0-1 0,0 1 1,-1 0-1,1 1 1,0-1-1,0 1 0,-7 1 1,1-1 19,6 0-79,0 0 1,0 0-1,0 1 0,-1 0 0,1 0 0,0 0 0,0 1 1,0-1-1,0 1 0,0 0 0,1 1 0,-1-1 0,-7 7 1,7-5-36,0 0 1,1 1 0,0 0 0,0 0 0,0 0 0,1 0 0,-1 1-1,1 0 1,1-1 0,-1 1 0,-1 7 0,0-2 6,2 0 0,-1-1 0,1 1-1,1 0 1,0 16 0,1-23-23,0 0 0,0 0-1,0 1 1,1-1-1,-1 0 1,1 0 0,0 0-1,0 0 1,1 0 0,-1-1-1,1 1 1,0 0-1,0-1 1,0 1 0,1-1-1,-1 1 1,5 3 0,0-2 7,1 0 1,-1-1 0,1 0 0,0 0 0,1 0 0,-1-1 0,0-1 0,1 0 0,0 0 0,14 1 0,2 0 52,1-2-1,35-3 1,-58 2-52,-1 0-1,1-1 1,0 1 0,-1 0 0,1-1 0,-1 0-1,1 1 1,-1-1 0,0 0 0,1 0 0,-1-1-1,0 1 1,0 0 0,1-1 0,-1 1 0,0-1-1,-1 0 1,1 0 0,0 0 0,0 0 0,-1 0 0,1 0-1,-1 0 1,0 0 0,0 0 0,1-1 0,0-3-1,0-3 414,0-1-1,-1 0 0,0 1 0,0-1 0,-2-18 0,1 9 1652,0 29-1946,16 241 24,0-8 95,-15-186-237,0 16 36,-8 85 1,5-136-44,-2 0 0,0 1 0,-2-2 1,0 1-1,-1-1 0,-2 0 1,0 0-1,-13 22 0,20-40 8,-1 1 0,1 0 0,-1-1 0,0 0 0,0 0 0,0 0 0,0 0 0,0 0 1,-1-1-1,1 1 0,-1-1 0,0 0 0,0 0 0,1 0 0,-1-1 0,0 1 0,-1-1 0,1 0 0,0 0 0,0 0 0,0-1 0,-1 1 0,1-1 0,0 0 0,-1-1 0,1 1 0,0-1 0,0 1 0,0-1 0,-1-1 0,1 1 0,0-1 0,0 1 0,1-1 0,-1 0 0,0 0 0,0-1 0,-5-4 0,-3-4-11,0 0 0,1 0 0,1-1-1,0-1 1,0 0 0,2 0 0,-1-1 0,2 1-1,0-2 1,0 1 0,2-1 0,0 0 0,0-1-1,1 1 1,1-1 0,1 1 0,0-1 0,1 0-1,1 0 1,3-31 0,-1 37-106,1 0 1,0 0-1,0 0 1,1 0-1,0 1 1,1-1-1,0 1 1,1 1-1,-1-1 1,2 1-1,-1 0 1,1 0-1,0 0 1,1 1-1,0 1 1,17-12-1,5-1-942,0 1 0,2 2 0,56-21 0,36-5-4688,6 7-3922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 7892,'0'0'8796,"28"-2"-7759,93-2-167,20 2 1000,-302-9-1830,120 9-46,10 1-1,-59 4-1,89-3 11,0 0 0,1 1-1,-1-1 1,1 0 0,-1 1 0,1-1 0,-1 1-1,1-1 1,-1 1 0,1-1 0,-1 1 0,1-1 0,-1 1-1,1-1 1,0 1 0,-1 0 0,1-1 0,0 1-1,-1-1 1,1 1 0,0 0 0,0-1 0,0 1-1,0 0 1,0-1 0,0 1 0,0 0 0,0 0-1,0 26 136,0-19-74,0 314 1054,0-319-1094,0-1 1,0 1 0,0-1 0,0 1 0,0-1-1,0 1 1,1-1 0,-1 0 0,1 1 0,0-1-1,0 0 1,0 1 0,0-1 0,0 0 0,0 0-1,0 0 1,1 0 0,-1 0 0,1 0 0,0 0-1,-1 0 1,1-1 0,0 1 0,0-1-1,0 1 1,0-1 0,0 0 0,1 0 0,-1 0-1,0 0 1,0 0 0,1 0 0,-1-1 0,0 1-1,1-1 1,-1 1 0,1-1 0,-1 0 0,1 0-1,4-1 1,12 0 76,0-1 0,0-2 0,0 1-1,-1-2 1,29-11 0,-27 9 7,1 0 0,0 2 1,42-7-1,-51 12-70,-1-1 1,1 1-1,-1 1 1,14 2-1,-21-2-38,0 0 0,0 0-1,0 0 1,0 1-1,0 0 1,0 0 0,0 0-1,-1 0 1,1 1-1,-1-1 1,1 1 0,-1 0-1,5 5 1,-2-1-6,0 0 1,-1 1-1,1-1 1,-1 1-1,-1 0 1,0 0-1,0 1 1,0-1-1,-1 1 1,0 0-1,-1 0 1,0 0-1,-1 0 1,1 13-1,-2-19 13,-1 0 0,1-1 1,-1 1-1,0 0 0,0-1 0,0 1 0,0 0 1,-1-1-1,1 1 0,-1-1 0,0 0 1,1 1-1,-1-1 0,0 0 0,0 0 0,0 0 1,-1-1-1,1 1 0,0 0 0,-1-1 0,1 1 1,-1-1-1,-5 2 0,-9 4 7,0 0 0,-29 6 0,34-10-21,-101 22-1219,48-11-2041,6 0-2549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1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 5410,'0'0'12155,"12"0"-11168,16-1-333,4 0 185,0 1 1,60 9 0,-86-7-779,-16-2 16,-275 0-138,284 1 59,1-1 0,0 0 0,-1 0 0,1 0 0,-1 0 0,1 0-1,0 0 1,-1 1 0,1-1 0,-1 0 0,1 0 0,0 1 0,-1-1 0,1 0 0,0 0 0,0 1 0,-1-1 0,1 0 0,0 1-1,-1-1 1,1 0 0,0 1 0,0-1 0,0 1 0,0-1 0,-1 0 0,1 1 0,0-1 0,0 1 0,0-1 0,0 1 0,0-1-1,0 1 1,0 18-4,0-11 14,0-1 44,0 1 1,0 0 0,1-1 0,0 1-1,0-1 1,1 1 0,0-1-1,0 0 1,1 1 0,-1-1 0,2 0-1,-1-1 1,1 1 0,0-1-1,0 1 1,1-1 0,0 0 0,0-1-1,0 1 1,12 8 0,-11-10 24,0 0 0,0 0 0,0-1 0,0 0 0,1 0 0,-1-1 0,1 0 0,0 0 0,0 0 0,-1-1 0,1 0 0,0 0 0,11-1 1,5-2 167,-1 0 0,42-10 0,19-3 201,-83 15-444,19-2 50,-1 0 0,1 2-1,-1 0 1,0 1 0,24 5 0,-39-5-53,1-1 0,0 1 0,-1 1 0,1-1 0,-1 1 1,1-1-1,-1 1 0,0 0 0,1 0 0,-1 0 0,0 1 0,0-1 0,-1 1 1,1 0-1,-1-1 0,1 1 0,-1 0 0,0 1 0,0-1 0,0 0 1,0 1-1,-1-1 0,1 1 0,-1-1 0,0 1 0,0-1 0,0 1 0,-1 0 1,1 0-1,-1 0 0,0 7 0,0-8 0,-1 0 1,1 0-1,-1 0 1,1-1-1,-1 1 1,0 0-1,0 0 1,0 0-1,-1-1 1,1 1-1,-1 0 1,1-1-1,-1 0 1,0 1-1,0-1 1,0 0-1,0 0 0,0 0 1,0 0-1,-1 0 1,1 0-1,-1-1 1,-2 2-1,-8 3 7,0 0 1,-1-1-1,-21 6 0,32-10-5,-27 7-249,0-2 0,0-1-1,-41 1 1,36-5-2237,-39-4 1,9-7-4354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3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7940,'0'0'7566,"25"-15"-5485,86-44-1241,-101 55-784,0 1-1,0 0 1,0 0 0,0 1 0,1 1-1,-1 0 1,0 0 0,1 1-1,-1 0 1,1 1 0,19 3-1,-24-3-29,2 0-23,0 1 0,0-1 1,-1 1-1,1 1 0,-1 0 0,1 0 1,-1 0-1,0 1 0,0 0 0,0 0 1,-1 1-1,1 0 0,-1 0 0,0 0 1,-1 1-1,1 0 0,-1 0 0,0 0 1,-1 1-1,0 0 0,0-1 1,0 2-1,-1-1 0,0 0 0,0 1 1,3 12-1,-5-11-4,0-1-1,0 1 1,0-1 0,-1 1 0,-1-1-1,1 1 1,-2-1 0,1 1 0,-5 13-1,4-16 5,-1 0 0,0 0 0,0 0 0,-1 0 0,0-1 0,0 0 0,0 0 0,0 0 0,-1 0 0,0-1 0,0 1 0,0-1 0,-6 3 0,-3 2 16,0-1-1,-1-1 1,0-1-1,-1 0 1,1 0-1,-1-2 1,0 0-1,-20 2 1,-15-1 785,-65-2 0,101-3-405,214 2 261,273-8-1258,-363-2-2444,-14 3-2920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23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3298 289 4114,'0'0'6181,"-4"-21"-5271,-15-68-206,19 86-647,-1 1 0,0-1 0,0 0 0,0 0 0,0 0 0,0 1 0,0-1 0,-1 1 0,1-1 0,-1 1 0,0-1 0,0 1 0,0 0 0,0 0 0,0 0-1,0 0 1,0 0 0,-5-2 0,-2-2 59,-1-1-9,0 1 1,0 1-1,-1 0 0,0 0 0,0 1 0,0 0 0,-1 1 0,1 0 0,-24-2 1,-10 2 17,-58 2 0,53 2 10,-41-5 349,-93-17-1,47 4-63,-409-11 902,408 24-1011,-124 3-36,222 4-264,1 1-1,0 2 1,1 2 0,-41 13-1,-8 2 1,-198 25 103,44-10 117,189-27-79,1 2-1,-78 32 1,111-37-123,0 1 0,1 1 0,0 1 1,-20 16-1,-57 58 118,28-24-96,40-39 5,2 0-1,1 2 1,-26 34-1,40-46-47,1 1-1,0-1 0,1 2 1,1-1-1,0 1 1,1-1-1,0 1 1,1 1-1,-4 26 1,0 71 31,7 123 0,2-112-51,-1-56 14,4-1 1,2 0-1,27 118 0,-24-152-2,1 1 1,1-2-1,2 1 1,1-2-1,1 0 1,2-1-1,1 0 1,1-1-1,32 35 1,159 144 33,-170-173-25,2-2 1,0-2-1,78 41 1,19 1 68,146 70-157,-222-115 32,1-3 0,109 26 0,-125-42 29,0-2 0,62-1 0,-4 0 19,272 47 51,-233-28-56,-106-20 33,0-1-1,44-4 1,-27 0-6,-2 0 13,0-2 0,-1-3 0,0-2 0,0-2 0,85-29 0,-17 1-7,38-14-46,-131 41 55,-1-1 0,0-2-1,42-28 1,-5-3 188,119-93 135,-173 128-240,-1-1 0,0 0 0,0-1-1,-1 0 1,11-22 0,-9 15 117,20-26 0,43-35-133,-51 58-77,-1-1 0,24-32 0,-30 29 83,0-1-1,14-39 1,-4 9-51,-20 46-53,0-1 0,-1 0-1,-1 0 1,1 0 0,-2 0 0,0-1-1,1-13 1,-3-7 26,-6-51 0,4 44-26,4-55 0,0 59 6,-2-1 0,-4-40 1,-4 34 12,5 26-9,0 1 0,0-29 0,3-122-121,-1 160 107,0 0 0,0 1 0,0 0 0,0-1-1,-1 1 1,0 0 0,-1-1 0,1 1 0,-1 1 0,-1-1 0,-5-8 0,-6-7-11,-30-30 0,17 20-6,19 20 13,0 0 0,0-1-1,1 0 1,1 0 0,0 0-1,1-1 1,-9-25 0,7 17 9,-1 0 0,0 1 0,-19-28 0,15 28-8,2-1 1,-17-42 0,19 37 42,6 13-41,-1 0 0,-1 0-1,0 1 1,0-1 0,-1 1 0,-1 1-1,0-1 1,-13-14 0,14 19-138,-1-1 0,0 2 0,0-1-1,-1 1 1,1 0 0,-1 1 0,-17-9 0,15 10-749,-1 0 0,0 1 0,1 0 0,-15-1-1,-38-6-5063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28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3 694 1761,'-2'2'11710,"10"0"-9979,8-3-1545,-1-1 1,0 0 0,0-2-1,-1 1 1,25-11 0,1 1 69,560-151 1909,-338 97-1438,833-220 1722,-1073 282-2409,105-29 163,124-50 0,-247 83-138,-2 0-17,-1 1 0,1-1 0,-1 1 0,1-1-1,-1 1 1,0-1 0,1 0 0,-1 1-1,0-1 1,1 0 0,-1 0 0,0 0 0,0 0-1,0 0 1,0 0 0,2-3 322,-6 4-399,-1 0 3,0 0 0,0 1 1,0 0-1,0 0 0,0 0 0,0 1 0,1-1 0,-1 1 0,0 0 1,1 0-1,-1 0 0,-4 5 0,-39 36-3632,39-35 2154,-9 10-3792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29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12 800,'0'0'9037,"-11"7"-7314,-9 5-1346,0 0-1,0-1 1,-1-1-1,-1-1 1,-28 9 0,48-17-188,10-2 414,12-3-443,0 0 0,-1-2 0,0 0 0,26-12 1,-23 9-18,-13 5 255,-1 0-1,0 0 0,0 0 0,0-1 0,-1 0 0,14-13 1158,-21 37-1645,18 332 1026,-9-239-341,-6-58-1994,1-2-5227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29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16 960,'0'0'6361,"-5"-3"-5246,-8 0-550,0 0 1,0 0 0,0 1-1,0 1 1,0 1-1,-16 0 1,-3 0 658,22 0 157,25 0 1731,398 0 290,-448 1-6073,10 3-1717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1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2673,'0'0'8866,"-5"0"-7564,-15 0 859,45 2 174,12 0-2392,24 1 32,46 4 53,-92-5-940,0 0 1,1 2 0,-1 0-1,22 8 1,-12 3-4153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1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3089,'0'0'8981,"8"19"-7861,17-17 33,12-2-625,11 3-304,14-1-224,18-2-64,11 0-1745,10 0-3393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2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4322,'0'0'9618,"0"-4"-9298,0-3-153,0 10 34,0 22 272,0 41 521,16 163 196,-15-184-1183,-1-21-351,1-1 0,1 1 0,0-1 0,11 38 0,-5-40-2393,2-6-1966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2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0 4514,'0'0'7243,"0"6"-6738,1 0-340,-1 0 0,0-1 1,-1 1-1,1 0 1,-1-1-1,0 1 0,-1-1 1,1 1-1,-1-1 1,0 0-1,0 1 1,-1-1-1,-6 9 0,-5 4 12,0 0-1,-2-1 0,0 0 1,-1-2-1,0 0 1,-1-1-1,-1-1 0,-20 12 1,35-23 25,1-1-1,-1 1 1,0-1 0,1 0 0,-1 0-1,0 0 1,0 0 0,0 0 0,0-1 0,-6 0-1,10-1-25,-1 0-1,1 0 0,0 0 0,-1-1 1,1 1-1,0 0 0,0 0 0,0 0 1,0-1-1,0 1 0,0 0 0,0 0 1,0-1-1,1 1 0,-1 0 0,0 0 0,1 0 1,0-2-1,303 109-309,-257-91-143,-9-3-2487,46 21 0,-41-11-3359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3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4626,'0'0'9386,"1"-4"-8650,6-6-328,-5 13-121,-1 27 103,-2-11-181,1 274 1991,0-168-10891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2913,'0'0'9605,"0"10"-9325,0 5-130,3 71 730,-2-75-824,1 1-1,0-1 0,0 0 0,1 0 0,1-1 0,6 14 1,-5-14-28,0 0 0,1-1 1,1 0-1,-1-1 1,2 1-1,-1-1 1,1-1-1,0 1 1,0-1-1,1-1 1,0 0-1,0 0 1,14 6-1,-7-5 5,0-1 0,0-1 0,1 0 0,0-2-1,0 1 1,0-2 0,30 1 0,-45-3-34,18 1 91,-1-1 0,0-1 0,0-1 0,23-5 0,-36 6-30,-1-1 0,1 0 0,-1 0 0,1 0 0,-1-1 0,0 0 0,0 0 0,0 0 1,0 0-1,-1-1 0,1 0 0,-1 0 0,0 0 0,0-1 0,0 0 0,-1 1 0,0-1 0,4-7 0,-4 4 47,0 1-1,-1-1 0,0 0 1,0 0-1,-1 0 0,0 0 1,0 0-1,-1 0 0,0 0 1,-1 0-1,1 0 0,-1 0 1,-1 0-1,0 0 0,0 0 1,0 1-1,-1-1 1,0 1-1,-1-1 0,0 1 1,-5-8-1,0 4-97,-1 1 0,0 0 1,0 0-1,-1 1 0,0 1 1,-1-1-1,0 2 0,0 0 0,0 0 1,-24-8-1,18 10-656,0 0 0,0 0 1,0 2-1,-1 1 0,1 0 1,-1 1-1,-30 2 0,43 0-94,0-1-1,1 1 0,-1 0 1,0 1-1,-9 2 0,10-1-413,-1 1-1,1-1 0,-1 1 0,-6 6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3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61 361 6355,'0'0'5704,"-10"-21"-4621,-31-71-435,39 89-625,1 0-1,0-1 1,-1 0 0,1 1-1,0-1 1,1 0-1,-1 1 1,1-1-1,0 0 1,0 0-1,0 0 1,0 1-1,0-1 1,1 0 0,0 0-1,0 1 1,0-1-1,0 1 1,0-1-1,1 1 1,0-1-1,-1 1 1,1 0 0,1-1-1,3-3 1,-4 4-23,6-7 8,0 0 1,0 0-1,1 1 0,1 0 0,0 1 0,0 0 0,0 1 0,1 0 0,0 0 1,1 1-1,-1 1 0,1 0 0,0 1 0,0 0 0,1 0 0,-1 2 1,1-1-1,0 2 0,20-1 0,-29 1-13,0 1 0,-1 0 0,1 1 0,0-1 0,-1 1 0,1-1 0,0 1 0,-1 0 0,1 0 0,-1 1 0,1-1 0,-1 1 0,0-1 0,0 1 0,0 0 1,0 1-1,0-1 0,0 0 0,0 1 0,-1 0 0,1-1 0,-1 1 0,0 0 0,1 0 0,-2 0 0,1 1 0,0-1 0,1 6 0,8 16 10,-2 1 0,0 0-1,4 31 1,10 81 48,-23-134-53,4 27 482,-2 45 495,-2-78-312,1-12-504,1-1 1,0 1-1,1-1 1,0 1-1,2 0 1,-1 0-1,2 0 1,0 1-1,8-15 1,5-4-168,1 1 0,36-42 1,-41 55 37,2-1 1,0 2-1,2 1 1,-1 0-1,2 1 1,0 1-1,1 1 1,0 1 0,24-10-1,-39 19-11,1 1-1,-1 0 1,1 1 0,-1-1 0,1 1-1,0 1 1,6-1 0,-11 1-22,-1 1 0,0-1 1,1 0-1,-1 1 0,0-1 1,0 1-1,1-1 0,-1 1 1,0 0-1,0-1 1,0 1-1,0 0 0,0 0 1,0 0-1,0 0 0,0 0 1,0 0-1,0 0 0,0 0 1,-1 0-1,1 0 1,0 0-1,-1 1 0,1-1 1,-1 0-1,1 0 0,-1 1 1,1 1-1,1 6 0,0 1 0,1 18 0,-3-23 7,1 177 55,-4-118-45,9 82 0,-5-138-124,0 0 0,1 0 0,0-1 0,0 1 0,1-1-1,0 1 1,0-1 0,7 10 0,-4-9-582,-1 0 0,2 0 0,-1-1 0,1 0 0,0 0 0,12 8 0,23 11-4613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4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49 6211,'0'0'5920,"-28"-10"-5389,-4-2-412,-59-13-1,87 24-96,-1 1 0,0-1-1,0 1 1,0 1 0,0-1 0,1 1-1,-1 0 1,0 0 0,0 0 0,1 0-1,-1 1 1,1 0 0,-1 0 0,1 0-1,0 1 1,0-1 0,0 1 0,0 0-1,0 0 1,1 0 0,-1 1 0,-5 7-1,1-3 23,3-3-15,-1 0 0,1 1 0,1-1 0,-1 1 0,1 0 0,0 0-1,0 0 1,1 1 0,0-1 0,0 1 0,0 0 0,1 0-1,0 0 1,1 0 0,-1 0 0,1 0 0,1 1 0,-1-1-1,1 0 1,2 14 0,-1-18-21,-1-1-1,1 1 1,0-1 0,1 1-1,-1-1 1,0 0-1,1 0 1,-1 1 0,1-1-1,0 0 1,0 0 0,0-1-1,0 1 1,0 0 0,0-1-1,0 1 1,0-1-1,1 1 1,-1-1 0,1 0-1,2 1 1,7 2 29,0-1-1,-1 0 1,16 2 0,8-1 23,55-2 0,-73-2-7,-14 0-23,-1 0-1,1 0 0,0 0 0,-1 0 0,1 0 1,0 0-1,0-1 0,-1 0 0,1 1 0,-1-1 1,1 0-1,-1 0 0,1 0 0,-1-1 0,1 1 1,-1-1-1,0 1 0,0-1 0,0 0 0,0 0 1,0 0-1,0 0 0,0 0 0,-1 0 0,1 0 1,-1 0-1,1-1 0,-1 1 0,0-1 1,0 1-1,0-1 0,0 1 0,-1-1 0,1 0 1,-1 1-1,0-1 0,1-5 0,-1 1 276,2-24 688,-2 30-881,0 0-1,0-1 0,0 1 1,0 0-1,0 0 0,0-1 1,-1 1-1,1 0 0,0 0 1,-1-1-1,1 1 0,-1 0 1,1 0-1,-1 0 0,0 0 1,-1-2-1,2 3-100,0-1 0,0 1 1,0 0-1,0 0 0,-1 0 0,1 0 1,0 0-1,0 0 0,0 0 0,0 0 1,0 0-1,-1 0 0,1 0 0,0 0 1,0 0-1,0 0 0,0 0 0,0 0 1,-1 0-1,1 0 0,0 0 0,0 0 1,0 0-1,0 0 0,0 0 0,-1 0 1,1 1-1,0-1 0,0 0 0,0 0 1,0 0-1,0 0 0,0 0 0,0 0 1,0 0-1,-1 0 0,1 1 0,0-1 1,0 0-1,0 0 0,0 0 0,0 0 1,0 0-1,0 1 0,0-1 0,0 0 0,0 0 1,0 0-1,0 0 0,0 0 0,0 1 1,-1 10-100,1-7 135,7 293 237,-4-255-256,-2 135 63,-1-172-91,-1 0 1,1 0-1,-1 0 0,0 0 1,0 0-1,0 0 0,-1 0 1,1-1-1,-1 1 0,0 0 1,-1-1-1,-2 5 0,3-6 15,-1-1-1,1 0 0,0 0 1,-1 1-1,1-1 1,-1-1-1,0 1 0,0 0 1,1-1-1,-1 1 1,0-1-1,0 0 1,0 0-1,-1 0 0,1 0 1,0-1-1,0 1 1,0-1-1,-1 0 0,-2 0 1,1 0 12,1 0-1,-1-1 1,0 0 0,1 0 0,-1 0-1,1 0 1,-1-1 0,1 1-1,0-1 1,0 0 0,0-1 0,0 1-1,0-1 1,0 0 0,1 0 0,-1 0-1,1 0 1,0 0 0,-1-1 0,2 1-1,-1-1 1,0 0 0,1 0 0,-3-5-1,2 1-32,-1-1 0,1 1-1,1 0 1,-1-1 0,1 0 0,1 0-1,0 1 1,0-1 0,0 0 0,1 0-1,1 0 1,1-9 0,-1 12-113,1 0 1,0 1-1,0-1 1,0 1-1,1-1 1,0 1-1,0 0 1,0 0 0,0 0-1,1 0 1,0 1-1,0-1 1,0 1-1,10-7 1,3-1-2466,1 0 1,35-17 0,-8 9-6248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3890,'0'0'8889,"5"2"-8587,-2 0-258,0 0 1,0-1 0,-1 1-1,1 0 1,-1 1 0,0-1-1,1 0 1,-1 1-1,0-1 1,0 1 0,0-1-1,-1 1 1,1 0 0,-1 0-1,2 4 1,2 7 221,0 1-1,3 17 1,-3-9-41,11 38 108,-5-26 63,-2 0-1,-2 1 1,-1 0-1,1 40 670,-7-85 979,0-5-1901,1-1 0,1 1 0,0 0 0,1 0 1,0 0-1,1 0 0,1 0 0,0 1 0,1 0 0,10-17 0,-4 8-92,1 1 0,1 0 0,0 1 0,26-26 0,-35 41-53,0 0 0,0 1 0,0 0-1,0 0 1,0 0 0,1 0-1,0 1 1,0 0 0,0 0 0,0 1-1,0 0 1,0 0 0,1 0-1,-1 1 1,1-1 0,-1 2 0,1-1-1,0 1 1,-1 0 0,1 0-1,-1 1 1,7 1 0,-7 0-6,-1 0 1,0 0-1,0 1 0,0 0 1,0 0-1,0 0 1,-1 0-1,1 1 0,-1 0 1,0 0-1,0 0 1,-1 0-1,1 0 0,-1 1 1,0 0-1,4 7 1,2 5-262,-2-1 1,0 2-1,9 32 1,-10-24-945,-1 0-1,2 37 1,-5 53-7005,-2-112 7862,0 45-5764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5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6563,'0'0'6627,"173"-7"-5955,-141 7-239,-16 0-209,-10 0-224,-36 7-5363,-10-2 3442,-2 0-1216,1-5 656,-1 0 864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0 816,'-18'4'653,"-2"1"147,1-4 6255,19 6-5267,0 117 2611,0-123-4327,8-1 195,155-2 1371,-157 2-1637,1 1 0,-1-1 0,0 2 0,0-1 0,0 1 0,0-1 0,0 2 0,0-1 0,-1 1-1,1 0 1,-1 0 0,1 0 0,-1 1 0,0 0 0,0 0 0,-1 0 0,1 1 0,6 8 0,-6-6-2,0 0 1,0 1-1,-1-1 0,0 1 0,0 0 1,-1 0-1,0 0 0,0 1 1,-1-1-1,0 1 0,-1-1 0,1 1 1,-1 9-1,-1-16 2,0-1 0,-1 1 0,1 0 0,0 0-1,-1 0 1,1-1 0,-1 1 0,1 0 0,-1 0 0,0-1 0,0 1 0,0-1 0,0 1-1,0 0 1,0-1 0,0 0 0,0 1 0,0-1 0,-1 0 0,1 0 0,-1 1 0,1-1-1,-1 0 1,1 0 0,-1-1 0,0 1 0,1 0 0,-1 0 0,0-1 0,-3 1 0,-5 1 5,-1 0 0,0-1 1,0 0-1,-14-1 0,9 0-6,7 0-23,-135-2-633,118 0-986,-45-11 1,-22-16-5485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847 1486 3602,'0'0'5845,"3"0"-4997,9 1-570,-1 1-1,0 0 1,0 1-1,0 1 1,0-1-1,15 9 1,23 7 140,235 54 456,7-20-341,-269-49-462,1344 139 631,-374-124-678,-317-71 612,-464 30 57,253-44 38,-359 42-684,0-4 0,131-54 0,-202 68-39,122-53 16,-125 52 0,-1-2 0,51-38 0,-73 50 32,-1-2 1,0 1-1,-1-1 0,0 0 0,0 0 1,0 0-1,-1-1 0,0 0 0,0 0 0,3-10 1,-3 5 135,-1 0 1,-1 0-1,0 0 1,-1 0-1,0 0 1,0-19-1,-1-11-77,-5-54-1,2 81-101,-1-1 0,0 1-1,-1 0 1,-1 0 0,0 1-1,-12-23 1,2 11-15,-1 1 0,-1 0-1,-2 1 1,0 1 0,-2 1 0,0 1 0,-2 1 0,-42-32 0,13 18-2,-2 3 0,0 2 0,-79-31 0,-9 6 35,-2 6 0,-199-40 1,-491-62 165,120 78-234,384 47 26,180 11 19,-565-31 107,621 46-114,-73-1-71,-167 22 0,303-17 69,-506 57-185,266-32 58,191-17 143,-105 30 0,143-27-25,1 2 0,1 1 1,-50 32-1,-4 2 41,48-30-21,12-6-61,2 0 1,-37 26-1,67-40 46,0 0 0,-1 0 0,1 0 0,0 0 0,1 0 0,-1 1 0,0-1-1,1 1 1,-1-1 0,1 1 0,-1-1 0,1 1 0,-1 4 0,-4 40-52,3-17 44,-7 37-18,-1 123 0,12-176 8,1 0-1,0 0 1,0 0 0,1 0-1,1 0 1,1-1-1,0 1 1,0-1-1,2-1 1,-1 1 0,2-1-1,16 22 1,1-5-288,1-2 0,1 0 1,51 38-1,-39-35-671,43 23 0,46 14-2420,-118-62 3125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39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1003 77 2753,'0'0'10808,"-8"-12"-10328,-27-38 0,33 49-469,1-1 0,0 1 0,0 0 0,-1 0 0,1 0 0,-1 0 0,1 0 0,-1 0-1,1 0 1,-1 1 0,1-1 0,-1 0 0,0 1 0,0-1 0,1 1 0,-1 0 0,0 0 0,1-1 0,-1 1-1,0 0 1,0 0 0,0 1 0,1-1 0,-1 0 0,-3 2 0,-3-1 23,-5 1 20,1 1 1,-1 1 0,1 0-1,-1 0 1,2 1 0,-1 1-1,0 0 1,-14 11 0,7-4 28,1 0 0,0 2 0,2 0 0,-18 19 0,25-22-25,1-1-1,0 1 1,1 1-1,0-1 1,1 1 0,0 1-1,1-1 1,1 1 0,0 0-1,0 0 1,-1 18 0,1 17 285,3 97 0,3-67-112,-2 548 902,-1-604-1130,-1 0-1,0 0 0,-2 0 1,-1 0-1,0-1 0,-2 0 0,-1 0 1,0 0-1,-2-1 0,0-1 1,-2 1-1,0-2 0,-18 24 0,15-25 9,0 1 0,-1-2 0,-1 0 0,0-1 0,-35 25 1,38-32-7,0-1 0,0 0 1,-1-1-1,0 0 1,0-2-1,0 1 0,-1-2 1,0 0-1,-22 2 1,24-5-4,-62 4-25,70-4 28,0-2-1,-1 1 1,1-1 0,0 0 0,0 0-1,0 0 1,0-1 0,0 0-1,-7-4 1,11 4-1,0 0 0,0 0-1,0 0 1,0 0 0,0-1-1,1 1 1,-1 0 0,1-1-1,0 0 1,-1 1 0,1-1-1,1 0 1,-1 0 0,0 1-1,1-1 1,-1 0 0,1 0-1,0 0 1,0 0 0,0 0-1,0 0 1,0 0 0,1 1 0,-1-1-1,1 0 1,0 0 0,0 0-1,2-3 1,0 2-1,1 0 1,-1 0-1,1 1 1,0-1-1,0 1 1,0 0-1,1 0 1,-1 1-1,7-4 1,48-18-2,-33 17-12,1 1-1,0 2 0,0 0 1,0 2-1,39 1 0,-59 1 14,1 1 1,0 0-1,-1 1 0,1 0 0,-1 0 1,0 0-1,1 1 0,-1 0 0,0 1 1,-1 0-1,1 0 0,-1 0 0,1 1 1,9 9-1,0 2 7,-1 0 1,0 2-1,23 34 1,-25-31-4,0 1 1,-2 0-1,0 1 1,-2 0-1,13 45 1,-15-32-2,0 1 0,-3 0 0,1 50 0,-4-6 83,-4-1 0,-17 115 0,19-191-78,-55 330 470,43-228-361,1 122-1,10-166-35,1-38-63,0 1 0,2 0 0,0 0 0,6 26 1,-6-46-15,1 0 1,-1-1 0,1 1 0,0 0-1,0-1 1,0 1 0,1-1 0,0 0-1,-1 0 1,2 0 0,-1 0 0,0 0-1,1-1 1,-1 0 0,1 1 0,0-1 0,0-1-1,1 1 1,-1 0 0,0-1 0,1 0-1,0 0 1,-1 0 0,8 1 0,9 1-22,0-1 1,0 0-1,1-2 1,30-1-1,-29 0-27,12 0-847,70-11 1,-81 6-1195,46-15 0,55-33-8861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1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5923,'0'0'8846,"1"-7"-8336,4-11-276,-5 18-231,0 0 0,0 0 0,0 0 1,0 0-1,0 0 0,0 0 1,0 0-1,0 0 0,0 0 1,0 0-1,0 1 0,0-1 1,0 0-1,0 0 0,0 0 0,0 0 1,0 0-1,0 0 0,0 0 1,0 0-1,1 0 0,-1 0 1,0 0-1,0 0 0,0 0 0,0 1 1,0-1-1,0 0 0,0 0 1,0 0-1,0 0 0,0 0 1,0 0-1,0 0 0,0 0 1,1 0-1,-1 0 0,0 0 0,0 0 1,0 0-1,0 0 0,0 0 1,0 0-1,0 0 0,0 0 1,0 0-1,0 0 0,0 0 1,1 0-1,-1 0 0,0 0 0,0 0 1,0 0-1,0 0 0,0 0 1,0 0-1,0 0 0,0 0 1,0-1-1,4 45 514,-4-28-305,4 285 2132,-5-187-1847,1-96-419,0-1 0,2 0 1,4 25-1,-4-36-51,0 1-1,0-1 1,0 1-1,1-1 1,0 0 0,1 0-1,-1 0 1,1 0-1,0-1 1,1 0 0,7 8-1,0-3 6,0-1 0,0 0 0,1-1 0,0 0 0,0-1 0,1 0 0,0-1 0,0-1-1,0 0 1,26 4 0,-2-3 23,-1-1 0,1-2 0,41-3 0,-71 0-49,0 0 0,0-1 1,0 0-1,0-1 0,-1 0 0,1 0 0,-1 0 0,1-1 1,-1 0-1,0-1 0,0 0 0,0 0 0,-1 0 0,1-1 1,-1 0-1,0 0 0,0 0 0,-1-1 0,1 0 0,-1 0 0,-1 0 1,1-1-1,-1 0 0,0 0 0,-1 0 0,0 0 0,0 0 1,2-9-1,0-1 61,-1 0 1,-1-1 0,-1 1-1,0-1 1,-1-27-1,-1 45 136,0 19-216,0-6-8,0 0 0,1 0-1,4 18 1,-4-25 26,1 0 0,0-1 0,0 1 0,1 0 0,-1-1 0,1 0 0,1 1 0,-1-1 0,8 8 0,-3-4 0,0-1 0,1 0 0,0-1 0,0 0 0,1 0 0,-1-1 0,2 0 0,-1-1 0,0 0 0,1-1 0,0 0 0,0-1-1,0 0 1,1 0 0,-1-2 0,1 1 0,-1-1 0,1-1 0,0 0 0,17-2 0,-25 0 6,1 0 0,0 0-1,-1 0 1,1 0 0,-1 0-1,0-1 1,0 0 0,0 0 0,0 0-1,-1-1 1,1 1 0,-1-1-1,5-6 1,4-6 48,18-33-1,-24 37-53,0-1 1,-1 0-1,0 0 0,-1-1 1,-1 0-1,0 1 0,-1-1 1,0 0-1,-1 0 0,-2-27 1,0 34-12,0 1 1,0-1-1,0 1 1,-1-1-1,0 1 1,-1-1-1,0 1 1,1 0-1,-2 0 1,1 0-1,-1 0 1,0 1-1,0 0 1,-1 0-1,1 0 1,-1 0-1,-8-6 1,-1 0-73,-1 0 0,0 1 0,-1 0 1,0 2-1,-25-11 0,30 15-370,0 0 0,-1 1 1,0 1-1,0 0 0,-16-1 0,20 2-563,0 1 1,0 1-1,0 0 1,1 0-1,-11 3 0,12-2-576,0 0 1,0 1-1,0 0 0,-9 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1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399 197 6275,'0'0'1296,"1"-20"487,1-10-893,0 1 503,-2-47 0,0 74-1318,0 1 0,-1-1 0,1 0 0,-1 0 0,1 0-1,-1 0 1,0 1 0,1-1 0,-1 0 0,0 1 0,0-1 0,0 0 0,0 1 0,-1-1 0,1 1 0,0 0-1,-1-1 1,1 1 0,-1 0 0,1 0 0,-1 0 0,1 0 0,-1 0 0,0 0 0,0 0 0,1 1 0,-1-1 0,0 1-1,0-1 1,0 1 0,0 0 0,0-1 0,-2 1 0,-8 0 107,0-1 0,1 2 0,-1 0 0,-15 2 1,12 1-127,0 0 1,0 0-1,1 2 1,0 0 0,0 0-1,1 1 1,-1 1-1,2 0 1,-20 16 0,19-14-4,1 1 0,0 1 1,1 0-1,0 1 0,1 0 0,0 0 1,1 1-1,-13 26 0,19-31-35,0 0-1,0 0 1,1 0 0,-2 13-1,3-17-7,1-1 1,0 1-1,-1-1 0,2 1 0,-1-1 1,0 0-1,1 1 0,0-1 0,0 0 1,0 1-1,3 4 0,-1-4 5,1 0 0,-1-1-1,1 0 1,0 0 0,0 0 0,1 0-1,-1-1 1,1 1 0,-1-1-1,9 4 1,4 2 44,36 12 0,-33-15-31,1-2-1,-1 0 1,1-1 0,0-1-1,32-1 1,-51-1-15,0-1 1,0 1 0,0 0 0,0-1 0,0 0 0,0 1-1,0-1 1,0 0 0,-1 0 0,1 0 0,0 0 0,0 0-1,-1-1 1,1 1 0,-1-1 0,1 1 0,-1-1-1,0 1 1,1-1 0,-1 0 0,0 1 0,0-1 0,0 0-1,0 0 1,-1 0 0,1 0 0,0 0 0,0-3 0,2-7 241,-1 0 1,0 0 0,1-19 0,-3 28-125,1-8 137,1 0-1,0 1 1,4-14 0,3-11 328,-9 35-577,0 0 0,0 0 0,0 0 0,0 0 0,0 0 0,0 0-1,0 0 1,0 0 0,0 0 0,0 0 0,1 0 0,-1 0-1,0 0 1,0 1 0,0-1 0,0 0 0,0 0 0,0 0-1,0 0 1,0 0 0,0 0 0,0 0 0,0 0 0,0 0-1,0 0 1,0 0 0,0 0 0,0 0 0,0 0 0,1 0-1,-1 0 1,0 0 0,0 0 0,0 0 0,0 0 0,0 0 0,0 0-1,0 0 1,0 0 0,0 0 0,0 0 0,0 0 0,0 0-1,0 0 1,0 0 0,1 0 0,-1 0 0,0 0 0,0 0-1,0 0 1,0 0 0,0-1 0,0 1 0,0 0 0,0 0-1,0 0 1,0 0 0,0 0 0,0 0 0,0 0 0,0 0-1,5 11 155,3 15-268,5 63 209,-4 0 0,-4 1 1,-9 119-1,-1-154-93,-2-1 1,-3 0 0,-3-1 0,-25 70 0,35-114-15,-5 16 0,-16 32 0,22-52-1,-1 1 0,0-1 0,0 0 0,-1 0 0,0 0 0,1-1 0,-2 1 0,1-1 0,0 0 0,-1 0 0,-8 5 0,12-8 0,-1 0 0,0 0 0,0 0 0,1 0 0,-1 0-1,0-1 1,0 1 0,0-1 0,0 1 0,1-1 0,-1 0-1,0 1 1,0-1 0,0 0 0,0 0 0,0-1 0,0 1-1,0 0 1,0-1 0,0 1 0,0-1 0,1 1 0,-1-1-1,0 0 1,0 0 0,1 0 0,-1 0 0,0 0 0,1 0-1,-1 0 1,1-1 0,0 1 0,-1 0 0,1-1 0,0 0 0,0 1-1,-2-4 1,-1-1 0,1-1 1,0-1-1,1 1 0,-1 0 0,1-1 0,1 1 0,0-1 1,-1-10-1,0 4-104,1 0 1,1-1-1,1 1 0,0 0 1,0 0-1,2 0 0,-1 0 1,2 0-1,0 0 0,1 1 1,0 0-1,1 0 0,0 0 1,13-18-1,-2 7-381,2 1 0,1 1 0,0 1 0,25-20-1,-3 8-2138,63-39-1,2 10-4643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2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5955,'0'0'8406,"14"0"-8067,-10 0-301,0 0-1,0 1 1,0-1 0,0 1-1,0 0 1,0 0 0,0 0-1,0 0 1,7 4 0,-9-3-5,0 0 0,0 0 0,0 0 0,0 1 0,0-1 0,0 0 0,-1 1 0,1-1 0,-1 1 0,0 0 0,0-1 0,0 1 0,0 0 0,0 0 1,0 0-1,-1 0 0,1 0 0,-1 0 0,0 4 0,4 375 2080,-4-368-2047,-2 0 0,1 0 0,-6 17 0,6-27-36,0 0 1,0-1-1,0 1 0,-1-1 1,1 1-1,-1-1 0,0 0 0,0 0 1,0 0-1,-1 0 0,1 0 0,-1 0 1,1 0-1,-1-1 0,0 0 1,-5 4-1,8-5-6,-1-1 0,1 0 0,-1 1 0,1-1 0,-1 0 0,1 1-1,-1-1 1,1 0 0,-1 0 0,1 0 0,-1 1 0,1-1 0,-1 0 0,1 0 0,-1 0 0,1 0 0,-1 0 0,1 0 0,-1 0 0,1 0 0,-1 0 0,1 0 0,-1 0 0,0 0-1,1 0 1,-1-1 0,1 1 0,-1 0 0,1 0 0,-1-1 0,1 1 0,0 0 0,-1 0 0,1-1 0,-1 1 0,1-1 0,-1 1 0,1 0 0,0-1 0,-1 1 0,1-1 0,-2-24 565,2 16-605,1-1 36,0 1 0,1-1-1,0 0 1,0 0 0,1 0-1,0 1 1,1 0-1,0-1 1,1 2 0,0-1-1,8-12 1,5-3 39,1 1 1,37-35-1,-37 40-39,0 1 0,2 1 1,0 1-1,44-23 0,-49 30-14,0 1 0,1 1 0,0 0 0,0 2 0,0-1 0,0 2 0,1 0 0,17 1 0,-30 1-26,1 1 1,-1 0 0,0 0 0,0 1 0,1 0 0,-1 0 0,0 0 0,0 0-1,0 1 1,0 0 0,8 4 0,-10-3-38,0-1-1,0 1 1,0 0 0,0 0-1,-1 0 1,1 0 0,-1 0-1,0 1 1,0-1-1,0 1 1,0 0 0,-1-1-1,1 1 1,-1 0 0,1 7-1,3 10-887,-2 1 0,0 0-1,-2 0 1,0 1 0,-1-1-1,-2 0 1,0 0 0,-7 28-1,3-29-1367,-17 36-1,22-56 2238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2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6947,'0'0'9124,"93"-5"-8836,-61 5 49,-8 0-257,-5 0-80,-11 0 0,-8 5-1905,-27-3-544,-18 3-1505,-6 0-1489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4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23 5523,'0'0'10212,"-77"-15"-9475,109 15-481,16 0 224,11-2-48,5-3-240,-5 5-384,-11 0-304,-5 0-2049,-14 0-497,-13 7-2448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1 416,'-101'12'4429,"81"-10"3140,19-1-7485,1-1 0,-1 1 0,0 0 0,0-1 0,0 1 0,1 0 1,-1-1-1,0 1 0,1 0 0,-1 0 0,0-1 0,1 1 0,-1 0 0,1 0 0,-1 0 1,1 0-1,0 0 0,-1 0 0,1 0 0,0 0 0,0 0 0,0 0 0,0 2 1,-2 3 137,-2 12 89,0 0 1,1 0 0,1 0 0,0 0-1,2 24 1,0-41-300,0 0 0,0 1 0,1-1 0,-1 0 1,0 0-1,1 0 0,-1 0 0,1 0 0,-1 1 0,1-1 0,-1 0 0,1 0 0,0 0 1,-1-1-1,1 1 0,0 0 0,0 0 0,0 0 0,0 0 0,0-1 0,0 1 1,0 0-1,0-1 0,0 1 0,0-1 0,0 1 0,0-1 0,0 0 0,1 1 1,-1-1-1,0 0 0,0 0 0,2 0 0,6 1 84,1 0 0,-1-1 0,14-1 0,-6 0 44,29 0 87,-16 0-136,48 4 0,-72-2-91,-1 1 0,0 0 0,0-1 1,0 1-1,0 1 0,0-1 1,0 1-1,-1 0 0,1 0 0,-1 0 1,0 1-1,0 0 0,0-1 1,0 1-1,-1 1 0,1-1 0,-1 0 1,0 1-1,0 0 0,-1 0 1,0-1-1,1 1 0,-2 1 0,1-1 1,-1 0-1,1 0 0,-1 1 1,-1-1-1,1 1 0,-1-1 0,0 1 1,0-1-1,-1 0 0,1 1 1,-1-1-1,-3 10 0,3-12 5,-1-1 1,1 1-1,-1 0 0,1-1 1,-1 1-1,0-1 0,0 0 1,0 0-1,0 0 0,0 0 0,-1 0 1,1 0-1,-1 0 0,1-1 1,-1 1-1,-4 1 0,-6 2 36,0 0 0,-17 4 0,29-9-40,-31 7-98,0-1 0,-57 2 1,-16-6-5409,31-2-6394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3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1335 2219 3714,'0'0'5314,"13"21"-4161,-7-11-1020,0-1-28,-1 1 0,1-1 0,1 0 1,0-1-1,0 1 0,1-1 0,0-1 1,0 0-1,0 0 0,1 0 0,0-1 1,1 0-1,0-1 0,-1 0 0,19 6 0,111 26 603,1-7-1,280 24 0,293-42 1027,-569-18-598,0-6 1,268-59 0,-316 46-803,-2-3 0,-1-5-1,-2-4 1,-1-3 0,98-62 0,-143 73-305,-1-1 0,-2-2 0,-1-3 0,-2-1 0,68-79 0,-84 84 11,0-1 1,-3-1-1,0 0 1,-2-2-1,-2 0 1,-1-1 0,-1 0-1,15-71 1,-19 40 161,-3 1-1,-2-107 1,-5 125-145,-2 1 0,-2 0 1,-2 0-1,-22-81 0,14 82-41,-3 1-1,-1 1 1,-45-77 0,43 89-10,-2 1 0,-1 1 0,-1 1 0,-1 1 0,-43-36-1,23 30-12,0 1-1,-3 3 0,0 2 1,-2 2-1,-1 2 0,-102-33 0,21 20-41,-228-33 0,-283 14-293,-3 48-81,565 8 375,-140 2 21,-258 35 0,301-10-4,-198 57-1,288-58 23,0 4-1,2 3 0,2 5 0,-89 53 0,136-68 9,0 1 1,2 2-1,1 2 0,-43 43 0,62-54-1,0 1 0,1-1 1,1 2-1,0 0 0,2 1 0,0 0 0,2 0 1,0 1-1,1 1 0,-7 29 0,9-22-7,1 0 0,1 0-1,1 0 1,2 0 0,1 1-1,1-1 1,2 0 0,1 0-1,1 0 1,1 0 0,2-1-1,1 0 1,17 37 0,0-17 15,3 0 1,1-2-1,3-1 1,1-2-1,76 75 1,-22-39-24,168 118 0,-125-110-616,161 79 1,9-32-4266,-37-43-4834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 2065,'0'0'6213,"-28"15"-5113,-6 3-457,-45 34 0,73-47-556,1 0 1,-1 0-1,1 1 1,0-1-1,1 1 1,-1 1-1,1-1 1,1 0-1,-1 1 1,1 0 0,0 0-1,1 0 1,-1 0-1,1 1 1,1-1-1,-1 0 1,1 1-1,0 8 1,0-7-9,-2 13 110,2 0 0,0 0 0,1 0 0,3 27 0,-2-41-132,1 0-1,-1 0 1,2 0 0,-1 0-1,1 0 1,0 0 0,1 0-1,0-1 1,0 0 0,0 0-1,1 0 1,0 0 0,1-1-1,6 7 1,2-2 59,1 0-1,-1-2 1,2 0-1,-1 0 1,1-1 0,0-1-1,1-1 1,0-1-1,0 0 1,0-1 0,22 3-1,9-2 309,1-2-1,88-5 0,-129 2-342,-1-1 0,0 0 0,0 0-1,0 0 1,0-1 0,0 0-1,0-1 1,0 0 0,-1 0-1,11-7 1,-13 7 3,0 0-1,0 0 0,0-1 1,-1 1-1,0-1 0,0 0 1,0 0-1,0 0 0,0-1 1,-1 1-1,0-1 1,0 1-1,0-1 0,-1 0 1,1 0-1,0-6 0,1-6 19,-1-1 0,0 1 0,-1-1-1,-1 0 1,-1 0 0,-1 1 0,0-1 0,-1 1-1,-1-1 1,0 1 0,-2 0 0,0 1-1,-13-26 1,8 20-79,-2 2 0,0 0 0,-2 0-1,0 1 1,-21-20 0,29 33-139,-1-1 0,1 1-1,-1 0 1,0 1 0,-1 0-1,0 0 1,1 1 0,-1 0 0,-1 0-1,1 1 1,0 0 0,-1 1-1,1 0 1,-1 1 0,-15-1 0,23 2-57,0 0 1,1 0 0,-1 0 0,0 0 0,0 0-1,0 0 1,0 1 0,0-1 0,1 1-1,-1-1 1,0 1 0,0 0 0,1 0 0,-1-1-1,0 1 1,1 0 0,-1 1 0,1-1 0,-1 0-1,1 0 1,0 1 0,-1-1 0,1 1-1,0-1 1,0 1 0,0-1 0,0 1 0,-1 3-1,-6 27-5117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6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8852,'0'0'5680,"-14"22"-5339,-31 52 663,-56 127-1,86-161-809,1 1 0,2 0 1,2 0-1,2 1 1,2 0-1,-2 82 0,8-110-127,1 1 0,0-1-1,1 0 1,0 1 0,1-1-1,7 19 1,-6-23-47,1 0 0,0 0-1,1 0 1,0-1 0,0 0 0,1 0-1,0-1 1,0 0 0,10 8 0,3 0 15,0-1 1,2-1 0,-1 0 0,2-2 0,0 0-1,0-2 1,1-1 0,46 12 0,-23-10-1177,1-3 1,-1-1 0,85 0-1,-122-7 211,1 0 0,0-1-1,14-2 1,-19 1-87,1-1 0,-1 1 0,0-1 0,11-7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6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7475,'0'0'8599,"3"-17"-7494,-2 4-963,5-35 250,-4 44-286,-1 7 4,0 31 121,-3 90 771,5 150-96,-3-269-981,1 0 1,-1 0-1,2 0 1,-1 0-1,0 0 0,1 0 1,0 0-1,0-1 1,0 1-1,6 7 1,-6-9-300,0-1 1,0 0 0,0 0 0,0 0 0,0 0-1,0 0 1,1 0 0,-1 0 0,1-1 0,-1 0-1,1 1 1,0-1 0,0 0 0,-1 0 0,1 0 0,0-1-1,0 1 1,0-1 0,0 1 0,3-1 0,20 0-4507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6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48 153 8052,'0'0'5837,"-9"11"-4943,-24 35-193,32-44-671,0-1 0,1 0 0,-1 0 0,1 1 0,-1-1 0,1 0-1,-1 1 1,1-1 0,0 1 0,-1-1 0,1 1 0,0-1 0,0 0-1,0 1 1,0-1 0,1 1 0,-1-1 0,0 1 0,1-1-1,-1 0 1,1 1 0,-1-1 0,1 0 0,-1 0 0,1 1 0,0-1-1,0 0 1,0 0 0,-1 0 0,1 0 0,0 0 0,2 2 0,2 0 39,-1 0 0,1 1 0,0-2 0,0 1 0,10 3 0,-13-5-55,9 3 65,0-1 0,1 0-1,0 0 1,0-1-1,-1-1 1,21 1 0,-28-2-58,1 0 0,0 0-1,-1 0 1,1-1 0,0 0 0,-1 0 0,1 0 0,-1 0 0,1-1 0,-1 0 0,0 0 0,0 0-1,0 0 1,0-1 0,0 1 0,0-1 0,0 0 0,-1 0 0,5-6 0,-2 0 123,-2 0 1,1 0 0,-1-1-1,0 0 1,-1 1-1,0-1 1,-1 0-1,3-18 1,-4 22-95,-1-1 1,1 0-1,-1 1 1,0-1-1,-1 0 0,1 0 1,-1 1-1,-1-1 0,1 1 1,-1-1-1,0 1 1,-1-1-1,0 1 0,-4-7 1,4 9-99,0 0 1,-1 0 0,1 1-1,-1-1 1,0 1 0,0 0-1,-1 0 1,1 0-1,0 1 1,-1-1 0,0 1-1,1 0 1,-1 1 0,0-1-1,0 1 1,0 0-1,0 0 1,0 0 0,0 1-1,-1 0 1,1 0 0,0 0-1,0 0 1,0 1 0,-5 1-1,5-1-403,1 1 1,-1-1-1,1 1 0,0 0 0,-1 0 0,1 0 1,0 1-1,0-1 0,0 1 0,1 0 1,-1 0-1,1 1 0,0-1 0,0 1 1,0-1-1,0 1 0,-3 6 0,-12 34-6557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7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66 9861,'0'0'6154,"-26"-14"-5962,6 2-168,-1 2-1,0 1 0,-30-10 1,47 19-22,1-1 0,0 1 0,0 0 0,-1 0-1,1 0 1,0 0 0,-1 0 0,1 1 0,0-1 0,0 1 0,-1 0 0,1 0 0,0 0 0,0 1 0,0-1 0,0 1 0,1 0 0,-5 2 0,1 2 4,-1 0 0,1 0 0,-1 1 0,-7 12 0,8-12 4,1 1 1,0-1 1,0 1-1,1-1 0,-1 1 0,2 1 1,-1-1-1,1 1 0,0-1 0,1 1 1,0 0-1,1 0 0,0 0 0,-1 17 1,2-23-12,0 0 1,1 0 0,-1 0 0,1 0-1,-1 0 1,1 0 0,0 0 0,0 0 0,0 0-1,0-1 1,1 1 0,-1 0 0,1-1-1,0 1 1,-1-1 0,4 4 0,-1-3 2,0 1 0,0-1 0,0-1 1,0 1-1,0-1 0,1 1 0,-1-1 0,1-1 1,6 3-1,8 0 12,-1-1 1,1 0-1,0-2 1,24 0-1,-32-1 8,0 0 0,0-1 0,-1-1-1,1 1 1,0-2 0,0 1 0,18-8-1,-25 8 32,0 0-1,0-1 0,0 1 1,0-1-1,0 0 0,-1 0 1,1 0-1,-1 0 0,0-1 1,0 1-1,0-1 0,0 0 1,-1 0-1,1 0 0,-1 0 1,0 0-1,0 0 0,-1-1 1,1 1-1,1-9 0,-2-22 1525,-1 21 369,0 32-1883,10 537 629,-8-514-588,1 53 34,-8 99-1,3-176-119,0 0 1,-2 0-1,0 0 1,-1 0 0,-11 24-1,14-36-7,-1 1 1,1 0-1,-2-1 1,1 0-1,0 0 0,-1 0 1,0 0-1,0 0 0,-1-1 1,1 0-1,-1 0 0,0 0 1,0 0-1,0-1 0,-1 0 1,1 0-1,-1 0 0,-6 2 1,4-3 16,1-1 0,-1 1 0,1-1 1,-1-1-1,0 1 0,0-1 0,1-1 0,-1 1 0,0-1 1,1-1-1,-1 0 0,1 0 0,-1 0 0,-6-4 0,8 3-14,0 0 0,0 0-1,1-1 1,0 0-1,0 0 1,0-1 0,0 1-1,0-1 1,1 0-1,0-1 1,0 1 0,1-1-1,-1 1 1,1-1-1,0 0 1,-3-9-1,2 2-62,1-1-1,1 1 0,0-1 0,0 0 0,1 1 0,1-1 0,0 0 1,1 0-1,1 1 0,0-1 0,1 1 0,0-1 0,1 1 0,0 0 0,1 0 1,1 1-1,0-1 0,1 1 0,0 0 0,0 1 0,18-20 0,-1 7-748,1 0-1,1 1 0,1 2 1,1 1-1,1 1 0,0 1 0,1 2 1,35-14-1,33-10-4989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7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9524,'0'0'4771,"2"26"-4254,0 1-310,7 150 1149,-7-124-836,-2 76 2530,4-162-2544,2 0 0,2 0 0,15-44 0,-18 63-511,1 0 1,0 1 0,1-1 0,1 1-1,0 1 1,0-1 0,1 1 0,1 1 0,0 0-1,16-13 1,-20 19-14,1 1-1,0 0 1,0 0-1,1 0 1,-1 1-1,1 0 1,0 1-1,0 0 1,0 0-1,0 0 1,0 1-1,0 1 1,0-1-1,13 2 1,-16-1 2,0 1 1,0 0-1,0 0 0,0 1 1,0-1-1,0 1 1,-1 0-1,1 1 1,-1-1-1,1 1 1,-1-1-1,0 2 1,0-1-1,0 0 1,0 1-1,-1-1 0,0 1 1,1 0-1,-1 0 1,0 0-1,3 9 1,2 1-115,-1 1 0,-1-1 0,0 2 1,-1-1-1,5 29 0,-5-12-676,-1 0 1,-2 0-1,0 0 0,-3 0 1,-1 0-1,-1 0 0,-9 39 0,4-43-1605,-15 34-1,21-59 2249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8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29 10005,'0'0'4572,"30"-2"-3862,100-7-334,-70 7-152,-42 1-110,30-4-1,-41 2-280,-10 1-282,-14-1-1000,-230 1-1984,245 2 3487,-1 1 0,0-1 0,0 0 0,0 1 1,1-1-1,-1 1 0,0 0 0,1 0 1,-1 0-1,0 1 0,1-1 0,0 0 1,-1 1-1,1 0 0,0-1 0,0 1 1,0 0-1,0 0 0,0 0 0,0 0 0,0 1 1,1-1-1,-1 0 0,1 1 0,0-1 1,-1 1-1,1 0 0,0-1 0,-1 6 1,0 6 639,0 1 1,0-1 0,2 0 0,1 26-1,-1-14 102,0-24-707,0 0 1,0 0-1,0 1 1,0-1-1,1 0 1,-1 0-1,0 1 1,1-1-1,0 0 1,-1 0-1,3 3 0,-2-4-45,0 0 0,0 1 0,1-1-1,-1 0 1,1 0 0,-1 0-1,1-1 1,-1 1 0,1 0-1,-1 0 1,1-1 0,0 1 0,-1-1-1,1 0 1,0 1 0,2-1-1,123 11 743,-3-1-691,-108-7-103,0 0 1,1 1 0,-1 1 0,-1 0 0,21 11 0,-30-14 0,-1 1 0,0 0 0,0 1 0,0-1 0,0 1 0,-1 0 0,0 0 0,1 1 0,-1-1 0,-1 1 0,1 0 0,-1 0 0,0 0 0,4 7 0,-4-2 2,0 0 1,0-1-1,-1 1 1,0 0-1,-1 0 1,0 0-1,-1 15 1,0-24 7,0 1 0,0-1 0,-1 1-1,1-1 1,0 1 0,-1-1 0,1 1 0,-1-1 0,0 1 0,0-1 0,1 0 0,-1 0 0,0 1 0,0-1 0,0 0 0,0 0 0,0 0 0,0 0-1,-1 0 1,1 0 0,0 0 0,0 0 0,-1 0 0,1-1 0,-1 1 0,1 0 0,-3 0 0,-4 1 35,-1 1 1,0-2-1,-14 3 1,19-4-22,-51 4-42,-93-6-1,134 2-689,0-2 0,-28-5 0,27 2-747,1 0-1,-18-11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1:48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11477,'0'0'3263,"27"3"-1486,-4-1-1518,-1 2 0,1 0 0,-1 2 0,0 0 0,0 1 0,-1 2 0,0 0 0,0 1 0,28 19 0,-17-5 8,-2 1-1,-1 1 0,-1 2 0,-1 1 0,-1 1 0,-2 1 0,-1 1 0,30 56 1,-34-49-159,-1 2 1,-1 0 0,-3 1 0,-2 1 0,-1 0-1,-2 0 1,4 66 0,-9-51-33,-3 0 0,-10 93 0,4-117-62,-1-1 0,-2 1 0,-1-2 0,-1 1 0,-27 54 0,12-41 6,-2-1 0,-1-1 0,-3-1-1,-1-2 1,-3-1 0,-41 37 0,41-45-609,-3-1 0,-57 35-1,61-45-805,-1-3 0,-1 0 0,-45 14 0,-63 5-7713,140-36 8871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4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5795,'0'0'10677,"165"3"-10229,-92-3-336,1 0-112,4 0-96,-3 0-753,-6 0-1712,-4-3-2497,-9-6-2802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7235,'0'0'7876,"0"3"-7623,1 4-197,1-1 0,0 1 0,0-1 0,1 0 0,0 0 1,0 0-1,0 0 0,0 0 0,1-1 0,0 1 0,7 6 0,6 12 331,27 45 218,36 77 1,-77-141-615,-1 0 1,1 0 0,0-1-1,1 1 1,-1-1 0,1 0-1,0 0 1,0 0 0,0 0-1,0-1 1,1 1-1,-1-1 1,7 3 0,-6-4-374,1 1 1,0-1-1,0 0 0,8 1 1,28 1-5387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0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53 2449,'0'0'8070,"0"-9"-6976,4-26-112,-3 26 2865,-1 14-3588,-1 2-229,0 0-1,0 0 1,0 0 0,-1-1 0,0 1-1,-1 0 1,1-1 0,-8 13 0,-36 52 383,35-54-267,-148 195-453,136-177-4540,15-24 157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1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39 3714,'0'0'7875,"-5"-1"-6994,-6 0-543,13 1-134,33-1 30,473 0 4715,-508 1-4925,0 0 0,0-1 0,0 1 1,0 0-1,0 0 0,0-1 0,0 1 0,0 0 1,0-1-1,0 1 0,0 0 0,0 0 0,0-1 1,0 1-1,0 0 0,-1-1 0,1 1 0,0 0 1,0 0-1,0-1 0,0 1 0,-1 0 0,1 0 0,0 0 1,0-1-1,0 1 0,-1 0 0,1 0 0,0 0 1,0 0-1,-1-1 0,1 1 0,0 0 0,0 0 1,-1 0-1,1 0 0,0 0 0,-1 0 0,1 0 1,0 0-1,-1 0 0,1 0 0,-1 0 0,1 0-13,0 0-40,-3 0 47,1 0-4,2 0 23,-17-1-2,13 0-904,1 0 0,0 0 0,-1-1 0,1 1 0,0-1 0,-4-2 0,-11-10-6662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2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20 5234,'0'0'6289,"-10"20"-5948,-1-1-257,-2 3 63,1 1 1,1 0 0,1 1-1,-8 29 1,14-37-97,1 0 0,1-1 0,-1 22 0,3-30-39,0-1 0,0 1 0,1-1 0,0 0 0,0 1 1,0-1-1,1 0 0,0 0 0,0 0 0,1 0 0,3 6 0,-1-5 8,1-1-1,-1 0 1,1 0-1,0 0 1,0-1-1,0 0 1,1 0-1,0 0 1,0-1-1,0 0 1,1-1-1,-1 0 1,1 0-1,0 0 1,-1-1-1,10 1 1,12 2 366,1-1 1,0-1 0,31-2-1,-56-1-276,1 0-1,-1-1 1,0 1-1,1-1 1,-1 0-1,0 0 0,0-1 1,0 1-1,0-1 1,5-3-1,-7 3 11,1 0-1,-1-1 1,0 1 0,0-1-1,-1 0 1,1 0 0,-1 0-1,1 0 1,-1 0 0,0-1-1,0 1 1,0 0 0,-1-1 0,3-6-1,0-1 137,-1-1 1,-1-1-1,1 1 0,-2 0 0,0 0 0,0-22 0,-2 25-172,1 1-1,-2 0 1,1 0-1,-1-1 0,0 1 1,0 0-1,-1 0 1,0 1-1,-1-1 0,-8-13 1,-6-4-50,-1 1 1,-1 1 0,-1 1 0,-1 1-1,0 0 1,-29-18 0,49 38-148,1 0 0,-1-1 1,0 1-1,0 1 0,0-1 1,0 0-1,0 0 1,0 1-1,0-1 0,0 1 1,0-1-1,0 1 1,0 0-1,0 0 0,0 0 1,-1 0-1,1 1 0,0-1 1,0 0-1,0 1 1,0-1-1,0 1 0,0 0 1,0 0-1,0 0 0,1 0 1,-5 2-1,1 2-702,-1 0-1,1 0 0,0 1 1,1 0-1,-1 0 0,-4 8 1,-23 38-6146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2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4226,'0'0'6675,"23"-4"-5869,7-2-466,37-2 0,-63 7-314,0 2 0,1-1 0,-1 0 0,0 1 0,0 0 0,0 0 0,1 0 0,-1 0 0,0 1 0,0-1 0,-1 1 1,1 0-1,0 0 0,-1 1 0,1-1 0,-1 1 0,0 0 0,1 0 0,-1 0 0,2 3 0,4 3 38,2 2-44,-1 1-1,1 1 1,-2 0 0,0 0 0,0 1 0,-1 0-1,-1 0 1,-1 1 0,0 0 0,0 0-1,-2 0 1,0 1 0,0-1 0,-2 1 0,0 0-1,0 22 1,-2-30-20,0-2 6,0 0-1,0 0 1,0 0 0,-1 0 0,0 0 0,-3 10 0,3-14 10,0-1-1,0 1 1,0 0 0,0 0-1,-1 0 1,1-1 0,-1 1 0,1-1-1,-1 1 1,0-1 0,1 0 0,-1 1-1,0-1 1,0 0 0,0 0 0,0 0-1,0 0 1,0-1 0,0 1-1,0-1 1,-4 1 0,-3 1 365,0 0 0,0-1 1,0 0-1,0-1 0,-11-1 0,18 1-279,-1 0 0,1 0-1,0 0 1,0-1-1,0 1 1,0-1-1,-1 0 1,1 0-1,0 0 1,0 0-1,0 0 1,0 0-1,1 0 1,-1 0-1,0-1 1,0 1 0,1-1-1,-1 0 1,1 1-1,-1-1 1,1 0-1,0 0 1,0 0-1,0 0 1,0 0-1,-1-2 1,0-3-43,1 0 0,-1-1 1,1 1-1,1-1 0,0 1 0,0-1 1,0 1-1,1-1 0,0 1 1,0-1-1,1 1 0,0 0 0,0 0 1,1 0-1,0 0 0,0 0 0,1 0 1,0 1-1,0 0 0,0-1 0,10-9 1,0 2-265,0 0 0,1 1 0,0 1 0,1 0 0,0 1 0,1 1 0,23-11 0,-14 9-1288,47-14 0,36 2-3562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7 3426,'0'0'9447,"3"-2"-8668,-3 2-769,0-1 0,0 1 0,0 0 0,0 0 0,0-1 0,0 1 0,0 0 0,0 0-1,0 0 1,1-1 0,-1 1 0,0 0 0,0 0 0,0 0 0,0 0 0,0-1 0,1 1 0,-1 0 0,0 0 0,0 0 0,0 0 0,1 0 0,-1 0 0,0 0 0,0-1 0,0 1 0,1 0 0,-1 0 0,0 0 0,0 0 0,1 0 0,-1 0 0,0 0 0,0 0 0,0 0 0,1 0 0,-1 0 0,0 0 0,0 0 0,1 1 0,-1-1 0,0 0 0,0 0 0,0 0 0,1 0 0,-1 0 0,0 0 0,0 0 0,0 1 0,0-1 0,1 0 0,-1 0 0,0 0 0,0 0 0,0 1 0,0-1 0,0 0 0,1 0 0,-1 0 0,0 1 0,0-1 0,0 0 0,0 0 0,0 0 0,0 1 0,0-1 0,0 0 0,0 0 0,0 1 0,-2 26 462,-7 2 31,-1-1 1,-1 0-1,-1-1 1,-17 28-1,9-18-75,-41 67 700,13-25-212,45-72-1046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4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1609 5651,'0'0'4989,"2"8"-4656,2 6-129,1-1-1,0 1 1,1-1 0,1-1-1,0 1 1,1-1 0,15 19-1,4 1 243,47 44 0,-40-46-310,2-1-1,0-3 0,2 0 1,2-3-1,51 23 1,216 74 556,-173-75-639,1-7 0,1-6 0,2-5 0,1-7-1,215 4 1,-329-24-48,251-2 52,-209-3-21,0-2-1,73-18 0,169-67 71,-4-22 127,-108 39 42,-155 60-204,71-26 58,191-98 1,-266 116-19,-2-1 1,0-1 0,35-34 0,-48 37 81,-1 0 1,-1-2 0,-1 0 0,-2-2 0,20-32 0,-26 35-28,0-1 1,-2 0-1,-1-1 1,0 0 0,-2-1-1,-1 1 1,-1-1 0,-2 0-1,0-1 1,-1-38-1,-2 35-67,-1 0 0,-1 0 0,-2 1-1,0-1 1,-16-48 0,-8-3-10,-77-150 0,83 189-67,-3 2 0,-2 1 0,-1 1-1,-1 1 1,-42-39 0,42 51 7,-1 1 0,-1 1 1,-1 2-1,0 1 0,-69-29 0,22 18-26,-131-34 1,19 23 38,-259-23 1,-174 47-202,445 19 147,100-1 12,-273 5 55,247 1-32,-140 27 1,-28 25-40,195-37-8,-110 44 0,144-45 10,2 2 1,0 2 0,2 1-1,0 3 1,2 1 0,2 1-1,0 2 1,-48 58 0,75-79 5,0 2 0,0-1 0,2 1 0,-1 1 0,-7 20 0,-19 74-51,16-47 45,2-12 12,2 0-1,3 0 0,1 2 1,3-1-1,-1 63 0,8-92 2,4 112-41,-2-113 34,1 0-1,1 0 1,1 0 0,11 30-1,-4-23-399,1-1-1,1 0 1,2-1-1,0-1 1,2 0-1,0-2 1,2 0-1,0-1 1,31 25 0,28 15-2289,-43-35 1368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5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89 2369,'0'0'5483,"-5"-1"-4272,-1-1-645,-21-2 3689,31 4-3580,22 0-421,587-13 3507,-601 12-3694,-1 0 0,1-1 0,-1-1 0,0 0 0,0-1 1,17-7-1,7-9-2989,-27 10-786,-6-4-2175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5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8644,'0'0'7470,"4"-6"-6952,-3 5-502,-1 0 1,1 0-1,0 0 1,0 1 0,0-1-1,0 0 1,0 0 0,0 0-1,0 0 1,0 1-1,0-1 1,0 1 0,0-1-1,0 1 1,1-1-1,-1 1 1,0 0 0,0-1-1,1 1 1,-1 0 0,0 0-1,0 0 1,1 0-1,-1 0 1,0 0 0,0 0-1,1 0 1,-1 1-1,0-1 1,0 1 0,1-1-1,-1 0 1,0 1 0,0 0-1,0-1 1,0 1-1,2 1 1,5 5 69,1 0-1,-2 1 1,1-1-1,8 13 1,-3-3-33,-1 0 0,0 0 0,-1 1 0,-1 1 1,-1 0-1,-1 0 0,-1 1 0,0 0 0,-1 0 0,-2 1 1,0-1-1,-1 1 0,1 27 0,-4-34-45,0-2 3,0 0 0,-1 0 0,-2 14 0,2-21-18,-1 0-1,0-1 1,1 1 0,-1 0 0,-1-1 0,1 0 0,-1 1 0,1-1 0,-1 0 0,-7 6-1,-3 4-717,-1-1-1,-1-1 0,0 0 1,-22 12-1,-16 2-4978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7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27 464,'0'0'2193,"-153"-26"-2737,134 38 0,1-5-1025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5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7716,'0'0'9431,"-2"1"-9071,1 0-337,0 0 1,0 0 0,0-1 0,0 1-1,0 0 1,0 0 0,0 0 0,0 0-1,1 0 1,-1 0 0,0 0-1,1 1 1,-1-1 0,1 0 0,-1 0-1,1 0 1,0 1 0,-1-1 0,1 0-1,0 0 1,0 2 0,0 35 409,0-22-164,1 44 480,0-7-239,-2 1 1,-10 64 0,8-84-1250,0 35 0,3-86-2985,0-10-1665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19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5138,'0'0'8420,"0"-5"-7510,0-12-246,0 17-646,0 0-1,0 0 0,0 0 0,0 0 1,0 0-1,0 0 0,0 0 1,0 1-1,0-1 0,0 0 1,0 0-1,0 0 0,0 0 1,1 0-1,-1 0 0,0 0 0,0 0 1,0 1-1,0-1 0,0 0 1,0 0-1,0 0 0,0 0 1,0 0-1,0 0 0,0 0 1,1 0-1,-1 0 0,0 0 0,0 0 1,0 0-1,0 0 0,0 0 1,0 0-1,0 0 0,0 0 1,1 0-1,-1 0 0,0 0 0,0 0 1,0 0-1,0 0 0,0 0 1,0 0-1,0 0 0,1 0 1,-1 0-1,0 0 0,0 0 1,0 0-1,0 0 0,0 0 0,0 0 1,0 0-1,0 0 0,0 0 1,1 0-1,-1 0 0,0-1 1,0 1-1,0 0 0,0 0 0,0 0 1,0 0-1,0 0 0,0 0 1,6 9-49,3 12 262,-1 1-1,-2 0 1,6 31 0,6 71 639,-11-40-551,-4-44-187,14 79 1,-16-113-215,1-1 0,0 1 0,0-1 0,0 0 1,4 7-1,8 3-2275,6-7-3637,-2-7-1545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20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54 3330,'0'0'8203,"-11"19"-7488,-31 65-69,39-77-583,0 1 0,1 0 0,0-1 0,0 1 0,0 0 0,1 0 0,0 0 0,1 0 0,0 0 0,1 12 0,0 4 127,-1-21-180,0 0-1,0-1 1,1 1 0,-1 0 0,1-1-1,0 1 1,0 0 0,0-1 0,0 1 0,0-1-1,0 1 1,1-1 0,-1 0 0,1 0-1,-1 0 1,4 3 0,-1-1 10,1 0-1,0 0 1,-1-1 0,1 0 0,0 0 0,1-1 0,7 4-1,4 0 100,0-2-1,1 1 0,0-2 0,19 2 0,-7-2 214,-1-1 0,1-2 1,38-3-1,-66 2-265,0 0 0,0 1 0,0-1 0,0 0 0,0 0 0,0 0 0,0-1 0,0 1 0,-1 0 0,1-1 0,0 1 0,-1-1 0,1 1 0,-1-1 0,0 0 0,1 1 0,-1-1 0,0 0 0,0 0 0,0 0 0,0 0 0,-1 0 0,1 0 0,0 0 0,-1 0 0,1-5 0,1-6 228,-1 0 1,0-1 0,-1-16-1,-1 16-184,2 4-76,-1 0-1,0-1 0,-1 1 0,-1 0 0,1 0 1,-2 0-1,1 0 0,-1 0 0,-1 0 1,0 1-1,0-1 0,-1 1 0,0 0 0,0 1 1,-1-1-1,-9-10 0,5 8-41,0 0 0,-20-15 0,27 23-184,-1 0 1,0 1 0,1-1 0,-1 1-1,0 0 1,-1 0 0,1 0 0,0 1-1,0 0 1,-1-1 0,1 2 0,-9-2 0,12 2-33,0 0 0,0 0 1,0 0-1,0 0 0,0 0 1,0 0-1,0 0 0,0 1 1,0-1-1,0 0 0,0 1 1,0-1-1,0 1 0,0-1 1,0 1-1,0-1 0,0 1 1,1-1-1,-1 1 0,0 0 1,0 0-1,1-1 0,-1 1 1,1 0-1,-1 0 0,0 0 1,1 0-1,0 0 0,-1-1 1,1 1-1,-1 0 0,1 0 1,0 0-1,0 0 0,0 0 1,-1 0-1,1 0 0,0 2 1,-3 25-7937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21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447 141 6563,'0'0'4554,"-11"-21"-3095,-5-8-1032,-19-28 0,33 55-390,0-1 0,-1 0 0,1 1 1,-1-1-1,1 1 0,-1 0 0,0 0 0,0 0 0,0 0 0,0 0 0,0 1 0,0-1 0,0 1 0,-1 0 1,1 0-1,0 0 0,-1 0 0,1 1 0,-1-1 0,1 1 0,-1 0 0,1 0 0,-1 0 0,-3 1 0,-9 0 119,3-1-73,-1 0 0,0 1-1,0 1 1,0 1 0,1 0-1,-1 0 1,1 1 0,0 1-1,0 0 1,-15 9-1,18-8-56,1 0 0,0 0 0,1 1 0,-1 0-1,1 0 1,1 1 0,-1 0 0,1 0-1,1 1 1,-1 0 0,2 0 0,-1 1-1,-6 17 1,8-19-3,2 0 0,-1 0 0,1 0 0,1 0 0,0 1 0,0-1 0,0 1 0,1-1 0,0 1 0,2 8 0,-1-12-17,0-1 1,0 0 0,0 0-1,0 1 1,1-1-1,0 0 1,0 0-1,0 0 1,0 0 0,1-1-1,-1 1 1,1-1-1,0 1 1,0-1 0,0 0-1,1 0 1,-1 0-1,1-1 1,7 5-1,2-1 29,0-1 0,1 0 0,-1-1 0,1 0 0,0-1 0,29 2 0,-14-4 5,1 0 1,39-6-1,-66 5-22,0 0 0,1-1 0,-1 0 0,0 1 0,0-1 0,0 0 0,-1-1 0,1 1 0,0 0 0,0-1 0,-1 0 0,1 1 0,0-1 0,-1 0 0,0-1 0,1 1 0,-1 0 0,0-1 0,0 1 0,-1-1 0,1 1 0,2-6 0,-1 1 112,-1 0 0,0 0 0,0 0 0,0-1 0,-1 1 1,0 0-1,-1-1 0,1-8 0,4-69 2449,-5 52 4,0 35-2711,4 14 81,1-1 0,12 28 1,5 12 61,-1 27 0,-4 0 1,9 112 0,-16-111-23,-1 111 25,-9-193-18,-1-1-1,1 1 1,-1 0 0,1-1-1,-1 1 1,0 0-1,1-1 1,-1 1-1,0-1 1,1 1 0,-1-1-1,0 1 1,1-1-1,-1 0 1,0 1 0,0-1-1,1 0 1,-1 0-1,0 1 1,0-1 0,0 0-1,0 0 1,1 0-1,-1 0 1,0 0-1,0 0 1,0 0 0,-1-1-1,-31 0 78,30 0-67,-5 0 8,-1-1 0,1-1 0,0 1 0,-1-1 0,1-1 0,0 0 0,1 0 1,-1 0-1,1-1 0,0 0 0,0 0 0,0-1 0,1 0 0,-8-9 0,9 10-18,1 0 0,0 0-1,0 0 1,1 0 0,-1-1 0,1 0 0,0 1-1,1-1 1,0 0 0,-1 0 0,2-1 0,-1 1-1,1 0 1,0-1 0,0 1 0,1-1 0,0 1-1,0-1 1,0 1 0,3-10 0,-3 14-17,1 0 0,0-1 1,0 1-1,0 0 0,0 0 1,1 0-1,-1 0 0,1 0 1,-1 0-1,1 0 0,0 0 1,-1 1-1,1-1 0,0 1 0,0-1 1,4-1-1,3-2-145,-1 1-1,2 1 0,9-3 1,29-6-2878,88-10 0,-25 9-3945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22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1905,'0'0'10082,"0"-6"-8826,0-14 68,0 16 143,0 18-888,0 439 1307,0-452-1883,0 0-1,-1 1 1,1-1 0,0 0-1,0 1 1,1-1-1,-1 0 1,0 1 0,0-1-1,1 0 1,-1 0-1,1 1 1,-1-1 0,1 0-1,-1 0 1,1 0-1,0 0 1,-1 0 0,1 0-1,0 0 1,0 0-1,1 1 1,1 0-2,0-1 0,0-1 0,0 1 0,0 0 0,0-1 0,0 1 0,1-1 0,3 0 0,-6 0-3,11 1-426,-1-1 1,1-1-1,-1 1 1,1-2-1,-1 0 1,1 0-1,-1-1 1,0 0 0,0-1-1,0 0 1,-1-1-1,12-6 1,19-15-4338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22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10277,'0'0'5858,"205"-2"-6402,-138 2-2177,-5 0-2770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23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94 189 2993,'0'0'12619,"16"-2"-12405,-4 0-196,14-1-55,0-2 1,0-1-1,34-12 1,-57 17 14,0 0 0,-1-1 0,1 1 0,-1-1-1,0 0 1,0 0 0,1 0 0,-1 0 0,0 0 0,-1 0 0,1-1 0,0 1 0,-1 0 0,1-1 0,-1 0 0,0 1 0,0-1 0,0 0 0,0 1-1,0-1 1,-1 0 0,1 0 0,-1 0 0,0 0 0,1 0 0,-1 0 0,-1 1 0,1-1 0,0 0 0,-1 0 0,1 0 0,-1 0 0,0 1-1,0-1 1,0 0 0,-1 1 0,1-1 0,0 0 0,-1 1 0,0 0 0,1-1 0,-1 1 0,-4-3 0,-3-1 128,0 1 1,0 0-1,-1 0 1,0 1-1,0 0 1,0 1 0,-1 0-1,1 0 1,-1 1-1,1 1 1,-1 0-1,0 0 1,1 1-1,-1 1 1,-12 1 0,19-1-81,-1 0 1,1 0 0,0 1-1,-1-1 1,1 1 0,0 0 0,0 0-1,0 1 1,1-1 0,-1 1 0,0 0-1,1 0 1,0 0 0,0 1 0,0-1-1,0 1 1,0-1 0,1 1-1,-1 0 1,1 0 0,0 0 0,0 0-1,-1 7 1,-2 3 12,1 0 0,0 1 0,2-1 0,-1 0 0,2 1 1,0 17-1,1-26-24,-1 6 15,2-1-1,2 23 1,-2-30-36,0 0 1,1 0 0,-1 0-1,1 0 1,0 0 0,0-1-1,0 1 1,0 0 0,1-1-1,-1 0 1,5 5 0,-2-3-157,1 0 1,0 0 0,0-1 0,0 0 0,0 0-1,1 0 1,-1-1 0,1 1 0,14 3-1,-8-4-1200,1 0-1,-1-1 1,1-1-1,21 1 0,10-2-6125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23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5410,'0'0'11459,"10"5"-11254,6 4-126,-1 1-1,0 0 0,0 2 0,-1-1 0,0 2 0,22 26 0,-22-21-28,-1 0 0,0 0-1,10 22 1,-20-33-38,1 0-1,-1 1 0,-1-1 1,1 1-1,-1 0 1,-1 0-1,1 0 0,-1 0 1,-1 0-1,1 0 0,-2 0 1,0 8-1,1-14-7,-1-1-1,1 0 0,-1 1 1,1-1-1,-1 0 0,0 0 1,1 1-1,-1-1 1,0 0-1,0 0 0,0 0 1,0 0-1,0 0 1,0 0-1,0 0 0,0 0 1,-1 0-1,1-1 0,0 1 1,-1 0-1,1-1 1,0 1-1,-1-1 0,1 0 1,0 1-1,-1-1 0,-1 0 1,-6 2 21,1-2 0,-1 1 0,-11-1 0,9-1 23,7 2-8,0-1 0,0 0-1,0-1 1,0 1 0,0-1 0,0 0 0,0 0 0,0 0-1,1 0 1,-1-1 0,0 1 0,1-1 0,-1 0 0,-6-5-1,7 4 37,1 1-1,0-1 0,0 0 0,0-1 0,0 1 1,0 0-1,0-1 0,1 1 0,0-1 0,-1 1 0,2-1 1,-1 0-1,0 1 0,1-1 0,-1 0 0,1-5 1,-1 0 25,1-1 0,0 1 0,1 0 1,1-10-1,-1 16-83,0-1 0,1 1 0,-1-1 0,0 1 1,1 0-1,0 0 0,0-1 0,0 1 0,0 1 0,0-1 0,1 0 1,-1 0-1,4-2 0,6-4-287,-1 0 1,1 1-1,1 1 1,-1 0-1,1 1 1,1 0-1,18-6 1,-9 6-845,1 0 1,-1 2 0,41-3-1,-22 7-4092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23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7716,'0'0'9321,"-3"13"-8979,-24 166 1774,14-86-1562,9-76-403,4-17-145,-1 0-1,1 0 1,0 0 0,0 0 0,0 0 0,0 0 0,0 0 0,0 0-1,-1 0 1,1 0 0,0 0 0,0 0 0,0 0 0,0 0-1,0 0 1,0 0 0,0 0 0,-1 0 0,1 0 0,0 0 0,0 0-1,0 0 1,0 0 0,0-1 0,0 1 0,0 0 0,0 0-1,0 0 1,-1 0 0,1 0 0,0 0 0,0 0 0,0 0-1,0-1 1,0 1 0,0 0 0,0 0 0,0 0 0,0 0 0,0 0-1,0 0 1,0-1 0,0 1 0,0 0 0,0 0 0,0 0-1,0 0 1,0 0 0,0 0 0,0-1 0,0 1 0,0 0 0,-3-32 216,3 22-219,0-1 0,1 1-1,0 0 1,1 0 0,0 0 0,5-17-1,-4 22-6,-1 0-1,1 0 1,0 0-1,0 0 0,0 1 1,0-1-1,1 1 1,0 0-1,0 0 0,0 0 1,1 1-1,-1-1 0,10-5 1,-7 6-2,0 0 0,-1 0 0,1 1-1,0-1 1,0 2 0,1-1 0,-1 1 0,0 0 0,9 0 0,-11 1-6,-1 0-1,0 0 1,0 0 0,1 1 0,-1-1-1,0 1 1,0 0 0,0 1-1,0-1 1,0 1 0,0 0 0,0 0-1,0 0 1,-1 0 0,1 0 0,4 5-1,2 4 0,-1 1 0,0 0 0,-1 0 0,0 1 0,9 21-1,24 73-68,-25-65 110,-16-37-1,1-19 52,1-1 0,0 1-1,0 0 1,2 0 0,0 0 0,0 0 0,1 1 0,1 0 0,0 0 0,1 0 0,0 1 0,16-20 0,-14 20-72,1 0 0,0 1 0,1 0 0,1 1 0,0 0 0,0 0 0,1 2 0,0-1 0,0 2 0,1 0 0,25-10-1,-27 14-6,1 1-1,-1 0 0,1 0 0,0 1 0,14 1 0,-23 0-9,-1 0-1,1 1 0,-1-1 1,1 1-1,-1 0 1,0 0-1,1 0 1,-1 0-1,0 0 0,1 1 1,-1-1-1,0 1 1,0 0-1,0 0 1,-1 0-1,1 1 0,2 2 1,0 0 23,-1 1-1,0 0 1,0-1 0,0 1 0,-1 1 0,0-1-1,0 0 1,2 9 0,1 8-608,-1-1 0,-1 1 0,-1 1 1,-1 28-1,-1-8-4776,-1-7-6167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24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3714,'0'0'9561,"2"-17"-8360,11-57-206,-12 69-920,0 1-1,1-1 1,0 1 0,0-1 0,0 1-1,0 0 1,1 0 0,0 0-1,-1 0 1,1 0 0,1 1-1,-1-1 1,1 1 0,6-5 0,-2 1 15,1 0-28,-1 1 0,1 0 0,0 0 0,0 1 0,1 0 0,-1 1 1,1 0-1,0 1 0,11-3 0,-5 2-47,1 2 1,-1 0 0,0 1 0,1 1 0,19 1-1,-31 0-17,-1-1 0,1 1 0,0 0 0,-1 1 0,1-1 0,-1 1 1,1 0-1,-1 0 0,0 0 0,0 0 0,0 1 0,0 0 0,0 0 0,4 3 0,-3 0-11,1 0 0,-1 1 1,-1-1-1,1 1 0,-1 0 1,0 0-1,5 13 0,-2 1 6,-1 1-1,0-1 1,-2 1-1,-1 0 1,1 29-1,-1 123 3314,-3-178-2629,0-8-612,1 1-1,0 0 1,0-1-1,1 1 1,1 0-1,0 0 0,0 0 1,1 1-1,0-1 1,1 1-1,1 0 1,11-17-1,1 0-26,2 0 0,1 1 0,2 1 0,27-24 0,-41 41-41,1 0 0,0 1-1,0 0 1,1 0 0,-1 1 0,1 1-1,1 0 1,-1 1 0,1 0 0,0 0-1,0 1 1,0 1 0,0 0 0,18 0-1,-24 2 1,0 0-1,1 0 0,-1 1 0,1 0 0,-1 0 0,0 0 0,0 1 0,1 0 0,-1 0 1,8 5-1,-9-4-5,-1 0 0,1 1 0,-1 0 0,0 0 1,0 0-1,-1 0 0,1 1 0,-1-1 0,0 1 1,0 0-1,0 0 0,2 7 0,0 1 12,0 0-1,-2 1 1,1-1-1,-1 1 1,1 21-1,-2 72-10,-2-69-7,-1-17-296,0-1 0,-2 1 0,0 0 0,-10 34 0,-19 33-4230,2-17-2289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2:26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4689 698 2625,'0'0'2679,"17"-17"-1593,49-53 125,-65 68-1134,1 0 0,0 0 0,-1 0 1,0 0-1,1 0 0,-1 0 0,0-1 0,0 1 1,0 0-1,0-1 0,-1 1 0,1 0 1,0-5-1,-1 6-13,0-1 0,-1 1 1,1 0-1,0-1 0,-1 1 0,1 0 1,-1-1-1,1 1 0,-1 0 0,0-1 1,0 1-1,-1-2 0,-2-2 159,-9-13 282,-1 0 1,-1 1-1,0 1 0,-19-15 0,3 2-69,7 8-218,0 0 0,-2 1-1,0 2 1,-1 1 0,0 0 0,-2 3 0,0 0 0,-50-16 0,-144-32 51,-266-39 1,224 61 156,-519-7 1,637 47-315,-179 24 0,-580 146 206,552-71 448,290-76-597,2 3-1,0 3 1,-80 50 0,112-58-137,1 1 1,2 2 0,0 0 0,1 2-1,1 1 1,-34 50 0,-103 192 18,158-262-51,-91 190 61,84-168-51,1 1 1,1-1-1,2 1 0,1 1 0,-2 33 0,5 0 34,6 94 0,0-127-29,1-1 0,2 1 0,1-1-1,1-1 1,15 35 0,0-13-5,2-2 0,2 0 1,3-2-1,1-1 1,2-1-1,3-2 1,1-2-1,2-1 0,1-2 1,83 59-1,185 95 31,15-22-172,-157-90 57,3-7-1,3-7 1,266 65 0,6-42-32,-311-70 60,183 3 1,204-22 10,-415-5 69,0-5 1,181-42-1,-127 10 105,159-65 1,-238 72-75,-1-3-1,-1-4 1,74-54 0,-56 36-5,62-44 346,-132 85-220,-1-1-1,-1-2 1,39-45-1,-8-4 210,46-53-166,-45 66-196,-18 20 47,35-46 0,-67 75-2,0 0 1,0-1 0,-1 0 0,0 0 0,-1 0 0,5-14 0,9-66 718,-3 13-455,-14 72-340,14-47 57,-3-1 1,-2 0 0,5-99-1,-15 121 2,-2 0 0,-1 0 0,-1 0 0,-2 1 0,-1 0 0,-1 0 0,-14-32 0,-27-59 210,-90-158 0,128 261-449,-1 0 0,0 1 0,-1 0 0,-1 1-1,0 1 1,-1 0 0,-1 1 0,0 1 0,-1 0 0,-1 1 0,0 1 0,0 1 0,-1 0 0,0 1 0,-31-9 0,-104-23-5537,-15 8-8484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6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3258 176 4994,'0'0'6811,"-26"-23"-6336,-86-69-141,105 88-311,0-1 0,-1 1 0,1 0 0,-1 0 0,0 1 0,-1 0 0,1 0 0,0 1 1,-1 0-1,1 1 0,-1 0 0,1 0 0,-11 0 0,-7 0 25,-360-6 703,108 6-579,-749-12 1946,956 16-1958,0 3 0,0 4 0,-73 19 1,-200 74 46,284-83-130,0 3 0,2 3-1,-96 56 1,135-70-77,1 1 1,0 0 0,1 1 0,1 1-1,0 1 1,2 0 0,-1 1 0,2 1-1,0 0 1,1 1 0,1 0 0,1 0-1,1 2 1,-11 30 0,13-20 14,0 0 0,2 0 0,-1 51 0,7 98 33,-1-177-49,3 23-8,0 0 1,1 0-1,2 0 1,1 0-1,1-1 1,0 0 0,2 0-1,2-1 1,0-1-1,1 0 1,29 38-1,0-8 31,2-3-1,2-2 0,81 65 1,-67-64 16,3-4 0,1-2 0,2-3 0,2-3 0,2-3 0,139 47 0,-92-45 13,2-5 0,1-5-1,1-6 1,0-5 0,138 0 0,-229-15-49,47 1 57,0-3 1,120-20 0,515-165 644,-583 145-265,154-71 0,-203 75-272,-2-5 0,142-101 1,-193 122-75,0-2 0,-2 0 0,-1-2 0,0-1 0,-2-1 0,23-38 0,-20 22 101,-1-1 1,-2-1 0,27-82 0,-41 99-113,-1-1 1,-1 1-1,2-42 1,-4-90 299,-4 141-339,0-3 2,-1 0 1,-2 0-1,0 0 1,-1 1-1,-1 0 1,-10-28-1,8 34-32,0 0 0,-1 0 0,0 1 0,-2 0 0,1 0 0,-2 1 0,0 1-1,-24-23 1,15 19-17,-2 1-1,0 0 0,0 2 1,-2 1-1,1 1 0,-2 1 0,1 1 1,-32-8-1,-32-5-7,-92-12-1,139 28 32,-67-12-941,-1 5 0,-189 0 0,283 14-52,0 1 0,0 1 0,-1 1-1,2 0 1,-1 1 0,0 0 0,1 1 0,-19 9 0,-30 23-10183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4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5 112,'0'0'5680,"-7"-1"-5120,-3 0 18,-24-2 7944,210 10-6803,-63-1-3632,-36-4-5651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4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21 160,'0'0'7211,"0"-5"-6218,0-10 1305,0 31 2123,0 18-986,0-15-4935,-1 50 1748,-1-27 6,2-1 1,7 50 0,6-43 425,-1-11-1374,-9-11-5495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5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37 2369,'-7'-3'12110,"54"-5"-11589,96-2 1,-57 9 3312,-67-3-7746,-9 1 1725,18-4-4635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6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26 4914,'0'0'7497,"-9"3"-7153,3-1-326,1 0-1,0 0 1,-1 0-1,1 1 1,1 0-1,-1 0 1,0 0-1,1 1 1,-1-1-1,1 1 1,0 0-1,0 1 1,1-1-1,-1 0 1,-4 10-1,1-2-2,2 0 0,-1 0 0,2 0-1,0 1 1,0 0 0,1-1 0,0 1 0,2 1-1,-1-1 1,2 0 0,-1 0 0,3 16-1,-1-25-11,-1-1 0,1 1 0,0-1 0,1 0 0,-1 1 0,0-1 0,1 0 0,0 0 0,0 0 0,0 0 0,0 0 0,0 0 0,1 0 0,-1-1 0,1 1 0,0-1 0,-1 0 0,1 0 0,0 0 0,0 0 0,1 0 0,-1-1 0,0 1 0,1-1 0,-1 0 0,7 2 0,5 0 286,0-1 0,0 0 0,0 0 0,1-2 0,14-1 0,-26 1-181,0-1 0,-1 1 0,1-1 0,-1 0 0,1 0 0,-1-1 0,1 1 0,-1-1 0,0 1 0,0-1 0,0 0 0,0 0 0,0-1 0,0 1 0,0 0 0,-1-1 0,1 0 0,-1 0 0,0 0 1,0 0-1,0 0 0,0 0 0,0 0 0,-1-1 0,1 1 0,-1 0 0,0-1 0,1-3 0,2-10 204,-1 1 0,-1-1 0,0 0-1,-1-28 1,-1 37-356,0 0 0,-1 0-1,0 0 1,-1 0-1,0 1 1,0-1 0,0 1-1,-1-1 1,0 1 0,-1 0-1,1 0 1,-2 0-1,1 0 1,-1 1 0,1 0-1,-2 0 1,1 0-1,-1 0 1,0 1 0,0 0-1,-12-7 1,15 10-363,-1 0 0,0 0 0,1 1 0,-1 0 0,0-1 0,0 1 0,-6 0 0,8 0-270,0 1 0,0 0-1,0 0 1,0 0 0,0 1 0,-1-1-1,1 0 1,0 1 0,-3 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6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6147,'0'0'7830,"3"-2"-7713,-2 1-117,1 0 0,0 0 0,-1 1 0,1-1 0,-1 1 0,1-1 0,0 1 0,-1-1 0,1 1 0,0 0-1,0 0 1,-1 0 0,1 0 0,0 0 0,0 0 0,-1 1 0,1-1 0,0 1 0,-1-1 0,1 1 0,2 1-1,41 22-17,-27-14 14,6 5 13,0 0 0,0 1 0,-1 1 0,24 25 0,-40-35-6,1 1 1,-1 0-1,0 0 0,-1 1 0,0 0 1,0 0-1,-1 1 0,0-1 0,-1 1 1,0 0-1,-1 0 0,0 0 0,0 1 1,1 14-1,-3-16-3,0 0 7,-1-1 0,1 1 0,-2 0-1,1-1 1,-3 15 0,2-21-1,0 0 0,1 0 1,-1 0-1,0 1 0,0-1 0,0-1 0,-1 1 0,1 0 1,0 0-1,-1 0 0,1-1 0,-1 1 0,0 0 1,1-1-1,-1 0 0,0 1 0,0-1 0,0 0 0,0 0 1,0 0-1,0 0 0,0 0 0,0-1 0,0 1 1,-1-1-1,-3 1 0,-32 2 660,36-3-535,0 1 0,0-2 0,0 1-1,0 0 1,0 0 0,0-1 0,0 1-1,0-1 1,0 1 0,0-1 0,0 0-1,0 0 1,1 0 0,-1 0 0,0 0-1,1 0 1,-3-2 0,2 0 51,0-1 0,0 0 0,0 0 1,0 0-1,0 0 0,1 0 0,0 0 0,0 0 0,0-1 0,0-4 0,-1-48 638,2 37-724,0 13-79,1 0 1,0 0-1,0 0 1,0 0-1,1 0 1,0 0-1,0 0 1,1 0-1,-1 1 1,2-1-1,-1 1 0,1 0 1,4-6-1,-1 3-135,1 0 0,0 1 0,1 0-1,-1 1 1,1 0 0,1 0-1,15-8 1,-1 3-963,0 1 0,1 2 0,0 0 0,0 2 1,1 1-1,41-5 0,43 2-5664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 3378,'0'0'10215,"-7"0"-9057,-21 0-62,21 0-290,8 0-374,361-2-2198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8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12 688,'-4'0'12555,"-9"0"-10869,24 0-52,32 0-1045,110-6-551,-59 1-1213,-57 4-2320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8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15 3298,'0'0'8451,"-24"0"-7842,16 0-257,5 0 768,17-5-5346,10-5 1025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9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5042,'0'0'8674,"7"-2"-8103,20-3-355,-1 1 0,1 1 0,-1 2 0,45 2 0,-13 1-21,37-3 161,263 9 1275,-352-8-1823,13 2 640,-18-2-538,-1 0 0,0 0 0,1 0 0,-1 0 0,1 0 0,-1 0 0,1 0 0,-1 0 0,0 1 0,1-1 0,-1 0 0,1 0 0,-1 0 0,0 1 0,1-1 1,-1 0-1,0 0 0,1 1 0,-1-1 0,0 0 0,0 1 0,1-1 0,-1 0 0,0 1 0,0-1 0,1 1 0,-1-1 0,0 1 0,-19-1-6998,1 0-796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53:39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35 5827,'0'0'11365,"-7"-6"-10517,7 5-811,-18-18 115,16 11-106,17 10 58,12 9 6,-1 2 0,0 0 0,-1 2 0,45 34 0,-57-38-78,0 1 0,0 0 1,-1 0-1,-1 1 0,0 1 1,0 0-1,-2 0 1,0 1-1,0 0 0,-2 1 1,0 0-1,0 0 0,-2 1 1,0-1-1,-1 1 0,0 0 1,-2 0-1,0 1 1,-1-1-1,0 0 0,-2 1 1,-3 28-1,1-34-16,0 0 0,-1 0 0,0-1 1,-1 1-1,0-1 0,-1 0 0,0-1 0,0 1 0,-2-1 1,1 0-1,-1-1 0,0 0 0,-1 0 0,0-1 0,-13 9 0,-4 2-74,-1-1-1,-1-2 1,0-1-1,-51 19 0,-31 2-2222,7-15-3295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6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27 3554,'0'0'11464,"-4"-7"-10552,-8-13-502,20 28 241,32 31 262,181 130 1474,-91-74-1914,252 195-2148,-382-290 1712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12 303 208,'0'0'11085,"-1"3"-9295,-3 3-488,1-9-304,0-23 287,2 11-901,2-1-1,2-18 1,-1 28-360,0 0 0,0 0 0,1 0 0,0 1 0,0-1 0,0 1 0,1 0 0,0 0 0,0 0 1,0 0-1,1 1 0,-1-1 0,9-5 0,3-1-25,-1 0 0,1 2 0,24-11 0,-27 14-8,0 2-1,0 0 1,1 0-1,0 1 1,0 1-1,0 0 1,0 1-1,24 1 1,-33 1-1,-1-1 0,0 1 0,0-1 0,0 1 0,0 0 0,0 1 0,0-1 1,0 1-1,0-1 0,0 1 0,-1 1 0,1-1 0,-1 0 0,5 5 0,-2-2-4,-1 1 0,0-1 0,-1 1-1,1 0 1,-1 1 0,0-1 0,4 12-1,-1-1 18,-2 0-1,0 0 1,0 0-1,-2 1 1,0-1-1,0 24 0,-2-21 92,0-4-121,-1 0-1,-2 25 0,1-36 105,0-1 0,1 0 0,-2 1 0,1-1 0,0 0 0,-1 0 0,0 0 0,0 0 0,0 0 0,-1-1 0,1 1 0,-1-1 0,0 1 0,-4 3 990,7-12-315,2-5-597,0 1-1,0-1 0,0 1 0,2 0 0,-1 0 1,1 0-1,0 0 0,1 1 0,5-10 0,4-5-135,23-53 68,26-44 44,-54 104-131,1 1 0,1 1 0,0 0 1,1 0-1,17-15 0,-25 26-12,-1 0 0,1 1 0,0-1 0,0 1 0,6-3 0,-9 5 6,-1-1-1,1 1 1,0 0 0,0-1-1,0 1 1,0 0 0,0 0-1,0 0 1,0 0 0,0-1-1,0 1 1,0 1-1,-1-1 1,1 0 0,0 0-1,0 0 1,0 0 0,0 1-1,0-1 1,0 0 0,0 1-1,0-1 1,-1 1-1,1-1 1,0 1 0,0-1-1,-1 1 1,1-1 0,0 1-1,-1 0 1,1 0 0,0-1-1,0 2 1,4 8-29,-1 0-1,0 0 1,0 1 0,-1-1 0,-1 1-1,1 0 1,0 16 0,1 84 14,-4-107 12,0 152-406,0-53-7910,0-62-58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1 608,'0'0'14263,"-2"0"-13704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33 704,'0'0'2748,"-5"-27"8163,3 21-8750,0 12-1845,-3 7-524,2 33 379,3 62 0,1-42-3878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6 1088,'0'0'7014,"2"-2"-5581,5-1 79,-7 10 279,-12 17-599,-16 17-577,-1-2 0,-3-1-1,-1-2 1,-1-1-1,-3-1 1,0-2 0,-74 47-1,92-66-355,18-13-280,4 5-4515,13 2-498,11 3-1059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5410,'0'0'8044,"8"-4"-7814,-1 0-220,0 1 0,0 0 0,1 0 0,-1 1 0,1 0 0,0 0 1,0 1-1,0 0 0,10 0 0,4 0 59,-6 1-34,1 0 0,-1 0 0,1 2 0,25 5-1,-38-6-31,0 0-1,0 1 1,0-1-1,-1 1 1,1 0 0,0 0-1,-1 0 1,1 0-1,-1 1 1,0-1-1,0 1 1,0 0-1,0 0 1,0 0-1,-1 0 1,1 1-1,-1-1 1,0 1-1,0 0 1,0-1 0,-1 1-1,1 0 1,1 6-1,-1-3 4,-1 1 0,0-1-1,0 1 1,0-1 0,-1 1 0,-1 10-1,1-14 4,-1-1-1,0 1 0,1-1 1,-1 1-1,-1-1 0,1 1 1,0-1-1,-1 0 0,0 0 1,1 0-1,-1 0 0,-1 0 1,1 0-1,0 0 0,-4 2 1,-7 6 298,-1-1 0,-1-1 1,0 0-1,0-1 0,0-1 1,-1 0-1,0-1 0,-1-1 1,-28 5-1,66-12 607,0 1-1,29 3 1,9-1 235,-30-2-2068,-1-1 0,0-1 0,0-2 1,-1-1-1,1-1 0,-1-1 0,26-12 1,-33 7-4309,-13-1-1549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 8196,'0'0'8873,"0"-3"-8734,-2-8-32,3 18-17,6 27 359,2 0 15,-2-1 0,4 42-1,-1-7-342,-9-63-262,0-1-1,0 0 0,0 1 1,1-1-1,-1 0 0,1 0 1,4 7-1,-6-10-81,1-1 1,-1 1-1,1 0 0,0-1 0,0 1 0,-1 0 0,1-1 1,0 1-1,0-1 0,0 1 0,0-1 0,0 1 1,0-1-1,0 0 0,0 1 0,-1-1 0,1 0 0,0 0 1,0 0-1,0 0 0,0 1 0,0-2 0,1 1 0,-1 0 1,-1 0-1,1 0 0,0 0 0,0-1 0,0 1 1,0 0-1,0-1 0,0 1 0,0-1 0,0 1 0,0-1 1,0 1-1,-1-1 0,1 0 0,0 1 0,1-3 0,18-17-3464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6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0 2657,'0'0'10162,"-3"3"-9452,-60 58 999,36-34-1134,0-1 0,-2-2 0,-1 0 0,-33 20-1,46-37-528,7-2 2587,22-1-1483,134 23-1732,-76-12-765,-11-3-3037,58 21 1,-22 2-5117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3362,'0'0'10524,"-8"3"-9088,-24 11-148,24-9 505,12-5-1646,166 0 19,-55 0-4820,-96 1 706,-9 7-1124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7347,'0'0'9077,"14"10"-9029,26-10 224,21 0-272,22 0-481,3 0-1215,5-8-1618,0-8-1872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28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10101,'0'0'8371,"10"-15"-8229,-2 3-141,0 1-1,1 0 1,12-12 0,-19 21 0,-1 1 1,1 0-1,0-1 1,0 1 0,0 0-1,0 0 1,-1 0-1,2 1 1,-1-1 0,0 0-1,0 1 1,0-1-1,0 1 1,0 0 0,0 0-1,1 0 1,-1 0-1,0 0 1,0 0 0,0 0-1,3 2 1,1-1 9,0 2-1,-1-1 1,1 1 0,-1 0-1,8 5 1,-11-6-6,9 5-7,0 1 0,-1 0-1,0 0 1,-1 1 0,0 1 0,-1-1 0,1 2 0,-2-1 0,0 1 0,0 0 0,-1 0 0,0 1 0,-1 0 0,0 0 0,-1 0 0,0 0 0,-1 1 0,0 0 0,-1 0 0,-1-1 0,0 1 0,-1 0 0,0 0 0,-3 18 0,1-25 3,1 0 1,-1 0-1,-1 0 0,1-1 1,-1 1-1,0 0 0,-1-1 1,1 0-1,-1 0 0,0 0 1,0 0-1,-1-1 0,1 1 1,-1-1-1,0 0 0,0-1 1,0 1-1,-1-1 0,1 0 1,-1 0-1,-7 2 0,-3 1 353,0-1-1,0 0 0,0-1 0,-1-1 1,1-1-1,-34 2 0,204-13 2908,107-26-5145,-257 34 1291,0 0-734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47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57 3089,'0'0'8247,"-1"-8"-7361,-4-23-113,5 30-611,0 0-1,-1 0 1,1 0-1,0 0 1,0 0 0,-1 0-1,1 0 1,0 0-1,-1 0 1,1 0-1,-1 0 1,1 0-1,-1 0 1,-1-1 0,2 2-55,-1 0 1,1 0 0,0-1 0,-1 1 0,1 0 0,-1 0 0,1 0 0,0 0 0,-1 0 0,1 0 0,-1 0 0,1 0 0,-1 0-1,1 0 1,0 0 0,-1 0 0,1 0 0,-1 0 0,1 0 0,0 0 0,-1 0 0,1 0 0,-1 1 0,-20 17 1074,21-17-1255,-89 101 364,-117 124 413,-9-28-287,196-180-402,16-16-522,-8 7 1439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99 1553,'0'0'7107,"1"-6"-6219,0-3-2183,1-4 7301,-1 34-1822,-1 35-3891,0-48-110,0-36-101,0-99 1134,-4 150-1245,0-5-11,-31 461 312,35-391-333,13-88-2034,7 0-1376,3 0-1926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88 4738,'0'0'6286,"-3"13"-5678,-9 30-19,1-7 230,2 1 1,-6 52-1,14-78-703,1-1 1,-1 0-1,2 1 1,0-1-1,2 13 1,-1-19-96,-1-1 1,0 1-1,0-1 0,1 1 1,0-1-1,0 0 0,0 0 1,0 0-1,0 0 0,1 0 1,-1-1-1,1 1 0,-1-1 1,1 1-1,0-1 0,0 0 1,6 3-1,6 1 117,-1 0 0,1-1-1,0 0 1,0-1 0,0-1 0,1-1 0,-1 0 0,1-1-1,0 0 1,-1-2 0,25-2 0,-35 2-51,0-1-1,0 1 1,0-1 0,-1 0-1,1 0 1,0-1 0,-1 0 0,0 1-1,0-1 1,1-1 0,-2 1-1,1 0 1,0-1 0,-1 0 0,1 0-1,-1 0 1,0 0 0,-1-1-1,1 1 1,-1-1 0,0 0-1,2-6 1,2-5 175,-1 0 0,0 0-1,-2 0 1,0-1 0,2-26-1,-4 26-139,0-7 187,-2-36-1,1 53-275,-1 1 1,0-1-1,0 1 1,-1 0-1,0 0 1,0 0-1,0 0 1,-1 0-1,0 0 1,-6-9-1,4 8-139,-1 0 0,0 1-1,0-1 1,-1 1 0,0 1-1,0-1 1,0 1-1,-1 0 1,1 1 0,-1 0-1,0 0 1,-1 1-1,1-1 1,0 2 0,-1-1-1,0 2 1,0-1 0,1 1-1,-1 0 1,0 1-1,0 0 1,0 0 0,-11 2-1,16-1-331,1-1-1,0 1 1,-1 0-1,1 0 1,-1 0-1,1 1 1,0-1 0,0 1-1,0 0 1,0 0-1,0 0 1,0 0-1,1 0 1,-1 1-1,0-1 1,1 1-1,0-1 1,0 1-1,-3 4 1,-12 26-8022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414 166 4706,'0'0'3807,"1"-21"-1587,0 2-1593,-1 1 0,-4-36 0,3 52-580,1 0 0,-1 0 0,0 0 0,0 0 1,0 0-1,0-1 0,0 2 0,0-1 0,0 0 0,-1 0 0,1 0 1,-1 1-1,1-1 0,-1 0 0,0 1 0,0 0 0,1-1 1,-1 1-1,0 0 0,0 0 0,-2-1 0,-3 0 57,1 0 0,0 0 0,-1 1 0,1 0 1,-9 0-1,6 0 21,-18-2 81,0 1 1,-1 2-1,1 0 0,-38 6 0,58-5-165,-1 0 0,1 1 0,0 0-1,0 0 1,0 1 0,0 0-1,0 0 1,0 0 0,1 1 0,0 0-1,-1 0 1,1 1 0,1 0-1,-1 0 1,1 0 0,0 1 0,0-1-1,1 1 1,-1 1 0,-6 12-1,8-12-34,1-1 0,0 1 0,0-1 0,0 1 0,1 0-1,0 0 1,0 0 0,1 0 0,0 0 0,0 8-1,1-10 2,0-1-1,0 1 0,0-1 1,0 1-1,0-1 0,1 0 0,0 0 1,0 0-1,0 0 0,0 0 1,1 0-1,-1-1 0,1 1 0,0-1 1,0 1-1,5 2 0,2 2 16,1-2 1,-1 1-1,1-2 0,1 1 0,-1-2 0,1 1 0,-1-1 1,1-1-1,22 3 0,6-2 120,65 0 1,-102-4-99,-1 0 0,1 0 0,-1-1 0,0 1 0,1-1 0,-1 1-1,0-1 1,0 0 0,1 0 0,-1 0 0,0 0 0,0 0 0,0 0 0,0-1 0,0 1 0,0-1 0,0 1 0,1-3-1,0 0 69,0 1-1,-1-1 0,1 0 0,-1 0 0,0 0 1,-1-1-1,1 1 0,1-8 0,0-5 617,0 1 1,-2 0-1,0-31 0,-1 37-39,1 305-608,-3 336 233,2-619-311,0 1 0,-2-1 1,1 1-1,-2-1 0,1 0 0,-2 0 0,-5 13 0,7-20 7,0-1 0,0 1 0,-1-1-1,1 0 1,-1 1 0,-1-1 0,1-1 0,0 1 0,-1 0-1,0-1 1,1 0 0,-2 0 0,1 0 0,0 0-1,0-1 1,-1 0 0,1 0 0,-1 0 0,-9 2 0,7-2 8,1 0 0,-1-1 0,0-1 0,0 1 1,0-1-1,0 0 0,0 0 0,0-1 0,0 0 0,1 0 1,-1-1-1,0 0 0,1 0 0,-1 0 0,-7-5 1,8 4-6,1-1 1,0 0 0,0 0 0,0 0 0,1 0-1,-1-1 1,1 0 0,0 0 0,1 0 0,-1 0-1,1-1 1,0 1 0,0-1 0,0 0 0,1 0-1,-2-9 1,0 0-24,1 1 0,0-1 0,2 0 0,-1 0 0,2 1 0,0-1 0,1 0 0,0 0 0,1 0 0,1 1 0,0-1 0,1 1 1,1 0-1,0 0 0,1 0 0,0 1 0,1-1 0,13-17 0,-3 10-598,1 2 1,1 0 0,0 0 0,2 2 0,0 1-1,0 0 1,2 2 0,0 0 0,37-16 0,46-14-4879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 2849,'0'0'10763,"0"-4"-9865,0 8-831,1 96 923,-3 141 1256,2-239-2135,-2 18-47,2-19-26,0-1 1,0 1-1,0-1 0,0 1 1,0 0-1,0-1 0,0 1 0,0-1 1,0 1-1,-1-1 0,1 1 1,0-1-1,0 1 0,-1-1 1,1 1-1,0-1 0,-1 0 0,1 1 1,0-1-1,-1 1 0,1-1 1,-1 0-1,1 1 0,-1-1 0,1 0 1,-1 1-1,0-5 824,1-7-720,0 0-1,0-1 1,1 1 0,1 0 0,0 0-1,1 0 1,0 0 0,0 0 0,1 1 0,0-1-1,1 1 1,0 0 0,10-14 0,6-4-60,2 1 1,27-26 0,-39 42-41,2 0 1,0 0-1,0 2 0,0 0 0,1 0 1,26-11-1,-35 18-42,-1 0 0,1 1 0,0 0 0,0 0 1,0 0-1,0 0 0,-1 1 0,1 0 0,0 0 0,0 0 0,0 1 1,0-1-1,0 1 0,0 0 0,0 1 0,-1-1 0,1 1 0,-1 0 1,1 0-1,-1 0 0,0 1 0,1-1 0,-1 1 0,0 0 0,-1 1 1,1-1-1,-1 1 0,1-1 0,4 8 0,1 3-12,0-1 0,-1 1 0,-1 1-1,0 0 1,-1 0 0,0 0 0,6 30 0,-6-10-271,-2 0 1,-2 1-1,-2 39 1,0-47-501,1-2-1008,-2-1 0,-1 1 1,-2-1-1,-8 38 0,-18 19-4764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4482,'0'0'11552,"11"-10"-10872,-4 2-589,-4 5-58,1-1-1,-1 0 0,1 1 0,0 0 0,0-1 0,0 2 0,1-1 1,-1 0-1,1 1 0,0 0 0,-1 0 0,1 0 0,0 1 0,0-1 1,0 1-1,0 1 0,8-2 0,-10 2-22,11 0 51,-1 0 0,1 1 0,-1 0 0,0 1 0,19 5 0,-28-6-54,-1 0 0,1 1 0,-1 0 0,1 0 0,-1 0 0,0 0 0,1 0 0,-1 1 0,0-1 0,-1 1 0,1 0 0,0 0 0,-1 0 0,0 0 0,1 0 0,-1 1 0,-1-1 0,1 1 0,0-1 0,-1 1 0,0 0 0,0-1 0,1 7 0,0-4 0,-1 0-1,0 0 1,0 1-1,0-1 1,-1 0-1,0 1 1,0-1 0,-1 0-1,1 1 1,-2-1-1,1 0 1,-1 1-1,1-1 1,-2 0-1,1 0 1,-1-1 0,0 1-1,0 0 1,0-1-1,-1 0 1,-7 8-1,-1-1 9,-1-1-1,-23 16 1,31-24 170,0 0 1,0 0 0,-1 0 0,0 0-1,1-1 1,-1 0 0,0 0-1,0-1 1,0 1 0,-10 0 2982,18-2-3085,86 0 189,227-7-40,-307 6-916,18-3-1569,-11-5-6108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5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56 480,'0'0'8329,"1"-10"-7088,-1 0-1535,3-22 3327,-3 29-2139,1 4-189,-1 21-353,0 248 1526,0-269-2060,0-1-1,0 1 1,0-1-1,-1 1 0,1-1 1,0 1-1,0-1 1,-1 1-1,1-1 0,0 0 1,0 1-1,-1-1 1,1 1-1,0-1 0,-1 0 1,1 1-1,-1-1 1,1 0-1,-1 1 0,1-1 1,0 0-1,-1 0 1,1 0-1,-1 1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0 3073,'0'0'8924,"-4"10"-8427,-11 24 108,-1 0 1,-2-1 0,-1-1 0,-2-1-1,-34 41 1,-142 141 1361,164-180-1736,24-23-365,-26 28 519,33-35-571,0 0 0,0-1 0,1 1 0,-1 0-1,1 1 1,-1-1 0,1 0 0,0 0 0,0 1-1,0-1 1,1 0 0,-1 5 0,1-7-16,0-1 0,0 1 0,0 0 0,0-1 0,0 1 0,0 0 0,1-1 0,-1 1 0,0 0 0,0-1 0,0 1 0,1-1 0,-1 1 0,0 0 0,1-1 0,-1 1 0,1-1 0,-1 1 1,1-1-1,-1 1 0,1-1 0,-1 0 0,1 1 0,-1-1 0,1 1 0,-1-1 0,1 0 0,0 0 0,-1 1 0,1-1 0,-1 0 0,1 0 0,0 0 0,-1 1 0,1-1 0,0 0 0,-1 0 0,1 0 0,1-1 0,23 4-5587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25 8500,'0'0'6085,"20"-6"-5970,-4 1-102,1 1-1,-1 0 1,20-1 0,-34 5-9,0 0 0,0 0 1,0 0-1,0 0 0,0 1 1,0-1-1,0 1 0,0 0 1,0-1-1,0 1 0,0 0 1,0 0-1,0 0 0,-1 1 1,1-1-1,0 0 0,-1 1 1,1-1-1,-1 1 0,3 2 1,-1 1 4,0 0 0,0 0 0,0 1 0,3 11 0,-3-10-9,3 13 24,-1 0 1,-1-1-1,0 1 0,-2 1 1,0-1-1,-2 34 1,0-50-15,0 0 0,-1-1 1,1 1-1,-1 0 1,0-1-1,0 1 1,0-1-1,0 1 0,0-1 1,-1 0-1,0 1 1,0-1-1,0 0 1,0 0-1,-4 5 0,1-4-18,0 0 0,0 0-1,0 0 1,0-1-1,0 1 1,-1-1-1,0-1 1,-9 5 0,-3-2 624,1-1 1,-1 0 0,-1-1-1,1-1 1,-29 0 2067,54-3-2230,58-3-232,67 4 0,17-1-2067,-142 1 1096,-1-1-1,1 0 1,0 0-1,-1 0 1,1-1 0,-1 0-1,0 0 1,0 0-1,0-1 1,10-6-1,16-14-9406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6211,'0'0'7222,"-2"5"-6990,-1 11 64,0 1 0,0-1 0,2 1 0,0 0 0,3 31-1,-1-7 227,-1 19-118,0 23-121,0-29-3030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7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0 7363,'0'0'6699,"-18"19"-5906,-8 9-513,1 0 121,-2-1 0,-30 24 0,36-34-32,-1-2-1,-41 24 0,53-34-175,0 0-1,-1 0 0,0-1 1,0 0-1,0-1 0,-1-1 0,1 0 1,-23 1 2216,45-3-1750,-1 0-658,16-1-149,0 1 0,0 2 0,0 0 0,0 1 0,0 2 0,39 12 0,-36-6-2419,0 2-1,42 26 1,-14 0-6632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16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10 976,'0'0'2546,"-51"-10"-2706,43 10 47,0 0-639,-2 0-1681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4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2977,'0'0'3954,"0"7"-3954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7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3954,'0'0'10885,"158"-7"-10181,-102 7-448,-2 0-160,-4 0-192,-7 0-160,-16 0-1729,-19 3-2081,-8 9-3153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8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5715,'0'0'10020,"155"26"-9460,-77-21-223,-1-2-337,6-1-1361,-8-2-1921,-8 0-3265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8100,'0'0'8900,"-13"53"-8580,8 12 880,2 5-399,3 0-305,0 0-112,0-8-304,0-7-64,11-6-16,-3-11-752,2-4-1601,-2-10-1441,0-7-2369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60 6547,'0'0'8172,"-13"24"-7337,-40 80 53,51-100-850,0 0-1,0 1 1,1-1-1,0 0 0,0 1 1,0-1-1,1 1 1,-1-1-1,1 1 1,0-1-1,0 1 0,1-1 1,-1 1-1,1-1 1,0 0-1,0 1 1,0-1-1,1 0 0,3 8 1,1-4 20,-1-1 0,1 1 1,0-1-1,1 0 0,0-1 1,12 10-1,-19-16-57,10 8 40,1-1-1,0 0 1,0 0-1,1-1 1,0-1-1,0 0 1,0-1-1,14 4 1,-4-3 198,1-1 0,-1-2 0,40 1 0,-59-3-186,0 0 1,-1 0-1,1 0 1,0 0 0,0-1-1,0 1 1,-1-1-1,1 0 1,0 0-1,0 0 1,-1 0 0,1 0-1,-1-1 1,1 1-1,-1-1 1,4-3 0,-3 1 34,0 1 0,-1-1 1,1 0-1,-1 0 1,0 0-1,0 0 1,0 0-1,-1 0 0,0-1 1,2-4-1,0-12 156,0 1-1,-1-1 1,-1-40-1,-1 34-184,0 20-49,0 0 0,0 0 0,-1 0 0,1 0 0,-2-1 0,1 1 0,-1 0 0,0 1 0,0-1 0,-1 0 0,0 0 0,0 1 0,0 0 0,-1 0 0,0 0 0,0 0 0,-1 0 0,0 1 0,0 0 0,0 0 0,0 0 0,-1 1 0,-11-8 0,7 6-170,-1 1 0,-1-1 0,1 2 0,-1 0 0,1 0 0,-1 1 1,-1 0-1,1 1 0,0 0 0,0 1 0,-1 1 0,1 0 0,-25 3 0,33-2-229,0-1-1,0 1 1,0 0-1,1 1 1,-1-1-1,0 0 1,0 1-1,1 0 1,-1 0-1,1 0 1,0 1-1,0-1 1,-1 1-1,2-1 1,-1 1-1,0 0 1,0 0-1,1 0 1,-4 7-1,-8 30-7128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75 9172,'0'0'6838,"-26"-15"-6038,-1-1-664,0 2 0,-32-11 1,56 24-119,0 0 0,0 0 1,-1 0-1,1 1 1,0-1-1,0 1 1,0 0-1,-1 0 0,1 0 1,0 1-1,0-1 1,0 1-1,0 0 1,-1-1-1,1 1 1,0 1-1,-5 2 0,3-1 29,0 1-1,1-1 0,0 1 1,-1 1-1,1-1 0,-5 8 0,7-10-32,-2 3 3,0 1 1,1 0-1,-1 0 0,1 0 0,0 0 0,1 1 1,-1-1-1,1 1 0,1-1 0,-1 1 1,1 0-1,0 0 0,1-1 0,0 11 0,0-12-9,1 0-1,-1 0 0,1-1 0,0 1 1,1 0-1,-1 0 0,1 0 1,0-1-1,0 1 0,1-1 0,-1 0 1,1 1-1,0-1 0,0 0 0,0-1 1,1 1-1,-1 0 0,1-1 1,0 0-1,5 4 0,6 0 28,-1 0-1,1 0 1,1-2 0,0 0-1,-1 0 1,1-2 0,1 0 0,-1-1-1,0 0 1,32-2 0,-45 0-31,0 0 0,0 0 0,0 0 1,0 0-1,0-1 0,1 1 0,-1-1 1,0 0-1,0 0 0,0 0 0,-1 0 1,1-1-1,0 1 0,0-1 0,4-2 0,-5 1 26,0 0 0,0 1 0,-1-1 0,1 0 0,0 0 0,-1 0 0,0 0 0,0 0 0,0 0 0,0 0 0,0 0 0,0 0 0,-1-1 0,0-4 0,0 8-28,2-15 348,0 1-1,-2-1 1,0 1 0,-1-1-1,-3-22 1,-2 28 464,2 14-421,-2 18-365,-5 80 165,7 189 1,5-166 70,-1-110-179,-4 102 273,2-105-325,0 1 0,-1-1 0,0 1 1,-1-1-1,-1 0 0,-8 17 0,4-14-2,0 1 0,-1-1 0,-1-1 1,0 0-1,-27 26 0,32-36 3,1 0-1,-1 0 1,0-1 0,0 0 0,0 0 0,0 0 0,-1-1-1,1 0 1,-1 0 0,0-1 0,0 0 0,0 0 0,0-1-1,-1 0 1,1 0 0,0 0 0,-1-1 0,-7-1 0,11 1-20,1-1 0,0 0 0,-1 0 1,1-1-1,0 1 0,0-1 0,0 0 0,0 1 1,0-1-1,0 0 0,1-1 0,-1 1 1,1-1-1,-1 1 0,1-1 0,0 0 1,0 1-1,0-1 0,0 0 0,1 0 0,-1-1 1,1 1-1,-2-4 0,-1-5-5,0 0-1,1 0 0,1-1 1,0 1-1,-1-15 1,2 9-49,0 1 0,1-1 0,1 1 0,4-22 0,-3 31-53,0 0-1,1-1 0,0 1 1,1 0-1,-1 0 0,1 0 1,1 1-1,0 0 0,0 0 1,9-11-1,4 0-382,0 2-1,1 0 1,0 1-1,1 1 1,23-13 0,116-50-4635,-34 26-1279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39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29 8612,'0'0'6686,"26"-7"-5606,-1 0-942,1 2 0,38-4 0,-59 9-102,0 0 1,0 0-1,0 1 0,0 0 1,0 0-1,0 0 1,0 0-1,0 1 1,-1 0-1,1 0 1,-1 0-1,6 4 0,-1 1 48,0 0 0,-1 0 0,12 14 0,-12-12-48,2 1 26,-1 1-1,-1 0 1,0 0-1,-1 1 1,0 0-1,0 1 0,-2-1 1,7 19-1,-10-25-38,0 1-1,0 0 1,-1 0 0,0 0-1,0 0 1,-1 1-1,0-1 1,0 0-1,0 0 1,-1 0 0,0 0-1,-1 0 1,0 0-1,0 0 1,0 0-1,-1-1 1,0 1 0,-5 8-1,0-5 38,0 0 1,-1 0-1,0-1 0,-1 0 0,0 0 0,-1-1 0,1-1 1,-1 0-1,-1 0 0,0-1 0,1-1 0,-2 0 0,-13 4 1,-1-1 466,0-1 0,0-1 0,-1-2 0,0-1 0,-36 0 2219,339-25-1437,-11 1-3730,-259 21 2066,13 2-2036,-18-1 2186,1-1 0,-1 1 0,1-1 1,-1 1-1,0 0 0,1-1 0,-1 1 1,0-1-1,1 1 0,-1 0 0,0-1 0,0 1 1,0 0-1,0-1 0,1 1 0,-1 0 1,0-1-1,0 1 0,0 0 0,0-1 0,-1 1 1,1 0-1,0 0 0,0-1 0,-1 2 1,-5 29-8158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 6931,'0'0'10047,"20"-3"-9484,-6 0-469,-7 1-48,1 1-1,-1-1 1,1 1-1,0 0 1,-1 1-1,1 0 1,0 0-1,-1 1 1,1 0-1,-1 0 0,1 1 1,-1 0-1,1 0 1,-1 1-1,0 0 1,12 6-1,-6-1 50,-1 2 0,0-1 0,0 2 0,-1-1 0,15 20 0,-22-25-78,0 1 0,0-1 0,-1 1 0,0 0 0,0 1 0,0-1 0,-1 0 0,0 1 0,0 0 0,-1-1 0,1 1 0,-2 0 0,1 0 0,-1 13 0,-1-16-6,0 0 1,0 0-1,0 0 1,-1 0-1,0-1 1,0 1 0,0 0-1,0-1 1,0 0-1,-1 1 1,1-1-1,-1 0 1,0 0-1,0 0 1,0-1-1,0 1 1,0-1-1,-1 1 1,1-1 0,-8 3-1,-9 4 133,0 0 1,-34 9-1,49-16-107,-32 9 542,-44 8 0,30-15 2414,263 3-1165,58-6-851,-157-2-4107,-182 1-6896,3 0-2743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1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3350 98 6035,'0'0'11928,"3"-16"-11237,-1 5-569,0 7-71,-1-1-1,0 1 0,0-1 1,-1 0-1,1 1 1,-1-1-1,-1-9 0,1 13-37,0 0 0,0 0 0,-1-1 0,1 1 0,-1 0 0,1 0 0,-1 0 0,1 0-1,-1 0 1,0 0 0,0 0 0,1 0 0,-1 0 0,0 0 0,0 1 0,-1-2 0,0 1 5,0 0 1,0 0 0,-1 0-1,1 1 1,0-1-1,0 0 1,0 1 0,0 0-1,0 0 1,-1-1 0,1 1-1,-3 1 1,-26 3 60,0 1 1,1 1-1,-1 2 1,-44 17 0,-833 274 512,198-98-525,70-20 618,392-111-66,-220 67 555,460-134-1157,-17 4 27,-1 2 1,1 1-1,-24 14 1,48-24-65,0 0 1,1 1-1,-1-1 1,0 1-1,0-1 1,1 1-1,-1-1 0,0 1 1,1-1-1,-1 1 1,0 0-1,1-1 1,-1 1-1,1 0 1,-1 0-1,1 0 1,-1-1-1,1 1 1,-1 1-1,1-1-23,0-1-1,1 1 1,-1-1-1,0 1 1,0-1-1,0 1 0,1-1 1,-1 1-1,0-1 1,1 1-1,-1-1 1,0 0-1,1 1 1,-1-1-1,1 0 1,-1 1-1,0-1 1,1 0-1,-1 1 1,1-1-1,-1 0 0,1 0 1,0 1-1,6 1-779,0 0 0,0 0 0,14 1 0,72 4-3776,38-2-1713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2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45 140 3057,'0'0'10400,"-1"-11"-8749,-2-33-255,-1 33-203,2 15-1111,-1 34 66,4 55 1,0-31 125,-1 24 521,0-84-488,0-5 290,-18-219 1180,5 114-782,11 85-555,2 21-156,0 3-13,1 38-108,-1 445-99,1-480-1056,-3 8 2576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38 288,'0'0'4984,"-1"-1"-4866,1 1 0,-1 0-1,1 0 1,-1-1 0,0 1 0,1 0 0,-1 0 0,0 0 0,1-1 0,-1 1 0,0 0-1,1 0 1,-1 0 0,0 0 0,1 0 0,-1 1 0,0-1 0,0 0 0,1 0 0,-2 1 0,-28 3 3732,0 0 1,-50-2 0,116 8-3083,70 2 43,181-5-1,-229-7-710,42-4 245,0-5 0,144-32 0,-237 39-285,10-2 109,-16 4-159,-1-1 0,1 1 0,-1 0 0,1 0 0,-1-1 0,0 1 0,1 0 0,-1-1 0,0 1 1,1-1-1,-1 1 0,0 0 0,1-1 0,-1 1 0,0-1 0,0 1 0,1-1 0,-1 1 0,0-1 0,0 1 0,0-1 0,0 1 0,0-1 1,0 1-1,0-2 0,-5 0 102,-176 0-73,91 4 12,-374 10-96,277-5 77,162-6-86,47-2-72,19 1 114,6 0 1,461 21 11,-469-15 543,-9-1-1882,-16-3-7277,-33-2-2920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4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2657,'0'0'7604,"-13"0"-12967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56 1681,'0'0'11050,"0"-10"-9334,0-26-276,0 26-685,0 12-221,0 301 2110,0-298-2853,-1-1 0,1 0 0,-1 1 1,0-1-1,0 0 0,-1 1 0,1-1 0,-4 7 1,-12 15-5725,8-15-392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0 4338,'0'0'11405,"-9"4"-10748,-196 153 1862,140-104-1978,-185 149 696,247-200-1592,0 0-1,1 1 1,-1-1-1,1 0 0,-1 1 1,1-1-1,0 1 0,0 0 1,0 0-1,1 0 1,-1 0-1,1 0 0,-1 0 1,1 0-1,0 0 0,0 0 1,1 1-1,-1-1 1,0 6-1,1 4-5449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79 7876,'0'0'9697,"24"-13"-9142,82-40-160,-102 51-375,0 0 0,0 0 0,0 1 0,1-1 0,-1 1 0,1 0 0,-1 1 0,1-1 0,-1 1 0,1 0-1,-1 0 1,1 0 0,0 1 0,-1-1 0,0 1 0,1 0 0,-1 1 0,1-1 0,-1 1 0,0 0 0,0 0 0,0 0 0,0 0 0,6 5 0,-6-4-15,4 2 1,-1 0-1,1 1 1,-1 0-1,-1 0 1,1 1-1,-1-1 0,0 2 1,-1-1-1,0 0 1,0 1-1,0 0 1,-1 0-1,6 16 0,-6-10 11,0 0 0,-1 1 0,-1 0 0,0 0 0,-1 0-1,0-1 1,-3 27 0,0-29 8,-1 0-1,0 0 0,0 0 1,-1 0-1,-1-1 1,0 1-1,0-1 1,-1 0-1,-1-1 1,0 1-1,0-1 0,-1-1 1,-16 17-1,3-6 141,-2-1-1,0-1 0,-1-1 0,-44 25 1,59-37 129,-1 0 1,1-1-1,-1 0 1,0-1-1,0 0 0,0 0 1,0-1-1,-1 0 1,1-1-1,-16 0 1,19-2 35,8 0 192,18-2 174,509 8-3417,-521-5 1934,18-1-1924,-25 0 2478,1 1-1,0 0 1,-1 0 0,1-1 0,0 1 0,-1 0 0,1-1 0,-1 1 0,1-1 0,-1 1 0,1-1 0,-1 1 0,1-1-1,-1 1 1,1-1 0,-1 1 0,0-1 0,1 0 0,-1 0 0,3-27-7383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3682,'0'0'11408,"2"-16"-10082,2-3-982,-2 9 5,0 0 0,-1 0 0,0 0-1,0-13 1,0 195 3718,0-76-5356,0 1-8409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14 3986,'0'0'11469,"4"-4"-10674,8-5-373,-23 21 7,-32 32 452,-49 39 129,81-73-823,-1-2 0,-1 0 0,1 0-1,-1-1 1,-1 0 0,-18 5 0,17-6 1436,29-7 609,12-2-2205,6 1-71,-1 2-1,1 1 1,0 1 0,0 2 0,-1 2-1,52 14 1,17 24-3089,-20-8-3952,-21-15-1943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35 2545,'0'0'11557,"-10"0"-9718,-29-5-380,31 2-812,15-1-104,18 0-298,0 0 1,39-1-1,-44 4-191,501-7 846,-381 9-592,-108-2-224,-9 1-22,-1 0-1,0 1 1,32 6 0,-44-2 126,-16-1-145,-18 1-27,23-5-7,-116 17 40,-124 1 0,-121-14-73,264-4 43,74 1-3,-26-2 14,46 1-29,0 0 0,1-1 0,-1 1 0,1-1 1,-1 0-1,1 0 0,-1-1 0,1 1 1,0-1-1,-4-1 0,7 3 0,0 0 0,-1-1 0,1 1 0,0 0 0,0 0 0,-1 0-1,1 0 1,0-1 0,0 1 0,0 0 0,-1 0 0,1-1 0,0 1 0,0 0 0,0 0 0,0-1 0,0 1-1,-1 0 1,1-1 0,0 1 0,0 0 0,0 0 0,0-1 0,0 1 0,0 0 0,0-1 0,0 1 0,0 0-1,0-1 1,0 1 0,0 0 0,0-1 0,0 1 0,0 0 0,1 0 0,-1-1 0,0 1 0,0 0 0,0-1-1,0 1 1,0 0 0,1 0 0,-1 0 0,0-1 0,0 1 0,1 0 0,-1 0 0,0 0 0,0-1 0,1 1 0,-1 0-1,0 0 1,0 0 0,1 0 0,-1 0 0,0-1 0,1 1 0,-1 0 0,0 0 0,1 0 0,-1 0 0,1 0-1,20-5 50,240 0-5660,-258 5 5449,51 2-7386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77 1969,'0'0'8548,"0"-12"-6971,0-53 5701,0 67-7081,-22 452 1669,13-326-1883,8-54-574,1-46-2497,4-14-882,11-1-1987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69 125 4370,'0'0'8711,"-11"15"-7591,-32 54-269,41-65-795,0-1 1,0 1-1,1 0 0,-1 0 0,1 0 0,0 0 0,0 0 0,0 0 1,1 0-1,-1 0 0,1 0 0,0 0 0,0 0 0,0 0 0,1 0 1,0 1-1,-1-1 0,1 0 0,1 0 0,-1-1 0,1 1 0,-1 0 1,1 0-1,0-1 0,0 1 0,1-1 0,-1 0 0,1 1 0,0-1 1,-1 0-1,7 4 0,1 0 44,0 0 0,0-1 0,1 0 0,0-1 0,0 0 0,0 0 0,1-2 0,19 5 0,-2-2 100,0-2 0,1-1-1,-1-2 1,55-3-1,-81 2-154,0-1 0,1 0-1,-1 0 1,0 0 0,1 0-1,-1 0 1,0 0 0,0-1-1,0 0 1,0 1 0,0-1-1,0 0 1,-1-1 0,5-3-1,-3 1 21,0 0 0,0 0 0,-1 0 0,0 0 0,0 0 0,-1-1 0,4-10 0,-1-1 71,-2 0 1,0 0 0,0-1-1,-1-32 1,-2 43-115,-1 0 0,1 0 0,-1 1 0,-1-1 0,1 0 0,-1 1 0,0-1 0,-1 1 0,1-1 0,-1 1 0,0 0 0,-8-11 0,4 10 8,1-1 1,-1 1 0,0 0-1,0 1 1,-1 0 0,0 0-1,0 1 1,-13-6 0,5 3-182,-1 1 1,0 1-1,-1 0 0,1 2 1,-1 0-1,0 1 1,0 0-1,-1 2 0,-25 1 1,38 0-295,1 0 1,-1 1-1,1 0 1,0 0-1,-1 0 1,1 1-1,-7 2 1,9-2-138,0-1 1,1 1 0,-1 0-1,0 0 1,1 0 0,-1 0-1,1 1 1,-3 2 0,-14 28-9411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1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308 183 5026,'0'0'2740,"2"-23"-91,4-73-480,-6 94-2100,0 0 0,0-1-1,0 1 1,0 0-1,-1 0 1,1-1 0,-1 1-1,1 0 1,-1 0-1,0 0 1,0 0 0,0 0-1,0 0 1,0 0-1,0 0 1,-1 0 0,1 0-1,-1 0 1,1 1-1,-1-1 1,0 1 0,1-1-1,-1 1 1,0 0-1,0 0 1,0-1 0,0 1-1,0 1 1,0-1-1,0 0 1,-1 0 0,1 1-1,0-1 1,0 1-1,0 0 1,-4 0-1,1-1 20,-7-2 80,-1 2 1,1-1 0,-1 2-1,0 0 1,0 0 0,1 1-1,-1 0 1,-17 5 0,23-4-131,1 1 1,-1-1 0,1 1-1,-1 0 1,1 0-1,0 1 1,0 0 0,0 0-1,0 1 1,1-1-1,0 1 1,0 0 0,0 1-1,1-1 1,-1 1-1,-3 8 1,3-4 4,1 0 1,0 0-1,1 0 1,0 1-1,0-1 0,1 1 1,1 0-1,0-1 1,0 1-1,2 14 1,-1-21-32,0 1 1,0-1 0,1 1-1,0 0 1,0-1 0,0 0 0,1 1-1,-1-1 1,1 0 0,0 1-1,0-1 1,1 0 0,-1-1-1,7 8 1,-4-5-2,0-1 1,1-1-1,-1 1 0,1-1 0,1 0 0,-1 0 0,0 0 1,13 4-1,-5-3 12,1-1 1,0 0 0,-1-1-1,1-1 1,0 0 0,1-1-1,-1-1 1,26-2 0,-38 1 0,0 1 0,0-1 0,0 0-1,-1 0 1,1-1 0,0 1 0,-1-1 0,1 1 0,-1-1 0,1 0 0,-1 0 0,0 0 0,0 0 0,0 0 0,0 0 0,0 0 0,-1-1-1,1 1 1,0-1 0,-1 0 0,0 1 0,0-1 0,0 0 0,0 0 0,0 1 0,0-1 0,0-5 0,1-9 557,1-1-1,-2 1 1,-1-27 0,0 27 259,0 98 15,-6 249 255,1-260-1076,-2-1 1,-32 126-1,35-178-16,-2 1 1,0-2-1,0 1 0,-2-1 1,0 0-1,-17 26 0,24-41-12,0 1 0,0-1 0,-1 1 1,1-1-1,0 0 0,0 0 0,-1 0 0,1 1 0,-1-1 0,1-1 0,-1 1 0,1 0 1,-1 0-1,1 0 0,-1-1 0,0 1 0,1-1 0,-1 0 0,0 1 0,0-1 0,1 0 1,-1 0-1,0 0 0,0 0 0,1 0 0,-1 0 0,0-1 0,0 1 0,1-1 0,-1 1 1,0-1-1,1 1 0,-1-1 0,-2-1 0,-1-2 15,0 1-1,0-1 1,1 0 0,-1 0 0,1 0-1,0 0 1,0-1 0,-5-9-1,1 2 12,2 0 0,-1-1 0,2 0-1,0 0 1,0-1 0,-4-22 0,5 11-38,2 0 0,0-47 1,2 64-17,0 0-1,1-1 1,0 1 0,1 0 0,0 0 0,0 0-1,1 0 1,6-13 0,-7 16-88,1 1-1,0-1 0,1 1 1,-1-1-1,1 1 1,0 0-1,0 0 1,0 1-1,0-1 1,1 1-1,-1 0 0,1 0 1,10-4-1,-4 4-624,1 0 0,-1 0-1,1 1 1,-1 0-1,1 1 1,0 1 0,13 0-1,-15 1-160,51-1-6566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1505,'0'0'12565,"3"-11"-11644,13-33-238,-15 43-660,0 0 0,1 0 0,-1 0 0,0 0 0,1 0 0,-1 0 0,1 0 0,-1 0 0,1 1-1,0-1 1,-1 0 0,1 1 0,0-1 0,-1 1 0,1 0 0,0 0 0,-1 0 0,1 0 0,0 0 0,0 0 0,-1 0 0,1 0 0,0 0 0,-1 1 0,4 0 0,0 0 7,2 1 23,-1 0 0,0 0-1,1 1 1,-1 0 0,0 0 0,0 1 0,-1-1 0,1 1 0,-1 0 0,1 1-1,-1-1 1,-1 1 0,1 0 0,7 10 0,-5-5 3,-1 0 0,1 0 0,-2 0 0,1 0 0,-2 1-1,1 0 1,5 22 0,-8-20-30,0 0-1,0-1 1,-1 1 0,-1 0-1,0 0 1,-3 21-1,1-26 0,0 0 1,0-1-1,0 1 1,-1-1-1,-1 0 0,1 1 1,-1-1-1,0-1 0,-1 1 1,1-1-1,-9 10 0,2-5 231,1 0-1,-1-1 1,-1 0-1,0-1 0,0 0 1,-1-1-1,-23 13 524,36-21-721,0 0 0,0 0 0,0 0 0,0 0 0,0 0 0,0 0 0,0 0 0,0 0 0,0 0 0,0 0 0,0 0 0,0 1 0,0-1 1,0 0-1,0 0 0,0 0 0,0 0 0,0 0 0,0 0 0,-1 1 813,1-1-813,0 0 0,0 0 0,0 0 0,0 0 1,0 0-1,0 0 0,0 0 0,0 0 0,0 0 0,0 1 0,14 1 469,22-1-764,56 1 522,-15-1-812,91-9 1,-149 6-525,-1-2 1,23-6 0,34-19-4609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5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42 2897,'-16'-29'1292,"16"28"-907,-1 0 1,0 0 0,0 0 0,1 0 0,-1 1-1,0-1 1,0 0 0,0 0 0,0 1-1,0-1 1,0 0 0,0 1 0,-1-1 0,1 1-1,0-1 1,0 1 0,0 0 0,0 0-1,-1-1 1,0 1 0,-28 0 1303,20 1-157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3265,'0'0'10336,"-6"8"-10104,-15 23 157,2 0-1,1 2 1,1 1 0,2 0 0,1 0-1,-17 73 1,21-61-7,1 0 0,3 1 0,2 0 0,2 0 0,5 62 0,-1-92-361,1 1 1,1-1-1,0 0 0,1 0 0,1-1 1,1 1-1,0-1 0,10 16 1,-4-12 145,0 0 0,1-1 0,1-1 1,1 0-1,32 27 0,-29-29-465,1-2-1,0 0 1,1-1-1,0-1 1,36 14-1,-40-19-725,1-1 0,0-1 0,0-1 0,0-1 0,1 0 0,-1-1 0,28-1 0,9-5-5736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4370,'0'0'12544,"1"-12"-11431,1-9-902,1 0 276,2 60-1,10 107 1031,12 219-1339,-27-358-735,2 26-2132,-2-32 2331,1 0 1,-1 1-1,0-1 1,1 0-1,-1 1 1,1-1-1,0 0 0,-1 0 1,1 0-1,0 0 1,0 1-1,0-1 1,0 0-1,-1 0 1,1 0-1,1-1 0,-1 1 1,0 0-1,0 0 1,2 0-1,17 3-6672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44 114 3153,'0'0'9058,"-6"16"-8036,1-1-772,0-3-57,1 1 1,1 0-1,0 0 0,0-1 0,2 2 1,-2 20-1,3-30-145,1 1 1,-1 0-1,1-1 0,0 1 1,0 0-1,0-1 0,0 1 0,1-1 1,0 1-1,0-1 0,0 0 1,0 0-1,1 0 0,0 0 0,4 5 1,-1-3 31,0-1 0,0 0 1,0-1-1,0 1 1,1-1-1,0 0 0,0-1 1,12 5-1,1-1 144,0-2 1,1-1-1,-1 0 0,1-1 0,-1-2 0,29 0 1,-45-1-166,1-1 1,0 1 0,-1-1-1,1 0 1,-1 0 0,1 0-1,-1-1 1,0 0 0,1 0 0,-1 0-1,0 0 1,0-1 0,0 1-1,0-1 1,-1 0 0,1 0 0,-1 0-1,0-1 1,0 1 0,0-1-1,0 0 1,-1 0 0,1 0-1,-1 0 1,0 0 0,0 0 0,-1-1-1,1 1 1,0-6 0,3-12 170,-1-1 1,-1 1-1,-1-1 1,-1-36-1,-1 54-188,0-1-28,0 0 1,0 0 0,0 0-1,-1-1 1,0 1-1,-1 0 1,1 0-1,-1 0 1,0 0-1,0 1 1,-1-1-1,0 0 1,0 1 0,0 0-1,-1 0 1,0 0-1,0 0 1,0 0-1,0 1 1,-1 0-1,0 0 1,0 0-1,0 0 1,0 1 0,0 0-1,-1 0 1,1 0-1,-1 1 1,0 0-1,-7-2 1,-2 1-141,0 0 0,-1 0 0,0 2 1,1 0-1,-1 1 0,-30 3 0,31-1-861,0 1 0,1 0 0,-30 12 0,-18 14-4509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4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70 5683,'0'0'7395,"-25"-13"-6851,-82-36-181,104 48-336,-1-1 0,1 1 0,0 0-1,0 1 1,-1-1 0,1 1 0,-1-1 0,1 1-1,0 0 1,-1 0 0,1 0 0,-1 1 0,1-1-1,0 1 1,-1 0 0,1 0 0,0 0 0,0 0 0,0 0-1,0 1 1,0 0 0,0-1 0,0 1 0,0 0-1,1 1 1,-1-1 0,1 0 0,-1 1 0,1-1 0,0 1-1,-2 3 1,0 0 22,0 1-1,1 0 1,0 1 0,1-1-1,-1 0 1,1 1-1,1-1 1,-1 1 0,1 0-1,0 11 1,1-15-23,1-1 0,-1 1 0,0-1 0,1 1 0,0-1 0,0 0 0,0 1 0,0-1 0,0 0 0,1 0 0,-1 0 0,1 0 0,0 0 0,0 0 0,4 4 0,-2-3 15,0 0 0,1 0-1,0-1 1,0 0-1,0 0 1,0 0 0,0 0-1,9 3 1,1-1 22,1-1 0,0-1 0,0 0 0,0-1 0,31 1 0,-43-3-59,1 0 76,-1 0 1,1 0 0,0 0 0,-1-1 0,1 0-1,8-2 1,-12 2-25,1 0 0,-1 0 0,1 0 0,-1 0 0,1 0-1,-1 0 1,0 0 0,0-1 0,1 1 0,-1-1 0,0 1 0,0-1-1,-1 1 1,1-1 0,0 1 0,0-1 0,-1 0 0,1 1 0,-1-1 0,1-2-1,1-11 520,0 0 1,0 0-1,-2-21 0,0 29 27,0 6 180,0 14-694,3 40-44,12 75 1,4 40 162,-18-137-166,0 128 76,-2-134-103,-2 0-1,0 0 1,-1 0 0,-11 29 0,10-35 3,-1-1-1,-2 0 1,1 0 0,-2 0 0,-18 27 0,26-44-9,0 0-1,0 0 1,0 0-1,0 0 1,0 0-1,0 0 1,0 0 0,0 0-1,0 0 1,0-1-1,0 1 1,-1 0-1,1-1 1,0 1-1,-2 0 1,2-1 2,0 0-1,0 0 1,1 0-1,-1 0 1,0 0-1,0 0 1,1-1 0,-1 1-1,0 0 1,1 0-1,-1 0 1,0-1 0,1 1-1,-1 0 1,0-1-1,1 1 1,-1-1-1,1 1 1,-1-1 0,0 0-1,-2-2 13,1-1 1,0 1-1,0 0 0,1-1 0,-1 1 0,1-1 1,-1 1-1,1-1 0,-1-4 0,-1-11 25,0 0 0,1 0 1,1-20-1,1 30-78,0 0 1,1-1-1,0 1 1,1 0 0,0 0-1,0 0 1,1 0-1,5-10 1,-7 15-104,1 1-1,0 0 1,0 0-1,1 0 1,-1 0-1,1 0 1,-1 1-1,1-1 1,0 1 0,0 0-1,0-1 1,0 1-1,7-3 1,-4 3-579,0 0 1,0 0-1,0 1 1,0 0-1,0 0 1,1 0-1,8 1 1,32 0-6662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5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7203,'0'0'7956,"22"-3"-6878,4-2-799,46 0-1,-68 5-250,-1 0 1,1 1-1,0-1 0,-1 1 0,1 0 0,-1 0 0,1 0 0,-1 0 0,0 1 0,1 0 1,-1-1-1,0 1 0,0 0 0,0 0 0,0 1 0,0-1 0,-1 1 0,1-1 0,-1 1 1,1 0-1,-1 0 0,0 0 0,0 0 0,-1 1 0,3 4 0,0 2-2,-1-1 0,-1 1-1,0 0 1,0 0 0,-1 0-1,0 0 1,-1 10 0,0-11-4,0 0 0,-1 0 0,0 0 1,-1-1-1,0 1 0,0 0 0,-1-1 0,0 0 1,-7 14-1,3-11 48,0 0 1,-1 0 0,0 0-1,-1-2 1,-18 17-1,-62 45 2796,180-73-1814,159-25 1,-237 25-1291,0 1-273,0-2-1,18-5 1,-29 7 163,1 0-1,0 0 0,0 0 0,-1 0 1,1-1-1,-1 1 0,1-1 1,-1 0-1,0 1 0,0-1 0,0 0 1,0-1-1,0 1 0,0 0 1,0-1-1,2-3 0,2-24-6750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5507,'0'0'8435,"9"23"-7685,2 3-489,-3-9-94,0 0 0,-2 0-1,0 1 1,-1 0-1,-1 0 1,2 21-1,-1 11 931,-4 54 1,-1-69-112,0-34-682,0-19 1046,1 8-1304,0 0 0,1 0 1,0 1-1,1-1 0,0 0 1,1 1-1,0-1 0,0 1 0,1 0 1,7-11-1,-1 4-17,1 0 1,0 0-1,1 1 1,22-19-1,-26 26-16,0 1 0,1 1 1,0 0-1,0 0 0,0 1 1,1 0-1,0 0 0,0 2 0,16-5 1,-4 4 20,0 1 0,0 1 0,40 1 0,-58 1-29,1 0-1,-1 1 1,0-1-1,1 1 1,-1 0 0,0 1-1,0 0 1,0 0-1,0 0 1,0 0-1,0 0 1,0 1-1,-1 0 1,1 0-1,5 6 1,-6-5-5,0 1 0,0 0 0,-1 0 1,0 0-1,1 0 0,-2 1 0,1-1 0,-1 1 0,1 0 0,-2 0 1,1 0-1,-1 0 0,2 10 0,0 14-138,-2 1 1,0-1-1,-7 53 0,-16 31-3622,13-69-309,7-9-1213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6211,'0'0'10036,"158"159"-8883,-116-70 592,-7 9-785,-13 11-79,-22 1-161,0 1-720,-43-8 176,-24-6-176,-19-6-720,-13-4-2130,-2-20-4561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7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53 4466,'0'0'11608,"0"-11"-10410,-1-19-698,0 19-284,1 15 116,0 511 2462,-1-512-3029,1-1 1,0 0 0,0 0-1,1 0 1,-1 0-1,0 1 1,1-1 0,-1 0-1,1 0 1,0 0-1,-1 0 1,1 0 0,0 0-1,0 0 1,0 0 0,1-1-1,-1 1 1,0 0-1,1-1 1,-1 1 0,1-1-1,-1 1 1,1-1-1,0 0 1,0 1 0,0-1-1,0 0 1,-1 0 0,1-1-1,1 1 1,-1 0-1,0-1 1,0 1 0,0-1-1,0 1 1,0-1-1,0 0 1,1 0 0,-1 0-1,3-1 1,18 1-6196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8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11 104 5619,'0'0'10271,"2"7"-9887,0 9 223,1 1-1,-2 32 1,3 22 262,-3-66-846,0-1-1,1 1 0,-1-1 1,1 1-1,0-1 0,0 0 1,1 0-1,-1 0 0,1 0 1,0 0-1,0 0 0,0-1 1,0 1-1,1-1 1,-1 0-1,1 0 0,0 0 1,0-1-1,6 4 0,5 1 20,1 0-1,0 0 0,0-2 1,18 4-1,4-2 93,1-1-1,0-2 1,66-3 0,-83-1-2,-18 0-92,-1 0 1,1 0 0,-1 0-1,1 0 1,-1-1-1,0 1 1,1-1-1,-1 0 1,0 0-1,1 0 1,-1-1-1,0 1 1,0-1-1,0 0 1,0 0-1,0 0 1,-1 0-1,1 0 1,-1 0-1,1-1 1,-1 1-1,0-1 1,0 0-1,0 0 1,0 0 0,0 0-1,-1 0 1,1 0-1,-1 0 1,0 0-1,0-1 1,0 1-1,0 0 1,-1-1-1,1 1 1,-1-6-1,1-8 131,0 1 0,-1-1-1,-3-21 1,2 32-156,0 0 1,0 0-1,-1-1 1,0 1-1,-1 0 0,1 1 1,-1-1-1,0 0 0,0 1 1,-1 0-1,-6-8 0,-4-2 1,-1 0 0,0 2 0,-1 0-1,-1 0 1,0 2 0,0 0-1,-29-13 1,32 18-184,-2 0 0,1 1 1,0 0-1,-1 1 0,0 1 0,0 1 0,0 0 0,0 1 0,0 0 0,-19 3 1,30-1-195,-1 0 1,1 0 0,0 1 0,-1-1-1,1 1 1,0 0 0,0 1-1,0-1 1,1 1 0,-1 0 0,0 1-1,1-1 1,-7 8 0,5-5-1005,1 0 1,-1 1-1,2-1 1,-9 15-1,-3 20-7630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416 215 5683,'0'0'2547,"12"-25"113,38-81-440,-47 100-2001,-1 0 1,0 0-1,0 0 1,-1-1-1,1-6 1,-2 12-160,1-1 1,-1 1-1,0 0 1,-1-1-1,1 1 1,0 0-1,0-1 1,0 1 0,-1 0-1,1-1 1,-1 1-1,1 0 1,-1-1-1,1 1 1,-3-2-1,1 1 0,0 1-1,0-1 0,-1 1 1,1 0-1,-1-1 0,1 1 1,-1 0-1,1 1 1,-1-1-1,0 0 0,1 1 1,-1 0-1,0-1 0,-5 1 1,2 0-48,-114-2 329,76 2-260,20 0-22,0 1 0,1 1 1,-43 9-1,58-9-50,0 0 0,0 1 0,0 0 0,1 0 0,-1 1 0,1-1 0,0 2 1,0-1-1,0 1 0,1 0 0,0 0 0,0 1 0,0 0 0,-9 11 0,12-12-5,1-1-1,0 1 1,-1-1-1,1 1 1,1 0-1,-1 0 1,1 0-1,0 0 1,0 0-1,0 0 1,1 0 0,0 0-1,0 0 1,0 0-1,0 0 1,1 0-1,0 0 1,0 0-1,0 0 1,1 0-1,0 0 1,0 0-1,0-1 1,0 1-1,1-1 1,-1 0 0,1 1-1,0-1 1,1 0-1,-1-1 1,1 1-1,0-1 1,7 6-1,3 1 33,1-2-1,0 0 0,0 0 1,1-2-1,0 0 1,0 0-1,26 4 1,-7-4 14,0-2 1,56 0-1,-86-4-1,-1 0 0,1 0 0,0-1 0,-1 1 0,0-1 0,1 0 1,-1 0-1,1 0 0,-1-1 0,0 0 0,6-3 0,-8 3 30,1 0 0,-1 0 0,0 0 0,1 0 1,-1-1-1,0 1 0,-1-1 0,1 0 0,0 1 0,-1-1 0,0 0 1,1 0-1,-1 0 0,0 0 0,-1 0 0,2-4 0,0-9 626,0-30 0,-2 36 171,-1 40-750,9 214 69,-6-121 76,-8 178 42,6-297-316,-10 64 127,9-63-110,0-1 0,0 1 0,-1-1 1,0 1-1,0-1 0,0 1 0,0-1 0,-1 0 0,1 0 1,-1 0-1,-5 4 0,7-6 0,-1-1 0,0 0-1,1 0 1,-1 0 0,0 0 0,1 0 0,-1 0 0,0 0 0,0-1-1,0 1 1,0-1 0,0 1 0,0-1 0,0 0 0,0 0 0,0 0-1,0 0 1,0 0 0,0 0 0,1 0 0,-1-1 0,-4 0 0,3-1 18,-1 1 0,1 0 1,0-1-1,0 0 0,0 0 1,1 0-1,-1 0 0,0 0 1,1 0-1,-1-1 1,-3-4-1,-2-4-1,1-1 0,1 1 0,0-1 0,0 0 1,1-1-1,1 1 0,0-1 0,1 0 0,-4-24 0,6 27-47,1 0 1,-1 0-1,1 0 0,1 1 0,0-1 1,0 0-1,1 0 0,1 1 0,-1-1 0,1 1 1,1-1-1,0 1 0,0 0 0,7-9 1,1 2-365,1 0 0,1 1 0,0 1 0,1 0 0,0 1 1,18-12-1,3 1-4124,73-35 0,-42 29-4554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1585,'0'0'5733,"6"-1"-5053,2-1-641,2 0 425,-1 0 0,1 0-1,0 1 1,-1 0 0,1 1-1,0 0 1,12 2 0,-21-1-457,1 0 1,-1 0-1,1 0 1,-1 0-1,0 0 1,0 0-1,0 0 1,1 0 0,-1 0-1,0 0 1,0 1-1,-1-1 1,1 1-1,0-1 1,0 0-1,-1 1 1,2 2-1,6 31 17,-7-31-2,4 34 290,-2 1 0,-2 51 0,-2-51-154,1-28-68,-1 1-1,0-1 1,-1 0 0,-3 14 0,4-21-30,0 0 0,-1 0 1,1 0-1,-1 0 0,0 0 0,0 0 1,0 0-1,-1-1 0,1 1 0,-1-1 1,0 0-1,0 1 0,0-1 0,-5 4 1,7-8 76,1 0 1,-1 1 0,1-1-1,0 0 1,-1 1-1,1-1 1,0 0 0,0 0-1,-1 1 1,1-1 0,0 0-1,0 0 1,0 0 0,0 1-1,0-1 1,0 0 0,0 0-1,0 0 1,1 0 0,-1-1 102,0-11 44,-1 5-197,1 1 0,0-1 0,0 0 0,1 1 0,0 0 0,0-1 0,1 1 0,0 0 0,0-1 0,1 1 0,3-8 1,7-5-71,1 1-1,1 0 1,0 1 0,31-27 0,-9 13 6,53-35 0,-58 50-40,-31 16 4,0 1 1,0-1-1,1 1 0,-1-1 1,0 1-1,0-1 0,1 1 1,-1 0-1,0 0 1,1-1-1,-1 1 0,0 0 1,1 0-1,-1 0 0,0 1 1,1-1-1,-1 0 0,0 0 1,0 1-1,1-1 0,-1 1 1,0-1-1,0 1 0,2 1 1,0 3-24,0 0 1,0 0-1,0 1 1,-1-1-1,1 1 1,-2 0-1,1 0 1,0 0-1,0 8 1,2 3 27,10 59 1,-11-54-21,0 0 0,2-1 0,1 1 0,16 40 0,-20-58-168,1 0 0,-1 0-1,1 0 1,0 0-1,0 0 1,0-1 0,1 1-1,-1-1 1,1 0 0,0 0-1,0 0 1,0-1 0,0 1-1,0-1 1,6 2 0,0 0-807,1-2 1,-1 1-1,0-1 1,1-1-1,17 1 1,5-2-3744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6451,'0'0'10992,"10"8"-10731,-4-4-194,0 1 0,-1 0-1,0 0 1,1 0 0,-2 1-1,1-1 1,-1 1 0,0 1-1,0-1 1,0 0 0,-1 1-1,0 0 1,0 0 0,1 8 0,4 29 303,-3 0 1,-2 0 0,-2 53-1,-1-87-254,0-9 68,0-23 1256,0 7-1248,1-1 0,0 0-1,5-25 1,-3 33-178,-1-1 1,1 1-1,1 0 1,-1 1-1,1-1 0,1 1 1,-1-1-1,10-9 1,-5 5-11,1 1 1,1 0 0,-1 1-1,2 0 1,-1 1-1,1 0 1,1 1 0,0 0-1,0 1 1,0 1-1,1 0 1,0 0 0,0 2-1,0 0 1,0 0 0,1 1-1,0 1 1,0 1-1,-1 0 1,1 0 0,17 3-1,-27-1-7,0 0 0,-1 0 0,1 1 0,0-1 0,0 1 0,-1 0 0,1 1 0,-1-1 0,0 1 0,0 0 0,0 0 0,0 0 1,0 0-1,0 1 0,-1 0 0,0-1 0,0 1 0,0 1 0,0-1 0,0 0 0,-1 1 0,0-1 0,0 1 0,2 7 0,2 7-4,-1 0 0,-1 0 1,-1 0-1,0 1 0,-1 21 0,0-12-535,-2 0 1,-1 0-1,-1-1 0,-1 1 0,-1 0 0,-13 39 0,-13 14-4981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4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6819,'0'0'7558,"23"-10"-5912,74-30-728,-94 39-888,0 0 0,1 0 0,-1 0 0,0 0 0,0 1-1,1-1 1,-1 1 0,0 0 0,1 0 0,-1 1 0,0-1 0,1 0 0,-1 1 0,0 0 0,0 0-1,0 0 1,0 0 0,1 1 0,-2-1 0,1 1 0,0-1 0,0 1 0,0 0 0,-1 0-1,1 1 1,-1-1 0,4 5 0,0-1 80,1-1-40,-1 1 0,-1 0 0,1 1 0,-1-1 0,0 1 0,0 0 0,-1 0 0,0 1 0,0-1-1,-1 1 1,0 0 0,-1 0 0,1 0 0,-1 0 0,-1 0 0,0 0 0,0 1 0,0 14 0,-1-20-34,-1 0 0,1-1-1,-1 1 1,1-1 0,-1 1 0,0-1 0,0 1 0,0-1 0,0 1 0,0-1 0,-1 0-1,1 1 1,-1-1 0,1 0 0,-4 3 0,0-1 23,1-1 0,0 1 0,-1-1 0,0 0 0,0-1 0,0 1 0,-6 2 1,-5 0 155,-1 0 1,1-2 0,-1 1 0,-18 0 0,-63-1 4592,98-4-4781,0 1 0,0-1 1,0 1-1,0-1 0,0 1 1,0-1-1,0 1 0,1 0 1,-1-1-1,0 1 0,0-1 1,0 1-1,0 0 0,1-1 1,-1 1-1,0-1 1,0 1-1,1 0 0,-1-1 1,0 1-1,1 0 0,-1 0 1,1-1-1,6-2-21,1 0 1,0 1-1,0 0 0,0 0 1,0 1-1,0 0 1,1 1-1,-1-1 0,9 2 1,1-1-36,159-1 140,43-2-4187,-146-3-1297,14-11-4095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0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3282,'0'0'14838,"-67"0"-14277,96 0 31,25 0-256,15 0-304,14 0 16,6 0-48,-7 4-320,-15 4-1521,-24-1-1553,-30 3-1744,-13-1-2593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6243,'0'0'11861,"32"7"-11012,19-7 79,10 2-368,3-2-272,8 0-15,3 0-241,3 0-64,2 3-497,0-3-2000,-5 0-1665,-3 0-3185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68 5651,'0'0'13702,"-16"-67"-13398,16 122 208,0 24 449,0 13-97,0 4-80,0 0-15,0-9-561,0-10 16,0-10-224,0-4-848,0-8-2498,0-24-4962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0,'0'0'5592,"8"-19"-4093,22-56-226,-15 46 1682,-15 28-2899,0 1-1,1 0 1,-1 0 0,0 0-1,0 0 1,0-1 0,0 1-1,0 0 1,0 0 0,0 0-1,0 0 1,0 0-1,0 0 1,1-1 0,-1 1-1,0 0 1,0 0 0,0 0-1,0 0 1,0 0 0,1 0-1,-1 0 1,0 0 0,0 0-1,0 0 1,0 0-1,0-1 1,1 1 0,-1 0-1,0 0 1,0 0 0,0 0-1,0 0 1,1 0 0,-1 0-1,0 0 1,0 1-1,0-1 1,0 0 0,1 0-1,-1 0 1,0 0 0,0 0-1,0 0 1,0 0 0,0 0-1,1 0 1,-1 0 0,0 0-1,0 1 1,0-1-1,0 0 1,0 0 0,0 0-1,0 0 1,1 0 0,-1 1-1,0-1 1,1 5 650,-1 1 0,1-1 0,-1 0-1,-1 11 1,1-6-1514,4 85 2422,24 136 0,-19-158-1904,1 110 1,-10-179-53,-1-3 62,1 0 0,0 0 0,0 1 0,0-1 0,0 0 0,0 0 0,0 1 0,0-1 0,1 0 0,-1 0 0,0 1 0,1-1 0,-1 0 0,1 0 0,-1 0 0,1 0 0,0 0 0,-1 0 0,1 0 0,1 1 0,12 0-5482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92 3618,'0'0'7814,"-15"12"-7006,-6 5-321,-20 20 0,38-32-356,0 0 0,0-1 0,0 1 0,1 0 0,-1 0 0,1 0 0,0 1 0,1-1 0,-1 0 0,1 1 0,0-1 0,1 1 0,-1 0 0,1-1 0,0 1 0,0-1 0,1 1 0,0-1 0,2 9 0,-2-9-79,0-1 0,1 0 0,0 0 0,0 1 0,0-1 0,1-1 0,-1 1 0,1 0 0,0-1-1,0 1 1,0-1 0,0 0 0,1 0 0,-1 0 0,1 0 0,0-1 0,0 1 0,0-1 0,0 0 0,7 2 0,8 4 146,1-1 0,0-2 0,25 6 0,-18-7 12,1-1-1,0-1 0,-1-1 0,32-4 0,-55 3-166,0-1 0,1 0 0,-1 0 0,0 0-1,0 0 1,0-1 0,0 1 0,0-1 0,-1 0-1,1 0 1,0-1 0,-1 1 0,0-1 0,1 0-1,-1 0 1,0 0 0,0 0 0,-1 0 0,1-1-1,-1 1 1,1-1 0,-1 0 0,0 1 0,-1-1 0,1 0-1,-1 0 1,2-7 0,1-9 131,0 0 0,-2 0-1,0 0 1,-1-29 0,-1 47-171,0-8 38,0 1 0,-1 0 0,0 0 0,0 0 1,-1 0-1,0 0 0,-5-11 0,5 15-39,-1 1-1,1-1 1,-1 1-1,0-1 1,0 1-1,0 0 1,-1 0-1,0 1 1,0-1-1,0 1 1,0 0-1,0 0 1,0 0-1,-6-3 1,-3 1-153,0 0 1,0 1 0,-1 0 0,1 1-1,-1 0 1,0 1 0,0 1-1,0 0 1,0 1 0,1 0-1,-28 5 1,37-4-255,0 0-1,1 0 1,-1 0-1,0 1 1,0-1-1,0 1 1,1 0-1,-1 0 1,1 0-1,0 1 1,-1-1-1,1 1 0,0 0 1,0 0-1,1 0 1,-1 0-1,1 0 1,-3 4-1,-6 25-7173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279 254 3458,'0'0'2932,"6"-25"-329,15-79-263,-20 99-2170,0 1-1,0-1 1,-1 1 0,0-1-1,0 0 1,0 0 0,-1 1-1,1-1 1,-1 1 0,0-1-1,0 0 1,-1 1-1,-3-8 1,3 9-83,0 0 0,0 0-1,0 0 1,-1 0 0,0 1 0,1-1 0,-1 1-1,0-1 1,0 1 0,0 0 0,0 0-1,-1 0 1,-4-2 0,-6 0 50,1 1-1,-1 0 1,1 1-1,-1 0 1,0 1-1,-23 1 1,32 0-78,-2 0-9,0 0 1,0 1 0,0-1-1,0 1 1,0 1-1,1-1 1,-1 1-1,0 0 1,1 1-1,-10 5 1,12-6-33,1 1 1,0-1 0,0 1-1,0 0 1,0 0-1,0 0 1,0 0 0,1 0-1,0 1 1,0-1 0,0 1-1,0 0 1,0 0 0,1-1-1,-1 1 1,1 0-1,0 0 1,-1 9 0,1-6-6,0 0 1,1 0-1,-1 0 1,2 1 0,-1-1-1,1 0 1,0 0-1,3 12 1,-2-15-3,-1 0 0,1 0 0,0 0-1,0-1 1,1 1 0,-1 0 0,1-1 0,0 0 0,0 0 0,0 0 0,0 0-1,0 0 1,1 0 0,-1-1 0,6 3 0,4 1 42,1 0 0,-1-1 0,1-1 0,0 0 0,0 0 1,0-2-1,0 0 0,1 0 0,-1-2 0,20 0 0,-33 0-1,0 0 0,1 0 0,-1 0 0,1-1 1,-1 1-1,0 0 0,0 0 0,1-1 0,-1 1 0,0-1 0,1 1 0,-1-1 0,0 0 0,0 1 0,0-1 0,0 0 1,0 0-1,0 0 0,0 0 0,0 0 0,0 0 0,0 0 0,0 0 0,0 0 0,0-2 0,1-2 197,0 1-1,-1-1 0,0 0 0,0 0 0,1-8 1,0-4 442,-2 17-666,0 0 0,0-1-1,0 1 1,1 0 0,-1-1 0,0 1 0,0 0-1,0 0 1,0-1 0,0 1 0,0 0-1,1 0 1,-1-1 0,0 1 0,0 0 0,0 0-1,1 0 1,-1-1 0,0 1 0,0 0-1,1 0 1,-1 0 0,0 0 0,0 0 0,1-1-1,-1 1 1,0 0 0,1 0 0,-1 0-1,0 0 1,0 0 0,1 0 0,-1 0 0,0 0-1,1 0 1,-1 0 0,0 0 0,1 0 0,-1 0-1,0 0 1,0 1 0,1-1 0,-1 0-1,0 0 1,0 0 0,1 0 0,-1 0 0,0 1-1,0-1 1,1 0 0,-1 0 0,0 0-1,0 1 1,0-1 0,1 0 0,-1 0 0,0 1-1,0-1 1,4 12-8,0 1 1,-1-1-1,0 1 0,-1-1 1,0 1-1,-1 16 0,1-1 65,14 600 1743,-16-589-1800,-3 1 0,-9 52 0,10-80-6,-1 1 0,-1 0 1,0 0-1,-1-1 1,0 0-1,0 0 0,-2 0 1,1-1-1,-2 0 0,-13 17 1,17-24-14,0-1 0,0 0-1,0 0 1,-1 0 0,1 0 0,-1-1 0,1 1 0,-1-1 0,0-1 0,0 1 0,0-1-1,0 0 1,-6 1 0,7-1 4,0-1 0,0 0 0,0 0-1,0 0 1,1 0 0,-1 0 0,0-1 0,0 0-1,0 0 1,0 0 0,1 0 0,-1-1 0,0 1-1,1-1 1,-1 0 0,1 0 0,-6-5 0,5 2-5,0 1 1,0-1 0,0 0-1,1 0 1,0-1-1,0 1 1,0-1 0,1 0-1,0 1 1,0-1 0,0 0-1,-1-12 1,0-8 17,1-47 0,2 60-22,0-8-207,1 0 1,1 0-1,0 0 1,2 1 0,1-1-1,0 1 1,1 0-1,2 1 1,0-1-1,0 1 1,2 1 0,21-31-1,-12 24-1168,1 2-1,2 1 1,0 0-1,38-28 1,20-9-5331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5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5811,'0'0'10162,"23"23"-9306,70 77-152,-91-96-651,1-1 0,0 0 0,-1 1-1,0-1 1,0 1 0,0 0 0,0 0 0,-1 0-1,1-1 1,-1 2 0,0-1 0,0 0 0,-1 0-1,1 0 1,-1 0 0,0 0 0,0 1-1,-1 6 1,0 5 156,1-15-184,0 4 140,0-1 0,0 1 1,0 0-1,0-1 0,-1 1 1,0-1-1,0 1 0,0-1 1,-1 1-1,-3 7 0,5-34 1110,1 15-1231,0 0-1,0 0 1,1-1 0,0 2-1,1-1 1,-1 0-1,1 0 1,0 1-1,1-1 1,-1 1-1,1 0 1,1 0 0,-1 1-1,1-1 1,8-6-1,2-3-21,1 2 0,0 0 0,1 1-1,23-13 1,-31 20 13,0 0 0,1 0 0,0 1-1,-1 0 1,1 1 0,1 0 0,-1 1 0,0 0 0,0 0 0,1 1 0,-1 1-1,1 0 1,-1 0 0,16 3 0,-23-3-26,0 1 0,0 0 0,-1 0 0,1 1-1,0-1 1,-1 1 0,1-1 0,-1 1 0,1 0 0,-1 0 0,0 0 0,0 0 0,0 0 0,3 4-1,-1-1-4,-1 1 0,0-1 0,0 1 0,-1 0 0,1 0 0,1 9 0,0 5-15,0 0-1,-2 0 0,1 27 1,-6 75-1785,1-103 394,-1 0 1,-1 0 0,0 0 0,-10 23 0,-15 28-4988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5747,'0'0'11218,"29"-12"-10068,4-2-829,55-15 1,-86 28-303,0 0 0,0 1 0,1 0 0,-1-1 0,0 1 1,0 0-1,0 0 0,1 0 0,-1 0 0,0 1 0,0-1 0,0 1 0,1-1 1,-1 1-1,0 0 0,0-1 0,0 1 0,0 0 0,0 1 0,0-1 0,0 0 0,-1 0 1,1 1-1,3 2 0,-3 0 8,0 0-1,0 0 1,0 0 0,0 0-1,-1 0 1,1 0 0,-1 0 0,1 7-1,-1-9-18,2 13 12,-1-1 0,0 1 0,-1 0 0,-1-1 0,0 1 0,0 0 0,-2 0 0,0-1 0,-1 1 0,0-1 0,-1 0 0,0 0 0,-2 0 0,1 0 0,-2-1 0,0 0 0,-15 21 0,18-28 76,0 0 0,0-1 1,-1 1-1,0-1 0,0 0 1,0-1-1,-1 1 0,0-1 1,0 0-1,0 0 0,0-1 0,0 0 1,-1 0-1,1-1 0,-1 1 1,0-1-1,0-1 0,0 1 1,-12 0 2536,40-8-1256,19-7-1249,0 2 1,1 1 0,68-6 0,-85 14-140,52-7-2533,-62 6 567,-1-1 0,0 0-1,25-11 1,33-22-9388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6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22 2081,'0'0'14214,"-37"-5"-14214,47 5-208,23 0 208,9 0 192,6 0-160,3 0-32,-3 0-560,-2 0-1105,-6 0-1232,0-7-1169,-11-3-1985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37 4738,'0'0'14375,"-86"-5"-13383,86 3-608,6-1 33,34-4-321,16 2-64,11-2 48,2 2-32,-7 3-96,-11 2-753,-17 0-1888,-26 0-1537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4290,'0'0'15767,"115"0"-15143,-51 0-576,8 2 17,0 5-65,-2-2-2161,-12-5-2241,-7 0-5507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8 7892,'0'0'9407,"29"-3"-8244,6 0-988,54 1-1,-84 3-151,1-1 0,-1 1 0,0 1 0,0-1 1,1 1-1,-1 0 0,0 0 0,-1 0 0,1 0 0,0 1 0,-1 0 0,1 0 0,-1 1 0,0-1 0,0 1 0,0 0 0,0-1 0,-1 2 0,0-1 0,5 8 0,-1-3 8,1 2 13,-1 0 0,1 1-1,-2 0 1,0 1 0,0 0-1,-1-1 1,4 18 0,-7-24-24,-1 0 0,0 0 0,0 0 0,0 0 1,-1 1-1,0-1 0,0 0 0,-1 0 1,1 1-1,-1-1 0,-1 0 0,1 0 0,-1 0 1,0 0-1,-1 0 0,1 0 0,-1-1 1,-5 9-1,-2-3 11,0-1 0,0 0 0,-1 0 1,0-1-1,0-1 0,-1 0 0,-21 11 0,-5 0 90,-53 17 0,-5-9 123,73-23 4060,437 3-3805,-297-7-1867,-115 0 959,1 0 0,0 0 1,-1 0-1,1 0 1,-1-1-1,1 1 0,-1-1 1,1 0-1,-1 0 0,1 0 1,-1 0-1,1 0 1,-1 0-1,0-1 0,0 1 1,0-1-1,4-3 0,22-25-7453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4674,'0'0'11928,"5"-6"-11149,-4 5-762,-1 0-1,1 0 0,0 0 1,-1 0-1,1 0 1,0 0-1,0 1 0,0-1 1,0 0-1,0 0 0,0 1 1,0-1-1,0 1 1,0-1-1,0 1 0,0-1 1,0 1-1,1 0 0,-1-1 1,0 1-1,0 0 0,0 0 1,2 0-1,-1 1 23,0 1 0,0-1-1,-1 0 1,1 1 0,-1 0 0,1-1-1,-1 1 1,0 0 0,1 0-1,-1 0 1,0 0 0,0 0 0,-1 0-1,1 0 1,0 0 0,0 4-1,10 29 414,-3 1 0,0 0-1,4 69 1,-9 113 104,-4-134-509,1-71-115,0 24-891,-5-16-2550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6:5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 4994,'0'0'10797,"-14"21"-9887,8-10-773,-20 30 466,-2-1-1,-34 36 1,-81 70 1092,90-93-949,60-60 1923,-1 2-2584,-1 0-1,1 1 1,0-1-1,0 1 1,1 1-1,-1-1 1,8-2 0,-2 3-66,0 1 0,0 1 1,0-1-1,0 2 1,1 0-1,-1 0 1,0 1-1,0 1 1,1 0-1,-1 1 1,-1 0-1,1 0 1,0 2-1,18 8 1,-5 0-261,0 1 0,-1 2 0,-1 0 1,0 1-1,24 24 0,-2 8-2800,-13-7-2503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07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297 121 976,'0'0'8951,"-11"-5"-6235,-17 1-2321,-45-1 0,68 5-452,2 0 250,-1 0 1,1 0 0,-1 0 0,1-1 0,0 1-1,-1-1 1,1 0 0,-1 1 0,1-2 0,0 1 0,0 0-1,-4-3 1,0 1-14,0 1-1,0-1 0,0 1 0,-1 0 1,1 1-1,-1-1 0,1 2 1,-1-1-1,-8 1 0,-32-15 2836,45 13-2099,11 1-742,20 0-205,848 7 139,-329 0-88,-14 3 20,359-2 176,-888-6-207,0-1 0,1 0 0,-1-1-1,0 1 1,0-1 0,0 0 0,0 1-1,4-3 1,-7 2 24,0 0 0,0 0-1,0 0 1,0 0-1,0 0 1,-1 0 0,1-1-1,0 1 1,-1 0 0,1 0-1,-1 0 1,1-1 0,-1 1-1,1 0 1,-1-1-1,0 1 1,0 0 0,0-1-1,0 1 1,0 0 0,0-1-1,0-1 1,0 1-7,-1-1 0,1 1-1,0 0 1,0 0 0,-1 0 0,1 0 0,-1 1 0,0-1-1,1 0 1,-1 0 0,0 0 0,0 0 0,0 1 0,0-1 0,-1 0-1,1 1 1,0-1 0,-1 1 0,1-1 0,-1 1 0,1 0-1,-1 0 1,-2-2 0,-8-7 42,11 10-100,0 0-54,1 0 61,-1 1 0,1-1 0,-1 0-1,0 1 1,1-1 0,-1 1 0,1-1 0,-1 1 0,1-1 0,-1 1 0,1-1 0,0 1 0,-1 0 0,1-1 0,0 1 0,-1 0 0,1 0-1,-3 5-210,-1-1-261,0 1-1,-1-1 0,1 0 0,-1 0 0,0 0 0,-1 0 0,1-1 0,-1 0 0,0 0 1,0-1-1,0 0 0,0 0 0,0 0 0,-1 0 0,-8 1 0,-35-1-6598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58 2449,'0'0'8393,"0"-11"-3524,0-21-2589,0 20-1577,0 18 655,0 48-1412,-13 102 1,7-75 347,19-272 4,-13 83 722,0 127-1072,-1 26 57,2-1 0,2 1 0,1-1 0,16 66 0,39 82-1379,-59-191 1067,0 0 1,0 0-1,0-1 1,0 1-1,1 0 0,-1-1 1,0 1-1,1 0 1,-1-1-1,0 1 0,1 0 1,-1-1-1,1 1 1,-1-1-1,1 1 1,-1-1-1,1 1 0,-1-1 1,1 1-1,0-1 1,-1 0-1,1 1 0,0-1 1,-1 0-1,1 1 1,0-1-1,-1 0 1,1 0-1,0 0 0,0 0 1,-1 0-1,1 1 1,0-1-1,-1-1 0,2 1 1,13 0-7292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63 2289,'0'0'9877,"-5"16"-8832,-1 2-706,0-1-43,1 1-1,1 0 1,1 1 0,-2 21-1,4-31-146,0 1-1,1-1 1,1 1 0,-1-1-1,2 1 1,2 13-1,-2-19-116,-1 0-1,1-1 0,0 1 0,0-1 0,0 0 0,0 1 1,1-1-1,-1 0 0,1 0 0,0 0 0,0-1 1,0 1-1,0-1 0,0 0 0,1 0 0,-1 0 1,0 0-1,6 2 0,5 1 65,1 0 0,-1-1 0,1-1 0,0 0 0,28 2 0,-14-4 75,1-2 0,30-3-1,-50 2-106,1 0-1,-1 0 1,0-1-1,0 0 1,0-1-1,0 0 1,-1 0-1,0-1 1,16-11-1,-20 12 7,0 0-1,0 0 1,0 0-1,-1-1 1,0 0-1,0 0 1,0 0-1,0 0 1,-1-1-1,0 1 1,0-1-1,0 0 1,-1 0 0,0 0-1,0 0 1,-1 0-1,2-8 1,-2 4 45,0 1 0,-1-1 0,0 0-1,-2-10 1,1 16-95,1 0 0,-1 0 0,-1 0 0,1 0 0,-1 0-1,1 1 1,-1-1 0,0 0 0,-1 1 0,1-1-1,-1 1 1,-3-4 0,-4-3-3,-2 0 1,1 1-1,-2 0 1,1 0-1,-1 2 0,0-1 1,0 2-1,-1 0 1,-18-6-1,13 6-297,0 2 0,0 0-1,-1 1 1,1 0 0,-1 2 0,-34 1 0,47 1-338,1 0 1,-1 0-1,0 0 1,1 1-1,-1 0 1,1 0 0,0 0-1,0 1 1,0 0-1,0 1 1,0-1-1,0 1 1,-5 5 0,-21 24-8876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2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356 131 5859,'0'0'5226,"-13"-20"-2625,-2-3-1774,-34-37 0,46 57-771,-1 0 0,1 0-1,-1 1 1,0 0 0,0-1 0,0 1-1,0 0 1,0 1 0,0-1-1,-1 1 1,1 0 0,0 0 0,-1 0-1,1 1 1,-1-1 0,1 1-1,-1 0 1,1 1 0,-1-1 0,-4 2-1,-8-1 104,9-1-122,0 1 1,1 0-1,-1 1 0,1 0 1,-1 0-1,1 0 0,0 1 1,0 0-1,0 0 0,0 1 1,1 0-1,-1 0 1,1 1-1,0 0 0,0 0 1,1 0-1,-1 1 0,1-1 1,0 1-1,1 0 0,0 1 1,0-1-1,0 1 0,1 0 1,-1 0-1,2 0 0,-1 0 1,1 1-1,0-1 0,1 1 1,-1-1-1,2 1 1,-1 0-1,1-1 0,1 16 1,0-20-32,-1 1 1,1-1 0,0 1 0,0-1 0,0 0 0,1 1 0,-1-1 0,1 0 0,0 0 0,-1 0 0,1 0 0,1-1 0,3 6-1,-1-4 1,1 1 0,-1-1 0,0 0 0,1-1 0,0 0-1,11 5 1,-1-2-2,-1-1-1,1 0 0,1-2 1,-1 0-1,17 1 0,45-3 92,-75-1-92,-1 0-1,1 0 0,-1-1 1,1 1-1,0-1 1,-1 0-1,1 0 0,-1 0 1,1 0-1,-1 0 0,0 0 1,1 0-1,-1-1 1,0 0-1,0 1 0,0-1 1,0 0-1,0 0 0,0 0 1,-1 0-1,1 0 1,-1 0-1,1 0 0,-1-1 1,0 1-1,0-1 0,2-3 1,0-3 261,-1-1-1,0 0 1,0 1 0,-1-1-1,0 0 1,0-12 0,-1 21 381,0 19-73,0-3-579,8 344 167,-2-266-100,-9 127 1,3-215-60,-8 57 16,7-58-9,0-1 1,0 1-1,0-1 0,0 1 1,0-1-1,-1 1 1,0-1-1,1 0 1,-1 1-1,-1-1 0,1 0 1,0 0-1,-5 3 1,6-5 12,-1 0 1,0 0 0,0 0 0,1 0-1,-1 0 1,0-1 0,0 1 0,0-1-1,1 0 1,-1 1 0,0-1 0,0 0-1,0 0 1,0 0 0,0 0-1,0 0 1,0-1 0,1 1 0,-1-1-1,0 1 1,0-1 0,0 1 0,1-1-1,-1 0 1,0 0 0,-1-1 0,-3-2 66,1 0 0,0 0 1,0 0-1,0-1 0,-8-9 1,3 2-52,1 0 0,1 0 0,0-1 0,1 0 0,0-1 0,1 0 0,0 0 0,1 0 0,1 0 0,0-1 0,1 0 0,1 0 0,0 0 0,1-15 0,1 27-82,0 0 0,0 1 0,1-1 0,0 1 0,-1-1-1,1 1 1,0-1 0,0 1 0,0 0 0,1-1-1,-1 1 1,0 0 0,1 0 0,0 0 0,-1 0-1,1 0 1,0 0 0,0 0 0,0 1 0,0-1 0,0 1-1,1 0 1,-1-1 0,0 1 0,1 0 0,-1 0-1,1 0 1,-1 1 0,1-1 0,2 0 0,3-1-868,0 1 0,0 0 0,0 0 0,0 1 0,0 0 0,0 0 0,0 1 0,15 3 0,6 10-5729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6947,'0'0'10794,"11"11"-10404,-2-3-298,-5-5-61,0 0 0,-1 0 0,1 0 0,-1 1 0,0-1-1,0 1 1,0 0 0,0 0 0,-1 0 0,0 0 0,1 0 0,-2 0 0,1 1-1,0-1 1,-1 1 0,0-1 0,0 1 0,0 0 0,0 4 0,-2-2 8,0 0 0,0 0 1,0-1-1,-1 1 1,0-1-1,0 1 0,0-1 1,-1 1-1,0-1 0,-1 0 1,1-1-1,-1 1 1,0 0-1,0-1 0,-1 0 1,0 0-1,0 0 0,0-1 1,0 0-1,-1 0 1,1 0-1,-1 0 0,0-1 1,-10 4-1,36-6 4480,84 1-4695,-83-1-127,-15-1-149,0 1 1,1-1-1,-1 0 1,0 0-1,1-1 1,-1 0-1,0 0 1,0 0-1,0-1 1,0 0-1,0 0 1,0-1 0,6-3-1,18-20-5743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6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44 5346,'0'0'9330,"3"-7"-8209,6-22-225,-7 22 526,-1 7-1409,-1 1-1,0-1 1,1 1-1,-1 0 1,0-1-1,0 1 1,1-1 0,-1 1-1,0 0 1,0-1-1,0 1 1,0-1 0,0 1-1,0 0 1,0-1-1,0 1 1,0 0 0,0 0-1,0 1 5,-1 313 1042,-1-296-1183,0 0 0,-2-1 1,0 1-1,-1-1 0,-1 1 0,-12 25 0,10-21-2594,7-9-3042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3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 5042,'0'0'11309,"-2"-8"-10457,13 4-639,31-1-124,1 1-1,44 4 1,-63 0-32,-19-1-43,0 1 1,0 0 0,-1 1-1,1-1 1,0 1-1,0 0 1,0 0-1,-1 1 1,1 0 0,-1-1-1,1 1 1,-1 1-1,0-1 1,0 1-1,0-1 1,0 1 0,0 0-1,0 1 1,-1-1-1,1 1 1,-1-1 0,0 1-1,0 0 1,-1 0-1,1 0 1,-1 1-1,3 7 1,1 4 24,-1 1-1,0 1 1,-2-1 0,0 1-1,0 0 1,-2-1 0,0 1-1,-1 0 1,-4 26 0,2-35-9,0-1-1,0 0 1,-1 1 0,0-1 0,-1 0 0,1-1-1,-1 1 1,-1-1 0,0 0 0,0 0 0,0 0-1,-1 0 1,0-1 0,0 0 0,0 0 0,-11 6-1,4-2 78,0-2 0,-1 1 0,0-2 1,-1 0-1,1-1 0,-1 0 0,-1-1 0,-15 3 0,-11-4 3364,51-4-2994,175 7 325,-88-2-1341,0-3-3363,-93-2 3418,-1 0-1,1 0 0,0 0 0,-1 0 1,1-1-1,-1 1 0,1-1 0,0 0 1,3-1-1,-1-2-1250,0 1 0,1-1 0,-1-1 0,5-5 0,-10 10 1667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53 656,'0'0'11387,"0"-12"-10043,0-26-416,0 35-670,0 7-54,0 28-86,0 436 954,1-462-3509,6-23-10581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2721,'0'0'8287,"-1"1"-7991,-3 8-70,-1 0 1,-1-1-1,1 0 1,-1 0-1,-1 0 1,-7 7-1,2-2 40,-12 13 301,-1 0 0,-2-2 0,0 0 0,-1-2 0,-37 21 0,62-41-349,-1 0 0,0 0 0,0-1 0,0 1 0,0-1 1,0 0-1,0 0 0,-1 0 0,1-1 0,0 1 0,-6-1 0,10-3 831,0 3-1008,-1-1 1,1 1-1,0-1 0,0 1 1,0-1-1,0 1 1,0 0-1,-1-1 1,1 1-1,0-1 0,0 1 1,0-1-1,0 1 1,0 0-1,1-1 1,-1 1-1,0-1 0,0 1 1,0-1-1,0 1 1,0 0-1,1-1 0,-1 1 1,0-1-1,0 1 1,0 0-1,1-1 1,-1 1-1,0 0 0,1-1 1,-1 1-1,0 0 1,1 0-1,-1-1 1,1 1-1,18 1-35,0 0 0,0 2 0,-1 0-1,28 9 1,74 31 19,-87-31-23,-3 0-493,0 2 1,47 29-1,-41-19-1992,52 46 0,-37-24-6526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3826,'0'0'9236,"160"-3"-8596,-135 1-368,-7 2-15,-4 0-257,2 0 64,0 0-225,5 0-79,3 0-1937,-8 0-1921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3874,'0'0'11509,"-10"5"-10565,39-3-383,22-2-113,19 0-400,18 0-96,3 0-1633,5 0-3105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1 480,'0'0'528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7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51 6499,'0'0'12227,"-1"-8"-10858,-7-26-521,7 26-389,1 11-206,1 21-81,1 0 1,10 41-1,4 30 301,-2 343-1604,-14-437 950,0 0 0,0 0 0,0 0 0,0 0 0,0 1 0,0-1 0,0 0 0,-1 0 0,1 0 0,0 0 0,-1 0 0,1 0 0,-1 0 0,1 0 0,-1 0 0,1 0 0,-1 0 0,0 0 0,0 0 0,1 0 0,-1 0 0,0 0 0,-1 0 0,-17 3-5773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0 6851,'0'0'10341,"-3"6"-10168,-11 18 75,-2 0 0,0-1 0,-1 0 0,-22 21 0,-89 81 848,121-119-1049,-3 5 87,4-6-6,1 1 0,-1-1 0,0 0 0,0-1 0,0 1 0,-1-1 0,1 0 0,-12 4 0,35-1 2564,-2-1-2743,106 43 274,42 16-5334,-103-43-686,8-5-3703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18 848,'0'0'12750,"-5"0"-10976,-12 2-314,65-1 2084,0 0-3676,-28-2 375,35-9 0,-9 2-1849,-16 6-3287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5635,'0'0'11141,"142"46"-10229,-81-41-624,9-5-192,4 0-192,1 0-416,-2-3-2241,-4-16-2642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7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5523,'0'0'7835,"0"9"-7429,-1 41 562,-3 0 1,-12 65-1,6-76-719,3 0 0,1 1 1,2 0-1,2 67 0,2-104-268,1-1 0,0 1 0,-1-1 0,1 1-1,0-1 1,0 1 0,0-1 0,1 0 0,-1 0 0,0 0 0,1 1 0,0-1 0,-1 0 0,1-1 0,0 1 0,0 0 0,0-1 0,0 1-1,0-1 1,1 1 0,-1-1 0,0 0 0,1 0 0,-1 0 0,0 0 0,1 0 0,-1-1 0,1 1 0,0-1 0,2 0 0,7 2-570,0-1 0,0-1 0,0 0 0,0 0 0,14-3 0,-22 2 14,0 0 0,0 0 0,0 0-1,0 0 1,0-1 0,0 0-1,5-2 1,21-22-6436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3794,'0'0'11346,"4"9"-10807,0 3-328,0 0-1,-1 0 0,-1 0 1,0 1-1,1 19 0,-3 75 1345,0-54-1122,0-18-157,-8 181 352,4-151-1531,5-24-3412,-1-41 4115,0 1 0,0-1 0,0 1 1,0 0-1,0-1 0,0 1 0,0-1 0,0 1 1,1-1-1,-1 1 0,0-1 0,0 1 1,0-1-1,1 1 0,-1-1 0,0 1 0,0-1 1,1 0-1,-1 1 0,1-1 0,-1 1 0,0-1 1,1 0-1,-1 1 0,1-1 0,20 2-7027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5939,'0'0'7168,"10"20"-6266,-1 0-650,-3-4-75,1-1 0,1 0-1,0 0 1,1-1 0,1 0-1,15 18 1,-14-21-95,0-1 0,0 0 0,1-1 0,0 0 0,0-1 0,1-1 0,0 1 1,1-2-1,0 0 0,0-1 0,16 5 0,0-4-13,0-1 0,0-1 1,0-1-1,44-2 0,-65-1-45,-1-1 0,0 0 0,1 0 0,-1 0 0,0-1 0,0 0 0,0-1 0,0 0 0,0 0 0,10-7 0,-13 7 86,0-1-1,0 0 0,-1 0 0,1 0 0,-1 0 1,0-1-1,0 0 0,0 0 0,-1 0 0,0 0 1,0-1-1,0 0 0,0 1 0,2-12 0,-1 5 116,-2 1-1,1-1 0,-2 0 1,1 0-1,-2 0 0,0 1 1,-2-21-1,1 25-146,0 0 0,0 0 0,-1 0 0,0 0 0,-1 1 0,1-1 0,-1 1 0,-1-1 0,1 1-1,-1 0 1,0 0 0,0 1 0,-1-1 0,-6-5 0,-3 0-101,-1 0 0,0 0 0,-1 2-1,0 0 1,0 1 0,-1 0 0,0 1-1,0 1 1,-1 1 0,0 1 0,0 0 0,0 1-1,0 1 1,0 1 0,-1 0 0,-35 4-1,48-2-205,0 0 0,-1 1 0,1 0-1,0 0 1,0 0 0,0 1-1,1 0 1,-1 0 0,1 0-1,-1 1 1,1-1 0,0 1 0,0 1-1,-8 8 1,7-5-627,0-1-1,1 1 1,0 0 0,0 1-1,-6 14 1,-5 36-5560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327 192 5507,'-5'-21'1648,"2"6"-1121,1 2 17,-1-1-1,-8-21 0,9 29-259,-1 1 0,1-1 1,-1 1-1,0 0 0,-1 0 0,1 0 1,-1 1-1,0-1 0,0 1 1,0 0-1,-7-5 0,5 5 4,-1 0-1,0 0 1,-1 1-1,1 0 1,0 0-1,-1 1 1,0-1-1,0 2 1,1-1-1,-1 1 1,0 0-1,0 1 1,-13 1-1,16-1-220,-1 1 1,1-1-1,0 1 0,0 1 0,-1-1 1,1 1-1,0 0 0,0 0 0,1 0 1,-1 0-1,0 1 0,1 0 0,-1 0 1,1 1-1,0-1 0,0 1 0,0 0 1,1 0-1,-1 0 0,-3 6 0,3-3-40,1 0 0,-1 1 0,1-1 0,1 1 0,0-1 0,0 1 0,0 0 0,1 0-1,0 0 1,0 0 0,1 0 0,0 0 0,2 11 0,-1-13-19,0 0 0,1-1 0,-1 1 0,1 0 0,1-1 0,-1 1 0,1-1 0,0 0 0,0 0 0,0 0 0,1 0 0,0-1 0,0 1 0,0-1 0,0 0 0,1 0 0,-1-1 0,8 5 0,-1-2 1,0-1 1,0 0 0,0-1 0,1-1 0,-1 1 0,1-2 0,0 0 0,0 0 0,0-1 0,0 0 0,0-1-1,0-1 1,13-1 0,-22 1 9,1 0-1,-1-1 0,0 1 1,0 0-1,0-1 0,1 0 0,-2 1 1,1-1-1,0-1 0,0 1 1,-1 0-1,1-1 0,-1 1 1,1-1-1,-1 0 0,0 1 1,0-1-1,-1 0 0,4-7 0,-2 4 453,0-1-1,0 0 0,-1 0 0,0-1 0,-1 1 0,1 0 0,0-15 1,-5 76-492,-3 1 1,-20 89-1,10-63 58,-74 381 102,86-441-68,3-12-18,-1 1-1,-1 0 1,1-1-1,-9 18 1,11-26-39,-1 0 0,0 0 0,0 0 1,1 0-1,-1 0 0,0 0 0,0 0 0,0 0 0,0 0 1,0-1-1,-1 1 0,1 0 0,0-1 0,0 1 1,0-1-1,0 1 0,-1-1 0,1 0 0,0 0 1,-1 1-1,1-1 0,0 0 0,0 0 0,-1 0 1,-1-1-1,0 1 9,0-1 1,0 1-1,0-1 0,0 0 1,0 0-1,0 0 0,0 0 1,0-1-1,-4-3 1,-1-1 27,1-1 0,-1-1-1,1 0 1,1 0 0,-1 0 0,1-1 0,1 1 0,0-1 0,0-1 0,1 1 0,0-1 0,-4-12 0,3 0-40,0 0 1,1 1 0,0-1-1,1-41 1,3 58-127,0 0 0,0-1 0,0 1 0,1 0 1,-1 0-1,1 0 0,0 0 0,1 0 0,0 0 0,-1 1 0,1-1 0,1 0 0,-1 1 1,1-1-1,0 1 0,0 0 0,0 0 0,0 0 0,1 0 0,-1 1 0,1-1 0,0 1 0,0 0 1,1 0-1,-1 1 0,0-1 0,1 1 0,0 0 0,-1 0 0,7-2 0,1 0-1118,1 1-1,22-4 1,27 3-4674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7475,'0'0'10877,"15"19"-10348,44 62-295,-54-74-208,0 1-1,-1 0 0,0 0 0,-1 0 0,1 0 0,-2 0 0,1 1 1,-1-1-1,0 1 0,-1 0 0,0-1 0,0 1 0,-2 16 0,1-15-3,0-5-15,-1-1 0,1 0 0,-1 1 0,0-1 0,0 0 0,-1 0 1,1 0-1,-1 0 0,0 0 0,0 0 0,0-1 0,-1 1 0,1 0 0,-1-1 0,0 0 0,0 0 1,0 0-1,0 0 0,-1 0 0,1-1 0,-1 1 0,1-1 0,-1 0 0,-5 2 0,-1 1 434,-1-1 0,1 0 0,-1-1 0,0 0 0,0 0 0,-1-1 0,1-1 0,-16 0 1048,29-1-958,44-2-377,82-16-1,-66 8-348,68-13-2947,-45-2-2640,-25 0-2488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 4514,'0'0'11211,"-5"-1"-10379,4 1-806,-1-1 0,1 1 0,-1 1 0,1-1 0,-1 0 0,1 0 0,0 1 0,-1-1 0,1 0 0,-1 1 0,1-1 0,0 1 0,0 0 0,-1-1 0,1 1 0,0 0 0,0 0 0,0 0 0,0 0 0,0 0 0,0 0 0,0 0 0,0 0 0,0 0 0,0 1 0,1-1 0,-1 0 0,0 1 0,1-1 0,-1 2 1,-5 11 153,0 0 1,-4 19 0,5-14 161,-5 18 18,2 0 0,1 1 0,3 0-1,1 0 1,1 1 0,5 47 0,-2-71-320,2 1-1,0-1 1,0 1 0,1-1 0,1 0 0,1 0 0,0-1-1,1 0 1,0 0 0,1 0 0,19 23 0,-14-20-77,2-1 1,0-1-1,0 0 1,1-1-1,1-1 1,0 0-1,1-2 1,25 14-1,-33-21-449,0 0-1,0-1 0,0 0 0,1 0 1,15 1-1,24-1-4906,-21-3-1655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8020,'0'0'11493,"0"-5"-11221,0 58 352,0 8-127,0-4 207,6 3-512,4-9-16,1-5-176,-6-5-80,3-5 64,-5-7-1889,0-5-2241,2-10-3569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79 119 3858,'0'0'12517,"-14"18"-11449,-5 9-585,-16 29-1,33-53-447,1-1 1,0 1-1,-1 0 0,1-1 0,0 1 0,1 0 0,-1 0 0,1 0 0,-1 0 0,1 0 0,0 0 0,0 0 0,0 0 0,0 0 0,1 0 0,-1 0 0,1 0 0,0-1 0,-1 1 0,1 0 0,1 0 0,-1 0 0,0-1 0,1 1 0,3 4 0,1 0 39,0-1 0,1 0-1,-1 0 1,2 0 0,-1-1 0,9 5-1,-12-8-59,7 5 32,1-1-1,0 0 1,1-1 0,-1-1-1,1 0 1,25 5 0,-9-5 27,0-1 0,31-2 0,-54 0-34,-1-1-1,1 0 1,-1-1 0,1 1-1,-1-1 1,0 0 0,1-1-1,-1 1 1,0-1 0,0 0 0,0 0-1,0-1 1,0 0 0,0 1-1,-1-2 1,0 1 0,1 0-1,-1-1 1,0 0 0,0 0-1,-1 0 1,1 0 0,-1-1-1,0 1 1,0-1 0,-1 0-1,1 0 1,-1 0 0,0 0 0,-1 0-1,2-7 1,1-7 116,-2-1-1,0 0 1,-1 0 0,-1 0 0,-3-25-1,1 37-181,1 1 0,-1-1 0,-1 1 0,1 0 0,-1 0-1,0 0 1,-1 0 0,0 0 0,0 1 0,0-1 0,-1 1 0,0 0 0,0 1-1,-1-1 1,1 1 0,-1 0 0,0 1 0,-1-1 0,1 1 0,-1 0-1,1 1 1,-1-1 0,-1 1 0,1 1 0,0-1 0,0 2 0,-1-1-1,-14-1 1,9 2-580,0 1-1,0 0 1,0 1-1,-20 3 1,27-3 5,-1 1 1,1 0 0,-1 1-1,1-1 1,0 1 0,0 0-1,0 1 1,0-1 0,1 1-1,-6 5 1,-27 31-6488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460 131 5939,'0'0'2206,"-31"-20"587,31 20-2793,-138-80 2345,129 75-2195,-1 0 0,1 1 0,-2 0 0,1 1-1,0 0 1,0 1 0,-1 0 0,1 1-1,-1 0 1,0 0 0,1 1 0,-12 1-1,10 0-28,7-1-63,0 0 0,0 0 0,0 1 0,0 0 0,0 0 0,0 0 0,0 0 0,0 1 0,0 0 1,1 0-1,-1 0 0,0 1 0,1-1 0,0 1 0,0 0 0,0 1 0,0-1 0,0 0 0,1 1 0,-1 0 0,1 0 0,0 0 0,0 0 0,1 1 0,-1-1 0,1 1 0,0 0 0,-2 7 0,0-1 13,0 0 0,1 1-1,1-1 1,0 1 0,0 0-1,2 0 1,-1-1 0,1 1-1,2 13 1,-1-18-57,0 0-1,0 0 1,1-1-1,0 1 1,0-1-1,1 1 1,0-1-1,0 0 1,0 0-1,1 0 1,-1-1-1,2 1 1,-1-1-1,0 0 1,1 0-1,10 8 1,-6-7-5,-1-1 1,1 0-1,0-1 1,0 0-1,1-1 0,-1 0 1,1 0-1,17 2 1,0-2 27,0-1 1,27-2-1,-47 0 10,0-1 0,0 0 0,0 0 0,0-1-1,-1 1 1,1-1 0,-1-1 0,1 1 0,-1-1-1,0 0 1,0-1 0,0 0 0,0 0 0,-1 0-1,0 0 1,1-1 0,-2 0 0,1 0 0,5-8-1,-4 5 124,0-1-1,-1 0 1,-1 0 0,0 0-1,0-1 1,0 0-1,-1 1 1,-1-1-1,0 0 1,0 0-1,-1-1 1,0-13-1,-1-11 803,-1 28-207,0 25-629,0 262 20,0-4 161,-3-199 16,-21 118 0,4-106-152,18-78-148,-1-1 0,0 0 0,-1 0 0,0 0 0,-1 0-1,-6 8 1,10-16-15,1 0-1,0 0 0,0 0 1,-1-1-1,1 1 0,-1 0 1,1-1-1,-1 1 0,0-1 1,0 0-1,0 0 0,1 1 1,-1-1-1,0 0 0,-1-1 1,1 1-1,0 0 0,0-1 1,0 1-1,0-1 0,0 1 1,-1-1-1,1 0 0,0 0 1,0 0-1,0 0 0,-1-1 0,1 1 1,0-1-1,0 1 0,0-1 1,0 0-1,-4-1 0,1-1 23,1-1-1,-1 1 1,1-1-1,-1 0 0,1 0 1,1 0-1,-1-1 1,0 1-1,1-1 0,0 0 1,-4-8-1,0-6-29,0-1-1,1 0 1,1 1 0,1-2-1,1 1 1,0 0-1,2-1 1,0 1 0,3-30-1,-2 47-125,0-1 0,0 1-1,1 0 1,-1-1 0,1 1 0,0-1-1,0 1 1,0 0 0,0-1 0,0 1-1,1 0 1,-1 0 0,1 0 0,0 0 0,0 0-1,0 1 1,0-1 0,0 0 0,1 1-1,0 0 1,-1-1 0,1 1 0,0 0-1,0 0 1,0 1 0,0-1 0,0 1-1,0-1 1,0 1 0,1 0 0,-1 0-1,0 1 1,1-1 0,4 0 0,40-1-3785,7 2-2206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5651,'0'0'9380,"27"-2"-8497,82-4-93,-106 6-772,-1 0 1,1 0-1,0 0 1,0 0-1,-1 1 1,1-1-1,0 1 1,0 0-1,-1-1 1,1 1-1,-1 0 1,1 1-1,-1-1 1,1 0 0,-1 1-1,0-1 1,1 1-1,-1 0 1,0 0-1,0 0 1,0 0-1,-1 0 1,1 0-1,0 0 1,-1 1-1,0-1 1,1 1-1,0 3 1,0 0 9,-1 1 0,0 0-1,0 0 1,0 0 0,-1-1 0,-1 1 0,-1 12 0,2-18-23,0 3 40,-2 0 0,1 0-1,0 0 1,-1 0-1,1 0 1,-1 0 0,0-1-1,-1 1 1,1-1-1,0 1 1,-1-1 0,0 0-1,0 0 1,-3 3 0,-8 6 830,-28 18 0,34-23 2834,13-7-3715,3 0 289,31-1-73,0-2 0,-1-1 0,76-19-1,-83 15-835,-2-2 0,1-2 0,28-15 0,-47 21-807,0-1-1,18-13 1,18-25-5672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6307,'0'0'9639,"0"9"-9055,-2 63 489,0-16 152,8 82-1,-5-131-1136,1-1-1,-1 1 1,1 0 0,1 0 0,0-1 0,0 1-1,6 10 1,-6-12 26,-3-16 572,0 1-634,0-1 1,0 0 0,1 0-1,1 1 1,-1-1-1,2 1 1,-1-1 0,2 1-1,-1 0 1,1 0-1,1 0 1,0 0 0,9-13-1,-7 15-45,-1 0-1,1 1 1,1-1 0,-1 2-1,1-1 1,0 1 0,1 0-1,-1 1 1,1 0 0,0 1-1,11-5 1,-5 4-4,0 1 0,1 0 0,-1 1 0,1 1 0,-1 0 0,22 1 1,-32 1-7,0 0 0,0 0 0,1 1-1,-1-1 1,0 1 0,0 0 0,0 1 0,9 3 0,-11-3 0,0-1-1,-1 1 1,0 0-1,1 0 0,-1 0 1,0 0-1,0 0 1,0 1-1,0-1 1,0 1-1,-1-1 0,1 1 1,-1 0-1,0-1 1,1 1-1,0 3 1,1 8-54,0 0 1,-1 0-1,-1 1 1,0-1 0,-1 26-1,-1-13-215,1-12-805,-2 1 0,0-1 0,-8 29 0,0-1-4737,8-10-2812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7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7171,'0'0'4085,"25"-2"-2882,9-1-962,120-14 257,-132 14-348,3 0 192,0 0 1,-1-2-1,1-1 1,37-14-1,-61 19-10,1 0-1,0 0 0,-1 0 1,1 0-1,0 1 0,0-1 1,0 1-1,0-1 0,0 1 0,0 0 1,0 0-1,0 0 0,0 0 1,3 0-1,-3 1-319,-1 0 1,0 0-1,1 0 0,-1 1 1,0-1-1,1 0 0,-1 0 1,0 1-1,0-1 0,0 1 1,0-1-1,0 1 0,-1-1 1,1 1-1,0 0 0,-1-1 1,1 4-1,15 40 99,-3 0 1,13 81-1,-22-94-3226,-1 32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2689,'0'0'16872,"142"113"-15655,-126-24-433,-8 2-64,-8-2-192,0-4-464,-8-6 177,-30-4-241,-10-3-497,-13-5-2512,-6-16-4883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8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 6403,'0'0'10415,"0"-5"-9612,-3-8-126,3 31-147,1 41 539,16 163 471,-1-41-1533,-15-167-65,0 1-530,0 0 0,-3 19 0,2-30-24,-1 0 1,0 0-1,0 0 1,0 0-1,-1 0 0,1 0 1,-4 5-1,-12 11-6097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9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49 7283,'0'0'6577,"-12"24"-5540,-35 84-63,45-103-918,0 0 1,1 0-1,0 1 0,0-1 0,0 0 1,1 1-1,0-1 0,0 0 0,0 1 0,1-1 1,0 0-1,0 0 0,0 0 0,0 1 1,1-1-1,0 0 0,0 0 0,0-1 0,1 1 1,0 0-1,-1-1 0,2 0 0,-1 1 1,5 3-1,-5-4-26,6 8 0,1 0 0,0-1 1,1-1-1,0 1 1,1-2-1,0 1 0,0-2 1,1 0-1,0 0 1,1-1-1,-1-1 1,2 0-1,-1-1 0,0 0 1,1-1-1,0-1 1,0 0-1,0-1 0,20-1 1,-32-1-14,0 0 0,-1 0 1,1-1-1,0 1 0,-1-1 0,1 0 1,-1 1-1,1-1 0,-1-1 1,1 1-1,-1 0 0,1-1 0,-1 1 1,0-1-1,3-2 0,-1-1 71,0 1 0,0-1 1,0 0-1,-1 0 0,1 0 0,3-9 0,1-6 395,-1 0 0,10-42 0,-13 43-331,0-1 0,-1 0 0,-2 0 0,0-29 0,-1 43-136,0-1 1,-1 1-1,0-1 0,0 1 0,-1-1 0,0 1 0,0-1 1,0 1-1,-1 0 0,0 0 0,0 0 0,-1 1 1,1-1-1,-1 1 0,0 0 0,-1 0 0,-5-5 0,2 4-33,0 0 0,-1 1 0,0 0 0,0 0 0,0 1-1,-1 0 1,0 1 0,1 0 0,-13-2 0,4 2-597,0 1 0,1 1 0,-1 0 0,-26 3 0,37-1-76,1 0 0,-1 0 0,1 0 0,-1 1-1,-7 3 1,7-1-926,0 0-1,0 0 0,-9 8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49 8132,'0'0'10965,"-21"-11"-10469,4 3-443,1 0 1,-1 1-1,-24-6 0,39 12-50,1 1-1,-1 0 0,1 0 0,0 0 0,-1 0 0,1 0 0,-1 0 0,1 0 1,-1 1-1,1-1 0,0 1 0,-1-1 0,1 1 0,0-1 0,-1 1 0,1-1 1,0 1-1,0 0 0,0 0 0,-1 0 0,1 0 0,0 0 0,0 0 0,0 0 1,0 0-1,1 0 0,-1 0 0,0 1 0,0-1 0,0 2 0,-1 3 7,0 0-1,0 0 0,0 0 0,1 1 1,0 7-1,0-8 2,-2 22 0,2 32 1,1-56-8,0 0-5,0 0 0,1-1 0,-1 1 0,1 0 0,0-1 0,0 1 0,0-1 0,1 1 0,-1-1 0,1 0 0,0 0 0,-1 1 0,2-1 0,-1 0 0,0-1 1,1 1-1,-1 0 0,1-1 0,0 1 0,0-1 0,0 0 0,0 0 0,0 0 0,0 0 0,6 2 0,-2-2 11,-1 1-1,1-1 1,0 0-1,1-1 1,-1 0 0,0 0-1,0 0 1,0-1 0,1 0-1,-1-1 1,0 1 0,13-4-1,-16 2 20,-1 1 0,0-1 0,0 0 0,1 0-1,-1-1 1,-1 1 0,1 0 0,0-1 0,0 0 0,-1 0-1,0 0 1,1 0 0,-1 0 0,0 0 0,-1 0 0,3-6 0,3-5 768,-1-2 0,6-21 1,-13 70 539,2-11-1370,10 523 725,-10-483-642,-2 63 1,0-108-31,-1-1 0,0 1 0,-2-1 0,0 0 0,-7 18 0,10-30-16,0-1 1,0 0-1,-1 0 0,0 0 1,1 0-1,-1 0 0,0 0 0,-1 0 1,1-1-1,0 1 0,-1-1 1,1 1-1,-1-1 0,0 0 1,-5 3-1,5-4 19,-1 0 0,0 0 0,0 0 0,0 0 1,0-1-1,0 1 0,0-1 0,1 0 0,-1 0 0,0-1 1,0 1-1,0-1 0,-6-1 0,2-1-4,1 0 1,0 0-1,0 0 0,0-1 1,0 0-1,1-1 0,-1 1 1,1-1-1,0 0 0,1-1 0,-1 0 1,1 1-1,-6-10 0,3 5-5,1-1 0,1 0 0,-1 0 0,2-1 0,-1 0 0,2 0 0,-6-18 0,7 16-55,1 0 0,0 0 0,1 0 0,0 0 0,1 0 0,1 0 0,0 0 0,6-24 0,-4 27-152,0 1 0,1-1 0,1 1 0,0-1 0,0 2 0,1-1 1,0 0-1,1 1 0,0 0 0,0 1 0,11-10 0,11-7-1595,1 2 0,2 1 0,53-29 1,16-2-5757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1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9396,'0'0'9034,"24"1"-8781,-7-1-217,-2 0-4,-1 0 0,1 1-1,14 4 1,-21-4-6,-1 1 0,0 0-1,0 1 1,0 0 0,0 0-1,-1 0 1,1 1 0,-1 0-1,0 0 1,9 8 0,-3-1 8,-1 1 1,0 0-1,-1 1 1,0 0 0,-1 1-1,-1 0 1,9 17-1,-13-20-12,1 0-1,-2 0 0,1 0 1,-2 0-1,1 1 1,-1 0-1,-1-1 1,0 1-1,-1 0 1,-2 21-1,1-28-14,0 0 1,0 0-1,0 0 0,-1 0 0,0 0 1,0-1-1,0 1 0,-1-1 1,1 1-1,-1-1 0,0 0 0,-1 0 1,-5 6-1,2-4 5,0 0 0,0-1 0,0 0 0,-1-1 0,1 0 0,-1 0 0,-12 4 0,-1-1 97,0-2 1,-1 0-1,1-2 0,-1 0 0,-35 0 1,-1-3 4705,61-1-4401,118-23 110,-34 4-568,-7 4-49,119-17-1892,-232 69-17451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0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67 3874,'0'0'14262,"0"-10"-13080,1-34-496,-1 44-676,0-1 1,0 0-1,0 1 1,0-1-1,1 1 1,-1-1-1,0 1 1,0-1-1,1 1 1,-1-1-1,0 1 1,1-1-1,-1 1 1,0-1-1,1 1 1,-1-1-1,1 1 1,-1 0-1,1-1 1,-1 1-1,1 0 1,-1-1-1,1 1 1,-1 0-1,1 0 1,-1-1-1,1 1 1,-1 0-1,1 0 1,0 0-1,-1 0 1,1 0-1,-1 0 1,1 0-1,-1 0 1,1 0-1,0 0 1,0 0-1,18 7-30,-17-6 25,0 1-1,0 1 0,0-1 0,0 0 0,0 0 0,-1 1 1,1-1-1,-1 0 0,1 1 0,-1 0 0,0-1 1,0 1-1,0 0 0,-1 0 0,1-1 0,0 6 1,1 6 4,-1 1 0,-1 15 0,0-17-14,-1-6 13,0 0 0,0-1 0,0 1 0,-1 0 0,0-1 0,0 1 1,-1-1-1,0 0 0,0 1 0,0-1 0,-1-1 0,0 1 0,0 0 0,0-1 1,-1 0-1,0 0 0,0 0 0,0-1 0,0 0 0,-1 0 0,-11 6 3840,263 7-2316,-106-5-1178,116-2-1832,-289-10-2449,-38 0-2476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 56 3201,'0'0'11774,"4"-9"-10149,12-28-209,-12 28 1330,-8 12-2221,-69 43-26,-131 62 0,123-68-187,-799 355 1934,788-361-1949,-187 76 567,249-98-621,29-10-161,1-1 196,0-2-199,0 1-106,0 0 0,0 0 1,0-1-1,0 1 0,0 0 0,0 0 1,0 0-1,0-1 0,0 1 0,0 0 0,0 0 1,0-1-1,0 1 0,0 0 0,1 0 0,-1 0 1,0-1-1,0 1 0,0 0 0,0 0 1,0 0-1,0 0 0,1-1 0,-1 1 0,0 0 1,0 0-1,0 0 0,1 0 0,-1 0 0,0 0 1,0 0-1,0-1 0,1 1 0,-1 0 1,0 0-1,0 0 0,0 0 0,1 0 0,-1 0 1,0 0-1,1 0 0,79 0-9962,-19 2-541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2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5763,'0'0'11674,"0"-10"-10433,2-32-569,-2 42-663,0 0 0,0 0-1,0 0 1,0 0 0,1 0-1,-1 1 1,0-1 0,0 0-1,0 0 1,0 0 0,0 0 0,0 0-1,0 0 1,0 0 0,0 0-1,1 0 1,-1 0 0,0 0 0,0 0-1,0 0 1,0 0 0,0 0-1,0 0 1,0 0 0,1 0-1,-1 0 1,0 0 0,0 0 0,0 0-1,0-1 1,0 1 0,0 0-1,0 0 1,0 0 0,0 0-1,0 0 1,1 0 0,-1 0 0,0 0-1,0 0 1,0 0 0,4 12 41,3 18 48,-1-1 0,2 52 0,-7 63 278,-1-89-315,0-47-15,-1 0-1,1 0 0,-4 13 0,4-21-39,0 0 0,0 0 0,0 0 0,0 0 0,0 0 0,0 0 0,0 0-1,-1 0 1,1-1 0,0 1 0,0 0 0,0 0 0,0 0 0,0 0 0,0 0 0,0 0 0,0 0-1,0 0 1,-1 0 0,1 0 0,0 0 0,0 0 0,0 0 0,0 0 0,0 0 0,0 0 0,0 0-1,0 0 1,-1 0 0,1 0 0,0 0 0,0 0 0,0 0 0,0 1 0,0-1 0,0 0 0,0 0-1,0 0 1,0 0 0,0 0 0,-1 0 0,1 0 0,0 0 0,0 0 0,0 0 0,0 0 0,0 0-1,0 1 1,0-1 0,0 0 0,0 0 0,0 0 0,0 0 0,0 0 0,0 0 0,0 0 0,0 0-1,0 1 1,-4-27 236,0-238-81,5 171 580,7 158-637,-5 119 44,-3-127 377,0-56-309,10-7-2951,-1-7-2230,1-7-5968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1 848,'0'0'721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359 216 784,'94'-140'1756,"-75"107"-430,-18 25 92,-2 4-430,1-1-179,0 4-215,0-1 1,0 1 0,0-1-1,0 1 1,0-1-1,0 1 1,-1-1-1,1 1 1,0 0 0,-1-1-1,0-1 1,0 2-439,0 1-1,0-1 1,0 0 0,0 1 0,1-1 0,-1 1-1,0 0 1,0-1 0,0 1 0,-1 0 0,1-1-1,0 1 1,0 0 0,0 0 0,0 0-1,0 0 1,0 0 0,-2 0 0,-18 0 304,10 0-391,1-1 1,0 1-1,-1 1 1,1 0 0,0 1-1,0 0 1,-19 6-1,3 5-12,1 1 0,1 1 0,0 1-1,1 1 1,1 1 0,-31 32 0,38-34-30,2 0-1,0 1 1,1 0 0,0 0-1,1 2 1,-15 36 0,21-41-22,0 1 0,0 0 1,2-1-1,0 2 0,1-1 1,0 0-1,1 0 0,1 1 1,0-1-1,3 19 0,-1-26-7,0 0 0,1 0 0,0 0 0,1 0-1,-1 0 1,1-1 0,1 1 0,-1-1 0,1 0-1,1-1 1,-1 1 0,1-1 0,0 0 0,0 0 0,1-1-1,0 0 1,11 7 0,1-1 21,0-1-1,0-1 1,1-1-1,0 0 1,37 8-1,-32-11 71,-1-1 0,1-1 0,0-1 0,0-1-1,0-2 1,35-4 0,-55 4 8,1-1 0,0-1 1,-1 1-1,0-1 0,0 1 0,1-2 1,-2 1-1,1 0 0,0-1 0,-1 0 1,1 0-1,-1-1 0,0 1 0,-1-1 1,1 1-1,-1-1 0,0 0 0,4-9 0,0-2 111,0 0-1,0 0 1,-2 0-1,0-1 1,3-20-1,-4 5 144,-2 1 0,-1-1 0,-3-42-1,1 65-306,-1 0 0,1 0 1,-2 0-1,1 0 0,-1 1 0,-1-1 0,1 1 0,-1 0 0,-1 0 0,-5-8 0,-7-6 121,-37-38 0,46 52-161,-3-4-699,-1 1 0,0 1 0,-1 0 0,0 0 0,-25-12 0,33 20 352,1 0-1,-1 0 0,0 0 1,1 1-1,-1 0 0,0 0 1,0 0-1,0 0 0,0 1 0,-5 0 1,7 0 161,1 1 0,-1-1 0,1 1 0,-1 0 0,1-1 0,-1 1 0,1 0 0,-1 1 0,1-1 0,0 0 0,0 1 1,-1-1-1,1 1 0,0 0 0,0 0 0,1 0 0,-1 0 0,0 0 0,-2 4 0,-13 28-7181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7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18 13430,'0'0'5347,"-10"-17"-6148,15 17-1472,6 0-1649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73 5042,'0'0'10848,"-2"-14"-9466,2 9-1207,-1-1-53,1-1 1,-1 1 0,0 0-1,-4-10 1,5 15-109,0 0 0,0 0 0,-1 1 0,1-1 0,0 0-1,-1 1 1,1-1 0,-1 0 0,1 1 0,-1-1 0,1 1 0,-1-1 0,0 1 0,1-1-1,-1 1 1,0-1 0,1 1 0,-1-1 0,-1 1 0,1 0 0,0 0 1,0 0 0,0 0-1,0 0 1,0 0-1,0 0 1,0 1-1,0-1 1,0 0-1,0 1 1,0-1-1,0 1 1,0-1-1,0 1 1,0 0 0,1-1-1,-1 1 1,0 0-1,0-1 1,0 2-1,-10 10 62,1 0 1,1 0-1,0 1 0,1 0 1,0 1-1,1 0 0,0 0 1,-8 26-1,0 11 297,-10 68 0,-5 56-8,7 2 1,1 246-1,22-402-363,1-1 1,1 0-1,1 0 0,1 0 0,1 0 0,7 20 0,-8-30-141,0-1-1,0 1 0,1-1 1,1 0-1,-1 0 1,2-1-1,-1 0 0,1 0 1,0 0-1,1-1 1,-1 0-1,2 0 0,11 7 1,-11-10-559,0 0 0,0 0 0,0 0 0,0-2 0,1 1 0,0-1 0,-1 0 0,1-1 0,0 0 0,15-1 0,40 0-6903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2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5955,'0'0'11616,"0"4"-10949,1 92 500,1-5-333,-4-1 1,-18 121 0,12-171-895,3-18-178,1 0-1,1 0 0,0 1 1,2-1-1,2 42 0,0-63 81,-1 0-1,1 0 1,-1 0-1,1 0 0,-1 0 1,1 0-1,0 0 0,0 0 1,-1 0-1,1-1 1,0 1-1,0 0 0,0 0 1,0-1-1,0 1 1,0 0-1,0-1 0,0 1 1,0-1-1,0 1 1,0-1-1,0 0 0,1 0 1,-1 1-1,0-1 0,0 0 1,0 0-1,2 0 1,41 0-3894,-33-1 2461,34-1-4278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5250,'0'0'8714,"2"9"-8415,-1 1-185,2 1 0,-1-1 1,1 0-1,1 0 0,0 0 1,0-1-1,1 1 0,0-1 1,1 0-1,0 0 0,0-1 1,1 0-1,8 9 0,-7-11-47,0 0 0,1 0 0,-1-1 0,1 0-1,0 0 1,0-1 0,1 0 0,-1 0 0,1-1 0,10 1-1,-6-1 153,0-1 0,0-1-1,0 0 1,0-1-1,0-1 1,24-3-1,-36 3-156,1 1 1,0-1-1,-1 0 0,1 0 0,-1 0 0,1 0 0,-1 0 1,0 0-1,1-1 0,-1 1 0,0-1 0,0 0 0,0 1 0,0-1 1,0 0-1,0 0 0,-1 0 0,1-1 0,-1 1 0,1 0 1,-1 0-1,0-1 0,0 1 0,0-1 0,1-2 0,0-6 186,0 0 0,-1 1 0,0-1 0,-1-21 0,0 20-188,0 5-25,0-1-1,-1 1 0,0 0 0,0 0 1,-1 0-1,0 0 0,0 0 1,0 0-1,-1 1 0,0-1 1,-1 1-1,1-1 0,-1 1 0,-5-6 1,6 9-202,0 0 0,-1 0 0,1 0-1,-1 0 1,1 0 0,-1 1 0,0-1 0,0 1 0,0 0 0,0 0 0,-1 1 0,1-1 0,0 1 0,-1 0 0,1 0 0,-1 0 0,1 1 0,-1-1 0,1 1 0,-1 0 0,0 1-1,1-1 1,-7 2 0,5 0-553,1-1 0,-1 1-1,1 0 1,0 1 0,-10 5-1,-28 25-4935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272 220 3954,'0'0'1254,"10"-25"816,31-78 200,-39 98-2044,-1 0 0,1 0 0,-1 0 0,0 0 0,0 0 0,-1 0 0,0 0 0,0-8 0,0 12-141,0-1 0,-1 0 1,1 1-1,-1-1 0,1 1 0,-1-1 0,1 1 0,-1-1 0,0 1 1,0 0-1,0-1 0,0 1 0,0 0 0,0 0 0,0-1 0,0 1 0,-3-2 1,-1 1 55,0 0 1,0 0-1,0 1 1,-1-1-1,1 1 1,0 1-1,-1-1 1,1 1 0,-1-1-1,-8 2 1,-1-1-71,5 0 33,1 0 0,-1 0 0,0 1 0,0 0 1,0 1-1,0 0 0,1 1 0,-1 0 0,-9 5 0,13-5-67,1 0-1,0 0 1,0 1-1,0 0 1,0 0-1,0 1 1,1-1-1,0 1 0,0 0 1,0 0-1,0 0 1,1 0-1,0 1 1,0 0-1,-3 9 0,1-1-20,1 0 0,1 0 0,0 1 0,1-1 0,0 20 0,2-26-15,-1 1 1,2 0-1,0 0 1,0 0-1,0 0 1,1-1-1,0 1 1,1-1-1,0 1 1,4 8 0,-2-10-29,0 0 1,0 0 0,1-1 0,0 1 0,0-1 0,0 0-1,0-1 1,1 0 0,0 0 0,0 0 0,1-1 0,11 5-1,-9-5-46,1 0-1,-1-1 1,1 0-1,0 0 1,0-2-1,0 1 1,0-1-1,0-1 1,14-1-1,-20 0 85,-1 0-1,1 0 0,0-1 0,-1 0 0,1 0 0,-1 0 0,0 0 0,1-1 1,-1 0-1,0 0 0,-1 0 0,1 0 0,0-1 0,-1 1 0,0-1 0,0 0 1,0 0-1,0 0 0,-1 0 0,1 0 0,1-6 0,2-2 289,-1 0-1,-1 0 1,0-1 0,0 1-1,-1-1 1,-1 0 0,1-13-1,-2-4 1204,-1 29-728,0 2-302,-9 125-188,-1-6-162,10 9 139,-5 128 46,1-218-276,-1-1 1,-1 0-1,-3 0 1,-19 56-1,22-80-24,0 0 0,0-1 0,-2 1-1,-17 24 1,21-34 4,1 1 1,-1-1-1,0 0 0,0 0 0,-1 0 1,1-1-1,-1 1 0,0-1 0,0 0 0,0-1 1,0 1-1,0-1 0,-1 0 0,1 0 1,-11 2-1,8-3 24,1 0 0,-1-1-1,0 0 1,1 0 0,-1-1 0,0 0 0,1 0 0,-1-1 0,-12-4 0,15 4-21,0 0 1,1-1-1,-1 1 1,1-1-1,0 0 1,0-1-1,0 1 1,0-1 0,1 0-1,-1 1 1,1-2-1,0 1 1,0 0-1,1-1 1,-4-6-1,2 1 7,0-1 1,0 0-1,2 0 0,-1 0 0,1 0 0,-1-17 0,3 5-3,0-1-1,3-26 0,-1 39-53,0 0-1,1 1 0,0-1 1,0 1-1,1 0 0,1 0 0,0 0 1,0 1-1,1-1 0,0 1 0,0 1 1,1-1-1,0 1 0,1 0 1,0 1-1,0 0 0,16-11 0,1 2-1076,0 1-1,1 2 1,1 0-1,0 2 1,42-11-1,29-6-6462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6419,'0'0'10306,"20"-7"-9951,65-22-256,-81 28-90,0-1 0,0 1 0,0 1 0,0-1 0,0 1 0,0-1 0,0 1 0,0 0 0,0 0 1,0 1-1,0 0 0,0-1 0,0 1 0,0 0 0,0 1 0,0-1 0,4 3 0,-5-2-5,0 0 0,-1 1 0,1-1 0,0 1 0,-1-1 0,0 1 0,0 0 0,0 0 0,0 0 0,0 0 0,0 0 0,-1 0 0,1 1 0,-1-1 0,1 7 0,0-1 9,-1 0-1,0 0 0,0 1 0,-1-1 1,0 0-1,-1 1 0,0-1 0,-1 0 0,1 1 1,-2-1-1,1 0 0,-7 12 0,-2-2 69,-2 0 0,0-1-1,-1 0 1,-20 19-1,29-31-40,4-5 160,-1 1 0,1-1 1,0 1-1,-1-1 0,1 0 0,-1 1 0,1-1 0,-1 0 0,0 0 0,1 0 0,-1 0 0,0-1 0,0 1 1,0 0-1,1-1 0,-1 1 0,-4 0 843,7 0-1005,1-1 0,-1 1 0,1 0 1,-1 0-1,1-1 0,-1 1 0,1-1 0,0 1 0,-1-1 1,1 0-1,0 0 0,-1 0 0,1 0 0,-1 0 1,1 0-1,0 0 0,-1 0 0,3-1 0,6 1 27,45 0-175,78-2 283,-116 1-1373,0-2 0,0 0 0,0-1 0,0 0 0,27-12 0,17-14-7559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5491,'0'0'10412,"-9"4"-9779,3-1-588,0 0 1,0 0-1,1 1 1,-1-1-1,1 1 1,0 0-1,0 1 1,1-1-1,-6 7 1,2 0 100,0 0 1,0 1 0,-11 24-1,6-4 186,1 1-1,-14 64 0,17-46-65,3 2 0,1-1 1,4 56-1,1-97-265,0 0 0,1-1 0,0 1 0,1 0 0,0-1 0,0 1 0,1-1 0,1 0 0,-1 0 0,2 0 0,0 0 0,0-1 1,0 0-1,1 0 0,1 0 0,-1-1 0,1 1 0,1-2 0,15 13 0,-14-12-400,0-1 0,1-1 0,1 0 1,-1 0-1,1-1 0,12 5 0,-9-6-1151,0 0 0,1-1 1,-1 0-1,23 1 0,4-3-4156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5475,'0'0'13126,"16"3"-13062,-19 69 416,-10 7 240,-4-4-688,4-5 48,0-13-80,5-6-80,2-8-1457,6-11-2897,0-16-2321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66 4338,'0'0'10213,"-3"18"-9429,0 4-454,-1 5 167,1-1-1,0 37 1,3-59-434,0 0 1,0 0 0,1 1-1,0-1 1,-1 0 0,2 0-1,-1 0 1,0 0 0,1 0 0,0 0-1,-1 0 1,2 0 0,-1-1-1,0 1 1,6 6 0,-2-5-3,-1-1 0,1 1 0,-1-1 0,1 0 0,1-1 0,-1 1 0,0-1 0,1 0 1,7 1-1,-1 0 61,-1-1 0,1-1-1,0-1 1,0 1 0,0-2 0,24-1 0,-34 0-74,1 0 0,0 0 0,-1 0 0,1 0 0,-1 0 0,1 0 0,-1-1 0,0 0 0,0 0 0,1 0 0,-1 0 0,0 0 0,-1-1 0,1 1 0,0-1 0,-1 1 0,1-1 0,-1 0 0,0 0 0,0 0 0,0-1 0,-1 1 0,1 0 0,-1-1 0,2-4 0,1-4 31,-1 0 1,0-1-1,0 0 0,-1 0 1,-1 0-1,0-15 1,-1 15-65,0-1-1,-1 0 1,0 0 0,-1 1 0,-7-26-1,7 35-49,1 0 0,-1 0 0,0 0 0,0 1 0,0-1 0,-1 1 0,1-1 0,-1 1 0,0 0 0,0 0 0,0 0 0,0 1 0,0-1 0,-1 1 0,1-1 0,-1 1 0,1 0 0,-1 1 0,0-1 0,0 1 0,0-1 0,0 1 0,0 0 0,-6 0 0,2 0-598,0 0 0,0 1 0,0 0 0,0 0 1,0 1-1,0 0 0,1 1 0,-1 0 0,-13 4 1,-25 20-5867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6307,'0'0'8969,"-19"5"-8601,8-2-289,0 0 20,0 0-1,1 1 0,-18 7 0,24-8-47,0-1 0,-1 1-1,1 0 1,0 0 0,1 1 0,-1-1-1,0 1 1,1-1 0,0 1 0,0 0-1,0 1 1,0-1 0,-2 7-1,0 0-7,1 1-1,0 0 0,1 0 0,0 0 0,1 1 0,1-1 0,0 1 1,0-1-1,2 17 0,0-27-43,-1-1-1,0 0 1,1 1 0,-1-1-1,1 0 1,0 0 0,-1 0-1,1 1 1,0-1 0,0 0 0,0 0-1,0 0 1,0 0 0,0 0-1,0 0 1,0-1 0,0 1-1,0 0 1,0 0 0,1-1-1,-1 1 1,0-1 0,1 1 0,-1-1-1,0 0 1,1 1 0,-1-1-1,0 0 1,1 0 0,-1 0-1,2 0 1,7 1 12,0-1 0,0-1 0,9-1 0,-17 2-8,3-1 17,1 0-1,-1-1 1,1 1-1,-1-1 1,0-1-1,0 1 1,0-1-1,0 0 1,0 0-1,-1 0 1,1 0-1,-1-1 1,6-6-1,-1 0 528,0-1 0,-1 0-1,1 0 1,6-15 0,-14 24 443,-1 11-814,0 468 312,0-472-477,0 25 42,-6 48-1,5-71-47,0 0 0,0-1 0,-1 1 0,0 0 0,0-1 0,-1 1 0,0-1 0,0 0 0,0 0 0,-1 0 0,0 0 0,-8 9 0,9-13 13,0 1 0,-1-1-1,1 1 1,-1-1 0,0 0-1,0-1 1,0 1 0,1-1-1,-1 0 1,-1 0 0,1 0-1,0 0 1,0-1 0,0 1-1,0-1 1,0 0 0,-1 0-1,1-1 1,0 1 0,-7-3-1,5 2 4,-1-1-1,1 0 0,0-1 1,0 1-1,0-1 0,0 0 0,1-1 1,-1 1-1,1-1 0,0 0 1,0-1-1,-6-6 0,6 5-8,0 0-1,1-1 1,-1 0-1,2 0 1,-1 0 0,1 0-1,0-1 1,0 1-1,-2-12 1,2-1-41,1 0 0,1-33 1,1 49-148,0-1 0,0 1 0,0 0 0,1 0 0,-1 0 0,1 0 0,0 0 0,1 0 0,-1 0 0,1 1 0,-1-1 0,1 0 0,0 1 0,0-1 0,1 1 0,-1-1 0,1 1 0,0 0 0,0 0 0,0 0 0,0 1 0,0-1 0,0 1 0,1 0 0,-1 0 0,8-4 0,24-5-5362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10165,'0'0'7881,"7"25"-7775,20 82-50,-26-102-47,0 0 0,0 0 0,0 0 0,-1 0 1,1 0-1,-1 0 0,0 0 0,-1-1 0,1 1 0,-1 0 0,0 0 0,0 0 0,-1 0 0,0 0 0,1-1 0,-1 1 0,-1-1 0,1 0 0,-1 1 0,0-1 0,1 0 0,-2 0 0,1-1 0,0 1 0,-1-1 0,-4 4 0,-3 4 46,6-5 150,-1-1 0,0 1 0,-1-1-1,1 0 1,-1-1 0,0 1 0,0-1 0,-15 5 2692,26-9-2553,22 0-416,-1-1 0,0-2 0,37-8 0,-47 7-1009,0-1 0,23-10 0,-28 10-635,-1 0-1,1-1 1,-1 0 0,12-11-1,10-15-9557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9861,'0'0'5487,"2"22"-4574,12 138 717,-13-146-1404,7 36 255,-8-46-449,1-1 0,0 0 1,0 1-1,0-1 0,1 0 0,-1 0 1,1 0-1,0 0 0,0 0 0,0 0 0,3 3 1,-3-5 52,1 0 0,-1 0 1,0 0-1,1-1 1,-1 0-1,1 1 0,-1-1 1,1 0-1,-1 0 0,1 0 1,-1 0-1,1-1 1,-1 1-1,1-1 0,-1 1 1,1-1-1,-1 0 0,3-2 1,7-3 346,-2-1 1,20-17-1,7-4-30,-29 22-293,0 1-29,0 0 1,-1 0 0,12-4 0,-18 9-79,0-1-1,1 0 1,-1 1 0,1-1 0,-1 1 0,1-1 0,-1 1 0,1 0 0,0 0-1,-1 0 1,1 0 0,-1 0 0,1 0 0,-1 0 0,1 0 0,-1 1 0,1-1-1,0 1 1,-1-1 0,0 1 0,1-1 0,-1 1 0,1 0 0,-1 0 0,3 1-1,21 28-3,-18-22 13,-1-1 1,1 1-1,16 12 0,-19-17-1,0-1 0,0 0 0,0 0 0,0 0 0,0 0-1,0-1 1,1 1 0,-1-1 0,0 0 0,1-1 0,-1 1-1,9-1 1,-2 0 19,0-1 0,0-1-1,-1 0 1,1 0 0,-1-1-1,1 0 1,-1-1 0,11-5 0,11-8 81,33-23 0,-7 4 59,-43 27-49,-12 6-26,0 1 1,0 0-1,0 0 1,0 0-1,0 1 1,1-1-1,-1 1 1,1 0-1,4-2 1,-7 9 220,-1 15-528,-1 6 165,2 0 0,0-1-1,2 1 1,7 30 0,-9-51-203,1 1 0,0-1 1,1 1-1,-1-1 1,1 0-1,0 0 0,1 0 1,-1 0-1,1-1 0,1 0 1,-1 1-1,1-1 0,-1-1 1,1 1-1,1-1 0,-1 0 1,1 0-1,-1 0 0,1-1 1,0 0-1,0 0 1,7 2-1,-1-2-1231,0 0 1,22 2-1,29-3-5236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9412,'0'0'6211,"0"32"-5237,0 201 485,1-199-1053,0-9 12,-5 41 0,3-59-350,0-1-1,0 1 0,-1 0 0,0 0 1,0 0-1,-1-1 0,0 1 1,0-1-1,-1 0 0,-5 8 1,5-12 429,2-9-213,1-17 1,1 18-170,1-8-81,0 0-1,1 1 1,1-1-1,0 1 1,0 0-1,2 0 0,0 0 1,0 0-1,13-21 1,-4 10-4,2 1-1,1 1 1,37-40 0,-47 55-20,1 1 0,-1-1 1,1 1-1,1 0 0,-1 1 1,1 0-1,0 0 0,0 1 0,12-4 1,-18 7-9,1 0 0,0 0 0,-1 0 1,1 1-1,0-1 0,0 1 0,0 0 1,0 0-1,-1 0 0,1 1 0,0 0 0,0-1 1,-1 1-1,1 0 0,0 1 0,-1-1 1,1 1-1,-1-1 0,1 1 0,-1 0 1,0 0-1,0 1 0,0-1 0,0 1 1,0-1-1,-1 1 0,4 4 0,3 6 21,0 0 0,-1 1-1,0 0 1,-1 0-1,-1 1 1,0 0 0,-1 0-1,-1 0 1,5 28 0,-1 51-1970,-6 1-6836,-2-83 7113,0 9-6699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7796,'0'0'10132,"129"178"-9395,-119-84-113,-10 4-80,0-6-352,-32-13-112,-13-9-32,-9-17-48,6-10-544,3-9-1601,10-10-1985,16-12-1520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7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8500,'0'0'8481,"29"-15"-7163,0-2-1033,2 2-1,37-13 1,-62 26-243,0 0 1,0 1 0,1 0 0,-1 0-1,0 1 1,1 0 0,-1 0-1,1 0 1,-1 1 0,0-1-1,0 2 1,1-1 0,-1 1-1,9 3 1,34 16 240,-2 3 0,0 1-1,-1 2 1,-2 2 0,63 55 0,-80-62-141,-2 2 0,-1 1 0,-1 1 0,33 48 1,-42-52-70,-1 1 0,-1 0 0,0 1 0,-2 1 0,-1-1 0,10 48 0,-12-36 38,-2 0 1,-2 0 0,-1 0-1,-3 41 1,-1-51-43,-2 1 0,0-1 0,-2 0 0,-1-1-1,-1 1 1,-14 31 0,-8 4-12,-3-2-1,-2-2 0,-2-1 1,-3-2-1,-2-2 0,-2-1 1,-99 86-1,128-125-75,-1 0-1,-1-1 1,0 0 0,-31 14-1,35-20-695,0-1 0,0 0-1,-1-1 1,0 0 0,0-1 0,0 0 0,-17-1-1,-23-1-6415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1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2913,'0'0'8332,"-22"0"-4514,-151 5 2369,332 0-5872,1348 14 2038,-1507-20-2306,1 1 0,-1 0 0,0-1 0,1 1 1,-1 0-1,1-1 0,-1 1 0,0 0 0,1-1 1,-1 1-1,0-1 0,1 1 0,-1 0 0,0-1 1,0 1-1,0-1 0,1 1 0,-1-1 0,0 1 1,0-1-1,0 1 0,0-1 0,0 1 0,0-1 1,0 1-1,0-1 0,0 1 0,0-1 0,0 1 1,0-1-1,0 1 0,-1-2 0,1-1 36,0 2-56,1 1-59,0 0 21,0 0 17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00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0 344 2913,'0'0'7841,"0"1"-7704,0-1-1,0 1 0,1-1 0,-1 1 1,0-1-1,0 1 0,0-1 0,1 0 1,-1 1-1,0-1 0,0 1 0,1-1 1,-1 0-1,0 1 0,1-1 0,-1 0 1,0 1-1,1-1 0,-1 0 0,1 1 1,-1-1-1,1 0 0,-1 0 0,0 0 1,1 1-1,0-1 0,2 0-10,1-1 1,-1 1-1,0-1 0,0 0 0,0 0 0,0 0 0,0 0 1,0 0-1,0-1 0,0 1 0,0-1 0,-1 0 0,1 0 1,0 0-1,-1 0 0,0 0 0,1 0 0,-1-1 0,0 1 1,0-1-1,-1 0 0,1 1 0,0-1 0,-1 0 0,2-5 1,3-8 215,0 0 1,-2 0-1,5-28 1,-9 42-312,4-31 397,-1 0-1,-3-47 0,-1 35 287,1 44-639,0 1-48,0-1 0,1 1 0,-1-1 0,0 0 0,0 1 1,0-1-1,0 1 0,0-1 0,0 0 0,0 1 0,0-1 0,-1 1 0,1-1 0,0 1 0,0-1 0,0 0 0,-1 1 0,1-1 0,0 1 0,-1-1 0,1 1 0,0-1 0,-1 1 1,1 0-1,0-1 0,-1 1 0,1-1 0,-1 1 0,1 0 0,-1-1 0,1 1 0,-1 0 0,0-1 0,0 1-29,1 1 0,0-1 0,-1 0-1,1 0 1,0 0 0,-1 1 0,1-1 0,0 0 0,0 1-1,0-1 1,-1 0 0,1 0 0,0 1 0,0-1 0,0 1-1,-1-1 1,1 0 0,0 1 0,0-1 0,0 0 0,0 1-1,0-1 1,0 0 0,0 2 0,-2 3-27,-16 53-116,-25 88 188,36-119-45,2 1-1,1 0 1,0 40-1,4-65 3,-1-1 0,1 1 0,0-1 0,1 0 0,-1 1 0,0-1 0,1 0 0,-1 1 0,1-1 0,0 0 0,-1 0 0,1 1 0,0-1 0,0 0 0,1 0 0,-1 0 0,0 0 0,1 0 0,-1-1 0,1 1 0,0 0 0,0-1 0,-1 1 0,1-1 0,0 1 0,0-1 0,0 0 0,0 0 0,1 0 0,-1 0 0,0 0 0,5 0 0,16 5-424,-1 0-1,1-2 0,1-1 0,-1-1 0,0-1 0,28-3 1,-18 2-1589,-28 0 1664,-2 0-70,-1 1 0,1-1 0,0 0 0,0 0 0,0-1 0,0 1 0,-1 0 0,1-1 0,0 0 0,0 0 0,-1 0 0,1 0 0,-1 0 0,1 0 0,-1-1 0,1 1 0,2-3-1,7-16-6020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0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83 8644,'0'0'9236,"-30"-82"-9220,46 96-608,16 15-1105,3 2-2641,-3-2-3313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0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18 8052,'0'0'7721,"0"-4"-7303,0-10-207,-5 23-3,-16 20-24,-15 7-87,-2-2 0,-1-1-1,-67 43 1,98-71 91,7-5 95,0 0 0,0 1 0,0 0 0,0-1 0,0 1 0,0-1 0,0 1 0,1 0 0,-1 0 0,0-1 0,0 1 0,1 0 0,-2 1 0,2-1-263,0 1-1,0-1 1,0 0-1,0 0 1,0 0-1,1 0 0,-1 0 1,0 0-1,0 1 1,1-1-1,-1 0 1,1 0-1,-1 0 1,1 0-1,0 0 1,-1 0-1,2 0 1,12 18-41,1-1 0,1 0 0,0-1 0,2-1 0,-1-1 0,2 0 0,27 15 0,70 35-3241,-93-55-635,36 11 0,-20-10-3055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0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13 5891,'0'0'9636,"-38"-12"-7987,60 12-1217,18 0 192,16 0-576,3 0 96,-6 0-144,-5 0-592,-13 4-1185,-11 11-1616,-19 2-1121,-5-1-1681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0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7299,'0'0'10757,"107"7"-10116,-56-5-529,5-2-16,-3 0-96,1 0-705,-12 0-1568,-1 0-2145,-7 0-2385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0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1 131 144,'0'0'12609,"5"-21"-10024,-1 4-2254,1 0 1,0 1-1,9-19 1,-12 33-298,-1 0 0,0 1 1,0-1-1,1 1 0,-1-1 1,1 1-1,-1-1 0,1 1 1,0 0-1,-1 0 0,1 0 1,0 0-1,0 0 0,0 0 1,0 0-1,0 1 1,0-1-1,4 0 0,1 0 70,0 1 1,0 0-1,14 1 0,-4 1 49,-8-2-111,-1 0 1,1 1-1,0 0 1,-1 1-1,0 0 1,1 0-1,-1 1 1,0 0 0,0 0-1,0 1 1,0 0-1,-1 1 1,0 0-1,0 0 1,0 0-1,0 1 1,-1 0 0,0 0-1,0 0 1,8 12-1,-9-10-29,0-1 0,-1 2-1,0-1 1,0 0 0,0 1 0,-1-1-1,-1 1 1,4 17 0,-4-6 4,0 0 0,-2 38 0,-1-55-7,1 0 1,-1 0 0,0 1 0,0-1-1,0 0 1,-1-1 0,1 1 0,-1 0-1,1 0 1,-1-1 0,0 1 0,0 0 0,0-1-1,-1 0 1,1 0 0,0 0 0,-1 0-1,1 0 1,-1 0 0,0 0 0,0-1-1,0 1 1,-6 1 0,-7 3 146,-1 0 1,0-2-1,-18 4 1,29-7-78,-68 10 1278,69-9-148,14 1-632,330 2 298,-227-6-3607,-83 1-1273,-15-2-2407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17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1489,'0'-2'9276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1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0 304 9957,'0'0'5565,"14"1"-5410,2 1-108,7 2 68,0-1 0,0-1 0,0-2-1,29-2 1,-48 1-87,1-1 1,0 0-1,-1 0 0,0 0 0,1 0 1,-1-1-1,0 1 0,0-1 0,0 0 1,-1-1-1,1 1 0,-1-1 0,0 1 1,0-1-1,0 0 0,0 0 0,0 0 1,1-6-1,7-10 165,-2 0 0,10-33 1,-18 48-172,6-15 158,-1 0 0,-1-1-1,0 0 1,-2 0 0,1-28-1,-8 47 227,-1 3-371,0-1 1,0 1 0,0 0 0,0 0-1,0 1 1,0-1 0,0 1 0,0 0-1,0 0 1,1 1 0,-1 0 0,1-1-1,0 1 1,0 1 0,-5 3 0,-5 8-21,0 0 1,-18 27-1,30-39-1,-6 6-2,1 2 0,1-1 0,0 1 0,0 0 0,1 1 0,1-1 0,0 1 0,0 0 0,1 0 0,1 0 0,0 0 0,0 1 0,1 19 0,1-27-14,0 0 0,1-1 1,-1 1-1,1 0 0,0-1 0,1 1 0,-1-1 1,1 1-1,-1-1 0,2 0 0,-1 0 0,0 0 1,1 0-1,2 4 0,1-2 0,-1-1 0,1 1 0,0-1 0,0-1 0,0 1 0,1-1 0,12 7-1,8 0-27,0-1 0,1-1 0,45 8 0,-67-16 21,61 12-992,95 5 1,-9-15-4269,-40-5-3087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0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3175 273 6131,'0'0'4202,"-21"-24"-2361,-73-77-558,87 94-1185,-1 0 1,-1 0-1,1 1 1,-1 0-1,0 0 0,-1 1 1,1 1-1,-1 0 1,0 0-1,0 0 1,-11-1-1,-4-2 49,-46-12 199,-1 2-1,0 5 1,-89-6-1,-223 9 472,382 9-814,-409 17 663,277 2-361,2 6 0,-195 62-1,235-54-117,1 3-1,2 4 1,2 5-1,-100 67 1,169-100-162,-223 159 477,197-136-359,2 1 0,2 3 0,-45 55 0,69-74-89,1 1 1,2 1-1,0 0 1,1 1-1,1 0 1,1 1-1,-10 40 0,12-30 23,2 1-1,1 0 0,2 0 0,2 69 0,3-85-41,1-1 0,0 0 0,1 0 0,2 0 0,-1-1 0,2 0 0,0 0-1,1 0 1,1-1 0,0 0 0,2-1 0,18 23 0,4-1 24,1-1 1,2-2-1,61 45 0,-24-27 18,3-3 0,1-4-1,2-3 1,98 37 0,-9-18-22,190 43 0,-244-77-35,2-4 1,0-6 0,150 4-1,-239-21-20,224 0 138,-187-3-97,117-21-1,-95 3-18,-1-3 1,130-56-1,149-98 29,-301 147 173,-1-4 1,-2-2 0,61-50 0,-102 71-110,0-2 0,-2 0 0,0-1 0,-1 0 0,13-22 0,-19 24-57,-1 1 0,-1-1 0,-1 0 0,0-1 0,-1 0 1,-1 0-1,5-31 0,-4-11 538,-5-118 0,-2 160-465,-5-71-28,-4 0-1,-4 1 0,-3 1 1,-40-116-1,44 162-94,-2 0-1,-2 1 0,-2 0 0,-29-46 0,39 72-96,-2-1-1,1 1 0,-2 1 1,0 0-1,0 1 0,-1 0 1,-1 1-1,0 0 0,0 1 1,-1 1-1,-1 0 0,1 1 1,-26-9-1,18 10-584,-1 2 0,0 0 1,-40-2-1,-79 4-4803,136 3 5133,-168 2-11787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59 1169,'0'0'9302,"-4"-7"-8141,1-1-828,-16-23 1274,19 31-1536,0-1 0,0 1 1,-1 0-1,1 0 0,0-1 1,0 1-1,0 0 1,-1 0-1,1-1 0,0 1 1,0 0-1,0-1 1,0 1-1,0 0 0,0 0 1,0-1-1,0 1 0,0 0 1,0-1-1,0 1 1,0 0-1,0-1 0,0 1 1,0 0-1,0 0 1,0-1-1,0 1 0,0 0 1,0-1-1,1 1 1,-1 0-1,0 0 0,0-1 1,0 1-1,1 0 0,-1 0 1,0-1-1,0 1 1,0 0-1,1 0 0,-1 0 1,0 0-1,0-1 1,1 1-1,-1 0 0,0 0 1,1 0-1,-1 0 0,0 0 1,0 0-1,1 0 1,-1 0-1,0 0 0,1-1 1,-1 1-1,0 0 1,1 1-1,-1-1 0,0 0 1,1 0-1,23 0-287,-20 1 330,3-1-120,-1 1 0,1 0 0,-1 1 0,1 0 0,-1 0 1,0 0-1,0 1 0,0 0 0,0 0 0,0 1 0,0-1 0,-1 1 0,0 0 0,0 1 0,0-1 0,0 1 0,-1 0 0,1 0 0,-1 1 0,-1-1 0,1 1 1,-1 0-1,0 0 0,0 0 0,-1 0 0,1 0 0,-2 1 0,1-1 0,-1 1 0,2 12 0,-3-1 7,-1 24 14,1-40-13,0 0 0,-1 0 0,1 0 0,-1 0 0,0 0 0,1 0 0,-1-1 1,0 1-1,0 0 0,0 0 0,0 0 0,-1-1 0,1 1 0,0-1 0,-1 1 0,-2 2 0,-9 4 55,1-1 1,-1 0-1,0-1 1,0 0 0,-1-1-1,-14 4 1,-5-8 1157,20-2 563,-6 9-1767,15-4-17,0 0 1,0 0 0,1 0 0,-1 0 0,1 0-1,0 1 1,0 0 0,0-1 0,1 1 0,0 0-1,0 0 1,0 1 0,0-1 0,1 0 0,-2 8-1,0 8 12,1 1-1,1 30 1,1-49-9,0-2 6,1 1-1,-1 0 1,1-1 0,0 1-1,-1 0 1,1-1-1,0 1 1,0-1-1,0 1 1,0-1-1,0 0 1,0 1 0,1-1-1,-1 0 1,0 0-1,0 0 1,1 0-1,-1 0 1,1 0 0,-1 0-1,1 0 1,0-1-1,-1 1 1,1 0-1,0-1 1,3 1-1,9 3 26,1-1 0,18 2 0,-17-3 49,-6 0-21,24 3 393,61 2 1,-91-7-791,-1-1 1,1 0-1,-1-1 1,1 1-1,-1-1 1,0 1-1,1-1 0,-1 0 1,0 0-1,0 0 1,0-1-1,0 1 1,-1-1-1,1 1 1,-1-1-1,4-4 0,4-4-2222,12-11-5038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4562,'0'0'10514,"2"0"-9433,189 0 2200,-183 0-3149,-6 0-110,0-1 0,0 1 0,0 0 0,0 0 1,0 0-1,0 1 0,0-1 0,0 0 0,0 1 0,0 0 0,0-1 0,0 1 0,0 0 1,0 0-1,2 1 0,-26 0-46,-159-4 331,181 2-275,-6 2-96,2 3 59,1 0 1,0 0 0,1 0 0,-1 1 0,1-1 0,0 1 0,-2 11 0,1-5 27,1 0 1,-1 25-1,3 26 329,0-63-5,8 0 53,33 0-318,-10-1 70,52 6 0,-73-4-134,1 1 1,-1 1 0,0-1 0,0 2 0,0 0 0,0 0-1,-1 0 1,18 12 0,-19-10-39,0 0-1,1 0 1,-2 1 0,1 0 0,-1 0-1,0 1 1,-1 0 0,0 0 0,0 1-1,-1 0 1,0 0 0,0 0 0,-1 0-1,0 1 1,-1-1 0,0 1 0,0 0-1,-1 0 1,-1 1 0,0-1 0,0 18-1,-1-27 18,0 1-1,0-1 0,0 0 0,-1 1 0,1-1 0,-1 0 0,1 1 0,-1-1 0,1 0 0,-1 0 0,0 0 0,1 1 1,-1-1-1,0 0 0,0 0 0,0 0 0,0 0 0,0 0 0,0-1 0,0 1 0,0 0 0,0 0 0,0-1 0,-1 1 0,1 0 1,0-1-1,0 0 0,-2 1 0,-5 1 12,1 0 0,-1 0 0,-14 0 0,16-1-12,-13 1-38,-1-1 1,-35-3-1,46 1-136,0-1 0,0 0 0,0 0 0,1-1 1,-1 0-1,0 0 0,1-1 0,-9-5 0,0-1-852,-9-6-1764,8 5-2143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1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2497,'0'0'11731,"1"1"-11478,-4 8-149,-25 44 194,15-30-151,0 0 0,2 1 0,-13 38 0,19-37-92,0 0 1,2 0-1,1 1 0,1-1 0,2 1 1,2 25-1,-2-46-42,-1-1 0,1 1 0,0-1-1,0 0 1,1 0 0,-1 1 0,1-1 0,0 0 0,0 0 0,0 0-1,1-1 1,-1 1 0,1 0 0,0-1 0,0 0 0,0 0 0,1 0-1,-1 0 1,1 0 0,-1 0 0,1-1 0,0 0 0,0 0 0,0 0 0,0 0-1,5 1 1,7 1 257,1 0 0,0-1 0,0-1 0,0 0-1,26-2 1,-40 0-168,-1 0 1,1 0-1,-1 0 0,1 0 0,0-1 0,-1 1 1,0-1-1,1 0 0,-1 0 0,1 0 1,-1 0-1,0 0 0,1 0 0,-1-1 0,0 1 1,0-1-1,0 1 0,0-1 0,-1 0 0,1 0 1,2-3-1,-2 1 81,0 0 0,0 0 0,0 0 0,-1 0 0,1-1 0,-1 1 0,0-1 0,0 1 0,-1-1 0,1 1 0,-1-8 0,0-1 36,-3-29 240,3 39-454,-1 0 0,0 0 0,0 1 0,-1-1 0,1 0-1,-1 1 1,1-1 0,-1 1 0,0-1 0,0 1 0,0 0 0,-3-3 0,-3-2-187,0 1 1,-1 0 0,0 1 0,0 0 0,0 0 0,0 1-1,-1 0 1,-17-5 0,-1 3-3350,-57-6 1,-8 6-6787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4274,'0'0'7566,"5"8"-7422,-1 0-74,0-1 0,-1 2 0,0-1-1,0 0 1,-1 1 0,0-1 0,0 1 0,0 14-1,0 83 1033,-2-64-695,0-23-192,-1 1 1,0-1-1,-2 1 0,0-1 1,-1 0-1,-16 39 2355,18-64-1798,1-10-57,0-25 340,0 11-605,3-34 0,-1 55-421,1 0 1,-1 0-1,1 0 1,1 1-1,-1-1 1,2 1-1,-1 0 0,7-11 1,-4 9-14,1 0 0,0 0 0,1 0 0,0 1-1,1 1 1,0-1 0,11-7 0,-14 11-20,1 1 0,-1 0-1,1 1 1,0 0 0,0 0 0,0 0-1,1 1 1,-1 0 0,1 0 0,-1 1-1,1 0 1,10 0 0,-14 1-12,0 0 1,0 0-1,0 0 1,0 0-1,0 1 1,-1 0-1,1 0 1,0 0-1,-1 0 1,1 1-1,5 2 0,-5-1 6,-1 0 0,0 0 0,0 0 0,0 0-1,-1 0 1,1 1 0,-1 0 0,0-1 0,0 1-1,3 6 1,2 7 47,0 1 0,-1 1 0,0-1 0,-2 1 0,4 32 0,-3 22-1509,-5 1-4665,0-72 5870,0 23-4722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9524,'0'0'9925,"22"-2"-9909,18 2 48,5 0-64,1 0 0,-4 0-16,-7 0-880,-6 5-913,-10 7-1233,-11 2-2320,-8 5-3042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6339,'0'0'11461,"77"29"-10308,-5-20-577,14-2-576,2-2-48,-2 2-2129,-19 1-3298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 1088,'0'0'8135,"-12"0"-6614,-27 0 560,33 0 497,33 0-1835,66-1-939,10-1-2111,-4 6-3959,-73 0 2912,-15 0-669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4722,'0'0'9252,"64"5"-8323,-15-5-625,17 0-208,17 0-96,16 0-1217,13 0-2032,-5-5-4066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63 6979,'0'0'8612,"2"-11"-8081,-1 6-503,-1 1-21,1 1 1,0-1-1,0 1 1,0-1-1,0 1 1,0-1-1,1 1 1,2-4-1,-3 6-7,0 0 0,0 0 0,0 0 0,0 0-1,0 0 1,0 0 0,0 1 0,1-1 0,-1 1 0,0-1 0,0 1-1,1-1 1,-1 1 0,0-1 0,1 1 0,-1 0 0,0 0 0,1 0 0,-1 0-1,0 0 1,1 0 0,-1 0 0,0 0 0,1 1 0,-1-1 0,0 0-1,1 1 1,-1-1 0,0 1 0,0 0 0,2 1 0,7 2 3,0 1 0,-1 1-1,0 0 1,0 0 0,-1 0 0,0 1 0,0 1 0,0-1 0,-1 1 0,0 1-1,-1-1 1,7 12 0,-8-12-2,-1 0 0,0 0 0,0 1 0,-1-1 0,0 1 1,-1 0-1,0 0 0,0 0 0,-1 0 0,0 0 0,-1 0 0,0 0 0,0 0 0,-4 18 0,3-23 8,-1 0 0,1 1 1,-2-1-1,1 0 0,0 0 0,-1 0 0,1 0 0,-1 0 0,0-1 1,-1 1-1,1-1 0,-1 0 0,1 0 0,-1 0 0,-6 3 0,-9 6 68,-41 18-1,41-21-28,10-5-1,4-1 67,-1-1 0,1 1 1,-1-1-1,1 0 0,-1 0 0,0-1 0,-9 2 2201,19-3-1858,326 0 818,-276-5-3145,-1-8-3405,-21 2-506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22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6499,'0'0'4063,"-3"23"-3415,-18 142 542,16-84-121,5 108-1,1-186-1054,-1 0 0,1 0-1,-1-1 1,1 1-1,0 0 1,0-1 0,0 1-1,1-1 1,-1 1-1,1-1 1,-1 0 0,1 0-1,0 1 1,0-1-1,0 0 1,0-1 0,0 1-1,0 0 1,0 0-1,1-1 1,-1 0 0,0 1-1,1-1 1,0 0-1,-1 0 1,4 1 0,10 2 85,-1 0 1,1-1-1,23 2 0,-37-4-79,358 13 1231,-250-13-1070,75-1 366,-185 0-513,1 0 0,0 0 0,-1-1 0,1 1 0,0 0 0,-1-1-1,1 1 1,-1-1 0,1 1 0,-1 0 0,1-1 0,-1 1 0,1-1 0,-1 0-1,1 1 1,-1-1 0,1 1 0,-1-1 0,0 0 0,0 1 0,1-1 0,-1 1-1,0-1 1,0 0 0,1 0 0,-1 1 0,0-1 0,0 0 0,0 1 0,0-1-1,0 0 1,0 1 0,-1-2 0,-3-27 466,0 22-398,0 0 0,0 1 0,-1 0 0,-7-9 0,-3-4 682,39 40-550,-13-9-236,-1 1 0,0 0 0,0 1 0,-1 0 0,-1 0 0,-1 1 0,11 28 0,-16-36-2,0 0 1,0 0 0,-1 0-1,1 1 1,-2-1 0,1 1-1,-1-1 1,0 1 0,-1-1 0,0 1-1,0-1 1,0 0 0,-1 1-1,0-1 1,-1 0 0,0 0 0,0 0-1,0-1 1,-8 13 0,-6 2-326,-1-1 1,0 0 0,-30 23-1,-26 16-4200,52-44-663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30 7395,'0'0'9773,"18"-5"-9405,-1-1-280,-8 2-49,1 1 1,-1 0 0,1 0 0,0 1 0,0 1-1,0 0 1,0 0 0,0 1 0,18 1 0,-15 1-82,0 0 0,-1 2 1,1-1-1,13 7 0,-19-5-2102,-13-2 642,-14-2 584,-28-1 858,0-2 1,-75-12-1,116 12 362,-1 1 0,1 0 1,-1 0-1,0 1 0,1 0 0,-1 0 0,-12 3 1,17-2-244,0 0 0,-1 0-1,1 0 1,0 0 0,0 1 0,0-1 0,1 1 0,-1 0 0,0 0 0,1 0 0,-1 0 0,1 1 0,0-1 0,-1 0 0,1 1 0,0 0-1,1-1 1,-1 1 0,-2 4 0,0 4 49,1 0 0,0 0 0,1 1 0,0-1-1,0 0 1,1 1 0,1-1 0,0 15 0,0-17-41,0-6-25,0-1 0,1 0 0,-1 1 0,0-1 1,1 1-1,-1-1 0,1 0 0,0 1 0,0-1 0,0 0 0,0 0 0,0 0 0,0 0 0,0 1 0,1-2 0,-1 1 0,1 0 1,0 0-1,-1 0 0,1-1 0,0 1 0,0-1 0,0 1 0,0-1 0,0 0 0,1 0 0,-1 0 0,0 0 0,0 0 1,1-1-1,2 2 0,8 0 155,0 0 0,1-1 1,-1 0-1,22-2 0,-11 0-51,-20 1-119,30-1 82,0 3 1,-1 0-1,37 8 1,-62-8-116,0-1 1,0 1-1,0 1 1,0 0-1,0 0 1,-1 0-1,0 1 1,0 0-1,0 0 1,0 1-1,0 0 0,-1 0 1,0 1-1,0-1 1,-1 2-1,1-1 1,-1 0-1,7 14 1,-9-14-21,-1 0-1,0 0 1,0 0 0,-1 1 0,2 9 0,-3-14 26,1 0 1,-1 0-1,0 0 1,0 0-1,0 0 0,0 0 1,0 0-1,0 0 1,-1 0-1,1 0 1,-1 0-1,1 0 0,-1-1 1,0 1-1,0 0 1,0 0-1,0 0 0,0-1 1,0 1-1,0-1 1,0 1-1,-1-1 1,-1 3-1,-4-1 17,0 0 1,0 0-1,-1 0 0,1-1 1,-1 0-1,1 0 1,-1-1-1,-9 1 0,-67-1-462,48-2-872,30 1 713,4 1 118,0-1 1,0 0-1,0 0 1,0 0-1,0-1 1,0 1 0,0 0-1,0-1 1,0 1-1,0-1 1,-2 0-1,0-8-5743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6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0 7828,'0'0'7342,"-21"13"-7078,7-5-197,5-3-27,-1-1 0,1 2 0,1 0 0,-1 0 0,1 0 0,0 1 0,1 0 0,-1 1 0,1 0 0,1 0 0,0 0 0,0 1 0,-9 17 0,8-8 5,1 1 0,1-1 0,1 1 0,1 0 0,0 0 0,1 0 0,1 22 0,1-37-39,0 0 0,-1 0 0,2 0 1,-1 0-1,0 1 0,1-1 0,0 0 0,0 0 0,0 0 0,1 0 1,-1 0-1,1 0 0,0-1 0,0 1 0,0 0 0,0-1 1,1 0-1,0 1 0,-1-1 0,1 0 0,0 0 0,1-1 1,-1 1-1,0-1 0,1 1 0,-1-1 0,1 0 0,4 1 1,6 2 216,1-1 0,-1 0 0,1-1 0,0-1 1,0 0-1,0-1 0,0-1 0,30-3 1,-43 3-147,0 0 0,0 0 0,-1 0 0,1-1 0,0 1 0,0 0 0,-1-1 0,1 0 0,0 1 0,-1-1 0,1 0 0,-1 0 0,1 0 0,-1 0 0,1 0 0,-1 0 0,0 0 0,1-1 0,-1 1 0,0 0 0,0-1 0,0 1 1,0-1-1,0 1 0,0-1 0,1-3 0,-1-1 160,1-1 0,-1 0 0,-1 0 0,1 0 0,-1-11 0,0 7-119,-1 5-102,0 0 0,0-1 0,-1 1 0,1 0 1,-1 0-1,-1 0 0,1 0 0,-1 0 0,0 1 0,0-1 1,-1 1-1,0 0 0,0 0 0,0 0 0,0 0 0,-1 1 1,1-1-1,-1 1 0,-8-4 0,-3-4-263,-2 1 1,0 1-1,0 1 1,-38-14-1,28 14-1394,-1 2 1,0 0-1,-39-3 0,-17 4-5287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0 4802,'0'0'8380,"-24"2"-7166,-3 0-739,-51 9 0,73-9-401,-1 0 1,1 1-1,0-1 1,-1 1 0,1 0-1,0 0 1,1 1-1,-1-1 1,1 1-1,-1 0 1,1 0 0,0 1-1,1-1 1,-1 1-1,1 0 1,0 0-1,-5 10 1,-1 1 69,-8 13 48,2 1 0,1 1 0,1 0 0,1 0 0,-13 65 0,15-38-3,2 1 1,0 90-1,7-118-180,2-1-1,1 0 1,1 0-1,2 0 1,0 0-1,3 0 1,0-1-1,2-1 1,1 1-1,26 46 1,-16-40-194,1-2-1,3-1 1,0 0 0,2-2 0,1-1-1,63 50 1,-59-56-493,0-1-1,2-2 0,0-1 1,2-1-1,0-2 0,0-2 1,48 12-1,57 2-3269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6547,'0'0'8681,"10"12"-8075,23 25 177,-1 2-1,-2 2 1,27 48 0,-43-65-619,-1 2 0,-2-1 0,0 2-1,-2 0 1,-1 0 0,-1 0 0,6 46 0,-10-48-119,-2 0 0,-1 0 0,-1 0 0,-5 28-1,4-39-26,-2 0 0,0 0 0,0-1-1,-1 1 1,-1-1 0,0 0 0,-1-1-1,-14 20 1,10-16-7,0-1 0,-1-1 0,-1 0 0,0 0 0,-1-1 0,-1-1 0,-20 13 0,23-20-59,12-4-97,0-1 1,0 0-1,-1 0 1,1 0 0,0 0-1,0 0 1,-1 1-1,1-1 1,0 0 0,-1 0-1,1 0 1,0 0-1,0 0 1,-1 0 0,1 0-1,0 0 1,-1 0-1,1 0 1,0 0 0,-1 0-1,1 0 1,0 0-1,0 0 1,-1-1 0,1 1-1,0 0 1,-1 0-1,1 0 1,0 0 0,0-1-1,0 1 1,-1 0-1,1 0 1,0 0 0,0-1-1,0 1 1,-1 0-1,1-14-4694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7347,'0'0'8964,"37"46"-8131,-18-13 63,-3 3-512,0 3-272,-3-5 33,-2-1-65,0-1-160,-1-6-32,1 0-1345,3-4-768,2-5-1873,0-7-3025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0 7395,'0'0'8548,"-149"101"-7555,98-45-433,5 1 0,4 4-448,4-8-48,3-8-16,6-6-48,8-10-1248,5-8-1409,13-9-2066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4434,'0'0'12737,"15"5"-12175,50 19-4,-62-22-526,0 0 0,0 0 0,0 0 0,0 0-1,-1 0 1,1 1 0,-1 0 0,1-1 0,-1 1 0,0 0 0,0 0 0,0 0 0,0 0 0,-1 0-1,1 1 1,-1-1 0,0 0 0,2 7 0,-1 0 14,-1-1-1,-1 0 1,1 1 0,-1-1 0,-2 11-1,1-16-27,0 1 0,0-1-1,-1 0 1,0 0-1,0 0 1,0 0-1,0 0 1,0 0-1,-1-1 1,1 1-1,-1-1 1,0 1 0,0-1-1,-1 0 1,1 0-1,-1 0 1,1-1-1,-1 0 1,0 1-1,0-1 1,-7 3 0,0-1 458,1 0 1,-1 0 0,0-1 0,0 0 0,-1-1 0,1 0 0,-19 0 913,39-2-78,423 0-359,-398-1-2292,-32 1-205,-5-1-263,-21 1-2155,-38 0-5325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15 960,'0'0'6022,"-12"4"-5806,-41 14 9990,76-18-9917,5-3-85,52-12 0,-57 9-820,1 2 1,1 0 0,24 0-1,-47 4-20,8 0 19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2177,'0'0'9925,"-48"25"-8341,48-23-847,13 0-561,22-2 544,13 0-160,13 0-480,14 0-160,11-4-1729,2-11-3537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4114,'0'0'6910,"14"-6"-6459,47-20-243,-58 25-174,1-1 1,-1 1 0,0 0 0,1 1 0,-1-1-1,0 0 1,1 1 0,-1 0 0,1 0-1,-1 0 1,1 0 0,-1 1 0,1-1-1,-1 1 1,1 0 0,-1 0 0,0 0 0,0 0-1,1 1 1,-1-1 0,0 1 0,0 0-1,0 0 1,-1 0 0,1 0 0,0 0-1,-1 1 1,4 3 0,-2 0 25,-1-1-1,1 1 1,-1-1 0,-1 1 0,1 0-1,-1 0 1,0 0 0,0 1 0,-1-1-1,0 0 1,0 1 0,0 10 0,0-9 37,-2-1 0,1 0 1,-1 1-1,0-1 1,0 0-1,-1 0 1,0 0-1,0 0 1,0 0-1,-1 0 1,0-1-1,-1 1 0,0-1 1,0 0-1,0 0 1,-8 9-1,-8 7 202,12-14 221,0 0-1,-12 18 0,52-24 3555,12 1-4325,34-3 341,1 0-1838,-28 3-2493,-20 2-1124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22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70 16,'0'0'12531,"-28"26"-11715,-90 94-146,109-110-598,1 0-1,0 1 1,0 0 0,1 0-1,1 0 1,0 1-1,0 0 1,2 1 0,-1-1-1,1 1 1,-3 20-1,6-30-66,-3 19 91,0 0-1,-1 26 0,5-40-88,0 0-1,0-1 0,1 1 1,-1 0-1,2 0 0,-1-1 0,1 1 1,0-1-1,1 1 0,3 6 0,-2-7 10,1-1 0,0 0-1,0-1 1,1 1 0,-1-1 0,1 0-1,0 0 1,1-1 0,-1 0-1,1 0 1,0 0 0,0-1 0,0 0-1,0 0 1,0-1 0,12 3-1,8 0 75,-1 0-1,1-2 0,37 0 1,-45-3-23,0 1 128,-1-1 0,0-1 0,36-5 0,-49 4-113,0 1 1,0-1-1,0 0 1,0 0-1,0 0 1,0-1-1,-1 1 0,1-1 1,-1 0-1,0-1 1,0 1-1,0-1 1,0 0-1,-1 0 1,1 0-1,-1 0 1,5-9-1,-3 2 75,-1 1-1,-1-1 0,0 0 0,0-1 0,-1 1 1,-1 0-1,0-1 0,0 1 0,-1-1 1,-2-16-1,2 8-4,-1 7-115,0-1 1,-1 1 0,-1-1 0,0 1 0,0-1 0,-2 1 0,1 0 0,-9-14 0,3 9 18,0 0 0,-2 1 0,0 0 0,-27-29 0,11 20-170,-2 1 0,0 1-1,-1 1 1,-1 2 0,-49-25-1,74 42-243,6 4 204,0-1-1,0 0 1,0 0 0,0 1-1,0-1 1,-1 1 0,1-1-1,0 1 1,0-1-1,-1 1 1,1 0 0,0-1-1,0 1 1,-1 0 0,1 0-1,-2 0 1,3 7-2658,9 21-1889,16 9-112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21 6995,'0'0'8612,"6"-3"-8209,1 0-305,-1 0-1,1 0 1,0 1-1,0 0 1,0 0-1,1 1 1,-1 0-1,0 1 1,0-1-1,9 2 1,5 0 60,1 1 0,32 8 0,-90-5-1091,-19-3 580,18-1 191,-50 8-1,84-8 171,-1 0 0,0 1 0,1-1 0,-1 1 0,0 0 0,1 0 0,0 0 0,0 0 0,-1 0 0,1 1 1,0 0-1,1-1 0,-1 1 0,0 0 0,1 0 0,0 1 0,0-1 0,0 0 0,0 1 0,0-1 0,1 1 0,-1 0 0,1-1 0,-1 8 0,-2 5 67,1 1 0,1 0 0,0 0 0,2 20 0,-1-34-50,1 0 0,0 0 0,1-1 0,-1 1 0,0 0 0,1 0 0,-1-1 0,1 1 0,0 0 0,0-1 0,0 1 0,0-1 0,1 1 0,-1-1 0,1 1 0,-1-1 0,1 0 0,0 0 1,0 0-1,2 2 0,0-1 53,0-1 1,0 0-1,0-1 1,0 1 0,0-1-1,0 1 1,0-1 0,1-1-1,-1 1 1,0 0-1,1-1 1,6 0 0,50-2 898,-19 1-717,59 5 1,-89-3-266,-1 0-1,0 2 1,0-1 0,0 1 0,0 1-1,0 0 1,0 1 0,-1 0 0,19 12 0,-26-15-5,0 1 0,0-1 0,0 1 1,-1 0-1,1 0 0,-1-1 0,0 2 0,0-1 1,0 0-1,0 0 0,0 1 0,-1-1 1,2 6-1,-1 0 9,0 0 0,-1 0 0,0 0 0,-1 13 0,0-19 0,0-1 0,-1 1 0,1-1 0,0 0-1,-1 1 1,0-1 0,0 0 0,0 1 0,0-1 0,0 0 0,0 0-1,0 0 1,-1 0 0,1 0 0,-3 3 0,0-1 31,0-1 0,-1 1 0,1-1 0,-1 0 0,1 0 0,-10 4 0,4-3-146,0 0-1,0-1 1,-1 0 0,1-1 0,-1 0 0,-21 1 0,30-3-329,1 0 224,0 0 0,0 1 1,0-1-1,1 0 0,-1 0 0,0 0 1,0 0-1,0 0 0,1 0 0,-1-1 1,0 1-1,0 0 0,0 0 1,1-1-1,-1 1 0,0 0 0,0-1 1,0-9-4447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0 6435,'0'0'8286,"-14"11"-8147,8-5-115,-2-1 3,1 1-1,0 0 1,0 1-1,0 0 1,1 0-1,-1 0 1,2 1-1,-1 0 0,1 0 1,1 0-1,-1 1 1,-3 11-1,3 2 41,1 0 1,2 0-1,0 1 0,1-1 0,3 24 0,-2-41-63,0 0 0,1-1 0,-1 1-1,1-1 1,0 1 0,1-1 0,-1 1 0,1-1 0,0 1-1,0-1 1,0 0 0,0 0 0,1 0 0,0 0 0,0-1-1,0 1 1,0-1 0,6 5 0,-3-4 17,-1 0 0,1-1 1,0 0-1,0 0 0,0 0 1,0-1-1,0 0 0,1 0 0,-1-1 1,1 0-1,-1 0 0,11 0 1,-10 0-29,-1-1 190,0 0 0,0 0 0,0 0-1,0 0 1,0-1 0,6-2 0,-10 3-109,0-1 0,-1 0 0,1 1-1,-1-1 1,1 0 0,-1 0 0,0 0 0,1 0 0,-1-1 0,0 1 0,0 0 0,0 0 0,0-1 0,0 1 0,0-1 0,0 1 0,0-1 0,0 1 0,-1-1 0,1 1 0,-1-1 0,1 0 0,-1 1 0,0-1 0,1-3 0,0-2 26,0-1 0,-1 1 0,0-1 0,0 1 0,0-1 0,-1 1 0,0-1 0,-3-9 0,2 12-97,0 0 0,0 1 0,-1-1 0,1 1 0,-1-1 0,0 1 0,0 0 0,0 0 0,-1 0 0,0 1 0,1-1 0,-1 1 0,-7-4 0,-4-3-172,0 2 0,-1-1 0,0 2 1,-1 0-1,0 1 0,-32-7 0,12 7-2194,-1 1 0,-47 0 0,-13 4-6268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 5651,'0'0'7849,"-25"6"-6849,8-3-848,4 0-67,1 0 0,-1 0-1,1 1 1,-13 6 0,19-6-56,-1-1 1,1 1-1,0 0 0,1 0 1,-1 1-1,1-1 0,0 1 1,0 1-1,0-1 1,1 1-1,0-1 0,-5 10 1,-7 18 168,1 0 1,1 1 0,2 0-1,2 1 1,-10 62 0,10-23 159,0 133-1,10-168-277,2 0 1,13 76-1,-10-94-53,1 0 0,1-1 0,1 1 0,0-1 0,2-1 0,21 35 0,-10-27-104,0-1 1,2 0-1,1-2 1,1-1-1,1 0 0,1-2 1,0-2-1,2 0 1,42 20-1,-15-12-1304,1-3 0,1-3 0,0-2 1,79 15-1,44-5-4966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26 2465,'0'0'10736,"0"-6"-9496,3-11-559,-3 17-665,0 0-1,1 0 0,-1-1 0,0 1 0,0 0 0,0 0 0,0 0 1,1 0-1,-1 0 0,0 0 0,0-1 0,0 1 0,0 0 0,1 0 1,-1 0-1,0 0 0,0 0 0,1 0 0,-1 0 0,0 0 0,0 0 1,0 0-1,1 0 0,-1 0 0,0 0 0,0 0 0,0 0 0,1 0 1,-1 0-1,0 0 0,0 0 0,0 1 0,1-1 0,-1 0 0,0 0 1,0 0-1,0 0 0,1 0 0,-1 1 0,4 3 84,-1-1-1,0 2 1,1-1-1,-1 0 1,-1 1 0,4 5-1,11 25 214,-1 1 0,-2 1 0,-1 0 0,-2 0 0,12 78 0,-13-31 32,-3 145-1,-7-210-322,-2 0 0,1 0 1,-2 0-1,-1 0 0,0 0 1,-1-1-1,-1 0 0,-1 0 1,-1 0-1,0-1 0,-1 0 1,-1-1-1,0 0 0,-1-1 1,-1 0-1,-14 14 1,19-22-51,0 0 0,-1 0 0,0-1 1,0 0-1,0 0 0,-1-1 0,0 0 1,0-1-1,0 0 0,-1 0 1,1-1-1,-1 0 0,0 0 0,0-1 1,0-1-1,-15 1 0,16-2-514,-12 1-1389,11-6-2100,8-15-2629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 5138,'0'0'11491,"0"-5"-10286,0 3-1246,0 6 163,0 14-189,-8 257-771,5-233-3462,3-14-1818,0-17 118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7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2801,'0'0'12326,"-72"31"-11846,37 10 16,1 0 1,2 0-177,5-5-48,3-2-272,2-8-32,6-2 16,0 3-1761,8-6-3505,0 4-3458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6675,'0'0'7126,"24"8"-6814,78 32-69,-98-38-237,-1 0 1,1 0-1,-1 0 1,1 0-1,-1 1 1,0 0-1,0 0 1,0 0 0,0 0-1,-1 0 1,1 0-1,-1 1 1,0-1-1,0 1 1,0 0-1,-1-1 1,1 1-1,-1 0 1,2 6-1,-2-2 5,0 1 0,-1-1 0,0 1 1,0 0-1,-1-1 0,-2 13 0,3-17-1,-1-1 1,0 1-1,0 0 0,-1-1 0,1 1 1,-1-1-1,1 1 0,-1-1 1,0 0-1,-1 0 0,1 1 0,0-2 1,-1 1-1,-4 4 0,2-3 36,0 0-1,-1-1 0,1 0 0,-1 0 1,0 0-1,0-1 0,-12 4 1,-4-2 1186,0 0 0,0-2 0,-42 0 1358,67-2-2318,365 0 1017,-338-4-1323,-29 4-287,0 0 0,0-1 0,0 1 0,0-1 1,0 1-1,0-1 0,0 1 0,0-1 0,0 0 0,0 1 0,-1-1 0,1 0 0,0 0 0,1-1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8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0 2817,'0'0'8610,"-24"7"-7882,12-3-629,1-2-22,0 1 0,1 0 0,-1 1 0,1 0 0,0 1 0,0 0 0,1 0 0,-1 1 0,1 0 0,0 1 0,1 0 0,0 0 0,0 1 0,0 0 0,-12 18 0,-7 21 216,2 2 1,1 1-1,3 0 0,3 2 0,1 0 1,3 1-1,-7 56 0,7-7 345,5 0 1,6 186-1,5-260-590,0 0 1,2 1 0,1-2-1,2 1 1,17 49 0,-15-55-44,1-1 1,1-1 0,1 0 0,1 0 0,1-1 0,0-1 0,26 26 0,-12-19-108,0-1 1,2-1-1,0-2 1,2 0-1,43 20 1,-15-14-1600,2-2 0,76 20 0,82 7-6079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38 4994,'0'0'10053,"5"-7"-9026,-3 5-971,-1 0 0,1 0 1,0 0-1,0 0 0,0 0 0,-1 0 1,2 0-1,-1 0 0,0 1 0,0-1 0,1 1 1,-1-1-1,0 1 0,1 0 0,0 0 1,-1 0-1,1 1 0,-1-1 0,1 0 0,0 1 1,0 0-1,-1 0 0,1 0 0,0 0 1,0 0-1,-1 0 0,1 1 0,0-1 0,-1 1 1,1 0-1,0 0 0,-1 0 0,1 0 1,-1 0-1,0 0 0,1 1 0,-1-1 0,0 1 1,0 0-1,2 1 0,10 11 167,-1 0 1,-1 0-1,0 1 0,-2 1 0,18 30 0,4 15 322,-2 1 0,32 98 0,24 143 363,-61-205-797,-6 2 1,-3 0-1,-5 1 1,-2 110-1,-10-182-93,-1 0 0,-1 1 0,-1-1 0,-2 0 0,-1-1 1,-2 1-1,0-2 0,-2 1 0,-1-1 0,-1-1 0,-24 37 0,15-31 28,-1-1 1,-2-2 0,0 0-1,-45 37 1,50-49-24,0-2 0,-1 0-1,-1-1 1,0-1 0,-1-1 0,-1-1 0,-39 13 0,15-13 79,44-10-228,0 0-1,-1-1 1,1 1 0,-1-1-1,1 0 1,0-1-1,-1 1 1,-6-2 0,10 2 46,1-1 0,0 1 1,-1 0-1,1 0 1,0-1-1,-1 1 1,1 0-1,0 0 1,-1-1-1,1 1 0,0-1 1,-1 1-1,1 0 1,0-1-1,0 1 1,-1-1-1,1 1 1,0 0-1,0-1 0,0 1 1,0-1-1,0 1 1,0-1-1,0 1 1,0-1-1,0 1 0,0-1 1,0-36-4272,7-20-3338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5106,'0'0'7396,"0"60"-6932,0-24 208,0-2-240,-3-6-368,0-1 33,3-3-97,0 0-225,0-5-1599,11-2-2354,10-7-1345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22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10101,'0'0'5938,"-48"186"-5297,32-97-33,14-3-384,2 1-96,8-5-48,29-10-80,11-10 0,6-11-16,-4-17-1232,-4-13-1,-11-14-2161,-11-7-3313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3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 6467,'0'0'9314,"-15"3"-8946,11-2-333,-4 0 30,1 0-1,0 1 0,0 0 1,0 0-1,0 1 0,1 0 1,-1 0-1,1 1 0,-1-1 1,1 1-1,0 1 0,1-1 1,-1 1-1,-8 9 0,-124 177 1017,84-113-1316,51-74-279,0 0 0,0 1 0,1 0 0,-1-1 1,-2 8-1,2 15-6629,3-11 190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43 3778,'0'0'12915,"26"-9"-12152,1-1-562,53-12 1,-77 21-190,0 1 0,0 0-1,0 0 1,-1 0 0,1 0 0,0 0 0,0 1 0,0-1-1,0 1 1,0 0 0,-1 0 0,1 0 0,0 0 0,0 0 0,-1 1-1,1-1 1,-1 1 0,0-1 0,1 1 0,-1 0 0,0 0 0,3 4-1,-1-1-1,0 1 0,-1-1 0,0 1 0,0 0 0,0 0 0,-1 0 0,2 8 0,-2-8 7,0 1 0,-1 0 0,0 0 1,0 0-1,0 0 0,-1 0 0,0-1 0,-2 14 0,1-16-9,0 0 0,0 0 0,-1 0 0,1 0 0,-1-1 0,0 1-1,0 0 1,0-1 0,0 1 0,-1-1 0,1 0 0,-1 0 0,0 0-1,0 0 1,-5 3 0,-5 3 75,0 0-1,-1-1 1,0-1-1,0-1 1,-1 0 0,-17 5-1,-3-2 1161,-57 6-1,87-13 494,8-1-751,19 0-551,37 0-686,10 0 251,78-2-41,-146 1 50,0 0 0,-1 0 0,1 0 0,0 0 0,-1 0 0,1 0 1,0-1-1,-1 1 0,1 0 0,0 0 0,-1-1 0,1 1 0,-1 0 0,1-1 0,-1 1 1,1 0-1,0-1 0,-1 1 0,0-1 0,1 1 0,-1-1 0,1 1 0,-1-1 0,1 1 1,-1-1-1,0 1 0,1-1 0,-1 0 0,0 1 0,0-1 0,0 0 0,1 1 0,-1-1 1,0 1-1,0-1 0,0 0 0,0 1 0,0-1 0,0 0 0,0 1 0,0-1 0,0 0 1,-1 1-1,1-1 0,0-1 0,-1-4 43,1 5-62,0 1-13,22-4 179,-22-6-1201,-1-25-9772,-1 15 1982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2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23 4498,'0'0'8860,"0"-4"-7902,0-10-385,0 10-172,0 6-143,-10 462 3277,6-151-2466,4-204-870,4-58-13,-2-33-857,-1-1 0,-1 22 0,-1-33-208,1-1 0,-1 1 0,-1 0 0,1 0 0,-1-1 0,-3 7 0,-3 2-3005,0 0 1,-16 18-1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24 7828,'0'0'8054,"23"-6"-7793,-6 1-245,1 1 0,0 1 0,22-2 0,-38 5-15,-1 0 0,1 0 0,-1 0-1,1 0 1,-1 1 0,1-1-1,-1 1 1,1-1 0,-1 1 0,1-1-1,-1 1 1,0 0 0,1 0-1,-1-1 1,0 1 0,0 0 0,0 0-1,0 0 1,0 1 0,0-1-1,0 0 1,0 0 0,0 0 0,0 1-1,0-1 1,-1 0 0,2 3-1,-1 1 8,0 1-1,1-1 0,-2 1 0,1 0 0,0 8 0,-1-5 5,1-1-7,-1 1 0,0 0 1,0-1-1,-1 1 0,0-1 0,0 1 0,-1-1 1,0 0-1,-1 1 0,0-1 0,0 0 0,-1-1 0,0 1 1,0-1-1,-1 1 0,-9 10 0,4-5 155,-1-1-1,-1 0 0,0-1 1,0-1-1,-1 0 1,-1 0-1,1-1 0,-1-1 1,-1-1-1,0 0 1,-20 7-1,35-14-105,0 0 0,0 0 0,0 0 0,0 0 0,0 0 0,0 1 0,0-1 0,1 0 0,-1 0 0,0 0 0,0 0 0,0 0 0,0 0 0,0 0 0,0 0 0,0 0 0,0 1 0,0-1 0,0 0 0,0 0 0,0 0-1,0 0 1,0 0 0,0 0 0,0 0 0,0 1 0,0-1 0,0 0 0,0 0 0,0 0 0,0 0 0,0 0 0,0 0 0,0 1 0,0-1 0,0 0 0,0 0 0,0 0 0,0 0 0,0 0 0,0 0 0,0 0 0,0 1 0,0-1 0,0 0 0,0 0 0,0 0 0,-1 0 0,1 0 0,0 0 0,0 0 0,0 0 0,0 0 0,0 0 0,0 0 0,0 0 0,-1 1 0,1-1 0,0 0 0,0 0 0,0 0-1,0 0 1,0 0 0,0 0 0,0 0 0,-1 0 0,1 0 0,0 0 0,0 0 0,15 7 659,24 6-987,-38-13 360,34 9 141,0-2-1,66 5 0,-14-8-1665,1-3-4108,-37-1-1576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4 8660,'0'0'7414,"20"-1"-6707,66-1-256,-78 2-421,0 0 0,0 1 0,14 2 1,-15-2 248,-78-2-388,-109 4 13,175-3 92,0 1 0,0 0 0,0 0 0,0 0 1,0 0-1,0 1 0,0-1 0,1 1 0,-1 1 1,1-1-1,-1 1 0,1-1 0,0 1 0,0 1 0,0-1 1,1 0-1,-1 1 0,1 0 0,0 0 0,0 0 1,0 0-1,0 0 0,1 1 0,0-1 0,0 1 1,0-1-1,0 1 0,1 0 0,-1 0 0,1 0 1,1 0-1,-1 0 0,1 0 0,0 5 0,-1-7 29,1 0 0,0-1-1,0 1 1,0-1-1,0 1 1,0 0 0,1-1-1,-1 1 1,1 0 0,-1-1-1,1 1 1,0-1 0,0 0-1,0 1 1,1-1-1,-1 0 1,1 1 0,-1-1-1,1 0 1,-1 0 0,1 0-1,0-1 1,0 1 0,0 0-1,0-1 1,1 1-1,-1-1 1,0 1 0,0-1-1,1 0 1,-1 0 0,1 0-1,2 0 1,11 4 263,0-1 1,0-1-1,1 0 1,18 0-1,-18-2-186,-1 0 1,0 2-1,0 0 0,20 6 0,-31-7-102,0 1 0,0-1 0,-1 1 0,1-1 0,0 1 0,-1 1 0,0-1 0,0 0 0,0 1 0,0 0 0,0 0 0,-1 0 0,0 1 0,0-1 0,0 1 0,0 0 0,2 5 0,-1 3-2,0 0 0,0 1 1,-1-1-1,-1 1 0,-1 0 1,1 0-1,-3 26 0,1-39 3,0 3 7,0-1 0,0 1 0,-1 0 0,1 0 0,-1-1 0,0 1 0,0 0 0,-1-1 0,1 1 0,-1-1 0,1 0 0,-1 1 0,0-1 0,-1 0 0,1 0 0,0 0 0,-1 0 0,0-1 0,1 1 0,-1-1 0,0 1 0,0-1 0,0 0 0,-1 0 0,1-1 0,-1 1 0,1 0 0,-1-1 0,-6 2 0,-8 1 36,-1-1 0,1 0 0,-1-2 0,-30 0 0,47-1-43,-3 0 12,1 0 0,-1 0 0,0 0 1,0-1-1,0 0 0,-5-2 0,9 3-191,0 0 0,0-1 0,0 0 0,0 1 0,0-1 0,0 0-1,0 1 1,0-1 0,0 0 0,0 0 0,0 0 0,1 0 0,-1 0 0,0 0 0,1 0 0,-1 0 0,0 0 0,1 0 0,-1 0 0,1 0 0,0 0 0,-1 0 0,1-1 0,0 1 0,0 0 0,0 0 0,0 0-1,0-2 1,0-7-5902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 7972,'0'0'6213,"-24"0"-5605,11-1-547,1 1-12,-1 0 0,1 1 0,-1 0 1,-14 3-1,22-2-39,-1-1 0,0 1-1,1 1 1,-1-1 0,1 1 0,0 0 0,-1 0-1,1 0 1,1 1 0,-1-1 0,0 1 0,1 1-1,0-1 1,-4 6 0,-1 2-2,1 1-1,0 0 1,1 1 0,0-1 0,1 1-1,1 1 1,-6 23 0,6-15 11,2 1 0,0-1 0,2 1 0,1 28 0,0-45-22,1 1 0,0 0-1,0-1 1,1 1 0,-1-1-1,2 1 1,-1-1 0,1 0 0,0 0-1,1 0 1,0 0 0,0-1-1,0 1 1,1-1 0,0 0-1,0-1 1,0 1 0,1-1-1,0 0 1,0 0 0,0-1-1,1 1 1,-1-2 0,1 1 0,0-1-1,0 0 1,0 0 0,1 0-1,-1-1 1,1-1 0,-1 1-1,9 0 1,-8-2 39,2 1 27,0 0 0,0-1-1,0 0 1,11-2 0,-18 2 21,-1 0 0,0-1 0,0 1 0,0-1 0,0 0 0,0 1 0,0-1 0,0 0 0,0 0 1,0-1-1,-1 1 0,1 0 0,0 0 0,-1-1 0,1 1 0,-1-1 0,1 0 0,-1 1 0,0-1 0,0 0 0,1 0 1,-1 0-1,-1 0 0,3-3 0,-1-4 92,0 0-1,0 0 1,-1 0 0,0 0-1,0-1 1,-1 1 0,0 0 0,-1 0-1,0 0 1,-1 0 0,0 0-1,0 0 1,0 0 0,-6-10 0,5 12-229,-1 1 0,1-1 0,-1 1 0,-1-1 0,1 2 0,-1-1 0,0 0 0,-1 1 0,1 0 1,-1 0-1,0 0 0,0 1 0,0 0 0,-1 0 0,0 1 0,1 0 0,-15-5 0,10 5-964,-1 1 0,-20-2-1,-37 1-5099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 8292,'0'0'3863,"-27"11"-1910,-5 1-1270,-49 29 0,76-38-596,0 1 1,0 0 0,0 0-1,0 0 1,1 0-1,0 1 1,0 0 0,0 0-1,1 0 1,-1 0-1,-4 11 1,-14 31 338,2 1 0,3 0 1,1 2-1,3-1 0,-9 65 0,11-30-243,5 0 0,5 123-1,2-174-179,2 1-1,1-1 0,2 0 0,1 0 1,1-1-1,2 0 0,2-1 0,0 0 1,2 0-1,2-1 0,0-1 0,32 41 1,-22-38-210,2-1 0,2-1 1,0-2-1,2 0 1,1-3-1,67 41 0,-45-36-1619,1-3 0,1-2 0,115 33 0,8-17-2988,-165-39 4434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4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8900,'0'0'4205,"23"8"-2308,-13-5-1703,-1 0-78,0-1 1,0 2-1,0-1 1,0 1-1,-1 0 1,0 1-1,0 0 1,0 0-1,0 1 1,-1 0-1,0 0 1,0 1 0,-1 0-1,0 0 1,0 1-1,-1-1 1,9 16-1,-3 4 169,0 1 1,-2 1-1,-1-1 0,-2 1 0,5 49 1,-6-3 129,-5 78 1,-1-127-377,-1 0 1,-1 0-1,-1-1 0,-1 1 1,-2-1-1,0 0 0,-2-1 1,0 1-1,-2-2 1,-1 0-1,0 0 0,-2-1 1,-1 0-1,0-2 1,-2 1-1,-26 24 0,20-24 46,0-2 0,-32 21 0,-1-9-1021,46-26-171,-1-1 0,1-1 0,-15 4 0,5-6-6157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 6035,'0'0'9495,"-3"-4"-8385,-7-10-179,7 10-347,3 18-82,0 460 565,0-463-1707,0 0 1,1 0-1,4 20 1,-4-26-375,1 0 0,0-1 0,-1 1 0,1-1 0,1 0 1,4 7-1,9 8-7870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1 5683,'0'0'10418,"-16"-1"-9631,3 1-666,-1 0-1,0 1 1,1 1 0,-1 0 0,1 0 0,0 1 0,-1 1 0,1 0-1,-12 7 1,-46 24 366,2 2-1,2 4 0,-108 85 0,164-116-1093,0 0 0,-13 18-1,0 8-5883,7-2-2724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23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9700,'0'0'5878,"19"22"-5465,57 76 212,-72-92-560,0 1-1,-1-1 1,1 1 0,-2 0 0,1 0 0,-1 0 0,0 0 0,0 1 0,-1-1 0,0 1-1,0-1 1,-1 10 0,1-2 81,0 68 964,-1-82-790,-1-3-190,1 0 1,-1 1-1,1-1 0,0 0 0,0 0 0,0 1 0,0-1 0,0 0 0,0 0 0,0 1 0,1-1 0,0-2 1,0-5 74,1 0-179,0 0 1,1-1-1,0 1 0,1 0 0,0 0 1,0 1-1,1-1 0,0 1 0,0 0 1,1 0-1,11-11 0,-7 8-15,0 1 1,0 1-1,1-1 0,1 2 1,-1 0-1,2 0 0,17-8 1,-23 13-27,1 0 1,0 0 0,0 1-1,0 1 1,0-1-1,9 0 1,-14 2 3,0 0-1,-1 0 1,1 0 0,0 0-1,0 0 1,0 1-1,0-1 1,0 1 0,0 0-1,0 0 1,-1 0 0,1 0-1,0 1 1,-1-1-1,1 1 1,-1-1 0,1 1-1,-1 0 1,4 3 0,-1 3 0,1 1 0,-1-1 1,-1 1-1,0 0 1,0 0-1,-1 0 1,0 1-1,0-1 1,-1 1-1,1 11 0,0 15-343,-1 50 0,-2-60-179,1-4-609,-1-17 480,1 0 0,-1 0 0,0 0 0,0 0 0,0 0 1,-1 0-1,1 0 0,-1 0 0,0 0 0,-1 0 0,-2 6 1,-8 0-3856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6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8708,'0'0'7924,"24"-6"-7570,6-2-188,43-6-1,-70 14-156,1 0 0,-1 0 0,1 0 0,-1 0 0,1 1 0,-1-1 0,0 1 0,1 0 0,-1 0 0,0 0-1,1 1 1,-1-1 0,0 1 0,0-1 0,0 1 0,0 0 0,0 0 0,-1 1 0,1-1 0,2 4 0,-1-1-3,0 0 0,-1 0 0,0 0 0,0 1 0,0-1 1,0 1-1,-1 0 0,2 7 0,-2-4 2,0-1 0,0 1-1,0-1 1,-1 1 0,-1 0 0,0-1-1,0 1 1,0 0 0,-1-1 0,0 1 0,-1 0-1,0-1 1,0 1 0,-1-1 0,0 0-1,-1 0 1,1 0 0,-2 0 0,1-1-1,-1 0 1,0 0 0,-10 11 0,9-12 143,-1 0 1,0-1-1,0 0 0,0 0 1,0-1-1,-1 0 1,1 0-1,-1 0 0,0-1 1,0-1-1,-1 1 1,1-1-1,0-1 0,-1 1 1,-10-1 864,34-2-371,38-10-572,78-27 1,-42 11-2430,-32 11-1646,-7 1-2830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15 7331,'0'0'10024,"20"-5"-9739,-8 2-255,1 1 1,0 0-1,0 0 1,19 1-1,-31 1-28,1 1-1,0-1 1,-1 1 0,1-1-1,-1 1 1,1-1 0,-1 1-1,0 0 1,1 0 0,-1 0-1,0 0 1,1 0-1,-1 0 1,0 0 0,0 0-1,0 0 1,0 1 0,0-1-1,0 0 1,0 1 0,0-1-1,-1 1 1,1-1 0,0 1-1,-1-1 1,1 3-1,1 3 6,-1 0 0,0 1-1,-1-1 1,0 11-1,0-8 8,1 4 2,0 3 8,-1 0-1,-3 18 1,2-30-14,0 0 1,0 0-1,0 0 1,-1 0-1,0 0 1,0 0 0,0-1-1,0 1 1,-1-1-1,0 1 1,-4 4-1,0-2 141,0 0-1,-1 0 1,1-1-1,-2 0 1,1 0-1,-1-1 1,0 0-1,0 0 1,0-1-1,-1 0 1,1-1-1,-1 0 1,0-1-1,0 0 1,0 0-1,-19 0 1,27-2 780,26 0 643,327-29-71,-99 3-1707,-244 26-31,-25 0-10751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8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3618,'0'0'7627,"8"-6"-6213,-5 11-1403,1 0 0,-1 0 0,-1 0 1,1 0-1,-1 1 0,0-1 0,0 1 0,0-1 0,-1 1 0,0 0 0,1 10 1,0 17-2635,-2 5-2121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 1617,'0'0'9428,"-8"-7"-9492,6 23 64,-4 6-336,-4 4-2001,-4 6-2209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4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92 1024,'0'0'13711,"4"-14"-12812,-3 4-759,0 5-81,0-1 0,1 1 0,-1-1 1,1 1-1,4-9 0,-5 12-37,0 0-1,0 0 0,0 1 1,0-1-1,1 1 1,-1-1-1,1 1 0,-1 0 1,1-1-1,-1 1 0,1 0 1,0 0-1,-1 0 1,1 0-1,0 0 0,0 0 1,0 1-1,0-1 0,0 1 1,0-1-1,0 1 1,0 0-1,2-1 0,7 1 5,-1 0 1,0 0-1,0 1 0,1 0 0,-1 0 0,15 5 1,-21-4-28,1 0-1,-1 0 1,1 1 0,-1 0 0,0-1 0,0 1 0,0 0 0,0 1 0,-1-1-1,1 1 1,-1 0 0,0 0 0,0 0 0,0 0 0,3 7 0,-2-3-1,-1 1 1,0-1 0,0 1-1,-1 0 1,0 0-1,0 0 1,-1 0 0,0 0-1,-1 0 1,0 0-1,-1 0 1,0 0 0,0 0-1,0 0 1,-1 0-1,-1-1 1,0 1 0,0-1-1,0 1 1,-8 12-1,-10 4 33,0-1-1,-1-1 1,-2-1-1,-34 25 0,-12 12 1464,69-57-97,10-1-883,96 0 795,105-1-141,-172-2-1750,1-2 0,-1-2 0,54-15 0,-90 21 365,21-9-3051,-10-2-1838,-4-7-3217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50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11 8116,'0'0'8219,"12"-2"-8045,39-6 53,-29 8-59,-21 0-180,-1 0 1,0 0-1,1 0 0,-1 0 1,0 0-1,1 0 0,-1 0 1,0 0-1,1 0 0,-1 0 1,0 0-1,1 1 0,-1-1 1,0 0-1,1 0 0,-1 0 1,0 1-1,0-1 0,0 0 1,1 0-1,-1 1 0,0-1 1,0 0-1,0 0 0,1 1 1,-1-1-1,0 0 0,0 1 1,0-1-1,0 0 0,0 1 1,0-1-1,0 0 0,1 1 1,-10-1-963,-36 0 681,-64 1 474,106 0-157,1-1 1,-1 0-1,1 1 1,-1 0 0,1 0-1,-1 0 1,1 0-1,-1 0 1,1 0-1,0 0 1,0 1 0,0-1-1,0 1 1,0 0-1,0 0 1,-3 3-1,2-1 15,0 0-1,1 1 1,0-1-1,0 0 1,0 1-1,0 0 0,0-1 1,0 8-1,-1 5 164,1 0-1,1 0 0,2 34 0,-1-49-176,1 1-1,-1-1 0,1 1 0,-1-1 0,1 0 1,0 1-1,0-1 0,0 0 0,0 0 0,1 0 1,-1 1-1,1-1 0,-1-1 0,1 1 0,-1 0 1,1 0-1,0 0 0,0-1 0,0 1 0,0-1 1,0 0-1,0 0 0,1 0 0,-1 0 0,0 0 1,1 0-1,-1 0 0,4 0 0,9 2 107,0 0-1,1-2 1,25 1-1,-13-1 178,-10 1-240,0 0 1,-1 1-1,1 1 1,-1 1-1,0 1 1,20 9-1,-28-11-73,0 0-1,-1 1 1,1 0-1,-1 1 1,0 0-1,0 0 1,-1 1-1,0 0 1,0 0-1,0 1 1,-1 0-1,9 14 1,-14-20 4,1 1-1,-1 0 1,0 0 0,1 0-1,-1 0 1,-1 0-1,1 0 1,0 0 0,-1 0-1,1 0 1,-1 0 0,0 0-1,0 0 1,0 1-1,-1-1 1,1 0 0,-1 0-1,0 0 1,0 0 0,0 0-1,0 0 1,0 0-1,0-1 1,-1 1 0,1 0-1,-1-1 1,0 1 0,0-1-1,0 1 1,0-1-1,-1 0 1,1 0 0,0 0-1,-1 0 1,1 0 0,-7 2-1,-7 3 103,0 0-1,-1-1 0,0-1 0,0-1 1,-31 4-1,-21-3-1516,2-6-5237,48-1-2842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5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8452,'0'0'6456,"-20"21"-6176,-65 75-56,80-89-198,1 0-1,0 0 1,0 0-1,1 0 0,0 1 1,0-1-1,0 1 1,1 0-1,0 0 0,1 0 1,0 0-1,0 0 1,1 0-1,0 12 0,0-4-8,0-2 8,0-1 0,1 1 0,0-1 0,1 1 0,1-1 0,0 0 0,9 21 1,-9-26-5,0-1 0,1 0 0,0 0 0,1-1 0,0 1 0,0-1 0,0 0 1,0 0-1,1-1 0,0 1 0,0-1 0,1-1 0,-1 1 0,10 4 0,-13-8 113,1 1 0,-1-1 1,1 1-1,0-1 0,-1 0 0,1 0 0,0-1 0,-1 1 0,1-1 0,0 0 0,0 0 0,6-1 0,-9 1-69,0-1 0,-1 1-1,1-1 1,-1 1 0,1 0 0,-1-1 0,1 0 0,-1 1 0,1-1 0,-1 1 0,1-1 0,-1 1 0,1-1 0,-1 0 0,0 1 0,1-1 0,-1 0 0,0 1 0,0-1 0,0 0-1,0 0 1,1 1 0,-1-1 0,0 0 0,0 0 0,-1-1 0,1-27 489,0 21-415,0 2-173,0 0 1,-1 1-1,1-1 1,-1 1-1,-1-1 0,1 1 1,-1-1-1,1 1 1,-2 0-1,1-1 0,0 1 1,-1 1-1,0-1 0,0 0 1,-1 1-1,1-1 1,-1 1-1,0 0 0,0 0 1,-1 0-1,1 1 1,-1 0-1,1 0 0,-9-4 1,-33-13-2881,-11 5-2483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50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 7075,'0'0'7017,"-29"13"-6420,11-5-518,3-3-28,1 1-1,0 1 0,1 0 0,-1 1 0,2 0 0,-1 1 1,1 0-1,0 1 0,1 0 0,0 1 0,1 1 1,0-1-1,-11 19 0,-4 12 107,2 0-1,2 2 0,2 1 1,2 0-1,1 1 1,3 1-1,2 1 1,2-1-1,2 1 0,0 55 1,6-85-159,1-1 0,0 1 1,2-1-1,0 1 0,1-1 0,1 0 0,1 0 1,0 0-1,1 0 0,1-1 0,9 17 1,0-7-183,1-1 0,2-1 0,1-1 1,0 0-1,2-1 0,0-2 0,2 0 1,28 18-1,-9-10-1013,1-2-1,1-2 1,1-2-1,53 17 1,68 13-3995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5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8052,'0'0'5829,"30"21"-4751,103 78-203,-121-89-752,0 1 1,-1 0 0,0 1-1,-1 0 1,-1 0-1,0 1 1,0 1-1,-2 0 1,1 0-1,-2 0 1,0 1-1,5 16 1,1 10 167,-2 1 0,-2 0-1,-1 0 1,-3 1 0,0 79 0,-5-94-247,0 0 0,-2-1-1,-1 1 1,-1-1 0,-1 0 0,-2 0 0,-1 0 0,0-1 0,-2-1 0,-20 34 0,14-31-29,-1-1 1,-2 0 0,0-2 0,-2 0 0,0-1-1,-2-1 1,-48 35 0,41-37-1748,-57 30 0,37-29-4161,13-10-3632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51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6867,'0'0'9428,"0"-26"-9235,0 64-161,0 18 400,0 4-176,0 0 0,6-2-224,4-10 32,1-5-128,2-9-400,3-8-2578,0-9-671,3-12-3683</inkml:trace>
  <inkml:trace contextRef="#ctx0" brushRef="#br0" timeOffset="1">479 266 7139,'0'0'9573,"-126"103"-8917,70-57-160,5-1-128,8-1-256,6-3-112,5-3 0,8 3-160,-3-2-3137,8-6-4563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23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11189,'0'0'5106,"155"202"-4433,-136-106 319,-11 8-496,-8-6 97,0-9-433,-27-4-160,-18-4-176,-14-4-1793,-21-7-1617,-25-12-1536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52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1489,'0'0'14662,"23"7"-14315,4 2-261,43 18-1,-67-25-77,1 1-1,0-1 1,0 1 0,-1 0-1,1-1 1,-1 2-1,0-1 1,0 0 0,0 1-1,0-1 1,-1 1 0,0 0-1,1 0 1,-1 0 0,-1 0-1,1 0 1,1 6 0,0 1 18,-1 1 0,-1-1 0,0 1 0,-1 19 0,0-18-1,0-10-14,0 0 0,0 0 0,-1 0-1,1 0 1,0 0 0,-1 0 0,0 0-1,0 0 1,0 0 0,0 0 0,0 0 0,-1 0-1,1-1 1,-1 1 0,0-1 0,0 1-1,-2 2 1,0-2 69,1 0 0,-1-1 0,-1 1 0,1-1 0,0 1-1,0-1 1,-1-1 0,1 1 0,-1-1 0,-5 2 0,-7 0 624,1-1-1,0 0 1,-26-1 1416,57-1-1207,29 1-1018,92-3 509,-111 0-1148,1-1 0,-1-1 0,31-8 1,-22-3-3665,-10-5-3379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09:5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37 8948,'0'0'6307,"26"-7"-5026,83-20-540,-106 26-710,1 1 0,0-1 0,0 1-1,-1 0 1,1 0 0,0 0 0,0 0-1,-1 1 1,1-1 0,0 1 0,-1 0 0,6 2-1,-7-1-16,0-1-1,1 0 1,-1 1 0,0-1-1,0 1 1,-1 0-1,1 0 1,0-1-1,0 1 1,-1 0-1,1 1 1,-1-1-1,2 4 1,0 2-3,-1-1-1,0 1 1,0-1 0,-1 1-1,0 0 1,0 0 0,-1 14-1,0-16-5,0 0-1,0 1 0,-1-1 0,0 0 1,0 1-1,0-1 0,-1 0 1,0 0-1,0 0 0,-4 7 1,3-9 4,0 0 0,0 0 1,0-1-1,-1 1 1,1-1-1,-1 1 0,0-1 1,0 0-1,0 0 0,0-1 1,-1 1-1,1-1 1,-7 2-1,1 0 66,0-1-1,0 0 1,-1-1 0,1 0-1,-1-1 1,1 0 0,-14-1 0,48-4 492,-6-1-497,1 3-49,0 0 0,0 1 0,1 1 0,25 4 0,-40-4-31,-1 1 0,1-1 0,-1 1 0,0 1 0,0-1 0,1 0 0,-1 1 0,0 0 0,0 0 0,-1 0 0,1 1 0,0-1 0,-1 1 0,1 0 0,-1 0 0,0 0 0,0 0 0,0 0 0,0 1 0,-1 0 0,1-1 0,-1 1 0,0 0 0,0 0 0,2 6 0,-3-7 15,-1 0-1,1-1 0,-1 1 0,1 0 0,-1-1 0,0 1 0,0 0 0,0-1 0,0 1 1,0 0-1,-1-1 0,1 1 0,-1 0 0,0-1 0,0 1 0,0-1 0,0 1 0,0-1 1,-1 0-1,1 1 0,-1-1 0,1 0 0,-1 0 0,0 0 0,0 0 0,0 0 0,0 0 1,0-1-1,0 1 0,0-1 0,-1 1 0,1-1 0,-4 2 0,-6 1 80,0 1 0,0-2-1,0 0 1,0 0 0,0-1-1,-14 0 1,-96 2-191,72-6-6119,30 0-3408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0:0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0 112,'0'0'6374,"-13"0"-5313,-48 0 1233,6 0 4040,45 0-4127,17 0-770,22 0-1036,139 4 589,276 40-1,-399-41 289,-67-3-1261,-238-5 11,191 1-22,-124-25-1,243 26-247,398 43 263,-350-28-16,-78-11 21,-16-1-20,-1 0-1,1 0 1,-1 1-1,1-1 1,-1 1-1,6 1 0,-8-1 468,-1-1-407,0 2-63,0-2 58,0 1-13,0 0-2,0 0-30,9-3-5275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0:0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 1393,'0'0'9721,"-11"0"-8733,-96 0 1000,52 0 522,41 0-452,12 0-776,4 0 190,435 2 47,-734-2-1864,340 2 399,33-1 207,-76-1-245,0 2-5,0-2 160,-28 0-8551,-16 0 80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5:5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407 433 3730,'0'0'160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5:1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1105,'0'0'976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23:32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48,'0'0'1953,"0"-32"3412,0 34-5326,0 31 456,1 0 1,1-1-1,9 42 0,2 13 122,3 7-413,-15-91-165,0 1 1,0-1-1,1 1 0,-1-1 0,1 0 0,0 0 0,0 0 0,0 0 0,0 0 0,0 0 0,1 0 0,4 3 0,0-1 313,0 0-1,0 0 1,0-1-1,11 4 0,-17-7-68,0-1-225,-1 1-1,0 0 1,1-1 0,-1 1-1,0 0 1,1-1-1,-1 1 1,0 0-1,0 0 1,0-1 0,1 1-1,-1 0 1,0 0-1,0 0 1,0-1 0,-1 2-1,1-1-136,0-1 0,0 1 0,0-1-1,0 0 1,0 1 0,0-1 0,0 0 0,0 1 0,0-1-1,-1 1 1,1-1 0,0 0 0,0 1 0,0-1 0,-1 0-1,1 0 1,0 1 0,-1-1 0,1 0 0,0 0 0,-1 1-1,1-1 1,0 0 0,-1 0 0,1 0 0,0 1 0,-1-1-1,1 0 1,0 0 0,-1 0 0,-24 4-7199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5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 3025,'0'0'7012,"-3"-7"-6129,-12-22 130,12 22-111,6 7-790,21 0 448,35 4 0,-50-3-568,-1 1 0,1 0 0,-1 1 0,0 0 0,0 0 1,0 0-1,11 8 0,-2 0 16,0 2 0,0 0 0,-1 0 0,-1 2 1,-1 0-1,0 1 0,0 0 0,-2 1 0,0 0 0,14 30 0,-14-22-4,-1 0-1,-2 0 0,-1 1 0,0 1 0,-2-1 0,-1 1 0,2 47 0,-6-46 19,0 1-1,-2-1 0,-1 0 1,-1 1-1,-2-1 1,0 0-1,-13 36 0,-13 7 176,-44 76 1,56-112-83,10-18 17,1 0 0,-10 28 1,16-37-111,0-1 1,0 1-1,1 0 1,0 0 0,0 0-1,1 0 1,0 0-1,2 14 1,-1-19-14,1 1 0,-1-1 0,0 0 0,1 0 1,-1 0-1,1 0 0,0 0 0,0 0 0,0 0 0,1 0 0,-1-1 0,0 0 0,1 1 1,4 2-1,47 29 27,-35-23-22,12 8-5,224 139 302,-181-107-232,90 80-1,-145-114-40,25 29 0,-39-41-29,-1 1 0,1 0 0,-1 1 0,-1-1 0,1 1 0,-1 0 0,0 0 0,-1 0 0,4 12 0,-5-8 5,0 0 0,0 0 0,-1 0 1,0 0-1,-1 0 0,-1 0 0,1 0 0,-2 0 1,1 0-1,-6 11 0,-5 10 239,-33 57 1,25-50-82,-13 24-93,-18 35 478,-87 125-1,-28-22 240,33-45 110,120-137-841,0 1 0,1 0 0,0 1 0,2 0 0,1 1 0,1 1 0,0-1 0,-4 26 0,9-31-53,1 1 0,0-1 1,2 1-1,0 0 0,1 0 0,1 0 0,0-1 1,2 1-1,0 0 0,1-1 0,10 31 0,-2-22-2,1 0 0,0-1-1,24 33 1,60 68 23,-81-106-32,72 82 23,15 19 32,-85-97-48,-1 1 0,0 0 0,13 32 0,-25-45-22,-1 0 1,0 1 0,-1-1-1,0 1 1,-1 0 0,0 0-1,-1 0 1,-2 21 0,1-28 18,-1 0 1,0 0 0,0 0 0,-1 0-1,0 0 1,0 0 0,0 0 0,-1 0-1,1-1 1,-2 1 0,1-1 0,0 0-1,-1 0 1,0 0 0,-9 7 0,-7 7 30,-1-1 1,-31 20-1,18-14-32,-4 3 41,13-10-11,1 1 0,-35 35-1,52-46-29,1 0 0,0 0 0,1 1 0,0 0 0,0 0 0,1 0 0,0 0 0,0 1 0,1-1 0,0 1-1,0 0 1,-2 18 0,0 122 51,6-112-44,-1 1 0,-2-1 0,-11 55 0,-17 18 88,18-68-75,0 0 0,3 1 0,-4 48 0,11 292 368,4-353-345,2-1-1,1 1 1,1-1 0,1 0-1,2-1 1,1 0 0,1-1 0,2 0-1,0 0 1,2-1 0,19 26-1,-23-37-10,-2 1 0,15 30 0,-21-39-40,0-1 1,-1 1-1,-1 0 1,1 0-1,-1 0 1,0 0-1,-1 1 1,1-1 0,-2 0-1,0 9 1,1-14-5,-1 1 1,1-1-1,-1 0 1,0 0-1,0 0 1,0 0-1,0 0 1,0 0 0,0-1-1,-3 4 1,-6 14-1875,10-13-1778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0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34 298 3890,'0'0'8001,"-4"0"-6590,3 1-1363,0-1-1,0 0 1,0 0 0,0 0-1,0 0 1,0 0-1,1 0 1,-1 0 0,0 0-1,0 0 1,0 0-1,0-1 1,1 1 0,-1 0-1,0-1 1,0 1-1,0 0 1,1-1 0,-1 1-1,0-1 1,0 1-1,1-1 1,-1 1 0,0-1-1,1 0 1,-1 1-1,1-1 1,-1 0 0,0 0-1,0-4 120,0 1 0,0 0 0,1-1 0,-1 1-1,1-1 1,0-6 0,0-10 238,-1 11-281,1 0 0,0 1-1,0-1 1,1 0 0,0 1 0,1-1 0,0 1 0,0-1 0,1 1 0,0 0 0,7-12-1,-3 9-49,1 0-1,1 1 0,0 0 0,21-19 0,-27 27-73,0 0 0,0 1 1,0-1-1,0 1 0,1 0 1,-1 0-1,1 0 1,-1 1-1,1-1 0,0 1 1,0 0-1,0 0 0,0 0 1,-1 0-1,1 1 0,0-1 1,0 1-1,0 0 1,0 0-1,0 1 0,0-1 1,8 3-1,-10-2-9,0 1 0,1-1 0,-1 0 0,0 1 0,0 0 0,0 0 0,0-1 0,0 1-1,0 0 1,-1 1 0,1-1 0,-1 0 0,3 4 0,15 37 9,-15-32-9,6 19 6,0 0-1,-2 1 1,-2 0 0,5 44 0,-5 129 1838,-6-221-253,0-15-1019,-1 14-469,0 0 1,2 0 0,0-1-1,1 1 1,1 0-1,9-28 1,-4 25-92,2 1 0,0 0 1,1 1-1,15-20 0,-18 28-12,0 1 0,1-1 0,0 2 1,1-1-1,0 1 0,1 1 0,-1 0 0,14-7 0,-21 13-11,1 1 0,0-1 0,0 1 0,-1 0 0,1 0 0,0 0 0,0 1 0,0-1 0,0 1 0,6 1 0,-7-1 8,-2 0 1,0 0 0,-1 1 1,1-1-1,0 0 0,0 1 1,0-1-1,0 1 0,-1-1 0,1 1 1,0 0-1,0-1 0,-1 1 1,1 0-1,-1 0 0,1-1 0,-1 1 1,1 0-1,-1 0 0,1 0 0,-1 0 1,1-1-1,-1 1 0,0 0 1,1 2-1,6 30-117,-5-23 108,32 165 51,7 28-60,-40-199-138,0 1-1,0 0 0,1-1 1,0 1-1,0-1 1,0 1-1,1-1 0,-1 0 1,1 0-1,0 0 0,5 5 1,-3-5-370,-1 0 0,1-1 0,0 0 0,0 0 0,0-1 0,0 1-1,1-1 1,-1 0 0,10 2 0,40 5-5201,8-3-1580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0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 6035,'0'0'8844,"-13"-2"-7612,-1-1-817,7 1-101,0 0-1,0 1 1,0 0 0,-1 0 0,-7 1 2187,17 0-2165,69-1-100,82 2-805,-131 3-1796,-21-4 2132,0 1-1,-1-1 0,1 0 0,0 1 0,-1-1 1,1 1-1,-1-1 0,1 1 0,-1-1 1,1 1-1,-1-1 0,1 1 0,-1 0 0,1-1 1,-1 1-1,0 0 0,1-1 0,-1 1 0,0 0 1,0-1-1,1 1 0,-1 0 0,0 0 0,0 1 1,1 12-5242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5:2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8 2017,'0'0'13129,"-20"0"-11691,2 0-1436,-34 2 2394,59 0-1961,44 4-147,401 9 522,-354-16-700,291 2 535,742-4 829,-794-7-810,-301 8-112,67-16 2033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0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7668,'0'0'10564,"-3"5"-10388,46-5-160,23 0-32,20 0-144,5-7-3409,-8-15-3010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4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 2161,'-1'-12'16433,"-2"15"-14003,-4 24-3066,-53 295 766,51-278-233,8-38 215,-4 32-2402,5-37 1964,0 1-1,0-1 1,0 1 0,0-1 0,1 0 0,-1 1 0,0-1 0,1 1 0,-1-1-1,1 0 1,0 1 0,-1-1 0,1 0 0,0 0 0,0 0 0,0 1-1,-1-1 1,1 0 0,1 0 0,-1 0 0,0 0 0,2 1 0,22 6-4887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4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7363,'0'0'6782,"-2"9"-6507,-2 4-87,0-1 0,-1 0 0,-1 0 0,0 0 0,-1 0 0,0-1 0,0 0 0,-1 0 0,-18 17 0,3-5 91,-1-1 1,0-1 0,-33 21 0,51-37-99,0-1 1,0 0 0,-1 0-1,0-1 1,1 1-1,-1-2 1,0 1 0,0-1-1,-1 0 1,1 0-1,0-1 1,-9 1 0,15-28 1448,1 25-1608,0 1 0,0-1 1,0 0-1,0 0 0,0 0 1,0 1-1,0-1 1,0 0-1,0 0 0,1 1 1,-1-1-1,0 0 0,0 1 1,1-1-1,-1 0 0,0 0 1,1 1-1,-1-1 0,2 0 1,14-1 42,-7 2-94,-3 0 15,0 1-1,1 0 1,-1 1 0,0-1 0,0 1 0,1 0 0,-2 1 0,1-1 0,9 6 0,53 39-91,-37-24-12,16 10-3151,87 45 0,-65-48-2122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4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 10597,'0'0'5034,"22"-8"-4684,75-22-108,-94 29-231,0 0 0,0 0-1,-1 1 1,1 0-1,0-1 1,0 1-1,0 0 1,0 0-1,0 1 1,-1-1 0,1 0-1,0 1 1,0 0-1,-1 0 1,1 0-1,0 0 1,-1 0-1,1 0 1,-1 1 0,1-1-1,-1 1 1,0 0-1,0-1 1,1 1-1,-1 0 1,-1 1-1,1-1 1,0 0 0,0 0-1,-1 1 1,1-1-1,-1 1 1,2 3-1,0 5 11,0-1 0,-1 1-1,0-1 1,0 1-1,-1 0 1,0 13 0,-1-22-20,0 11 20,1 1 0,-2-1 1,0 0-1,-1 1 0,-3 14 0,3-22-3,0-1 0,0 1 0,-1-1 0,0 0-1,0 0 1,0 0 0,0 0 0,-1 0 0,0-1-1,0 0 1,0 1 0,0-2 0,-1 1 0,-6 4 0,-1-1 204,0 0 1,-1-1 0,0 0 0,0-1 0,0-1 0,0 0 0,-25 4 0,-17-4 3649,175-3-3748,102-1-62,-75-6-4882,-96 0-1553,-7-7-4790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4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68 12278,'0'0'7059,"28"-9"-6571,89-30-98,-110 37-375,1-1 1,0 2-1,-1-1 1,1 1-1,0 0 1,0 0-1,14 2 1,-6 0-794,-210-11 503,192 10 279,0 1 0,0 0 1,-1 0-1,1-1 0,0 1 0,0 0 0,0 1 0,0-1 0,0 0 0,0 1 1,1-1-1,-1 1 0,0-1 0,1 1 0,-1 0 0,1 0 0,-1 0 0,1 0 1,0 0-1,0 0 0,0 0 0,0 0 0,0 0 0,1 0 0,-2 3 0,-1 5 43,0 1-1,0-1 0,1 1 1,-1 12-1,3-19-21,-1-1 0,1 1 0,0-1 0,0 1 0,1-1-1,-1 1 1,2 6 0,-1-9-9,-1 0-1,1 0 1,0 0-1,0 0 1,0-1-1,-1 1 1,1 0-1,0 0 1,0 0-1,0-1 1,0 1-1,0 0 1,1-1-1,-1 1 1,0-1-1,0 1 1,0-1-1,0 0 1,1 1-1,-1-1 1,0 0-1,0 0 1,1 0-1,1 0 1,20 2 89,0 2-1,1 1 1,-2 0-1,1 2 1,-1 1 0,0 0-1,22 13 1,-29-13-109,0 0 0,0 2 0,-1 0 1,-1 0-1,0 1 0,0 1 0,-1 0 0,0 0 1,-2 2-1,14 18 0,-21-27 1,-1 0 1,1 0-1,-1 0 1,0 0 0,0 0-1,0 0 1,-1 1-1,0-1 1,0 1-1,0-1 1,-1 1-1,0-1 1,0 1-1,-1 7 1,0-12 5,1 0 1,-1 1-1,0-1 1,1 0-1,-1 0 1,0 1 0,0-1-1,0 0 1,0 0-1,0 0 1,0 0-1,0-1 1,-1 1 0,1 0-1,0 0 1,0-1-1,-1 1 1,1 0-1,0-1 1,-1 0-1,1 1 1,-1-1 0,1 0-1,-1 1 1,1-1-1,0 0 1,-2 0-1,-3 0 26,-33 5 77,0-2-1,-1-2 1,-42-4 0,69 2-92,1 1-111,-1-1 0,1-1 0,0 0 0,0-1 0,0 0 0,0-1 0,-17-8 0,15 2-1782,13 9 1707,1 1 0,0 0 1,0-1-1,0 1 0,-1 0 0,1-1 1,0 1-1,0 0 0,0-1 0,0 1 0,0 0 1,0-1-1,0 1 0,-1-1 0,1 1 0,0 0 1,0-1-1,0 1 0,1 0 0,-1-1 0,0 1 1,0-1-1,0 1 0,0 0 0,0-1 1,0 1-1,0 0 0,1-1 0,-1 1 0,0 0 1,0-1-1,1 1 0,-1 0 0,0 0 0,0-1 1,1 1-1,-1 0 0,0 0 0,0-1 1,1 1-1,-1 0 0,0 0 0,1 0 0,-1 0 1,1-1-1,-1 1 0,1 0 0,30-9-10462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47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8932,'0'0'5925,"-21"24"-5532,-68 83 362,80-95-641,1 0-1,1 1 1,0 0 0,0 1 0,1-1 0,1 1 0,0 0 0,1 0 0,1 1 0,-2 16 0,4-27-105,-3 22 90,0-1 1,2 1 0,1 39-1,1-56-66,1-1-1,0 1 0,1 0 1,-1-1-1,2 1 0,-1-1 1,1 0-1,1 0 0,-1 0 0,1 0 1,1 0-1,-1-1 0,11 12 1,-8-11 103,0-1 1,1-1 0,0 0 0,1 0-1,-1 0 1,1-1 0,0 0-1,0-1 1,1 0 0,-1-1 0,1 1-1,0-2 1,0 0 0,0 0 0,0 0-1,0-1 1,0-1 0,1 0 0,13-2-1,-22 2-70,0 0-1,0-1 0,-1 1 1,1-1-1,0 1 0,0-1 1,0 0-1,0 0 0,0 1 1,-1-2-1,1 1 0,0 0 1,-1 0-1,1 0 0,-1-1 1,0 1-1,1-1 0,-1 1 1,0-1-1,0 1 0,0-1 1,0 0-1,0 0 0,0 1 1,0-1-1,-1 0 0,1 0 1,0-2-1,1-6 138,0-1 0,-1 1 0,-1 0-1,0-14 1,0 16-110,0-3-51,0 1 0,-1-1 0,-1 1 0,0-1 0,0 1 1,-1 0-1,0 0 0,-1 0 0,0 0 0,-1 0 0,-10-15 1,10 18-278,0 1 0,0-1 0,-1 1 1,0 0-1,-1 0 0,1 1 1,-1 0-1,0 0 0,0 0 0,-1 1 1,1 0-1,-1 1 0,0 0 1,0 0-1,-11-2 0,2 1-1619,0 2 0,-18-1 0,-43 2-8322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4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73 1569,'0'0'12651,"0"-12"-11403,0-37-332,0 37-231,0 23-191,-3 7-253,0 1 0,-6 17 0,-7 34 362,11-2-402,5 88 1,2-66-6352,-2-72-109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5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62 5138,'0'0'6633,"27"-12"-5956,83-32-130,-107 43-525,-1 0 1,1 0-1,-1 0 0,1 0 0,0 1 0,-1 0 0,1-1 1,0 1-1,-1 0 0,1 0 0,0 1 0,-1-1 0,1 0 0,0 1 1,-1 0-1,1-1 0,-1 1 0,6 3 0,-6-3-2,0 1 1,0 0-1,0 0 0,0 0 0,-1 1 1,1-1-1,-1 0 0,1 1 0,-1-1 0,0 1 1,1 2-1,0 0 15,2 7 16,-1 0 0,0 0 0,0 0 0,-2 1 0,0-1 0,0 1 0,-1-1 0,0 1 0,-5 22 0,4-29-26,0 0 0,-1 0 0,1 0-1,-1 0 1,-1 0 0,1 0 0,-1-1 0,0 1 0,-1-1 0,1 0 0,-1 0 0,0 0 0,0 0 0,-1-1 0,1 1-1,-1-1 1,0-1 0,0 1 0,0-1 0,-1 1 0,1-1 0,-9 3 0,-2 0 677,0-1-1,0-1 1,-1 0 0,1-1-1,-1-1 1,0 0 0,-20-1 1080,53-1-1222,191 2 255,6 1-5266,-158-4-215,-1-3-2724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5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28 8116,'0'0'7091,"23"-4"-6523,69-12 115,-51 9-222,-58 7-433,-16 3-7,26-3-14,-11-1 1,1 1 1,0 2 0,-1-1 0,-22 7-1,36-7-9,-1 0-1,1 1 1,0-1-1,-1 1 1,1 0-1,0 0 1,0 1-1,0-1 1,1 1-1,-1 0 1,1 0-1,-1 0 1,1 1-1,0-1 1,0 1-1,1-1 1,-1 1-1,1 0 1,0 0-1,0 0 1,0 1-1,-2 4 1,2 2-2,1-1 0,0 1 1,0-1-1,2 20 0,-1-10 65,0-19-40,0 0 1,0 0 0,1 0-1,-1 0 1,0 0 0,1 0-1,-1 0 1,1 0 0,-1 0-1,1 0 1,-1 0-1,1 0 1,0 0 0,0 0-1,-1-1 1,1 1 0,0 0-1,0-1 1,0 1 0,0 0-1,0-1 1,0 1-1,0-1 1,0 1 0,0-1-1,0 1 1,0-1 0,0 0-1,0 0 1,0 0 0,0 1-1,2-1 1,6 1 189,1-1 1,-1 0-1,10-1 1,-5 1 89,13 0-44,0 1 0,0 1-1,0 1 1,36 10 0,-53-11-243,0 2 1,0 0-1,0 0 1,0 0-1,-1 1 1,0 1-1,0 0 1,0 0-1,-1 1 1,0 0-1,0 0 1,0 1-1,-1-1 1,7 12-1,-11-14-5,0 0 0,0 0-1,-1 0 1,0 0 0,0 1 0,0-1-1,2 9 1,-4-12-6,0 0 1,1 0-1,-1 0 1,0 0-1,0 0 1,0 0-1,0-1 1,0 1-1,0 0 1,-1 0-1,1 0 0,-1 0 1,1 0-1,-1-1 1,0 1-1,0 0 1,0-1-1,1 1 1,-2 0-1,1-1 1,0 1-1,0-1 1,0 1-1,-1-1 0,1 0 1,-1 0-1,-1 2 1,-8 2-4,0 0 1,0 0-1,0-1 1,-1-1-1,-12 3 1,-66 8-862,-6-9-3556,-18-4-5866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5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99 2177,'0'0'11589,"-2"-14"-10345,0 3-1026,0-1 0,1 1 0,1-15 0,0 25-197,0 0 1,1 0-1,-1 0 0,0 0 0,1 0 1,-1 0-1,1 0 0,-1 0 1,1 0-1,-1 0 0,1 0 0,0 0 1,-1 0-1,1 1 0,0-1 1,0 0-1,0 0 0,-1 1 0,1-1 1,0 1-1,0-1 0,0 0 1,0 1-1,0 0 0,0-1 0,2 1 1,27-3 166,-22 3-169,-5 0-12,10-1 34,0 1 0,23 3 0,-31-2-32,-1 0-1,0 0 0,0 1 0,0-1 0,0 1 1,0 0-1,0 0 0,0 0 0,-1 0 0,1 1 1,-1 0-1,4 3 0,-1 0-6,-1 1-1,1 0 1,-1 0-1,0 0 1,0 0-1,-1 1 1,0 0-1,-1 0 1,0 0-1,5 17 1,-6-12-2,0 0 0,0 0 0,-1-1-1,-1 1 1,0 0 0,-4 24 0,3-30 7,-1 0 0,-1 0-1,1 0 1,-1 0 0,0-1 0,-1 1 0,1-1-1,-1 0 1,-1 0 0,1 0 0,-1-1-1,0 1 1,0-1 0,-1 0 0,-7 4 0,-6 5 30,0-1 1,-1-2-1,-32 15 1,46-23 219,0-1 0,0 0 1,0-1-1,0 1 0,-1-1 1,1 0-1,0-1 0,-13 1 1932,19-1-2141,-53-5 123,53 5-168,-1 0-2,1 0-1,0 0 1,0 0 0,0 0-1,0 0 1,0 0 0,0 0 0,0 0-1,-1 0 1,1 0 0,0 0 0,0 0-1,0 0 1,0 0 0,0 0-1,0 0 1,0 0 0,-1 0 0,1 0-1,0 0 1,0 0 0,0 0-1,0 0 1,0 0 0,0 0 0,0 0-1,0 0 1,0 0 0,-1-1-1,1 1 1,0 0 0,0 0 0,0 0-1,0 0 1,0 0 0,0 0 0,0 0-1,0 0 1,0 0 0,0-1-1,0 1 1,0 0 0,0 0 0,0 0-1,0 0 1,0 0 0,0 0-1,0 0 1,0-1 0,0 1 0,0 0-1,0 0 1,0 0 0,0 0 0,0 0-1,0 0 1,0 0 0,0-1-1,0 1 1,0 0 0,0 0 0,0 0-1,0 0 1,0 0 0,0 0-1,0 0 1,1 0 0,-1 0 0,0-1-1,0 1 59,0 0-43,0-2-5,0 2-46,16-3-653,26-9-417,-38 9 1176,-3 3-73,-1-1 0,1 0 0,0 1 0,-1-1 0,1 1 1,0-1-1,0 1 0,-1 0 0,1-1 0,0 1 0,0-1 0,0 1 1,-1 0-1,3 0 0,-1 0 11,-2 0-7,0 0-1,0 0 1,0 0-1,0 0 1,0 0-1,1 0 1,-1 0-1,0 0 1,0 0-1,0 0 1,0 0 0,0 0-1,1 0 1,-1 0-1,0 0 1,0 0-1,0-1 1,0 1-1,0 0 1,0 0-1,1 0 1,-1 0-1,0 0 1,0 0-1,0 0 1,0 0-1,0 0 1,0-1 0,0 1-1,0 0 1,0 0-1,0 0 1,1 0-1,-1 0 1,0 0-1,0-1 1,0 1-1,0 0 1,0 0-1,0 0 1,0 0-1,0 0 1,0-1-1,0 1 1,0 0-1,0 0 1,0 0 0,0 0-1,0 0 1,0-1-1,-1 1 1,1 0-1,0 0 1,0 0-1,1 0-11,0 0-12,0 0-37,1 0 67,0 0 0,0 0 0,0 0-1,0-1 1,0 1 0,0-1 0,0 1-1,4-2 1,-4 1-3,4 0-199,-4 1-323,1-1-1,-1 1 0,0-1 0,1 1 0,-1-1 1,1 0-1,-1 0 0,0 0 0,0 0 1,1 0-1,-1-1 0,0 1 0,0-1 0,0 0 1,-1 1-1,3-3 0,7-16-6493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5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3650,'0'0'8788,"-5"0"-7485,3 0-1328,4 0 203,370 14 2626,-296-11-2633,-71-1-219,-6-3-221,-1 1 0,0-1 1,0 1-1,1 0 0,-1 0 0,0 0 0,0 0 0,0 0 1,1 0-1,-4 1 0,-8 0-1211,-26-3-3381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5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1271 255 800,'0'0'1036,"-3"-22"-241,-13-69-88,14 80-358,0 0 1,-1 1-1,0-1 1,-1 1-1,0-1 1,-8-15-1,9 23-214,1 0 0,-1-1 0,0 1-1,0 0 1,0 0 0,0 0 0,-1 1 0,1-1-1,-1 1 1,0 0 0,1 0 0,-1 0 0,0 1-1,0-1 1,0 1 0,-7-2 0,-20-1 12,1 1 0,0 1-1,-37 2 1,24 1-91,20 0 6,1 1 1,-1 1-1,1 1 1,0 1-1,0 1 1,-23 9-1,-124 64 1059,101-44-509,1 3 1,-102 79 0,145-97-449,0 1-1,2 0 1,0 2-1,1 1 1,2 1-1,0 0 1,2 1-1,1 1 1,-18 42-1,15-21 21,3 2 0,2-1 0,2 2-1,3 0 1,1 0 0,3 1 0,2 0 0,7 95-1,-2-129-133,1-1-1,0 0 1,2 0-1,0 0 0,0 0 1,2-1-1,13 25 1,-8-20 9,1 0 1,2-2 0,0 0-1,33 33 1,-9-18 15,2-1 1,2-2-1,1-2 0,68 34 0,-41-27-34,2-4 0,1-2 0,1-4 0,1-3 0,1-3 0,1-4 0,104 8 0,142-17 624,-278-7-482,1-3 0,-1-1 0,0-2 0,0-3 1,-1-1-1,0-3 0,0-1 0,-2-2 0,0-2 1,-1-2-1,42-27 0,-53 27-104,-2-2-1,0-2 1,-1 0 0,-1-2-1,-1-1 1,32-44 0,-42 48-55,-1 0 1,-1-1 0,-1-1-1,-1 0 1,-1-1 0,-1 0 0,-2-1-1,0 0 1,4-35 0,-7 24 9,-2 1 1,-2-2 0,-1 1-1,-2 0 1,-2 1 0,-1-1-1,-2 0 1,-2 1 0,-1 1 0,-22-52-1,0 11 19,-4 2 0,-3 1 0,-3 3 0,-54-71-1,83 125-54,-1 1-1,-1 0 1,-1 0-1,0 2 1,-1 0-1,-1 1 1,0 1-1,-1 0 1,0 2-1,0 0 0,-1 1 1,0 1-1,-1 1 1,0 1-1,0 0 1,0 2-1,-1 0 1,0 2-1,-23 0 1,0 2 7,44 0 171,12 0-477,15-17 311,-25 17 6,31-17-152,-30 17 21,0-1 0,0 1 0,1 0 0,-1 0 0,0 0 0,1 0 0,-1 0 0,0 0 0,1 0 0,-1 1 0,0-1 0,0 1 0,0 0 0,1 0 0,-1-1 0,0 1 0,0 1 0,0-1 0,3 3 0,75 50-7261,-28-25 114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80 880,'0'0'3629,"7"-1"-2389,22-6 252,-29 7-1220,1 0 0,0-1 0,0 1 0,-1 0 0,1-1 0,0 1 1,-1 0-1,1-1 0,0 1 0,-1-1 0,1 1 0,-1-1 0,1 0 0,-1 1 1,1-1-1,-1 1 0,1-1 0,-1 0 0,0 0 0,1 1 0,-1-1 0,0 0 1,0 1-1,0-1 0,1 0 0,-1 0 0,0-1 0,-1-24 940,1 17-242,0-11 2011,0 52-2531,0 9-442,0 69 235,-19 163 0,15-243-211,3-16-10,-1-1 1,0 1 0,-1-1 0,-1 0-1,-7 18 1,1-19-276,10-12 143,0 0 0,0 0 0,0 0 0,0 1 0,-1-1 0,1 0 0,0 0 0,0 0 0,0 0-1,0 1 1,-1-1 0,1 0 0,0 0 0,0 0 0,-1 0 0,1 0 0,0 0 0,0 0 0,0 0-1,-1 0 1,1 1 0,0-1 0,0 0 0,-1 0 0,1 0 0,0 0 0,0-1 0,-1 1 0,1 0-1,0 0 1,0 0 0,-1 0 0,1 0 0,0 0 0,0 0 0,-1 0 0,1 0 0,0-1 0,0 1-1,0 0 1,-1 0 0,1 0 0,0 0 0,0-1 0,0 1 0,0 0 0,0 0 0,-1 0 0,1-1-1,0 1 1,0 0 0,0 0 0,0 0 0,0-1 0,0 1 0,0-1 0,-1-21-5221,1-16-1848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0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6211,'0'0'7451,"25"-10"-6989,79-26-81,-102 35-376,-1 1 0,1-1 0,-1 1 0,1 0 0,-1 0 0,1-1 0,-1 1 0,1 0 0,0 0 0,-1 1 0,1-1 0,-1 0 0,1 0 0,-1 1 0,1-1 1,-1 1-1,1-1 0,-1 1 0,0 0 0,1 0 0,-1-1 0,0 1 0,0 0 0,1 0 0,1 2 0,-2 0 8,1-1 1,-1 1 0,0-1-1,0 1 1,0-1 0,-1 1 0,1 0-1,0 0 1,-1 3 0,1-1 22,1 4-15,-1 0 0,0 0 0,0-1 0,-1 1-1,0 0 1,-1 0 0,0 0 0,-4 16 0,3-19 10,0 0 1,-1-1-1,1 1 1,-1-1 0,0 1-1,-1-1 1,1 0-1,-1 0 1,0 0 0,-1-1-1,1 1 1,-1-1-1,-5 4 1,0-2 323,1 0 0,-1 0 0,0-1-1,-1 0 1,-17 5 2404,51-10-2907,0 2 1,32 5 0,10 9-4435,-42-11 775,-3-4-1171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1969,'0'0'6827,"-19"14"-6085,-54 46-294,71-58-408,0 0 0,0 0 0,0 0-1,0 1 1,1-1 0,-1 0 0,1 1 0,-3 5 0,3 9 327,2-8-207,-1-7-115,1 1 0,-1-1 0,0 0 0,1 0 0,0 1 0,-1-1 0,1 0 0,0 0-1,0 0 1,0 1 0,1-1 0,-1 0 0,0-1 0,1 1 0,-1 0 0,3 2 0,34 25 797,-14-12-306,-9-4-208,-1 0 0,0 1 0,20 26 1,-34-40-322,1 1 0,-1-1 0,1 0 0,-1 1 1,0-1-1,1 0 0,-1 1 0,0-1 1,1 1-1,-1-1 0,0 1 0,1-1 0,-1 0 1,0 1-1,0-1 0,0 1 0,0-1 1,1 1-1,-1-1 0,0 1 0,0-1 0,0 1 1,0-1-1,0 1 0,0 0 0,0-1 1,0 1-1,0-1 0,-1 1 0,1-1 0,0 1 1,0-1-1,0 0 0,-1 1 0,1-1 1,0 1-1,0-1 0,-1 1 0,1-1 0,0 0 1,-1 1-1,1-1 0,0 1 0,-1-1 1,1 0-1,-1 0 0,0 1 0,-27 3 133,23-4-120,-170 3-3960,120-3-1398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0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7299,'0'0'3922,"190"-62"-1985,-105 52-864,-15 10-481,-22 0-560,-27 5-32,-21 26-1473,-34 1-2625,-57-6-4306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0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3 7155,'0'0'1043,"-27"-1"185,22 1-1164,-9-1 100,0 0 0,0 1 1,0 1-1,0 0 0,1 1 1,-1 1-1,0 0 0,1 0 1,0 1-1,0 1 0,0 1 1,0 0-1,1 0 0,-22 16 1,-6 11 287,1 2 1,2 2-1,2 2 1,-44 60 0,40-42-131,2 2 1,-54 118 0,72-132-290,3 0 0,1 1 1,3 1-1,1 0 1,3 1-1,2 0 0,1 0 1,3 0-1,7 83 1,-1-94-30,2 1 1,2-2 0,1 1 0,1-1-1,3-1 1,0 0 0,3-1-1,1 0 1,1-1 0,1-1 0,2-1-1,2-1 1,26 28 0,-17-27-72,1-1 0,1-1 1,2-2-1,1-1 0,76 39 0,-31-27-577,168 53 0,-145-60-653,0-5 1,213 24-1,-62-43-2819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0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10885,'0'0'894,"29"-6"362,-4 1-938,0 1-1,0 1 1,33 1-1,-48 3-195,1 1 0,0 0-1,-1 0 1,0 1 0,1 0 0,-1 1-1,0 0 1,-1 1 0,17 10 0,-4 1 106,-1 0 0,28 28 0,-29-23-101,0 1-1,-2 0 0,0 2 1,-2 0-1,-1 1 0,0 0 1,-2 1-1,-1 0 0,13 45 0,-12-26-7,-3 0-1,-2 1 1,-2 0 0,-2 0-1,-2 62 1,-3-78-104,-1 0 1,-1-1-1,-2 1 1,-1-1-1,-2 0 1,0-1 0,-2 0-1,-1 0 1,-1-1-1,-2 0 1,-27 41-1,7-20-275,-3-1 0,-74 73-1,-28 3-3984,61-64-741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0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9124,'0'0'454,"23"-13"584,77-36 888,-95 46-1796,1 1 1,-1 0 0,1 0 0,0 1-1,0 0 1,0 0 0,0 0 0,0 1-1,0 0 1,0 0 0,0 0 0,0 1-1,0 0 1,-1 0 0,12 4 0,-13-3-88,1 0 1,-1 1-1,0-1 1,0 1-1,0 0 1,0 0 0,0 1-1,0-1 1,-1 1-1,0 0 1,0 0 0,0 0-1,0 0 1,0 1-1,2 5 1,-3-4-27,1 1 1,-1 0-1,0-1 1,0 1-1,-1 0 0,1 0 1,-2 0-1,1 0 1,-1 1-1,0-1 0,-1 0 1,1 0-1,-2 0 1,1 0-1,-1 0 0,0 0 1,0-1-1,0 1 1,-1-1-1,0 1 0,-1-1 1,1 0-1,-7 8 1,1-5 85,-1 0 1,-1 0-1,1-1 1,-1 0 0,0-1-1,-1 0 1,0-1 0,0-1-1,-21 8 1,12-7 491,0 0-1,0-2 1,0 0 0,-1-1 0,-29-1 1056,55-2-1176,106-1-101,149 4-393,-242-1-206,34 9 1,-11-1-1944,0-6-4454,-21-4 232</inkml:trace>
  <inkml:trace contextRef="#ctx0" brushRef="#br0" timeOffset="1">739 129 6515,'0'0'7846,"-29"4"-7117,-3 0-313,-54 15 0,82-17-355,-1 0-1,0 0 1,1 0 0,-1 1 0,1 0-1,0 0 1,0 0 0,0 0 0,0 0-1,1 1 1,-1 0 0,1 0 0,0 0-1,0 0 1,0 0 0,0 0-1,1 1 1,0 0 0,0-1 0,0 1-1,1 0 1,-2 6 0,2-6-25,-3 4 31,2 1 1,-1-1-1,1 1 1,1 0 0,0-1-1,0 1 1,1 0-1,0 0 1,1 0-1,0 0 1,0-1 0,1 1-1,1 0 1,-1-1-1,2 1 1,-1-1 0,1 0-1,0 0 1,1-1-1,10 14 1,8 5 108,2-2-1,33 26 1,-18-16-25,-22-11-74,-17-24-123,-1 1-1,0 0 1,1-1-1,-1 1 1,1 0-1,-1-1 1,0 1-1,0 0 1,1-1-1,-1 1 1,0 0-1,0 0 1,0-1-1,0 1 1,0 0-1,0 0 0,0-1 1,0 1-1,0 0 1,0-1-1,0 1 1,0 0-1,-1 0 1,1-1-1,0 1 1,-1 0-1,1-1 1,0 1-1,-1 0 1,1-1-1,-1 1 1,1-1-1,-1 1 1,1-1-1,-1 1 1,0 0-1,-4 1-552,1-1-1,0 0 1,0 0 0,-1-1-1,-8 1 1,-40 0-5353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0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1 167 976,'0'0'9797,"211"-125"-7876,-99 96 128,-5 17-1057,-18 12-672,-31 4-320,-34 25-2353,-16-5-4114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4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4 141 4466,'0'0'11256,"-1"-20"-10693,-1-1-440,2 1 1,1-23 0,0 42-114,-1-1 1,1 0-1,-1 0 1,1 1-1,0-1 1,0 0-1,0 1 1,0-1-1,0 1 1,0-1-1,0 1 1,0-1-1,1 1 1,-1 0-1,0-1 0,1 1 1,-1 0-1,1 0 1,0 0-1,-1 0 1,1 1-1,0-1 1,-1 0-1,1 1 1,0-1-1,0 1 1,0 0-1,0-1 1,-1 1-1,1 0 1,0 0-1,0 0 1,2 1-1,3-2 44,2 0 0,1 0-1,0 1 0,0 0 1,12 2-1,-18-2-43,0 1 0,0 0 0,0 0 0,-1 0-1,1 1 1,-1-1 0,1 1 0,-1 0 0,1 0 0,-1 0 0,0 0 0,0 1 0,5 4 0,2 4 4,-1 1 0,1 0 1,-2 0-1,0 1 0,0 0 0,-1 0 1,-1 1-1,0 0 0,-1 0 0,0 0 1,-1 1-1,-1 0 0,0 0 0,1 27 0,-4-38-3,-1-1-1,1 1 0,-1-1 0,0 1 0,0-1 1,0 0-1,0 0 0,0 1 0,-1-1 0,0 0 0,1 0 1,-1 0-1,0 0 0,0-1 0,-1 1 0,1 0 0,-5 3 1,-5 3 198,0 1 0,-26 13-1,-6 5 372,44-28-531,-1 0-1,0 1 1,1-1-1,-1 0 0,0 1 1,1-1-1,-1 1 0,1-1 1,-1 1-1,0-1 0,1 1 1,-1 0-1,1-1 1,0 1-1,-1 0 0,1-1 1,0 1-1,-1 0 0,1-1 1,0 1-1,-1 1 1,16 2 1132,-2-2-1375,39 5 285,1-3 1,93-4-1,-102-1-714,-15-1-1512,49-7 1,-10-7-3922,-18 0-1516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5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71 5539,'0'0'8590,"2"-12"-7664,7-37-358,-7 39-407,-6 10-44,-12 9-40,1 0 1,-1 1-1,2 1 1,-1 0 0,-14 16-1,-11 8 167,0-3-72,-14 12 376,-72 45 0,125-89-357,0 1 0,0-1 1,1 0-1,-1 1 0,0-1 1,0 1-1,1 0 0,-1-1 1,1 1-1,-1 0 0,0-1 1,1 1-1,0 0 0,-1 0 1,1-1-1,-1 1 0,1 0 1,0 0-1,-1 0 0,1-1 1,0 1-1,0 0 0,0 1 1,0 0-115,0-1 0,0 0 0,1 1 0,-1-1 0,1 1 0,-1-1 1,1 0-1,0 0 0,-1 1 0,1-1 0,0 0 0,0 0 0,1 2 0,6 4-321,-1 0-1,1-1 1,14 9-1,-13-9 679,51 31-2073,75 36-1,-60-34-2943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4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51 9604,'0'0'7209,"22"-6"-6483,70-18-110,-60 18-296,-31 7-306,-1-1 0,1 0-1,-1 0 1,1 0 0,0 0-1,-1 0 1,1 0 0,0 0-1,-1 0 1,1-1 0,-1 1-1,1 0 1,0 0 0,-1 0-1,1-1 1,-1 1 0,1 0-1,-1-1 1,1 1 0,-1-1-1,1 1 1,-1 0 0,1-1-1,-1 0 131,-6-1-21,-38-3 1,-67 3 0,91 2-49,18 0-78,0 0 0,1 0 0,-1 1 0,1-1 0,-1 1 0,1-1 0,-1 1 0,1-1 0,0 1 0,-1 0 0,1 0-1,0 0 1,-1 0 0,1 0 0,0 0 0,0 0 0,0 0 0,0 0 0,0 1 0,0-1 0,0 0 0,1 1 0,-1-1 0,0 1 0,1-1 0,-1 1 0,1-1 0,-1 1 0,1-1 0,0 3 0,-2 7 100,0 0-1,1-1 1,1 15 0,0-19 2,0-5-74,1-1 1,-1 1-1,1 0 0,-1-1 1,0 1-1,1 0 0,-1-1 1,1 1-1,0-1 0,-1 1 1,1-1-1,-1 1 0,1-1 1,0 1-1,0-1 0,-1 1 0,1-1 1,0 0-1,-1 0 0,1 1 1,0-1-1,0 0 0,1 0 1,26 6 347,-18-4-284,27 7 17,0 2-1,-1 1 1,39 20-1,-60-25-115,0 2 1,0 0-1,-1 0 0,0 1 0,0 1 0,-1 0 0,-1 1 0,0 1 0,14 17 0,-24-25 11,1-1 1,0 0 0,-1 1 0,0 0 0,0-1-1,-1 1 1,1 0 0,-1 0 0,0 0-1,0 0 1,-1 0 0,0 0 0,1 0 0,-2 9-1,0-13 0,1 0 0,-1 0-1,1 0 1,-1 0 0,1 0-1,-1 0 1,1 0 0,-1 0-1,0-1 1,1 1 0,-1 0-1,0 0 1,0-1 0,0 1 0,0-1-1,0 1 1,0-1 0,0 1-1,1-1 1,-1 1 0,0-1-1,-1 0 1,1 0 0,0 1-1,0-1 1,-1 0 0,-34 3 111,30-3-80,-25 1-8,3 1 217,-44-4-1,65 2-358,-1-1 0,1 0-1,0-1 1,0 0 0,0 0-1,0 0 1,1-1 0,-1 0-1,1 0 1,-1-1-1,-6-4 1,11 6-555,0 0 1,0 1-1,1-1 1,-1 0-1,0 0 0,1 1 1,0-1-1,-2-3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9:4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11029,'0'0'6787,"-16"20"-6621,-20 29 19,2 1 0,3 1 1,-47 101-1,68-124-118,1 1-1,1 0 0,2 1 1,1 0-1,1-1 0,1 52 0,2-74-54,2 1 0,-1-1-1,1 1 1,0-1-1,1 1 1,-1-1 0,2 0-1,-1 0 1,4 9-1,-2-11 4,-1 0 0,1 1 0,0-1 0,0-1-1,0 1 1,0-1 0,1 1 0,0-1 0,0-1-1,0 1 1,7 3 0,-1-1 70,0-1 0,-1-1 0,2 0 0,-1 0 0,0-1 1,1-1-1,15 2 0,-5-2 517,0-1 0,44-4-1,-62 2-477,1 1-1,0-1 0,0 0 0,-1 0 1,1-1-1,-1 1 0,1-1 1,-1 0-1,0 0 0,0-1 0,0 1 1,0-1-1,0 0 0,0 0 1,-1 0-1,1-1 0,-1 1 0,0-1 1,0 0-1,0 0 0,-1 0 0,1 0 1,-1 0-1,2-6 0,0-1 65,-1-1 0,0 1 0,-1-1 0,0 1 0,-1-1 0,0 0-1,-1 0 1,-2-20 0,1 25-193,0 0 0,-1 0 0,0 0 0,0 0 0,-1 0 0,0 0 0,0 1 0,0-1 0,-1 1 0,0 0 0,0 0-1,-1 0 1,1 1 0,-1 0 0,-7-6 0,6 5-348,-2 1 0,1-1 0,0 1 0,-1 1 0,0-1 0,0 1 0,-1 1 0,1-1 1,-1 1-1,0 1 0,-17-3 0,-33 3-3831,-9 2-2787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2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99 142 784,'0'0'5886,"-6"-3"-4880,-4 0-394,0-1 0,0 1 0,0 0 0,-1 1 0,1 1 0,-21-1 0,48-3 4024,25-2-4889,1019-75 2062,-1039 81-1774,4-1 122,49-7 1,-75 9-118,0 0-1,0 0 1,1 0 0,-1 0 0,0 0-1,0 0 1,0 0 0,1 0 0,-1 0-1,0-1 1,0 1 0,1 0 0,-1 0-1,0 0 1,0 0 0,0 0 0,1 0-1,-1 0 1,0-1 0,0 1-1,0 0 1,0 0 0,1 0 0,-1 0-1,0-1 1,0 1 0,0 0 0,0 0-1,0 0 1,0-1 0,0 1 0,1 0-1,-1 0 1,0 0 0,0-1 0,0 1-1,0 0 1,0 0 0,0-1 0,0 1-1,0 0 1,0 0 0,0-1 0,0 1-1,0 0 1,-1 0 0,1-1 0,0-5-1,0 5-15,-1 11-4890,1-3 3596,-1-1 0,-1 0 0,1 1 0,-6 11 1,-8 17-4675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18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277 164 2321,'0'0'6550,"4"-20"-4461,9-66-585,-13 85-1464,0 0-1,0-1 0,0 1 0,0 0 1,0 0-1,0-1 0,0 1 1,0 0-1,0 0 0,0-1 0,-1 1 1,1 0-1,-1 0 0,1 0 0,-1-1 1,1 1-1,-1 0 0,0 0 1,1 0-1,-1 0 0,0 0 0,0 0 1,0 0-1,0 0 0,0 1 1,0-1-1,0 0 0,0 0 0,0 1 1,0-1-1,0 1 0,-1-1 0,1 1 1,0-1-1,0 1 0,0 0 1,-1 0-1,1 0 0,0-1 0,0 1 1,-1 0-1,1 1 0,0-1 0,-1 0 1,0 0-1,-5 0 193,-1 0-120,0-1 1,0 1 0,0 1-1,0-1 1,0 1 0,1 1-1,-1 0 1,0 0 0,1 0-1,-1 1 1,-8 4 0,8-2-61,0 1 1,0 0 0,0 0 0,1 0 0,0 1 0,0 0-1,1 1 1,-12 15 0,8-7-15,1 0 0,1 0-1,0 1 1,1 0 0,0 0-1,2 1 1,0-1 0,1 1 0,1 1-1,0-1 1,2 0 0,0 1-1,1-1 1,4 31 0,-2-36-22,1-1 1,1 0-1,0 1 1,0-1-1,1-1 1,1 1-1,0-1 0,1 0 1,0 0-1,0-1 1,1 0-1,1 0 1,0-1-1,0 0 1,11 8-1,5 3 27,2-1 0,0-2 0,1 0-1,53 22 1,-57-29-14,1-1-1,0-1 1,0-1-1,0-1 1,1-1-1,0-2 0,0 0 1,48-3-1,-70 0-9,0-1-1,0 1 1,-1-1-1,1 0 1,0 0-1,-1 0 1,1-1-1,-1 1 1,1-1-1,-1 0 0,0 0 1,1 0-1,-1-1 1,0 1-1,3-4 1,-1 1 35,-1-1 0,-1 1 1,1 0-1,-1-1 0,0 0 1,0 0-1,-1 0 1,3-9-1,1-8 165,-2-1 1,0 0 0,-1-44-1,-2 61-193,0-36 252,-7-78 0,4 104-250,-1 0 0,-1 1 0,-1-1 0,0 1 0,-1 0-1,-1 0 1,-13-23 0,8 21 20,0 0 0,-1 0 0,-1 1-1,-1 1 1,-1 0 0,-27-21 0,33 30-389,0-1 0,-1 2-1,1-1 1,-2 1 0,1 1 0,0 0 0,-1 1 0,0 0-1,0 1 1,-1 0 0,1 1 0,-22-1 0,12 4-3939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18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9 3506,'0'0'8604,"-23"-3"-7729,11 1-812,0 0 1,1 1 0,-1 0-1,0 1 1,0 1 0,-20 2-1,27-1-20,-1 1 0,1 0 0,0 0 0,0 0-1,0 0 1,0 1 0,1-1 0,-1 1 0,1 1 0,0-1 0,0 1 0,0-1-1,1 1 1,-6 10 0,-21 32 378,2 2 0,2 1 1,2 1-1,-18 56 0,30-68-273,1 1 1,2 0-1,2 0 1,1 1-1,2 0 1,3 54 0,1-80-110,1 0 0,0 0 0,1 0 0,1 0 0,1 0 0,0-1 0,1 0 0,0 1 0,1-2 0,0 1 0,2-1 0,-1 0 0,19 22 0,-6-11-27,2 0 0,1-2-1,0-1 1,40 27 0,-22-21 79,1-2 0,58 24 0,22-1-1666,151 39-1,-264-85 1378,113 33-2899,-14-7-1847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18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34 4082,'0'0'9591,"-3"-9"-8793,-8-15-701,11 24-95,0 0 1,0 0-1,0 0 1,0 0-1,1 0 1,-1 1-1,0-1 1,0 0-1,0 0 1,0 0 0,0 0-1,0 0 1,0 0-1,0 1 1,0-1-1,0 0 1,-1 0-1,1 0 1,0 0-1,0 0 1,0 0 0,0 0-1,0 1 1,0-1-1,0 0 1,0 0-1,0 0 1,0 0-1,0 0 1,0 0-1,0 0 1,-1 0-1,1 0 1,0 1 0,0-1-1,0 0 1,0 0-1,0 0 1,0 0-1,0 0 1,-1 0-1,1 0 1,0 0-1,0 0 1,0 0 0,0 0-1,0 0 1,0 0-1,-1 0 1,1 0-1,0 0 1,0 0-1,0 0 1,0 0-1,0 0 1,0 0-1,-1 0 1,1 0 0,0 0-1,0 0 1,0-1-1,0 1 1,0 0-1,0 0 1,0 0-1,0 0 1,-1 0-1,1 0 1,-1 56 561,2-18-181,3 37 217,19 113-1,3 23-1638,-25-206 871,-1 4-644,1 1 0,0-1 0,0 1 0,1-1 0,4 13 0,6 1-3435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19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57 5234,'0'0'6163,"-18"21"-5472,-4 4-359,-27 41 1,47-64-303,1 0 1,0 0-1,0 0 1,0 0 0,0 1-1,0-1 1,0 0 0,0 1-1,1-1 1,-1 1 0,1-1-1,0 1 1,0-1-1,0 1 1,0-1 0,0 0-1,0 1 1,1-1 0,-1 1-1,1-1 1,0 1 0,1 3-1,1-2 36,0 0 0,0 0 1,0 0-1,1 0 0,-1-1 0,1 1 0,7 4 0,-4-2 26,10 7 28,-1-1-1,2-1 1,-1 0-1,2-1 1,-1-1-1,1-1 1,1-1-1,-1 0 0,1-1 1,0-2-1,1 0 1,39 3-1,-56-7-113,10 1 37,0-1 1,0 0-1,-1-1 1,1-1-1,21-5 0,-32 6 1,1 0 0,0-1 0,0 0-1,-1 0 1,1 0 0,-1 0-1,1-1 1,-1 1 0,0-1 0,0 0-1,0 0 1,-1 0 0,1 0-1,-1 0 1,1-1 0,-1 1-1,0-1 1,-1 0 0,1 1 0,0-1-1,-1 0 1,0 0 0,1-5-1,0-1 114,0-2-1,0 1 0,-1 0 0,-1 0 0,0 0 0,-1-13 0,0 17-110,0 0 0,-1 0-1,1 0 1,-1 1 0,-1-1-1,1 0 1,-1 1 0,0 0-1,-1-1 1,-6-8 0,1 4-24,-1 0 1,-1 0-1,0 1 1,0 0-1,-1 1 1,0 0-1,0 1 1,-18-9-1,20 12-203,1 1 0,-1 1 0,0 0 0,0 0 0,-1 1 0,1 0 0,0 0 0,-1 1 0,1 1 0,-1 0 0,0 0 0,-16 4 1,23-3-231,-1 0 1,0 0-1,1 1 1,-1 0-1,1 0 1,0 0 0,0 1-1,0-1 1,0 1-1,0 0 1,0 0 0,1 0-1,-1 1 1,1-1-1,0 1 1,0 0 0,-3 5-1,-15 32-6320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19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422 151 6515,'0'0'899,"-22"-23"579,-78-69 222,95 88-1604,1 1 0,-1-1 0,1 1 1,-1 0-1,0 0 0,-1 0 1,1 1-1,0 0 0,-1 0 1,1 0-1,-1 1 0,1 0 1,-1 0-1,0 0 0,0 1 1,1 0-1,-11 0 0,0 1 131,9-1-163,1 0 0,-1 1 0,0 1 0,0-1 0,0 1 0,1 0 0,-1 0 0,1 1 0,-1 0 0,1 0 0,0 0 0,0 1 0,0 0 0,1 0 0,0 1-1,-1-1 1,1 1 0,1 0 0,-1 1 0,1-1 0,-6 10 0,3-4 11,1 1 0,1-1 0,0 1 0,0 0-1,2 0 1,-1 0 0,1 0 0,1 1 0,0 0 0,1-1 0,0 17-1,2-23-52,-1 0-1,1-1 0,0 1 1,0 0-1,1 0 0,0-1 1,0 1-1,0-1 0,1 1 1,-1-1-1,1 0 0,5 5 0,-2-2 3,0-1-1,1 0 1,0 0-1,0-1 1,1 0-1,16 10 1,-9-7-14,0-2 0,1 0 0,0 0 0,0-2 0,0 0 0,1-1-1,0 0 1,19 1 0,-36-5-10,11 1-12,-1-1 0,1 0 0,13-1-1,-21 1 13,0-1 0,0 0 0,0 0 0,0 0 0,0 0 0,-1 0 0,1 0-1,0-1 1,0 0 0,-1 1 0,1-1 0,-1 0 0,0 0 0,4-4 0,1-4 27,0 1 0,-1-1 0,0 0 0,0 0 0,-1-1-1,5-15 1,17-71 1057,-17 59-201,-8 21-195,0 3 225,-1 24-94,-7 100-849,-1 12 207,19 204 274,-8-105-398,-4-214-52,-1-1-1,1 1 1,-1-1 0,0 1-1,-1-1 1,1 0 0,-1 0-1,0 1 1,-1-1 0,-5 9-1,6-12 12,0 0-1,-1 0 1,1 0-1,-1 0 1,0-1-1,0 1 1,0-1-1,0 0 1,0 0-1,-1 0 1,1 0-1,0-1 1,-1 1-1,1-1 1,-1 0-1,0 0 1,0 0-1,1-1 1,-7 1 0,2 0 25,-1-1 1,0 1 0,1-2 0,-1 1-1,1-1 1,-1-1 0,1 1 0,-1-2-1,1 1 1,0-1 0,-14-7 0,17 7-22,-1 0 1,1-1 0,0 0 0,0 0 0,1 0-1,-1-1 1,1 0 0,0 1 0,0-2 0,1 1 0,-1 0-1,1-1 1,0 1 0,1-1 0,0 0 0,-4-12 0,4 11-15,1 0 0,-1 0 1,1 0-1,1 0 1,0 0-1,-1-1 1,2 1-1,0-7 0,0 9-13,0 1-1,0 0 0,1 0 0,-1 0 1,1 0-1,0 0 0,0 0 0,1 0 0,-1 1 1,1-1-1,-1 1 0,1 0 0,0 0 1,5-5-1,6-2-332,1 0 1,0 1 0,0 0 0,1 2-1,0-1 1,32-8 0,108-19-7950,-79 23 564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0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35 6323,'0'0'7067,"26"-8"-6381,-3 1-524,2 0-1,33-5 1,-57 12-149,1 0 0,0 0 0,0 0-1,0 0 1,0 0 0,0 0 0,0 0-1,0 1 1,0-1 0,-1 1 0,1-1-1,0 1 1,0 0 0,-1 0 0,1-1-1,0 1 1,-1 1 0,1-1 0,-1 0-1,1 0 1,-1 0 0,1 1 0,-1-1-1,0 1 1,2 2 0,-1 1 34,0-1 0,-1 1 0,1 0 0,-1-1 0,0 1 0,0 0-1,0 6 1,-1-9-23,2 11 62,-1-1 0,0 0 0,-1 1 0,-1-1 1,0 1-1,-1-1 0,0 0 0,0 0 0,-2 0 0,1 0 0,-2 0 0,1 0 0,-2-1 0,1 0 0,-13 17 0,5-10 229,-1-1 1,-19 19-1,27-31-156,1 1 0,-1-1-1,-1 0 1,1-1 0,-1 0 0,0 0 0,0 0 0,0-1 0,-13 4-1,9-4 1105,16-3 546,17-2-1442,84 3-583,84-1 326,-64-6-5094,-102 3 326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0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0 6963,'0'0'9429,"-25"9"-8781,-7 2-216,-40 18 0,69-27-394,0-1-1,1 1 0,-1 0 1,0-1-1,1 1 1,0 0-1,-1 0 0,1 1 1,0-1-1,0 0 0,0 1 1,0 0-1,1-1 1,-1 1-1,1 0 0,0 0 1,-1-1-1,1 1 1,0 0-1,1 0 0,-1 0 1,1 1-1,-1-1 0,1 0 1,0 0-1,0 0 1,1 6-1,-1 2 79,-1-3-47,1-1-1,0 1 0,0-1 0,1 1 0,0-1 0,0 1 1,1-1-1,0 0 0,0 0 0,0 1 0,1-1 1,0-1-1,1 1 0,0 0 0,0-1 0,0 0 0,10 10 1,48 45 367,-43-44-343,-1 1 0,-1 0 0,30 40 0,-36-35-103,-11-23 11,0 1 0,1-1 1,-1 1-1,0-1 1,0 1-1,1-1 0,-1 1 1,0-1-1,0 1 1,0-1-1,0 1 0,0 0 1,0-1-1,0 1 1,0-1-1,0 1 0,0-1 1,0 1-1,0-1 0,0 1 1,0-1-1,-1 1 1,1 0-1,0-1 0,0 1 1,-1-1-1,1 0 1,0 1-1,-1-1 0,1 1 1,0-1-1,-1 1 0,1-1 1,-1 0-1,1 1 1,0-1-1,-1 0 0,1 1 1,-1-1-1,1 0 1,-2 1-1,-23 1-28,0 0 0,-42-3 0,19 0-900,43 2 483,-1-1 0,1 0 0,-1-1 0,1 1 0,0-1 1,-1 0-1,1-1 0,0 1 0,0-1 0,0 0 1,0 0-1,0-1 0,-7-4 0,-21-22-5593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18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24 4114,'0'0'8588,"0"-4"-7806,0-12-220,0 12 500,-20 4 227,11 0-1241,0 1 0,0-1 0,0 1-1,0 1 1,0 0 0,0 0 0,0 1 0,1 0 0,-1 0 0,1 1 0,0 0 0,0 1 0,0 0-1,0 0 1,1 0 0,0 1 0,0 0 0,0 1 0,1-1 0,0 1 0,-5 9 0,2-3-36,1 0 1,1 1 0,0 0 0,1 0-1,0 1 1,1-1 0,1 1 0,0 0-1,-1 17 1,0 17 30,1 73 0,4-117-48,0 2 6,0 0 0,0 0 1,1 0-1,0-1 0,1 1 1,-1 0-1,1 0 0,0-1 1,1 1-1,0-1 0,0 0 1,0 0-1,1 0 0,0 0 1,0 0-1,0-1 0,1 0 1,-1 0-1,1 0 0,1 0 1,-1-1-1,1 0 0,-1 0 1,1 0-1,12 4 0,-6-2 14,0-1 0,0 0 0,1-1 0,0-1 0,0 0 0,18 2 0,-3-3 193,56-3 0,-76 0-122,0 0 1,0 0-1,0-1 0,0 0 1,-1-1-1,1 0 1,-1 0-1,1-1 1,-1 1-1,0-2 1,0 1-1,-1-1 1,9-7-1,-10 7 20,0 0-1,0 0 1,-1-1-1,0 1 1,0-1 0,0 0-1,0 0 1,-1 0-1,0 0 1,-1-1 0,1 1-1,-1-1 1,0 0-1,-1 1 1,2-14 0,-2-1 244,-1 1 0,-5-40 0,3 49-290,0 1 0,-1 0-1,0 0 1,-1 0 0,0 0 0,-1 0 0,-8-13-1,-11-11 19,-2 2-1,-38-40 0,61 69-130,1 1-1,0 0 0,-1 0 0,1 0 0,-1 0 1,0 0-1,0 1 0,0-1 0,0 1 0,0 0 0,0-1 1,-3 1-1,-26-1-4612,14 4-1142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0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0 950 5042,'0'0'12998,"171"-55"-12998,-120 55-64,-13 0-2705,-17-2-3506</inkml:trace>
  <inkml:trace contextRef="#ctx0" brushRef="#br0" timeOffset="1">720 0 6787,'0'0'8903,"-16"23"-8132,9-13-671,-7 9 113,1 1 0,1 0 1,1 0-1,1 2 0,1-1 0,0 1 1,-7 32-1,7 2 69,3 0 0,2 1 0,5 93 1,2-119-369,1 0 0,2-1 0,1 0 0,1 0 0,2 0 0,1-1 0,1-1 0,1 0 0,2-1 0,0 0 0,2-1 0,1-1 0,1 0 0,2-2 0,0 0 0,26 21 0,-35-34-716,1 0 0,0 0 0,0-2 0,27 14 0,-31-19-180,0 1 0,1-1 1,-1-1-1,1 0 0,12 2 0,29-3-3866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1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6339,'0'0'10261,"-7"9"-9835,3-3-328,0 0 0,0 0 0,0 1 0,1-1 0,0 1 0,0 0 0,1 0 0,0 0 0,0 0 0,0 0 0,1 0 0,0 0 0,1 1 0,-1 7 0,3 70 938,14 100-1,-1-17-1988,-15-164 547,1-1-1,0 0 0,-1 1 0,1-1 1,1 0-1,-1 0 0,2 5 1,-2-7 22,0 0 0,0 0 0,0 0 0,0 0 0,0 1 0,0-2 0,0 1 0,1 0 0,-1 0 0,0 0 0,0 0 0,1-1 0,-1 1 0,0-1 0,1 1 0,-1-1 0,1 1 0,-1-1 0,3 1 0,21-1-5448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1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66 1201,'0'0'14102,"-16"11"-13083,5-4-834,4-3-94,0 1 0,0 0 0,0 0 0,-10 10 0,14-12-38,1 0 0,0-1 0,0 1 0,0 0 0,0 0 0,0 1 0,1-1 0,-1 0 0,1 0-1,0 1 1,0-1 0,0 1 0,1-1 0,-1 1 0,1-1 0,0 1 0,0 5 0,1-4 14,-1 1 0,1-1 0,1 1 0,-1-1 1,1 0-1,0 0 0,0 0 0,1 0 0,-1 0 0,1 0 0,0-1 0,6 7 1,-3-4 14,0-1 1,1 1 0,0-1 0,1-1 0,-1 0 0,17 9-1,-6-6 20,-1-1-1,1-1 0,0 0 0,0-1 0,1-1 1,34 2-1,-36-4-19,4-1 49,0 0 1,41-3-1,-58 1-100,1 1 0,-1-1 0,1 0 0,-1 0 0,1-1 0,-1 1 0,1-1 0,-1 0 0,0 0 0,0 0 0,0-1 0,0 0 0,-1 1 0,1-1 0,-1-1 0,0 1 0,1 0 0,-1-1 0,2-3 0,-1-2 29,0 1 0,0-1 0,-1 0 0,-1 0 0,1 0 0,-1 0 0,1-18-1,-2 9-4,-1 1-1,0 0 0,-5-25 1,5 37-57,-1 1 1,-1-1-1,1 0 1,-1 0-1,1 1 1,-2-1 0,1 1-1,0 0 1,-1-1-1,0 1 1,1 0-1,-2 1 1,1-1 0,-5-4-1,2 3 5,0 1 0,-1 0 0,1 0 0,-1 0 0,0 1 0,0 0 0,0 0 0,-11-2 0,-4 0-460,0 2 1,-1 0-1,1 1 0,-1 2 1,-28 2-1,37-1-775,0 1 1,-27 6-1,25-2-1637,-29 14-1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1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65 7027,'0'0'7361,"-27"-14"-5790,3 2-1332,-1 0-1,-40-12 0,63 24-220,-1-1 1,1 1-1,0-1 0,0 1 0,0 0 0,0 0 1,0 0-1,0 0 0,0 0 0,-1 1 0,1-1 1,0 1-1,0-1 0,0 1 0,0 0 0,0 0 1,0 0-1,0 0 0,1 0 0,-1 0 0,0 0 1,0 0-1,1 1 0,-1-1 0,1 1 0,-1 0 1,0 1-1,-1 2 44,0 0 0,0 1 0,1 0 0,0-1 0,0 1 0,-2 9 0,3-10-16,-2 4 39,1 0-1,1 0 1,0 1 0,0-1-1,1 1 1,0-1 0,0 1-1,1-1 1,3 15 0,-2-18-67,0 0 1,0 0-1,1-1 1,-1 1 0,1 0-1,1-1 1,-1 1 0,1-1-1,0 0 1,0-1-1,0 1 1,1-1 0,0 1-1,10 6 1,-4-4 2,1 0 0,0-1 0,1 0 0,-1-1 0,1 0 0,0-1 0,19 3 0,-3-3 25,1-1 1,39 0-1,-63-3-24,0 0 1,0-1 0,0 1-1,0-1 1,0 0 0,0-1-1,-1 1 1,1-1 0,10-5-1,-13 5 38,0 0 0,0 0 0,-1 0-1,1-1 1,0 1 0,-1-1 0,1 0-1,-1 0 1,0 0 0,0 0 0,0 0-1,-1 0 1,1 0 0,-1-1-1,1 1 1,-1 0 0,1-5 0,2-30 1057,-2 20 123,-1 39-993,-1 12-272,0 73 93,-17 143 1,-40 44 31,37-220-68,-54 134 1,72-202-29,-5 11-4,0-1-1,0-1 1,-2 0-1,-11 16 1,19-28 2,-1 1 0,0-1 0,0 0 0,0 1 0,0-1 0,-1 0 0,1-1 0,0 1 1,-1 0-1,1-1 0,-1 1 0,0-1 0,0 0 0,1 0 0,-1 0 0,0 0 0,0 0 0,0 0 0,0-1 0,0 0 0,0 1 0,0-1 1,0 0-1,0-1 0,0 1 0,0-1 0,0 1 0,0-1 0,-4-1 0,2-1 13,0 0 0,1 1 1,-1-2-1,1 1 0,0 0 0,0-1 1,0 0-1,1 0 0,-1 0 0,1 0 0,0 0 1,0-1-1,1 0 0,-1 1 0,-3-11 1,1-1-23,0 0 0,0-1 0,-3-31 0,5 23-114,1-1 0,1 1 0,1-1-1,7-49 1,-5 61-115,2-1 1,0 1-1,1 0 0,0 1 1,1-1-1,0 1 0,1 0 0,1 0 1,0 1-1,10-12 0,5-2-1374,2 2 0,1 0 0,35-24 0,19-12-4900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2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8020,'0'0'7667,"6"24"-6829,3 8-570,0-2 100,-1 0 0,6 59-1,-11 7 11,-4-58-182,7-57 1212,3 4-1347,1 1-1,0-1 1,0 1-1,2 1 1,-1 0 0,2 1-1,0 0 1,0 1-1,1 0 1,0 1-1,1 1 1,0 0-1,1 1 1,-1 0-1,2 2 1,-1 0-1,1 0 1,0 2-1,0 0 1,0 1-1,27-1 1,-40 4-64,0 0 1,0 1 0,0 0-1,0-1 1,-1 2-1,1-1 1,0 0 0,-1 1-1,1-1 1,-1 1 0,1 0-1,-1 0 1,0 1 0,0-1-1,0 1 1,0-1-1,0 1 1,0 0 0,-1 0-1,1 0 1,-1 0 0,0 1-1,0-1 1,0 1-1,-1-1 1,2 5 0,3 8-41,-1 0 0,0 0 1,-2 0-1,0 1 0,1 17 1,0 1-696,-3 0 1,-1 0 0,-5 42 0,3-57-211,-2-1 0,0 1 0,-2-1 0,0 0 0,0-1 0,-2 0 0,-11 20 0,-34 45-5903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2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4002,'0'0'7350,"28"-23"-4840,87-70-586,-113 90-1827,1 1 0,0-1-1,0 1 1,1 0 0,-1 0 0,0 0 0,1 0 0,-1 0 0,1 1 0,-1 0-1,1 0 1,4-1 0,-8 2-81,1 0 0,0 0-1,0 0 1,-1 1 0,1-1-1,0 0 1,-1 0 0,1 1 0,0-1-1,-1 1 1,1-1 0,0 0-1,-1 1 1,1-1 0,-1 1 0,1-1-1,-1 1 1,1-1 0,-1 1-1,1 0 1,-1-1 0,0 1 0,1 0-1,-1-1 1,0 1 0,0 0-1,1-1 1,-1 1 0,0 0 0,0 0-1,0-1 1,0 1 0,0 0-1,0 0 1,0-1 0,0 1 0,0 0-1,0-1 1,-1 2 0,-5 32-34,0-20 34,-1 0-1,-1-1 1,0 0-1,0-1 0,-2 0 1,1 0-1,-2-1 1,-12 12-1,8-9 335,1 1 0,1 1 0,0 0 0,-11 19 563,31-35-129,82-2-23,151-22 0,-177 13-2533,90-30 0,-130 34 10,-1-2-1,0-1 1,0 0-1,27-20 1,18-18-6039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3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1 8196,'0'0'4276,"29"16"-3128,-26-14-1119,24 14 261,0 1 1,0 1 0,-2 1 0,-1 1 0,0 1 0,-1 2-1,19 24 1,-17-12 87,-2 2 0,-1 0 1,-1 1-1,-3 1 0,-1 1 0,-2 0 0,19 81 0,-28-92-275,-1 0 0,-2 0 0,-1 0 0,-1 1 0,-1-1 0,-2 0 1,-1 0-1,-1 0 0,-1 0 0,-2-1 0,-1 1 0,-18 43 0,3-27-44,-2-1 0,-2-1 0,-2-1 0,-39 43 0,-150 143-126,95-104-836,100-100 132,-52 50-4914,36-45-529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18:23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59 220 4834,'0'0'1500,"-8"-22"271,-27-70-50,32 83-1308,0 1-1,1-1 1,-1 1 0,2-1 0,-1 0 0,1 0 0,1-16-1,0 17 104,0 7-493,-1 1 0,1 0 1,0-1-1,0 1 0,0 0 1,0-1-1,1 1 1,-1 0-1,0-1 0,0 1 1,0 0-1,0-1 0,0 1 1,0 0-1,0-1 1,1 1-1,-1 0 0,0 0 1,0-1-1,0 1 0,1 0 1,-1 0-1,0-1 1,0 1-1,1 0 0,-1 0 1,0 0-1,0-1 0,1 1 1,-1 0-1,0 0 1,1 0-1,-1 0 0,0 0 1,1 0-1,-1 0 1,0-1-1,1 1 0,-1 0 1,0 0-1,1 1 0,14-3 166,-1 1 0,1 1-1,0 1 1,0 0 0,-1 1-1,24 6 1,15 9 158,-1 3 0,0 2-1,50 30 1,-32-15-2,-2 4 0,-1 2 0,88 76 0,-115-83-196,-2 2 0,-1 1 0,-2 1 0,-2 2 0,-2 2 0,29 52 0,-36-48-41,-2 1-1,-2 0 1,-2 2 0,17 76 0,-21-52 39,-3 0 1,2 120 0,-12-142-84,-3 0 1,-10 60 0,5-78-17,-1 0 0,-1 0 0,-2-1 0,-16 34 0,0-13 42,-2-2 0,-3-1-1,-1-2 1,-3-1-1,-2-1 1,-2-3 0,-2-1-1,-2-2 1,-1-2-1,-2-2 1,-100 61 0,119-84-80,-2-2 1,1 0 0,-2-2 0,-56 13 0,20-12-1971,-81 4 0,19-8-4721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23:24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0 112,'0'0'272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23:2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18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1345,'0'-4'12084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1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34 1281,'0'0'7053,"-11"0"-5903,8 0-698,-38-2 196,11 2 6000,160 0-5781,416-12 1497,-524 11-2303,-16 1-53,0 0 0,0 0-1,0-1 1,0 0 0,0 0-1,0 0 1,0-1 0,8-3-1,-14 5-7,0 0 0,0 0 0,0-1-1,0 1 1,0 0 0,0 0 0,1 0-1,-1 0 1,0 0 0,0-1 0,0 1-1,0 0 1,0 0 0,0 0 0,0 0-1,0 0 1,0-1 0,-1 1 0,1 0-1,0 0 1,0 0 0,0 0 0,0 0-1,0-1 1,0 1 0,0 0 0,0 0-1,0 0 1,0 0 0,0 0 0,-1 0-1,1 0 1,0-1 0,0 1 0,0 0-1,0 0 1,0 0 0,0 0 0,-1 0-1,1 0 1,0 0 0,0 0 0,0 0-1,0 0 1,0 0 0,0 0-1,-1 0 1,1 0 0,0 0 0,0 0-1,0 0 1,0 0 0,-1 0 0,1 0-1,0 0 1,0 0 0,0 0 0,0 0-1,-1 0 1,-13-2-270,-156 2-8940,93 0 2002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23:25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20 304,'-1'0'23,"-15"-11"87,11 5 8,8 4 191,97 2 380,241 4 593,-232 2-411,123 22 1,-212-25-690,-19-3-129,-11 0 456,-242-8-9,43 0-431,-49 7 376,257 1-431,1 0-1,0 0 0,0-1 0,0 1 1,0 0-1,0 0 0,0-1 0,0 1 1,1 0-1,-1 0 0,0-1 1,0 1-1,0 0 0,0 0 0,0-1 1,0 1-1,0 0 0,0 0 1,1 0-1,-1-1 0,0 1 0,0 0 1,0 0-1,0 0 0,1-1 1,-1 1-1,0 0 0,0 0 0,0 0 1,1 0-1,-1 0 0,0 0 1,0 0-1,1-1 0,-1 1 0,0 0 1,0 0-1,1 0 0,-1 0 0,0 0 1,0 0-1,1 0 0,-1 0 1,0 0-1,1 0 0,37-4 161,0 1 0,63 4-1,-34 0-126,467-1 1495,-691-1-1075,-203 4-429,216 14 405,131-12-320,13-5-121,0 0 1,0 1-1,0-1 1,0 0-1,0 0 0,0 0 1,0 1-1,0-1 0,0 0 1,0 0-1,0 0 0,0 1 1,0-1-1,0 0 1,0 0-1,0 0 0,0 1 1,0-1-1,0 0 0,1 0 1,-1 0-1,0 0 1,0 0-1,0 1 0,0-1 1,0 0-1,1 0 0,-1 0 1,0 0-1,0 0 0,0 0 1,0 1-1,1-1 1,-1 0-1,0 0 0,28 9 59,37 2 293,106 5 0,70-14-94,-156-2 141,-81 0-390,4 0 28,-1 0-1,0 0 0,0 0 1,0-1-1,0 1 0,0-2 1,0 1-1,-1-1 1,1 0-1,0-1 0,6-3 1,-12 6-24,-1 0-1,0 0 1,1 0-1,-1 0 1,0 0 0,0 0-1,1 0 1,-1 0 0,0-1-1,0 1 1,0 0-1,1 0 1,-1 0 0,0 0-1,0-1 1,0 1 0,1 0-1,-1 0 1,0 0-1,0-1 1,0 1 0,0 0-1,1 0 1,-1-1 0,0 1-1,0 0 1,0 0-1,0-1 1,0 1 0,0 0-1,0 0 1,0-1 0,0 1-1,0 0 1,0 0 0,0-1-1,0 1 1,0 0-1,0 0 1,0-1 0,0 1-1,0 0 1,0-1 0,0 1-1,-1 0 1,1 0-1,0 0 1,0-1 0,0 1-1,0 0 1,-1 0 0,1 0-1,0-1 1,0 1-1,0 0 1,-1 0 0,1 0-1,0 0 1,0-1 0,-1 1-1,1 0 1,0 0-1,0 0 1,-1 0 0,1 0-1,-1 0 1,-19-5 216,-54 1-201,0 2 0,-1 4 0,-75 12 0,-149 29-6,289-41-11,7-2-15,0 0 1,0 1-1,0 0 0,0-1 0,0 1 1,0 0-1,0 1 0,-4 1 0,5 1-144,8 0 90,40 1 60,-1-3 0,62-3 0,-30 0 5,263 1 79,-338 0-91,-7 0 62,-124 0 6,-309-7 38,694 8-218,-116-2 78,-117 0 54,-23 1-12,-22 1 5,-514 13-79,552-13 55,30 5 0,-7-1 15,464 24 47,-466-29-50,0-1 1,49-10-1,-79 10-22,0 1 1,0-1-1,1 1 1,6 1-1,34-2-8,-55-9 345,-5 5-256,1 1 0,-1 0 1,-20-4-1,29 7-70,9 6-2202,-1-2 1545,0-1 0,0 1 0,0-1 0,0 0 0,10 2 0,21 2-3698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23:28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1302 17 224,'0'0'7529,"5"-2"-6755,17-10-500,-22 12-268,1 0 0,-1 0 1,0-1-1,0 1 0,1 0 0,-1 0 0,0 0 0,0 0 0,1 0 0,-1-1 0,0 1 0,0 0 0,1 0 0,-1 0 0,0 0 0,0 0 0,1 0 1,-1 0-1,0 0 0,1 0 0,-1 0 0,0 0 0,1 0 0,-1 0 0,0 0 0,0 0 0,1 0 0,-1 0 0,0 0 0,1 0 0,-1 1 0,0-1 1,0 0-1,1 0 0,-1 0 0,0 0 0,0 1 0,0-1 0,1 0 0,-1 0 0,0 1 0,0-1 0,0 0 0,0 0 0,1 1 0,-1-1 0,0 0 1,0 0-1,0 1 0,0-1 0,0 0 0,0 1 0,0-1 0,0 0 0,0 0 0,0 1 0,0-1 0,0 1 0,1 1 29,1 10 80,0 0 1,0 0-1,-2 0 0,1 1 1,-1-1-1,-1 0 1,0 0-1,-1 0 1,-1 0-1,1 0 1,-2 0-1,0-1 1,-6 15-1,-4-3 4,-1 1 0,-2-2 0,0 0-1,-1-1 1,-1-1 0,-1-1 0,-1 0 0,-1-2-1,0 0 1,-1-1 0,-1-2 0,0 0 0,-1-2-1,0-1 1,-1 0 0,-32 7 0,-18-1 137,-1-3 0,-1-4 0,0-3 0,-103-4 0,80-12-171,-14-1 415,112 11-497,-1 0 1,0 0-1,0 0 1,1 0-1,-1 1 1,0-1-1,1 1 1,0 0 0,-1 0-1,1 0 1,0 1-1,0-1 1,0 1-1,0-1 1,1 1-1,-5 5 1,-5 7 30,-19 32 0,9-4 55,1 0-1,-22 69 1,39-99-67,-4 13 45,1-1 0,1 1 0,1 0 0,-1 44 0,7 107 498,0-147-369,0-15-86,0 0 0,0-1 0,2 1 0,0 0 0,0-1 0,2 0 0,0 0 0,0 0 0,1 0 0,1-1 0,0 0-1,1 0 1,0-1 0,12 13 0,-18-22-32,0 0-1,0 0 0,0 0 1,0 1-1,0-1 0,-1 0 1,1 1-1,-1 0 0,1 6 1,-2-10 63,0 32 254,-2 20-286,2-51-98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1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0 260 576,'5'3'8687,"20"11"-8658,-18-11 108,0-1-1,0 1 0,1-1 0,-1-1 1,1 1-1,-1-1 0,1 0 1,0-1-1,-1 0 0,15-2 1,-19 1-84,0-1 1,0 1 0,0-1-1,-1 0 1,1 0 0,-1 0-1,1 0 1,-1 0 0,0-1-1,0 1 1,0-1 0,0 1 0,0-1-1,2-4 1,1-1 125,-1 0 1,0-1-1,6-16 1,-8 13 8,0 0 0,-1 0 0,0 0 0,-2-24 0,2-22 339,6 8 123,-3 39-15,-2 33-572,-3 34-175,-1-33 118,1 1 0,2 0 1,0-1-1,8 42 1,-7-58-7,1 0 0,-1 1 0,2-1 0,-1 0 1,1 0-1,0-1 0,0 1 0,0-1 0,1 0 1,6 6-1,-7-8-165,0-1 0,0 1 0,0-1 0,0 0 0,0-1 0,1 1 0,-1-1 1,1 0-1,0 0 0,0 0 0,0-1 0,0 0 0,0 1 0,0-2 0,0 1 0,5-1 0,-8 1-29,0-1-1,0-1 0,0 1 0,0 0 0,0 0 1,-1-1-1,1 1 0,0-1 0,0 1 1,-1-1-1,1 0 0,0 0 0,-1 1 1,1-1-1,0 0 0,-1-1 0,1 1 1,-1 0-1,0 0 0,0-1 0,1 1 1,-1-1-1,0 1 0,0-1 0,0 1 1,0-1-1,0 0 0,0-1 0,12-36-5813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25 6115,'0'0'5490,"-21"-24"-5490,45 26-1777,13 10-1104,6 0-2449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2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5394,'0'0'4322,"139"-27"-4113,-75 20-209,-5 5-225,-9 2-959,-12 0-305,-22 0-1520,-13 19 208</inkml:trace>
  <inkml:trace contextRef="#ctx0" brushRef="#br0" timeOffset="1">134 198 2273,'0'0'8724,"-16"0"-8500,48 2 224,8-2-384,14 3-128,7-3-64,-2 0-1777,-5 0-992,-12 0-1521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2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4578,'0'0'9044,"0"-77"-8740,0 94-256,0 19 112,0 12 417,0 5-257,0 2-80,3-2-240,5 2-32,3-2 0,-6 5-1809,-2 2-2049,-3 0-3473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3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0 299 1825,'0'0'5178,"4"14"-4570,-1 1-339,0-1 0,7 16-1,-9-29-223,0 1-1,-1-1 1,1 0-1,0 1 1,0-1-1,0 0 1,0 0 0,1 0-1,-1 0 1,0 0-1,0 0 1,1 0-1,-1 0 1,0-1-1,1 1 1,-1 0 0,1-1-1,-1 1 1,1-1-1,-1 0 1,1 1-1,-1-1 1,1 0-1,-1 0 1,1 0 0,0 0-1,-1 0 1,1 0-1,2-1 1,4 0 182,14 2 242,29-3 353,-48 2-776,1-1 0,-1 0-1,0 0 1,1 0 0,-1 0 0,0-1-1,0 1 1,0-1 0,0 0 0,0 0-1,0 0 1,3-4 0,3-3 62,-1 0 0,-1-1-1,0-1 1,0 1 0,-1-1 0,0 0 0,-1-1 0,0 1 0,-1-1 0,0 0 0,-1 0 0,2-15-1,1-16 703,-3 0-1,-2-50 0,-1 64-48,0 28-275,0 7-676,0 24 97,-1 7 127,2 1 0,8 49 0,-7-76-101,0 0 1,1 0-1,0 0 1,1-1-1,0 1 1,1-1-1,0 0 1,1 0-1,0-1 1,0 0-1,1 0 0,12 13 1,-14-18-193,-1-1-1,1 1 1,-1-1 0,1-1 0,0 1-1,0-1 1,1 0 0,-1 0-1,0 0 1,1-1 0,-1 1 0,1-2-1,5 2 1,-4-2-652,0 0-1,0 0 1,0 0 0,0-1 0,14-3-1,14-12-5440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3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32 6867,'0'0'5939,"-24"-31"-5939,27 31-817,21 5-1408,-3 7-1824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3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2945,'0'0'6174,"7"8"-5291,-4-4-771,-1-2-68,0-1 0,0 1-1,0 1 1,0-1 0,0 0 0,0 0-1,-1 1 1,0-1 0,1 1-1,-1-1 1,0 1 0,0-1-1,0 1 1,0 0 0,-1 0 0,1-1-1,-1 1 1,0 0 0,1 0-1,-1 0 1,-1-1 0,1 1-1,0 0 1,-1 0 0,-1 5-1,-3 3 61,-1 0 0,-1-1 0,0 1 0,-1-1 0,1-1 0,-14 12 0,-3 2 127,-31 23 0,38-34 96,0 0 0,-1-2 0,0 0 0,0-1 0,-1-1 0,-28 9 0,47-17-239,-1 0 0,1 1 0,0-1 0,0 0-1,-1 1 1,1-1 0,0 0 0,0 0-1,0 1 1,-1-1 0,1 1 0,0-1 0,0 0-1,0 1 1,0-1 0,0 0 0,0 1 0,0-1-1,0 0 1,0 1 0,0-1 0,0 1-1,0-1 1,0 0 0,0 1 0,0-1 0,0 0-1,0 1 1,1-1 0,-1 0 0,0 1-1,0-1 1,1 1 0,6 12-231,11 2 137,1-1 0,0-1 0,34 18 0,69 25-176,-7-14-2155,-85-33-706,59 8 1,-32-13-3036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4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7684,'0'0'5306,"5"-10"-5055,-3 5-231,13-21 45,-15 26-64,0-1 0,0 1 0,0 0 1,0 0-1,0 0 0,0 0 1,1 0-1,-1 0 0,0-1 1,0 1-1,0 0 0,0 0 0,1 0 1,-1 0-1,0 0 0,0 0 1,0 0-1,0 0 0,1 0 1,-1 0-1,0 0 0,0 0 0,0 0 1,1 0-1,-1 0 0,0 0 1,0 0-1,0 0 0,0 0 1,1 0-1,-1 0 0,0 0 0,0 0 1,0 1-1,0-1 0,1 0 1,-1 0-1,0 0 0,0 0 0,0 0 1,0 0-1,0 1 0,0-1 1,1 0-1,-1 0 0,5 22 116,0 42 377,-5 77 1,-1-58-6,-2-74-428,3-9-31,0 0-1,0 0 1,0-1 0,0 1-1,0 0 1,0 0-1,0 0 1,0 0-1,-1 0 1,1 0 0,0 0-1,0 0 1,0 0-1,0-1 1,0 1-1,0 0 1,0 0 0,0 0-1,0 0 1,0 0-1,0 0 1,0 0-1,0 0 1,0 0-1,-1 0 1,1 0 0,0 0-1,0 0 1,0 0-1,0-1 1,0 1-1,0 0 1,0 0 0,0 0-1,0 0 1,-1 0-1,1 0 1,0 0-1,0 0 1,0 0 0,0 0-1,0 0 1,0 0-1,0 0 1,0 0-1,-1 1 1,1-1-1,0 0 1,0 0 0,0 0-1,0 0 1,0 0-1,0 0 1,0 0-1,0 0 1,0 0 0,0 0-1,-1 0 1,1 0-1,0 0 1,0 1-1,-1-11 92,0 1 0,0-1 0,1 1 0,0-1 0,1 0 0,0 1-1,1-1 1,0 1 0,0 0 0,1 0 0,0 0 0,0 0 0,1 0 0,5-8-1,-5 11-102,0 0 0,0 1 0,1-1 0,-1 1 0,1 0 0,0 1 0,1-1 0,-1 1 0,1 0 0,0 0 0,0 0 0,0 1 0,0 0 0,1 0 0,-1 1 0,1 0 0,0 0 0,0 1 0,0-1 0,8 1 0,-10 0-18,-1 1 0,1 0 1,0 0-1,-1 0 0,1 0 1,0 1-1,-1 0 0,1 0 1,-1 0-1,1 1 1,7 3-1,-7-2-2,0 1-1,0 0 1,0 0 0,-1 0 0,1 1-1,-1 0 1,0-1 0,5 8 0,1 4-13,-1 0 0,0 0 0,-1 1 1,0 0-1,-2 0 0,0 1 0,6 30 1,0 41-1725,-9-1-3295,-3-22-801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44 3282,'0'0'11135,"10"-7"-9897,31-22-299,-31 22-405,-15 7-404,0 1 1,0 0-1,0 0 0,0 0 1,0 1-1,0 0 1,0 0-1,1 0 0,-1 0 1,1 1-1,-7 4 1,-7 6-42,-21 21 1,16-14 63,-35 27 165,15-12 160,-55 56 1,93-86-531,5-4 144,0-1-1,0 0 1,-1 1 0,1-1-1,0 0 1,0 1-1,-1-1 1,1 0-1,0 0 1,-1 1 0,1-1-1,0 0 1,-1 0-1,1 1 1,0-1-1,-1 0 1,1 0 0,-1 0-1,1 0 1,-1 0-1,1 0 1,0 0-1,-1 0 1,1 0 0,-1 0-1,1 0 1,0 0-1,-1 0 1,-3 1-82,1 1 1,0-1-1,-1 1 1,1 0-1,0 0 1,0 0 0,0 0-1,-4 6 1,-2-1-42,8-7 26,0 1 1,0 0-1,0 0 0,0 0 1,0 0-1,1 0 1,-1 1-1,0-1 0,1 0 1,-1 0-1,0 0 1,0 2-1,-7 11 25,5-12-362,0 2 1323,9-1 541,-1-1-1536,14 6-4,-1 0-1,-1 1 0,0 1 0,0 1 0,23 19 0,74 75-35,-77-69-61,9 8-370,126 113-6068,-97-98-285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4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4370,'0'0'3343,"1"20"-2826,1 3-174,6 35 0,-7-56-317,-1-1 0,0 0 1,1 1-1,-1-1 0,1 1 0,-1-1 0,1 0 1,0 0-1,0 1 0,0-1 0,-1 0 0,1 0 1,0 0-1,0 0 0,1 0 0,-1 0 0,0 0 0,0 0 1,0-1-1,1 1 0,-1 0 0,0-1 0,1 1 1,-1-1-1,0 1 0,1-1 0,-1 1 0,1-1 0,-1 0 1,0 0-1,1 0 0,-1 0 0,1 0 0,-1 0 1,1 0-1,2-1 0,4 0 70,-3 2-38,0-1 1,0 0-1,-1 0 1,1-1-1,0 1 1,0-1-1,0 0 1,-1 0-1,1-1 1,0 1-1,-1-1 1,0 0-1,1-1 1,-1 1-1,0-1 1,0 1-1,0-1 1,0 0-1,-1-1 0,1 1 1,-1-1-1,0 1 1,0-1-1,0 0 1,-1 0-1,4-7 1,3-5 225,-1 0 0,-1-1-1,0 0 1,-1 0 0,6-33 0,-8 28 1094,-2 0 0,1-29 697,-3 52-2082,1 0 1,0 0 0,0 0-1,-1 0 1,1-1 0,-1 1 0,1 0-1,-1 0 1,1 1 0,-1-1-1,0 0 1,0 0 0,1 0 0,-1 0-1,0 0 1,0 0 0,0 2-1,1 3-39,3 16-72,0 6 202,16 48 0,-18-69-177,1 0 0,0 0 0,0 0 0,0-1 0,1 0 0,0 1 0,0-1 0,1 0 0,-1-1 1,1 1-1,0-1 0,7 5 0,-10-8-243,1-1 0,-1 0 0,0 0 0,0 0 0,1 0 0,-1 0 0,1 0 0,-1 0 0,1-1 0,-1 0 0,1 1 0,-1-1 0,4 0 0,11 0-4357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43 10277,'0'0'5922,"-18"-43"-6354,44 65-752,12 7-1410,-1 2-2560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5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4338,'0'0'7395,"27"-5"-7026,8 5-273,7 0-96,-1 0-401,-4 0-1568,-10 0-1200,-11 0-3218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6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4898,'0'0'6403,"144"29"-6403,-63-29-48,-1 0-2433,-5-9-2769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0 711 5811,'0'0'6707,"22"3"-5872,72 12-502,-88-15-318,-1 1 0,0 0 0,0-1-1,1 0 1,-1-1 0,0 1 0,0-1-1,1 0 1,-1 0 0,0 0 0,0-1-1,0 0 1,8-4 0,-10 4-15,1-1 0,-1 0 1,0 1-1,0-1 0,0-1 0,0 1 1,0 0-1,-1-1 0,0 1 0,1-1 0,-1 0 1,0 1-1,1-7 0,2-7 7,-2 0-1,0 0 0,-1-1 1,0 1-1,-2-1 0,-1-22 1,0 10 128,1 24-34,0-19 519,0 25-578,0 0 0,0-1 0,0 1-1,0 0 1,0 0 0,0-1 0,0 1 0,0 0-1,0 0 1,0-1 0,0 1 0,0 0 0,0 0-1,0-1 1,0 1 0,0 0 0,0 0 0,-1-1-1,1 1 1,0 0 0,0 0 0,0-1 0,0 1 0,-1 0-1,1 0 1,0 0 0,0-1 0,0 1 0,-1 0-1,1 0 1,0 0 0,0 0 0,-1 0 0,1 0-1,0 0 1,0-1 0,-1 1 0,1 0 0,0 0-1,-1 0 1,1 0 0,0 0 0,0 0 0,-1 0 0,1 0-1,0 0 1,0 0 0,-1 1 0,1-1 0,0 0-1,-1 0 1,1 0 0,0 0 0,0 0 0,0 0-1,-1 1 1,1-1 0,0 0 0,0 0 0,-1 0-1,1 0 1,0 1 0,0-1 0,0 1 0,-3 2-38,0 1 1,0 0 0,1-1-1,-1 1 1,1 1 0,0-1 0,1 0-1,-1 0 1,1 1 0,0-1-1,0 1 1,-1 6 0,-3 59 80,5-70-85,-1 28 9,-1-6-4,2 0 0,5 41 0,-5-59-26,1 0 0,0-1 0,0 1 0,0-1 0,1 1 0,0-1 0,-1 1 0,1-1 0,0 0 0,0 0 0,1 0 0,-1 0 0,1 0 0,-1-1 0,1 1 0,0-1 0,0 1 0,0-1 0,0 0 0,4 2 0,1-1-553,-1 0 0,0-1 0,1 0 1,0 0-1,0 0 0,-1-1 1,1 0-1,13-1 0,16 0-4063</inkml:trace>
  <inkml:trace contextRef="#ctx0" brushRef="#br0" timeOffset="1">217 30 10405,'0'0'5186,"-29"-29"-5266,34 36-2673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21 4738,'0'0'6611,"24"-5"-6109,1 0-357,50-6 1,-73 11-136,1 0 0,-1 0-1,0 1 1,0-1 0,0 0 0,0 1 0,0-1 0,0 1 0,0-1 0,0 1 0,0 0 0,0 0 0,0 0 0,0 0 0,-1 0 0,1 1 0,0-1 0,-1 1 0,1-1 0,-1 1 0,1-1 0,1 3 0,-1 0 4,0 0 1,-1 0-1,1 0 0,0 1 1,-1-1-1,0 0 1,0 5-1,0-6-9,1 9 15,0 0 1,-1 0-1,-1 0 1,0 0-1,0 1 1,-1-1-1,-1 0 0,0 0 1,0 0-1,-1-1 1,-1 1-1,0 0 0,-1-1 1,0 0-1,0 0 1,-1-1-1,-1 1 0,0-1 1,-10 11-1,-3 1 315,-1 0-1,-1-2 0,-1-1 1,-1-1-1,-35 21 0,60-39-290,-1 0 0,0 0-1,0 0 1,0 0-1,1 0 1,-1 0-1,0 0 1,0 0 0,1 0-1,-1 0 1,0 1-1,0-1 1,0 0-1,1 0 1,-1 0-1,0 0 1,0 0 0,0 1-1,0-1 1,1 0-1,-1 0 1,0 0-1,0 0 1,0 1 0,0-1-1,0 0 1,0 0-1,1 0 1,-1 1-1,0-1 1,0 0-1,0 0 1,0 1 0,0-1-1,0 0 1,0 0-1,0 0 1,0 1-1,0-1 1,0 0-1,0 0 1,0 1 0,0-1-1,0 0 1,0 0-1,-1 0 1,1 1-1,0-1 1,0 0 0,0 0-1,0 0 1,0 1-1,0-1 1,-1 0-1,1 0 1,0 0-1,0 0 1,0 1 0,0-1-1,-1 0 1,146 4 1131,-70-3-1171,-50-1-61,72 2-1151,-33-5-3738,-31-1 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7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54 7652,'0'0'8964,"-20"-10"-8626,-7-4-211,-30-10 0,55 23-116,0 0 0,-1 0 0,1 0 0,0 1 0,-1-1 0,1 1 0,-1 0-1,1-1 1,0 1 0,-1 1 0,1-1 0,-1 0 0,1 0 0,-1 1 0,1-1 0,0 1 0,-1 0 0,1 0 0,0 0 0,0 0 0,-1 0 0,1 0 0,0 1 0,0-1 0,0 1-1,1 0 1,-1-1 0,0 1 0,-1 2 0,0 0 7,1 0 0,0 0 0,0 0-1,0 1 1,1-1 0,-1 0 0,1 1-1,0-1 1,0 1 0,1 0 0,-1 7-1,1-6-8,1 0 0,0 0 0,0 1 0,0-1-1,1 0 1,-1 0 0,2-1 0,-1 1-1,1 0 1,-1-1 0,2 1 0,-1-1 0,0 0-1,5 5 1,7 6 16,1 0 0,29 22 0,-10-7 65,-18-17-63,-6-5-22,0 1 0,0 0-1,-1 1 1,0 0 0,11 17 0,-21-27-17,0-1 15,0 0 0,0 0 1,0 0-1,0 0 0,1 0 1,-1 0-1,0 1 0,0-1 0,0 0 1,0 0-1,0 0 0,0 0 1,0 1-1,0-1 0,0 0 1,0 0-1,0 0 0,0 0 0,0 1 1,0-1-1,0 0 0,0 0 1,0 0-1,0 0 0,0 1 1,0-1-1,0 0 0,0 0 0,0 0 1,0 0-1,0 1 0,0-1 1,0 0-1,0 0 0,0 0 1,-1 0-1,1 0 0,0 1 0,0-1 1,0 0-1,0 0 0,0 0 1,0 0-1,-1 0 0,1 0 1,0 0-1,0 0 0,0 1 0,0-1 1,-1 0-1,1 0 0,0 0 1,0 0-1,0 0 0,0 0 0,-1 0 1,1 0-1,0 0 0,0 0 1,-1 0-1,-95 0-214,93 0-62,0 1-1,1-1 1,-1 0-1,0 0 0,0 0 1,0-1-1,0 1 1,0-1-1,1 1 0,-1-1 1,0 0-1,0 0 1,1-1-1,-1 1 0,1 0 1,-1-1-1,1 1 1,0-1-1,-5-4 0,-8-21-7004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8:27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11829,'0'0'7108,"195"-31"-6884,-134 31-224,-12 3-352,-17 9-1841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3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1992 407 2225,'0'0'4365,"2"-11"-3986,2-32-161,-4 40-126,0 0 1,0 0-1,0 0 0,-1 0 0,1 0 0,-1 0 0,0 0 0,0 0 0,0 1 0,-1-1 1,1 0-1,-1 0 0,1 1 0,-1-1 0,0 1 0,0 0 0,-4-5 0,-1-1-10,-30-46 612,-17-21 1105,47 66-1714,-1 1 1,-1 0 0,1 0-1,-1 1 1,0 0-1,-13-7 1,1 4 3,-1 0 0,0 1 0,0 1 1,-30-6-1,-95-12 521,102 19-388,-10-1 233,-80-1 0,104 10-410,-1 0 0,1 2 1,0 1-1,-32 9 0,-360 90 1393,382-90-1253,0 1-1,0 3 1,-47 26-1,-106 75 306,163-98-341,1 1 1,-54 50 0,74-61-105,1 0 0,1 0 1,-1 1-1,2 0 0,-1 0 0,2 1 1,0 0-1,0 1 0,1-1 0,0 1 1,-4 20-1,-3 27 85,2 1 0,-3 103-1,13-152-83,0 12 35,4 30 0,-3-45-71,1-1 1,0 0 0,0 1 0,1-1 0,0 0-1,0-1 1,6 10 0,5 6 41,2 0 1,1-2-1,27 29 1,67 52 105,-80-78-85,2 0-1,1-3 1,0 0 0,2-2-1,0-2 1,58 19 0,240 52 351,-219-62-322,-61-15-25,1-2-1,74 2 1,111-11 215,-107-1-334,-102 1 82,-1 0 0,1-2-1,0-1 1,-1-2-1,44-12 1,-18-5 188,-1-2 0,-1-2 0,61-41 0,-107 62-191,-1 0 0,0-1-1,0 1 1,-1-1 0,0-1 0,0 1-1,0-1 1,-1 0 0,0 0-1,8-16 1,-2-2 126,-1-1 1,9-30-1,10-30 26,-18 61-109,-1 0-1,-2-1 1,-1-1-1,0 1 0,-2-1 1,-2 0-1,2-48 0,3-45 191,-8 120-259,0-24-6,-2 24-138,1 0 0,-1-1 0,0 1 0,0 0 0,1 0 0,-1 1 0,0-1 0,1 0 0,-1 0 0,0 1 0,0-1 0,-2 2 0,3-1-46,-77 30-4476,29-10 1227,-44 14-4853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4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51 132 2193,'0'0'13641,"-6"-21"-12379,-21-64-147,17 60-38,8 29-300,2-2-721,-3 27 9,1-1-1,2 33 1,0-5 85,0 283-315,-1-334-163,1-1 1,1 1 0,-1-1-1,1 1 1,0 0-1,0-1 1,0 1-1,0-1 1,3 6-1,-2-8-62,-1 1-1,1-1 0,0 0 0,0 0 0,0 1 1,0-1-1,0-1 0,0 1 0,1 0 1,-1 0-1,1-1 0,-1 0 0,1 1 0,-1-1 1,7 2-1,37 6-6348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6723,'0'0'8817,"0"-11"-7968,0-45 1741,1 56-2925,0 0-1,0 0 0,0 0 0,0 0 0,0 0 0,0 1 0,0-1 1,0 0-1,0 1 0,0-1 0,0 0 0,0 1 0,0 0 1,0-1-1,0 1 0,0 0 0,1 10-5106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45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10037,'0'0'4858,"-5"11"-4701,-7 12 56,-1 0 0,-1-1 0,-1-1 0,-1 0 0,-1-1 0,0-1 0,-2 0-1,-22 17 1,14-14 13,0-2 0,-1 0 0,-2-2 0,1-2 0,-2 0 0,-35 12 0,58-25-3,-1 0 0,1-1 0,-1 1 1,1-2-1,-17 2 0,23-6 932,2 1-957,-1-9 234,0 7-276,1-1 0,-1 0-1,1 1 1,0-1 0,1 0-1,-1 1 1,2-7 0,2 10-149,-1 1-1,0-1 1,1 1 0,-1 0-1,0 0 1,1 0 0,-1 1-1,1-1 1,5 3 0,8 3-16,-1 0 1,1 2-1,19 11 1,27 14-55,168 58-2145,-76-34-3379,-35-15-2225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47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52 154 5202,'0'0'7100,"-5"-5"-6620,-17-12-365,17 12 2902,-2-5-1543,6 10-1436,0-1 0,0 0 0,0 0 0,0 0 0,0 0 0,0 0 0,1 0 0,-1-1-1,0 1 1,1 0 0,-1 0 0,1 0 0,-1-1 0,1 1 0,-1-2 0,1-1 25,0 0 12,0-1 0,0 0 0,0 0 1,1 1-1,-1-1 0,1 0 0,2-5 1,-2 8-69,0 0 1,1 0-1,-1 0 1,1 1-1,-1-1 1,1 0-1,-1 1 1,1-1-1,0 1 1,0-1-1,0 1 1,0 0 0,0 0-1,0 0 1,0 0-1,0 0 1,4-1-1,15-4 9,0 1-1,0 1 0,0 0 1,1 2-1,-1 0 0,1 2 1,36 3-1,-52-3-20,0 1-1,-1 0 1,1 0-1,-1 1 1,0-1-1,1 1 1,-1 0-1,0 1 1,0-1 0,0 1-1,-1 0 1,1 0-1,0 1 1,-1-1-1,0 1 1,4 5-1,-3-3 2,-1 0-1,1 1 1,-1-1-1,-1 1 1,1 0-1,-1 0 1,-1 1-1,1-1 1,-1 1-1,0-1 1,0 9-1,1 4 12,-1 0 0,0 0 0,-2 0 0,-3 37 0,1-48-3,0-1 1,0 1-1,0 0 1,-1 0-1,-1-1 1,1 1-1,-2-1 1,1 0-1,-1-1 1,0 1 0,0-1-1,-12 13 1,4-9 38,0-1 1,0 0 0,-1-1-1,0 0 1,-1-1 0,-30 12 0,27-12 157,13-3 883,5-5-1045,0 1 0,0-1 0,0 0 0,0 0 0,0 1 0,0-1 1,0 0-1,0 0 0,-1 1 0,1-1 0,0 0 0,0 0 0,0 0 0,0 0 1,-1 1-1,1-1 0,0 0 0,0 0 0,-1 0 0,1 0 0,0 0 0,0 1 1,0-1-1,-1 0 0,1 0 0,0 0 0,0 0 0,-1 0 0,1 0 0,0 0 1,-1 0-1,1 0 0,0 0 0,0 0 0,-1 0 0,1 0 0,-6 0 17,-24-1 104,23 3-132,19 1-66,50 5-191,0-3-1,101-4 1,-71-3-1706,-16 0-1856,-3-12-2011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4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22 11237,'0'0'5963,"18"-3"-5315,1-1-539,5 0-17,1 0 0,45 0-1,-69 4-173,-32-3-74,-56 4-1,30 1 302,42-3-108,-15 2-1,28-1-30,1 0-1,0 1 0,-1-1 1,1 1-1,0-1 1,-1 1-1,1 0 0,0-1 1,0 1-1,0 0 1,0 0-1,-1 0 0,1-1 1,0 1-1,0 1 0,1-1 1,-1 0-1,-1 1 1,-3 8 41,0 0-1,1 0 1,0 0 0,0 1 0,1-1 0,1 1 0,-2 16 0,1 8 254,2 36 1,1-42-176,0-28-113,0-1 0,0 1 0,0-1 1,1 1-1,-1-1 0,0 0 0,0 1 0,0-1 0,0 1 0,1-1 0,-1 1 0,0-1 0,0 0 0,1 1 1,-1-1-1,0 1 0,1-1 0,-1 0 0,0 1 0,1-1 0,-1 0 0,1 0 0,-1 1 0,1-1 0,-1 0 1,0 0-1,1 0 0,-1 1 0,1-1 0,-1 0 0,1 0 0,-1 0 0,2 0 0,21 0 388,-12 0-254,50-2-73,-24 1-11,1 1 1,-1 1-1,50 9 1,-77-8-57,0 0 0,0 1 0,-1 0 1,1 1-1,-1-1 0,0 2 0,0-1 1,-1 2-1,1-1 0,-1 1 1,0 0-1,0 0 0,-1 1 0,0 0 1,0 1-1,-1 0 0,9 12 0,-12-15-3,0 1 0,-1 0 0,1 0-1,-1 1 1,-1-1 0,1 0-1,-1 1 1,0-1 0,0 1-1,-1-1 1,1 1 0,-2 8 0,0-13-3,1 0 0,-1 0 0,1 0 1,-1-1-1,0 1 0,0 0 1,1 0-1,-1-1 0,0 1 1,-1-1-1,1 1 0,0-1 1,0 1-1,-1-1 0,1 0 1,-1 1-1,1-1 0,-1 0 0,1 0 1,-1 0-1,-2 1 0,-41 15 71,37-15-44,-17 5 8,-1-1 1,0-1-1,-29 2 1,-1-5-2913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4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14 10485,'0'0'6341,"-26"-4"-5970,10 1-329,6 1-28,0 0-1,0 1 1,0 0 0,0 1 0,-18 1 0,24 0 0,0 0 0,0 0-1,0 0 1,0 0 0,0 1 0,0-1-1,0 1 1,1 0 0,-1 0-1,1 1 1,-1-1 0,1 1 0,0-1-1,0 1 1,0 0 0,0 0-1,1 1 1,-1-1 0,1 1 0,0-1-1,-2 5 1,-7 15 97,2 2-1,0 0 0,2 0 1,0 0-1,2 1 1,1 0-1,1 0 1,1 0-1,3 48 1,0-63-90,0-1 0,1 0 0,-1 0 1,2-1-1,0 1 0,0 0 0,0-1 1,1 0-1,1 1 0,0-2 0,0 1 1,1 0-1,-1-1 0,2 0 0,-1-1 1,1 1-1,9 6 0,-6-6 42,0-1-1,1 0 1,0 0 0,1-1-1,-1-1 1,1 0-1,0 0 1,0-1 0,0-1-1,1 0 1,0-1 0,-1 0-1,15 0 1,-15-2 73,3 1 137,0 0 0,0-2 0,24-3 0,-34 4-192,-1-1 1,0-1-1,0 1 1,0 0-1,0-1 1,0 0 0,0 0-1,0 0 1,0-1-1,-1 1 1,1-1-1,-1 0 1,0 0 0,0 0-1,0 0 1,5-7-1,-4 3 52,0 0 0,-1 0 0,0 0 0,0-1 0,-1 1 0,0-1 0,0 1 0,1-14 0,-2 6-5,-1-1-1,0 1 1,-3-22 0,2 32-110,0 0 0,0-1 0,0 1 0,-1 0 1,1 0-1,-1 1 0,-1-1 0,1 0 0,-1 1 0,0-1 0,0 1 1,0 0-1,-7-8 0,4 7-42,0 1 0,1 0 1,-1 0-1,-1 0 0,1 0 0,-1 1 1,1 0-1,-1 1 0,-9-3 1,1 2-494,0 0 1,1 2 0,-1-1-1,0 2 1,0 0 0,0 1-1,0 0 1,0 1 0,-21 6-1,-48 23-5248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5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80 352 544,'0'0'9124,"-14"12"-7854,-42 38-69,47-39-669,15-10 6,15-1 16,0-1 1,0-1 0,-1 0-1,28-8 1,-36 6-470,1 0 0,-1-1 1,-1 0-1,1-1 0,-1 0 0,0-1 1,0 0-1,15-15 0,-16 13-11,0 0-1,-1-1 1,-1-1-1,0 0 1,0 0 0,-1 0-1,0-1 1,-1 0-1,6-18 1,-6 12 135,-1 0 0,-1-1 0,0 1 0,-2-1-1,0 0 1,-1-20 0,-1 29 50,1 4-123,-1 0 0,0 0 0,-1 0 0,-1-9 0,2 14-91,0 0-1,-1 0 1,1 0 0,0 0 0,-1 0 0,1 1-1,-1-1 1,1 0 0,-1 0 0,1 0 0,-1 0-1,0 0 1,1 1 0,-1-1 0,0 0-1,0 1 1,1-1 0,-1 0 0,0 1 0,0-1-1,0 1 1,0-1 0,0 1 0,0 0 0,0-1-1,0 1 1,0 0 0,0 0 0,0 0 0,0 0-1,-1-1 1,1 3-48,0-1 0,0 0-1,1 0 1,-1 0 0,0 0 0,1 1-1,-1-1 1,1 0 0,-1 0 0,1 1 0,0-1-1,-1 0 1,1 1 0,0-1 0,0 0-1,0 1 1,0 1 0,0-1-3,-2 18 0,2 1-1,0-1 1,3 22-1,-2-33 10,0-1 0,1 1 0,1 0 0,0-1 0,0 1-1,0-1 1,1 0 0,0 0 0,9 12 0,-6-11 9,0 0 1,1-1 0,0 0-1,1 0 1,0-1-1,0 0 1,0 0-1,1-1 1,14 7 0,-16-10-338,0 0 1,0 0 0,1 0 0,-1-1-1,1 0 1,-1-1 0,1 0-1,0 0 1,0-1 0,-1 0-1,1 0 1,17-4 0,-25 4 164,0 0 0,0 0 0,1-1 0,-1 1 0,0-1 0,0 1 0,0-1 0,0 0 0,1 1 0,-1-1 0,0 0 0,0 1 0,0-1 0,-1 0 0,1 0 0,0 0 0,0 0 0,0 0 0,-1 0 0,1 0 0,0-2 0,0 0-477,0-1 0,0 0 0,0 1-1,-1-1 1,1 0 0,-1-4 0,0-37-6198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5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32 6931,'0'0'8500,"-35"-31"-8500,70 40-416,21 10-785,11-2-2576,8-5-3171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5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8708,'0'0'10373,"-67"0"-10037,81 0-32,20 0-96,12 0-112,2 0-80,0 0-16,-5 0-144,-6 0-432,-10 0-1633,-14 2-1073,-13 13-944,0 2-1968</inkml:trace>
  <inkml:trace contextRef="#ctx0" brushRef="#br0" timeOffset="1">64 215 8404,'0'0'10565,"86"0"-10373,-22 0-112,11 0-160,11 0-961,7 0-2144,1-2-2050,2-10-4465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5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46 3826,'0'0'10316,"-2"-7"-8784,-1-1-1022,2 5-170,0 0-1,0 0 1,0 0 0,1 0-1,-1 0 1,1 0 0,-1 0-1,1-4 609,0 10-689,0 34 29,1-1 0,1 1 0,11 53 0,0-30-418,8 99 0,-17-65-4943,-4-52-1410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5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103 152 2913,'0'0'7956,"-3"-6"-7225,0-1-516,2 4-103,0 1 1,0-1-1,-1 1 0,1-1 1,-1 1-1,1 0 1,-1 0-1,0 0 1,1 0-1,-4-3 0,4 1 920,1 3-959,0 1 0,0 0 0,0 0 0,0-1 0,0 1 0,0 0 1,0 0-1,0-1 0,0 1 0,0 0 0,0-1 0,0 1 0,-1 0 0,1 0 0,0-1 1,0 1-1,0 0 0,0 0 0,0-1 0,-1 1 0,1 0 0,0 0 0,0 0 0,0-1 1,-1 1-1,1 0 0,0 0 0,0 0 0,-1 0 0,1 0 0,0-1 0,0 1 0,-1 0 1,0 0 1456,1 0-1538,0-2 13,0 2 70,-3-17 431,3 15-494,0 1 1,0-1 0,0 0 0,0 1-1,0-1 1,-1 0 0,1 1-1,0-1 1,-1 1 0,0-3 0,0 4-4,1-1 0,-1 0 1,1 0-1,-1 0 0,1 0 1,-1 0-1,1 0 0,0 0 1,0 0-1,0 0 1,-1 0-1,1 0 0,0 0 1,0 0-1,0 0 0,0 0 1,1-1-1,-1 1 0,0 0 1,0 0-1,1 0 0,-1 0 1,0 0-1,1 0 0,-1 1 1,1-1-1,0 0 1,-1 0-1,1 0 0,-1 0 1,1 1-1,0-1 0,0 0 1,0 0-1,-1 1 0,1-1 1,0 1-1,0-1 0,0 1 1,0-1-1,0 1 1,0-1-1,2 1 0,5-3-23,0 1 0,1-1 0,-1 2 0,11-2 0,-8 2 30,15-3 23,0 1 0,0 1 0,1 2 0,33 3 0,-57-3-41,0 1 1,0 0-1,0 0 1,0 0-1,0 0 1,0 0-1,0 1 1,0-1-1,-1 1 1,1 0-1,0-1 1,-1 1-1,0 1 1,1-1-1,-1 0 1,0 0-1,0 1 1,0-1-1,0 1 0,-1 0 1,1 0-1,-1-1 1,0 1-1,1 0 1,-1 0-1,0 0 1,0 4-1,2 9-5,0 0 0,-2 0 0,0 0 0,-1 18 0,0-20 13,0 4 0,0-1 0,-2 1-1,-3 19 1,3-29-3,-1 0 0,1 0 0,-2 0 0,1 0 0,-1-1 0,0 1 0,0-1 1,-9 11-1,6-10 4,0-1 0,0 1 0,0-1 1,-1-1-1,0 0 0,0 0 1,-10 5-1,0-1 35,-1-2 0,-28 9 0,40-14 3,-1-1 0,0 0 1,0-1-1,0 0 0,0 0 1,-12-1 936,19 0-961,-109 0 144,389 5 839,-106-1-3485,-58-3-5934,-95-1-184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5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56 3618,'0'0'10415,"17"-9"-9591,-4 2-643,-3 1-60,-1 1 1,2 0-1,-1 1 1,0 0 0,1 0-1,0 1 1,0 1 0,0-1-1,0 2 1,12-1-1,69 2 1051,-132 7-1180,-182-2-595,173-5 555,48 0 47,0 0 1,1 0 0,-1 1-1,0-1 1,1 0 0,-1 0-1,0 1 1,1-1-1,-1 0 1,1 1 0,-1-1-1,0 1 1,1-1 0,-1 1-1,1-1 1,-1 1-1,1-1 1,0 1 0,-1 0-1,1-1 1,0 1 0,-1 0-1,1-1 1,0 1 0,-1 0-1,1-1 1,0 1-1,0 0 1,0-1 0,0 1-1,0 0 1,0 0 0,-1 31-18,2-23 16,-2 34 171,0-19 94,1-1-1,5 42 1,-5-64-201,1 0 0,-1-1-1,1 1 1,-1 0 0,1-1-1,0 1 1,-1-1 0,1 1-1,-1-1 1,1 1 0,0-1-1,0 1 1,-1-1 0,1 0-1,0 1 1,0-1 0,0 0-1,-1 0 1,1 0 0,0 0-1,0 1 1,0-1 0,0 0-1,-1 0 1,2-1 0,30 0 398,-24 1-368,89-8 156,21-2-118,-101 10-100,1 1 0,-1 0 0,0 1 0,28 7 0,-37-7-28,0 1-1,0 0 0,0 0 0,-1 1 0,1 0 1,-1 0-1,0 1 0,0 0 0,-1 0 0,1 1 0,7 8 1,-10-9 7,0 0 1,-1 0-1,1 1 0,-1-1 1,0 1-1,-1-1 1,1 1-1,-1 0 1,0 0-1,-1 0 1,0 0-1,0 1 0,0-1 1,0 0-1,-1 11 1,-1-14-2,1-1-1,-1 0 1,1 0 0,-1 0 0,0 0 0,0 1-1,0-1 1,0 0 0,0-1 0,-1 1 0,1 0 0,0 0-1,-1 0 1,1-1 0,-1 1 0,0-1 0,0 1-1,1-1 1,-1 0 0,0 1 0,0-1 0,-5 1-1,-5 3 30,0 0 0,-25 5 0,25-7-10,-178 39-40,60-25-3861,45-13-2846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41 4322,'0'0'9370,"-3"-7"-8116,-13-27 661,16 50-1611,1-3-211,1 0 0,0 0 0,0 0 0,7 17 0,4 18 192,10 113 481,3 11-1561,-16-144-5019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57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1713,'0'0'11109,"-19"0"-9410,-71 0 1631,387 0-3325,-290 0-205,5 0-374,0 1 0,19 2 0,-29-3 188,1 1 0,-1-1 0,1 1 0,-1 0 0,1 0 0,-1 0 0,0 0 0,1 0 0,-1 0 0,0 1 0,0-1 0,0 1 0,0-1 0,0 1 0,0 0 0,0 0-1,1 3 1,0 10-5526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5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6067,'0'0'10789,"187"-5"-10773,-109 5-16,7 0-144,6 0-1761,0-3-2369,-3-11-4850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0:5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45 4994,'0'0'10045,"-1"-10"-8684,-3-21 357,4 28-682,-1 4-140,3 25-294,3 20-334,3-1 0,16 52 0,2 11 129,-16-51-442,17 70 675,-23-113-935,0-1 0,1 0 0,1 0 0,0 0 0,1 0 0,15 21 0,-11-23-4748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51:0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0 2785,'0'0'6539,"-15"1"-6045,10-1-445,-2 0 37,0 0 1,1 1 0,-1 0 0,0 0-1,0 1 1,1-1 0,-1 1 0,1 1-1,-1-1 1,1 1 0,0 0 0,0 1-1,0-1 1,-10 9 0,-60 58 707,-108 91 402,181-159-1147,-37 26 5,37-26 118,-1 0 0,1 0 0,-1 0 0,0 0 0,0-1-1,0 0 1,0 0 0,0 0 0,-6 0 0,9-7 105,-1-1 0,2 0 0,-1-12 1,1 17-248,-2-19 20,1 4 6,0 1 0,1 0 0,0-1 1,2 1-1,4-26 0,-4 41 130,-1 6-84,0 14-60,1 23-6,-3-28-24,1 16 211,0-28-202,0-1 0,1 0 1,-1 0-1,0 0 0,1 0 0,-1 0 0,1 0 1,-1 1-1,1-1 0,-1 0 0,1 0 0,0-1 1,0 1-1,-1 0 0,1 0 0,0 0 0,0 0 1,0-1-1,0 1 0,0 0 0,0-1 0,1 1 1,26 9 47,35 8 1,-1-2-132,79 25-3257,-71-25-1766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29:44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3 416,'3'-2'8954,"313"3"-7740,-156 0-1813,-2-1-3341,-170 1 1625,-9 1-407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29:45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0 800,'0'0'3194,"4"0"-2919,221 19 986,9 1 3400,-221-20-8385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29:59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22 512,'0'0'8772,"-1"-12"-5231,-7 9-3033,0 1 0,0 1 0,0-1 0,-14 1 0,18 0 468,8 1 219,251 0-894,-254 0-306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29:59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44 848,'0'0'6769,"0"-4"-5806,2-13 302,-1-5 5356,-1 28-6607,11 195 157,2 10 210,-13-210-395,0 15-795,0-7-2992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0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13 448,'0'0'3946,"-4"0"-3119,-27-7 3183,42 7 62,24-1-3196,8-1-902,12 2 2070,-35 0-3333,3 0-2761,1-2-2422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1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42 1024,'0'0'7729,"3"-7"-6643,0 0-713,-3 4-195,1 1 1,0-1 0,0 1-1,0 0 1,0-1-1,1 1 1,-1 0-1,1 0 1,-1 0 0,3-2 1624,-4 5-1770,0 0 1,1 1-1,-1-1 0,0 0 0,0 1 1,0-1-1,0 1 0,0-1 1,-1 0-1,1 1 0,-1 1 0,0 0 3,-5 16 62,0 0 1,-2 0 0,0-1-1,-1-1 1,-15 24 0,-1 2 171,-175 347 1610,154-309-1567,43-77 233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3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1 590 5859,'0'0'4034,"16"-180"-1393,11 100-944,2-4-1025,-2 9-160,-6 13-352,1 16 208,-1 17-160,3 10-112,8 7 65,6 10-161,7 2-16,3 0-113,-2 12-1199,-9 19-1521,-21 12-2418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1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12 64,'0'0'5944,"-5"0"-4402,-10-1-717,-24 0 4758,49-4-4689,54 1-789,77 4 1,-49 2 865,-310-2-133,217 0-766,29 0-7561,6 0-845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2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8 704,'0'0'7863,"-2"-2"-7148,1 0 137,6 1-304,17-1-119,38 1-492,-51 1 196,67 0-423,-27 0-4793,-32 0 828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2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2801,'0'0'5590,"-4"2"-4811,-6 5-12,9-7-733,1 1 0,0-1 0,0 0 0,0 0-1,0 0 1,0 0 0,0 0 0,0 0 0,0 1-1,0-1 1,0 0 0,0 0 0,0 0-1,0 0 1,0 0 0,0 0 0,0 1 0,0-1-1,0 0 1,0 0 0,0 0 0,0 0 0,1 0-1,-1 0 1,0 0 0,0 1 0,0-1-1,0 0 1,0 0 0,0 0 0,0 0 0,0 0-1,0 0 1,0 0 0,1 0 0,-1 0 0,0 0-1,0 0 1,0 0 0,0 1 0,0-1 0,0 0-1,1 0 1,-1 0 0,29 4 2285,-12-3-2917,32 5 242,0-3 0,0-2 0,49-5 0,-63-5-3182,-9-2-1558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3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25 5218,'0'0'5579,"-5"-4"-5029,-17-12-324,17 12-183,17 16 32,20 13 44,1-1 1,2-1 0,39 19-1,60 39-72,-131-79-42,27 20 32,-1 0 0,28 29 1,-49-44-34,-2 1 0,1-1 1,-1 1-1,0 0 0,0 1 1,-1 0-1,-1-1 1,1 1-1,-1 1 0,-1-1 1,0 1-1,4 18 1,-6-18 56,0 0 0,0 0 0,-1 0 0,0 1 0,-1-1 0,0 0 0,0 0 0,-1 0 0,-1 0 0,0 0 0,0 0 0,-1 0 1,0-1-1,-1 0 0,0 0 0,0 0 0,-9 10 0,-13 13 288,-1-2-1,-48 40 1,-73 43 312,34-26-525,102-76-992,0 0 0,-14 17-1,14-10-3390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9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8084,'0'0'7374,"0"-4"-6689,1-10-458,0 9-80,0 14 117,5 293 2088,-7-196-3487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9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 7908,'0'0'6029,"-6"8"-5874,-18 21 245,0-1 0,-2-1 0,-1-1 1,-1-2-1,-1-1 0,-57 34 0,83-55-355,1 0 40,0-1 0,0 0 0,-1 0-1,1 0 1,0 0 0,0-1 0,-1 1 0,-4 0 2737,15 3-2945,28 14 105,0-2 0,71 20-1,84 8-2170,-106-30-1018,0-4-2614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6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0 133 160,'5'-6'10598,"-4"1"-11023,0-3 543,0 0-1,1 0 1,0 0 0,0 0 0,1 0-1,0 1 1,0-1 0,6-9 0,-6 14-111,-1 0 0,1 0 0,-1 0 0,1 0 1,0 0-1,0 1 0,0 0 0,0-1 0,1 1 0,-1 0 1,1 1-1,-1-1 0,1 1 0,0-1 0,0 1 0,-1 0 0,1 1 1,0-1-1,7 0 0,2 0-5,1 0 1,-1 1 0,1 0-1,19 4 1,-29-4-8,0 2 0,0-1 0,0 0 1,0 1-1,0-1 0,0 1 0,-1 0 1,1 1-1,-1-1 0,0 0 0,1 1 1,-1 0-1,0 0 0,0 0 1,-1 0-1,1 0 0,-1 1 0,4 5 1,0 4-22,0-1 1,-1 1-1,0 1 0,-1-1 1,-1 0-1,4 26 1,-2 83 500,-5-122-420,0 1 1,0 0-1,0 0 0,0 0 1,0 0-1,-1-1 0,1 1 1,0 0-1,0 0 1,-1 0-1,1-1 0,0 1 1,-1 0-1,1 0 1,-1-1-1,1 1 0,-1 0 1,1-1-1,-1 1 1,0-1-1,1 1 0,-1-1 1,0 1-1,1-1 1,-1 1-1,0-1 0,0 1 1,1-1-1,-1 0 1,0 0-1,0 1 0,0-1 1,1 0-1,-1 0 0,-4 0 1582,5-7-773,-1-22-390,1-28-113,0 53-350,1-1 1,0 0-1,0 1 1,0-1-1,0 1 1,1 0-1,-1-1 1,1 1-1,4-7 1,4-3-8,1 1-1,0 1 1,0-1 0,2 2 0,-1-1-1,1 2 1,1 0 0,0 0-1,0 1 1,1 1 0,0 1 0,1 0-1,0 1 1,0 0 0,0 2 0,0-1-1,1 2 1,-1 0 0,29 0 0,30 3-127,-74 0 114,1 0 1,-1 1 0,0-1-1,1 0 1,-1 1-1,1-1 1,-1 1 0,0 0-1,1-1 1,-1 1 0,0 0-1,0 0 1,0 0-1,1 0 1,-1 0 0,0 0-1,0 0 1,1 2-1,0 0 0,0 0 0,-1 0-1,1 0 1,-1 1 0,1-1-1,-1 1 1,1 4 0,0 6 0,0 0 0,-1 27 0,-1-38 8,1 30-20,-4 59 5,2-81 4,-1 0 0,0 1 0,-1-1 1,0 0-1,-1-1 0,-5 12 0,-31 53-4144,31-58-831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7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 3714,'0'0'4770,"-7"0"-4135,-50 0 4442,30 0-725,39 0-3947,364 27-174,17 1 994,-393-27-1357,1-1-1,-1 0 0,0 1 1,0-1-1,0 1 0,0-1 1,0 0-1,0 1 0,0-1 1,0 0-1,0 1 1,0-1-1,0 1 0,0-1 1,0 0-1,-1 1 0,1-1 1,0 1-1,0-1 0,0 0 1,0 1-1,-1-1 0,1 0 1,0 0-1,-3 3-1193,2-3 1193,1 0 0,0 0 1,-1 0-1,1 0 0,0 1 1,-1-1-1,0 0 0,-28 9-7241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8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4 1072,'0'0'7209,"-10"0"-6366,-1-1-565,-6-1 980,0 1 0,-26 3 1,42-2-1229,1 0 0,0 0 0,0 0 0,-1 0 0,1 0 1,0 0-1,0 0 0,-1 0 0,1 0 0,0 0 0,0 0 1,-1 0-1,1 1 0,0-1 0,0 0 0,-1 0 0,1 0 1,0 0-1,0 0 0,0 1 0,-1-1 0,1 0 0,0 0 1,0 0-1,0 1 0,0-1 0,0 0 0,-1 0 0,1 1 0,0-1 1,0 0-1,0 0 0,0 1 0,0-1 0,0 0 0,0 0 1,0 1-1,0-1 0,0 0 0,0 0 0,0 1 0,0-1 1,0 0-1,0 0 0,0 1 0,0-1 0,0 0 0,1 0 0,-1 1 1,0-1-1,0 0 0,0 0 0,0 0 0,0 1 0,1-1 1,-1 0-1,0 0 0,0 0 0,0 0 0,1 1 0,-1-1 1,0 0-1,0 0 0,0 0 0,1 0 0,-1 0 0,0 0 1,1 1-1,9 2 36,0-1 1,1 0-1,-1 0 1,17 0-1,-1 1 61,789 26 1070,-814-29-1173,-47 0-7854,-2 0 1571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08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52 5330,'0'0'8183,"-8"-3"-7596,3 1-504,-18-6 199,23 8-279,0 0 0,0 0 1,0 0-1,-1 0 0,1 0 0,0 0 0,0 0 1,0 0-1,0-1 0,0 1 0,0 0 0,0 0 0,-1 0 1,1 0-1,0 0 0,0 0 0,0 0 0,0 0 1,0 0-1,0-1 0,0 1 0,0 0 0,0 0 1,0 0-1,0 0 0,0 0 0,0 0 0,0 0 1,0-1-1,0 1 0,0 0 0,0 0 0,0 0 1,0 0-1,0 0 0,0 0 0,0-1 0,0 1 0,0 0 1,0 0-1,0 0 0,0 0 0,0 0 0,0 0 1,0 0-1,0-1 0,0 1 0,0 0 0,0 0 1,16-4 186,388-12 416,-266 15-495,-69 2-122,-21 0 105,0-3-1,57-8 1,-232 8 666,-572 9 326,1513-2 469,-822-5-1976,-5 0-1268,0 1 1,0 0 0,0 1 0,-25 6 0,-19 14-6748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7459,'0'0'11478,"177"0"-10598,-111 0-480,-4 0 32,-6 0-416,-8 0 64,-5 0-80,-8 0-288,-1 0-1488,1 0-2114,-5 0-3490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10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2689,'0'0'8911,"-9"2"-7457,-25 8-528,25-5-76,13-3-865,-4-2 71,8 3 15,0-1 0,0 0-1,0-1 1,0 1 0,1-2 0,-1 1 0,10-1 0,9 1-19,55 0 111,-5-1-977,-28 6-2791,-38-3-458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10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6403,'0'0'7860,"115"4"-7364,-51-1-464,11-3-32,5 0-48,6 0-1697,-9-5-2785,-10-7-3826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10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27 2193,'0'0'9378,"-6"-2"-8623,4 1-707,-1 0 0,0-1 0,-1 1 0,1 1 0,0-1 0,0 0 0,0 1 0,0-1 0,-1 1 0,1 0 0,0 0 0,0 1 0,0-1 0,-1 1 0,1-1 0,0 1 0,0 0 0,0 0 0,0 0 0,0 1 0,0-1 0,0 1 0,1-1 0,-4 3 0,2 0-22,0 0-1,1 0 1,-1 1-1,1-1 1,0 1-1,0-1 1,0 1-1,1 0 1,0 0-1,0 1 1,0-1-1,1 0 1,-2 8-1,1 5 36,0 0-1,2 32 0,0-26 10,0-14-57,1 0 0,0 0 0,0 0 0,1 0 0,0-1 0,1 1 0,0-1-1,0 0 1,1 1 0,1-1 0,-1-1 0,1 1 0,8 8 0,-8-10-5,0-1 0,1 0 0,0 0 1,1-1-1,-1 1 0,1-1 0,0-1 0,0 0 1,1 0-1,-1 0 0,1-1 0,0 0 1,0 0-1,0-1 0,0 0 0,9 1 1,2 0 39,0-1 1,0-1-1,34-2 1,-47 0-25,-1 0 1,1 0 0,-1 0 0,0 0-1,0-1 1,0 0 0,1 0 0,-2 0-1,1 0 1,0-1 0,0 0 0,-1 0-1,0 0 1,1-1 0,-1 0 0,0 1-1,-1-2 1,4-3 0,0-3 189,-1 0 1,0-1-1,-1 0 0,0 0 1,0 0-1,-2 0 0,0-1 1,3-19-1,-2-10 734,-2-54 1,-2 82-848,0 10-102,0 0 1,-1 0-1,1 0 1,-1 0-1,0 0 1,0 0-1,-1 1 1,1-1-1,-1 0 1,1 1-1,-1-1 0,-1 1 1,1 0-1,0-1 1,-1 1-1,1 0 1,-1 1-1,0-1 1,0 0-1,0 1 0,0 0 1,-1-1-1,1 1 1,-1 0-1,1 1 1,-1-1-1,0 1 1,-6-2-1,-6-2-526,-1 2-1,0 0 1,0 0 0,0 2-1,-23 0 1,-10 1-2861,4 0-2303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11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6195,'0'0'3639,"-15"15"-2903,3-3-561,-2 1 7,2-1 1,0 2 0,0 0 0,1 0 0,1 1-1,-11 21 1,11-17 100,1 1 0,1 1 0,1-1-1,1 1 1,1 0 0,1 1 0,0-1 0,0 44-1,4-54-247,0 9 86,4 36 1,-3-50-107,0 1 1,1-1 0,0 0 0,0 0-1,0 0 1,1 0 0,0-1 0,0 1-1,7 8 1,-3-6-46,0 0 0,0 0-1,1-1 1,0 0 0,0-1-1,1 1 1,-1-2 0,2 1-1,17 7 1,-17-9-795,-1-1-1,1 0 1,0-1 0,1 0 0,-1 0-1,11 0 1,9-2-5234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11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6723,'0'0'6897,"14"0"-6727,-5 0-149,-3-1-15,0 1 1,-1 0-1,1 1 0,0-1 1,6 2-1,-10-2 6,1 1 0,-1 0 0,0 0 0,0 0 0,0 0-1,0 0 1,0 0 0,0 0 0,0 0 0,-1 1 0,1-1 0,0 1-1,-1 0 1,1-1 0,-1 1 0,1 0 0,-1 0 0,0 0 0,2 3-1,1 5 106,0 1 0,-1-1 0,-1 1 0,1 0 0,-2-1 1,1 1-1,-1 0 0,-1 0 0,-1 11 0,1-15 7,-1 0 1,0 0 0,0-1 0,0 1 0,-1 0-1,0-1 1,-1 1 0,1-1 0,-1 0-1,0 0 1,-1 0 0,1 0 0,-1 0 0,-1-1-1,-5 6 1,10-11-110,0 1 0,0-1 0,0 0 0,0 0 0,0 0-1,0 1 1,0-1 0,0 0 0,0 0 0,-1 0 0,1 0 0,0 1-1,0-1 1,0 0 0,0 0 0,0 0 0,-1 0 0,1 0 0,0 0 0,0 0-1,0 1 1,-1-1 0,1 0 0,0 0 0,0 0 0,0 0 0,-1 0-1,1 0 1,0 0 0,0 0 0,0 0 0,-1 0 0,1 0 0,0 0 0,0 0-1,0 0 1,-1 0 0,1 0 0,0 0 0,0-1 0,0 1 0,-1 0-1,1 0 1,0 0 0,0 0 0,0 0 0,0 0 0,-1-1 0,1 1-1,0 0 1,0 0 0,0 0 0,0 0 0,0-1 0,0 1 0,0 0 0,-1 0-1,1 0 1,0 0 0,0-1 0,0 1 0,0-16 488,1 11-490,-1-2 13,0 0-1,1 0 0,0 1 1,1-1-1,-1 1 0,1-1 0,0 1 1,1 0-1,0-1 0,0 1 1,5-8-1,-1 5-14,-1 0 1,2 1-1,-1 0 1,1 0-1,0 1 1,14-10-1,-6 6-15,1 1 0,-1 1 0,2 1 0,-1 0 0,1 1 0,0 1 0,36-7 0,-39 11-33,0 1-1,17 1 0,-27 0 5,-4 0 25,-1 0 0,1 0 0,0 0 0,-1 1 0,1-1 0,-1 0 1,1 1-1,0-1 0,-1 0 0,1 1 0,-1-1 0,1 1 0,-1-1 1,1 1-1,-1-1 0,1 1 0,-1-1 0,1 1 0,-1-1 0,0 1 0,1 0 1,-1-1-1,0 1 0,0 0 0,1-1 0,-1 1 0,0 0 0,0-1 1,0 1-1,0 0 0,0 0 0,1 28-15,-1-23 2,3 152 19,-1-80-1342,-2-1-3876,0-56 340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12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0 11125,'0'0'4258,"160"133"-3041,-128-54-673,-10 12-48,-14 13-80,-8 4-336,0-4 0,-35-6-80,-16-16-240,-18-10-2529,-19-16-3202,-17-20-1552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13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53 608,'-9'15'11832,"389"-15"-7665,187 0-3459,-544 0-603,0-1 1,-1-1 0,1 0-1,27-8 1,-43 4 582,-7 6-666,0 0-1,0 0 0,0 0 1,0-1-1,0 1 0,0 0 1,0 0-1,0 0 1,0 0-1,0 0 0,0-1 1,1 1-1,-1 0 1,0 0-1,0 0 0,0 0 1,0-1-1,0 1 1,0 0-1,0 0 0,-1 0 1,1 0-1,0-1 1,0 1-1,0 0 0,0 0 1,0 0-1,0 0 1,0 0-1,0-1 0,0 1 1,0 0-1,0 0 0,0 0 1,-1 0-1,1 0 1,0 0-1,0-1 0,0 1 1,0 0-1,0 0 1,-1 0-1,1 0 0,0 0 1,0 0-1,0 0 1,0 0-1,0 0 0,-1 0 1,1 0-1,0 0 1,0 0-1,-1 0 0,-62-5 14,-78 4-1,66 2-36,-79 0-27,-358-9-334,500 8 362,3-1 15,0 1 0,1-1 1,-15-4-1,22 5 26,5 0-117,248-11-5,-113 7 105,391-3 41,-1357 7-216,1706 0 245,-878 0-162,-53 0-5857,11 0-1546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27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7 3185,'0'0'6259,"-3"-1"-5709,-5-2-432,10 1-15,26 1 98,-23 1-170,528 0 2667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2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4498,'0'0'4802,"0"0"-4760,0-1-1,0 1 0,0 0 1,0-1-1,0 1 0,0 0 1,1 0-1,-1-1 0,0 1 1,0 0-1,0-1 0,0 1 1,1 0-1,-1-1 1,0 1-1,0 0 0,1 0 1,-1 0-1,0-1 0,1 1 1,-1 0-1,0 0 0,0 0 1,1 0-1,-1-1 0,0 1 1,1 0-1,-1 0 0,1 0 1,2 0 11,-1 1 0,1-1 0,-1 1 0,1 0 0,-1-1 1,1 1-1,-1 0 0,1 1 0,-1-1 0,0 0 0,0 1 0,0-1 0,3 3 1,0 0 117,26 17 203,-1 1 1,-1 2 0,-1 1-1,41 47 1,-60-60-372,1 1 1,-1 0 0,-1 0-1,0 0 1,-1 1-1,-1 1 1,0-1 0,-1 1-1,0 0 1,-2 0 0,1 0-1,-2 1 1,2 27-1,-4-38-4,0 0-1,0 0 0,0 0 1,-1 0-1,0 0 0,0 0 0,0 0 1,-2 6-1,2-9 3,-1 0 0,1-1 0,0 1 0,-1 0 0,0-1 0,1 1 0,-1-1 0,0 1 0,0-1 0,1 0 0,-1 0 0,0 0 0,0 0 0,0 0 0,-1 0 0,1-1 0,0 1 0,0-1 0,0 1 0,-4-1 0,-3 2 53,0-1 0,0 0 0,1 0 0,-1-1 0,0 0 0,0-1 0,0 0 0,-11-3 0,17 3 32,0 0 1,0 0 0,0-1-1,0 0 1,0 1 0,0-1-1,0 0 1,1 0 0,-1 0 0,1-1-1,-1 1 1,1 0 0,0-1-1,0 0 1,0 1 0,1-1-1,-1 0 1,0 0 0,1 0 0,0 0-1,0-1 1,0 1 0,0 0-1,0 0 1,0-4 0,0 0 9,0 1 0,1-1 0,-1 0-1,1 1 1,1-1 0,-1 1 0,1-1 0,0 0 0,1 1 0,-1-1 0,1 1 0,1 0 0,-1 0 0,1 0 0,0 0 0,5-7 0,0 3-110,0 0-1,1 1 1,0 0 0,0 0 0,1 1 0,0 1 0,18-11 0,-6 5-776,1 1 0,1 1 1,49-16-1,0 10-3833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28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43 3602,'0'0'8654,"0"-9"-7520,4-16-179,-3 16-601,-2 19-214,-2 3-130,0-1 1,0 1 0,-2-1-1,1 1 1,-2-1-1,0-1 1,-9 16 0,-4 7 83,-21 42 379,-60 125 496,81-156-621,1 0 0,-18 76 0,31-98-236,5-23-88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377 376 8708,'0'0'9700,"-30"-12"-9374,-100-34-110,125 44-204,1 1-1,-1-1 1,0 1 0,0 0-1,1 1 1,-1-1-1,0 1 1,0 0 0,0 0-1,0 1 1,0-1 0,1 1-1,-1 0 1,0 1 0,0-1-1,1 1 1,-1 0 0,1 0-1,0 0 1,-1 0-1,1 1 1,0 0 0,-5 5-1,1-2 1,0 0-8,0 1 0,0 0-1,1 0 1,0 0 0,0 1 0,1 0 0,0 1 0,0 0 0,-8 16 0,11-18-6,0 1 0,1-1 0,0 0 0,0 1 1,1-1-1,0 1 0,0-1 0,1 1 0,0-1 0,0 1 1,0 0-1,1-1 0,4 15 0,-3-16 6,1 0 1,-1-1-1,1 1 0,0-1 1,0 0-1,1 0 0,0 0 1,0 0-1,0-1 0,0 1 1,1-1-1,0 0 0,0 0 1,0-1-1,9 5 0,-1-1 10,0 0 0,1-2 0,-1 1 0,1-2-1,21 5 1,-20-6 2,0 0 1,0-1-1,0-1 0,0 0 0,0-1 0,0-1 0,15-3 1,-25 4-2,0-2 0,-1 1 0,0 0 0,1-1 0,-1 0 0,0 0 0,1 0 0,-1-1 0,-1 1 0,1-1 0,0 0 0,-1 0 0,1 0 0,-1-1 0,0 1 0,0-1 0,0 0 0,0 0 0,-1 0 0,0 0 0,0 0 0,0 0 0,0-1 0,0 1 0,1-9 0,-1 2 126,0 1 0,0-1 0,-1 0 0,0 1 0,-1-1 0,0 0 0,-1 0-1,0 1 1,-1-1 0,0 1 0,0-1 0,-1 1 0,-1 0 0,-8-19-1,12 29-130,0 0-1,0-1 0,-1 1 0,1 0 0,0 0 0,0-1 0,0 1 1,0 0-1,0 0 0,0-1 0,0 1 0,-1 0 0,1 0 1,0-1-1,0 1 0,0 0 0,-1 0 0,1-1 0,0 1 0,0 0 1,0 0-1,-1 0 0,1 0 0,0 0 0,-1-1 0,1 1 0,0 0 1,0 0-1,-1 0 0,1 0 0,0 0 0,-1 0 0,1 0 1,0 0-1,0 0 0,-1 0 0,1 0 0,0 0 0,-1 0 0,1 0 1,0 0-1,0 0 0,-1 0 0,1 1 0,0-1 0,0 0 0,-1 0 1,1 0-1,0 0 0,0 1 0,-1-1 0,1 0 0,0 0 1,0 0-1,0 1 0,-1-1 0,1 0 0,0 0 0,0 1 0,0-1 1,0 0-1,0 0 0,0 1 0,-1-1 0,1 0 0,0 1 0,0-1 1,0 1-1,-4 21-67,2 4 39,2 42 1,0-60 16,1-1-1,0 1 1,0 0 0,1 0 0,0-1 0,1 1 0,0-1 0,0 0-1,8 13 1,-5-11-35,0-1-1,0 0 0,1 0 0,0-1 1,1 0-1,-1 0 0,1-1 0,1 0 0,-1 0 1,1-1-1,0 0 0,0 0 0,1-1 1,0 0-1,-1-1 0,1 0 0,0-1 1,0 0-1,1 0 0,-1-1 0,0-1 1,0 1-1,1-2 0,-1 1 0,12-4 1,-19 3 22,1 0 1,-1 0 0,0-1 0,0 1 0,0-1 0,-1 0 0,1 0 0,0 0 0,-1 0 0,1-1 0,-1 1 0,1-1 0,-1 1 0,0-1-1,0 0 1,-1 0 0,1 0 0,-1 0 0,1 0 0,-1 0 0,0 0 0,0-1 0,0 1 0,0-4 0,3-12-25,-1 1 1,-1-1 0,0-20-1,-2 31 38,-4-265 488,0 229-334,-2 0 0,-2 0 1,-2 1-1,-17-46 1,18 70 414,5 15 200,2 35-426,2 654-1796,0-683 1193,0 1 1,0 0-1,0-1 1,0 1 0,0-1-1,0 1 1,1-1-1,-1 1 1,1-1 0,0 1-1,0-1 1,0 1-1,0-1 1,0 0 0,0 0-1,1 1 1,-1-1-1,1 0 1,-1 0-1,1 0 1,0-1 0,3 4-1,23 11-5312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29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3 2177,'0'0'7086,"-16"0"-5736,-46 0-35,46 0 1148,19 0-2215,102 1 392,121-2-896,-213 0-194,-5 0-1173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29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3570,'0'0'8772,"11"17"-8036,24-17 176,13 0-527,11 0 31,0 0-368,2-5 80,-5-7-256,-8 0-320,-2-2-2018,-14-3-1039,-13-3-3090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30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54 4882,'0'0'7262,"-9"-9"-6283,-35-35 339,60 65-1078,20 9-149,1-2-1,46 27 0,19 13 157,-72-46-217,0 1 1,-2 2-1,47 53 1,-67-69-29,-1 0 0,0 1 1,-1-1-1,0 2 0,-1-1 0,0 1 1,0 0-1,-1 0 0,-1 0 0,0 0 1,0 1-1,-1 0 0,-1-1 0,0 1 1,0 0-1,-2 17 0,-1-20 6,0-1 0,0 1 0,-1 0-1,0 0 1,0-1 0,-1 0 0,-1 0 0,1 0 0,-1 0 0,0-1-1,-1 1 1,0-1 0,0-1 0,0 1 0,-14 9 0,-8 5 25,-2 0 0,-53 26 0,72-40-26,-196 97 194,48-25-1200,94-48-3317,8-12-5217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31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2001,'0'0'5928,"1"-11"-4666,5-31 184,-5 53 2557,1 55-3951,12 165 866,-1-2-457,-13-223-774,0 4 428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3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27 122 2401,'0'0'5050,"-5"18"-4428,-12 57-224,16-72-356,0 1 0,0-1 0,0 1 0,1-1 0,-1 1 0,1 0 0,0-1 0,0 1 0,1 0 0,-1-1 0,1 1 0,0-1 0,-1 1 0,2-1 0,-1 1 0,0-1 0,1 0 0,-1 0 0,1 1 0,0-1 0,0 0 0,0 0 1,4 2-1,0 0 15,0-1 0,0 0 0,1-1 0,0 1 0,-1-1 0,1-1 1,1 1-1,9 1 0,13 2 260,-1-1 1,1-1-1,0-1 1,0-2-1,31-3 1,-57 2-235,0 0 0,0 0 0,0-1 0,-1 1 0,1-1 0,0 0 0,0 0 0,-1 0 0,1 0 0,0-1 0,-1 1 0,0-1 0,1 0 0,-1 0 0,0 0 0,0-1 0,0 1 0,0-1 0,0 0 0,-1 0 0,1 0 0,-1 0 0,0 0 0,0 0 0,0-1 0,0 1 0,0 0 0,-1-1 0,1 0 0,-1 1 0,0-1 0,-1 0 0,1 0 0,0 0 0,-1 1 0,0-6 0,0 5-23,1-15 208,-1 0 0,-2-21 0,1 34-227,0 0 1,0-1 0,-1 1 0,0 0-1,0 0 1,-1 0 0,1 0 0,-1 1-1,-1-1 1,-3-5 0,-4-3-13,1 1 1,-2 0-1,-14-13 1,21 22-67,0 0 0,0 1 0,0-1 1,0 1-1,-1 1 0,1-1 0,-1 1 0,1 0 1,-1 0-1,0 0 0,0 1 0,-10-1 1,8 1-462,1 0 0,-1 0 0,1 1 1,-1 0-1,1 1 0,0 0 0,-1 0 1,1 1-1,0-1 0,-1 2 0,1-1 1,0 1-1,-7 4 0,-17 20-5088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3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79 3073,'0'0'4584,"-23"-13"-3674,-80-37-161,96 47-663,0 1 0,0-1 0,0 1 1,-1 0-1,1 1 0,-1 0 0,1 0 0,-1 0 0,1 1 0,-9 1 0,-4 0 85,13-1-130,0 0-1,1 1 1,-1 0 0,0 1-1,0-1 1,1 1 0,-1 0-1,1 1 1,-1 0 0,1 0-1,0 0 1,0 1-1,1-1 1,-1 2 0,1-1-1,0 0 1,0 1 0,-9 10-1,9-7-29,-1 0-1,1 0 1,1 0 0,-1 0-1,2 1 1,-1 0-1,1 0 1,0 0 0,1 0-1,0 1 1,0-1-1,1 1 1,0 12 0,1-20-7,0 1 0,0 0 1,1 0-1,-1-1 1,1 1-1,0 0 0,-1-1 1,1 1-1,0-1 1,1 1-1,-1-1 0,0 1 1,1-1-1,-1 0 1,1 0-1,0 0 1,3 4-1,0-3 12,-1 1 0,1-1 1,0 0-1,-1-1 0,2 1 0,-1-1 0,0 0 1,7 2-1,9 1 115,-1-1 0,1-2 0,34 2 0,23-4 595,-77 0-673,0 0 1,1-1-1,-1 1 1,0-1 0,1 1-1,-1-1 1,0 0-1,0 1 1,0-1-1,0 0 1,1 0-1,-1 0 1,0 0-1,0 0 1,0 0-1,-1 0 1,1 0-1,0 0 1,0 0-1,0 0 1,-1-1-1,1 1 1,-1 0 0,1 0-1,-1-1 1,0 1-1,1-1 1,-1 1-1,0 0 1,0-1-1,0-2 1,2-9 290,-2 0 0,0-20 0,-1 18-18,1-40 2555,0 71-2985,19 292 185,-1-28-5,-17-62 23,-1-213-93,0 1-1,-1-1 1,1 1 0,-1-1 0,0 1-1,0-1 1,-1 1 0,1-1 0,-1 0-1,0 0 1,-5 9 0,4-12-1,1 1 1,-1 0-1,1 0 0,-1-1 1,0 1-1,0-1 0,0 0 1,0 0-1,0 0 0,0-1 1,-1 1-1,1-1 1,-1 1-1,1-1 0,-1 0 1,1 0-1,-1-1 0,-4 1 1,-3 0 26,0 0 1,0 0 0,-1-1-1,1-1 1,0 0-1,0 0 1,0-1 0,0-1-1,0 0 1,-14-5 0,19 5-22,0 0 0,1 0 0,-1-1 0,1 0 0,0 1 0,0-2 0,0 1 0,1-1 0,-1 1 0,1-1 0,0 0 0,0-1 0,1 1 0,0-1 0,0 1 0,0-1 0,1 0 0,-1 0 0,-1-9 0,1 4-20,1 0-1,1 0 1,0 0 0,0 0 0,1 0 0,0 0 0,1 0 0,0 0 0,1 0 0,0 0 0,1 0 0,0 1-1,1-1 1,0 1 0,0 0 0,1 0 0,1 0 0,-1 1 0,9-11 0,2 2-682,0 0 0,1 1 0,0 1 0,2 1 0,0 0 0,0 2 0,41-22 0,35-12-5407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3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2625,'0'0'8257,"0"-4"-7421,0 2-765,0 4 250,1 4-276,0 0 0,0 0 0,1 0 1,0 0-1,0 0 0,0 0 0,5 8 1,4 11 10,-1 5 110,-2-1 0,-2 1 0,0 0 0,-2 1-1,-1-1 1,-2 40 1569,0-78-1106,0-1 0,0 1 0,-1-1 0,-1-16 0,1-22-367,2 37-227,1-1 0,0 1 0,1-1 0,0 1 0,0 0 0,1 0 1,1 1-1,0 0 0,0 0 0,12-14 0,-4 8-18,0 1-1,0 0 1,2 1 0,31-21-1,-42 31-23,0 0 0,0 0-1,1 0 1,-1 1 0,1 0 0,-1 0-1,1 1 1,0-1 0,0 1 0,0 0-1,0 1 1,0 0 0,7 0 0,-11 0-4,0 1 0,0-1 0,0 1 0,0-1-1,0 1 1,0 0 0,0 0 0,0 0 0,0 0 0,0 0 0,-1 1 0,1-1 0,0 0 0,-1 1 0,1 0 0,-1-1 0,1 1 0,-1 0 0,0-1 0,2 4 0,2 5-22,0 0 0,7 19 0,-8-17 33,7 19-61,-2 1 1,0 0 0,-2 0-1,4 57 1,-11 8-3491,-6-54-1723,-11-1-4301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3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2961,'0'0'8879,"3"-9"-6299,6 177-1680,1 2-357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35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2113,'8'-1'11856,"42"-5"-10591,-5-8-949,-1-2 1,45-23 0,-62 27-312,-25 11-717,-2 1 535,1-1-1,-1 1 0,1 0 0,-1 0 0,1 0 0,-1 0 1,1 0-1,-1-1 0,1 1 0,-1 0 0,1 0 0,-1 0 1,1 1-1,-1-1 0,1 0 0,-1 0 0,0 0 0,1 0 1,0 1-1,-19 28-11295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35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2593,'0'0'9781,"3"5"-9781,21 22 432,5-1 48,3 1-256,8-1-128,6-4-96,7-3-1104,1-5-2738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4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44 9748,'0'0'10984,"-20"-10"-10568,9 4-380,3 1-24,1 1-1,-1 0 0,0 1 0,0 0 1,-15-4-1,21 7-5,0-1 0,0 1 0,-1 0 0,1 0 0,0 0 1,0 0-1,-1 0 0,1 0 0,0 1 0,0-1 0,0 1 0,-1-1 0,1 1 1,0 0-1,0 0 0,0 0 0,0 0 0,0 0 0,0 1 0,1-1 1,-1 0-1,0 1 0,1 0 0,-1-1 0,1 1 0,-1 0 0,1 0 0,0 0 1,0-1-1,-2 5 0,-2 8 6,0 0 1,1 0-1,0 0 1,1 1-1,1 0 1,0-1-1,1 1 0,1 29 1,1-38-10,-1 1 0,1-1 0,0 0 1,0 0-1,1 1 0,0-1 0,0 0 0,0 0 1,1-1-1,0 1 0,0 0 0,0-1 0,7 8 1,1 0 9,2-1 1,0 0 0,21 15-1,12 10-13,-45-36-1,-1-1 0,1 0 0,-1 0 0,0 0 1,1 0-1,-1 1 0,0-1 0,1 0 0,-1 0 1,0 1-1,0-1 0,1 0 0,-1 0 0,0 1 1,0-1-1,1 0 0,-1 1 0,0-1 0,0 0 0,0 1 1,0-1-1,1 1 0,-1-1 0,0 0 0,0 1 1,0-1-1,0 0 0,0 1 0,0-1 0,0 1 1,0-1-1,0 0 0,0 1 0,0-1 0,0 1 1,-1-1-1,1 0 0,0 1 0,0-1 0,0 0 1,0 1-1,-1-1 0,1 0 0,0 1 0,0-1 1,-1 0-1,1 0 0,0 1 0,0-1 0,-1 0 1,0 1-1,-21 5 91,22-6-90,-88 9 188,15-3 133,52-1-121,20-5-200,1 0 1,-1 0 0,1 0 0,-1 0 0,1 0 0,0 0 0,-1 0 0,1 0 0,-1 1 0,1-1 0,0 0 0,-1 0 0,1 1 0,0-1 0,-1 0 0,1 0 0,0 1 0,-1-1 0,1 0-1,0 1 1,0-1 0,-1 1 0,1-1 0,0 0 0,0 1 0,0-1 0,-1 1 0,1-1 0,0 0 0,0 1 0,0-1 0,0 1 0,0-1 0,0 1 0,0-1 0,0 1 0,0-1 0,0 0-1,0 1 1,0-1 0,0 1 0,1 0 0,-1-1-4,1 1 0,-1-1 0,1 1 1,-1-1-1,1 1 0,-1-1 0,1 0 0,0 1 0,-1-1 0,1 0 0,0 1 0,-1-1 0,1 0 0,0 0 0,-1 1 0,1-1 0,0 0 0,-1 0 1,2 0-1,31 3 14,-1-1 0,49-3 0,-33 0 9,-19-1-9,0 0-1,-1-2 1,1-1 0,-1-1-1,-1-2 1,1-1 0,-1-1-1,35-18 1,-44 18-4,0 0 0,-1-2 0,0 0 0,-1-1 0,19-19 0,-25 22 9,-1 0 1,0-1-1,-1-1 0,-1 1 0,1-1 0,-2-1 0,0 1 0,7-20 0,-10 20 15,0 0 1,-1 0-1,-1 0 1,0 0 0,0-16-1,-1 26-25,0 0 0,-1-1 0,1 1 0,0-1 0,-1 1 0,0-1 0,1 1 0,-1 0 0,0 0 0,0-1 0,0 1 0,0 0 0,-1 0 0,1 0-1,-1 0 1,1 0 0,-3-2 0,0 1 4,1 0-1,-1 1 1,1 0-1,-1 0 1,0 0-1,0 0 0,1 0 1,-1 1-1,-7-2 1,1 1 4,-1 1 1,1 0 0,0 0-1,0 1 1,0 1 0,0-1-1,-1 2 1,-11 2 0,17-2-10,-1 0 0,0 0 0,1 1 0,-1 0 0,1 0 0,0 0 0,0 0 0,0 1 0,1 0 0,-1 0 0,1 1 0,0-1 0,0 1 0,0 0 1,1 0-1,-1 0 0,1 0 0,-4 11 0,3-7-4,1 1 0,0 0 0,0-1 1,1 1-1,0 0 0,1 1 0,0-1 0,1 0 1,0 0-1,2 18 0,0-21-34,0 0 0,0 0 0,1 0 0,0 0 1,0-1-1,1 1 0,-1-1 0,1 0 0,1 0 0,-1 0 0,1-1 0,0 1 1,1-1-1,-1 0 0,1-1 0,7 5 0,13 8-917,1 0 1,42 17-1,-56-28 428,71 31-3472,2-1-1966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0:37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4 208,'2'-2'7251,"-2"2"-7214,0 0 0,0-1-1,0 1 1,0 0 0,0 0-1,0 0 1,0 0 0,0 0-1,1 0 1,-1 0 0,0 0-1,0-1 1,0 1 0,0 0-1,0 0 1,0 0 0,1 0-1,-1 0 1,0 0 0,0 0-1,0 0 1,0 0 0,0 0-1,1 0 1,-1 0 0,0 0-1,0 0 1,0 0-1,0 0 1,0 0 0,1 0-1,-1 0 1,0 0 0,0 0-1,0 1 1,0-1 0,0 0-1,0 0 1,1 0 0,-1 0-1,0 0 1,0 0 0,0 0-1,0 0 1,0 1 0,0-1-1,0 0 1,0 0 0,0 0-1,1 0 1,-1 0 0,0 0-1,0 1 1,0-1 0,0 0-1,0 0 1,0 0 0,0 0-1,0 0 1,0 1 0,0-1-1,3 19 622,-3 38-1049,0-40 714,-11 20-1251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4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0 3522,'0'0'5109,"-1"10"-4912,-6 32 178,-2 0 1,-1-1-1,-3 0 1,-25 57-1,24-68-210,-1 0 0,-1-1 0,-2-1-1,-1 0 1,-1-2 0,-35 37 0,43-52-132,0-1 0,0 0 0,-1-1 1,0-1-1,-26 13 0,31-17 15,0-1-1,0 0 1,-1 0 0,1-1-1,-1 0 1,0 0 0,1-1-1,-1-1 1,0 1-1,0-1 1,-16-3 0,23 3-9,0-1 0,0 1 0,0-1 0,1 0 0,-1 1 1,0-1-1,0 0 0,1 0 0,-1 0 0,1-1 0,-1 1 0,1 0 1,0-1-1,-1 1 0,1 0 0,0-1 0,0 0 0,0 1 0,0-1 0,0 0 1,0 1-1,0-1 0,1 0 0,-1 0 0,0-2 0,0-5 185,-1 0-1,1 0 0,1 0 1,0-10-1,0 11-63,0 6-114,0 0 1,0 0-1,0 0 0,1 0 0,-1 0 0,1 0 0,-1 1 1,1-1-1,0 0 0,0 0 0,-1 0 0,1 1 0,1-1 1,-1 0-1,0 1 0,0-1 0,0 1 0,3-3 0,-1 2 22,1 0 0,-1 0-1,0 0 1,1 0-1,-1 1 1,1-1-1,-1 1 1,1 0 0,5-1-1,-1 1-10,0 0 0,-1 0-1,1 1 1,0 0 0,0 1 0,-1-1-1,1 1 1,0 1 0,-1 0-1,8 2 1,-4 2-34,-1-1 0,0 1 0,0 1 0,0 0 0,-1 0 0,9 9 0,53 58-66,-50-51 16,75 87-2478,-48-54-2081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5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3314,'0'0'9492,"5"77"-8692,-5-20-31,0 6-353,0 0 64,6-3-288,-6-3-144,0-4-16,0-9-32,0-11-144,0-9-1153,0-7-1472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5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0 4866,'0'0'9036,"2"11"-8884,0-6-107,-1-1-1,-1 1 0,1-1 0,-1 1 0,0 0 0,0-1 0,0 1 0,-1-1 0,1 1 0,-1 0 0,0-1 0,-1 1 1,1-1-1,-1 0 0,1 0 0,-1 1 0,-1-1 0,1 0 0,-1 0 0,-3 4 0,-7 7 36,-1-1 0,0 0 0,0-1 0,-2-1-1,1 0 1,-2-1 0,1-1 0,-1 0 0,-1-1 0,0-1 0,0-1-1,-1-1 1,1 0 0,-26 4 0,55-12 64,0 1 0,0 1 0,0 0 0,0 0 0,0 1 0,0 1 0,0-1 0,0 2 0,19 6 0,6 6-127,53 29 0,-52-25-2451,41 17 1,-23-19-2060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6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17 7732,'0'0'8563,"69"-17"-8450,-2 20-113,-6 2-81,-4-3-271,-9 0-1489,-16 1-464,-19 2-1328</inkml:trace>
  <inkml:trace contextRef="#ctx0" brushRef="#br0" timeOffset="1">1 236 5122,'0'0'9845,"160"5"-9237,-72-3-512,0-2-96,3 0-848,-2 0-2098,-9-2-3168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15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6771,'0'0'7193,"-3"23"-6582,-1 9-234,-1 38 1,6-63-337,-1-1 0,1 1 0,0-1 0,1 1 0,-1-1 0,1 1 0,0-1 0,1 0 0,0 0 0,0 0 0,0 0 0,5 5 0,-1-1 41,1-1 1,1 0 0,0-1 0,15 12 0,-17-15-68,1 0 1,-1-1-1,1 1 0,-1-2 1,1 1-1,1-1 0,-1 0 1,11 1-1,-12-2-1,-1-1-1,0 0 1,1-1-1,-1 0 1,1 0 0,-1 0-1,0-1 1,1 0-1,-1 0 1,0-1-1,1 1 1,5-4 0,-9 4 22,-1-1 0,1 0 0,-1 1 0,0-1 0,0 0 1,1 0-1,-1 0 0,0-1 0,-1 1 0,1 0 1,0-1-1,-1 1 0,1-1 0,-1 0 0,0 1 0,0-1 1,0 0-1,0 0 0,-1 0 0,1 0 0,-1 0 0,1 1 1,-1-1-1,0-5 0,0 8-8,-1 0 0,1 0-1,0 0 1,0 0 0,-1-1 0,1 1-1,0 0 1,0 0 0,-1 0 0,1 0-1,0 0 1,-1 0 0,1 0 0,0 0-1,0 0 1,-1 0 0,1 0 0,0 0 0,0 0-1,-1 1 1,1-1 0,0 0 0,0 0-1,-1 0 1,1 0 0,0 0 0,0 0-1,0 1 1,-1-1 0,1 0 0,0 0-1,-6 4-16,0 1 0,0 0 0,0-1-1,1 2 1,0-1 0,0 0 0,0 1-1,-7 13 1,-30 57 12,41-72-23,-1-2 0,-75 149-1584,55-115-119,-1 0 0,-27 32 0,7-18-7483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15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0 7668,'0'0'4089,"-7"23"-3315,0-2-574,1-3 0,1 0 1,0 0-1,1 0 1,2 1-1,-1-1 1,2 22-1,1-26-97,1 0 1,0-1-1,1 1 0,1 0 0,0-1 0,1 0 0,1 1 0,0-2 0,0 1 0,12 19 0,-12-25-89,-1 0 1,1 0 0,1-1-1,-1 1 1,1-1-1,1 0 1,-1-1 0,1 1-1,0-1 1,0-1 0,0 1-1,0-1 1,1-1 0,0 1-1,0-1 1,0 0 0,0-1-1,13 2 1,-14-3-95,0 0 0,-1 0 0,1-1 0,0 0 1,0-1-1,-1 1 0,10-3 0,-14 2 73,0 1-1,0-1 1,0 0 0,0 0 0,0 0-1,0 0 1,0 0 0,-1-1 0,1 1-1,0-1 1,-1 1 0,1-1 0,-1 1-1,0-1 1,0 0 0,1 1-1,-1-1 1,0 0 0,0 0 0,-1 0-1,1 0 1,0 0 0,-1 0 0,1 0-1,-1 0 1,1-4 0,0-36 748,-2 41-681,1 1-1,-1-1 0,0 1 0,1-1 0,-1 1 1,0 0-1,1-1 0,-1 1 0,0 0 1,1 0-1,-1-1 0,0 1 0,1 0 0,-1 0 1,0 0-1,0 0 0,1 0 0,-1 0 0,0 0 1,1 0-1,-1 0 0,0 0 0,0 1 1,-2-1 124,-4 0-118,1 1 0,0 0 0,0 0 0,0 1 0,0 0 0,1 0 0,-1 0 0,0 1 0,1-1 0,-9 7 0,-7 5 61,-24 22 1,30-23-15,-133 126 3,118-109-229,15-15-1091,1 1 0,-15 21 0,14-13-4599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6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6307,'0'0'9252,"3"8"-8905,4 82 818,-4 106 0,-3-132-886,-2-12-175,-13 70-1,4-38-2012,10-63-2680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6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1 5106,'0'0'10432,"-14"6"-10272,-18 9 55,1 2 0,-36 24 0,-118 82 1167,148-106-253,42-17-822,9 1-237,0 0 0,1 1 0,-1 1-1,0 1 1,0 0 0,0 0 0,16 9 0,97 53-53,-71-34 7,-16-9-233,-21-11-1519,27 12 1,-39-21 300,0 0 1,1-1-1,-1 0 1,11 2-1,21-3-7537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1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6419,'0'0'7161,"0"6"-7041,0 309 1728,0-310-2354,0 0-1,-1 0 1,0 0-1,0 0 1,-2 5-1,2-4-1362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43 188 6947,'0'0'9842,"-12"3"-8767,10-3-1029,0 0 1,0 1-1,-1-1 0,1 1 1,0-1-1,0 1 0,0 0 1,-1 0-1,1 0 0,0 0 0,0 1 1,-3 1-1,6-2-18,0 0 1,0 0-1,0-1 0,0 1 0,0-1 1,0 1-1,-1-1 0,1 1 1,1-1-1,-1 0 0,0 1 0,0-1 1,0 0-1,0 0 0,0 0 1,0 0-1,0 0 0,0 0 0,2 0 1,110 4 1141,-99-4-1011,45 1 45,666 0 1447,-2-37-872,-683 33-763,31-3 33,0-2 1,126-32 0,-194 39-39,0 0 0,0 0 0,0 0 0,0 0 1,-1 0-1,1-1 0,0 1 0,-1-1 0,1 0 0,-1 0 0,0 0 0,1 0 0,-1 0 1,0 0-1,0-1 0,0 1 0,-1-1 0,3-3 0,-3 4-65,-1-1 1,1 0-1,0 1 0,-1-1 0,0 0 0,0 0 1,0 1-1,0-1 0,0 0 0,0 1 0,-1-1 0,1 0 1,-1 0-1,0 1 0,0-1 0,0 1 0,0-1 1,-2-2-1,2 2-384,0 2 210,1 1-1,0-1 1,-1 1-1,1-1 1,0 1-1,-1-1 1,1 1 0,0-1-1,0 1 1,0-1-1,-1 0 1,1 1-1,0-1 1,0 1-1,0-1 1,0 0-1,0 1 1,0-1 0,0 0-1,0 1 1,0-1-1,1 1 1,-1-1-1,0 0 1,0 1-1,0-1 1,1 1-1,-1-1 1,1 0 0,14-11-9339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14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6563,'0'0'4709,"24"2"-4456,78 8-205,2-7 705,-67-4 5105,-37 10-5455,-10 149-81,1-43-257,8-91-540,-1 0-1,-7 27 1,6-38-796,-1 0 0,0 0 0,-7 12 0,-19 28-6919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18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23 1185,'0'0'4057,"-12"0"-3664,-4 0-1266,-73-1 8084,51-6-4337,1231 12 1104,-1161-4-3779,-7-1 161,47-4 1,-68 3-312,-2 1-19,0 0 0,0-1-1,0 1 1,0 0 0,0-1 0,-1 1 0,1-1 0,0 0 0,0 0 0,-1 0 0,1 0 0,2-2 0,-4 3-27,1 0 0,-1 0 0,0 0 0,0 0 0,0 0 0,0 0 0,0-1 0,0 1 0,0 0 0,0 0 0,0 0 0,0 0 0,0 0 0,0 0 0,0-1 0,0 1 0,0 0 0,0 0 0,0 0 0,0 0 0,0 0 1,0-1-1,0 1 0,0 0 0,0 0 0,0 0 0,0 0 0,0 0 0,0 0 0,0-1 0,0 1 0,0 0 0,0 0 0,0 0 0,-1 0 0,1 0 0,0 0 0,0 0 0,0 0 0,0 0 0,0-1 0,0 1 0,0 0 0,0 0 1,-1 0-1,1 0 0,0 0 0,0 0 0,0 0 0,0 0 0,0 0 0,-1 0 0,1 0 0,0 0 0,0 0 0,0 0 0,-314 19-372,34 0-54,-87-18-41,211-1 421,-57-8-107,505 27 215,-144-7 36,453 13 454,-791-27-575,96 4-123,-29-1-171,-243-9-159,521 9 389,-35-2 139,439 5 35,-558-4 9,-196 2-238,99-4-50,-72 3 51,-223-4-279,437 8 440,47 11 0,17 2 83,285 3-1160,-390-22-1280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21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1 720,'0'0'8644,"-8"0"-7043,5 0-1761,-5 0-1249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2:54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29 672,'0'0'5259,"0"-4"-4504,-1-21 4850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2:5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1 341 3762,'0'0'6894,"25"-26"-6107,83-85-347,-25 17 327,-15 21-32,-55 58-486,7-4 299,-19 18-567,0 1-1,-1 0 0,1 0 1,-1-1-1,1 1 0,0 0 1,-1 0-1,1 0 0,0 0 1,-1 0-1,1 0 0,0 0 1,-1 0-1,1 0 0,0 0 1,-1 0-1,1 0 0,-1 0 1,1 1-1,0-1 0,-1 0 0,1 0 1,-1 1-1,1-1 0,0 1 1,-1-1-1,1 1 0,12 14-1053,-11-13 867,14 21-2763,3-1-1724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2:5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4066,'0'0'8036,"-8"14"-6932,30-14-160,13 0-239,5 0-353,5 0-288,1-2-64,-6-3 0,-6 0-832,-7 3-1041,-11 2-1217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2:58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1825,'0'0'11253,"42"9"-10293,1-9-383,0 0-513,2 0-64,6 0-80,3 0-1409,2 0-1953,-3-2-1856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2:58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314 111 3394,'0'0'6827,"-27"-18"-6190,-88-54-391,109 69-223,0 0 0,0 0 0,0 1 0,-1-1 0,1 1 0,-1 1 0,-11-2 0,13 3-11,1 0 1,-1 0-1,0 1 1,0-1 0,1 1-1,-9 3 1,9-2-9,0 0 0,0 0 0,0 0 0,0 1 0,0-1 0,1 1 0,-1 0 1,1 0-1,0 0 0,-1 1 0,2-1 0,-1 1 0,0 0 0,1 0 0,0 0 0,-1 0 0,2 0 0,-1 0 1,0 1-1,1-1 0,0 0 0,-1 8 0,1-7-2,0 1 0,0-1 1,1 0-1,-1 0 0,1 1 0,1-1 1,-1 0-1,1 1 0,0-1 0,0 0 0,0 0 1,1 0-1,0 1 0,0-2 0,0 1 1,0 0-1,1 0 0,0-1 0,5 6 1,-2-3 5,2-2 0,-1 1 1,1-1-1,-1 0 0,2 0 0,-1-1 1,0 0-1,1 0 0,0-1 1,10 2-1,0-1-42,0 0 0,0-1-1,37-1 1,-53-1 32,-1-1-1,1 0 0,-1-1 1,0 1-1,1 0 0,-1-1 1,1 1-1,-1-1 0,0 0 1,1 0-1,-1 1 0,0-2 1,0 1-1,0 0 1,0 0-1,0-1 0,0 1 1,0-1-1,0 0 0,0 1 1,1-3-1,-1 0 27,0 0 0,0 0 0,-1 1 0,0-1 0,1 0 0,-1 0 0,0 0 0,-1 0 0,1-1 0,-1 1 0,0-7 0,0-52 4074,0 66-4002,0 15 19,0 0 1,1 0 0,1-1 0,1 1 0,0 0 0,10 26 0,-3-20-58,-5-10-87,1-1 0,-2 1-1,1 1 1,-2-1 0,2 15-1,-4 74-6671,-6-48-3184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0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49 1649,'0'0'9068,"2"-11"-8262,3-12-566,-2 9-96,-10 35-19,-2 10-42,-2 4 173,2 0 0,1 1 0,-5 63 0,12-79-153,-1-5-6,2 0 0,0 1 0,0-1 0,4 20 0,-3-32-81,0 0-1,0 1 1,0-1 0,0 1 0,0-1-1,1 0 1,-1 0 0,1 0 0,0 0-1,0 0 1,0 0 0,1 0 0,-1-1-1,0 1 1,1-1 0,0 0 0,0 0 0,-1 0-1,1 0 1,0 0 0,1 0 0,-1-1-1,7 3 1,-3-2 1,0 0-1,0-1 1,0 0-1,0 0 1,1-1-1,-1 1 1,0-2-1,1 1 1,-1-1-1,0 0 1,0 0-1,0-1 1,0 0-1,0-1 1,0 1-1,0-1 1,-1 0-1,1-1 1,-1 0-1,10-7 1,-4 0 62,-1-1 0,-1 0 0,0 0 0,0-1 0,-1 0 0,-1-1 0,0 0 0,-1 0 1,-1-1-1,10-30 0,-11 34 652,-1 14-439,4 20-319,-5-15 55,2 5-22,0-1 0,1 1 0,1-1 0,0-1 0,0 1 0,1-1 0,1-1 0,-1 1 0,2-1 0,0-1 0,0 0 0,0 0 0,1-1 0,1 0 0,-1-1 0,1-1 0,0 1 0,1-2 0,-1 0 0,1 0 0,0-1 0,1-1 0,-1 0 0,21 1 0,-33-4-6,12 1 13,1 0 1,0-1-1,19-2 0,-29 2 10,-1-1-1,0 1 1,1-1 0,-1 0-1,0 0 1,1-1-1,-1 1 1,0-1 0,0 1-1,0-1 1,0 0-1,0 0 1,-1 0-1,1-1 1,-1 1 0,1-1-1,-1 1 1,4-6-1,-2 0 90,-1 0-1,1 1 0,-1-1 1,-1-1-1,1 1 0,-1 0 1,-1 0-1,1-9 0,0-12 188,-3-29-1,1 42-189,-1 6-91,0 0 0,-1 0 1,0 0-1,0 1 0,-1-1 0,-1 1 1,1 0-1,-1-1 0,-1 2 0,0-1 1,0 0-1,-1 1 0,0 0 0,0 0 1,-1 1-1,0 0 0,0 0 0,-10-7 1,14 12-167,0 1 1,0-1 0,1 1 0,-1 0-1,0 0 1,0 0 0,0 0 0,0 0-1,0 1 1,0-1 0,-1 1-1,-5 0 1,6 0-469,-1 1 0,1-1 0,-1 1 0,1 0 1,0 0-1,-1 0 0,1 0 0,0 0 0,0 1 0,-1-1 0,-2 4 0,-16 15-6230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1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4898,'0'0'1041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5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9268,'0'0'8337,"25"3"-7141,331 18 1557,36-19-1567,-220-1-6657,-157-1 416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2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0 6403,'0'0'5776,"-15"23"-5232,13-21-519,-20 31 301,2 2 0,0-1 0,3 2-1,-14 38 1,17-26-41,2 0 0,3 1-1,-6 74 1,11 150 86,5-254-364,0 0 1,2 0-1,0 0 0,1 0 0,0 0 1,12 27-1,-9-32-49,-1-1 1,1 0-1,1 0 1,1-1-1,0 0 1,0 0-1,1-1 1,22 20-1,-17-19-649,1-1 0,0-1 0,0 0 0,1-1-1,0-1 1,0 0 0,1-1 0,0-1-1,1-1 1,22 4 0,-19-7-2161,31-1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2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7 6723,'0'0'9954,"0"-6"-9612,0 11-260,5 389 1727,-5-378-1811,-1 0 0,0 0 0,-5 21 0,-7 1-2474,-10-2-5973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2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0 1713,'0'0'14935,"2"2"-14607,-2-2-323,1 0 0,-1 1-1,0-1 1,1 0 0,-1 1 0,0-1 0,1 0 0,-1 1 0,0-1-1,0 0 1,0 1 0,1-1 0,-1 1 0,0-1 0,0 1 0,0-1-1,0 0 1,0 1 0,1-1 0,-1 1 0,0-1 0,0 1 0,0-1 0,0 1-1,0-1 1,-1 1 0,1-1 0,0 0 0,0 1 0,0-1 0,0 1-1,0-1 1,-1 1 0,-4 8 97,0 0 0,0 0-1,-1 0 1,0-1 0,-1 0-1,-7 7 1,-53 50 287,65-63-385,-122 106 764,124-108-741,0 0 0,0 1 0,0-1 0,0 1 0,-1-1 0,1 0 0,0 1 0,0-1 0,0 1-1,0-1 1,0 0 0,0 1 0,0-1 0,0 1 0,0-1 0,0 0 0,1 1 0,-1-1 0,0 1 0,0-1 0,0 0 0,0 1 0,0-1 0,1 0 0,-1 1-1,0-1 1,0 0 0,1 1 0,-1-1 0,1 1 0,9 9-8,21 10-391,0-1 1,1-1 0,1-2 0,0-1-1,42 11 1,-62-21-1523,0-2 0,0 0-1,1 0 1,0-2 0,17 1 0,24-1-4381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3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0 5138,'0'0'8415,"-31"19"-7401,-4 2-757,-28 15 217,-60 49 1,-88 61 915,211-146-1349,0 0 0,0 0 1,0 0-1,0 0 1,1 0-1,-1 0 1,0 0-1,0 0 1,0 0-1,0 0 1,0 1-1,1-1 1,-1 0-1,0 0 1,0 0-1,0 0 1,0 0-1,0 0 0,0 0 1,1 0-1,-1 0 1,0 1-1,0-1 1,0 0-1,0 0 1,0 0-1,0 0 1,0 0-1,0 1 1,0-1-1,0 0 1,0 0-1,0 0 1,0 0-1,0 0 0,0 1 1,0-1-1,0 0 1,0 0-1,0 0 1,0 0-1,0 1 1,0-1-1,0 0 1,0 0-1,0 0 1,0 0-1,0 0 1,0 1-1,0-1 1,0 0-1,0 0 1,0 0-1,0 0 0,-1 0 1,1 0-1,0 1 1,27 0 378,-21-1-389,-1 0-1,1 0 0,0 1 1,10 2-1,-8 3-26,0 0 0,0 0 1,-1 1-1,1 0 0,-1 1 1,-1-1-1,0 1 0,8 14 0,10 11-34,-8-14-69,68 79-935,-68-81-2231,31 23 1,-15-19-3219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3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10 4306,'0'0'11077,"-45"-9"-10004,69 9-305,21 0-80,14 7 417,3 3-1089,-1-6 32,1 1-48,-9-2-480,-10-1-1617,-19 3-1457</inkml:trace>
  <inkml:trace contextRef="#ctx0" brushRef="#br0" timeOffset="1">6 191 3506,'0'0'11477,"86"29"-10805,-27-20-672,2 1-48,1-5-1328,-6-5-2130,-11 0-2817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3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5010,'0'0'8986,"-1"8"-8888,-4 180 1081,5-63-621,0-119-533,0 1 0,0 0-1,-1 0 1,0-1 0,0 1 0,-1 0-1,1-1 1,-2 1 0,1-1 0,-5 10-1,4-16 96,3-7 102,0 7-219,0-11 19,1 1 1,1-1 0,0 1 0,0 0-1,1 0 1,0 0 0,1 0 0,0 1 0,1-1-1,0 1 1,10-15 0,-2 7-3,1 0 1,0 1 0,1 1-1,32-26 1,-40 35-11,1 1 1,-1 0 0,1 0-1,1 1 1,-1 0 0,1 0-1,-1 1 1,1 0 0,0 1-1,0 0 1,0 0 0,1 1-1,-1 0 1,0 1 0,11 0-1,-16 0-2,0 1 0,0 0-1,0 0 1,0 1 0,0-1-1,0 1 1,0-1 0,0 1-1,-1 1 1,1-1-1,-1 0 1,1 1 0,-1 0-1,0-1 1,0 1 0,0 1-1,4 5 1,4 6-7,-2 0 1,16 31-1,-16-25-132,0 1 0,-2 0 1,0 1-1,-2-1 0,0 1 0,-1 0 1,-2 0-1,0 1 0,-2-1 1,-2 24-1,2-45-113,0-1-1,0 1 1,0 0 0,0-1-1,-1 1 1,1-1 0,-1 1-1,1-1 1,-1 1 0,1-1 0,-1 1-1,0-1 1,0 0 0,0 1-1,0-1 1,0 0 0,0 0-1,0 0 1,0 1 0,-2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04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6771,'0'0'4674,"147"98"-3585,-90-1-145,-7 18 289,-10 8 159,-18 2-847,-22-5-49,0-14-288,-30-15-128,-10-11-80,-10-8 0,-12-7-112,-23-2-1601,-20-8-3841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22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1 768,'0'0'5312,"-19"0"-4335,-59 2-142,43 1 1305,35-2-2084,1-1 0,-1 1 0,1-1 0,-1 0 0,1 1 0,-1-1 0,1 1 1,0-1-1,-1 0 0,1 0 0,-1 1 0,1-1 0,0 0 0,-1 0 0,1 0 0,0 1 1,-1-1-1,1 0 0,0 0 0,-1 0 0,1 0 0,-1 0 0,1 0 0,1-1 1,106 19 362,268 37 450,3-30 286,-354-25-869,-25 0-254,1 0 1,-1 0 0,1-1 0,-1 1-1,1 0 1,-1 0 0,1 0-1,-1 0 1,0-1 0,1 1-1,-1 0 1,1 0 0,-1-1-1,0 1 1,1 0 0,-1-1-1,0 1 1,0 0 0,1-1-1,-1 1 1,0-1 0,0 1-1,1 0 1,-1-1 0,0 1-1,0-1 1,0 1 0,0-1-1,0 1 1,1 0 0,-1-1-1,0 1 1,0-1 0,0 1-1,-1-1 1,1-1 11,0 1-1,0 0 1,0 0 0,0 0-1,0 0 1,-1 0 0,1 0-1,-1-1 1,1 1 0,-1 0-1,1 0 1,-1 0 0,0-1-1,-5-2-18,1 0-1,0 0 1,-1 0-1,0 1 0,0 0 1,0 0-1,0 0 1,0 1-1,-8-2 1,-4-1-35,0 1 1,-23-2-1,-44 1-32,1 3-1,-91 11 0,-150 22 25,315-30 43,11-1 17,19 1 37,11-1-18,187 3 94,-155 1-111,91 17 1,-19 6-131,-134-27 196,-45 1 230,23 0-162,0 0 0,-39-6 1,102 44-3485,-10-8-1715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24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8 16,'0'0'4474,"-14"-1"-3431,1-1-792,-14 0 1009,1 0 0,-35 2 0,47 6 1518,27-5-2074,681-1 3581,-1190 7-4299,360-7 6,125 2 17,11-1-17,8 1 2,259 0 258,-137-4-661,-126 2-73,-1 0 0,1 0 0,-1 0 0,1 1 0,0 0 1,-1-1-1,1 1 0,-1 0 0,4 2 0,9 4-4803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24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0 720,'5'0'10916,"1"0"-12051,2 0-2339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23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56 205 1489,'0'0'6154,"-9"-3"-4481,6 2-1516,0 1-1,1-1 0,-1 0 1,1 0-1,-1 0 0,1-1 1,0 1-1,0-1 1,-1 1-1,1-1 0,0 0 1,0 1-1,0-1 0,1 0 1,-1-1-1,-2-3 1,2 3-6,1 0 0,0 0 0,1 0 1,-1-1-1,0 1 0,1 0 1,0 0-1,0 0 0,0-1 0,0 1 1,0 0-1,1 0 0,-1 0 1,2-5-1,0 3-126,0 1-1,0 0 1,0 0 0,0 0 0,0 1-1,1-1 1,0 0 0,0 1-1,0-1 1,0 1 0,0 0 0,1 0-1,-1 1 1,1-1 0,0 1 0,0-1-1,0 1 1,5-2 0,3-1-29,0 1 0,1-1 0,0 2 0,0 0-1,13-2 1,1 3-36,49 2 0,-74 0 38,1 0 0,-1 1-1,0 0 1,0-1-1,1 1 1,-1 0 0,0 0-1,0 0 1,0 0-1,0 1 1,0-1 0,0 1-1,0-1 1,0 1-1,-1-1 1,1 1 0,-1 0-1,1 0 1,-1 0 0,0 0-1,1 0 1,-1 0-1,0 0 1,0 1 0,-1-1-1,1 0 1,0 0-1,-1 1 1,1 2 0,2 9-26,-1 1-1,-1-1 1,0 23 0,-1-31 23,0 262 747,2-292 1208,6-5-1651,1 1 1,1 0-1,2 0 1,21-37-1,-11 28-166,2 1 1,42-51-1,-60 80-134,0-1 0,1 1 0,0 0 0,0 1 1,0-1-1,1 1 0,0 1 0,0 0 0,14-7 1,-21 12-7,-1 0 0,1 1 0,-1-1 0,1 0 1,-1 1-1,1-1 0,0 1 0,-1-1 0,1 1 1,-1-1-1,0 1 0,1-1 0,-1 1 0,1-1 1,-1 1-1,0 0 0,1-1 0,-1 1 0,0 0 1,0-1-1,0 1 0,1 0 0,-1-1 0,0 1 1,0 0-1,0-1 0,0 1 0,0 1 0,3 24-219,-3-25 223,0 160-49,2 15 50,-1-168-146,0 0 0,0 0 0,1 0 0,0-1 0,1 1-1,-1-1 1,2 1 0,-1-1 0,1 0 0,0 0-1,0 0 1,9 10 0,-7-11-367,0 0 0,1 0 0,0-1 1,-1 0-1,2 0 0,-1-1 0,1 1 0,-1-2 0,1 1 0,0-1 0,11 3 0,39 6-4682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8228,'0'0'13094,"62"12"-12614,-1 36-48,6 10 80,0 4-255,-8 6-129,-3 1-16,-11-4-64,-7-2-96,-12-10-1169,-12-10-1520,-12-9-2305,-2-17-4435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25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0 0 2817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3:25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2817,'43'-33'8623,"-39"33"-8714,26 0-4879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4:38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1489,'0'0'800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4:38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0 576,'58'63'1585,"-58"-66"-1377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4:39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42 1521,'0'0'4514,"-62"-41"-4514,43 41-288,-5 0-945,6 12-320,2 0-384</inkml:trace>
  <inkml:trace contextRef="#ctx0" brushRef="#br0" timeOffset="1">279 42 208,'-123'106'16,"107"-106"816,0 5 401,0 4-144,-3 3-657,3 5-320,-3 0-112,3 7-48,-3 2-561,1 6-879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00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3394,'0'0'8334,"0"0"-8298,0 0 0,0 0 0,0 0 0,0-1 0,0 1 0,0 0 0,0 0 0,0 0 0,1 0 0,-1 0 1,0-1-1,0 1 0,0 0 0,0 0 0,0 0 0,1 0 0,-1 0 0,0 0 0,0-1 0,0 1 0,1 0 0,-1 0 0,0 0 0,0 0 0,0 0 0,1 0 0,-1 0 0,0 0 0,0 0 0,0 0 0,1 0 0,-1 0 0,0 0 1,0 0-1,0 0 0,0 0 0,1 0 0,-1 0 0,0 1 0,0-1 0,0 0 0,1 0 0,-1 0 0,0 0 0,0 0 0,0 0 0,0 0 0,1 1 0,2 18 305,0 0 0,-2 0 0,0 1 1,-3 33-1,1-4 221,1 223 174,-4-238-301,0-1-4928,33-32-3545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0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1 191 4290,'0'0'7171,"0"10"-6691,0 1-420,1-1-1,0 1 1,1 0-1,0 0 1,1-1-1,0 1 1,1-1-1,0 0 1,0 0-1,1 0 1,1-1-1,11 17 1,-12-19-49,1-1 1,0 1-1,0-1 0,0 0 1,1-1-1,0 0 1,0 0-1,0 0 1,1-1-1,0 0 1,-1 0-1,1-1 0,1 0 1,-1 0-1,0-1 1,1 0-1,10 0 1,10 1 103,43-3 0,-63 0-53,-1-1 0,0 0 1,0 0-1,0-1 0,0 0 0,0-1 1,-1 0-1,1 0 0,-1 0 0,10-7 1,-9 4 100,0 0 1,0-1 0,0 0 0,-1 0-1,11-13 1,-15 15-72,0 0 1,0 0-1,0 0 1,-1 0-1,0-1 1,0 1-1,0-1 1,0 1-1,-1-1 0,0 0 1,1-8-1,-1-7 318,-4-38 0,2 51-372,0 0 0,-1 0 0,0 1 0,0-1 0,-1 1-1,0-1 1,0 1 0,-5-7 0,3 5-44,-1 1 0,0-1 0,0 1 0,-1 0 1,0 0-1,-1 1 0,1 0 0,-1 0 0,0 1 0,-1 0 1,0 1-1,0-1 0,0 2 0,0-1 0,-1 1 0,0 1 0,0 0 1,0 0-1,0 1 0,-12-1 0,8 2-648,0 1 0,0 0 0,-15 3 0,23-2 1,0 0 1,1 1-1,-1 0 1,0 0 0,0 0-1,1 1 1,0-1 0,-1 1-1,-5 5 1,-21 21-7157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01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289 124 4130,'0'0'7398,"-4"-20"-6931,2 8-407,1 5-25,-1 0 0,1 0-1,-1 1 1,-1-1 0,1 1-1,-6-10 1,7 13-27,-1 1 0,0-1 0,0 1 0,0 0 0,0 0 0,0 0 0,-1 0 0,1 0 0,-1 1 0,1-1 0,-1 1 0,1-1 1,-1 1-1,0 0 0,0 0 0,0 0 0,0 0 0,0 1 0,1-1 0,-1 1 0,0 0 0,-4 0 0,-25-1 56,16-1 7,-1 2-1,0 0 1,0 0 0,1 2 0,-28 6-1,42-8-60,-1 1-1,1 0 1,0 0 0,-1 0-1,1 1 1,0-1-1,0 0 1,0 1-1,0-1 1,0 1 0,1 0-1,-1 0 1,0 0-1,1 0 1,-1 0 0,1 0-1,0 0 1,0 0-1,0 0 1,0 1-1,0-1 1,-1 3 0,1 3-12,0 0 0,0 1 1,0-1-1,1 1 0,1 7 1,-1-14 1,1 3 5,0 0 0,1 0 0,-1-1 0,1 1 0,0 0 0,0 0 0,1-1 0,-1 0 0,1 1 0,0-1 0,0 0 0,0 0 0,1-1 0,0 1 0,-1-1 0,1 1 0,0-1 0,1 0 0,5 3 1,5 3-8,0-1 1,0-1-1,1 0 1,26 8-1,-33-13 38,0 0 0,0-1 0,1 0 0,-1 0 0,1-1-1,14-2 1,-23 2-15,0 0-1,0 0 1,0-1-1,0 1 0,0-1 1,0 1-1,0-1 1,0 1-1,0-1 1,-1 1-1,1-1 1,0 0-1,0 1 0,0-1 1,-1 0-1,1 0 1,0 0-1,-1 0 1,1 0-1,-1 0 1,1 0-1,-1 1 0,1-1 1,-1-1-1,0 1 1,0 0-1,1 0 1,-1-1-1,2-33 1706,-2 28 445,1 7-2131,0 1 0,1-1 0,-1 1 0,0-1 0,0 1-1,0 0 1,0-1 0,0 1 0,0 0 0,0 0 0,0 0 0,-1 0 0,1 0-1,0 0 1,0 0 0,-1 0 0,1 0 0,-1 0 0,1 0 0,-1 0-1,1 0 1,-1 1 0,0-1 0,1 0 0,-1 2 0,8 40-41,-7-35 86,5 48 83,-3 1 0,-8 89 0,-3-65 43,-23 95 1,8-59-91,17-77-87,1-7-20,-14 49 0,18-80-7,1 0 1,-1 0-1,1 0 1,-1 0-1,0 0 1,1-1-1,-1 1 1,0 0-1,-1 0 1,1-1-1,0 1 1,0-1-1,-1 1 1,1-1-1,-1 1 1,1-1-1,-1 0 1,1 0-1,-1 1 1,0-1-1,0-1 1,1 1-1,-1 0 1,0 0-1,0-1 1,0 1-1,0-1 1,0 1-1,0-1 1,0 0-1,0 0 1,0 0-1,0 0 1,0 0-1,0 0 1,0-1-1,0 1 1,-2-1-1,-2-1 13,0 0 0,1-1 0,0 0 0,-1 0-1,1 0 1,0 0 0,0-1 0,1 1 0,-1-1 0,1-1 0,-7-7 0,4 2-23,0-1 1,1 0 0,0 0 0,1 0 0,0-1-1,0 0 1,1 0 0,1 0 0,0 0 0,1-1 0,0 1-1,1-1 1,1 0 0,0 1 0,2-20 0,-1 26-22,0-1 1,1 1-1,-1 0 0,1 0 1,1 0-1,-1 0 0,1 1 1,0-1-1,0 1 1,1-1-1,-1 1 0,1 0 1,6-5-1,-2 2-120,0 1-1,1 0 1,1 0-1,-1 1 1,1 0-1,19-8 1,2 2-1220,2 2 0,0 1 0,63-9 0,1 7-4577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19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1601,'0'0'8633,"1"-4"-7483,4-12-336,-3 12 95,-1 10-838,-1 0 0,1 0-1,-1 1 1,0-1 0,-1 9 0,0 8 118,-2 227 2114,1-123-2784,1 1-4313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19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4274,'0'0'5525,"0"23"-4676,0 75-209,-1-92-588,1 0 0,1 0 0,-1 1 0,1-1 0,0 0 0,1 0 0,-1 0 0,1 0 0,0 0 0,1 0 0,-1 0 0,1-1 0,0 1 0,1-1 0,-1 0 0,1 0 0,0 0 0,0 0 0,1-1 0,-1 0 0,1 0 0,0 0 0,0 0 0,1-1 0,-1 0 1,1 0-1,-1 0 0,12 3 0,6 0 150,0-1 1,0-1 0,0-1 0,0 0-1,41-3 1,-64 0-191,3 0 39,-1 0-1,0 0 0,0 0 1,0-1-1,0 1 1,0-1-1,0 1 1,0-1-1,0 0 1,0 0-1,0 0 0,0 0 1,0 0-1,0 0 1,0 0-1,-1-1 1,1 1-1,-1-1 1,3-2-1,-2 1 48,1-1 1,-1 1-1,-1-1 0,1 1 1,0-1-1,-1 0 0,0 0 1,0 0-1,0 0 0,0-4 1,0 0 2,-1 0-1,1 1 1,-2-1 0,1 0 0,-1 1-1,0-1 1,-1 0 0,1 1 0,-2-1 0,1 1-1,-4-8 1,-5 0-87,1 1-1,-2 0 0,0 1 1,-1 0-1,0 1 0,-1 0 1,0 1-1,0 1 0,-28-15 1,35 22-255,1-1 0,0 2 0,-1-1 0,1 0 0,-1 1 0,0 1 0,0-1 0,0 1 0,-13-1 1,19 2 56,0 0 0,0 0 1,1 0-1,-1 0 0,0 0 1,0 0-1,0 0 0,1 0 1,-1 1-1,0-1 1,0 0-1,0 0 0,1 1 1,-1-1-1,0 0 0,1 1 1,-2 0-1,-3 17-5797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 9812,'0'0'12790,"-56"9"-12566,2 42 209,-4 7 351,-1 4-544,5-2-16,14-4-160,8-6-64,8-4-288,-5-7-1409,-9-6-1200,-5-6-1441,1-11-5058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20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349 147 1809,'0'0'6939,"-12"-22"-5981,-2-2-661,-31-44 1,42 65-262,0 0 0,0 0 0,0 1 0,-1-1 0,1 0 0,-1 1 0,0 0 1,0 0-1,0 0 0,0 1 0,0-1 0,0 1 0,0 0 0,0 0 0,-1 0 0,1 1 1,0-1-1,-1 1 0,1 0 0,0 1 0,-8 0 0,-5 0 149,4-1-98,1-1 16,0 1 0,0 1 0,0 0 0,-20 5-1,28-5-87,1 0 0,-1 1 0,0 0 0,1 0 0,-1 0-1,1 0 1,0 0 0,0 0 0,0 1 0,0 0-1,0 0 1,0 0 0,1 0 0,-1 0 0,1 0-1,0 0 1,0 1 0,-2 3 0,1-1-14,1-1 0,0 1 1,0 0-1,0-1 0,1 1 0,-1 0 1,1 0-1,1 0 0,-1 0 0,1 0 1,0 0-1,0 0 0,1 0 0,0 0 1,0 0-1,0 0 0,1 0 1,0-1-1,0 1 0,0 0 0,1-1 1,0 0-1,0 1 0,0-1 0,1-1 1,0 1-1,-1 0 0,2-1 0,-1 0 1,0 0-1,1 0 0,0 0 0,9 5 1,2-2 28,0 0 1,0 0-1,0-2 1,1 0-1,0-1 1,0-1 0,1 0-1,-1-1 1,0-1-1,25-1 1,-39-1 43,-1 1 1,1 0 0,0-1-1,0 0 1,-1 1 0,1-1 0,-1 0-1,1 0 1,-1-1 0,1 1-1,-1-1 1,1 1 0,-1-1-1,0 0 1,0 1 0,0-1-1,0 0 1,0 0 0,-1-1-1,1 1 1,0 0 0,-1-1-1,0 1 1,1-1 0,0-4-1,1 2 329,-2-1 0,1 1 0,-1-1-1,1 0 1,-2 0 0,1 0-1,0 1 1,-1-1 0,0 0-1,-1 0 1,0 0 0,-1-5-1,8 47-410,-1 0 0,-2 1 0,-3 53 0,0-53 38,1 45 3,1-34 0,-2 1 1,-10 78-1,6-110-33,0-1-1,-1 0 1,-10 24-1,12-33 2,-1 0 0,1 0 0,-2 0 0,1 0 0,-1-1 0,0 1 0,0-1 0,0-1 0,-9 7 0,11-9 20,0-1-1,-1-1 1,1 1-1,-1 0 1,1-1 0,-1 0-1,0 0 1,0 0-1,1 0 1,-1 0-1,0-1 1,0 0-1,0 0 1,0 0 0,0 0-1,0-1 1,0 1-1,1-1 1,-1 0-1,0 0 1,0 0 0,1-1-1,-1 1 1,1-1-1,-1 0 1,1 0-1,0 0 1,0-1 0,-1 1-1,-2-5 1,-2-2-1,1 0 0,0-1 0,1 0 0,0-1 0,1 1 0,0-1 0,1 0 1,0-1-1,0 1 0,-3-22 0,6 24-118,0 0 0,0 0 1,1 0-1,0 0 0,1 0 1,0 0-1,0 0 0,1 0 1,0 0-1,0 0 0,1 0 1,0 1-1,1-1 0,0 1 0,5-8 1,4-1-1451,0 1 0,1 1 0,1 0 0,32-25 0,18-4-9865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2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0 6115,'0'0'2865,"-165"162"-1136,114-69-849,-5 16 417,0 9-129,7 7-351,15 5 159,20 0-944,14-1 320,46-3-352,53 1-128,58 1-880,60-3-3890,50-5-3906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25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37 384,'0'0'6182,"-9"-6"-5374,-40-24 6254,49 50-6216,1 15-217,11 56 0,-6-56-370,1 57 0,-8-50-203,0-25-669,0 0 0,1 0 1,4 25-1,2-30-3773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26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327 136 6307,'0'0'5402,"-8"-22"-4916,2 4-353,-1 0 1,-18-33-1,24 49-113,-1 0-1,1 0 1,-1 0-1,0 0 1,0 1 0,0-1-1,0 1 1,0-1-1,0 1 1,0 0-1,0-1 1,0 1 0,-1 0-1,1 1 1,0-1-1,-5-1 1,0 2 13,0-1 0,0 1 0,0 0-1,-8 1 1,-3 0-10,6-1-5,-1 1 0,1 0 0,-1 0 0,1 1 0,-1 1-1,1 0 1,-18 7 0,26-8-11,0 0 0,0 0 0,0 0 0,1 0 0,-1 1 0,1 0 0,-1 0 0,1 0 0,0 0 0,0 0 0,0 0 0,0 1 0,1 0 0,-1-1 0,1 1 0,0 0 0,0 0 0,1 0 0,-1 1 0,1-1 0,0 0 0,0 0 0,0 1 0,0 8 0,1-6 1,-1 0 0,1 0 1,1 0-1,0 0 0,1 7 1,-1-11-7,0 0 0,0-1 0,0 1 0,1 0 0,-1 0-1,1-1 1,-1 1 0,1-1 0,0 0 0,0 1 0,0-1 0,1 0 0,3 3 0,7 4 13,-1-1 0,1-1-1,0 0 1,1-1 0,0 0 0,0-1-1,0 0 1,0-1 0,1-1 0,-1-1-1,1 0 1,0 0 0,0-2 0,0 0-1,0 0 1,15-4 0,-27 3 32,1 0 1,-1 0-1,0-1 0,0 1 0,1-1 1,-1 0-1,0 0 0,-1 0 0,1 0 1,0 0-1,-1-1 0,1 0 0,-1 1 1,0-1-1,0 0 0,0 0 1,0 0-1,3-6 0,1-5 1050,0 0-1,7-29 1,-12 38-624,0-7 1693,-1 20-2057,5 131-46,3 33-2743,-4-139-1626,3-7-3577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27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2977,'0'0'9370,"-11"0"-13113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27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2017,'0'0'6723,"2"-12"-5971,5-37-258,-6 46-397,0 0 0,0 0 0,0 1 0,1-1 0,-1 0 0,1 0 0,-1 1 0,1-1 0,0 1 0,0 0 0,0-1 0,0 1 0,1 0 0,-1 0 0,0 1 0,1-1 0,0 0 0,-1 1 0,5-3 0,0 2 12,-1 0-1,1 0 1,0 0-1,-1 1 1,1 0-1,10 0 1,-1 0 13,-1 1 0,28 3 0,-39-2-109,1 0-1,0 0 0,0 0 0,-1 1 1,1 0-1,-1 0 0,1 0 0,-1 1 0,0-1 1,0 1-1,0 0 0,6 6 0,-3-1 0,-1-1-1,0 1 0,-1 0 0,1 1 0,-2 0 1,1-1-1,-1 2 0,-1-1 0,0 0 0,0 1 1,0-1-1,1 14 0,-1 13 55,-1-1-1,-2 40 1,-1-26-35,1-39 53,0-1 0,0 1 1,-1 0-1,0-1 0,-1 1 1,0-1-1,0 0 0,-1 1 1,-5 11-1,7-21-37,1 0-1,0 1 1,0-1 0,0 0-1,0 0 1,-1 0 0,1 0 0,0 1-1,0-1 1,0 0 0,-1 0-1,1 0 1,0 0 0,0 0 0,0 1-1,-1-1 1,1 0 0,0 0-1,0 0 1,-1 0 0,1 0 0,0 0-1,0 0 1,-1 0 0,1 0-1,0 0 1,-1 0 0,1 0 0,0 0-1,0 0 1,-1 0 0,1 0-1,0 0 1,0-1 0,0 1 0,-1 0-1,1 0 1,0 0 0,0 0-1,-1 0 1,1-1 0,0 1 0,0 0-1,0 0 1,0 0 0,-1-1-1,1 1 1,0 0 0,0 0 0,0 0-1,0-1 1,0 1 0,0 0-1,0 0 1,-1-1 0,1 1-1,0 0 1,0 0 0,0-1 0,0 1-1,-6-18 469,5 1-424,0 0 0,1 0 1,1 0-1,0 0 0,2 1 0,0-1 0,0 0 0,2 1 0,0 0 0,10-22 1,-9 26-87,0 1 0,1 0 1,0 0-1,1 0 0,0 1 1,0 0-1,1 1 1,1 0-1,-1 0 0,2 1 1,-1 0-1,1 1 1,0 0-1,16-7 0,-11 9-30,1 0 0,-1 1 0,1 0 0,0 1 0,0 1 0,1 1 0,28 2 0,-39-2 23,0 1 0,0 1-1,0-1 1,1 1 0,-1 1 0,-1-1-1,1 1 1,0 0 0,0 1 0,-1 0-1,1 0 1,-1 0 0,0 1 0,0-1-1,0 2 1,0-1 0,-1 1 0,0-1-1,0 1 1,0 1 0,0-1 0,-1 1-1,0 0 1,0 0 0,3 7 0,0 2-10,-1 0 1,-1 0 0,0 0 0,-1 1-1,-1 0 1,2 28 0,-2-2-65,-6 59 1,3-93-206,-1 1 0,0-1 0,-1 0 0,0 0 0,0 0 0,-1 0 0,0 0 0,0 0 0,0-1 0,-1 1 0,-1-1 0,1 0 0,-1-1 0,-9 11 0,-40 33-7216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28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7059,'0'0'4103,"32"1"-2078,-12-1-1774,4 1-36,0 0 0,34 7 0,-45-6-129,-1 2-1,1 0 1,-1 0 0,0 1 0,0 0 0,-1 1-1,1 1 1,16 12 0,-6 0 132,0 0 1,-2 2-1,0 1 1,-1 0-1,-1 2 1,-2 0-1,0 0 1,-2 2-1,0 0 1,-2 0-1,15 46 1,-16-33-25,-1 0-1,-2 0 1,-2 1 0,-1 0 0,-2 1 0,-2-1 0,-8 80-1,2-93-152,-1 0 0,-1-1-1,-1 0 1,-2 0 0,0 0-1,-2-1 1,0-1-1,-2 0 1,-1-1 0,0 0-1,-24 25 1,9-16-400,-1-1 0,-1-1 0,-1-1 0,-2-2 0,-1-2 0,-52 29 0,58-39-2240,-50 19-1,-37 0-8040,116-33 10501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17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4674,'0'17'13151,"0"-6"-13891,2 216 1239,6-320-469,-2 36-65,-1 10 598,-3 35 359,-1 31-716,0 74-311,-3 109 165,-6-154 20,6-39-793,0 1 0,1-1 0,-1 11 0,42-16-13771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1:18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53 1169,'0'0'7998,"-15"-4"-7104,9 2-712,-109-27 3840,142 30-3294,48-1 0,-21-2-660,85 2 41,-138 0-58,-8 1 35,0 0 0,-1 0 1,1-1-1,0 0 1,-9-2-1,-8 1-36,-132-8 116,37 1 748,251 17-963,11-1 392,-142-8-140,-21 0 90,-194 0-208,213 0-127,34 3-236,-11-3 246,217 12 2361,-240 34-2334,-1-1 0,-3 1-1,-19 84 1,5-51-286,10-27-3553,8-27-1964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4:46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1 960,'0'0'7369,"-27"2"-1684,27-2-5829,-2 0 123,1 0 90,-7 0 1235,1 0-2981,-12 0-3128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2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1160 10213,'0'0'8889,"28"6"-7494,239 45 796,-76-34-1611,208-6 0,-375-11-568,0-2 0,-1 0 0,0-2 0,1-1 0,-1 0 0,-1-2 0,1 0-1,-1-2 1,-1 0 0,1-2 0,-2 0 0,31-22 0,-26 14-77,-1-1 1,-2 0-1,0-2 1,-1 0-1,-1-2 1,-1 0-1,-1-1 1,25-50-1,-32 53 28,-1 0 0,-1-1 0,-1-1 0,-2 1 0,0-1 0,-1 0 0,-2 0 0,0-1 0,-1 1 0,-2-1 0,-4-38 1,1 46 29,-1-1 0,-1 1 0,0 0 0,-1 1 0,-1-1 0,0 1 0,-2 1 0,0-1 0,0 2 1,-1-1-1,-20-20 0,4 7-20,-1 1 0,-2 2 1,0 1-1,-45-28 0,30 25 21,-1 3-1,0 1 1,-2 3-1,0 2 1,-62-16-1,42 18 33,-1 3-1,0 4 0,-92-2 0,126 9-16,0 2 1,-1 2-1,1 1 1,0 2-1,0 1 1,1 1-1,0 2 1,-53 22-1,44-11-1,0 2 0,2 2 0,1 1 0,1 2 0,2 2 0,0 1 0,2 1 0,1 3 0,2 0 0,2 2 0,0 1 0,3 1 0,-23 46 0,39-64 4,0 1 1,2 0-1,1 1 0,1-1 1,0 1-1,-4 42 0,9-50-11,1 1-1,0-1 1,0 0 0,2 1-1,0-1 1,0 0-1,1 0 1,1 0 0,0 0-1,1-1 1,14 26 0,-10-24-9,1-1 1,1-1 0,0 0 0,1 0 0,1-1 0,-1 0 0,19 12 0,3-1-87,1-1 0,41 18 0,7-3-634,3-4 0,0-4 0,2-4 0,1-3 0,94 10 0,30-12-3839,-15-17-3928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4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5 944,'0'0'6585,"0"0"-6551,0 0 1,0 0 0,0 0-1,0 0 1,0 0-1,0 0 1,0 0-1,0-1 1,0 1 0,1 0-1,-1 0 1,0 0-1,0 0 1,0 0 0,0 0-1,0-1 1,0 1-1,0 0 1,0 0-1,0 0 1,0 0 0,-1 0-1,1 0 1,0-1-1,0 1 1,0 0 0,0 0-1,0 0 1,0 0-1,0 0 1,0 0-1,0 0 1,0 0 0,0-1-1,0 1 1,-1 0-1,1 0 1,0 0 0,0 0-1,0 0 1,0 0-1,0 0 1,0 0-1,0 0 1,-1 0 0,1 0-1,0 0 1,0 0-1,0 0 1,0 0 0,0 0-1,0 0 1,-1 0-1,-6-1 77,0 1-1,1 1 1,-1-1-1,0 1 1,-9 3-1,14-3-89,-1 0 0,0 0 0,0 1 0,1-1 0,-1 1 0,1 0 0,0 0 0,-1 0 0,1 0 0,0 0 0,0 0-1,0 1 1,0-1 0,0 0 0,-1 5 0,-4 6 184,0 0 0,1 1 0,1 0-1,0 1 1,0-1 0,-3 28 0,5-11 237,1-1-1,2 43 1,1-65-360,1-1-1,-1 0 1,1 1 0,1-1 0,-1 0 0,1 0-1,0 0 1,1-1 0,0 1 0,0-1 0,0 0 0,1 0-1,0 0 1,9 9 0,8 5 151,0-2 0,35 24 0,-19-18-28,0-1 1,2-3-1,1 0 1,0-3-1,44 12 1,-16-10 417,0-4 0,100 10 1,470 2 320,-320-15-344,21-5-285,-142-6 964,-103-2-1253,-103 8-4343,-14-2-480,-4-2-2393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43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15 8612,'0'0'8943,"-2"-5"-8722,-4-4-171,5 16 15,7 36 87,1 4-13,-3 13 239,-5 67 1,1-125-368,0 0 0,0 0 0,0 0 0,0 0 0,-1 0 0,1 0 0,-1 0 0,1 0 0,-1 0 0,0-1 1,0 1-1,0 0 0,0 0 0,0-1 0,0 1 0,0-1 0,-1 1 0,1-1 0,-3 3 0,1-3 97,1 1 1,-1-1 0,0 0-1,1 0 1,-1 0 0,0 0-1,0-1 1,0 1-1,0-1 1,0 1 0,0-1-1,-3 0 1,6 0-92,0 0 0,0 0 0,0 0 0,0 0 0,-1 0 0,1 0 1,0 0-1,0 0 0,0 0 0,0-1 0,0 1 0,-1 0 0,1 0 0,0 0 0,0 0 0,0 0 0,0 0 0,0 0 0,0 0 0,-1 0 0,1 0 0,0-1 1,0 1-1,0 0 0,0 0 0,0 0 0,0 0 0,0 0 0,0 0 0,0-1 0,0 1 0,0 0 0,0 0 0,0 0 0,-1 0 0,1 0 0,0-1 1,0 1-1,0 0 0,0 0 0,0 0 0,1 0 0,-1 0 0,0-1 0,0 1 0,0 0 0,0 0 0,0-10 87,0 0 0,1 0 1,0 0-1,1 0 0,0 0 0,0 0 0,1 0 0,1 1 0,-1 0 1,2-1-1,-1 2 0,1-1 0,0 0 0,13-15 0,0 3-74,1 0 1,1 0-1,1 2 0,28-20 0,-38 30-34,1 1 1,24-13 0,-32 19-3,0 1 0,0-1 0,1 1 0,-1 0 0,0 0 0,1 0 0,-1 0 0,1 1 0,-1-1 0,1 1 0,-1 1 0,0-1 0,6 1 1,-8 0-6,1 0 1,-1 0 0,0 0-1,1 0 1,-1 1 0,0-1-1,0 0 1,0 1 0,0 0-1,0 0 1,0-1 0,0 1-1,-1 0 1,1 0 0,-1 0 0,3 4-1,17 41 7,-17-36-11,6 16-77,-1 1 1,-2 0 0,5 34-1,-6-13-3104,-4 0-4514,-2-37 536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4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68 6467,'0'0'11611,"-4"-14"-10683,2 9-840,-7-35 170,9 39-254,0 1 0,-1 0-1,1 0 1,0 0 0,0-1-1,0 1 1,0 0 0,0 0 0,0 0-1,0-1 1,0 1 0,0 0-1,0 0 1,0 0 0,0-1-1,0 1 1,0 0 0,0 0 0,0-1-1,0 1 1,0 0 0,0 0-1,0 0 1,1-1 0,-1 1 0,0 0-1,0 0 1,0 0 0,0 0-1,0-1 1,1 1 0,-1 0-1,0 0 1,0 0 0,0 0 0,0 0-1,1 0 1,-1-1 0,0 1-1,0 0 1,0 0 0,1 0-1,-1 0 1,0 0 0,0 0 0,17 17 301,-6-2-173,-1 1 0,-1 0-1,-1 0 1,0 1 0,-1 0 0,-1 1 0,0-1 0,-2 1 0,5 29 0,-3 14 44,-1 94 1,-5-137-150,-1 8-200,-1 1-1,-2-1 1,0 0-1,-1 0 1,-2 0-1,-1-1 1,-20 45-1,14-40-1323,-2-1-1,-1-1 0,-25 32 0,-40 34-8536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3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7940,'0'0'8081,"31"0"-7513,216-9-475,-7 6-2491,-195 3 1304,-43 0 1048,2 0-50,-1 0 1,0 0 0,1 0 0,-1 1-1,1-1 1,-1 1 0,4 1 0,-6-2 95,0 1 0,0-1 1,0 1-1,-1 0 0,1 0 1,0-1-1,-1 1 0,1 0 0,0 0 1,-1-1-1,1 1 0,-1 0 1,1 0-1,-1 0 0,0 0 1,1 0-1,-1 0 0,0 0 1,0 0-1,0 0 0,0 0 0,0 0 1,0 0-1,0 0 0,0 2 1,-1 1 165,1 1 1,-2 0 0,1-1 0,0 1-1,-1-1 1,0 1 0,0-1-1,0 0 1,0 0 0,-1 0 0,-4 5-1,4-4 7,-1 0-1,1 1 0,0-1 1,0 1-1,1 0 0,-4 9 0,5-11-120,0-1 0,1 1 0,-1 0 0,1 0 0,0 0 0,0 0 0,0 0 0,0 0 0,1 0-1,-1 0 1,1 0 0,0 0 0,0 0 0,1-1 0,-1 1 0,1 0 0,0-1 0,0 1 0,0-1-1,0 0 1,1 1 0,-1-1 0,1 0 0,0 0 0,0-1 0,4 4 0,4 1 1,0-1 1,0 0 0,1-1-1,0 0 1,0-1 0,25 5-1,0-2 100,0-2 0,0-2-1,52-1 1,-82-2-62,0 0 0,1-1-1,-1 0 1,0 0 0,0 0 0,12-4 0,-16 3-30,0 1 1,0-1 0,0 1 0,-1-1-1,1 0 1,0 0 0,-1 0 0,0 0 0,1 0-1,-1-1 1,0 1 0,0-1 0,-1 1 0,1-1-1,0 0 1,-1 0 0,2-4 0,0-2 37,0 1 0,-1-1 0,0 0 1,-1 0-1,0 1 0,0-1 0,-1 0 0,0 0 1,-1 0-1,0 0 0,0 0 0,-1 0 1,0 0-1,0 1 0,-1-1 0,0 1 0,-1-1 1,0 1-1,0 1 0,-6-9 0,0 3-66,-1 1 0,0 0 0,-1 1 0,0 0 0,-1 1 0,-19-11-1,24 16-170,0 1 0,0-1-1,-1 2 1,0-1 0,0 1-1,0 1 1,0-1-1,0 2 1,0-1 0,-1 1-1,1 1 1,-14 0 0,19 0-190,0 1 1,1 0 0,-1 0-1,0 0 1,0 0 0,1 1-1,-1 0 1,1-1-1,-1 1 1,1 0 0,0 1-1,0-1 1,0 0 0,0 1-1,0 0 1,0 0 0,1 0-1,-1 0 1,-2 5 0,-21 31-5049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32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8308,'0'0'8548,"28"15"-7937,92 57-192,-110-65-381,-1 1 0,0 0 0,-1 1 0,1-1 1,-2 2-1,1-1 0,-1 1 0,-1 0 0,10 20 0,-6-11 42,-6-13-54,30 62 90,-30-60-105,-1-1 1,-1 1 0,0 0 0,0 0 0,0 0-1,0 16 1,-2-24 47,-1 0 1,0 0-1,1 1 0,-1-1 1,0 0-1,1 0 0,-1 0 0,0 0 1,0 0-1,1 0 0,-1 0 1,0-1-1,1 1 0,-1 0 0,0 0 1,1 0-1,-2-1 0,-1-1 72,-1 0 1,0 0-1,1 0 0,-1-1 0,1 1 0,0-1 0,0 0 0,0 0 0,0 0 0,0 0 0,1-1 0,-1 1 1,1-1-1,0 1 0,0-1 0,0 0 0,1 0 0,-1 0 0,0-6 0,-2-4 117,1 1 0,1-1-1,0 0 1,0-24 0,2 33-279,0 0-1,0-1 1,0 1 0,1 0 0,0 0 0,0 0-1,0 0 1,1 0 0,0 0 0,0 1 0,0-1-1,0 1 1,1-1 0,-1 1 0,1 0 0,1-1-1,-1 2 1,0-1 0,1 0 0,0 1 0,0-1-1,0 1 1,0 0 0,0 0 0,1 1 0,-1 0-1,1-1 1,0 1 0,-1 1 0,1-1 0,0 1-1,0 0 1,0 0 0,0 0 0,9 0 0,-12 1-247,0 0 1,0 0 0,1 0 0,-1 1 0,0-1 0,0 0 0,0 1 0,0 0 0,1-1-1,-1 1 1,0 0 0,0 0 0,-1 0 0,1 0 0,0 1 0,0-1 0,0 0-1,-1 1 1,1-1 0,-1 1 0,1 0 0,-1 0 0,1-1 0,-1 1 0,0 0 0,0 0-1,0 0 1,0 0 0,0 0 0,0 4 0,10 39-9954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3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5122,'0'0'3343,"-7"22"-854,-45 134 817,22-33-268,20-72-1762,10-50-1265,0-1 1,-1 0-1,1 1 1,0-1-1,0 0 1,0 0-1,0 1 1,0-1-1,-1 0 0,1 0 1,0 0-1,0 1 1,0-1-1,-1 0 1,1 0-1,0 0 1,0 1-1,-1-1 1,1 0-1,0 0 1,0 0-1,-1 0 0,1 0 1,0 0-1,-1 0 1,1 1-1,0-1 1,0 0-1,-1 0 1,1 0-1,0 0 1,-1 0-1,1 0 0,0 0 1,0-1-1,-1 1 1,1 0-1,0 0 1,-1 0-1,1 0 1,0 0-1,0 0 1,-1 0-1,1-1 1,0 1-1,0 0 0,-1-1 1,-11-10 577,10 5-308,0-1 0,0 1 0,0-1 0,1 0 0,0 0 0,0 0 0,1 0 0,0-8 0,0 14-91,10 9-132,2 8-149,-1 1-1,0 0 1,-1 0-1,-1 1 1,0 1-1,-2 0 1,6 20-1,-1-6-3113,19 38 0,-8-30-3147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4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5715,'0'0'9938,"16"0"-8909,525-20 3469,-539 20-4462,0 0 0,0-1-1,-1 0 1,1 1 0,0-1-1,0 0 1,0 0 0,-1 0-1,1 0 1,-1 0 0,1 0 0,0 0-1,-1-1 1,3-2 0,-2 2-266,0 0 0,1-1 1,-1 1-1,1 0 0,0 0 1,5-2-1,28-8-3705,10-2-2410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4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43 6419,'0'0'5829,"-24"-10"-4393,5 2-1281,0 1 0,-1 1 1,-27-5-1,44 11-145,0 0-1,0 0 1,0 0-1,1 0 1,-1 1-1,0-1 1,0 1-1,0-1 1,1 1-1,-1 0 1,0 0-1,1 0 1,-1 1-1,1-1 1,0 1-1,-1-1 1,1 1-1,0 0 1,0 0-1,0 0 1,0 0-1,-3 4 1,-11 12 72,0 2-1,2 0 1,0 0-1,2 1 1,0 1 0,1 0-1,1 0 1,2 1-1,0 0 1,1 1 0,1 0-1,2 0 1,0 0-1,1 1 1,2-1 0,1 29-1,1-45-75,0 0-1,0-1 0,0 1 0,1-1 0,0 1 1,0-1-1,1 0 0,0 1 0,0-1 1,1-1-1,0 1 0,5 6 0,-3-5 0,1 0-1,0-1 0,1 1 0,0-2 1,0 1-1,1-1 0,0 0 0,9 4 0,3 0 37,0-1-1,1-1 0,0-1 0,1-1 0,-1-1 0,1-1 0,32 1 0,-52-4-43,19 0 142,1 0 1,-1-1-1,32-4 0,-48 3-33,1 0 0,-1-1 1,1 0-1,-1 0 0,0-1 1,0 0-1,0 0 0,0 0 0,0 0 1,-1-1-1,0 0 0,1 0 1,-2-1-1,1 1 0,8-11 0,-8 8 59,-1 0-1,1-1 0,-1 1 0,-1-1 0,0 0 1,0 0-1,0 0 0,2-16 0,-2 1 118,-1 0 0,-1-25 0,-1 35-201,0 1 0,-2 0 0,1 0 0,-2 0 0,1 0-1,-2 0 1,1 1 0,-2-1 0,0 1 0,0 0 0,-1 0 0,0 1 0,0 0-1,-2 0 1,-14-17 0,5 8-67,-1 1 1,0 1-1,-1 1 0,-22-15 0,32 24-39,-1 2-1,0-1 1,0 1-1,-1 0 1,1 1-1,-1 1 1,0 0-1,0 0 1,0 1-1,-1 0 1,-15 0-1,22 2-158,0 0 0,0 0 0,0 1 1,0 0-1,0 0 0,0 0 0,0 1 0,1-1 0,-1 1 0,-8 5 0,9-4-527,-1 0 0,1 0 0,0 1 0,0 0 0,0 0 1,1 0-1,-1 0 0,1 1 0,-5 7 0,-7 22-8706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6371,'0'0'8585,"-22"15"-8401,3-2-67,1 0 0,1 2-1,-23 23 1,35-30-52,-1-1 0,1 1 1,0 0-1,1 1 0,0-1 0,0 1 0,1 0 0,-4 16 0,2 1 176,-2 44 1,6-54-166,-2 180 713,3-184-782,1-1 0,0 1 0,1-1-1,0 1 1,1-1 0,0 0 0,1 0 0,0 0-1,0 0 1,1-1 0,1 0 0,0 0 0,0 0-1,1-1 1,0 0 0,1 0 0,0-1-1,0 0 1,1 0 0,0-1 0,0 0 0,1 0-1,12 6 1,-9-8-249,1 1 0,-1-1 0,1-1 0,0-1 0,0 0 0,20 2 0,47-3-4598,-12-4-2456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4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 8100,'0'0'9727,"-4"8"-9338,2-1-324,0-1 0,1 1 0,-1-1 0,1 1 0,1-1 0,-1 1 0,1 0-1,0-1 1,1 9 0,14 69 404,-1-11-103,-11-44-205,-2 34 0,-1-46-72,0-17-78,0 0 0,0 0 0,0 0 0,0 0 0,-1 0 0,1 0 0,0 0 0,0 0 0,0 1 0,-1-1 0,1 0 1,0 0-1,0 0 0,0 0 0,0 0 0,-1 0 0,1 0 0,0 0 0,0-1 0,0 1 0,-1 0 0,1 0 0,0 0 1,0 0-1,0 0 0,-1 0 0,1 0 0,0 0 0,0 0 0,0 0 0,0-1 0,0 1 0,-1 0 0,1 0 0,0 0 0,0 0 1,0-1-1,0 1 0,-2-2 54,0-1-1,0 1 1,0-1 0,0 0 0,1 1-1,-1-1 1,1 0 0,0 0 0,0 0-1,0 0 1,0 0 0,1 0 0,-1-1 0,1-3-1,-1-49 281,2 52-325,0-5 12,1 0-1,0 0 0,0 0 0,1 1 0,0-1 0,1 0 1,0 1-1,0 0 0,1 0 0,0 0 0,0 1 1,1-1-1,0 1 0,0 1 0,1-1 0,-1 1 0,12-8 1,-2 3-4,-1 0 0,2 1 0,-1 1 1,1 0-1,1 1 0,0 1 0,30-8 0,-31 11-18,-1 1 0,33-2 0,-45 5-11,1 0 0,-1 0 1,1 0-1,0 1 0,-1 0 1,1 0-1,-1 0 0,1 0 1,-1 1-1,1-1 0,-1 1 1,0 0-1,0 1 0,0-1 1,5 5-1,-4-1 2,1 0-1,-1 1 1,-1 0 0,0 0-1,1 1 1,-2-1-1,1 1 1,-1-1 0,-1 1-1,1 0 1,1 16 0,2 9-24,0 51 1,-5 62-950,-1-88-5897,0-47-30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5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2865,'2'3'12621,"-1"3"-12575,2 7-41,-1 0-1,7 16 1,4 20 8,-7-25 222,-6-24-227,0 0-1,0 0 1,0 0-1,0 1 0,0-1 1,0 0-1,0 0 0,0 0 1,0 0-1,0 0 1,0 0-1,0 0 0,0 0 1,0 0-1,0 0 0,0 0 1,0 0-1,0 0 1,0 0-1,0 1 0,0-1 1,0 0-1,0 0 0,0 0 1,1 0-1,-1 0 1,0 0-1,0 0 0,0 0 1,0 0-1,0 0 0,0 0 1,0 0-1,0 0 1,0 0-1,0 0 0,0 0 1,0 0-1,0 0 0,0 0 1,1 0-1,-1 0 1,0 0-1,0 0 0,0 0 1,0 0-1,0 0 0,0 0 1,0 0-1,0 0 1,0 0-1,0 0 0,0 0 1,0 0-1,0 0 0,1 0 1,-1 0-1,0 0 1,0 0-1,0 0 0,0 0 1,0 0-1,0 0 0,0 0 1,0-1-1,0 1 0,0 0 1,1-13 330,-1-118 2781,0 130-2793,0 8-465,0 104 81,-5 0 0,-21 125 0,25-235 67,-2 20-55,3-14 60,4-8 153,4-8-1192,1 0 0,0 0 0,1 1 0,12-8 0,-1 0-3158,9-8-5907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4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9877,'0'0'9041,"23"3"-8515,-3-1-388,0 0 1,37 11 0,-54-12-134,-1 0 1,0 0 0,0 0-1,0 0 1,0 0 0,0 1-1,0-1 1,0 1-1,0-1 1,-1 1 0,1 0-1,-1 0 1,1-1 0,-1 1-1,1 0 1,-1 0-1,0 1 1,0-1 0,1 3-1,-1 1 9,1 0 0,-2-1 1,1 1-1,0 0 0,-1 9 0,0-5 21,0-4-30,0 2 3,0-1 1,0 1 0,0-1-1,-1 1 1,-2 9-1,2-15-2,1 0-1,-1 0 0,-1 1 1,1-1-1,0 0 0,0 0 1,-1 0-1,1 0 0,-1 0 0,0-1 1,1 1-1,-1 0 0,0-1 1,0 1-1,0-1 0,0 0 1,0 0-1,-1 0 0,-2 2 1,-9 1 40,0 0 0,-1 0-1,1-1 1,-1-1 0,1 0 0,-1-1 0,0-1 0,-26-3 0,41 3-39,-1 0-1,0 0 1,1 0 0,-1 0-1,0 0 1,0-1-1,1 1 1,-1 0 0,0 0-1,1-1 1,-1 1 0,1-1-1,-1 1 1,0 0-1,1-1 1,-1 1 0,1-1-1,-1 1 1,1-1 0,-1 0-1,1 1 1,0-1-1,-1 1 1,1-1 0,0 0-1,-1 1 1,1-1 0,0 0-1,0 1 1,-1-2-1,1 1 1,1 0 0,-1 0 0,0 0 0,0 0 0,0 0 0,1 0 0,-1 0-1,0 0 1,1 0 0,-1 1 0,1-1 0,-1 0 0,1 0 0,-1 0 0,1 0-1,0 1 1,-1-1 0,1 0 0,0 1 0,0-1 0,0 1 0,-1-1 0,1 0 0,0 1-1,1-1 1,7-3 14,0 1-1,0 0 0,0 0 0,0 1 0,0 0 0,15-1 1,63 1 17,-66 2-31,-4 1 4,1 0 1,-1 0-1,1 2 0,-1 0 1,0 1-1,29 11 0,-37-11-9,0 0-1,0 0 0,0 1 0,-1 0 0,0 1 1,0 0-1,0 0 0,-1 1 0,0-1 0,0 2 1,-1-1-1,0 1 0,8 13 0,-11-16-8,-1 0-1,0 0 1,0 1-1,0-1 1,-1 1-1,0-1 1,1 12 0,-2-15 6,1 0 1,-1 1-1,0-1 1,0 1-1,-1-1 1,1 0-1,-1 1 1,1-1 0,-1 0-1,1 1 1,-1-1-1,0 0 1,0 0-1,0 0 1,-1 1-1,1-1 1,0-1 0,-1 1-1,0 0 1,1 0-1,-3 2 1,-6 1 21,1 1 1,-1-2-1,-1 1 1,1-1-1,-1-1 1,1 0-1,-1 0 1,0-1-1,-18 1 1,-14 0-285,-47-4 1,90 1 260,-6 0-559,-1 0 0,1-1 0,0 0 1,0 0-1,-1 0 0,1-1 0,0 0 1,0 0-1,1-1 0,-9-4 0,-21-18-7277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5:4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11141,'0'0'5987,"168"137"-3954,-122-57-497,-9 6-463,-21 11-769,-16 4 112,0-3-368,-43-4-32,-16-10-16,-13-14-128,-8-12-2209,-11-20-1633,3-18-4626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201 127 448,'0'0'9853,"2"-20"-8885,3-59 38,-5 78-975,0 0 1,0 0-1,0 0 1,0 0-1,0 0 0,0-1 1,0 1-1,0 0 1,-1 0-1,1 0 0,0 0 1,-1 0-1,1 1 1,-1-1-1,1 0 0,-1 0 1,1 0-1,-1 0 1,0 0-1,1 1 0,-1-1 1,0 0-1,0 1 1,0-1-1,1 0 0,-1 1 1,0-1-1,0 1 1,0-1-1,0 1 0,0 0 1,0-1-1,0 1 0,0 0 1,0 0-1,0-1 1,0 1-1,0 0 0,0 0 1,0 0-1,0 0 1,0 1-1,0-1 0,0 0 1,-1 0-1,2 1 1,-1-1-1,-2 1 0,-4 0-3,3-1-22,0 1-1,0 0 1,0 0 0,0 0 0,0 0-1,1 0 1,-1 1 0,0 0-1,1-1 1,-1 1 0,1 1-1,-1-1 1,1 0 0,0 1 0,0 0-1,0 0 1,-4 5 0,-3 4 5,1 1 1,0 1 0,-8 16-1,8-11-12,0 1-1,2 0 1,0 1-1,1-1 0,2 1 1,0 1-1,1-1 1,1 0-1,1 36 0,1-49 8,0 1 0,1-1 0,0 0-1,0 1 1,1-1 0,0 0 0,0 0 0,1 0-1,6 12 1,-6-14 1,1-1 1,0 1-1,0-1 0,1 0 0,0 0 1,0 0-1,0 0 0,0-1 0,1 0 1,-1 0-1,1-1 0,8 5 0,1-3 68,0 0-1,1 0 1,-1-2-1,1 0 1,0-1-1,0 0 1,0-1-1,27-2 1,-26 1 103,-11 0-86,0-1 1,0 1-1,0-1 1,0 0 0,0-1-1,0 1 1,0-1-1,0 0 1,-1-1-1,1 1 1,-1-1-1,0 0 1,0-1-1,0 1 1,0-1 0,0 0-1,-1 0 1,1-1-1,-1 1 1,-1-1-1,1 0 1,0 0-1,-1 0 1,0 0-1,0-1 1,-1 0-1,3-6 1,1-7 92,-1 0 1,0-1-1,-1 1 0,-1-1 1,-1 0-1,-1 0 0,-1-22 1,-1 33-162,0 1 1,-1-1-1,0 1 1,0-1-1,-1 1 1,0 0-1,-1 0 1,0 0-1,0 1 1,0-1-1,-1 1 0,0 0 1,-1 0-1,1 1 1,-1-1-1,-13-9 1,12 10-206,0 0 1,-1 1 0,0 0-1,0 0 1,0 1-1,0 0 1,-1 0 0,1 1-1,-1 0 1,0 0-1,0 1 1,0 1 0,-1-1-1,1 1 1,-18 1-1,25 0-155,1 0 0,-1 1 0,0-1 0,0 1 0,0-1 0,1 1 0,-1 0 0,0 0 0,1-1 0,-1 1 0,0 0 0,1 0 0,0 1 0,-1-1 0,1 0-1,-1 0 1,1 1 0,0-1 0,0 1 0,0-1 0,0 1 0,0-1 0,0 1 0,-1 3 0,-7 21-6753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1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5186,'0'0'3186,"-14"0"-3050,-49 1 29,61-1-118,-1 1-1,0-1 1,1 1-1,-1 0 0,1-1 1,-1 1-1,1 1 1,0-1-1,-1 0 0,1 0 1,0 1-1,0 0 1,0-1-1,0 1 0,0 0 1,0 0-1,1 0 1,-1 0-1,0 0 0,1 0 1,-2 5-1,-3 1 137,-5 10 74,1 0 1,1 0 0,0 0 0,1 1-1,1 1 1,1-1 0,1 1 0,-5 35 0,4 12 288,2 86 0,4-152-544,0 10-11,1 1-1,1-1 0,0 0 1,0 0-1,1 0 0,0 0 1,1 0-1,0 0 0,1-1 1,0 0-1,1 0 0,0 0 1,1-1-1,-1 0 0,15 14 1,-13-15-519,0-1 0,0 0 0,1-1 0,0 0 1,19 10-1,3-6-2554,-6-6-541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45 161 880,'0'0'9306,"-5"0"-8255,4 0-956,-1 0 1,1 0-1,-1 0 0,1-1 0,-1 1 0,1 0 1,-1 0-1,1-1 0,-1 1 0,1-1 0,0 1 1,-1-1-1,1 0 0,0 0 0,-1 1 0,1-1 1,0 0-1,0 0 0,0 0 0,0 0 0,-1-1 1,2 1-1,-1 0 0,0 0 0,0-1 0,0 1 1,1 0-1,-1-1 0,0 1 0,1 0 0,-1-1 1,1 1-1,0-1 0,-1 1 0,1-1 0,0 1 1,0-3-1,-1-20 586,1 16-501,-1 1 0,1-1 0,1 0 0,-1 1 1,1-1-1,3-9 0,-4 15-161,1 0 0,0 0 0,0 0 1,0 0-1,0 0 0,1 0 0,-1 1 0,0-1 0,1 0 1,0 1-1,-1-1 0,1 1 0,0 0 0,-1-1 1,1 1-1,0 0 0,0 0 0,0 0 0,0 0 0,0 1 1,0-1-1,0 0 0,1 1 0,-1-1 0,0 1 0,4 0 1,4-1-39,0 0 1,1 0 0,-1 2-1,0-1 1,0 1 0,15 3-1,-20-2 12,0-1-1,-1 1 0,1 0 0,-1 0 0,0 1 0,1 0 1,-1-1-1,0 1 0,-1 0 0,1 1 0,0-1 0,-1 1 1,0-1-1,0 1 0,4 7 0,-2-1 158,0 1-1,-1-1 0,0 1 1,0 0-1,-2 0 1,1 1-1,-1-1 1,-1 0-1,0 1 0,-1-1 1,-1 16-1,1-20 699,1-15-722,1-1-1,-1 1 1,1 0-1,0-1 1,1 1-1,0 0 1,1 0-1,-1 0 1,1 1-1,1-1 1,-1 1-1,2 0 0,-1 0 1,9-8-1,-6 6-151,0 1-1,1 0 1,0 1-1,0 0 1,1 0-1,-1 1 1,2 0-1,-1 1 1,0 0-1,16-4 0,-23 7 12,0 2 0,0-1 0,0 0 0,0 0 0,0 1 0,0 0 0,0 0 1,0 0-1,1 0 0,-1 0 0,0 0 0,0 1 0,0 0 0,5 1 0,-6-1 2,0 1 0,-1-1 0,1 1 0,0 0-1,-1 0 1,1-1 0,-1 1 0,0 0 0,1 0 0,-1 0 0,0 1 0,0-1 0,0 0 0,-1 0 0,1 1 0,0-1 0,-1 0 0,1 4 0,5 36-95,-2-1-1,0 49 1,-5-15-3457,1-22-2704,0-25-1175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4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6643,'0'0'4637,"20"15"-4170,-5-4-370,-2-3-10,-1 1 1,0 0 0,0 1-1,-1 0 1,-1 1 0,0 0-1,0 1 1,-1 0 0,13 24-1,-12-17 57,-1 1-1,-1 0 0,0 0 0,-2 0 0,0 1 1,-2 0-1,0 0 0,-1 1 0,-2-1 0,0 0 0,-3 31 1,1-47-112,0 0 1,0 0 0,-1 0 0,1 0-1,-1 0 1,-1-1 0,1 1 0,0-1-1,-1 1 1,0-1 0,0 0 0,-1 0-1,1 0 1,-7 5 0,-5 3-501,0-1 0,-28 15 0,14-8-2221,6-3-2593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4610,'0'0'9719,"-4"0"-8961,6 0-366,184 4 1999,-24 14-2127,-162-18-380,1 0 1,0 0 0,-1 0-1,1 0 1,-1 0 0,1 0-1,0 1 1,-1-1 0,1 0-1,-1 0 1,1 0 0,-1 1-1,1-1 1,-1 0 0,1 1-1,-1-1 1,1 0 0,-1 1-1,1-1 1,-1 1 0,1-1-1,-1 0 1,0 1 0,1-1-1,-1 1 1,1 0 0,-2 0-98,1-1-1,0 1 1,-1-1 0,1 1 0,-1-1 0,1 1 0,-1-1 0,1 1 0,-1-1 0,1 1-1,-1-1 1,1 1 0,-1-1 0,0 0 0,1 0 0,-1 1 0,0-1 0,1 0-1,-1 0 1,0 0 0,1 1 0,-1-1 0,0 0 0,1 0 0,-1 0 0,-1 0 0,-31 2-4939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55 5907,'0'0'10709,"-3"-55"-10581,3 82-128,0 9-48,0 12 48,0 2 16,0 6 16,0-1-16,0 5-16,8 3-1569,-2-8-2705,-4-2-4146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6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8036,'0'0'9084,"5"-6"-8847,-4 4-230,1 1-5,-1-1 0,0 0 0,0 1 0,1 0 0,-1-1 0,1 1 0,-1 0 0,1 0 0,3-2 1,4 5-5,0 13 3,-3 6 90,-1 0-1,-1 0 1,0 1 0,-2-1-1,-1 1 1,-1 27 614,0-51-526,-1-1 1,1 1-1,0 0 1,0-1-1,1 1 1,-1-1-1,0 1 1,1 0-1,0-1 1,-1 1-1,1 0 1,0 0-1,0-1 1,0 1 0,2-2-1,22-29-69,-18 26-99,0 0-1,0 0 0,1 1 1,0 0-1,0 0 1,1 0-1,-1 1 0,1 1 1,16-6-1,-13 6-48,1 0-1,0 2 1,0-1-1,0 2 1,0 0-1,25 1 1,-36 0 32,1 0-1,-1 1 1,0-1 0,1 1 0,-1-1 0,0 1 0,0 0-1,0 0 1,0 0 0,0 0 0,0 0 0,0 1 0,0-1-1,0 0 1,0 1 0,0 0 0,2 3 0,-1-1-14,0 0-1,0 1 1,-1 0 0,1-1 0,-1 1 0,0 0 0,2 8 0,0 4-32,-1 1 0,-1-1 0,0 33 0,-2-4-1543,1 55-7661,1-87 994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11109,'0'0'4498,"24"14"-4247,73 47-144,-95-60-104,0 0 1,0 1 0,-1-1-1,1 0 1,0 1 0,0-1-1,-1 1 1,1 0 0,-1 0-1,0-1 1,1 1 0,-1 0-1,0 0 1,0 0 0,0 0 0,0 1-1,-1-1 1,1 0 0,0 0-1,-1 0 1,0 1 0,1-1-1,-1 0 1,0 0 0,0 1-1,0-1 1,-1 3 0,0 5-11,1-9 21,0 1 0,0 0 0,0-1-1,-1 1 1,1 0 0,-1-1 0,1 1 0,-1-1 0,1 1 0,-1 0 0,0-1 0,0 0 0,0 1 0,0-1 0,0 0 0,0 1 0,0-1 0,0 0 0,0 0 0,-1 0 0,-1 2 0,-1-1-15,1 0 1,-1 0 0,0-1 0,0 1 0,-1-1 0,1 0 0,-7 2 0,-27-1 1278,23-2 2866,132-3-4414,3 1-5743,-87 0 319,0-6-3238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5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3265,'0'0'8218,"0"0"-8198,1 0 1,-1 0 0,0 0 0,1 0-1,-1 0 1,0 0 0,1 0 0,-1 0-1,1 0 1,-1 0 0,0 0 0,1 1-1,-1-1 1,0 0 0,1 0 0,-1 0-1,0 0 1,1 1 0,-1-1 0,0 0-1,1 0 1,-1 1 0,0-1 0,0 0-1,1 0 1,-1 1 0,0-1 0,0 0-1,1 1 1,-1-1 0,0 0 0,0 1-1,0-1 1,0 1 0,1 0 0,5 22 344,0 1 0,-1 0 0,-1 0-1,0 37 1,-1-27 42,8 47 0,-10-128 3222,1-16-3622,-2 10 679,-13-86 0,10 294 90,13 10-722,-4-97-47,-6-43 236,0-25-29,2 0 300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10725,'0'0'8481,"13"6"-8134,2-1-246,-1 1 1,0 1-1,-1 1 0,1 0 1,-2 1-1,22 17 1,-27-19-48,-1 0 1,0 0 0,0 1 0,0-1 0,-1 1 0,0 0-1,-1 1 1,0-1 0,0 1 0,-1 0 0,0 0 0,0 0 0,-1 0-1,0 1 1,-1-1 0,0 0 0,-1 17 0,0-21-41,0 0 0,-1 0 0,0 0-1,0 0 1,0 0 0,-1 0 0,0 0 0,0 0 0,0 0 0,0-1 0,-1 1 0,-3 4 0,-6 6-13,1-1 0,-17 14 0,6-6-212,-60 64-5330,41-47-777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97 496,'0'0'7961,"-21"-7"-6958,-59-20 246,58 20 5434,23 7-6656,88-2-717,156-25 0,-234 23-2044,-11 4 2527,0 0-1,1-1 0,-1 1 0,0 0 0,0-1 0,0 1 1,0 0-1,0-1 0,0 1 0,1-1 0,-1 1 0,0 0 0,0-1 1,0 1-1,0 0 0,0-1 0,0 1 0,-1-1 0,1 1 0,0 0 1,0-1-1,0 1 0,0 0 0,0-1 0,0 1 0,-1 0 0,1-1 1,0 1-1,-1-1 0,-8-10-5053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6211,'0'0'10325,"0"-22"-10085,0 37-240,0 21-80,3 12 80,2 12 0,-2 0 48,-1 0-32,-2-2-16,0-5-1121,3-5-1568,5-12-2561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146 193 7555,'0'0'6038,"-24"20"-5678,0 1-187,1 1-1,-23 27 1,42-43-125,1-1 0,-1 2 1,1-1-1,1 0 0,-1 1 1,1-1-1,0 1 1,0-1-1,1 1 0,0 0 1,0 0-1,0 0 0,1 0 1,0 0-1,1 0 1,0 0-1,1 7 0,0 3 18,-1-7-17,1 0-1,0 0 0,1 1 1,0-1-1,1-1 1,0 1-1,0-1 1,1 1-1,0-1 1,1 0-1,0-1 1,0 0-1,1 0 1,0 0-1,1 0 1,-1-1-1,1-1 1,1 1-1,-1-1 1,1-1-1,0 0 1,1 0-1,-1 0 1,1-1-1,0-1 1,0 0-1,0 0 1,19 2-1,-24-4-4,4-1 102,0 1 0,0-1 1,16-2-1,-22 1-83,-1 1 1,1-1-1,-1 0 0,1 0 1,-1 0-1,1 0 0,-1 0 1,0-1-1,0 1 0,1-1 1,-1 1-1,0-1 0,0 0 1,-1 0-1,1 0 0,0 0 1,1-2-1,1-3 103,-1 0 0,1 0 0,-1 0 0,0 0 0,-1 0 0,0 0 0,0-1 1,1-10-1,-1-7 253,-1-32 1,-2 35-313,1 11-68,-1-1 1,0 1-1,-1 0 1,0 0-1,-1 0 1,0 0-1,-1 0 1,0 1-1,-1-1 0,0 1 1,0 0-1,-1 1 1,-11-15-1,11 17-279,0 1 0,0 0-1,0 0 1,0 1 0,-1-1 0,0 1-1,0 1 1,0-1 0,-1 1 0,0 0-1,1 1 1,-1 0 0,-1 0 0,1 1-1,0 0 1,-1 1 0,1-1 0,-13 1-1,-11 2-3510,2 5-1856</inkml:trace>
  <inkml:trace contextRef="#ctx0" brushRef="#br0" timeOffset="1">686 1 8868,'0'0'5875,"-153"19"-5683,137 48 96,11 13 128,5 2 240,8-1-511,27-4-97,7-9-48,9-15-48,-3-12-1537,-5-12-1393,-3-20-2448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5026,'0'0'11771,"3"-2"-11376,-3 2-393,1 0 1,-1 0-1,1 0 1,-1 0-1,1 0 1,-1 0-1,0 0 1,1 0-1,-1 0 0,1 0 1,-1 0-1,1 0 1,-1 0-1,1 0 1,-1 0-1,0 0 1,1 0-1,-1 1 1,1-1-1,-1 0 0,0 0 1,1 0-1,-1 1 1,0-1-1,1 0 1,-1 1-1,0-1 1,1 1-1,7 15 86,1 34 246,-6-32-83,1 5-127,0 3 254,4 48 1,-8-72-33,1-9 168,0 0-1,0 0 1,-1 0-1,0-8 1,-1 9-491,1 1 1,0-1-1,1 1 1,-1-1 0,1 0-1,0 1 1,3-8-1,-3 9-20,1 1 0,0-1 1,0 0-1,0 1 0,0 0 0,1-1 0,0 1 0,-1 0 0,1 0 0,0 0 0,0 1 0,0-1 0,1 1 0,-1-1 0,1 1 0,-1 0 0,1 0 0,0 1 1,0-1-1,0 1 0,0 0 0,0 0 0,0 0 0,0 1 0,0-1 0,7 1 0,-8 0-20,-1 1 0,0 0 0,1-1 0,-1 1 0,0 0 0,0 0 0,1 1 0,-1-1 1,0 0-1,0 1 0,0-1 0,0 1 0,-1-1 0,1 1 0,0 0 0,-1 0 0,1 0 0,-1 0 0,0 0 0,1 0 0,-1 0 0,0 1 0,0-1 0,-1 0 0,2 4 0,3 8-27,-1 0 0,4 27-1,-3 2-327,-2 0 0,-4 47-1,1-34-6777,0-43-264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8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29 12054,'0'0'4722,"23"-7"-4069,77-13-135,-97 19-505,-1 1 1,1-1-1,0 1 0,0 0 0,-1 0 1,1 0-1,0 1 0,0-1 1,-1 1-1,1-1 0,0 1 1,-1 0-1,1 0 0,-1 0 1,1 0-1,-1 1 0,1-1 1,-1 1-1,0-1 0,0 1 0,0 0 1,0 0-1,0 0 0,0 0 1,0 0-1,-1 0 0,1 1 1,-1-1-1,1 0 0,0 3 1,1 3-13,-1 0 0,0 0 0,-1 0 1,0 0-1,0 1 0,-1 15 0,0-23 4,0 1 0,0-1 0,0 1 0,0-1-1,-1 0 1,1 1 0,0-1 0,-1 0 0,0 1-1,1-1 1,-1 0 0,0 0 0,1 1 0,-1-1 0,0 0-1,0 0 1,0 0 0,0 0 0,0 0 0,0 0-1,0 0 1,0-1 0,-1 1 0,1 0 0,0-1-1,0 1 1,-1-1 0,1 1 0,0-1 0,-1 1-1,1-1 1,-1 0 0,0 0 0,-8 2 93,-1-2 1,1 1-1,-18-3 1,6 1 168,21 1-131,11 1-8,7 3-94,1 0 1,-1 1-1,0 1 1,0 1-1,-1 0 1,0 1-1,0 0 0,-1 2 1,0 0-1,15 13 1,-28-21-48,-1-1 1,0 0-1,0 0 0,0 0 1,0 1-1,0-1 1,0 1-1,0-1 0,0 1 1,0-1-1,-1 1 1,1-1-1,0 1 0,0 2 1,-2-3 10,1-1 0,0 1 0,0 0-1,0-1 1,0 1 0,0 0 0,0-1 0,-1 1 0,1-1 0,0 1 0,-1 0-1,1-1 1,0 1 0,-1-1 0,1 1 0,-1-1 0,1 1 0,-1-1 0,1 1-1,-1-1 1,1 0 0,-1 1 0,1-1 0,-2 1 0,-4 1 34,1 0-1,-1 0 1,0-1 0,0 0 0,-13 1 0,15-1 0,-227 6-1334,175-7-3199,26 0-2038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0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10197,'0'0'7619,"163"91"-6915,-120-26-239,-8 3 255,-16 6-544,-19 6-32,0 1-112,-38 4 144,-29 6-352,-18 8-240,-6-5-4034,-3-20-2657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1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845 171 4466,'0'0'14279,"35"-33"-14039,-62 52 304,-13 19-192,-8 10-256,-3 8-16,6 6-80,4 1-2801,4-5-5299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10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0 6611,'0'0'6152,"-33"9"-5269,-9 2-457,-55 22-1,88-29-355,-1 1-1,1 1 1,1 0-1,-1 0 1,1 1-1,0-1 0,1 2 1,-1-1-1,2 1 1,-1 0-1,1 1 1,0-1-1,1 1 1,0 1-1,-5 10 1,10-19-67,-6 12 39,0 1-1,1 0 0,1 0 0,0 0 0,1 1 0,1-1 0,0 1 1,1 0-1,0-1 0,1 1 0,3 17 0,-3-26-35,1 0-1,0 0 1,1 0-1,0 0 0,0 0 1,0 0-1,0-1 1,1 1-1,0-1 1,0 1-1,1-1 1,-1 0-1,7 6 1,-4-5 7,1 0 1,-1-1-1,2 1 1,-1-1-1,0-1 0,1 1 1,0-1-1,14 4 1,-7-3 85,1 0 1,0-2 0,0 0 0,1 0-1,-1-2 1,0 0 0,1-1 0,-1-1-1,30-4 1,-37 3 38,0-1 0,-1 1 0,1-2-1,0 1 1,-1-1 0,0 0 0,0-1-1,0 0 1,-1 0 0,0-1 0,0 0 0,0 0-1,0-1 1,-1 1 0,0-2 0,-1 1-1,0 0 1,0-1 0,0 0 0,-1 0 0,0-1-1,-1 1 1,0-1 0,0 0 0,-1 1-1,0-1 1,1-10 0,-2 12-73,0 0 0,-1 0 0,0-1-1,0 1 1,0 0 0,-1-1 0,0 1 0,-1 0-1,1 0 1,-2 0 0,1 0 0,-1 0 0,0 1 0,0-1-1,0 1 1,-1-1 0,0 1 0,-1 0 0,-8-9 0,-6-4-9,-1 1 0,-1 1 0,0 1 0,-2 0 0,-25-13 0,34 22-126,0 0 0,0 1-1,-1 1 1,0 0-1,0 1 1,0 0 0,0 1-1,-1 1 1,1 0-1,-21 2 1,33 0-117,0 0 0,0 0 0,0 1 0,0-1 1,0 1-1,0 0 0,1 0 0,-1 0 0,0 0 0,1 0 0,-1 1 0,0-1 0,1 1 0,0 0 0,-1 0 1,1 0-1,0 0 0,-3 3 0,2 0-482,1-1 0,-1 0 0,1 1 0,0-1 0,1 1 1,-1-1-1,1 1 0,0 0 0,0 0 0,0 7 0,-1 29-8263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11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99 11093,'0'0'3434,"-23"-18"-1655,-73-52-741,94 69-1023,0-1 0,0 1 0,0 0 0,0 0 0,0 0 0,-1 0 0,1 0 0,0 1 0,-1-1 0,-2 0 0,5 1-12,-1 0-1,0 1 1,1-1-1,-1 0 0,0 0 1,1 0-1,-1 1 1,0-1-1,1 0 1,-1 1-1,1-1 0,-1 0 1,1 1-1,-1-1 1,1 1-1,-1-1 1,1 1-1,-1-1 0,1 1 1,0-1-1,-1 2 1,-12 20 122,1 1 0,2 1 0,0 0-1,1 0 1,-7 37 0,6-21 49,3 0-1,2 0 1,-2 77-1,7-106-170,0 1 0,1 0 0,0 0 0,1-1 0,0 1 0,1-1 0,0 0 0,1 0 0,0 0 0,1 0 0,0 0 0,1-1 0,0 0 0,0 0 0,1-1-1,1 1 1,14 13 0,-7-8-250,1-1 0,0-1-1,1-1 1,1 0 0,23 12-1,-27-17-704,1-1-1,0 0 0,0-1 0,19 4 0,-15-7-2699,33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5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45 3650,'0'0'7905,"-9"1"-7225,5 0-615,1-1-34,0 0 0,1 0 0,-1 1 0,0-1 0,0 1 1,0 0-1,0-1 0,1 1 0,-1 1 0,1-1 0,-1 0 0,1 1 0,-1-1 0,1 1 0,0 0 0,-1 0 0,1 0 0,0 0 0,0 0 0,0 0 0,1 0 0,-3 5 0,-2 5 56,1 1 0,1 0 0,0 0 0,1 0 0,-4 27 0,3 70 519,4-104-587,0 0 0,1 0 0,0 0 0,0 0 0,0 0 0,1 0 0,0 0 0,0 0 0,1-1 0,-1 1 0,1-1 0,0 1 0,1-1 0,-1 0 0,1 0 0,0-1 0,0 1 0,1-1 0,-1 0 0,1 0 0,0 0 0,0-1 0,1 0 0,5 3 0,-1-1 61,0 0 1,1-1-1,0-1 0,-1 1 0,1-2 0,0 0 0,14 1 0,-2-1 539,-1-2 0,35-3 0,-51 2-490,0 0 1,0 0 0,0-1 0,-1 0 0,1 0 0,0 0 0,-1-1 0,1 0 0,-1 0 0,0 0 0,0-1 0,0 0-1,-1 0 1,1 0 0,-1 0 0,0-1 0,0 1 0,-1-1 0,1 0 0,-1-1 0,0 1 0,0 0 0,-1-1 0,0 0-1,0 1 1,0-1 0,-1 0 0,1 0 0,-1 0 0,-1 0 0,1 0 0,-1-9 0,0 5-25,1 1 1,-2-1-1,1 0 1,-1 1-1,-1-1 1,0 0-1,0 1 1,-1 0-1,0 0 1,-6-13-1,-46-71 506,48 83-565,-1 0 0,1 1-1,-1 0 1,-1 0 0,0 1 0,-19-14-1,22 19-259,1 1 1,-1-1-1,0 1 0,0 0 0,0 1 0,0 0 0,0 0 0,-1 0 0,1 1 0,0 0 0,-11 0 0,3 1-1079,-30-1-3629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1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10741,'0'0'8012,"9"15"-7842,-9-14-160,9 13 92,-1 0 1,0 0 0,-1 1 0,-1 0-1,-1 0 1,8 31 0,-9-9 299,-1 60 0,-3-79-369,0-15-19,0-1-1,0 0 0,0 1 0,0-1 0,0 0 0,-1 1 0,1-1 0,-1 0 1,0 1-1,1-1 0,-1 0 0,0 0 0,0 0 0,-1 0 0,1 0 1,-3 4-1,2-5 40,0 1 1,0-1-1,0 0 0,-1 0 1,1 0-1,0 0 1,-1 0-1,1 0 0,-1-1 1,1 1-1,0-1 1,-1 0-1,1 0 0,-1 0 1,-3 0-1,6 0-32,-1 0 0,1 0 0,0 0 0,-1 0 0,1-1 0,-1 1 0,1 0 0,-1 0 0,1 0 1,0-1-1,-1 1 0,1 0 0,0 0 0,-1-1 0,1 1 0,0 0 0,-1-1 0,1 1 0,0-1 0,0 1 0,-1 0 0,1-1 0,0 1 0,0-1 0,0 1 0,0 0 0,-1-1 0,1 0 0,-2-20 270,5-23-119,-1 34-163,1 1 0,-1 0 0,2-1 1,-1 1-1,2 0 0,-1 1 0,1-1 1,0 1-1,1 0 0,0 0 0,0 0 1,1 1-1,11-10 0,-7 7-3,0 1 1,1 0-1,0 1 1,1 0-1,0 1 0,0 0 1,0 1-1,23-6 0,-29 10-29,0 0-1,1 0 1,13 0-1,-19 2 16,0 0-1,0 0 1,0 0-1,0 0 1,0 1-1,0-1 1,0 1-1,0-1 1,0 1-1,0 0 1,-1 0-1,1 0 1,0 0-1,0 0 1,-1 0-1,1 0 1,-1 0-1,1 1 1,2 2-1,2 6-7,0 0 0,0 1 0,-1 0 0,0 0-1,-1 0 1,-1 0 0,1 1 0,1 14 0,1 14-130,2 46 0,-7 3-2869,-1-57-755,-2-9-1939,-7-13-1601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1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12118,'0'0'1758,"27"-10"-56,88-27-299,-108 36-1309,-1-1-1,1 1 1,-1 0-1,1 0 0,0 1 1,-1 0-1,1 0 1,0 0-1,0 1 1,-1 0-1,1 0 1,10 4-1,-11-2-47,-1 0 0,0 0 0,0 0 0,0 0 0,0 1 0,-1 0 0,1 0 0,-1 0-1,0 0 1,0 1 0,4 6 0,-5-7-34,-1-1 0,0 1 0,0-1 0,-1 1 0,1 0-1,-1 0 1,0 0 0,0 0 0,0 0 0,0 0 0,0 7 0,-1-9-5,0 0 0,0-1 1,-1 1-1,1 0 1,0 0-1,-1 0 0,1-1 1,-1 1-1,1 0 1,-1-1-1,0 1 0,0 0 1,0-1-1,0 1 1,0-1-1,0 0 0,0 1 1,0-1-1,-1 0 1,1 1-1,0-1 0,-1 0 1,1 0-1,-1 0 1,0 0-1,1-1 0,-3 2 1,-13 2 189,0 0 0,-1-1 0,1 0 0,-1-2 0,0 0 0,-19-2 1,17 1 708,59 1-821,1 1 0,-2 2 0,47 11-1,-62-10-94,-1 2 0,0 0-1,0 1 1,0 2 0,-1 0-1,35 23 1,-55-32 8,0-1 0,0 1 1,0 0-1,0-1 0,0 1 1,0 0-1,0 0 0,-1 0 0,1-1 1,0 1-1,0 0 0,-1 0 0,1 0 1,-1 0-1,1 0 0,-1 0 0,1 0 1,-1 2-1,0-2 3,0-1-1,0 1 1,0 0-1,0-1 1,-1 1-1,1-1 1,0 1-1,-1-1 1,1 1-1,0-1 1,-1 1 0,1-1-1,0 1 1,-1-1-1,1 1 1,-1-1-1,1 1 1,-1-1-1,1 0 1,-1 1-1,1-1 1,-1 0 0,0 1-1,-6 1 11,0 1 0,1-1-1,-1-1 1,-10 2 0,14-2-10,-124 14-121,103-14-3751,-35-3-1,38-2-4139</inkml:trace>
  <inkml:trace contextRef="#ctx0" brushRef="#br0" timeOffset="1">714 1 11797,'0'0'7748,"153"28"-6788,-108 33-431,-8 13-65,-10 10-144,-8 8-224,-11-1-80,-8-4-16,-3-10-96,-42-7-704,-33-8-1249,-37-9-1521,-34-12-1056,-14-14-3906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6:1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229 263 9076,'0'0'886,"-28"-2"1000,-90-6 646,38 5 1975,78 3-3100,8 0-294,38 2-579,97 2-251,101 0 477,100-3-261,77-1-134,591-11 1594,-5-57 105,-846 46-1813,-123 15-44,67-22 0,-94 26-106,-1 0 0,1 0 0,-1-1 0,14-9 0,-21 12-21,1-1-1,0 1 1,0-1-1,-1 0 1,1 1 0,-1-1-1,1 0 1,-1 0-1,0 0 1,1 0 0,-1 0-1,0-1 1,-1 1-1,1 0 1,0 0 0,-1-1-1,1 1 1,-1 0 0,0-1-1,1-3 1,-1 4-13,0-1 1,0 0-1,0 1 1,0-1 0,0 1-1,-1-1 1,1 1-1,-1-1 1,1 1-1,-1-1 1,0 1-1,0-1 1,0 1 0,-2-3-1,1 3-213,0 1 0,-1-1 0,1 1 0,0 0 0,-1 0 0,1 0 0,0 0-1,-1 1 1,0-1 0,1 1 0,-1-1 0,1 1 0,-1 0 0,1 0 0,-1 0 0,-2 1 0,-115 1-8850,28-2-158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1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4098,'0'0'11237,"3"43"-10725,-3 18 593,0 8-609,-3-1-224,1-6-272,2-4 64,0-3-128,0-6-976,0-4-1281,5-4-1041,14-10-960,0-14-2049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2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22 5811,'0'0'12341,"6"-22"-12245,-6 97 96,0 7 353,-3 0-449,3-3-64,0-7-64,0-2 0,0 0-1633,0-5-1440,-5 0-1906,-17-17-1888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9204,'0'0'8308,"123"94"-7716,-64-49-127,10-1-385,3-6-160,1-2 31,-4-7-1039,-7-3-1041,-6-1-352,-8-1-2161,0-15-160</inkml:trace>
  <inkml:trace contextRef="#ctx0" brushRef="#br0" timeOffset="1">1199 44 6307,'0'0'14198,"-81"-41"-13861,9 84-1,-19 20-272,0 14 32,11 10-96,16 14-2209,11 12-2882,7 7-5730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55 548 10341,'0'0'1238,"-9"-31"576,-29-103 248,36 124-1904,0-1 0,0 0-1,1 1 1,0-1 0,1 0-1,0 0 1,1 0 0,0 1-1,1-1 1,0 0 0,1 1 0,0-1-1,1 1 1,0 0 0,0 0-1,1 1 1,0-1 0,1 1 0,0 0-1,7-8 1,1 2-107,1 1-1,0 1 1,1 0-1,0 1 1,1 1-1,0 1 1,0 0 0,36-14-1,-31 16-3,0 0 0,1 2 0,28-5 0,-36 9-28,-1 0 0,1 1 1,-1 1-1,0 0 0,1 1 1,19 4-1,-28-3-19,0-1-1,0 1 1,-1 0 0,1 1 0,0-1-1,-1 1 1,0 0 0,0 1 0,0-1-1,0 1 1,0 0 0,0 0 0,5 8-1,-4-4 0,0 1 0,-1-1 0,0 1 0,0 0 0,-1 0 1,0 0-1,3 17 0,0 6-1,-2 1 0,-1 0 0,-1 64 0,-3-83 42,0 0 0,-1 1 0,0-1 0,-1 0 0,-1 0 0,0 0 0,-1-1 0,0 1 0,-1-1 0,-1 0 0,0 0 0,-1 0 1,0-1-1,-1 0 0,0-1 0,-19 21 0,27-32-10,0 0 0,0 1 1,-1-1-1,1 0 1,0 1-1,0-1 1,-1 0-1,1 0 0,0 1 1,-1-1-1,1 0 1,0 0-1,-1 1 1,1-1-1,0 0 0,-1 0 1,1 0-1,0 0 1,-1 1-1,1-1 1,-1 0-1,1 0 0,0 0 1,-1 0-1,1 0 1,0 0-1,-1 0 1,1 0-1,-1 0 0,1 0 1,-1-1-1,-2-11 430,10-23-79,-1 17-299,1 0 0,0 0 1,2 1-1,13-22 0,49-63-1,-66 95-77,22-31 37,2 1 1,2 2-1,50-46 0,-73 75-37,-1 0 0,1 1-1,1 0 1,-1 0-1,0 0 1,12-3 0,-18 7-11,1 0 1,0 0-1,-1 0 1,1 1 0,0-1-1,0 1 1,0-1-1,0 1 1,-1 0 0,1 0-1,0 0 1,0 1-1,0-1 1,0 1-1,-1-1 1,1 1 0,0 0-1,-1 0 1,1 0-1,-1 1 1,1-1 0,-1 1-1,1-1 1,-1 1-1,3 2 1,0 2 0,0 1-1,-1 0 1,1 0-1,-1 0 1,-1 0 0,1 0-1,-1 1 1,4 15-1,-1 1-25,4 44-1,-3 217-3867,-8-188-1473,1-35-905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10149,'0'0'1158,"22"-20"1456,6-7-1519,38-28 0,-61 51-978,1 1 0,-1 0 0,0 0 0,1 1 0,-1 0 0,1 0 1,0 0-1,0 1 0,0-1 0,0 2 0,0-1 0,0 0 0,0 1 0,0 0 0,0 1 0,0-1 0,0 1 0,9 3 0,-13-4-76,3 1 16,0 0-1,0 1 1,-1 0-1,1-1 0,-1 1 1,1 1-1,-1-1 1,0 1-1,0-1 0,0 1 1,0 1-1,0-1 1,-1 0-1,5 6 0,-3-2-5,0 0 0,0 0 0,-1 1 0,0 0 0,-1 0 0,1 0 0,2 13 0,-1 0 23,-1 0 0,-1 1 0,-1-1-1,-1 1 1,-4 39 0,2-50-63,-2 1-1,1-1 0,-2 1 1,1-1-1,-2 0 1,1 0-1,-1-1 0,-1 1 1,0-1-1,-1 0 1,0-1-1,0 0 1,-1 0-1,0 0 0,0-1 1,-15 11-1,3-4 140,-1-1 0,0 0 0,-1-2 0,-1-1 0,0 0 0,-41 12 0,55-20 10,5-2 12,0 0 0,0 0 0,0 0 0,0 0 0,0-1 0,-5 1 0,7-1 441,8 0 14,68-4 98,130-24 0,-88 9-646,-27 5-220,66-7 241,-52 15-3522,-100 7 2036,-11 2-344,-48 18-3694,-44 17-3140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3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64 6531,'-30'7'1353,"13"-3"-1104,-9 2 187,1 0 1,0 2-1,1 1 0,-1 0 1,2 2-1,-1 1 1,-27 19-1,37-20-218,-1 1-1,2 1 1,0 0-1,0 0 1,1 2 0,1-1-1,-11 19 1,16-23-152,1 1-1,0-1 1,1 1 0,0 0 0,0 0-1,1 0 1,1 1 0,0-1 0,0 1 0,2-1-1,-1 1 1,2 16 0,0-20-49,1 0 0,0 0 0,1 0 0,-1 0 1,1-1-1,1 1 0,-1-1 0,1 0 0,1 0 0,-1 0 1,1-1-1,0 1 0,1-1 0,0-1 0,0 1 0,0-1 1,0 0-1,14 8 0,0-1 49,1-1 0,0 0 0,1-2 0,0-1 1,30 8-1,-28-10 159,0-1 1,0-2-1,0 0 1,0-1-1,0-1 0,1-1 1,45-7-1,-64 5-118,0 0 0,0 0 0,0 0-1,0-1 1,0 1 0,-1-2-1,1 1 1,-1 0 0,0-1 0,0 0-1,0-1 1,-1 1 0,1-1-1,-1 1 1,0-1 0,0-1 0,-1 1-1,0 0 1,0-1 0,0 0 0,0 0-1,-1 0 1,0 0 0,1-6-1,2-10 215,-1 0-1,-1-1 0,-1 1 0,0-1 0,-4-31 0,1 36-261,-2 0-1,0 1 1,-1-1-1,-1 1 1,0-1 0,-1 2-1,-1-1 1,-1 1-1,0 0 1,-1 0-1,-1 1 1,0 0 0,-1 1-1,-1 0 1,0 1-1,0 0 1,-2 1 0,1 1-1,-2 0 1,0 1-1,0 0 1,-18-8-1,16 10-119,0 0 0,0 2-1,-1 0 1,0 1 0,0 1-1,0 1 1,0 0-1,-1 1 1,-22 1 0,37 1-116,0 0 0,-1 0 0,1 0 0,0 0 0,0 1 0,-1 0 0,1 0 0,0 0 0,0 0 1,0 1-1,0 0 0,-7 3 0,9-3-67,1 0 0,-1 0 0,0 0 0,1 1 0,-1-1 1,1 0-1,0 1 0,-1-1 0,1 0 0,0 1 0,1-1 0,-1 1 1,0 0-1,1-1 0,-1 1 0,1 0 0,0-1 0,0 1 0,0 0 1,0-1-1,1 4 0,3 38-5916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425 169 2801,'-3'-21'4848,"-2"-7"-3009,-8-33 1,12 58-1677,-1-1 1,1 1 0,-1 0-1,1 0 1,-1-1 0,0 1-1,-1 0 1,1 1-1,0-1 1,-1 0 0,0 1-1,1-1 1,-1 1-1,0 0 1,0 0 0,0 0-1,-1 0 1,1 0-1,0 1 1,-1 0 0,1 0-1,-1 0 1,1 0-1,-1 0 1,1 0 0,-1 1-1,0 0 1,1 0-1,-1 0 1,0 0 0,1 0-1,-1 1 1,0 0 0,1 0-1,-1 0 1,1 0-1,-1 0 1,1 1 0,-5 2-1,0 2-91,0-1-1,1 1 0,0 1 0,0-1 1,0 1-1,1 0 0,-8 13 1,-39 65 395,26-35-330,3 2 0,2 0 1,3 1-1,1 2 0,3-1 0,3 2 0,2 0 0,2 0 1,3 1-1,2-1 0,5 61 0,0-90-149,1-1 1,1 0-1,1 0 0,2 0 1,0 0-1,2-1 0,0 0 1,2-1-1,1 0 0,1-1 1,1 0-1,0-1 0,2-1 1,1 0-1,26 25 0,-14-19-290,2-1-1,0-1 1,2-2-1,1-2 0,0 0 1,2-3-1,0-1 0,57 19 1,-16-13-1088,1-3 1,2-4 0,98 9-1,80-7-3707,-247-18 4877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08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313 420 3185,'0'0'9840,"16"-4"-9067,50-15-114,-64 18-630,1 0-1,-1 0 1,0 0 0,0 0-1,0 0 1,0 0-1,0-1 1,0 1-1,-1-1 1,1 1-1,0-1 1,-1 0 0,1 0-1,-1 1 1,1-1-1,-1 0 1,0-1-1,0 1 1,0 0-1,0 0 1,0 0 0,0-4-1,2-3 60,3-8 49,-1 0 1,-1 0-1,0 0 1,1-25-1,-2-71 272,-3 95-313,0 14-70,0 0 0,0 0 0,-1 0 0,1 1 0,-1-1 0,0 0 0,0 0 0,0 0 0,-1 1 0,1-1 0,-1 1-1,0-1 1,0 1 0,0 0 0,-1-1 0,1 1 0,-1 0 0,-4-3 0,3 2-14,-2 1-1,1 0 1,0-1 0,-1 2-1,1-1 1,-1 1-1,0 0 1,1 0 0,-1 0-1,0 1 1,-9-1-1,3 0-10,-1 1-1,1 0 0,0 0 0,-1 2 0,1 0 1,-1 0-1,1 1 0,0 0 0,-1 1 0,1 1 1,1 0-1,-1 0 0,-16 10 0,12-4-16,0 0 0,1 1 0,0 0 0,1 2 0,1 0 0,-20 22 0,28-27 17,-1-1 0,1 1 0,1 0 0,-1 0 0,1 1-1,1 0 1,0-1 0,0 1 0,0 0 0,1 0 0,1 0 0,0 1 0,0-1 0,1 19-1,0-25 0,1 0 0,-1 0 0,1 0 0,0 0 0,0 0 0,0 0 0,0 0 0,0 0 0,1 0 0,0-1 0,-1 1-1,1 0 1,3 3 0,0-2 10,0 1 0,0-1 0,0 0 0,1 0 0,-1 0 0,8 2 0,8 4 37,1-2-1,40 11 1,-48-15-47,-12-3 45,16 4 409,1 0-1,-1-1 1,1-1-1,24 1 3079,-19-4-3577,-16 0 28,13 0-2845,-25 20-6072,-5-9 4729,1 1-757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4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11189,'0'0'1777,"142"-24"-224,-14 60-289,30 41 321,10 34 112,-5 34-721,-26 28-368,-30 17-223,-30 10-193,-42 2 32,-35-3-192,-37-13 48,-60-18-80,-23-12-1073,-19-14-1408,-13-12-1969,-19-14-2785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 3105,'-28'3'2327,"-9"1"-1446,-132 22 3811,157-23-3942,9-3-446,-1 1 0,0-1 0,0 1 0,1 0 0,-1 0-1,1 0 1,-1 1 0,1-1 0,-1 1 0,1 0 0,0 0 0,-5 4 0,7 0 526,13 1-193,10-1-241,39 4 1,106 8 699,94-1-5,102 1-619,91 4 161,327 22 747,236 12 600,-4-28-1074,-797-28-821,-93-2 163,-119 1-191,0 1 0,0 0 0,0-1 0,0 0 0,0 0 0,-1 0 0,1 0 0,0-1 0,-1 1 0,1-1 0,4-3 0,-7 4 4,0 0-1,0 0 0,-1 0 1,1-1-1,0 1 1,0 0-1,-1-1 1,1 1-1,0 0 0,-1-1 1,0 1-1,1-1 1,-1 1-1,0-1 1,0 1-1,1-1 1,-1 1-1,0-1 0,-1 1 1,1-1-1,0 1 1,0-1-1,-1 1 1,1-1-1,-1 1 0,0-2 1,0 0-145,0 0-1,-1 0 1,1 0 0,-1 1-1,0-1 1,1 1 0,-1-1-1,0 1 1,0 0 0,-1 0-1,1 0 1,0 0 0,-1 0-1,1 0 1,-1 1 0,0-1-1,0 1 1,1 0 0,-1 0-1,0 0 1,0 0 0,-6-1-1,8 2-203,-1 0 0,1 1 0,-1-1 0,1 0 0,0 1 0,-1 0 0,1-1 0,0 1 0,0 0-1,-1-1 1,1 1 0,0 0 0,0 0 0,0 0 0,0 0 0,0 0 0,0 0 0,0 0 0,0 0 0,1 1-1,-1-1 1,0 0 0,1 0 0,-2 3 0,-5 9-2010,-30 40-7200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6003,'0'0'6133,"1"7"-5794,4 37 805,-2-1 0,-5 84-1,1 23-2005,1-146 257,0-1-1,0 1 0,1 0 1,0 0-1,0 0 1,0-1-1,0 1 0,1 0 1,-1-1-1,3 5 1,7 7-4753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22 3666,'0'0'12245,"0"-22"-12053,-11 51 225,1 7-33,2 5-320,8 0 128,0 0-192,0 2-160,0 1-1473,8-1-1889,-8-2-3297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5010,'0'0'11125,"13"26"-10516,33 8-81,7 0-432,6-3 32,3-5-128,-1-4-160,-13-5-1217,-10-5-960,-9-7-1072,-7-5-1009,2 0-1201</inkml:trace>
  <inkml:trace contextRef="#ctx0" brushRef="#br0" timeOffset="1">658 71 1617,'0'0'14742,"37"-70"-13941,-74 92-321,-14 11-320,-3 13 64,6 7-224,8 7-3489,3 3-4339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0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148 302 6211,'0'0'7750,"-13"30"-7195,0-1-375,-2 1-22,2 1 1,2 0-1,0 1 0,-7 42 0,-27 199 1224,40-259-996,3-22 489,1-26 110,0 4-888,2 0 0,2 0 0,0 0 0,2 1-1,2-1 1,14-43 0,32-66 42,90-167 0,-136 294-122,-2 0 16,1 1 0,1 0 0,0 0 0,0 0 1,14-14-1,-20 24-24,0 0 1,0 0 0,0 0-1,0 0 1,0 0-1,0 0 1,0 0 0,0 0-1,1 1 1,-1-1 0,0 0-1,0 1 1,1-1-1,-1 1 1,1-1 0,-1 1-1,0 0 1,1-1 0,-1 1-1,1 0 1,-1 0-1,1 0 1,-1 0 0,1 0-1,-1 1 1,0-1 0,1 0-1,-1 1 1,1-1-1,-1 1 1,0-1 0,1 1-1,-1 0 1,0-1 0,0 1-1,0 0 1,1 0-1,-1 0 1,0 0 0,0 0-1,0 0 1,0 1 0,4 5-17,0 1 1,-1-1 0,0 0-1,0 1 1,4 13 0,3 11 15,-2 1 1,-1 0-1,4 39 0,2 103 168,0-7-159,-10-143-387,11 34 0,-1-5-2824,-12-43 244,0 0-1,0 20 1,-2-16-4207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7908,'0'0'9620,"230"-26"-9460,-110 26-160,-2 0-928,-11 0-2722,-14 0-3409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67 5090,'0'0'2946,"-27"-12"-300,-87-32 131,107 41-2448,0 1 0,0 0 0,0 1 0,-1 0 0,1 0 0,-14 0-1,18 1-223,1 0-1,0 1 0,0-1 0,0 1 0,-1-1 0,1 1 0,0 0 0,0 0 1,0 0-1,0 0 0,0 0 0,0 0 0,1 0 0,-1 1 0,-3 2 0,2 1-11,1-1 0,-1 1 0,1 0 0,0 0 0,0 0 0,1 1 0,0-1 0,0 0 0,0 0 0,0 1 0,1-1 0,0 0 0,0 10 0,1-5-31,0 0 1,1 0 0,0 0-1,0 0 1,1-1 0,0 1 0,1-1-1,0 1 1,0-1 0,1-1-1,0 1 1,1-1 0,8 10-1,12 13 33,1-2 0,34 27 0,-21-19-28,-21-19-68,-2-4 15,19 25 1,-33-35-5,1 0 0,-1 1 1,0 0-1,0-1 1,0 1-1,-1 1 0,0-1 1,0 0-1,0 0 0,1 9 1,-2-13-9,-1 0 0,0 0 0,0 0 0,0-1 0,0 1 0,0 0 0,0 0 0,-1 0 1,1 0-1,0 0 0,0 0 0,0-1 0,-1 1 0,1 0 0,-1 0 0,1 0 0,0-1 0,-1 1 0,1 0 0,-1-1 1,0 1-1,1 0 0,-1-1 0,1 1 0,-2 0 0,-23 9 95,24-10-88,-25 6 235,1-1 1,0-1-1,-32 0 0,-84-4-1076,63-1-4950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30 7363,'0'0'11760,"3"19"-10778,-1-9-844,3 20 450,16 56 1,-17-75-539,0-1 0,0 0 0,1 0 0,0 0 0,0 0 0,1-1 0,1 0 0,0 0 0,0 0 0,11 9 0,-10-12-39,-1-1 0,1 0 0,0-1 0,1 0 0,-1 0 0,1-1 0,-1 0 0,1 0 0,0-1 0,0 0 0,0-1 0,0 0 0,1 0 0,15-2 0,-20 1-7,-1 0 0,1 0 0,0-1 0,-1 1 0,1-1 0,-1-1 0,1 1 0,-1 0 0,0-1 0,1 0 0,-1 0 0,0 0 0,7-6 0,-5 2 8,1 0 0,-1 0 0,-1-1-1,0 0 1,0 0 0,7-12 0,2-6 116,-2 0-1,0-1 0,-2-1 1,-1 0-1,-1 0 1,-1-1-1,4-39 0,-12 191 1215,-12 11-1302,-3 42 16,12 11-53,-3 68 31,2-201-25,-1-1 0,-23 85 0,24-121 6,0 1-1,-2-1 1,0 0-1,-13 21 1,18-34-13,-2 0 1,1 0-1,-1-1 1,0 1-1,0-1 1,0 1-1,0-1 1,-1-1-1,0 1 1,1 0-1,-2-1 1,1 0-1,0 0 1,0-1-1,-1 0 1,0 0-1,-8 2 1,7-2 17,0-1 0,0 0 0,-1-1 1,1 0-1,0 0 0,0-1 0,-1 0 1,1 0-1,0 0 0,0-1 0,0 0 1,0 0-1,-7-5 0,5 2-2,-1 0 0,1-1 0,0 0 0,1-1 0,0 0 0,0 0 0,0-1 0,-7-10 0,3 2-6,0-2-1,1 1 1,1-1-1,1-1 1,0 0 0,2 0-1,0-1 1,-7-34-1,9 30-14,2 0 0,1-1 0,1-46 0,1 61-9,1 0 0,1 0 0,0 0 0,0 0 0,1 0 0,0 1 0,0-1 0,1 1 0,1 0 0,0 0 0,0 0 0,7-8 0,0 4-184,0 0 0,1 1 0,0 1 0,1 0 0,1 1 0,0 0 0,0 2 0,0-1 0,1 2-1,18-6 1,25-7-3071,90-16-1,-124 30 2062,94-20-5738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 6675,'0'0'13009,"-11"-1"-12385,9 0-590,0 1 0,-1 0 0,1 0 0,0-1 0,0 1 0,-1 1 1,1-1-1,0 0 0,0 0 0,-1 1 0,1-1 0,0 1 0,0 0 0,0 0 0,0 0 0,0 0 0,-3 2 0,3-1 11,0 1-1,1-1 0,-1 1 0,1 0 0,-1 0 1,1-1-1,0 1 0,0 0 0,0 0 0,0 0 1,1 1-1,-1-1 0,1 0 0,0 0 0,0 6 1,-1 13 174,0 114 639,2-116-758,0 0 1,2 0-1,1 0 1,9 32-1,-12-50-95,-1 0 0,1-1 1,0 1-1,-1 0 0,1 0 0,0-1 0,0 1 0,0-1 1,1 1-1,-1-1 0,0 1 0,0-1 0,1 0 0,-1 1 1,4 1-1,-4-3 13,1 1 1,-1-1 0,1 0 0,-1 0-1,1 0 1,-1 1 0,1-2-1,-1 1 1,1 0 0,-1 0-1,1 0 1,-1-1 0,1 1-1,-1-1 1,0 1 0,1-1-1,-1 1 1,0-1 0,1 0-1,-1 0 1,0 0 0,2-1-1,17-14 208,-1 0 0,26-30 1,-9 8 76,-15 18-262,-8 5 84,1 2 1,0-1-1,1 2 0,0 0 0,1 1 1,22-12-1,-36 22-123,-1 1 0,0-1 1,1 1-1,-1-1 0,1 1 0,-1-1 1,1 1-1,-1 0 0,1 0 0,-1 0 1,1 0-1,-1 0 0,1 0 0,-1 0 1,1 0-1,-1 1 0,1-1 1,-1 1-1,1-1 0,-1 1 0,1-1 1,-1 1-1,0 0 0,1 0 0,-1 0 1,2 1-1,0 2-16,1 0 0,-1 0 0,0 1-1,0-1 1,-1 1 0,3 5 0,2 3 70,0 0-40,0-1 0,1 0 0,0-1 0,0 0 0,2 0 0,-1 0 0,18 13 0,-22-20-2,1 0 1,0-1 0,0 1-1,1-1 1,-1-1-1,1 1 1,-1-1-1,1 0 1,0 0-1,0-1 1,0 0 0,0 0-1,0-1 1,0 0-1,0 0 1,0 0-1,8-2 1,-9 0-7,0 0 0,0 0 1,0 0-1,0-1 0,0 0 0,-1 0 1,0 0-1,1-1 0,-1 0 0,-1 0 0,1 0 1,0-1-1,-1 1 0,0-1 0,5-7 1,-4 5 125,-1 0 0,0 0 0,0 0 0,0 0 0,-1-1-1,0 1 1,0-1 0,-1 0 0,0 0 0,-1 0 0,2-15 0,-3 27-176,1-1-1,0 0 1,-1 1-1,1-1 1,1 0-1,1 6 1,3 4-77,38 103-5506,8-6-5718,-18-53 1264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0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36 2881,'0'0'12027,"-5"-6"-11344,2 3-645,-1 0 1,1 0-1,-1 0 0,0 1 0,0 0 0,0 0 1,0 0-1,0 0 0,0 0 0,-1 1 0,1 0 1,-1 0-1,1 0 0,-1 0 0,1 1 0,-1 0 1,1 0-1,-1 0 0,1 0 0,-1 1 0,-6 1 1,3-1-21,0 1 1,0 0-1,1 0 1,-1 1 0,0 0-1,1 1 1,0-1-1,0 1 1,0 1-1,0-1 1,1 1 0,0 0-1,0 1 1,0 0-1,0 0 1,1 0 0,-5 8-1,3-4-14,1 0 0,1 1 0,0-1 0,0 1 0,1 0 0,0 1 0,1-1-1,1 1 1,0-1 0,0 1 0,0 13 0,2-7 4,0 0 0,3 21 0,-2-33-3,0 0 1,1 0 0,0 0-1,0 0 1,0 0-1,0-1 1,1 1 0,0-1-1,7 10 1,-3-6 37,0-1 1,1-1-1,0 1 0,0-2 0,1 1 1,0-1-1,0 0 0,0 0 0,1-1 1,0-1-1,0 0 0,0 0 1,0-1-1,0 0 0,1 0 0,0-2 1,-1 1-1,1-1 0,0-1 0,0 0 1,0 0-1,20-4 0,-27 3 90,0-1-1,-1 0 1,1 1 0,-1-1-1,0 0 1,1-1 0,-1 1-1,0 0 1,0-1-1,0 0 1,-1 0 0,1 0-1,4-6 1,3-6 571,13-28 1,-17 30-465,-1 2-14,0 0 1,-1 0-1,0-1 1,-1 1-1,-1-1 1,0 0-1,0 0 1,-1 0-1,-1-20 1,-1 28-204,1 0 0,0 1-1,-1-1 1,0 0 0,0 1 0,0-1 0,0 1 0,-1-1 0,1 1-1,-1 0 1,0 0 0,0-1 0,-3-3 0,-4-3-201,0 1 0,-15-13 0,13 12-318,10 9 117,-1 0 0,1 0 0,-1-1 0,0 1 0,0 0 0,1 0 0,-1 1 0,0-1 0,0 0 0,0 1 0,0-1 0,0 1 0,0-1 0,0 1 0,0 0 0,-3 0 0,-25 0-7819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6371,'0'0'12462,"-11"0"-11715,8 0-718,1-1 0,-1 1 0,1 1 1,-1-1-1,1 0 0,-1 1 1,1-1-1,-1 1 0,1 0 0,0 0 1,-1 0-1,1 0 0,0 0 1,-1 0-1,1 1 0,0-1 0,-2 2 1,2 1 26,-1 0-1,1-1 1,0 1 0,0 0 0,0 0 0,0 0 0,1 0 0,0 0 0,-1 0 0,2 1 0,-1-1 0,0 5 0,-16 267 1349,16-187-1903,-22 146-1,18-205-311,-11 49-3152,4-29-4075,8-38 196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56 138 7283,'0'0'6753,"23"-20"-3696,-8 7-2609,-3 2-198,0 0 0,1 0 1,22-12-1,-28 19-184,-1 1 1,1 0 0,0 0 0,0 0-1,0 1 1,0 0 0,0 1-1,0-1 1,1 2 0,-1-1-1,1 1 1,-1 0 0,10 1 0,-6 1-23,0 0 1,0 0 0,0 1 0,0 1-1,-1 0 1,0 0 0,0 1 0,0 0-1,0 1 1,-1 0 0,0 1 0,0 0-1,-1 0 1,1 1 0,-2 0 0,1 0 0,-1 1-1,-1 0 1,1 0 0,-1 0 0,-1 1-1,0 0 1,0 0 0,-1 1 0,-1-1-1,4 13 1,-5-10-32,0 1-1,0-1 1,-1 0 0,-1 1-1,-1 17 1,0-25 0,0 0 0,0 0 0,-1 0 0,0 0 0,0-1 0,0 1 0,0-1 1,-1 1-1,0-1 0,0 0 0,-1 0 0,1 0 0,-1 0 0,-4 3 0,-4 2 3,0 0-1,0-2 0,-1 0 1,0 0-1,-1-1 0,1 0 1,-1-1-1,0-1 0,-1-1 1,1 0-1,-25 4 0,-14-2-136,-102-1 0,133-5-26,14 1-327,-16-2-352,23 1 613,1 0 1,-1 0 0,1 0-1,0 0 1,-1 0 0,1 0 0,-1 0-1,1 0 1,-1 0 0,1 0-1,0-1 1,-1 1 0,1 0-1,-1 0 1,1 0 0,0-1-1,-1 1 1,1 0 0,0-1-1,-1 1 1,1 0 0,0-1-1,-1 1 1,1 0 0,0-1-1,0 1 1,0 0 0,-1-1-1,1 1 1,0-1 0,0 1-1,0-1 1,0 1 0,0 0-1,0-1 1,-1 0 0,4-10-7157</inkml:trace>
  <inkml:trace contextRef="#ctx0" brushRef="#br0" timeOffset="1">687 0 6787,'0'0'13700,"-1"8"-13212,-27 99 555,16-69-625,-12 77-1,20 4-208,4-111-210,-1-4-59,1 0 1,0 1-1,1-1 0,-1 0 0,1 0 0,-1 0 1,1 0-1,1 0 0,-1 0 0,0 0 0,1 0 1,0 0-1,0-1 0,0 1 0,0-1 0,1 1 1,-1-1-1,1 0 0,0 0 0,0 0 0,0 0 1,0 0-1,1-1 0,-1 0 0,1 1 0,-1-1 0,1 0 1,0-1-1,0 1 0,0-1 0,0 0 0,0 0 1,0 0-1,0 0 0,7 0 0,-6 0-483,1-1-1,0 1 1,-1-1 0,1-1-1,0 1 1,0-1 0,-1 1-1,1-2 1,5-1-1,-9 2 156,1 0 0,-1 0 0,0-1 0,0 1 0,0-1 0,1 0-1,-1 1 1,-1-1 0,1 0 0,0 0 0,0 0 0,-1-1 0,1 1-1,-1 0 1,0 0 0,0-1 0,0 1 0,0-1 0,0 1 0,1-6-1,4-32-5653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1217,'0'0'13713,"10"-16"-12361,-4 4-1167,-2 5-115,0 0 0,0 0 0,1 1 0,9-12 0,-12 15-35,1 1 0,0 0 0,-1-1 0,1 1 0,0 0 0,0 1 0,1-1-1,-1 0 1,0 1 0,0 0 0,1 0 0,-1 0 0,1 0 0,-1 0 0,1 1 0,6-1 0,9 1 228,-9-1-143,0 1 0,-1 0 0,1 1 0,10 2 0,-18-3-103,1 1 0,-1 0 0,0-1 0,0 1 0,0 0 0,0 0 0,0 0 0,0 0 0,0 1 0,0-1 0,0 0 0,-1 1 0,1 0 0,0-1 0,-1 1 0,1 0 0,-1 0 0,0-1 0,0 1 0,1 0 0,-1 0 0,0 3 0,2 7 102,-1 0 1,0 0-1,-1 1 1,0-1 0,-1 0-1,-2 20 1,0 6 310,2-20-171,0 23 162,1-39-400,-1 1 1,1-1-1,-1 0 1,1 0 0,0 0-1,0 0 1,0 0-1,0 0 1,0 0-1,0 0 1,0 0-1,1 0 1,-1 0-1,1-1 1,2 3-1,2 0 3,-1 0 0,1-1 0,0 0 0,0-1 0,1 1 0,-1-1 0,0 0 0,1-1 0,12 2 0,9-1 63,30 0 1,-46-3-33,13 2 10,-1-2 1,1-1-1,-1 0 1,0-2-1,29-9 0,-46 11 4,0 0-1,-1-1 1,1 0-1,-1-1 1,0 1-1,0-1 1,-1 0-1,1-1 1,9-9-1,-12 10 29,0 0 1,0 0-1,0-1 0,0 0 0,-1 1 0,0-1 0,0 0 0,0 0 0,-1 0 1,1 0-1,-1 0 0,0 0 0,-1-1 0,1-9 0,-2 7-33,0 0 0,0 0 0,-1 0 0,0 0-1,0 0 1,0 0 0,-1 1 0,-1-1 0,1 1-1,-1 0 1,0 0 0,-1 0 0,0 0 0,0 1-1,-11-11 1,0 2-94,-1 1 1,0 1-1,0 0 0,-38-19 1,43 26-292,0 0 1,-1 1-1,0 1 1,0 0-1,0 1 1,-1 0-1,-13-1 1,18 4-648,-1-1 1,1 1 0,0 1 0,0 0-1,0 0 1,-16 5 0,17-3-731,0 1 1,0 0-1,-12 7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8884,'0'0'11093,"-15"18"-10538,12-15-526,-8 9 73,1 1 1,0 0-1,0 1 0,2 0 0,-1 1 0,2 0 1,0 0-1,1 0 0,-8 30 0,3 36 124,4-1-1,4 97 1,3-164-225,0-9-52,0 0 0,1-1 1,-1 1-1,1-1 0,-1 1 1,1-1-1,0 1 0,0-1 0,0 1 1,1-1-1,-1 0 0,1 0 1,0 0-1,0 0 0,0 0 0,0 0 1,1 0-1,-1-1 0,1 1 1,2 2-1,-2-3-430,1-1 1,-1 1 0,0 0-1,0-1 1,1 1 0,-1-1-1,1 0 1,-1 0-1,1-1 1,-1 1 0,1-1-1,5 1 1,5-3-5269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3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6115,'0'0'9188,"24"-5"-8700,28-4-268,2 2 0,58-1-1,-23 7-64,18 0 17,-35 3 4493,-72 17-4182,0 205-2228,0-218 775,-1 1 0,1 0 1,-2-1-1,1 1 0,0-1 0,-1 1 0,-1-1 1,1 0-1,-5 9 0,-11 11-9240</inkml:trace>
  <inkml:trace contextRef="#ctx0" brushRef="#br0" timeOffset="1">637 34 4162,'0'0'12902,"11"-33"-17432,37 59-4979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9108,'0'0'5203,"-198"2"-2674,142 41-704,19 17-1073,18 10-80,19 2-592,2-2 48,41-10-128,11-9-64,7-13-288,-7-11-1217,-6-13-1488,-16-6-417,-19-8-4193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 9364,'1'-20'1473,"-1"13"-1304,0-3 135,0 0-1,1 0 1,0 1 0,1-1-1,0 1 1,0-1-1,1 1 1,0 0-1,0-1 1,1 2-1,1-1 1,-1 0-1,1 1 1,12-15-1,-2 8-81,-1 0 1,2 2-1,0 0 0,1 0 1,0 2-1,1 0 0,0 1 1,1 0-1,-1 2 0,2 0 1,-1 2-1,1 0 0,0 1 1,1 0-1,-1 2 0,1 1 1,32 0-1,-47 2-205,-1 0 0,0 1 1,0-1-1,-1 1 0,1 1 0,0-1 1,0 0-1,0 1 0,-1 0 0,1 0 0,-1 1 1,1-1-1,-1 1 0,0 0 0,0 0 1,4 4-1,-4-1-11,1 0 0,-1 0 0,0 0 0,0 0 0,-1 1 1,0-1-1,0 1 0,-1 0 0,1 0 0,1 13 0,0-1 19,-2 0 1,0 0-1,-1 0 0,-1 1 1,0-1-1,-2 1 0,0-1 0,-6 22 1,-2-6 107,-1-1 0,-1 0 0,-25 46 0,-17 39 777,67-130-586,3 0-138,134-124 475,179-147 772,-327 280-1370,19-11 457,-20 13-511,-1-1-1,1 1 1,-1 0-1,0 0 1,1 0-1,-1 0 1,1-1-1,-1 1 1,0 0-1,1 0 1,-1 0-1,1 0 1,-1 0-1,1 0 1,-1 0-1,1 0 1,-1 0-1,0 0 1,1 0-1,-1 1 1,1-1-1,-1 0 1,0 0-1,1 0 1,-1 0-1,1 1 1,-1-1-1,0 0 1,1 0-1,-1 1 1,0-1-1,1 0 1,-1 1-1,0-1 1,1 0-1,-1 1 1,0-1-1,0 1 1,0-1-1,1 0 1,-1 1-1,0-1 1,0 1-1,0-1 1,0 0-1,0 1 1,0-1-1,0 1 1,0-1-1,0 1 1,6 153-88,-1 2 48,14-17-2921,0-51-5658,-9-56 609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7171,'0'0'8634,"-24"9"-7522,6-2-878,1 1-1,0 0 0,-27 18 1,41-24-199,1 1 0,0-1 0,-1 1 0,1 0 0,0-1 0,1 1-1,-1 0 1,0 0 0,1 0 0,-1 0 0,1 1 0,0-1 0,0 0 0,1 0 0,-1 1 0,1-1 0,-1 6 0,1 0 55,1-1 0,-1 1 0,1-1 0,1 0-1,3 11 1,-2-8-52,2 0 0,0 0 0,0-1 0,1 0 0,0 0 0,1 0 0,0 0 0,0-1-1,1-1 1,0 1 0,1-1 0,0 0 0,0-1 0,16 10 0,-11-9-7,1 0 1,-1-1-1,1 0 1,1-1-1,-1-1 1,1-1-1,0 0 1,0-1-1,0 0 1,18-1-1,-25-1 12,0-1-1,0 0 1,1-1-1,-1 0 1,10-3-1,-16 3-1,0 0 1,0 0-1,0 0 0,-1-1 0,1 1 0,0-1 1,-1 0-1,1 0 0,-1 1 0,0-2 1,0 1-1,0 0 0,0 0 0,0-1 0,0 1 1,0-1-1,-1 1 0,3-6 0,-1 0 87,0 0-1,-1-1 1,0 1-1,0-1 0,0 1 1,-1-1-1,-1 0 1,1 0-1,-2 1 1,1-1-1,-1 0 0,0 0 1,-1 1-1,0-1 1,0 1-1,-1-1 0,0 1 1,-1 0-1,1 0 1,-10-13-1,3 8-106,0 1 0,-1 1 0,0 0-1,-1 0 1,0 1 0,-22-14 0,24 18-224,0 1 0,-1 0 0,1 0 0,-1 1 0,0 0 0,0 1 0,0 0 0,-1 1 1,-21-1-1,18 2-553,5 0-522,1 1-1,0 0 1,0 1 0,-16 2-1,-5 11-6135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9396,'0'0'11352,"-4"29"-10861,0-2-331,-18 182 793,21 43-137,2-242-754,-1 0 0,2 0 0,-1 0 0,2 0 0,-1 0 1,1-1-1,0 1 0,1-1 0,0 0 0,7 10 0,-8-14-222,0-1 0,0 0 0,0-1 0,1 1 0,-1-1 0,1 1 0,0-1 0,0 0 0,6 3 0,-6-4-519,0 0-1,1-1 1,-1 1-1,0-1 1,1 0-1,-1 0 1,1 0-1,-1-1 1,1 1-1,0-1 1,5-1-1,2-1-6790</inkml:trace>
  <inkml:trace contextRef="#ctx0" brushRef="#br0" timeOffset="1">1 361 1105,'0'0'18440,"195"-60"-18328,-75 60-112,-5 0-816,-5 0-2482,-9 0-2609,-15 2-2240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470 319 4866,'0'0'5075,"-31"-15"-2458,-106-46-886,125 57-1515,1 1 1,-1 0-1,0 0 0,0 1 1,1 1-1,-2 0 0,1 1 1,0 0-1,0 1 0,0 0 0,0 1 1,1 0-1,-14 4 0,17-3-94,1 0-1,-1 1 1,1-1-1,0 1 1,0 1-1,1 0 1,-1-1-1,1 2 1,0-1-1,1 1 1,-1 0-1,1 0 1,0 0-1,1 1 1,-1 0-1,-4 10 1,7-12-75,-1 0 1,1 1 0,0-1-1,1 0 1,-1 1 0,1-1-1,0 1 1,1-1 0,-1 1-1,1 0 1,0-1 0,1 1 0,-1-1-1,1 1 1,0-1 0,0 1-1,1-1 1,0 1 0,0-1-1,0 0 1,0 0 0,1 0-1,0 0 1,7 8 0,-3-5-13,0-1 0,1 0 0,0 0 0,0-1 1,1 0-1,0-1 0,0 0 0,0 0 0,0-1 0,1 0 1,19 5-1,-5-4-13,1 0 0,-1-2 1,1 0-1,25-2 0,-41-1-9,-1 0-1,1 0 1,0-1-1,-1-1 1,1 0-1,-1 0 1,13-5-1,-15 5 9,-1-1 0,0 0 0,0-1 0,0 1 0,0-1 0,-1 0 0,1 0 0,-1 0 0,0-1 0,0 1 0,4-9 0,-3 4 65,0 0 0,-1 0 0,0 0 0,-1 0 0,0-1 0,-1 1 0,0-1 0,0 0 0,-1 0 0,0 0 0,-1 1 0,-1-14 0,1 23-77,0 0-1,0 0 1,0 0-1,0 0 0,0-1 1,0 1-1,0 0 1,-1 0-1,1 0 1,0 0-1,0 0 0,0 0 1,0 0-1,0 0 1,-1 0-1,1-1 0,0 1 1,0 0-1,0 0 1,0 0-1,-1 0 1,1 0-1,0 0 0,0 0 1,0 0-1,0 0 1,-1 0-1,1 0 0,0 0 1,0 0-1,0 0 1,0 1-1,-1-1 1,1 0-1,0 0 0,0 0 1,0 0-1,0 0 1,0 0-1,-1 0 0,1 0 1,0 0-1,0 1 1,0-1-1,0 0 1,0 0-1,0 0 0,-9 9-46,8-5 38,0 1 0,-1-1 0,2 1 1,-1-1-1,0 1 0,1 0 0,0-1 0,0 1 1,0-1-1,1 1 0,-1 0 0,1-1 0,0 1 1,1-1-1,-1 0 0,1 1 0,0-1 1,0 0-1,0 0 0,0 0 0,1 0 0,0 0 1,-1-1-1,1 1 0,4 2 0,2 1-36,0 0 0,1 0 0,0-2 0,0 1 0,0-1 0,1-1-1,0 0 1,0 0 0,0-1 0,0 0 0,0-1 0,1 0 0,-1-1 0,16 0 0,-25-2 22,0 1 1,0-1 0,-1 1-1,1-1 1,0 1 0,0-1 0,0 0-1,0 0 1,-1 0 0,1 0-1,0 0 1,-1 0 0,1-1 0,-1 1-1,1 0 1,-1-1 0,0 1 0,0-1-1,0 0 1,0 1 0,2-4-1,2-5 10,-1 1 0,0-1 0,2-11 0,-2 7-5,70-264 135,-68 241 618,-1-1 0,-1-65 1,-9 110-252,-7 28-520,2 0-1,1 1 1,2 0-1,-4 54 1,3 153 55,8-223-175,1 0 0,1 0 0,0 0 0,8 28 0,-4-31-854,0-1 0,0 0 0,9 15 1,-14-29 868,6 10-2530,0 0-1,10 14 1,-6-17-2287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1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14 848,'0'0'7342,"0"-12"681,-18 11-7546,8 1-239,-1 0 0,-18 2 0,26-1-211,-1 0 0,1 0 0,-1 0 0,1 0 0,-1 0 0,1 1 0,0 0 0,0-1 0,0 1 0,0 1 0,0-1 0,-3 3 0,-8 10 0,1 0-1,1 1 1,0 1 0,2-1 0,0 2-1,0-1 1,2 1 0,0 1 0,-7 25-1,9-20-7,0 1 0,2 0 0,1 0 0,0 0 0,2 0 0,5 51 0,-3-68-17,0 0 1,1 0-1,1 0 1,-1 0-1,1-1 1,0 1-1,1 0 1,0-1-1,0 0 1,0 0-1,1 0 1,0-1-1,0 0 1,1 0-1,0 0 1,0 0-1,0-1 1,1 0-1,0 0 1,0-1-1,0 0 1,0 0-1,1-1 1,-1 1-1,1-2 1,0 1-1,0-1 1,12 2-1,0-3 48,-1 0 1,0-1-1,1 0 1,20-5-1,-28 3-22,0-1 0,0 0 0,-1-1-1,1 0 1,-1-1 0,0-1 0,16-10 0,-19 11 63,-1 0 0,1-1 0,-1 0 0,-1 0 0,10-10 0,-14 12 37,1 1 1,-1-1-1,0 0 0,0 0 1,0 0-1,0 0 0,-1 0 0,0 0 1,1 0-1,-2 0 0,1 0 1,0-1-1,-1-6 0,1 6 46,-1 0 0,-1 0 0,1 0 0,-1 1 0,0-1 0,-2-9 0,2 12-132,-1-1 0,1 1-1,-1-1 1,0 1 0,0-1-1,0 1 1,0 0 0,0 0-1,-1 0 1,1 0 0,-4-2-1,-13-9 103,-2 1 0,1 0 0,-2 2-1,1 0 1,-1 2 0,-1 0 0,-30-5-1,23 7-818,0 2 0,-56-1 0,72 4-52,-28 3-3561,17 6-1203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8580,'0'0'6672,"34"-4"-6079,206-26-177,-231 29-314,10-1-101,0-1-1,-1-1 1,27-9 0,-40 11 251,0 0 0,-1 0 0,1-1 0,-1 1 0,1-1 0,-1 0-1,0 0 1,0-1 0,0 1 0,0-1 0,-1 0 0,0 0 0,0 0 0,0 0 0,0 0-1,0-1 1,3-5 1260,-6 10-1449,2 0 1702,-2 0-1702,2 17 638,-2 32-1354,0-41 955,2 120 44,-1 4-4227,-1-132 3881,0 3-432,0 0 1,0 0 0,0-1-1,0 1 1,-1 0 0,1-1-1,-1 1 1,-1 3 0,0-3-299,0-1 1,1 1-1,-1-1 1,-1 0-1,1 0 0,0 0 1,-4 3-1,6-5 676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10373,'0'0'8980,"19"-9"-14679,-19 57-6642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447 199 9396,'0'0'2409,"-5"-27"793,0-4-1955,-15-49 0,19 77-1155,0 0-1,0 0 0,-1 0 0,1 0 0,-1 0 0,0 0 1,0 0-1,0 0 0,0 0 0,-1 1 0,1-1 1,-1 1-1,1 0 0,-1 0 0,0 0 0,-5-3 1,3 3 37,-1 0 0,0 1 1,0-1-1,0 1 0,0 0 1,-10 0-1,9 1-34,-5-1-26,1 0 1,-1 1-1,0 0 0,0 1 1,1 0-1,-1 1 0,0 0 1,1 1-1,0 0 0,0 1 1,0 0-1,0 1 1,0 0-1,1 1 0,0 0 1,-17 14-1,17-12-36,0 1-1,1 0 1,0 1 0,1-1 0,0 2-1,1-1 1,0 1 0,0 0 0,1 1-1,1-1 1,0 1 0,0 1-1,1-1 1,1 0 0,0 1 0,1 0-1,0-1 1,0 25 0,2-32-26,0-1 0,0 1 0,1-1 0,0 1 0,-1-1 1,1 0-1,1 1 0,-1-1 0,0 0 0,1 0 0,0 0 0,0 0 1,0 0-1,1 0 0,-1-1 0,5 5 0,-2-4 5,0 1 1,0-1-1,1-1 0,0 1 0,0-1 1,0 0-1,0 0 0,0 0 0,0-1 1,8 2-1,1 0 0,1 0 0,0-1 0,-1-1 0,1-1 0,0 0 0,0-1 0,0 0 0,22-4 0,-25 1-2,-1 0 1,1 0-1,-1-1 1,0-1-1,0 0 1,-1-1 0,1 0-1,-1-1 1,0 0-1,16-14 1,41-47 123,-7 5 415,-61 63-543,0 0-1,1 0 1,-1 0 0,0 0 0,0 0 0,0 0-1,0 0 1,0-1 0,0 1 0,1 0-1,-1 0 1,0 0 0,0 0 0,0 0-1,0 0 1,0 0 0,1 0 0,-1 0 0,0 0-1,0 0 1,0 0 0,0 0 0,1 0-1,-1 0 1,0 0 0,0 0 0,0 0 0,0 0-1,0 0 1,1 0 0,-1 0 0,0 0-1,0 0 1,0 0 0,0 1 0,0-1-1,1 0 1,-1 0 0,0 0 0,0 0 0,0 0-1,0 0 1,0 0 0,0 1 0,0-1-1,0 0 1,1 0 0,-1 0 0,0 0 0,0 0-1,0 1 1,0-1 0,0 0 0,0 0-1,0 0 1,0 0 0,0 0 0,0 1-1,0-1 1,0 0 0,0 0 0,0 0 0,0 0-1,0 1 1,0-1 0,0 0 0,10 61 27,-8-45-20,0 0 1,1 0 0,1 0-1,7 16 1,-11-30-6,1-1-1,0 1 1,0-1-1,1 0 1,-1 1 0,0-1-1,0 0 1,1 0-1,-1 0 1,0 0 0,1 0-1,-1 0 1,1 0-1,0 0 1,-1 0 0,1-1-1,0 1 1,-1-1-1,1 1 1,0-1 0,0 0-1,-1 0 1,1 0-1,0 0 1,0 0-1,-1 0 1,1 0 0,0 0-1,0-1 1,2 0-1,4-1 43,-1 0-1,0 0 0,0-1 0,1 0 0,-2 0 0,10-6 0,12-11 190,-1 0 0,34-34 1,45-56 555,-92 95-633,-8 9 2,-6 5-135,0 0 0,1 0 0,0 1 0,-1-1 0,1 0 0,-1 1 0,1-1 0,0 0 1,-1 1-1,1-1 0,0 1 0,0-1 0,0 1 0,-1-1 0,1 1 0,0 0 0,0-1 0,0 1 0,1 0 0,-1 1-36,-1 0 0,1 0 0,0 0 0,-1 0 1,1 0-1,-1 1 0,1-1 0,-1 0 0,0 0 0,1 0 1,-1 1-1,0-1 0,0 0 0,0 1 0,0 1 0,1 3-27,6 41-62,2 7-1385,3 68 0,-12-99 486,1 2-2054,-1-1-1,-5 40 1,2-49-899,-2 0-1,-7 19 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4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39 292 1793,'0'0'12080,"-11"-8"-10226,-14-12-866,25 20-974,0 0-1,-1 0 1,1-1-1,0 1 1,0 0-1,0 0 0,0-1 1,0 1-1,-1 0 1,1 0-1,0-1 1,0 1-1,0 0 0,0-1 1,0 1-1,0 0 1,0 0-1,0-1 1,0 1-1,0 0 0,0-1 1,0 1-1,0 0 1,0 0-1,0-1 1,0 1-1,0 0 0,1-1 1,-1 1-1,0 0 1,0 0-1,0-1 1,0 1-1,1 0 1,-1 0-1,0 0 0,0-1 1,0 1-1,1 0 1,-1 0-1,0 0 1,0-1-1,1 1 0,-1 0 1,0 0-1,0 0 1,1 0-1,12-3 116,0 1 0,0 1 0,0 0 0,24 1 1,149 0 459,72 0 17,63 0-262,1462 0 2521,-1778 0-2856,316-7 623,-243 0-392,151-30 0,-137 11-24,-83 22-187,0 1 0,-1-1 0,1-1 0,-1 0 0,0 0 0,14-12 0,-20 16-46,0-1 1,0 0-1,0 0 1,0 0 0,-1 0-1,1 0 1,0 0 0,-1 0-1,0-1 1,1 1-1,-1-1 1,0 1 0,0-1-1,-1 1 1,1-1-1,0 0 1,-1 1 0,0-1-1,1 0 1,-1 1-1,0-1 1,0 0 0,-1 1-1,1-1 1,-1 0 0,1 1-1,-1-1 1,0 0-1,0 1 1,0-1 0,0 1-1,0 0 1,-1-1-1,1 1 1,-1 0 0,1 0-1,-1 0 1,0 0-1,0 0 1,0 0 0,0 0-1,0 1 1,0-1 0,0 1-1,-1-1 1,1 1-1,-1 0 1,-4-2 0,-12 0-1288,1 0 1,-1 0-1,-25 1 1,20 1-641,-55-3-5689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2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18 191 1569,'0'0'9855,"-3"-10"-8839,-10-32-149,13 39-829,-1 0 0,1 0 0,-1 0 0,1 0 0,0 0 0,0 0 0,1 0 0,-1 0 0,1 0 0,-1 0 0,1 0 0,0 0 0,0 1 0,0-1 0,1 0 0,-1 0 0,0 1 0,1-1 0,0 1 0,2-4 0,3-1-35,0 1 1,0-1-1,0 1 0,14-8 1,-17 11 30,4-1-21,-1-1 0,1 1 1,0 1-1,-1 0 1,2 0-1,-1 0 0,0 1 1,0 0-1,1 1 0,-1 0 1,1 0-1,12 1 0,-19 0-17,0 1 0,-1-1 0,1 1-1,0-1 1,0 1 0,0 0 0,0-1 0,0 1 0,-1 0-1,1 0 1,0 1 0,-1-1 0,1 0 0,-1 0-1,1 1 1,-1-1 0,0 1 0,0-1 0,1 1 0,-1 0-1,0-1 1,0 1 0,-1 0 0,1 0 0,0 0-1,-1-1 1,2 5 0,1 7-40,0 0-1,3 27 1,-5-33 41,5 192 182,-6-152-155,0-45 17,0 1 0,0-1 1,-1 1-1,1-1 1,-1 1-1,1-1 1,-1 1-1,0-1 1,0 0-1,0 0 1,0 1-1,-1-1 1,1 0-1,0 0 1,-1 0-1,0 0 1,1 0-1,-1-1 1,0 1-1,0 0 0,-3 2 1057,5-7-255,1-14-644,0 0 0,1-1 0,1 1 0,1 0 0,8-24-1,-1 11-171,2 1 0,18-32-1,-28 55-30,0 0 1,1 1-1,-1-1 1,1 1-1,1-1 0,-1 1 1,1 1-1,0-1 0,0 1 1,0 0-1,1 0 1,-1 0-1,1 1 0,0-1 1,0 1-1,0 1 0,1-1 1,-1 1-1,1 1 0,-1-1 1,1 1-1,-1 0 1,1 0-1,7 1 0,-12 0-8,-1 0 0,1 0 0,0 0 0,-1 1 0,1-1 0,0 0 0,-1 1 0,1-1 0,0 1 0,-1 0 0,1 0 0,-1 0 0,1-1-1,-1 1 1,0 1 0,1-1 0,-1 0 0,1 1 0,1 1-1,-1 0 0,0 0 0,0 0 0,-1 1 0,1-1 0,-1 0 0,1 1 0,0 3 0,1 8-6,-1 0-1,0-1 1,0 20 0,-2-30 16,1 20-12,-1 1 0,0 0 0,-2-1 0,-6 29 0,5-43-648,1 0 1,1 0-1,0 0 0,0 0 1,1 0-1,1 1 0,1 13 1,-1-23 382,-1 1 0,0-1 0,1 1 0,-1-1 0,1 0 0,-1 1 0,1-1 0,0 0 0,0 0 0,-1 1 0,1-1 0,0 0 0,0 0 0,0 0 0,2 1 0,28 12-5213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2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37 5202,'0'0'4576,"-24"-5"-2343,-77-15-395,60 12 1702,47 8-2635,16 2-1121,90-1 542,164-5 231,-269 3-1732,-25 0-6807,-9 1 2996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2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4194,'0'0'11098,"-7"-13"-10015,-21-37-746,28 50-335,0 0 0,0 0 0,0 0 0,0 0 0,0 1 0,-1-1 0,1 0 0,0 0 0,0 0 0,0 0 0,0 0 1,0 0-1,0 1 0,0-1 0,0 0 0,0 0 0,-1 0 0,1 0 0,0 0 0,0 0 0,0 0 0,0 0 0,0 0 0,-1 0 1,1 0-1,0 1 0,0-1 0,0 0 0,0 0 0,0 0 0,-1 0 0,1 0 0,0 0 0,0 0 0,0 0 0,0 0 0,0 0 1,-1 0-1,1-1 0,0 1 0,0 0 0,0 0 0,0 0 0,0 0 0,-1 0 0,1 0 0,0 0 0,0 0 0,0 0 0,0 0 1,0 0-1,0-1 0,0 1 0,-1 0 0,1 0 0,0 18-13,0-15 18,8 285 318,-2-230-2008,-3-45-98,0-1 1,7 18 0,5 2-3335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6195,'0'0'7406,"4"0"-7230,-3 0-168,1 1 1,-1-1-1,1 1 1,-1-1-1,0 1 1,1-1-1,-1 1 1,1 0-1,-1 0 1,0 0-1,0-1 1,0 1-1,1 0 0,-1 1 1,0-1-1,0 0 1,0 0-1,-1 0 1,1 1-1,0-1 1,0 0-1,-1 1 1,1-1-1,0 2 1,15 46 391,-12-31-206,4 13 203,-2 1 0,-1 0 0,-1 1 0,-2 53 0,-2-85-337,1-1 1,-1 1-1,0 0 0,0 0 1,0-1-1,0 1 1,0 0-1,-1-1 1,1 1-1,0 0 1,0 0-1,0-1 1,-1 1-1,1 0 1,0-1-1,-1 1 1,1-1-1,0 1 0,-1 0 1,1-1-1,-1 1 1,1-1-1,-1 1 1,1-1-1,-1 1 1,1-1-1,-1 0 1,0 1-1,1-1 1,-1 0-1,1 1 1,-1-1-1,0 0 0,0 0 1,1 1-1,-1-1 1,0 0-1,1 0 1,-1 0-1,0 0 1,1 0-1,-1 0 1,0 0-1,0 0 1,1 0-1,-1-1 1,-1 1-1,1 0 52,1 0-96,0 0 0,0 0 0,0 0 0,-1 0-1,1 0 1,0 0 0,0 0 0,0 0 0,0 0 0,0 0-1,-1 0 1,1-1 0,0 1 0,0 0 0,0 0 0,0 0-1,0 0 1,0 0 0,0 0 0,-1 0 0,1 0 0,0-1-1,0 1 1,0 0 0,0 0 0,0 0 0,0 0 0,0 0-1,0 0 1,0-1 0,0 1 0,0 0 0,0 0 0,0 0-1,0 0 1,0 0 0,0-1 0,0 1 0,0 0 0,0 0-1,0 0 1,0 0 0,0 0 0,0-1 0,0 1 0,-1-10 33,1-1 0,-1 1 0,2-1 0,0 1 0,0 0 0,1-1 0,0 1 0,1 0 0,0 0 1,0 0-1,1 0 0,1 1 0,-1 0 0,13-18 0,-6 13-60,0 1 0,1-1 0,1 2 0,0 0 0,18-13 0,-25 20 0,1 1-1,0 0 0,0 0 1,0 0-1,1 1 0,-1 0 1,1 1-1,-1 0 1,1 0-1,0 0 0,0 1 1,0 0-1,0 1 0,8 0 1,-13 1-4,0-1 1,0 1-1,0 0 1,0 0-1,0 0 1,-1 0 0,1 1-1,0-1 1,-1 1-1,1 0 1,-1 0-1,0 0 1,1 0-1,-1 0 1,0 0-1,0 1 1,-1-1-1,1 0 1,0 1-1,1 4 1,4 6-34,-1 0-1,8 28 1,-12-33 51,9 33-786,10 82 1,-17-97-924,-4-22 821,1 1-1,-1-1 0,1 0 1,1 1-1,-1-1 0,0 0 0,1 0 1,0 0-1,4 7 0,9 2-5794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8564,'0'0'6123,"21"-10"-6011,-6 2-104,0 1 1,1 0 0,27-7-1,-39 13-7,-1 1 0,1 0 0,-1 0-1,1 1 1,-1-1 0,1 1-1,-1-1 1,1 1 0,-1 0-1,0 0 1,0 1 0,1-1-1,-1 1 1,0-1 0,0 1-1,0 0 1,-1 0 0,1 0-1,0 1 1,-1-1 0,1 1-1,3 4 1,-1 0-9,0 0 0,0 1 0,-1-1 0,0 1 0,0 0 0,-1 0 0,3 10 0,-4-10 11,0 0 1,0 0-1,-1 0 0,0 0 0,-1 0 0,0 0 0,0 0 0,-1 0 0,0 0 0,0 0 0,-1 0 0,0 0 0,0-1 0,-1 1 0,-5 10 0,1-7 5,0 0 1,0 0 0,-1-1-1,-1 0 1,0-1-1,0 1 1,-1-2-1,-18 14 1,22-18 233,-50 34-623,26-24 1660,1-8 3616,71-9-4824,-1-1 0,1-2 1,43-13-1,-40 8-1328,0 3 1,67-5-1,-30 12-2488,-4 1-1455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32 1713,'0'0'8324,"-22"0"-7054,-67 0 74,34-4 2891,51 3-2962,5 0-277,17 0-555,253-8 41,-155-6-5452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1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34 464,'0'0'13190,"0"-6"-12165,0-16-129,0 16 491,0 8-821,-6 282 1507,6-277-2046,0 1 0,1-1 0,0 1 0,0-1-1,0 1 1,1-1 0,0 0 0,1 0 0,-1 0 0,5 7 0,-4-10-20,-1 0 0,1 0 0,0 0 1,1 0-1,-1-1 0,1 0 0,-1 0 1,1 0-1,0 0 0,0 0 0,1-1 1,-1 1-1,0-1 0,1 0 0,-1-1 1,9 3-1,3-1-34,0-1 0,0-1 0,0 0 0,22-2 0,-29 1-28,-4-1 55,0 1 0,-1 0 0,1-1 0,0 0 0,-1 0 0,1 0 0,-1-1 0,1 0 0,-1 1 0,1-2 0,-1 1 0,0 0 0,0-1 0,0 0 0,4-4 0,-3 2-25,-1 0-1,0 0 1,0 0-1,0-1 1,-1 0-1,0 0 1,0 0-1,-1 0 1,4-12 0,0-8 437,-2 0 0,0-1 0,-2 0 1,-2-37-1,0 48 247,-13 281 1475,2-75-3231,11-184 307,0 0-1,0 0 1,-1 0-1,0 0 0,0 0 1,-1 0-1,1 0 1,-6 10-1,-12 16-7599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55 4610,'0'0'12280,"-5"-12"-11242,2 4-870,-10-23 77,13 31-244,0 0-1,0 0 1,0-1 0,0 1-1,0 0 1,0 0-1,0 0 1,0 0-1,-1 0 1,1 0-1,0-1 1,0 1 0,0 0-1,0 0 1,0 0-1,0 0 1,0 0-1,0 0 1,0 0-1,0-1 1,-1 1-1,1 0 1,0 0 0,0 0-1,0 0 1,0 0-1,0 0 1,0 0-1,-1 0 1,1 0-1,0 0 1,0 0-1,0 0 1,0 0 0,0 0-1,-1 0 1,1 0-1,0 0 1,0 0-1,0 0 1,0 0-1,0 0 1,0 0-1,-1 0 1,1 0 0,0 0-1,0 0 1,0 0-1,0 0 1,0 1-1,0-1 1,0 0-1,-1 0 1,1 0-1,0 0 1,-2 21 3,1 43 64,0 1 154,3 1 0,11 78 0,-4-85-193,-6-33-399,1 0 0,13 44 1,-15-66-22,-1 0 0,1-1 0,0 1 0,0 0 0,0-1 1,0 1-1,1-1 0,0 0 0,-1 0 0,1 0 0,0 0 0,0 0 1,5 2-1,23 9-4596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3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7700,'0'0'11269,"0"32"-11029,0 33 464,0 9 305,0-2-641,0-4 48,0-8-352,0-7 80,0-7-288,13 2-576,-2 2-2578,-3 3-3489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5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7603,'0'0'8495,"-5"2"-7729,3-1-720,-1 1 0,1 0 0,0-1 0,-1 1 0,1 0 1,0 1-1,0-1 0,0 0 0,0 0 0,1 1 0,-1-1 0,0 1 1,1 0-1,0-1 0,-2 7 0,-2 6 273,-5 30-1,6-26-74,-5 34 448,2 0 0,1 103 0,10-145-932,-37-7-17262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5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5394,'0'0'7732,"3"53"-6643,13-22-721,2 0 96,4-7-176,-1-2-272,0-3 96,1-7-112,-1-2-736,-2-5-977,0-5-1969,-3 0-1456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38:5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 3874,'0'0'10258,"-20"10"-9090,-69 33-226,-33 28 1051,106-61-1828,2 1-67,13-9-84,-1 0 0,0 0 0,0 0 0,0-1-1,0 1 1,-1-1 0,1 0 0,0 1 0,-1-1 0,-4 1 4560,8-3-5062,-1 0 86,1-1 0,0 1 0,-1 0-1,1 0 1,0-1 0,0 1 0,0 0 0,0 0 0,0 0-1,0 0 1,0 0 0,2-1 0,5-5-3519,2-7-4755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4:17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53 141 1665,'0'0'5640,"-11"1"-5040,-23 4-444,26-4 428,14-2 1170,23-5-1513,1-2-1,36-13 0,32-10 107,67-20 564,-92 25 397,-70 26-1270,-1-1 0,0 0 0,1 1 0,-1-1 0,1 1 0,-1 0 0,1 0 0,-1 0 0,1 0 0,-1 0 0,1 0 0,-1 1 0,1-1 0,2 2 0,0 0-572,0 1-1,0 0 1,0 0 0,7 6 0,-11-8 336,18 10-3714,5-7-1514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4:1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 2257,'0'0'8236,"0"-3"-7286,0 323 1376,0-301-2398,-5 32 1,-1-24-3622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4:17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1 217 2977,'0'0'8580,"152"-109"-7859,-106 88-145,-4-3-160,-4 2-192,-9 8-32,-7-1-128,-9 8-64,-10 2-32,-6 24-6947,-21 13 1825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4:18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2561,'0'0'8308,"3"-43"-7844,21 53-336,10 16 160,12 10 161,5 5-209,2 0-224,9 0-16,-6-2-112,-5-6-3378,-9-9-3553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4:18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22 3570,'0'0'9300,"-24"-19"-9268,59 19 16,8-3 16,2 3-128,-2 0-672,-8 0-1970,-11 0-1632</inkml:trace>
  <inkml:trace contextRef="#ctx0" brushRef="#br0" timeOffset="0.97">0 154 3121,'0'0'6868,"166"24"-6468,-94-21-400,3-3-80,-5 0-2738,-14 0-3617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23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29 1665,'0'0'11365,"-53"-14"-9508,53 11-1361,10 3-208,30-4-208,8 1-80,9 1-16,-7-1-224,1 3-1201,-11 0-1520,-10 0-3330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1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190 121 5426,'0'0'10104,"-6"-20"-9074,0-2-700,-7-36 1,13 57-322,0 0 1,0 1-1,0-1 0,0 0 0,0 0 0,0 1 1,1-1-1,-1 0 0,0 0 0,0 0 0,0 1 1,1-1-1,-1 0 0,0 1 0,1-1 0,-1 0 1,1 1-1,-1-1 0,1 0 0,-1 1 0,1-1 1,-1 1-1,1-1 0,-1 1 0,1-1 0,0 1 1,-1-1-1,1 1 0,0 0 0,0-1 0,-1 1 1,1 0-1,0-1 0,0 1 0,0 0 0,31 0 65,-21 1-65,-3-1-9,-1 1 0,1-1 0,0 2 0,0-1 0,-1 1 0,1 0 0,-1 1 0,0-1 0,1 2 0,-1-1 0,0 1 0,6 4 0,-4-1-3,0 1 1,0-1 0,-1 1 0,0 1 0,-1-1-1,0 1 1,10 17 0,-7-9-5,-2 1 0,0 0 0,0 0 0,-2 1 0,0 0 0,-2 0 0,0 1 0,-1-1 0,1 28 0,-3-35-5,-1 0 1,-1 0-1,0 0 1,-4 20-1,3-27 10,1 0 0,-1 0 0,-1 0 0,1-1 0,-1 1 1,1-1-1,-1 1 0,-1-1 0,1 0 0,0 0 0,-1 0 0,-7 5 0,-11 7 28,0 0 0,-2-2 0,0-1 0,-37 16 0,8-8 357,-61 14 0,105-33 106,1 0 0,-1 0 0,1-1-1,-13 0 1869,67-2-1920,476-7-479,-635 1 143,-222 6-335,178 1 86,156 0 103,6 0-46,158 2-42,225-6 789,-332-6 51,-56 10-621,-2-1-371,0 0 0,0 0 1,0 1-1,0-1 1,0 0-1,0 1 0,0 0 1,0-1-1,-1 1 1,1 0-1,0 0 0,0 0 1,-1 0-1,-2 1 1,-6-1-1696,-15 0-4100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4:19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43 3698,'0'0'8785,"-3"-10"-8339,1 2-379,-7-17 117,9 25-181,0 0-1,0 1 0,0-1 0,0 0 0,0 0 0,0 0 1,0 0-1,0 0 0,0 0 0,0 0 0,0 0 0,0 0 1,0 0-1,0 0 0,0 0 0,0 0 0,0 1 0,0-1 0,0 0 1,0 0-1,0 0 0,0 0 0,0 0 0,0 0 0,0 0 1,-1 0-1,1 0 0,0 0 0,0 0 0,0 0 0,0 0 1,0 0-1,0 0 0,0 0 0,0 0 0,0 0 0,0 0 0,0 0 1,0 0-1,-1 0 0,1 0 0,0 0 0,0 0 0,0 0 1,0 0-1,0 0 0,0 0 0,0 0 0,0 0 0,0 0 1,0 0-1,0 0 0,0 0 0,-1 0 0,1 0 0,0 0 0,0 0 1,0 0-1,0-1 0,0 1 0,0 0 0,0 0 0,0 0 1,0 0-1,0 0 0,-1 19 220,4 52 619,13 73 1,1 6-708,-16-129-351,2 21-208,5-18-5422</inkml:trace>
  <inkml:trace contextRef="#ctx0" brushRef="#br0" timeOffset="1">420 156 4466,'0'0'5605,"-12"14"-4612,0 1-741,0 2 38,-2-2 0,0 1-1,-32 25 1,21-21 154,-52 29 0,67-43-243,0-1-1,0-1 1,0 0 0,0 0-1,-1-1 1,0-1 0,0 1-1,1-2 1,-16 1 1227,47 2-1308,168 59 439,-92-28-1455,1-5-4279,-65-22-235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4:19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2449,'0'0'8292,"-11"72"-7492,6-26-255,2 2-353,3 0 112,0 0-256,0-2 0,0-3-48,0-11-1777,3-11-1761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4:19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0 4130,'0'0'8948,"-83"108"-8100,51-62-159,-3 0-129,-2-1-512,2-4 128,3-2-176,8-5-80,10-6 64,14-6-1345,0-5-1216</inkml:trace>
  <inkml:trace contextRef="#ctx0" brushRef="#br0" timeOffset="1">420 349 5138,'0'0'9621,"-11"-12"-9541,14 48 592,5 5-128,0 2-240,0 1-111,-5-1-65,2-7-160,-5 0 32,3-5-913,2-9-1344,3-10-2753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4:2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4770,'0'0'7428,"4"-2"-7215,10-1-39,0 0 1,1 1-1,-1 0 0,1 1 1,26 2-1,-21 0 12,0-2-1,-1 0 0,23-4 0,12-11 320,-51 15-301,1-1 1,-1 1-1,1-1 0,-1 0 1,0 0-1,0 0 1,0 0-1,0-1 0,-1 1 1,1-1-1,0 0 1,3-6 1362,-6 18-1396,-1 53 28,-1-25-64,2 0-1,2 1 0,10 61 0,-4-65-299,14 65-394,-15-34-4818,-7-25-3350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5:08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51 176,'-8'-1'5186,"6"0"-4798,7 0 244,523-6 189,-226 7-1130,-277-1 323,-1-2-1,1 0 1,38-12 0,-23 6-43,-23 3-661,-27 2-3291,-10 4 1732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5:0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16,'0'0'3922,"2"0"-3703,401-14 2092,-57 1-2059,-318 13-233,25 0 9,1-2 1,96-17-1,-149 19-24,-1-1-1,0 1 0,1 0 0,-1-1 1,0 1-1,1 0 0,-1-1 0,0 1 1,0-1-1,1 1 0,-1-1 0,0 1 1,0 0-1,0-1 0,0 1 0,1-1 1,-1 1-1,0-1 0,0 1 0,0-1 1,0 1-1,0-1 0,0 1 1,0-1-1,0 1 0,-1-1 0,1 1 1,0-1-1,0-4-1730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37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66 129 464,'0'0'10320,"-1"2"-10072,-1 1-186,0 0 1,0 0-1,0-1 1,-1 1-1,1-1 1,-1 0-1,1 1 1,-1-1-1,0 0 1,-4 2-1,4-2 58,-1 0 0,1 0 0,0 1 0,0-1 0,-1 1-1,2 0 1,-1 0 0,-4 5 0,7-7-115,0-1 1,0 0-1,0 0 1,0 0-1,0 0 0,0 0 1,-1 1-1,1-1 1,0 0-1,0 0 1,0 0-1,0 0 0,0 1 1,0-1-1,0 0 1,0 0-1,0 0 1,0 0-1,0 1 0,0-1 1,0 0-1,0 0 1,0 0-1,0 1 1,0-1-1,0 0 0,0 0 1,0 0-1,0 0 1,0 1-1,0-1 1,0 0-1,1 0 0,-1 0 1,0 0-1,0 1 1,0-1-1,0 0 1,0 0-1,0 0 0,1 0 1,-1 0-1,0 0 1,0 0-1,0 1 1,1-1-1,11 1 75,-7-2-36,33 2 222,-1-3 0,1-1 0,71-15 0,12-13 1194,216-88-1,-334 118-1427,-2 0 8,1 1 1,-1 0-1,0-1 1,0 1-1,0-1 1,0 1-1,0-1 1,1 1-1,-1-1 1,0 0-1,0 0 1,-1 1-1,1-1 1,0 0-1,0 0 1,0 0-1,0 0 1,-1 0-1,1 0 0,-1 0 1,1 0-1,0-2 1,-1 3-113,-1-1 1,1 1-1,-1 0 0,1-1 0,0 1 1,-1 0-1,1 0 0,-1-1 1,1 1-1,-1 0 0,1 0 0,-1 0 1,1 0-1,-1 0 0,1 0 1,-1 0-1,0 0 0,1 0 0,-1 0 1,1 0-1,-1 0 0,1 0 1,-1 0-1,1 0 0,-1 0 1,0 1-1,-18 5-2898,-5 20-1947,-2 11-1910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54 356 1361,'0'0'8313,"-8"-18"-7331,-28-59-59,34 74-849,1 0 0,-1-1 0,1 0 1,0 1-1,0-1 0,1 1 1,-1-1-1,1 0 0,-1 0 0,1 1 1,0-1-1,1 0 0,-1 0 1,1 1-1,-1-1 0,1 0 0,0 1 1,1-1-1,1-3 0,0 2-28,1-1 0,0 1-1,1 0 1,-1 0 0,1 1-1,0-1 1,9-5 0,-4 2 10,9-7 3,1 0 0,36-19 0,-46 29-56,-1 0-1,1 1 1,0 1 0,0 0-1,1 0 1,-1 1-1,1 0 1,19-1-1,-29 3-2,1 0-1,0 0 0,-1 1 1,1-1-1,0 0 0,-1 1 0,1 0 1,-1-1-1,1 1 0,-1 0 1,1-1-1,-1 1 0,1 0 1,-1 0-1,0 0 0,0 0 1,1 1-1,0 1 0,1 0-2,0 1 0,-1 0 0,1 0 0,-1 1 0,0-1 0,2 7 0,1 8 0,-1-1 0,3 28 0,-6-39 9,5 33 0,-1-11 61,1 44 1437,-6-84 94,1-7-1509,1 0-1,0 0 1,1 1 0,1-1 0,1 1 0,12-30 0,-12 34-88,1 0 1,0 1-1,1 0 1,0 1 0,1-1-1,0 2 1,1-1-1,0 1 1,18-15-1,-22 21-14,0 1 1,0 0-1,0 0 0,1 1 0,-1 0 0,0-1 0,1 2 0,10-3 0,-13 3 5,0 1-1,-1 0 0,1-1 1,0 1-1,0 0 0,0 1 0,-1-1 1,1 0-1,0 1 0,0-1 1,-1 1-1,1 0 0,0 0 0,-1 0 1,1 1-1,-1-1 0,1 0 1,-1 1-1,0 0 0,4 3 1,1 4 7,0-1 0,-1 1 1,-1 1-1,0-1 1,0 1-1,-1 0 0,0 0 1,0 0-1,-1 0 1,-1 1-1,3 15 1,-1 16-980,0 65 0,-5-88 73,1-9-259,0 0-1,0 0 1,3 17-1,11 6-4118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1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 1489,'0'0'7539,"5"-4"-6002,-4 3-1516,-5 3 198,-3 4-116,-560 380 3777,549-377-3876,11-6-51,1 1 0,0-1 1,0 1-1,0 0 0,0 0 0,0 1 0,-6 7 0,11-11-65,1-1 58,0 0 0,0 0-1,0 0 1,0 0 0,0 0 0,-1 0 0,1 1 0,0-1 0,0 0 0,0 0-1,0 0 1,0 0 0,0 0 0,0 1 0,0-1 0,0 0 0,0 0 0,0 0-1,-1 0 1,1 1 0,0-1 0,0 0 0,0 0 0,0 0 0,0 1 0,0-1-1,0 0 1,1 0 0,-1 0 0,0 0 0,0 1 0,0-1 0,0 0 0,0 0-1,0 0 1,0 0 0,0 1 0,0-1 0,0 0 0,0 0 0,1 0 0,-1 0-1,0 0 1,0 0 0,0 1 0,0-1 0,0 0 0,1 0 0,-1 0 0,0 0-1,0 0 1,0 0 0,0 0 0,1 0 0,-1 0 0,0 0 0,0 0 0,0 0-1,0 0 1,1 0 0,-1 0 0,0 0 0,0 0 0,0 0 0,1 0 0,-1 0-1,0 0 1,0 0 0,30 0-4065,15 0-1708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4786,'0'0'6419,"155"-7"-5683,-109 4-367,-17 3-145,-10 0-192,-9 0-64,-20 0-2625,-25 0 15,-8 0-319,3 0 1056,5 5-464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3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53 3618,'0'0'9209,"0"-8"-8408,2-36 2451,-29 44-2537,21 0-692,0 1 0,0 0 0,1 0 1,-1 1-1,0-1 0,0 1 0,1 1 1,-1-1-1,1 1 0,0 0 0,0 0 1,0 0-1,0 1 0,-7 7 0,-6 7 89,0 1-1,-16 23 1,19-24-14,-7 10 222,2 1-1,-30 53 0,41-65-178,1 1 0,1 0 0,1 0 0,1 0 0,0 1 0,-4 35 0,6 23 283,3 0-1,14 113 0,-2 318 122,-13-334-508,1-131-29,-14 334 100,9-334-96,-2 0 0,-2 0 0,-1-1 0,-2 0 0,-2-1 0,-31 62 0,35-84-4,-2 0 1,0 0-1,-1-2 1,0 0-1,-2 0 1,-17 16-1,20-23 2,-1 0-1,0 0 1,0-1-1,-1-1 1,0-1-1,0 0 1,-1 0 0,0-2-1,-18 5 1,-10-1 50,-1-2 0,0-2 1,-1-3-1,-72-3 0,112 0-56,0 1-1,0 0 1,0-1 0,0 0 0,1 0-1,-1-1 1,0 1 0,1-1-1,-1 0 1,1 0 0,-1-1-1,-4-3 1,6 4 6,1 0 0,0-1 0,-1 1-1,1-1 1,0 0 0,1 1 0,-1-1 0,0 0 0,1 0 0,0 0 0,-1 0 0,1-1-1,0 1 1,1 0 0,-1 0 0,0-1 0,1 1 0,0 0 0,0-5 0,0 2-25,0 0 0,0 0 0,1 0 1,-1 0-1,2 0 0,-1 0 0,4-9 1,-4 12 5,1 0 0,0 0 1,0 0-1,0 0 0,1 0 0,-1 0 1,1 1-1,-1-1 0,1 1 1,0 0-1,0-1 0,0 1 1,0 1-1,5-3 0,0 0-1,0 1 0,1 0 0,0 0 0,0 1 0,0 0 0,17-1 0,56 3-80,-64 1 85,-14-1 6,0 1 0,1-1 0,-1 1 0,0 0 0,0 1 0,0-1 0,0 1 0,0 0 0,0 0 0,0 0 0,0 0 0,-1 1 0,1-1 0,-1 1 1,0 0-1,1 0 0,-1 0 0,-1 1 0,1-1 0,0 1 0,2 6 0,4 6 7,-1 2 1,0-1-1,8 33 1,-7-20-5,6 14 64,-3 2 0,-2 0 0,-1 0 1,-3 1-1,1 82 0,-7-87 17,1 38 253,-3 1 0,-22 133 0,9-141-288,-7 103 1,14-31-14,-5 156 142,14-221-192,13 93-1,-8-132 12,2 0 1,1-1-1,3 0 1,18 43 0,14 37 4,-30-74 23,35 71 1,-41-105-40,0 0 1,1 0 0,0-1-1,0 0 1,16 13 0,-14-13 19,1 0-1,-2 1 1,1 0 0,8 15 0,-11-14-14,11 20 20,33 42 0,-43-64-12,0-1 0,1 0 1,0-1-1,0 0 0,1 0 0,0-1 1,19 10-1,5 0 32,125 59 66,-141-70-59,1 0 0,1-2 0,-1 0 1,1-1-1,0-1 0,31 0 0,-48-3 214,13-2-1496,-16 1 853,-1 0 1,1 0 0,0 1-1,-1-1 1,0 0 0,1 0-1,-1 0 1,1 1 0,-1-1-1,0 0 1,1 0-1,-1 0 1,0 0 0,0 0-1,0 0 1,0 0 0,0 0-1,0 0 1,0-1-1,0-23-11440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2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6 1601,'-3'-1'508,"0"0"0,1 0-1,-1 0 1,0 1 0,0-1 0,0 1 0,0 0 0,0 0 0,0 0 0,-4 0 0,5 1-318,0-1 0,-1 0 1,1 1-1,-1-1 0,1 1 1,0 0-1,-1 0 0,1 0 1,0 0-1,0 0 0,0 1 1,-1-1-1,1 1 0,1-1 1,-1 1-1,0-1 0,0 1 1,1 0-1,-4 4 0,3 1-18,-1 0 1,1 0-1,0 0 0,1 0 0,0 0 0,0 0 0,0 1 0,1-1 1,0 11-1,1-4 1284,25-15-757,0-2 1,29-6-1,18-1-340,-63 9-347,-1 0-1,0 1 1,1 0 0,-1 1-1,0 0 1,0 0 0,13 4-1,-16-3-9,0 1 0,0 0 0,0 0 0,0 0 0,-1 1 0,1 0 0,-1 0 0,0 0 0,0 1 0,8 9 0,-7-7-6,0 0-1,-1 0 1,1 1 0,-2 0 0,1 0 0,-1 0 0,0 0-1,-1 1 1,0-1 0,0 1 0,-1 0 0,0 0 0,0 0 0,-1 0-1,-1 0 1,1 0 0,-2 10 0,1-17 7,0 0-1,-1 0 1,1-1-1,-1 1 1,1 0 0,-1 0-1,0-1 1,1 1-1,-1 0 1,0-1-1,0 1 1,0-1 0,0 0-1,-1 1 1,1-1-1,0 0 1,-2 2 0,-1 0 7,0 0 1,0-1 0,0 1 0,-1-1 0,1 0-1,-7 2 1,-7 1 23,-1 0-1,-27 2 1,40-6-36,-67 6 138,-93-4 1,132-3-47,28 0-43,-1 0-1,0-1 0,1 1 1,-1-2-1,-9-2 1,15 4-149,0 0 0,0 0 0,0-1 0,0 1 0,0 0 0,0-1 0,0 1 0,1-1 1,-1 1-1,0-1 0,0 0 0,0 1 0,1-1 0,-1 0 0,0 1 0,1-1 0,-1 0 1,0 0-1,1 0 0,-1 1 0,1-1 0,-1 0 0,1 0 0,0 0 0,-1 0 1,1 0-1,0 0 0,0 0 0,0 0 0,0 0 0,0 0 0,0 0 0,0 0 0,0 0 1,0 0-1,0 0 0,0 0 0,0 0 0,1 0 0,-1 0 0,1 0 0,-1 0 1,1-1-1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7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140 109 1297,'0'0'4463,"-10"0"-3636,-8 0-580,-60 0 2859,44-1 3036,257-33-5625,-75 9-570,25 4-1848,2 5-3582,-45 5-990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7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3298,'0'0'7662,"0"-9"-6576,0-23-600,0 30-415,0 5-24,0 25-35,0 488 599,4-429-2088,8-31-3169,-1-22-407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43 102 2097,'0'0'5546,"-4"15"-5191,-2 1-239,3-7-46,-1 1-1,2-1 1,-1 1-1,2 0 1,-1 0-1,1 0 1,0 12 0,1-12-50,0-1 23,0-1-1,1 1 0,2 12 1,-2-17-36,0-1 1,0 0 0,0 0 0,0 0-1,1 1 1,0-1 0,0-1-1,0 1 1,0 0 0,0 0 0,5 4-1,1 0 89,0 0 0,0-1 0,1 0 0,-1-1 0,2 1 0,-1-2 0,0 1 0,1-1-1,0-1 1,0 0 0,0 0 0,0-1 0,0 0 0,1-1 0,-1 0 0,0 0 0,21-3 0,-28 1 23,0 0 1,0 0-1,0-1 1,0 1 0,-1-1-1,1 1 1,-1-1-1,1 0 1,-1 0-1,0-1 1,1 1 0,-1 0-1,0-1 1,0 1-1,-1-1 1,1 1 0,-1-1-1,1 0 1,-1 0-1,0 0 1,0 0 0,0 0-1,1-4 1,2-11 364,0 0 0,2-29 0,-6 44-434,3-34 655,-3-39-1,-1 71-668,0 0 1,0 1 0,0-1-1,-1 0 1,0 0-1,0 1 1,0-1-1,0 1 1,-1-1-1,0 1 1,1 0-1,-2 0 1,1 0 0,0 1-1,-1-1 1,0 1-1,0 0 1,0 0-1,0 0 1,0 0-1,-9-3 1,1 0-37,0 0 0,-1 1 1,0 1-1,0 0 0,0 0 0,-1 1 0,-13 0 1,18 2-192,1 0 1,-1 1 0,0 0 0,1 0 0,-1 1-1,-11 2 1,17-2 7,1 0-1,0 0 0,0 0 1,-1 0-1,1 0 0,0 0 1,0 1-1,0-1 0,0 1 1,0 0-1,1-1 0,-1 1 1,0 0-1,1 0 0,-1 0 1,1 0-1,0 0 0,0 0 0,-1 0 1,2 1-1,-1-1 0,0 0 1,0 1-1,1-1 0,-1 6 1,-2 36-3814,3 4-1053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8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448 246 4082,'0'0'1283,"-1"-23"518,-7-77 69,8 95-1747,-1-1-1,-1 1 1,1-1-1,-1 1 1,0-1 0,-1 1-1,1 0 1,-1 0-1,0 0 1,0 1 0,0-1-1,-1 1 1,1-1-1,-1 1 1,0 0-1,-1 0 1,1 1 0,-1 0-1,1-1 1,-1 1-1,-9-3 1,2 1 35,0 1 0,0 1-1,0 0 1,-1 1 0,1 0 0,-1 1-1,-18 1 1,23 0-150,1 1-1,-1 0 1,0 0-1,1 0 1,0 1-1,-1 0 1,1 1-1,0-1 1,0 2-1,0-1 0,1 1 1,-1 0-1,1 0 1,0 0-1,0 1 1,0 0-1,1 1 1,-1-1-1,1 1 1,1 0-1,-1 0 1,1 0-1,0 1 1,-5 10-1,6-9-8,1 0 0,0-1 0,0 1 0,0 0 0,0 9 0,2-13 2,-1 0 0,1 0 1,0 1-1,0-1 0,1 0 0,-1 0 0,1 0 0,0 0 1,0 0-1,0 0 0,3 6 0,0-6 1,-1 0-1,1 0 1,0 0-1,0 0 1,1-1-1,-1 1 1,1-1-1,0 0 1,-1 0-1,1-1 1,1 0-1,-1 1 1,0-2-1,0 1 1,8 1-1,8 1 12,1 0 1,34 1-1,-40-4-18,-5 0 15,1 0 1,-1-1-1,0-1 0,16-2 1,-25 3-3,1-1 0,-1 1 0,1-1 0,-1 0 0,1 0 0,-1 0 0,0 0 0,1-1 0,-1 1 0,0-1 0,0 1 0,0-1 1,0 0-1,0 0 0,0 1 0,-1-2 0,1 1 0,0 0 0,-1 0 0,0 0 0,1-1 0,-1 1 0,1-5 0,2-9 941,-2 0-1,0 0 0,0-22 1,-1 213-1142,-4 222 306,0-360-102,0 0 1,-3 0-1,-14 49 1,17-72-9,-2 0-1,0 0 1,-1-1 0,0 0 0,-1 0 0,0 0 0,-1-1 0,-1 0-1,0 0 1,0-1 0,-18 15 0,22-22 6,0 0 0,0-1 0,-1 1 0,0-1 0,0-1 0,0 1 0,0-1 0,0 0 0,-8 2 0,-2-2 43,1 0 0,-27-1-1,37-1-42,0 1-1,0-2 0,0 1 0,0 0 0,1-1 1,-1 0-1,0 0 0,0-1 0,1 1 0,-1-1 1,1 0-1,-1 0 0,1-1 0,0 1 0,0-1 1,0 0-1,0 0 0,0 0 0,1-1 0,-1 1 1,1-1-1,0 0 0,0 0 0,0 0 0,1 0 1,-4-8-1,2 2-42,0 1 0,1-1 1,1 1-1,0-1 0,0 0 0,0 0 0,2 0 1,-1 0-1,1 0 0,0 0 0,1 0 1,1 0-1,-1 0 0,1 1 0,1-1 1,0 0-1,0 1 0,1 0 0,0-1 1,1 2-1,0-1 0,0 0 0,1 1 0,0 0 1,0 1-1,1-1 0,0 1 0,11-8 1,5-2-1051,0 1 0,1 1 1,1 1-1,43-17 0,28-8-4030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8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4482,'0'0'5728,"18"29"-4912,8 11-446,21 47-1,-42-77-296,-2 1-1,1 0 0,-1 0 0,-1 0 0,0 0 0,-1 0 0,0 0 1,0 0-1,-1 1 0,-2 12 0,1 9 180,2 8-10,0 25-24,-1-60-185,-1 0 1,1 1-1,-2-1 0,1 0 0,0 0 0,-1 0 1,-4 8-1,6-14-22,0 1 1,0-1-1,0 1 1,0-1-1,-1 1 1,1-1-1,0 1 1,0-1-1,-1 1 1,1-1-1,0 0 1,-1 1-1,1-1 0,-1 1 1,1-1-1,0 0 1,-1 1-1,1-1 1,-1 0-1,1 0 1,-1 1-1,1-1 1,-1 0-1,1 0 1,-1 0-1,1 0 1,-1 1-1,1-1 1,-1 0-1,1 0 0,-1 0 1,1 0-1,-1 0 1,1 0-1,-1-1 1,1 1-1,-1 0 1,0 0-1,1 0 1,0 0-1,-2-1 1,1 0 93,0 0 0,-1 0 0,1 0 0,0-1 0,0 1 0,0 0 0,0-1 0,0 1 0,0-1 0,0 1 0,-1-4 0,-2-8 129,1-1 1,0 1-1,1-1 0,1 1 1,0-1-1,1-24 0,0 18-41,1 10-127,-1 0 1,2-1-1,-1 1 1,1 0 0,1 0-1,0 0 1,0 0-1,1 1 1,0-1-1,6-10 1,1 3-3,1 1 1,0 0-1,1 0 0,18-16 1,-23 25-56,0 0 1,0 1 0,0 0 0,1 0-1,0 1 1,0 0 0,1 0 0,10-3-1,-16 7-11,1-1-1,-1 1 1,0 0-1,1 0 1,-1 0-1,1 1 1,0 0-1,-1-1 1,1 2-1,-1-1 1,1 0-1,-1 1 0,1 0 1,-1 0-1,1 1 1,-1-1-1,0 1 1,1 0-1,-1 0 1,0 0-1,4 3 1,-1 2-28,-1 0 0,0 0 0,0 0 0,0 1-1,-1-1 1,-1 1 0,1 1 0,-1-1 0,0 1 0,-1-1 0,4 16 0,0 3-832,-2 1-1,4 47 1,-7 40-4481,-2-76 2703,0 40-4003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4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5859,'0'0'5893,"24"-11"-5429,-4 2-410,1 0-1,40-10 0,-59 19-47,1-1 0,-1 1 0,0 0 0,1 0 0,-1 0-1,0 0 1,1 1 0,-1-1 0,0 0 0,1 1 0,-1 0-1,0 0 1,0-1 0,0 1 0,1 0 0,-1 1 0,0-1-1,0 0 1,-1 1 0,1-1 0,0 1 0,2 2 0,0 1 0,-1 0 1,1 0 0,-1 1 0,0 0 0,4 9 0,-6-11-9,5 11 7,-2 1 0,0-1 1,-1 1-1,-1 0 0,0 0 1,-1 0-1,-2 18 0,1-29 1,0-1-1,-1 0 0,1 1 0,-1-1 0,0 1 0,0-1 0,-1 0 1,0 0-1,1 0 0,-1 0 0,-1 0 0,1 0 0,0 0 0,-1-1 1,0 1-1,0-1 0,-6 6 0,3-4 48,1-1 0,-1-1 0,0 1 0,0-1 0,0 0 0,0 0 0,0 0 0,-1-1 0,1 0 0,-1-1 0,-9 2 0,67-9 2792,91-2-2734,-139 8-114,1 0 0,-1 0 0,1 1 0,-1-1 0,0 1 0,1 0 0,-1 0 0,0 0 0,1 0 0,-1 1 0,0-1 0,0 1 0,0 0 1,0-1-1,-1 2 0,1-1 0,0 0 0,-1 0 0,0 1 0,1 0 0,-1-1 0,3 6 0,-2-3 0,-1 1 0,1 0 0,-1 0 0,0 0 0,0 0 0,-1 0 0,1 0 0,-2 0 0,1 1 0,-1-1 0,0 9 0,-1-10 6,0-1 0,0 0 1,0 0-1,-1 0 1,1 0-1,-1 0 0,0 0 1,0-1-1,-1 1 1,1 0-1,-1-1 0,0 0 1,0 1-1,0-1 0,0-1 1,0 1-1,-1 0 1,1-1-1,-1 1 0,-7 2 1,-4 3-84,0-1 1,-1 0 0,0-2 0,-20 6-1,-17-3-2153,-8-6-1937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3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73 1088,'0'0'6315,"-1"-7"-5504,-1-24-29,2 31-758,0-1 0,-1 1 0,1-1 0,0 1 0,0 0 1,0-1-1,-1 1 0,1-1 0,0 1 0,0-1 0,-1 1 0,1 0 0,0-1 0,-1 1 0,1 0 0,-1-1 0,1 1 0,0 0 0,-1 0 0,1-1 1,-1 1-1,1 0 0,-1 0 0,1 0 0,0-1 0,-1 1 0,1 0 0,-1 0 0,1 0 0,-1 0 0,1 0 0,-1 0 0,1 0 0,-1 0 0,1 0 1,-1 0-1,1 1 0,-1-1 0,1 0 0,-1 0 0,-3 1 64,-1-1-69,-1 0-1,1 0 1,0 1-1,-1 0 1,1 0-1,0 0 1,0 1-1,0 0 1,0 0-1,0 0 1,0 0-1,-5 5 1,2-2-15,1 1 0,0 1 0,1-1 0,0 1 0,0 0 1,-8 13-1,4-5-8,2 0 1,0 0-1,1 0 1,0 1 0,1 1-1,-7 29 1,8-16-5,1 1 0,-1 60 0,5-79 13,0 0 0,0 1 0,2-1 0,-1 0 1,1 0-1,1 0 0,1 0 0,-1 0 0,2-1 0,0 1 1,0-1-1,1 0 0,0 0 0,1-1 0,13 16 0,-6-10 8,2 0 0,0-1-1,0-1 1,2-1 0,0 0-1,30 16 1,-37-23 22,1 0 1,0-1-1,1-1 1,-1 0-1,1 0 1,0-2-1,0 1 1,0-1-1,0-1 1,1-1-1,-1 0 1,15-2-1,-25 2 10,1-1 0,-1 0 0,0 0 0,0 0 0,0 0 0,0-1 0,0 1 1,0-1-1,0 0 0,-1 1 0,1-1 0,-1-1 0,1 1 0,-1 0 0,3-3 0,-1-1 43,0 0 0,0-1 0,0 1 1,-1-1-1,0 1 0,4-11 0,-1-5 173,-1 0 0,-1-1 0,3-32 0,-4-282 1299,-3 326-1522,0 3-14,-1 1 0,0 0 0,0-1 0,0 1-1,-1 0 1,0 0 0,0 0 0,-1 0 0,0 0-1,0 0 1,-1 1 0,1-1 0,-2 1 0,1 0-1,0 0 1,-1 1 0,0-1 0,-1 1 0,1 0-1,-1 1 1,0-1 0,0 1 0,-1 0 0,-6-3-1,-1 1-60,-1-1 0,1 2 0,-1 0 0,-1 1 0,1 0-1,-23-1 1,-94-1-1633,132 6 1669,-10 0-582,1 0 1,-1 0-1,0 1 0,1 0 1,-1 0-1,1 1 0,0 1 1,0 0-1,-16 6 0,-8 15-4582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3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 4562,'0'0'6144,"-11"0"-5762,5 0-369,-1 0 1,1 1 0,0 0-1,-1 0 1,1 0 0,0 1-1,0 0 1,0 0-1,0 1 1,0 0 0,1 0-1,-1 0 1,1 0 0,0 1-1,0 0 1,0 0 0,-5 5-1,-15 16 156,0 1 0,2 1 0,1 1-1,1 1 1,2 0 0,0 2 0,-23 54 0,26-44 27,2 0 0,1 1 0,3 1 0,1 0 0,-6 83 0,11-66-7,10 118 0,-3-152-170,1 1 1,1-2 0,1 1 0,2-1 0,1 0-1,0 0 1,14 23 0,-12-29-268,0 0-1,2-1 1,0 0 0,1-1-1,0-1 1,2 0 0,-1-1-1,2 0 1,0-2 0,1 0 0,0-1-1,1 0 1,29 12 0,21 1-2045,-16-8 389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4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36 317 3025,'0'0'4787,"-6"-22"-3125,-19-69-534,24 87-1062,0-1 0,0 1 0,0-1 0,1 0 0,0 1-1,0-1 1,0 0 0,0 1 0,1-1 0,0 0 0,0 1 0,0-1 0,1 1 0,2-8-1,0 6-38,0 0 0,1 0 0,-1 0 0,1 0 0,1 1 0,6-6 0,-4 4 13,1-2 22,2 1 1,-1 0 0,1 0 0,1 1-1,-1 0 1,17-6 0,-20 10-53,-1 0 0,1 1 0,0 0 0,0 0 0,0 1 0,0 0 1,0 0-1,0 1 0,0 0 0,0 1 0,15 2 0,-19-2-14,0 1 0,-1 0 0,1 0 0,-1 0 0,1 0 0,-1 1 0,0-1 1,1 1-1,-1 0 0,-1 0 0,1 0 0,0 1 0,-1-1 0,0 0 0,1 1 0,-2 0 0,1 0 0,0-1 0,1 8 0,3 5-13,-1 0-1,0 1 0,2 24 1,-3 1 23,-4 76 1,0-112-8,-1 0 1,0 0-1,0 0 1,0 0-1,-3 8 1,3-11 23,0-1 1,0 0-1,0 1 1,0-1-1,-1 0 1,1 0-1,-1 0 1,1 0 0,-1 0-1,1-1 1,-1 1-1,0 0 1,0-1-1,0 1 1,-4 1-1,6-3 5,0 0 0,0 1 0,-1-1 0,1 0 0,0 0 0,0 0-1,0 0 1,0 0 0,0 0 0,0 0 0,0 0 0,-1 0 0,1 0-1,0 0 1,0 0 0,0 0 0,0 0 0,0 0 0,-1 0 0,1 0-1,0 0 1,0 0 0,0 0 0,0 0 0,0 0 0,0 0 0,0 0-1,-1-1 1,1 1 0,0 0 0,0 0 0,0 0 0,0 0 0,0 0-1,0 0 1,0 0 0,0 0 0,0 0 0,0-1 0,-1 1-1,1 0 1,0 0 0,0 0 0,0 0 0,0 0 0,0 0 0,0-1-1,0 1 1,0 0 0,0 0 0,0 0 0,0 0 0,0 0 0,0 0-1,0-1 1,0 1 0,0 0 0,0 0 0,0 0 0,0 0 0,0 0-1,1 0 1,-1 0 0,0-1 0,0 1 0,0 0 0,0 0 0,0 0-1,0 0 1,0-4 42,1-11 68,0 0 0,1 1 0,1-1 0,0 0 0,1 1 0,7-17 0,2 0-47,30-51-1,-36 69-48,1 1 0,1 0 1,0 0-1,0 1 0,1 0 0,1 1 0,0 0 0,16-11 0,-21 17-48,0 0-1,1 1 0,-1 0 0,1 0 1,0 0-1,0 1 0,0-1 0,0 2 1,0-1-1,0 1 0,0 0 0,1 1 1,-1 0-1,0 0 0,0 0 0,1 1 1,-1 0-1,12 3 0,-15-2-2,0 0-1,-1 0 1,1 0-1,0 1 1,-1 0-1,1-1 1,-1 1-1,0 0 1,0 1-1,0-1 1,0 0-1,-1 1 1,1 0-1,-1-1 1,0 1-1,0 0 1,0 0 0,-1 0-1,1 1 1,-1-1-1,1 6 1,3 11-88,-2 1 0,3 41 0,-4 118-3250,-3-111 465,1 4-2246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4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1056,'0'0'8412,"0"-19"-7953,0 7-444,-1 5-13,1 1 1,1 0 0,-1 0 0,1-1 0,1-6 0,-1 10-4,1 0 1,-1 1-1,0-1 1,1 0-1,0 1 1,-1-1-1,1 1 1,0-1-1,0 1 0,1 0 1,-1 0-1,0 0 1,5-3-1,4-2 35,1 1 1,0 0-1,0 1 0,1 0 1,-1 0-1,1 1 0,0 1 0,0 1 1,0-1-1,1 2 0,-1 0 0,17 1 1,-29 0-25,0 1 0,-1-1 0,1 0 0,0 1 0,0-1-1,0 1 1,0-1 0,0 1 0,0 0 0,-1-1 0,1 1 0,0 0 0,-1-1 0,1 1 0,0 0 0,-1 0 0,1 0 0,-1 0 0,1 0 0,-1-1 0,0 1 0,1 0 0,-1 2 0,9 28 33,-7-24-10,6 39 127,-1 0 1,-3 0 0,-2 75 0,-2-116-135,-2 9 5480,6-21-2065,4-3-4880,45-47 1484,57-56-2,-97 100 85,0 0 1,16-25-1,4-4 295,-32 49-364,1 0 0,-2 0 0,1 0-1,-1-1 1,-1 14 0,1-13-33,-13 145-26,0 2-3,13-152 13,-1 2-59,1 0 0,0 1 0,1-1-1,-1 1 1,1-1 0,2 9 0,-2-12-37,0 0 0,0 1 0,-1-1-1,1 0 1,0 0 0,0 0 0,0 0 0,1 0 0,-1 0 0,0 0 0,0 0 0,1 0-1,-1 0 1,0-1 0,1 1 0,-1 0 0,1-1 0,-1 1 0,1-1 0,-1 0-1,1 1 1,-1-1 0,3 0 0,65 1-6954,-25-1-591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4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20 1489,'0'0'6493,"-5"-1"-5177,2 0-1206,-11-3 1723,45 3-1007,360-5 1502,-193 2-3066,-1 2-4763,-184 2 995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6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13 1153,'0'0'15188,"7"0"-14993,239 0 1125,-552 0-7755,289-6 7228,15 5-596,1 1 0,-1-1 0,1 0 0,-1 0 0,1 1 0,-1-1-1,1 1 1,-1 0 0,0-1 0,-3 1 0,5 4-149,-9 56-11,3-22 42,-3 62 0,10-100-71,-1 1 0,0-1 0,1 0 0,-1 1 1,1-1-1,-1 1 0,1-1 0,-1 0 0,1 1 0,-1-1 1,1 0-1,-1 0 0,1 1 0,-1-1 0,1 0 1,-1 0-1,1 0 0,0 0 0,-1 1 0,1-1 0,-1 0 1,1 0-1,0 0 0,-1 0 0,2-1 0,22 1 570,-17 0-160,74-3 132,-49 0-323,0 2 1,47 5 0,-71-2-226,0 0 0,0 0-1,0 1 1,0 0 0,0 0 0,-1 1 0,0 0 0,1 0 0,-1 1 0,-1 0 0,9 7-1,-6-4-1,-1 1 0,0 0 0,0 1 0,0-1 0,-1 1-1,-1 1 1,6 11 0,-10-17-17,0 0 1,-1 0-1,1 0 1,-1 0-1,0 7 0,-1-10 19,1 0-1,-1-1 1,0 1-1,0 0 1,0 0-1,0 0 0,0 0 1,-1-1-1,1 1 1,-1 0-1,1 0 1,-1 0-1,1-1 1,-1 1-1,0 0 1,0-1-1,0 1 1,-2 1-1,-1 0 10,0 0 0,0-1 0,-1 0 0,1 0 0,-1 0 0,1 0 0,-1-1 0,0 0 0,-5 1-1,-49 4 24,50-5-27,-139 2-536,113-3-965,15-2-1467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7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27 7091,'0'0'8420,"-13"-26"-8420,21 28-1617,16 13-1856,6-3-1858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7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8388,'0'0'4132,"0"14"-3699,21 510 2472,-20-500-2952,-1-3-710,2-1 1,0 1-1,0 0 0,8 23 0,-10-42 466,1 0 1,-1 0-1,1 0 1,-1 0-1,1 0 0,0 0 1,0 0-1,0-1 1,0 1-1,0 0 1,0 0-1,1-1 0,-1 1 1,0-1-1,1 1 1,0-1-1,-1 0 1,1 1-1,0-1 0,-1 0 1,1 0-1,3 1 1,18 0-3293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7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1 228 2401,'0'0'11187,"6"-9"-10745,-1 2-399,-4 5-35,0 1-1,0-1 1,0 0-1,1 0 0,-1 1 1,1-1-1,-1 0 1,1 1-1,0 0 0,2-2 1,-4 3-5,0 0-1,1 0 1,-1 0 0,1 0-1,-1 0 1,0-1 0,1 1-1,-1 0 1,1 0 0,-1 1-1,1-1 1,-1 0 0,0 0-1,1 0 1,-1 0 0,1 0-1,-1 0 1,0 1 0,1-1-1,-1 0 1,0 0 0,1 0-1,0 1 1,9 16 121,-2-1 32,0-1 0,1 0 0,0 0 1,2-1-1,-1 0 0,2-1 1,0 0-1,25 20 0,-29-26-110,1 0 1,0-1-1,0 0 0,1 0 0,-1-1 0,1-1 0,1 0 0,-1 0 1,0-1-1,1 0 0,0-1 0,-1 0 0,1 0 0,0-1 0,16-1 1,-24-1-3,-1 0 0,1 0 0,-1 0 0,1 0 0,-1 0 0,0 0 0,1-1 0,-1 1 0,0-1 0,0 1 0,0-1 0,0 0 0,0 0 0,-1 0 0,1 0 0,-1 0 0,1 0 1,-1-1-1,0 1 0,1 0 0,-1-1 0,-1 1 0,1-1 0,0 1 0,0-5 0,3-9 257,-1-1 0,2-28 0,-5 44-298,1-161 838,-2 156-835,1 0 1,-1 0 0,0 0 0,0 0-1,-1 0 1,0 0 0,0 0 0,0 1-1,0-1 1,-1 1 0,0-1 0,-1 1-1,1 0 1,-1 0 0,0 1 0,-7-8 0,7 9-71,0 0 0,-1 0 0,1 0 0,-1 1 0,0-1 0,0 1 0,0 0 0,0 0 0,-1 1 1,1 0-1,0 0 0,-1 0 0,1 0 0,0 1 0,-1 0 0,1 0 0,-1 1 0,-9 1 0,11-1-149,0 0-1,0 0 1,0 1-1,0-1 1,1 1-1,-1 0 1,0 0-1,1 0 1,0 1-1,-1-1 1,1 1-1,0 0 1,0 0-1,0 0 0,1 0 1,-3 4-1,0 1-583,0 0-1,1 0 1,0 1 0,0-1-1,1 1 1,-3 10-1,-2 32-4844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8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313 122 6515,'0'0'1699,"-25"-19"-55,-81-59-302,102 75-1278,0 0-1,0 1 1,0-1 0,0 1 0,-1 0 0,1 0 0,0 0-1,-1 1 1,1 0 0,-1 0 0,0 0 0,1 0-1,-1 1 1,0-1 0,0 1 0,-5 1 0,-4 0 67,10-1-122,1 0 0,0 0 0,0 0 0,0 1 0,0-1 0,-1 1 0,1 0 0,0 0 0,0 0 0,0 1 0,1-1 0,-1 1 0,0-1 0,0 1 0,1 0 0,-1 0 0,1 0 0,0 1 0,-1-1 0,1 0 0,0 1 0,0-1 0,1 1 0,-3 4 0,0 1-1,1 0-1,1-1 0,0 1 0,0 0 1,0 0-1,1 0 0,0 0 1,0 15-1,1-20-6,0-1 0,0 1 1,1 0-1,-1 0 0,1 0 0,-1-1 0,1 1 0,0 0 0,0-1 1,0 1-1,1-1 0,-1 1 0,0-1 0,1 1 0,0-1 0,-1 0 1,4 3-1,-2-2 5,1-1 0,0 1 0,0 0 0,0-1 1,0 0-1,0 0 0,0 0 0,1-1 0,7 3 0,7-1 27,0-1 0,0 0-1,0-2 1,21-1-1,-35 1-23,-1 0 12,0 0 0,-1 0 0,1-1 0,0 1 0,-1-1 0,1 0 0,-1 0 0,1 0 0,-1-1-1,1 1 1,-1-1 0,0 0 0,0 0 0,0 0 0,0 0 0,0 0 0,0-1 0,-1 1 0,1-1 0,-1 0 0,5-6 0,-6 6 293,1 0-1,-1 0 1,0 0-1,0-1 1,0 1-1,0 0 1,-1-1-1,1 1 0,-1-7 609,6 20-719,0 9-188,0 0-1,-2 0 1,4 35 0,-1 65 219,-6 319 1355,-2-236-963,2-200-616,-1 0-1,0 0 1,0 0 0,0-1 0,-1 1 0,1 0 0,0 0-1,-1 0 1,1-1 0,-1 1 0,1 0 0,-2 2 0,1-3 28,0 0 0,0-1 0,-1 1 1,1-1-1,0 1 0,0-1 0,0 1 1,0-1-1,-1 1 0,1-1 0,0 0 1,0 0-1,-1 0 0,1 1 0,0-1 1,0-1-1,-3 1 0,2 0 33,-1 0 1,1-1-1,-1 1 0,0-1 0,1 1 1,-1-1-1,1 0 0,0 0 0,-1 0 0,1 0 1,0-1-1,0 1 0,-1-1 0,-1-1 1,0-1 14,-1-1 1,1 0 0,-1 0-1,1 0 1,-4-8 0,-1-3-26,1-1 0,0 0 0,-6-21 0,7 11-117,2-1-1,0 0 1,2 0-1,0 0 1,4-52-1,-1 77-60,1 1-1,-1-1 1,1 0 0,0 1-1,0-1 1,0 1 0,0-1-1,0 1 1,0-1 0,1 1-1,-1 0 1,1 0 0,-1 0-1,1-1 1,0 1 0,0 1-1,0-1 1,0 0 0,0 0-1,1 1 1,-1 0 0,0-1-1,1 1 1,-1 0 0,6-2-1,6-1-1353,1-1-1,0 2 1,24-3-1,-20 3-836,52-7-6040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8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9060,'0'0'2028,"2"25"-1014,2 3-647,10 138 1141,-13 22-246,-1-187-1234,0-1 0,0 1 1,0-1-1,0 1 0,0-1 0,0 1 1,0-1-1,0 1 0,0-1 0,0 0 1,0 1-1,0-1 0,0 1 0,0-1 1,0 1-1,-1-1 0,1 1 0,0-1 1,0 0-1,-1 1 0,1-1 0,0 1 1,0-1-1,-1 0 0,1 1 0,0-1 1,-1 0-1,1 1 0,0-1 0,-1 0 1,1 0-1,-1 1 0,1-1 0,-1 0 1,1 0-1,0 0 0,-1 0 0,1 0 1,-1 0-1,1 1 0,-1-1 0,1 0 1,-1 0-1,1 0 0,-1-1 0,0-3 815,1-12-660,2 0 1,0 0-1,0 1 0,2-1 0,0 0 0,1 1 0,0 0 0,1 0 0,1 0 0,12-20 1,-7 14-165,1 1 0,28-35 0,-37 51-15,0-1 0,1 1 1,-1-1-1,1 1 1,-1 1-1,1-1 0,0 1 1,1-1-1,-1 2 1,0-1-1,1 0 0,0 1 1,-1 0-1,1 1 0,0-1 1,0 1-1,7-1 1,-10 3-16,1-1 0,-1 1 0,0-1 0,0 1 0,1 0 0,-1 0 0,0 0 0,0 1 0,0-1 0,0 1 0,0 0 0,-1 0 0,1 0 0,0 0 0,-1 0 1,0 0-1,1 1 0,-1-1 0,0 1 0,0 0 0,0-1 0,-1 1 0,1 0 0,2 6 0,2 5-52,-1 1 1,0 0-1,-1 0 0,2 17 1,-1-9-790,-2 1 0,0-1 1,-2 1-1,-1 0 0,0 0 0,-2 0 1,-9 46-1,4-52-901,0-1 0,-14 25-1,21-42 1750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0 9108,'0'0'4501,"22"9"-4282,0 0-196,0 1 0,22 13 0,-42-21-20,0 0 0,1 0 0,-1 0 0,0 0 0,0 0 1,0 0-1,-1 1 0,1-1 0,0 1 0,-1 0 0,0-1 0,1 1 0,-1 0 0,0 0 0,-1-1 0,1 1 1,0 0-1,-1 0 0,0 0 0,1 0 0,-1 0 0,0 0 0,-1 0 0,1 0 0,-1 4 0,0 6 2,1-9 3,0-1-1,0 1 0,-1 0 1,1 0-1,-1 0 0,0 0 0,0-1 1,0 1-1,0 0 0,-1-1 1,0 1-1,1-1 0,-1 0 1,-1 1-1,1-1 0,0 0 0,-1 0 1,1 0-1,-1-1 0,0 1 1,0-1-1,0 1 0,0-1 1,-1 0-1,1 0 0,-1-1 0,1 1 1,-1-1-1,1 1 0,-1-1 1,0 0-1,0-1 0,-5 2 1,8-2 218,6 0 60,28-1 61,-15 0-261,0 1-1,30 3 1,-42-2-85,-1 0 1,1 1 0,-1-1-1,1 1 1,-1 0 0,0 0-1,0 1 1,0 0 0,0-1-1,-1 2 1,1-1-1,-1 0 1,6 6 0,-6-5 6,0 1 0,0-1 1,0 1-1,-1 0 0,0 0 0,1 1 1,-2-1-1,1 0 0,-1 1 0,0 0 1,0 0-1,0-1 0,-1 1 0,0 0 1,0 0-1,0 0 0,-1 0 1,0 1-1,-1 8 0,0-14 10,1 1 0,-1 0 0,0 0-1,0-1 1,0 1 0,0 0 0,0-1 0,0 1 0,0-1-1,0 1 1,-1-1 0,1 0 0,-1 1 0,1-1-1,-1 0 1,1 0 0,-1 0 0,0 0 0,1 0 0,-1-1-1,0 1 1,-3 0 0,-46 11 443,46-11-374,-40 4-28,-1-1-1,1-3 1,-53-4 0,95 3-331,0 0 1,0 0 0,0 0 0,0-1-1,0 1 1,0-1 0,0 0 0,0 0 0,1 0-1,-1 0 1,0 0 0,1 0 0,-1-1-1,0 0 1,1 1 0,0-1 0,-1 0-1,1 0 1,0 0 0,0 0 0,0-1-1,0 1 1,-2-5 0,-9-32-7626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5:41:59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6051,'0'0'907,"26"-5"731,112-15 614,-112 18-1850,1 1-1,0 1 1,0 1 0,43 8 0,-46-3-264,0 2 0,0 0 0,-1 2 0,0 1 0,-1 0 1,0 2-1,0 1 0,-2 0 0,0 2 0,29 27 0,-23-16 36,-1 0-1,-2 2 0,0 1 0,-2 1 0,-2 0 0,26 55 0,-30-49 39,-1 0 0,-2 1 0,-2 0-1,7 52 1,-8-21 218,-3 111 0,-6-124-249,-4-1 1,-1 0-1,-3 0 0,-29 102 1,14-88-15,-3 0 1,-3-2 0,-3-1-1,-64 97 1,69-123-251,-3-1-1,-1-1 1,-2-2-1,-1-1 1,-2-1-1,-1-2 1,-76 50 0,94-71-1185,-31 13 1,-20 0-4058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4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 1169,'0'0'9988,"-12"0"-1501,152-2-7283,-71 0-2662,0 1-6687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4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3730,'0'0'7302,"0"2"-6909,0-1 0,-1 0 1,1 0-1,0 1 0,0-1 1,0 0-1,-1 0 0,1 1 1,1-1-1,-1 0 0,0 0 1,0 1-1,1 1 0,5-1-237,0 0 1,0 0-1,0-1 0,0 0 0,1 0 1,-1-1-1,0 0 0,7 0 1,2 0-83,10 1-93,106 0-932,-44-7-4658,-27-4-3014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4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2561,'0'0'8775,"-1"-4"-7865,1 2-742,-3-8 184,2 8-98,1 7 207,-3 94 1100,3-109 394,0-50 1169,-1 264-3089,-1-78-1214,2-42-3093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46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 5346,'0'0'7871,"-8"-1"-7279,5 1-577,1-1 0,-1 1 0,0 0 0,1 0 0,-1 0 0,1 0 0,-1 0 0,1 0 0,-1 1 0,1 0 0,-1-1 0,1 1 0,-1 0 0,1 0 0,-1 0 0,1 1 0,0-1 0,0 0 0,0 1 0,0-1 0,0 1 0,0 0 0,0 0 0,0 0 0,1 0 0,-1 0 0,1 0 0,-3 4 0,-6 13-6,0 0 0,1 1 1,2 0-1,-1 0 0,2 1 0,1 0 0,1 0 1,0 0-1,2 0 0,0 1 0,2-1 1,2 33-1,-1-50-6,0-1 1,-1 1-1,2 0 1,-1 0-1,0-1 0,1 1 1,-1 0-1,1-1 1,0 0-1,0 1 0,1-1 1,-1 0-1,1 0 1,-1 0-1,6 3 0,-3-1 9,1-1 0,0-1 0,0 1-1,1-1 1,-1 0 0,1 0-1,13 3 1,5-1 68,-1-2-1,1 0 1,44-1 0,-55-2 34,2 0 278,0 0-1,0-1 1,31-6 0,-41 6-242,-1-1 0,0 1 0,0-2 0,-1 1 0,1 0 1,0-1-1,-1 0 0,1 0 0,-1 0 0,0-1 1,0 1-1,0-1 0,-1 0 0,1 0 0,-1 0 1,3-6-1,-1 1 121,-1-1 1,-1 0 0,1 0 0,-2 0-1,1 0 1,-2 0 0,1 0-1,-1-1 1,-1 1 0,-1-21-1,1 14-28,-1 9-200,0 0 1,0-1-1,-1 1 1,0 0-1,0 0 1,-1 0-1,0 1 1,0-1-1,-1 0 0,0 1 1,0 0-1,0 0 1,-1 0-1,-1 1 1,1 0-1,-1 0 1,0 0-1,0 0 1,-12-7-1,6 5-511,0 0 0,-1 0 0,0 2 0,-1-1 0,1 2 0,-1 0 0,0 0 0,-1 1-1,1 1 1,-20-2 0,-25 4-5414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8:4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 2849,'0'0'12030,"-23"1"-4523,29 0-7520,0 1-1,0-1 1,0 0 0,1-1-1,-1 1 1,7-1 0,13 0-3,479 4 101,-299-5-55,680 1 252,-684-10-47,-187 6 1272,-14 1-585,-11 1-5429,-25-1-1221,-18-2-3949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3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2905 258 688,'0'0'10349,"2"-10"-9511,12-40 722,-14 49-1435,0-1 0,0 1 0,0 0 0,0 0 0,0 0 1,0 0-1,0 0 0,-1 0 0,1 0 0,0 0 0,-1 0 0,1 0 0,0 0 0,-1 0 0,1 0 0,-1 1 0,0-1 0,1 0 0,-1 0 0,0 0 0,1 1 0,-1-1 0,0 0 0,0 1 0,0-1 0,0 0 0,1 1 0,-1-1 0,-2 0 0,-36-14-574,27 11 778,-75-33 191,53 22-434,-1 1-1,-38-11 1,4 10-20,-81-7 0,-72 5 292,155 13-283,-272 1 753,327 4-791,-245 26 613,220-21-599,-84 16 130,1 5-1,1 5 1,2 5-1,-120 57 0,19 6 142,168-73-222,2 1 0,-58 45 0,66-42-61,2 2 1,0 2-1,3 1 1,-40 52 0,61-69-34,1 0 0,1 1-1,1 0 1,1 1 0,0 0 0,2 1 0,0 0 0,2 0 0,0 1 0,1-1 0,-2 40 0,8 72 63,0-117-63,1 0 0,1 0 0,1 0 0,1 0-1,11 27 1,16 20 16,4-1-1,2-2 0,3-2 1,79 89-1,-85-111-17,2-1 1,1-2-1,1-2 0,2-2 0,70 40 1,238 101 14,-250-126-27,54 17-22,272 73-1,-288-95 104,-28-8-78,179 31 1,93-35 57,5-26 69,-227-3-129,-107 1 3,-1-3 0,1-1 0,78-18 0,15-13 96,227-87 0,-338 107-56,-1-2-1,-1-1 1,0-2-1,-2 0 0,0-3 1,29-28-1,228-212 520,-269 245-442,-2-1-1,0 0 0,-1-2 0,-1 1 0,-1-2 1,18-39-1,-9 7 222,26-97 0,-40 120-254,-2 0 0,0-1 0,-3 1 0,1-36 0,-5 45 1,0 0-1,-1 1 1,-1-1-1,-1 1 0,-1-1 1,-14-36-1,-124-259 134,128 292-208,-1 1 0,-1 0 0,-1 1 0,-1 1 0,-1 1 0,-44-37 0,-150-92 59,191 135-63,-25-15-24,-1 2-1,-1 2 0,-94-34 0,108 47 33,18 6-3,0 1-1,-34-7 1,-2-3-13,-146-6-116,-91 7 90,219 10 320,71 5-80,-1-1-40,-6 0-4487,-10 1-590,-10 0-4407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57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1 704,'0'0'4509,"-5"2"-3092,-1-1-1181,3 0 192,-1 0-1,1 0 0,0 0 0,0 0 0,0 0 0,0 1 0,0-1 1,0 1-1,1 0 0,-1 0 0,-3 3 0,4-3-118,2-1-181,-1-1 0,1 1-1,-1-1 1,1 1 0,-1-1-1,1 1 1,0 0 0,-1-1 0,1 1-1,0-1 1,-1 1 0,1 0-1,0-1 1,0 1 0,0 0-1,0 0 1,-1 0 0,2 0-105,0 0 1,0 0 0,0-1-1,-1 1 1,1 0 0,0-1-1,0 1 1,0-1 0,0 1-1,0-1 1,0 1 0,0-1-1,0 0 1,0 1 0,0-1-1,0 0 1,2 0 0,47 8 233,1-3 0,0-1 0,61-4 0,-55-1-112,565 1 2931,-743-10-4111,66 3-4650,14 0-2868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3:23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5394,'0'0'7716,"26"5"-7604,14 0 32,9-3 32,12-2-176,6 0-912,2 0-2434,1-17-3265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19:5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6963,'0'0'5064,"-3"2"-4355,2-2-686,1 0-1,0 0 1,-1 1-1,1-1 0,-1 0 1,1 0-1,0 1 1,-1-1-1,1 0 0,0 0 1,-1 1-1,1-1 1,0 0-1,0 1 0,-1-1 1,1 0-1,0 1 1,0-1-1,-1 1 0,1-1 1,0 0-1,0 1 1,0-1-1,0 1 0,0-1 1,0 1-1,0-1 0,0 1 1,10 6 421,35 0 140,-37-6-477,345 7 2964,-227-9-2335,8 0-49,256 9 331,-377-8-1520,-9 0-1690,6 0-3942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2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2 209 1297,'0'0'14003,"0"-4"-13795,0-20 40,-1 14-178,1 1-1,0-1 0,0 1 0,1 0 0,3-14 0,-3 20-56,1 0 0,-1 0 0,0 0 0,1 0 0,0 0 0,-1 0 0,1 1 0,0-1 0,1 0 0,-1 1 0,0 0 0,1-1 0,-1 1 0,1 0 0,0 0 0,0 1 0,0-1 0,0 0 0,5-1 1,5-2-17,0 1 0,0 1 0,0 0 1,1 1-1,16-1 0,72 2-16,-57 2-2,-43-1 13,1 0-1,0 1 1,-1-1-1,1 1 1,0-1-1,-1 1 0,1 0 1,-1 0-1,1 0 1,-1 1-1,1-1 1,-1 1-1,0-1 0,0 1 1,0 0-1,0-1 1,0 1-1,0 0 1,0 0-1,-1 1 0,1-1 1,-1 0-1,1 0 1,-1 1-1,0-1 1,0 1-1,0-1 0,0 1 1,0 0-1,0 2 1,2 11-8,0 0 0,-1 1 0,0 30 1,-2-30 10,1 161 2379,-1-180-1456,-1-28-613,1 7 100,0 0 0,5-31 1,-4 46-346,1 0-1,0 0 1,0 1 0,1-1 0,0 1 0,1 0 0,-1 0 0,1 0 0,0 0 0,10-10 0,-5 7-65,0 1 1,1 0-1,1 0 0,-1 1 1,17-9-1,60-26-43,-16 8 28,-59 26 20,-11 8 2,0 0 0,1 0 1,-1-1-1,1 1 0,-1 0 1,1 0-1,-1 1 0,1-1 1,-1 0-1,1 0 0,0 1 1,0-1-1,-1 1 0,4-1 0,-5 1-7,0 0-1,0 0 0,1 1 0,-1-1 0,0 0 0,0 0 0,1 0 0,-1 1 0,0-1 0,0 0 0,0 0 0,0 1 0,0-1 0,1 0 0,-1 1 0,0-1 0,0 0 1,0 0-1,0 1 0,0-1 0,0 0 0,0 1 0,0-1 0,0 0 0,0 0 0,0 1 0,0-1 0,0 0 0,0 1 0,0-1 0,0 0 0,-1 1 0,1 3-27,0 408-194,0-409 107,1 0 1,-1 1-1,1-1 0,-1 0 0,1 0 0,0 0 0,0 0 0,0 0 0,1 0 1,-1 0-1,1 0 0,0-1 0,-1 1 0,1-1 0,0 1 0,0-1 0,1 0 0,-1 1 1,1-1-1,-1 0 0,1 0 0,-1-1 0,1 1 0,0-1 0,0 1 0,0-1 1,4 1-1,6 3-929,1-2 1,-1 0-1,0 0 1,28 0 0,20-2-4083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12 5923,'0'0'8067,"1"-3"-6906,7-5 651,-9 26-1295,-4-1-398,-1-1 0,-1 0 1,0 0-1,-1-1 0,-1 0 0,-11 15 0,-3 5 21,-38 61 407,-4-4 0,-4-3 0,-125 125-1,150-166-255,43-47-253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65 11845,'0'0'5891,"5"-9"-5520,-4 7-358,0-1 2,0 0-1,1 0 0,-1 0 0,1 0 0,0 1 0,0-1 1,0 0-1,0 1 0,0-1 0,0 1 0,1 0 0,-1 0 0,1 0 1,0 0-1,-1 0 0,1 0 0,0 1 0,0 0 0,0-1 1,0 1-1,0 0 0,1 0 0,-1 1 0,0-1 0,4 0 0,-2 1-12,18-2 11,-1 2-1,1 0 0,-1 1 1,25 5-1,-41-5-19,0 1-1,0-1 0,0 1 1,0 0-1,-1 1 1,1-1-1,-1 1 0,0 0 1,0 1-1,0-1 0,0 1 1,0 0-1,-1 0 1,1 1-1,-1-1 0,-1 1 1,1 0-1,0 0 1,-1 0-1,3 7 0,-3-2-7,0 1 0,0-1 0,-1 1 0,0-1-1,-1 1 1,0 0 0,-1-1 0,0 1 0,-3 19-1,1-24 25,1 0 0,-1 0 0,-1 0 0,1 0 0,-1 0-1,0 0 1,0-1 0,0 1 0,-1-1 0,0 0-1,0 0 1,0 0 0,-1 0 0,1-1 0,-1 0 0,0 0-1,-1 0 1,-5 3 0,-14 8 21,-1-1 1,-42 16-1,45-20 380,-1-1 0,1-2 0,-2 0 1,1-2-1,-1 0 0,-46 1 2830,75-6-3157,657-17 91,-643 16-155,-7 1 7,1-1-1,-2 0 1,1 0 0,0-1-1,19-6 1,-28 7-79,-1 0 1,0 0-1,0 0 1,0 0-1,-1 1 1,1-1-1,0 0 1,0-1-1,0 1 0,-1 0 1,1 0-1,0 0 1,-1 0-1,1-1 1,-1 1-1,0 0 1,1 0-1,-1-1 0,0 1 1,0 0-1,0 0 1,0-1-1,0-1 1,-4-34-2766,-11 3-1598,-10-6-2835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2141 160 6371,'0'0'2972,"-25"-12"-1115,-83-39-449,75 36-888,-1 2-1,-1 2 0,0 1 1,-45-7-1,50 11-293,-34-4 62,-1 2 0,0 3 0,-1 3 1,-73 8-1,94-1-153,-83 20 1,-42 25 413,115-34-350,-48 16 520,-112 51 1,174-63-582,1 1-1,1 1 1,1 3 0,1 1-1,-52 47 1,38-24 51,1 2 0,3 2-1,-43 62 1,74-91-128,1 0-1,1 1 0,1 1 1,1 0-1,1 1 0,2 0 1,1 1-1,1 0 1,1 0-1,-3 42 0,6-8 63,6 70 1,0-100-85,2 1 1,1-1 0,19 61 0,12-1 15,4-1 0,4-2 1,89 132-1,-95-164-37,4-1 0,1-3 0,3-1 0,2-3 0,3-2 1,1-2-1,72 47 0,-72-59-20,1-3-1,2-1 1,0-3 0,2-3 0,0-2 0,2-3 0,0-2 0,84 10 0,1-12 29,0-6 1,155-12-1,-241-1-8,-1-3-1,0-3 0,-1-1 1,0-4-1,-1-1 1,-1-4-1,74-37 0,-36 7 58,-2-3 0,-2-5 0,95-81 0,-143 106 97,-2-2-1,-2-1 1,-1-1-1,44-63 0,-65 78-52,0 0 0,-2-1 0,0-1 0,-2 0 0,-1-1 0,-1 0 0,-1-1 0,-1 0 0,-1 0 0,2-33 0,-5 6 81,-2 0 0,-2 0-1,-2-1 1,-3 1-1,-19-77 1,0 37 3,-53-132 1,62 190-85,-1 0 0,-2 1-1,-1 2 1,-2 0 0,-1 1 0,-44-47 0,27 42-69,-1 2-1,-1 2 1,-67-40-1,-149-70-204,257 143 155,-109-53-591,92 46-8,0 1 0,0 0 1,0 1-1,-27-3 1,-36 6-3253,-8 2-2228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9 6147,'0'0'8812,"0"-6"-8341,0 3-504,0 5 86,0 93 1505,-18 131 0,-38 257 830,56-479-2469,0-1 0,0 0 0,-1 1 1,0-1-1,1 0 0,-1 1 0,-2 4 1,2-7-213,0 0 0,1 0 0,-1 0 1,0 0-1,0 0 0,0 0 1,0 0-1,0-1 0,0 1 0,0 0 1,0-1-1,0 1 0,0 0 0,-1-1 1,1 1-1,0-1 0,0 0 1,0 1-1,-1-1 0,1 0 0,-2 0 1,-20 1-5492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5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7523,'0'0'10037,"0"-5"-9170,0 2-795,2-10 376,0 13-431,-1 1 1,0 0 0,0 0-1,0 0 1,0 0 0,0 0-1,0 0 1,0 0 0,0 0-1,0 0 1,0 0-1,0 1 1,-1-1 0,2 2-1,19 33 219,31 73 0,6 44 472,-58-152-703,30 94 231,-15-45 17,26 58 0,-40-107-226,1 3 68,-1-1 0,0 0-1,1 1 1,-1-1 0,0 1 0,0-1 0,-1 1-1,1 4 1,-1-7-14,0-1 0,1 1 0,-1-1 0,0 1 0,0-1 0,0 1 0,0-1 0,1 1 0,-1-1 0,0 1 0,0-1 0,1 1 0,-1-1 1,0 0-1,1 1 0,-1-1 0,0 0 0,1 1 0,-1-1 0,1 0 0,-1 1 0,1-1 0,-1 0 0,0 0 0,1 0 0,-1 1 0,1-1 0,-1 0 0,1 0 0,-1 0 0,1 0 0,-1 0 0,1 0 0,-1 0 0,1 0 0,-1 0 0,1 0 0,-1 0 0,1 0 0,-1 0 0,1 0 0,-1-1 0,1 1 0,-1 0 0,1-1 1,30-10 117,314-194 229,-224 126-968,-93 62-1042,-79 31-21901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15 124 2913,'0'0'8111,"-3"0"-6847,-8-4 3884,23-2-3991,45-8-696,91-13 1,11-1-161,-155 27-279,0 0 0,0-1-1,0 0 1,0 0 0,0 0-1,7-4 1,2-7-2305,-8-3-5804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5 123 5475,'-4'5'11960,"58"-5"-11320,199-3 930,-177-2-1264,98-19 0,-158 21-328,0 0-1,-1-2 0,18-7 1,-31 11-148,-1 1 0,1-1 0,-1 0 0,0 0 0,1 0 0,-1 0 0,0 0 0,0 0 0,1 0 0,-1 0 0,0-1 0,0 1 0,-1 0 0,1-1 0,0 1 0,0-1 0,-1 1 0,1-1 0,-1 1 0,1-1 0,-1 1 0,1-1 0,-1 1 0,0-1 0,0 0 0,0 1 0,0-1 0,0 1 0,0-1 0,0 0 0,-1 1 0,1-1 0,-1 1 0,0-3 0,-8-19-4971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4:20:0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56 5555,'0'0'11301,"-16"-34"-10373,56 27-656,24-2-144,17 4 112,4 5-192,-2 0-48,-11 0 0,-16 0-96,-10 0 96,-6 0-1648,-3 0-1154,-2 0-2272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2dc93ac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2dc93ac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1da98c44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1da98c44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1da98c4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1da98c4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d5a59b8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d5a59b8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1d5a59b8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1d5a59b8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1d5a59b8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1d5a59b8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1da98c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1da98c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1da98c4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1da98c4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2dc93ac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2dc93ac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da98c44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da98c44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1da98c4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1da98c4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8.png"/><Relationship Id="rId299" Type="http://schemas.openxmlformats.org/officeDocument/2006/relationships/image" Target="../media/image767.png"/><Relationship Id="rId21" Type="http://schemas.openxmlformats.org/officeDocument/2006/relationships/customXml" Target="../ink/ink643.xml"/><Relationship Id="rId63" Type="http://schemas.openxmlformats.org/officeDocument/2006/relationships/customXml" Target="../ink/ink664.xml"/><Relationship Id="rId159" Type="http://schemas.openxmlformats.org/officeDocument/2006/relationships/customXml" Target="../ink/ink714.xml"/><Relationship Id="rId324" Type="http://schemas.openxmlformats.org/officeDocument/2006/relationships/customXml" Target="../ink/ink797.xml"/><Relationship Id="rId170" Type="http://schemas.openxmlformats.org/officeDocument/2006/relationships/customXml" Target="../ink/ink720.xml"/><Relationship Id="rId226" Type="http://schemas.openxmlformats.org/officeDocument/2006/relationships/customXml" Target="../ink/ink748.xml"/><Relationship Id="rId268" Type="http://schemas.openxmlformats.org/officeDocument/2006/relationships/customXml" Target="../ink/ink769.xml"/><Relationship Id="rId32" Type="http://schemas.openxmlformats.org/officeDocument/2006/relationships/image" Target="../media/image639.png"/><Relationship Id="rId74" Type="http://schemas.openxmlformats.org/officeDocument/2006/relationships/image" Target="../media/image659.png"/><Relationship Id="rId128" Type="http://schemas.openxmlformats.org/officeDocument/2006/relationships/customXml" Target="../ink/ink697.xml"/><Relationship Id="rId335" Type="http://schemas.openxmlformats.org/officeDocument/2006/relationships/image" Target="../media/image785.png"/><Relationship Id="rId5" Type="http://schemas.openxmlformats.org/officeDocument/2006/relationships/customXml" Target="../ink/ink635.xml"/><Relationship Id="rId181" Type="http://schemas.openxmlformats.org/officeDocument/2006/relationships/image" Target="../media/image708.png"/><Relationship Id="rId237" Type="http://schemas.openxmlformats.org/officeDocument/2006/relationships/image" Target="../media/image736.png"/><Relationship Id="rId279" Type="http://schemas.openxmlformats.org/officeDocument/2006/relationships/image" Target="../media/image757.png"/><Relationship Id="rId43" Type="http://schemas.openxmlformats.org/officeDocument/2006/relationships/customXml" Target="../ink/ink654.xml"/><Relationship Id="rId139" Type="http://schemas.openxmlformats.org/officeDocument/2006/relationships/customXml" Target="../ink/ink704.xml"/><Relationship Id="rId290" Type="http://schemas.openxmlformats.org/officeDocument/2006/relationships/customXml" Target="../ink/ink780.xml"/><Relationship Id="rId304" Type="http://schemas.openxmlformats.org/officeDocument/2006/relationships/customXml" Target="../ink/ink787.xml"/><Relationship Id="rId85" Type="http://schemas.openxmlformats.org/officeDocument/2006/relationships/customXml" Target="../ink/ink675.xml"/><Relationship Id="rId150" Type="http://schemas.openxmlformats.org/officeDocument/2006/relationships/image" Target="../media/image693.png"/><Relationship Id="rId192" Type="http://schemas.openxmlformats.org/officeDocument/2006/relationships/customXml" Target="../ink/ink731.xml"/><Relationship Id="rId206" Type="http://schemas.openxmlformats.org/officeDocument/2006/relationships/customXml" Target="../ink/ink738.xml"/><Relationship Id="rId248" Type="http://schemas.openxmlformats.org/officeDocument/2006/relationships/customXml" Target="../ink/ink759.xml"/><Relationship Id="rId12" Type="http://schemas.openxmlformats.org/officeDocument/2006/relationships/image" Target="../media/image629.png"/><Relationship Id="rId108" Type="http://schemas.openxmlformats.org/officeDocument/2006/relationships/customXml" Target="../ink/ink687.xml"/><Relationship Id="rId315" Type="http://schemas.openxmlformats.org/officeDocument/2006/relationships/image" Target="../media/image775.png"/><Relationship Id="rId54" Type="http://schemas.openxmlformats.org/officeDocument/2006/relationships/image" Target="../media/image650.png"/><Relationship Id="rId96" Type="http://schemas.openxmlformats.org/officeDocument/2006/relationships/image" Target="../media/image670.png"/><Relationship Id="rId161" Type="http://schemas.openxmlformats.org/officeDocument/2006/relationships/image" Target="../media/image698.png"/><Relationship Id="rId217" Type="http://schemas.openxmlformats.org/officeDocument/2006/relationships/image" Target="../media/image726.png"/><Relationship Id="rId259" Type="http://schemas.openxmlformats.org/officeDocument/2006/relationships/image" Target="../media/image747.png"/><Relationship Id="rId23" Type="http://schemas.openxmlformats.org/officeDocument/2006/relationships/customXml" Target="../ink/ink644.xml"/><Relationship Id="rId119" Type="http://schemas.openxmlformats.org/officeDocument/2006/relationships/image" Target="../media/image679.png"/><Relationship Id="rId270" Type="http://schemas.openxmlformats.org/officeDocument/2006/relationships/customXml" Target="../ink/ink770.xml"/><Relationship Id="rId326" Type="http://schemas.openxmlformats.org/officeDocument/2006/relationships/customXml" Target="../ink/ink798.xml"/><Relationship Id="rId65" Type="http://schemas.openxmlformats.org/officeDocument/2006/relationships/customXml" Target="../ink/ink665.xml"/><Relationship Id="rId130" Type="http://schemas.openxmlformats.org/officeDocument/2006/relationships/customXml" Target="../ink/ink698.xml"/><Relationship Id="rId172" Type="http://schemas.openxmlformats.org/officeDocument/2006/relationships/customXml" Target="../ink/ink721.xml"/><Relationship Id="rId228" Type="http://schemas.openxmlformats.org/officeDocument/2006/relationships/customXml" Target="../ink/ink749.xml"/><Relationship Id="rId281" Type="http://schemas.openxmlformats.org/officeDocument/2006/relationships/image" Target="../media/image758.png"/><Relationship Id="rId337" Type="http://schemas.openxmlformats.org/officeDocument/2006/relationships/image" Target="../media/image786.png"/><Relationship Id="rId34" Type="http://schemas.openxmlformats.org/officeDocument/2006/relationships/image" Target="../media/image640.png"/><Relationship Id="rId76" Type="http://schemas.openxmlformats.org/officeDocument/2006/relationships/image" Target="../media/image660.png"/><Relationship Id="rId141" Type="http://schemas.openxmlformats.org/officeDocument/2006/relationships/customXml" Target="../ink/ink705.xml"/><Relationship Id="rId7" Type="http://schemas.openxmlformats.org/officeDocument/2006/relationships/customXml" Target="../ink/ink636.xml"/><Relationship Id="rId183" Type="http://schemas.openxmlformats.org/officeDocument/2006/relationships/image" Target="../media/image709.png"/><Relationship Id="rId239" Type="http://schemas.openxmlformats.org/officeDocument/2006/relationships/image" Target="../media/image737.png"/><Relationship Id="rId250" Type="http://schemas.openxmlformats.org/officeDocument/2006/relationships/customXml" Target="../ink/ink760.xml"/><Relationship Id="rId292" Type="http://schemas.openxmlformats.org/officeDocument/2006/relationships/customXml" Target="../ink/ink781.xml"/><Relationship Id="rId306" Type="http://schemas.openxmlformats.org/officeDocument/2006/relationships/customXml" Target="../ink/ink788.xml"/><Relationship Id="rId45" Type="http://schemas.openxmlformats.org/officeDocument/2006/relationships/customXml" Target="../ink/ink655.xml"/><Relationship Id="rId87" Type="http://schemas.openxmlformats.org/officeDocument/2006/relationships/customXml" Target="../ink/ink676.xml"/><Relationship Id="rId110" Type="http://schemas.openxmlformats.org/officeDocument/2006/relationships/customXml" Target="../ink/ink688.xml"/><Relationship Id="rId152" Type="http://schemas.openxmlformats.org/officeDocument/2006/relationships/image" Target="../media/image694.png"/><Relationship Id="rId194" Type="http://schemas.openxmlformats.org/officeDocument/2006/relationships/customXml" Target="../ink/ink732.xml"/><Relationship Id="rId208" Type="http://schemas.openxmlformats.org/officeDocument/2006/relationships/customXml" Target="../ink/ink739.xml"/><Relationship Id="rId240" Type="http://schemas.openxmlformats.org/officeDocument/2006/relationships/customXml" Target="../ink/ink755.xml"/><Relationship Id="rId261" Type="http://schemas.openxmlformats.org/officeDocument/2006/relationships/image" Target="../media/image748.png"/><Relationship Id="rId14" Type="http://schemas.openxmlformats.org/officeDocument/2006/relationships/image" Target="../media/image630.png"/><Relationship Id="rId35" Type="http://schemas.openxmlformats.org/officeDocument/2006/relationships/customXml" Target="../ink/ink650.xml"/><Relationship Id="rId56" Type="http://schemas.openxmlformats.org/officeDocument/2006/relationships/image" Target="../media/image371.png"/><Relationship Id="rId77" Type="http://schemas.openxmlformats.org/officeDocument/2006/relationships/customXml" Target="../ink/ink671.xml"/><Relationship Id="rId100" Type="http://schemas.openxmlformats.org/officeDocument/2006/relationships/image" Target="../media/image41.png"/><Relationship Id="rId282" Type="http://schemas.openxmlformats.org/officeDocument/2006/relationships/customXml" Target="../ink/ink776.xml"/><Relationship Id="rId317" Type="http://schemas.openxmlformats.org/officeDocument/2006/relationships/image" Target="../media/image776.png"/><Relationship Id="rId338" Type="http://schemas.openxmlformats.org/officeDocument/2006/relationships/customXml" Target="../ink/ink804.xml"/><Relationship Id="rId8" Type="http://schemas.openxmlformats.org/officeDocument/2006/relationships/image" Target="../media/image627.png"/><Relationship Id="rId98" Type="http://schemas.openxmlformats.org/officeDocument/2006/relationships/image" Target="../media/image671.png"/><Relationship Id="rId121" Type="http://schemas.openxmlformats.org/officeDocument/2006/relationships/image" Target="../media/image680.png"/><Relationship Id="rId142" Type="http://schemas.openxmlformats.org/officeDocument/2006/relationships/image" Target="../media/image689.png"/><Relationship Id="rId163" Type="http://schemas.openxmlformats.org/officeDocument/2006/relationships/image" Target="../media/image699.png"/><Relationship Id="rId184" Type="http://schemas.openxmlformats.org/officeDocument/2006/relationships/customXml" Target="../ink/ink727.xml"/><Relationship Id="rId219" Type="http://schemas.openxmlformats.org/officeDocument/2006/relationships/image" Target="../media/image727.png"/><Relationship Id="rId230" Type="http://schemas.openxmlformats.org/officeDocument/2006/relationships/customXml" Target="../ink/ink750.xml"/><Relationship Id="rId251" Type="http://schemas.openxmlformats.org/officeDocument/2006/relationships/image" Target="../media/image743.png"/><Relationship Id="rId25" Type="http://schemas.openxmlformats.org/officeDocument/2006/relationships/customXml" Target="../ink/ink645.xml"/><Relationship Id="rId46" Type="http://schemas.openxmlformats.org/officeDocument/2006/relationships/image" Target="../media/image646.png"/><Relationship Id="rId67" Type="http://schemas.openxmlformats.org/officeDocument/2006/relationships/customXml" Target="../ink/ink666.xml"/><Relationship Id="rId272" Type="http://schemas.openxmlformats.org/officeDocument/2006/relationships/customXml" Target="../ink/ink771.xml"/><Relationship Id="rId293" Type="http://schemas.openxmlformats.org/officeDocument/2006/relationships/image" Target="../media/image764.png"/><Relationship Id="rId307" Type="http://schemas.openxmlformats.org/officeDocument/2006/relationships/image" Target="../media/image771.png"/><Relationship Id="rId328" Type="http://schemas.openxmlformats.org/officeDocument/2006/relationships/customXml" Target="../ink/ink799.xml"/><Relationship Id="rId88" Type="http://schemas.openxmlformats.org/officeDocument/2006/relationships/image" Target="../media/image666.png"/><Relationship Id="rId111" Type="http://schemas.openxmlformats.org/officeDocument/2006/relationships/image" Target="../media/image676.png"/><Relationship Id="rId132" Type="http://schemas.openxmlformats.org/officeDocument/2006/relationships/customXml" Target="../ink/ink699.xml"/><Relationship Id="rId153" Type="http://schemas.openxmlformats.org/officeDocument/2006/relationships/customXml" Target="../ink/ink711.xml"/><Relationship Id="rId174" Type="http://schemas.openxmlformats.org/officeDocument/2006/relationships/customXml" Target="../ink/ink722.xml"/><Relationship Id="rId195" Type="http://schemas.openxmlformats.org/officeDocument/2006/relationships/image" Target="../media/image715.png"/><Relationship Id="rId209" Type="http://schemas.openxmlformats.org/officeDocument/2006/relationships/image" Target="../media/image722.png"/><Relationship Id="rId220" Type="http://schemas.openxmlformats.org/officeDocument/2006/relationships/customXml" Target="../ink/ink745.xml"/><Relationship Id="rId241" Type="http://schemas.openxmlformats.org/officeDocument/2006/relationships/image" Target="../media/image738.png"/><Relationship Id="rId15" Type="http://schemas.openxmlformats.org/officeDocument/2006/relationships/customXml" Target="../ink/ink640.xml"/><Relationship Id="rId36" Type="http://schemas.openxmlformats.org/officeDocument/2006/relationships/image" Target="../media/image641.png"/><Relationship Id="rId57" Type="http://schemas.openxmlformats.org/officeDocument/2006/relationships/customXml" Target="../ink/ink661.xml"/><Relationship Id="rId262" Type="http://schemas.openxmlformats.org/officeDocument/2006/relationships/customXml" Target="../ink/ink766.xml"/><Relationship Id="rId283" Type="http://schemas.openxmlformats.org/officeDocument/2006/relationships/image" Target="../media/image759.png"/><Relationship Id="rId318" Type="http://schemas.openxmlformats.org/officeDocument/2006/relationships/customXml" Target="../ink/ink794.xml"/><Relationship Id="rId339" Type="http://schemas.openxmlformats.org/officeDocument/2006/relationships/image" Target="../media/image787.png"/><Relationship Id="rId78" Type="http://schemas.openxmlformats.org/officeDocument/2006/relationships/image" Target="../media/image661.png"/><Relationship Id="rId99" Type="http://schemas.openxmlformats.org/officeDocument/2006/relationships/customXml" Target="../ink/ink682.xml"/><Relationship Id="rId101" Type="http://schemas.openxmlformats.org/officeDocument/2006/relationships/customXml" Target="../ink/ink683.xml"/><Relationship Id="rId122" Type="http://schemas.openxmlformats.org/officeDocument/2006/relationships/customXml" Target="../ink/ink694.xml"/><Relationship Id="rId143" Type="http://schemas.openxmlformats.org/officeDocument/2006/relationships/customXml" Target="../ink/ink706.xml"/><Relationship Id="rId164" Type="http://schemas.openxmlformats.org/officeDocument/2006/relationships/customXml" Target="../ink/ink717.xml"/><Relationship Id="rId185" Type="http://schemas.openxmlformats.org/officeDocument/2006/relationships/image" Target="../media/image710.png"/><Relationship Id="rId9" Type="http://schemas.openxmlformats.org/officeDocument/2006/relationships/customXml" Target="../ink/ink637.xml"/><Relationship Id="rId210" Type="http://schemas.openxmlformats.org/officeDocument/2006/relationships/customXml" Target="../ink/ink740.xml"/><Relationship Id="rId26" Type="http://schemas.openxmlformats.org/officeDocument/2006/relationships/image" Target="../media/image636.png"/><Relationship Id="rId231" Type="http://schemas.openxmlformats.org/officeDocument/2006/relationships/image" Target="../media/image733.png"/><Relationship Id="rId252" Type="http://schemas.openxmlformats.org/officeDocument/2006/relationships/customXml" Target="../ink/ink761.xml"/><Relationship Id="rId273" Type="http://schemas.openxmlformats.org/officeDocument/2006/relationships/image" Target="../media/image754.png"/><Relationship Id="rId294" Type="http://schemas.openxmlformats.org/officeDocument/2006/relationships/customXml" Target="../ink/ink782.xml"/><Relationship Id="rId308" Type="http://schemas.openxmlformats.org/officeDocument/2006/relationships/customXml" Target="../ink/ink789.xml"/><Relationship Id="rId329" Type="http://schemas.openxmlformats.org/officeDocument/2006/relationships/image" Target="../media/image782.png"/><Relationship Id="rId47" Type="http://schemas.openxmlformats.org/officeDocument/2006/relationships/customXml" Target="../ink/ink656.xml"/><Relationship Id="rId68" Type="http://schemas.openxmlformats.org/officeDocument/2006/relationships/image" Target="../media/image656.png"/><Relationship Id="rId89" Type="http://schemas.openxmlformats.org/officeDocument/2006/relationships/customXml" Target="../ink/ink677.xml"/><Relationship Id="rId112" Type="http://schemas.openxmlformats.org/officeDocument/2006/relationships/customXml" Target="../ink/ink689.xml"/><Relationship Id="rId133" Type="http://schemas.openxmlformats.org/officeDocument/2006/relationships/customXml" Target="../ink/ink700.xml"/><Relationship Id="rId154" Type="http://schemas.openxmlformats.org/officeDocument/2006/relationships/image" Target="../media/image695.png"/><Relationship Id="rId175" Type="http://schemas.openxmlformats.org/officeDocument/2006/relationships/image" Target="../media/image705.png"/><Relationship Id="rId340" Type="http://schemas.openxmlformats.org/officeDocument/2006/relationships/customXml" Target="../ink/ink805.xml"/><Relationship Id="rId196" Type="http://schemas.openxmlformats.org/officeDocument/2006/relationships/customXml" Target="../ink/ink733.xml"/><Relationship Id="rId200" Type="http://schemas.openxmlformats.org/officeDocument/2006/relationships/customXml" Target="../ink/ink735.xml"/><Relationship Id="rId16" Type="http://schemas.openxmlformats.org/officeDocument/2006/relationships/image" Target="../media/image631.png"/><Relationship Id="rId221" Type="http://schemas.openxmlformats.org/officeDocument/2006/relationships/image" Target="../media/image728.png"/><Relationship Id="rId242" Type="http://schemas.openxmlformats.org/officeDocument/2006/relationships/customXml" Target="../ink/ink756.xml"/><Relationship Id="rId263" Type="http://schemas.openxmlformats.org/officeDocument/2006/relationships/image" Target="../media/image749.png"/><Relationship Id="rId284" Type="http://schemas.openxmlformats.org/officeDocument/2006/relationships/customXml" Target="../ink/ink777.xml"/><Relationship Id="rId319" Type="http://schemas.openxmlformats.org/officeDocument/2006/relationships/image" Target="../media/image777.png"/><Relationship Id="rId37" Type="http://schemas.openxmlformats.org/officeDocument/2006/relationships/customXml" Target="../ink/ink651.xml"/><Relationship Id="rId58" Type="http://schemas.openxmlformats.org/officeDocument/2006/relationships/image" Target="../media/image651.png"/><Relationship Id="rId79" Type="http://schemas.openxmlformats.org/officeDocument/2006/relationships/customXml" Target="../ink/ink672.xml"/><Relationship Id="rId102" Type="http://schemas.openxmlformats.org/officeDocument/2006/relationships/image" Target="../media/image672.png"/><Relationship Id="rId123" Type="http://schemas.openxmlformats.org/officeDocument/2006/relationships/image" Target="../media/image681.png"/><Relationship Id="rId144" Type="http://schemas.openxmlformats.org/officeDocument/2006/relationships/image" Target="../media/image690.png"/><Relationship Id="rId330" Type="http://schemas.openxmlformats.org/officeDocument/2006/relationships/customXml" Target="../ink/ink800.xml"/><Relationship Id="rId90" Type="http://schemas.openxmlformats.org/officeDocument/2006/relationships/image" Target="../media/image667.png"/><Relationship Id="rId165" Type="http://schemas.openxmlformats.org/officeDocument/2006/relationships/image" Target="../media/image700.png"/><Relationship Id="rId186" Type="http://schemas.openxmlformats.org/officeDocument/2006/relationships/customXml" Target="../ink/ink728.xml"/><Relationship Id="rId211" Type="http://schemas.openxmlformats.org/officeDocument/2006/relationships/image" Target="../media/image723.png"/><Relationship Id="rId232" Type="http://schemas.openxmlformats.org/officeDocument/2006/relationships/customXml" Target="../ink/ink751.xml"/><Relationship Id="rId253" Type="http://schemas.openxmlformats.org/officeDocument/2006/relationships/image" Target="../media/image744.png"/><Relationship Id="rId274" Type="http://schemas.openxmlformats.org/officeDocument/2006/relationships/customXml" Target="../ink/ink772.xml"/><Relationship Id="rId295" Type="http://schemas.openxmlformats.org/officeDocument/2006/relationships/image" Target="../media/image765.png"/><Relationship Id="rId309" Type="http://schemas.openxmlformats.org/officeDocument/2006/relationships/image" Target="../media/image772.png"/><Relationship Id="rId27" Type="http://schemas.openxmlformats.org/officeDocument/2006/relationships/customXml" Target="../ink/ink646.xml"/><Relationship Id="rId48" Type="http://schemas.openxmlformats.org/officeDocument/2006/relationships/image" Target="../media/image647.png"/><Relationship Id="rId69" Type="http://schemas.openxmlformats.org/officeDocument/2006/relationships/customXml" Target="../ink/ink667.xml"/><Relationship Id="rId113" Type="http://schemas.openxmlformats.org/officeDocument/2006/relationships/image" Target="../media/image591.png"/><Relationship Id="rId134" Type="http://schemas.openxmlformats.org/officeDocument/2006/relationships/customXml" Target="../ink/ink701.xml"/><Relationship Id="rId320" Type="http://schemas.openxmlformats.org/officeDocument/2006/relationships/customXml" Target="../ink/ink795.xml"/><Relationship Id="rId80" Type="http://schemas.openxmlformats.org/officeDocument/2006/relationships/image" Target="../media/image662.png"/><Relationship Id="rId155" Type="http://schemas.openxmlformats.org/officeDocument/2006/relationships/customXml" Target="../ink/ink712.xml"/><Relationship Id="rId176" Type="http://schemas.openxmlformats.org/officeDocument/2006/relationships/customXml" Target="../ink/ink723.xml"/><Relationship Id="rId197" Type="http://schemas.openxmlformats.org/officeDocument/2006/relationships/image" Target="../media/image716.png"/><Relationship Id="rId341" Type="http://schemas.openxmlformats.org/officeDocument/2006/relationships/image" Target="../media/image788.png"/><Relationship Id="rId201" Type="http://schemas.openxmlformats.org/officeDocument/2006/relationships/image" Target="../media/image718.png"/><Relationship Id="rId222" Type="http://schemas.openxmlformats.org/officeDocument/2006/relationships/customXml" Target="../ink/ink746.xml"/><Relationship Id="rId243" Type="http://schemas.openxmlformats.org/officeDocument/2006/relationships/image" Target="../media/image739.png"/><Relationship Id="rId264" Type="http://schemas.openxmlformats.org/officeDocument/2006/relationships/customXml" Target="../ink/ink767.xml"/><Relationship Id="rId285" Type="http://schemas.openxmlformats.org/officeDocument/2006/relationships/image" Target="../media/image760.png"/><Relationship Id="rId17" Type="http://schemas.openxmlformats.org/officeDocument/2006/relationships/customXml" Target="../ink/ink641.xml"/><Relationship Id="rId38" Type="http://schemas.openxmlformats.org/officeDocument/2006/relationships/image" Target="../media/image642.png"/><Relationship Id="rId59" Type="http://schemas.openxmlformats.org/officeDocument/2006/relationships/customXml" Target="../ink/ink662.xml"/><Relationship Id="rId103" Type="http://schemas.openxmlformats.org/officeDocument/2006/relationships/customXml" Target="../ink/ink684.xml"/><Relationship Id="rId124" Type="http://schemas.openxmlformats.org/officeDocument/2006/relationships/customXml" Target="../ink/ink695.xml"/><Relationship Id="rId310" Type="http://schemas.openxmlformats.org/officeDocument/2006/relationships/customXml" Target="../ink/ink790.xml"/><Relationship Id="rId70" Type="http://schemas.openxmlformats.org/officeDocument/2006/relationships/image" Target="../media/image657.png"/><Relationship Id="rId91" Type="http://schemas.openxmlformats.org/officeDocument/2006/relationships/customXml" Target="../ink/ink678.xml"/><Relationship Id="rId145" Type="http://schemas.openxmlformats.org/officeDocument/2006/relationships/customXml" Target="../ink/ink707.xml"/><Relationship Id="rId166" Type="http://schemas.openxmlformats.org/officeDocument/2006/relationships/customXml" Target="../ink/ink718.xml"/><Relationship Id="rId187" Type="http://schemas.openxmlformats.org/officeDocument/2006/relationships/image" Target="../media/image711.png"/><Relationship Id="rId331" Type="http://schemas.openxmlformats.org/officeDocument/2006/relationships/image" Target="../media/image783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741.xml"/><Relationship Id="rId233" Type="http://schemas.openxmlformats.org/officeDocument/2006/relationships/image" Target="../media/image734.png"/><Relationship Id="rId254" Type="http://schemas.openxmlformats.org/officeDocument/2006/relationships/customXml" Target="../ink/ink762.xml"/><Relationship Id="rId28" Type="http://schemas.openxmlformats.org/officeDocument/2006/relationships/image" Target="../media/image637.png"/><Relationship Id="rId49" Type="http://schemas.openxmlformats.org/officeDocument/2006/relationships/customXml" Target="../ink/ink657.xml"/><Relationship Id="rId114" Type="http://schemas.openxmlformats.org/officeDocument/2006/relationships/customXml" Target="../ink/ink690.xml"/><Relationship Id="rId275" Type="http://schemas.openxmlformats.org/officeDocument/2006/relationships/image" Target="../media/image755.png"/><Relationship Id="rId296" Type="http://schemas.openxmlformats.org/officeDocument/2006/relationships/customXml" Target="../ink/ink783.xml"/><Relationship Id="rId300" Type="http://schemas.openxmlformats.org/officeDocument/2006/relationships/customXml" Target="../ink/ink785.xml"/><Relationship Id="rId60" Type="http://schemas.openxmlformats.org/officeDocument/2006/relationships/image" Target="../media/image652.png"/><Relationship Id="rId81" Type="http://schemas.openxmlformats.org/officeDocument/2006/relationships/customXml" Target="../ink/ink673.xml"/><Relationship Id="rId135" Type="http://schemas.openxmlformats.org/officeDocument/2006/relationships/image" Target="../media/image686.png"/><Relationship Id="rId156" Type="http://schemas.openxmlformats.org/officeDocument/2006/relationships/image" Target="../media/image696.png"/><Relationship Id="rId177" Type="http://schemas.openxmlformats.org/officeDocument/2006/relationships/image" Target="../media/image706.png"/><Relationship Id="rId198" Type="http://schemas.openxmlformats.org/officeDocument/2006/relationships/customXml" Target="../ink/ink734.xml"/><Relationship Id="rId321" Type="http://schemas.openxmlformats.org/officeDocument/2006/relationships/image" Target="../media/image778.png"/><Relationship Id="rId202" Type="http://schemas.openxmlformats.org/officeDocument/2006/relationships/customXml" Target="../ink/ink736.xml"/><Relationship Id="rId223" Type="http://schemas.openxmlformats.org/officeDocument/2006/relationships/image" Target="../media/image729.png"/><Relationship Id="rId244" Type="http://schemas.openxmlformats.org/officeDocument/2006/relationships/customXml" Target="../ink/ink757.xml"/><Relationship Id="rId18" Type="http://schemas.openxmlformats.org/officeDocument/2006/relationships/image" Target="../media/image632.png"/><Relationship Id="rId39" Type="http://schemas.openxmlformats.org/officeDocument/2006/relationships/customXml" Target="../ink/ink652.xml"/><Relationship Id="rId265" Type="http://schemas.openxmlformats.org/officeDocument/2006/relationships/image" Target="../media/image750.png"/><Relationship Id="rId286" Type="http://schemas.openxmlformats.org/officeDocument/2006/relationships/customXml" Target="../ink/ink778.xml"/><Relationship Id="rId50" Type="http://schemas.openxmlformats.org/officeDocument/2006/relationships/image" Target="../media/image648.png"/><Relationship Id="rId104" Type="http://schemas.openxmlformats.org/officeDocument/2006/relationships/image" Target="../media/image673.png"/><Relationship Id="rId125" Type="http://schemas.openxmlformats.org/officeDocument/2006/relationships/image" Target="../media/image682.png"/><Relationship Id="rId146" Type="http://schemas.openxmlformats.org/officeDocument/2006/relationships/image" Target="../media/image691.png"/><Relationship Id="rId167" Type="http://schemas.openxmlformats.org/officeDocument/2006/relationships/image" Target="../media/image701.png"/><Relationship Id="rId188" Type="http://schemas.openxmlformats.org/officeDocument/2006/relationships/customXml" Target="../ink/ink729.xml"/><Relationship Id="rId311" Type="http://schemas.openxmlformats.org/officeDocument/2006/relationships/image" Target="../media/image773.png"/><Relationship Id="rId332" Type="http://schemas.openxmlformats.org/officeDocument/2006/relationships/customXml" Target="../ink/ink801.xml"/><Relationship Id="rId71" Type="http://schemas.openxmlformats.org/officeDocument/2006/relationships/customXml" Target="../ink/ink668.xml"/><Relationship Id="rId92" Type="http://schemas.openxmlformats.org/officeDocument/2006/relationships/image" Target="../media/image668.png"/><Relationship Id="rId213" Type="http://schemas.openxmlformats.org/officeDocument/2006/relationships/image" Target="../media/image724.png"/><Relationship Id="rId234" Type="http://schemas.openxmlformats.org/officeDocument/2006/relationships/customXml" Target="../ink/ink752.xml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647.xml"/><Relationship Id="rId255" Type="http://schemas.openxmlformats.org/officeDocument/2006/relationships/image" Target="../media/image745.png"/><Relationship Id="rId276" Type="http://schemas.openxmlformats.org/officeDocument/2006/relationships/customXml" Target="../ink/ink773.xml"/><Relationship Id="rId297" Type="http://schemas.openxmlformats.org/officeDocument/2006/relationships/image" Target="../media/image766.png"/><Relationship Id="rId40" Type="http://schemas.openxmlformats.org/officeDocument/2006/relationships/image" Target="../media/image643.png"/><Relationship Id="rId115" Type="http://schemas.openxmlformats.org/officeDocument/2006/relationships/image" Target="../media/image677.png"/><Relationship Id="rId136" Type="http://schemas.openxmlformats.org/officeDocument/2006/relationships/customXml" Target="../ink/ink702.xml"/><Relationship Id="rId157" Type="http://schemas.openxmlformats.org/officeDocument/2006/relationships/customXml" Target="../ink/ink713.xml"/><Relationship Id="rId178" Type="http://schemas.openxmlformats.org/officeDocument/2006/relationships/customXml" Target="../ink/ink724.xml"/><Relationship Id="rId301" Type="http://schemas.openxmlformats.org/officeDocument/2006/relationships/image" Target="../media/image768.png"/><Relationship Id="rId322" Type="http://schemas.openxmlformats.org/officeDocument/2006/relationships/customXml" Target="../ink/ink796.xml"/><Relationship Id="rId61" Type="http://schemas.openxmlformats.org/officeDocument/2006/relationships/customXml" Target="../ink/ink663.xml"/><Relationship Id="rId82" Type="http://schemas.openxmlformats.org/officeDocument/2006/relationships/image" Target="../media/image663.png"/><Relationship Id="rId199" Type="http://schemas.openxmlformats.org/officeDocument/2006/relationships/image" Target="../media/image717.png"/><Relationship Id="rId203" Type="http://schemas.openxmlformats.org/officeDocument/2006/relationships/image" Target="../media/image719.png"/><Relationship Id="rId19" Type="http://schemas.openxmlformats.org/officeDocument/2006/relationships/customXml" Target="../ink/ink642.xml"/><Relationship Id="rId224" Type="http://schemas.openxmlformats.org/officeDocument/2006/relationships/customXml" Target="../ink/ink747.xml"/><Relationship Id="rId245" Type="http://schemas.openxmlformats.org/officeDocument/2006/relationships/image" Target="../media/image740.png"/><Relationship Id="rId266" Type="http://schemas.openxmlformats.org/officeDocument/2006/relationships/customXml" Target="../ink/ink768.xml"/><Relationship Id="rId287" Type="http://schemas.openxmlformats.org/officeDocument/2006/relationships/image" Target="../media/image761.png"/><Relationship Id="rId30" Type="http://schemas.openxmlformats.org/officeDocument/2006/relationships/image" Target="../media/image638.png"/><Relationship Id="rId105" Type="http://schemas.openxmlformats.org/officeDocument/2006/relationships/customXml" Target="../ink/ink685.xml"/><Relationship Id="rId126" Type="http://schemas.openxmlformats.org/officeDocument/2006/relationships/customXml" Target="../ink/ink696.xml"/><Relationship Id="rId147" Type="http://schemas.openxmlformats.org/officeDocument/2006/relationships/customXml" Target="../ink/ink708.xml"/><Relationship Id="rId168" Type="http://schemas.openxmlformats.org/officeDocument/2006/relationships/customXml" Target="../ink/ink719.xml"/><Relationship Id="rId312" Type="http://schemas.openxmlformats.org/officeDocument/2006/relationships/customXml" Target="../ink/ink791.xml"/><Relationship Id="rId333" Type="http://schemas.openxmlformats.org/officeDocument/2006/relationships/image" Target="../media/image784.png"/><Relationship Id="rId51" Type="http://schemas.openxmlformats.org/officeDocument/2006/relationships/customXml" Target="../ink/ink658.xml"/><Relationship Id="rId72" Type="http://schemas.openxmlformats.org/officeDocument/2006/relationships/image" Target="../media/image658.png"/><Relationship Id="rId93" Type="http://schemas.openxmlformats.org/officeDocument/2006/relationships/customXml" Target="../ink/ink679.xml"/><Relationship Id="rId189" Type="http://schemas.openxmlformats.org/officeDocument/2006/relationships/image" Target="../media/image712.png"/><Relationship Id="rId3" Type="http://schemas.openxmlformats.org/officeDocument/2006/relationships/customXml" Target="../ink/ink634.xml"/><Relationship Id="rId214" Type="http://schemas.openxmlformats.org/officeDocument/2006/relationships/customXml" Target="../ink/ink742.xml"/><Relationship Id="rId235" Type="http://schemas.openxmlformats.org/officeDocument/2006/relationships/image" Target="../media/image735.png"/><Relationship Id="rId256" Type="http://schemas.openxmlformats.org/officeDocument/2006/relationships/customXml" Target="../ink/ink763.xml"/><Relationship Id="rId277" Type="http://schemas.openxmlformats.org/officeDocument/2006/relationships/image" Target="../media/image756.png"/><Relationship Id="rId298" Type="http://schemas.openxmlformats.org/officeDocument/2006/relationships/customXml" Target="../ink/ink784.xml"/><Relationship Id="rId116" Type="http://schemas.openxmlformats.org/officeDocument/2006/relationships/customXml" Target="../ink/ink691.xml"/><Relationship Id="rId137" Type="http://schemas.openxmlformats.org/officeDocument/2006/relationships/customXml" Target="../ink/ink703.xml"/><Relationship Id="rId158" Type="http://schemas.openxmlformats.org/officeDocument/2006/relationships/image" Target="../media/image697.png"/><Relationship Id="rId302" Type="http://schemas.openxmlformats.org/officeDocument/2006/relationships/customXml" Target="../ink/ink786.xml"/><Relationship Id="rId323" Type="http://schemas.openxmlformats.org/officeDocument/2006/relationships/image" Target="../media/image779.png"/><Relationship Id="rId20" Type="http://schemas.openxmlformats.org/officeDocument/2006/relationships/image" Target="../media/image633.png"/><Relationship Id="rId41" Type="http://schemas.openxmlformats.org/officeDocument/2006/relationships/customXml" Target="../ink/ink653.xml"/><Relationship Id="rId62" Type="http://schemas.openxmlformats.org/officeDocument/2006/relationships/image" Target="../media/image653.png"/><Relationship Id="rId83" Type="http://schemas.openxmlformats.org/officeDocument/2006/relationships/customXml" Target="../ink/ink674.xml"/><Relationship Id="rId179" Type="http://schemas.openxmlformats.org/officeDocument/2006/relationships/image" Target="../media/image707.png"/><Relationship Id="rId190" Type="http://schemas.openxmlformats.org/officeDocument/2006/relationships/customXml" Target="../ink/ink730.xml"/><Relationship Id="rId204" Type="http://schemas.openxmlformats.org/officeDocument/2006/relationships/customXml" Target="../ink/ink737.xml"/><Relationship Id="rId225" Type="http://schemas.openxmlformats.org/officeDocument/2006/relationships/image" Target="../media/image730.png"/><Relationship Id="rId246" Type="http://schemas.openxmlformats.org/officeDocument/2006/relationships/customXml" Target="../ink/ink758.xml"/><Relationship Id="rId267" Type="http://schemas.openxmlformats.org/officeDocument/2006/relationships/image" Target="../media/image751.png"/><Relationship Id="rId288" Type="http://schemas.openxmlformats.org/officeDocument/2006/relationships/customXml" Target="../ink/ink779.xml"/><Relationship Id="rId106" Type="http://schemas.openxmlformats.org/officeDocument/2006/relationships/customXml" Target="../ink/ink686.xml"/><Relationship Id="rId127" Type="http://schemas.openxmlformats.org/officeDocument/2006/relationships/image" Target="../media/image683.png"/><Relationship Id="rId313" Type="http://schemas.openxmlformats.org/officeDocument/2006/relationships/image" Target="../media/image774.png"/><Relationship Id="rId10" Type="http://schemas.openxmlformats.org/officeDocument/2006/relationships/image" Target="../media/image628.png"/><Relationship Id="rId31" Type="http://schemas.openxmlformats.org/officeDocument/2006/relationships/customXml" Target="../ink/ink648.xml"/><Relationship Id="rId52" Type="http://schemas.openxmlformats.org/officeDocument/2006/relationships/image" Target="../media/image649.png"/><Relationship Id="rId73" Type="http://schemas.openxmlformats.org/officeDocument/2006/relationships/customXml" Target="../ink/ink669.xml"/><Relationship Id="rId94" Type="http://schemas.openxmlformats.org/officeDocument/2006/relationships/image" Target="../media/image669.png"/><Relationship Id="rId148" Type="http://schemas.openxmlformats.org/officeDocument/2006/relationships/image" Target="../media/image692.png"/><Relationship Id="rId169" Type="http://schemas.openxmlformats.org/officeDocument/2006/relationships/image" Target="../media/image702.png"/><Relationship Id="rId334" Type="http://schemas.openxmlformats.org/officeDocument/2006/relationships/customXml" Target="../ink/ink802.xml"/><Relationship Id="rId4" Type="http://schemas.openxmlformats.org/officeDocument/2006/relationships/image" Target="../media/image625.png"/><Relationship Id="rId180" Type="http://schemas.openxmlformats.org/officeDocument/2006/relationships/customXml" Target="../ink/ink725.xml"/><Relationship Id="rId215" Type="http://schemas.openxmlformats.org/officeDocument/2006/relationships/image" Target="../media/image725.png"/><Relationship Id="rId236" Type="http://schemas.openxmlformats.org/officeDocument/2006/relationships/customXml" Target="../ink/ink753.xml"/><Relationship Id="rId257" Type="http://schemas.openxmlformats.org/officeDocument/2006/relationships/image" Target="../media/image746.png"/><Relationship Id="rId278" Type="http://schemas.openxmlformats.org/officeDocument/2006/relationships/customXml" Target="../ink/ink774.xml"/><Relationship Id="rId303" Type="http://schemas.openxmlformats.org/officeDocument/2006/relationships/image" Target="../media/image769.png"/><Relationship Id="rId42" Type="http://schemas.openxmlformats.org/officeDocument/2006/relationships/image" Target="../media/image644.png"/><Relationship Id="rId84" Type="http://schemas.openxmlformats.org/officeDocument/2006/relationships/image" Target="../media/image664.png"/><Relationship Id="rId138" Type="http://schemas.openxmlformats.org/officeDocument/2006/relationships/image" Target="../media/image687.png"/><Relationship Id="rId191" Type="http://schemas.openxmlformats.org/officeDocument/2006/relationships/image" Target="../media/image713.png"/><Relationship Id="rId205" Type="http://schemas.openxmlformats.org/officeDocument/2006/relationships/image" Target="../media/image720.png"/><Relationship Id="rId247" Type="http://schemas.openxmlformats.org/officeDocument/2006/relationships/image" Target="../media/image741.png"/><Relationship Id="rId107" Type="http://schemas.openxmlformats.org/officeDocument/2006/relationships/image" Target="../media/image674.png"/><Relationship Id="rId289" Type="http://schemas.openxmlformats.org/officeDocument/2006/relationships/image" Target="../media/image762.png"/><Relationship Id="rId11" Type="http://schemas.openxmlformats.org/officeDocument/2006/relationships/customXml" Target="../ink/ink638.xml"/><Relationship Id="rId53" Type="http://schemas.openxmlformats.org/officeDocument/2006/relationships/customXml" Target="../ink/ink659.xml"/><Relationship Id="rId149" Type="http://schemas.openxmlformats.org/officeDocument/2006/relationships/customXml" Target="../ink/ink709.xml"/><Relationship Id="rId314" Type="http://schemas.openxmlformats.org/officeDocument/2006/relationships/customXml" Target="../ink/ink792.xml"/><Relationship Id="rId95" Type="http://schemas.openxmlformats.org/officeDocument/2006/relationships/customXml" Target="../ink/ink680.xml"/><Relationship Id="rId160" Type="http://schemas.openxmlformats.org/officeDocument/2006/relationships/customXml" Target="../ink/ink715.xml"/><Relationship Id="rId216" Type="http://schemas.openxmlformats.org/officeDocument/2006/relationships/customXml" Target="../ink/ink743.xml"/><Relationship Id="rId258" Type="http://schemas.openxmlformats.org/officeDocument/2006/relationships/customXml" Target="../ink/ink764.xml"/><Relationship Id="rId22" Type="http://schemas.openxmlformats.org/officeDocument/2006/relationships/image" Target="../media/image634.png"/><Relationship Id="rId64" Type="http://schemas.openxmlformats.org/officeDocument/2006/relationships/image" Target="../media/image654.png"/><Relationship Id="rId118" Type="http://schemas.openxmlformats.org/officeDocument/2006/relationships/customXml" Target="../ink/ink692.xml"/><Relationship Id="rId325" Type="http://schemas.openxmlformats.org/officeDocument/2006/relationships/image" Target="../media/image780.png"/><Relationship Id="rId171" Type="http://schemas.openxmlformats.org/officeDocument/2006/relationships/image" Target="../media/image703.png"/><Relationship Id="rId227" Type="http://schemas.openxmlformats.org/officeDocument/2006/relationships/image" Target="../media/image731.png"/><Relationship Id="rId269" Type="http://schemas.openxmlformats.org/officeDocument/2006/relationships/image" Target="../media/image752.png"/><Relationship Id="rId33" Type="http://schemas.openxmlformats.org/officeDocument/2006/relationships/customXml" Target="../ink/ink649.xml"/><Relationship Id="rId129" Type="http://schemas.openxmlformats.org/officeDocument/2006/relationships/image" Target="../media/image684.png"/><Relationship Id="rId280" Type="http://schemas.openxmlformats.org/officeDocument/2006/relationships/customXml" Target="../ink/ink775.xml"/><Relationship Id="rId336" Type="http://schemas.openxmlformats.org/officeDocument/2006/relationships/customXml" Target="../ink/ink803.xml"/><Relationship Id="rId75" Type="http://schemas.openxmlformats.org/officeDocument/2006/relationships/customXml" Target="../ink/ink670.xml"/><Relationship Id="rId140" Type="http://schemas.openxmlformats.org/officeDocument/2006/relationships/image" Target="../media/image688.png"/><Relationship Id="rId182" Type="http://schemas.openxmlformats.org/officeDocument/2006/relationships/customXml" Target="../ink/ink726.xml"/><Relationship Id="rId6" Type="http://schemas.openxmlformats.org/officeDocument/2006/relationships/image" Target="../media/image626.png"/><Relationship Id="rId238" Type="http://schemas.openxmlformats.org/officeDocument/2006/relationships/customXml" Target="../ink/ink754.xml"/><Relationship Id="rId291" Type="http://schemas.openxmlformats.org/officeDocument/2006/relationships/image" Target="../media/image763.png"/><Relationship Id="rId305" Type="http://schemas.openxmlformats.org/officeDocument/2006/relationships/image" Target="../media/image770.png"/><Relationship Id="rId44" Type="http://schemas.openxmlformats.org/officeDocument/2006/relationships/image" Target="../media/image645.png"/><Relationship Id="rId86" Type="http://schemas.openxmlformats.org/officeDocument/2006/relationships/image" Target="../media/image665.png"/><Relationship Id="rId151" Type="http://schemas.openxmlformats.org/officeDocument/2006/relationships/customXml" Target="../ink/ink710.xml"/><Relationship Id="rId193" Type="http://schemas.openxmlformats.org/officeDocument/2006/relationships/image" Target="../media/image714.png"/><Relationship Id="rId207" Type="http://schemas.openxmlformats.org/officeDocument/2006/relationships/image" Target="../media/image721.png"/><Relationship Id="rId249" Type="http://schemas.openxmlformats.org/officeDocument/2006/relationships/image" Target="../media/image742.png"/><Relationship Id="rId13" Type="http://schemas.openxmlformats.org/officeDocument/2006/relationships/customXml" Target="../ink/ink639.xml"/><Relationship Id="rId109" Type="http://schemas.openxmlformats.org/officeDocument/2006/relationships/image" Target="../media/image675.png"/><Relationship Id="rId260" Type="http://schemas.openxmlformats.org/officeDocument/2006/relationships/customXml" Target="../ink/ink765.xml"/><Relationship Id="rId316" Type="http://schemas.openxmlformats.org/officeDocument/2006/relationships/customXml" Target="../ink/ink793.xml"/><Relationship Id="rId55" Type="http://schemas.openxmlformats.org/officeDocument/2006/relationships/customXml" Target="../ink/ink660.xml"/><Relationship Id="rId97" Type="http://schemas.openxmlformats.org/officeDocument/2006/relationships/customXml" Target="../ink/ink681.xml"/><Relationship Id="rId120" Type="http://schemas.openxmlformats.org/officeDocument/2006/relationships/customXml" Target="../ink/ink693.xml"/><Relationship Id="rId162" Type="http://schemas.openxmlformats.org/officeDocument/2006/relationships/customXml" Target="../ink/ink716.xml"/><Relationship Id="rId218" Type="http://schemas.openxmlformats.org/officeDocument/2006/relationships/customXml" Target="../ink/ink744.xml"/><Relationship Id="rId271" Type="http://schemas.openxmlformats.org/officeDocument/2006/relationships/image" Target="../media/image753.png"/><Relationship Id="rId24" Type="http://schemas.openxmlformats.org/officeDocument/2006/relationships/image" Target="../media/image635.png"/><Relationship Id="rId66" Type="http://schemas.openxmlformats.org/officeDocument/2006/relationships/image" Target="../media/image655.png"/><Relationship Id="rId131" Type="http://schemas.openxmlformats.org/officeDocument/2006/relationships/image" Target="../media/image685.png"/><Relationship Id="rId327" Type="http://schemas.openxmlformats.org/officeDocument/2006/relationships/image" Target="../media/image781.png"/><Relationship Id="rId173" Type="http://schemas.openxmlformats.org/officeDocument/2006/relationships/image" Target="../media/image704.png"/><Relationship Id="rId229" Type="http://schemas.openxmlformats.org/officeDocument/2006/relationships/image" Target="../media/image73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1.xml"/><Relationship Id="rId18" Type="http://schemas.openxmlformats.org/officeDocument/2006/relationships/image" Target="../media/image796.png"/><Relationship Id="rId26" Type="http://schemas.openxmlformats.org/officeDocument/2006/relationships/image" Target="../media/image800.png"/><Relationship Id="rId39" Type="http://schemas.openxmlformats.org/officeDocument/2006/relationships/customXml" Target="../ink/ink824.xml"/><Relationship Id="rId21" Type="http://schemas.openxmlformats.org/officeDocument/2006/relationships/customXml" Target="../ink/ink815.xml"/><Relationship Id="rId34" Type="http://schemas.openxmlformats.org/officeDocument/2006/relationships/image" Target="../media/image804.png"/><Relationship Id="rId42" Type="http://schemas.openxmlformats.org/officeDocument/2006/relationships/image" Target="../media/image808.png"/><Relationship Id="rId47" Type="http://schemas.openxmlformats.org/officeDocument/2006/relationships/customXml" Target="../ink/ink828.xml"/><Relationship Id="rId7" Type="http://schemas.openxmlformats.org/officeDocument/2006/relationships/customXml" Target="../ink/ink808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95.png"/><Relationship Id="rId29" Type="http://schemas.openxmlformats.org/officeDocument/2006/relationships/customXml" Target="../ink/ink8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0.png"/><Relationship Id="rId11" Type="http://schemas.openxmlformats.org/officeDocument/2006/relationships/customXml" Target="../ink/ink810.xml"/><Relationship Id="rId24" Type="http://schemas.openxmlformats.org/officeDocument/2006/relationships/image" Target="../media/image799.png"/><Relationship Id="rId32" Type="http://schemas.openxmlformats.org/officeDocument/2006/relationships/image" Target="../media/image803.png"/><Relationship Id="rId37" Type="http://schemas.openxmlformats.org/officeDocument/2006/relationships/customXml" Target="../ink/ink823.xml"/><Relationship Id="rId40" Type="http://schemas.openxmlformats.org/officeDocument/2006/relationships/image" Target="../media/image807.png"/><Relationship Id="rId45" Type="http://schemas.openxmlformats.org/officeDocument/2006/relationships/customXml" Target="../ink/ink827.xml"/><Relationship Id="rId5" Type="http://schemas.openxmlformats.org/officeDocument/2006/relationships/customXml" Target="../ink/ink807.xml"/><Relationship Id="rId15" Type="http://schemas.openxmlformats.org/officeDocument/2006/relationships/customXml" Target="../ink/ink812.xml"/><Relationship Id="rId23" Type="http://schemas.openxmlformats.org/officeDocument/2006/relationships/customXml" Target="../ink/ink816.xml"/><Relationship Id="rId28" Type="http://schemas.openxmlformats.org/officeDocument/2006/relationships/image" Target="../media/image801.png"/><Relationship Id="rId36" Type="http://schemas.openxmlformats.org/officeDocument/2006/relationships/image" Target="../media/image805.png"/><Relationship Id="rId10" Type="http://schemas.openxmlformats.org/officeDocument/2006/relationships/image" Target="../media/image792.png"/><Relationship Id="rId19" Type="http://schemas.openxmlformats.org/officeDocument/2006/relationships/customXml" Target="../ink/ink814.xml"/><Relationship Id="rId31" Type="http://schemas.openxmlformats.org/officeDocument/2006/relationships/customXml" Target="../ink/ink820.xml"/><Relationship Id="rId44" Type="http://schemas.openxmlformats.org/officeDocument/2006/relationships/image" Target="../media/image809.png"/><Relationship Id="rId4" Type="http://schemas.openxmlformats.org/officeDocument/2006/relationships/image" Target="../media/image789.png"/><Relationship Id="rId9" Type="http://schemas.openxmlformats.org/officeDocument/2006/relationships/customXml" Target="../ink/ink809.xml"/><Relationship Id="rId14" Type="http://schemas.openxmlformats.org/officeDocument/2006/relationships/image" Target="../media/image794.png"/><Relationship Id="rId22" Type="http://schemas.openxmlformats.org/officeDocument/2006/relationships/image" Target="../media/image798.png"/><Relationship Id="rId27" Type="http://schemas.openxmlformats.org/officeDocument/2006/relationships/customXml" Target="../ink/ink818.xml"/><Relationship Id="rId30" Type="http://schemas.openxmlformats.org/officeDocument/2006/relationships/image" Target="../media/image802.png"/><Relationship Id="rId35" Type="http://schemas.openxmlformats.org/officeDocument/2006/relationships/customXml" Target="../ink/ink822.xml"/><Relationship Id="rId43" Type="http://schemas.openxmlformats.org/officeDocument/2006/relationships/customXml" Target="../ink/ink826.xml"/><Relationship Id="rId48" Type="http://schemas.openxmlformats.org/officeDocument/2006/relationships/image" Target="../media/image811.png"/><Relationship Id="rId8" Type="http://schemas.openxmlformats.org/officeDocument/2006/relationships/image" Target="../media/image791.png"/><Relationship Id="rId3" Type="http://schemas.openxmlformats.org/officeDocument/2006/relationships/customXml" Target="../ink/ink806.xml"/><Relationship Id="rId12" Type="http://schemas.openxmlformats.org/officeDocument/2006/relationships/image" Target="../media/image793.png"/><Relationship Id="rId17" Type="http://schemas.openxmlformats.org/officeDocument/2006/relationships/customXml" Target="../ink/ink813.xml"/><Relationship Id="rId25" Type="http://schemas.openxmlformats.org/officeDocument/2006/relationships/customXml" Target="../ink/ink817.xml"/><Relationship Id="rId33" Type="http://schemas.openxmlformats.org/officeDocument/2006/relationships/customXml" Target="../ink/ink821.xml"/><Relationship Id="rId38" Type="http://schemas.openxmlformats.org/officeDocument/2006/relationships/image" Target="../media/image806.png"/><Relationship Id="rId46" Type="http://schemas.openxmlformats.org/officeDocument/2006/relationships/image" Target="../media/image810.png"/><Relationship Id="rId20" Type="http://schemas.openxmlformats.org/officeDocument/2006/relationships/image" Target="../media/image797.png"/><Relationship Id="rId41" Type="http://schemas.openxmlformats.org/officeDocument/2006/relationships/customXml" Target="../ink/ink8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customXml" Target="../ink/ink2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image" Target="../media/image5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customXml" Target="../ink/ink3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customXml" Target="../ink/ink1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8.png"/><Relationship Id="rId21" Type="http://schemas.openxmlformats.org/officeDocument/2006/relationships/customXml" Target="../ink/ink66.xml"/><Relationship Id="rId42" Type="http://schemas.openxmlformats.org/officeDocument/2006/relationships/image" Target="../media/image76.png"/><Relationship Id="rId47" Type="http://schemas.openxmlformats.org/officeDocument/2006/relationships/customXml" Target="../ink/ink79.xml"/><Relationship Id="rId63" Type="http://schemas.openxmlformats.org/officeDocument/2006/relationships/customXml" Target="../ink/ink87.xml"/><Relationship Id="rId68" Type="http://schemas.openxmlformats.org/officeDocument/2006/relationships/image" Target="../media/image89.png"/><Relationship Id="rId84" Type="http://schemas.openxmlformats.org/officeDocument/2006/relationships/image" Target="../media/image97.png"/><Relationship Id="rId89" Type="http://schemas.openxmlformats.org/officeDocument/2006/relationships/customXml" Target="../ink/ink100.xml"/><Relationship Id="rId16" Type="http://schemas.openxmlformats.org/officeDocument/2006/relationships/image" Target="../media/image63.png"/><Relationship Id="rId11" Type="http://schemas.openxmlformats.org/officeDocument/2006/relationships/customXml" Target="../ink/ink61.xml"/><Relationship Id="rId32" Type="http://schemas.openxmlformats.org/officeDocument/2006/relationships/image" Target="../media/image71.png"/><Relationship Id="rId37" Type="http://schemas.openxmlformats.org/officeDocument/2006/relationships/customXml" Target="../ink/ink74.xml"/><Relationship Id="rId53" Type="http://schemas.openxmlformats.org/officeDocument/2006/relationships/customXml" Target="../ink/ink82.xml"/><Relationship Id="rId58" Type="http://schemas.openxmlformats.org/officeDocument/2006/relationships/image" Target="../media/image84.png"/><Relationship Id="rId74" Type="http://schemas.openxmlformats.org/officeDocument/2006/relationships/image" Target="../media/image92.png"/><Relationship Id="rId79" Type="http://schemas.openxmlformats.org/officeDocument/2006/relationships/customXml" Target="../ink/ink95.xml"/><Relationship Id="rId102" Type="http://schemas.openxmlformats.org/officeDocument/2006/relationships/image" Target="../media/image106.png"/><Relationship Id="rId5" Type="http://schemas.openxmlformats.org/officeDocument/2006/relationships/customXml" Target="../ink/ink58.xml"/><Relationship Id="rId90" Type="http://schemas.openxmlformats.org/officeDocument/2006/relationships/image" Target="../media/image100.png"/><Relationship Id="rId95" Type="http://schemas.openxmlformats.org/officeDocument/2006/relationships/customXml" Target="../ink/ink103.xml"/><Relationship Id="rId22" Type="http://schemas.openxmlformats.org/officeDocument/2006/relationships/image" Target="../media/image66.png"/><Relationship Id="rId27" Type="http://schemas.openxmlformats.org/officeDocument/2006/relationships/customXml" Target="../ink/ink69.xml"/><Relationship Id="rId43" Type="http://schemas.openxmlformats.org/officeDocument/2006/relationships/customXml" Target="../ink/ink77.xml"/><Relationship Id="rId48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customXml" Target="../ink/ink90.xml"/><Relationship Id="rId80" Type="http://schemas.openxmlformats.org/officeDocument/2006/relationships/image" Target="../media/image95.png"/><Relationship Id="rId85" Type="http://schemas.openxmlformats.org/officeDocument/2006/relationships/customXml" Target="../ink/ink98.xml"/><Relationship Id="rId12" Type="http://schemas.openxmlformats.org/officeDocument/2006/relationships/image" Target="../media/image61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74.png"/><Relationship Id="rId46" Type="http://schemas.openxmlformats.org/officeDocument/2006/relationships/image" Target="../media/image78.png"/><Relationship Id="rId59" Type="http://schemas.openxmlformats.org/officeDocument/2006/relationships/customXml" Target="../ink/ink85.xml"/><Relationship Id="rId67" Type="http://schemas.openxmlformats.org/officeDocument/2006/relationships/customXml" Target="../ink/ink89.xml"/><Relationship Id="rId20" Type="http://schemas.openxmlformats.org/officeDocument/2006/relationships/image" Target="../media/image65.png"/><Relationship Id="rId41" Type="http://schemas.openxmlformats.org/officeDocument/2006/relationships/customXml" Target="../ink/ink76.xml"/><Relationship Id="rId54" Type="http://schemas.openxmlformats.org/officeDocument/2006/relationships/image" Target="../media/image82.png"/><Relationship Id="rId62" Type="http://schemas.openxmlformats.org/officeDocument/2006/relationships/image" Target="../media/image86.png"/><Relationship Id="rId70" Type="http://schemas.openxmlformats.org/officeDocument/2006/relationships/image" Target="../media/image90.png"/><Relationship Id="rId75" Type="http://schemas.openxmlformats.org/officeDocument/2006/relationships/customXml" Target="../ink/ink93.xml"/><Relationship Id="rId83" Type="http://schemas.openxmlformats.org/officeDocument/2006/relationships/customXml" Target="../ink/ink97.xml"/><Relationship Id="rId88" Type="http://schemas.openxmlformats.org/officeDocument/2006/relationships/image" Target="../media/image99.png"/><Relationship Id="rId91" Type="http://schemas.openxmlformats.org/officeDocument/2006/relationships/customXml" Target="../ink/ink101.xml"/><Relationship Id="rId96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69.png"/><Relationship Id="rId36" Type="http://schemas.openxmlformats.org/officeDocument/2006/relationships/image" Target="../media/image73.png"/><Relationship Id="rId49" Type="http://schemas.openxmlformats.org/officeDocument/2006/relationships/customXml" Target="../ink/ink80.xml"/><Relationship Id="rId57" Type="http://schemas.openxmlformats.org/officeDocument/2006/relationships/customXml" Target="../ink/ink84.xml"/><Relationship Id="rId10" Type="http://schemas.openxmlformats.org/officeDocument/2006/relationships/image" Target="../media/image60.png"/><Relationship Id="rId31" Type="http://schemas.openxmlformats.org/officeDocument/2006/relationships/customXml" Target="../ink/ink71.xml"/><Relationship Id="rId44" Type="http://schemas.openxmlformats.org/officeDocument/2006/relationships/image" Target="../media/image77.png"/><Relationship Id="rId52" Type="http://schemas.openxmlformats.org/officeDocument/2006/relationships/image" Target="../media/image81.png"/><Relationship Id="rId60" Type="http://schemas.openxmlformats.org/officeDocument/2006/relationships/image" Target="../media/image85.png"/><Relationship Id="rId65" Type="http://schemas.openxmlformats.org/officeDocument/2006/relationships/customXml" Target="../ink/ink88.xml"/><Relationship Id="rId73" Type="http://schemas.openxmlformats.org/officeDocument/2006/relationships/customXml" Target="../ink/ink92.xml"/><Relationship Id="rId78" Type="http://schemas.openxmlformats.org/officeDocument/2006/relationships/image" Target="../media/image94.png"/><Relationship Id="rId81" Type="http://schemas.openxmlformats.org/officeDocument/2006/relationships/customXml" Target="../ink/ink96.xml"/><Relationship Id="rId86" Type="http://schemas.openxmlformats.org/officeDocument/2006/relationships/image" Target="../media/image98.png"/><Relationship Id="rId94" Type="http://schemas.openxmlformats.org/officeDocument/2006/relationships/image" Target="../media/image102.png"/><Relationship Id="rId99" Type="http://schemas.openxmlformats.org/officeDocument/2006/relationships/customXml" Target="../ink/ink105.xml"/><Relationship Id="rId101" Type="http://schemas.openxmlformats.org/officeDocument/2006/relationships/customXml" Target="../ink/ink106.xml"/><Relationship Id="rId4" Type="http://schemas.openxmlformats.org/officeDocument/2006/relationships/image" Target="../media/image57.png"/><Relationship Id="rId9" Type="http://schemas.openxmlformats.org/officeDocument/2006/relationships/customXml" Target="../ink/ink60.xml"/><Relationship Id="rId13" Type="http://schemas.openxmlformats.org/officeDocument/2006/relationships/customXml" Target="../ink/ink62.xml"/><Relationship Id="rId18" Type="http://schemas.openxmlformats.org/officeDocument/2006/relationships/image" Target="../media/image64.png"/><Relationship Id="rId39" Type="http://schemas.openxmlformats.org/officeDocument/2006/relationships/customXml" Target="../ink/ink75.xml"/><Relationship Id="rId34" Type="http://schemas.openxmlformats.org/officeDocument/2006/relationships/image" Target="../media/image72.png"/><Relationship Id="rId50" Type="http://schemas.openxmlformats.org/officeDocument/2006/relationships/image" Target="../media/image80.png"/><Relationship Id="rId55" Type="http://schemas.openxmlformats.org/officeDocument/2006/relationships/customXml" Target="../ink/ink83.xml"/><Relationship Id="rId76" Type="http://schemas.openxmlformats.org/officeDocument/2006/relationships/image" Target="../media/image93.png"/><Relationship Id="rId97" Type="http://schemas.openxmlformats.org/officeDocument/2006/relationships/customXml" Target="../ink/ink104.xml"/><Relationship Id="rId7" Type="http://schemas.openxmlformats.org/officeDocument/2006/relationships/customXml" Target="../ink/ink59.xml"/><Relationship Id="rId71" Type="http://schemas.openxmlformats.org/officeDocument/2006/relationships/customXml" Target="../ink/ink91.xml"/><Relationship Id="rId92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70.xml"/><Relationship Id="rId24" Type="http://schemas.openxmlformats.org/officeDocument/2006/relationships/image" Target="../media/image67.png"/><Relationship Id="rId40" Type="http://schemas.openxmlformats.org/officeDocument/2006/relationships/image" Target="../media/image75.png"/><Relationship Id="rId45" Type="http://schemas.openxmlformats.org/officeDocument/2006/relationships/customXml" Target="../ink/ink78.xml"/><Relationship Id="rId66" Type="http://schemas.openxmlformats.org/officeDocument/2006/relationships/image" Target="../media/image88.png"/><Relationship Id="rId87" Type="http://schemas.openxmlformats.org/officeDocument/2006/relationships/customXml" Target="../ink/ink99.xml"/><Relationship Id="rId61" Type="http://schemas.openxmlformats.org/officeDocument/2006/relationships/customXml" Target="../ink/ink86.xml"/><Relationship Id="rId82" Type="http://schemas.openxmlformats.org/officeDocument/2006/relationships/image" Target="../media/image96.png"/><Relationship Id="rId19" Type="http://schemas.openxmlformats.org/officeDocument/2006/relationships/customXml" Target="../ink/ink65.xml"/><Relationship Id="rId14" Type="http://schemas.openxmlformats.org/officeDocument/2006/relationships/image" Target="../media/image62.png"/><Relationship Id="rId30" Type="http://schemas.openxmlformats.org/officeDocument/2006/relationships/image" Target="../media/image70.png"/><Relationship Id="rId35" Type="http://schemas.openxmlformats.org/officeDocument/2006/relationships/customXml" Target="../ink/ink73.xml"/><Relationship Id="rId56" Type="http://schemas.openxmlformats.org/officeDocument/2006/relationships/image" Target="../media/image83.png"/><Relationship Id="rId77" Type="http://schemas.openxmlformats.org/officeDocument/2006/relationships/customXml" Target="../ink/ink94.xml"/><Relationship Id="rId100" Type="http://schemas.openxmlformats.org/officeDocument/2006/relationships/image" Target="../media/image105.png"/><Relationship Id="rId8" Type="http://schemas.openxmlformats.org/officeDocument/2006/relationships/image" Target="../media/image59.png"/><Relationship Id="rId51" Type="http://schemas.openxmlformats.org/officeDocument/2006/relationships/customXml" Target="../ink/ink81.xml"/><Relationship Id="rId72" Type="http://schemas.openxmlformats.org/officeDocument/2006/relationships/image" Target="../media/image91.png"/><Relationship Id="rId93" Type="http://schemas.openxmlformats.org/officeDocument/2006/relationships/customXml" Target="../ink/ink102.xml"/><Relationship Id="rId98" Type="http://schemas.openxmlformats.org/officeDocument/2006/relationships/image" Target="../media/image104.png"/><Relationship Id="rId3" Type="http://schemas.openxmlformats.org/officeDocument/2006/relationships/customXml" Target="../ink/ink5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.png"/><Relationship Id="rId117" Type="http://schemas.openxmlformats.org/officeDocument/2006/relationships/customXml" Target="../ink/ink164.xml"/><Relationship Id="rId21" Type="http://schemas.openxmlformats.org/officeDocument/2006/relationships/customXml" Target="../ink/ink116.xml"/><Relationship Id="rId42" Type="http://schemas.openxmlformats.org/officeDocument/2006/relationships/image" Target="../media/image126.png"/><Relationship Id="rId47" Type="http://schemas.openxmlformats.org/officeDocument/2006/relationships/customXml" Target="../ink/ink129.xml"/><Relationship Id="rId63" Type="http://schemas.openxmlformats.org/officeDocument/2006/relationships/customXml" Target="../ink/ink137.xml"/><Relationship Id="rId68" Type="http://schemas.openxmlformats.org/officeDocument/2006/relationships/image" Target="../media/image139.png"/><Relationship Id="rId84" Type="http://schemas.openxmlformats.org/officeDocument/2006/relationships/image" Target="../media/image147.png"/><Relationship Id="rId89" Type="http://schemas.openxmlformats.org/officeDocument/2006/relationships/customXml" Target="../ink/ink150.xml"/><Relationship Id="rId112" Type="http://schemas.openxmlformats.org/officeDocument/2006/relationships/image" Target="../media/image161.png"/><Relationship Id="rId16" Type="http://schemas.openxmlformats.org/officeDocument/2006/relationships/image" Target="../media/image113.png"/><Relationship Id="rId107" Type="http://schemas.openxmlformats.org/officeDocument/2006/relationships/customXml" Target="../ink/ink159.xml"/><Relationship Id="rId11" Type="http://schemas.openxmlformats.org/officeDocument/2006/relationships/customXml" Target="../ink/ink111.xml"/><Relationship Id="rId32" Type="http://schemas.openxmlformats.org/officeDocument/2006/relationships/image" Target="../media/image121.png"/><Relationship Id="rId37" Type="http://schemas.openxmlformats.org/officeDocument/2006/relationships/customXml" Target="../ink/ink124.xml"/><Relationship Id="rId53" Type="http://schemas.openxmlformats.org/officeDocument/2006/relationships/customXml" Target="../ink/ink132.xml"/><Relationship Id="rId58" Type="http://schemas.openxmlformats.org/officeDocument/2006/relationships/image" Target="../media/image134.png"/><Relationship Id="rId74" Type="http://schemas.openxmlformats.org/officeDocument/2006/relationships/image" Target="../media/image142.png"/><Relationship Id="rId79" Type="http://schemas.openxmlformats.org/officeDocument/2006/relationships/customXml" Target="../ink/ink145.xml"/><Relationship Id="rId102" Type="http://schemas.openxmlformats.org/officeDocument/2006/relationships/image" Target="../media/image156.png"/><Relationship Id="rId5" Type="http://schemas.openxmlformats.org/officeDocument/2006/relationships/customXml" Target="../ink/ink108.xml"/><Relationship Id="rId90" Type="http://schemas.openxmlformats.org/officeDocument/2006/relationships/image" Target="../media/image150.png"/><Relationship Id="rId95" Type="http://schemas.openxmlformats.org/officeDocument/2006/relationships/customXml" Target="../ink/ink153.xml"/><Relationship Id="rId22" Type="http://schemas.openxmlformats.org/officeDocument/2006/relationships/image" Target="../media/image116.png"/><Relationship Id="rId27" Type="http://schemas.openxmlformats.org/officeDocument/2006/relationships/customXml" Target="../ink/ink119.xml"/><Relationship Id="rId43" Type="http://schemas.openxmlformats.org/officeDocument/2006/relationships/customXml" Target="../ink/ink127.xml"/><Relationship Id="rId48" Type="http://schemas.openxmlformats.org/officeDocument/2006/relationships/image" Target="../media/image129.png"/><Relationship Id="rId64" Type="http://schemas.openxmlformats.org/officeDocument/2006/relationships/image" Target="../media/image137.png"/><Relationship Id="rId69" Type="http://schemas.openxmlformats.org/officeDocument/2006/relationships/customXml" Target="../ink/ink140.xml"/><Relationship Id="rId113" Type="http://schemas.openxmlformats.org/officeDocument/2006/relationships/customXml" Target="../ink/ink162.xml"/><Relationship Id="rId118" Type="http://schemas.openxmlformats.org/officeDocument/2006/relationships/image" Target="../media/image164.png"/><Relationship Id="rId80" Type="http://schemas.openxmlformats.org/officeDocument/2006/relationships/image" Target="../media/image145.png"/><Relationship Id="rId85" Type="http://schemas.openxmlformats.org/officeDocument/2006/relationships/customXml" Target="../ink/ink148.xml"/><Relationship Id="rId12" Type="http://schemas.openxmlformats.org/officeDocument/2006/relationships/image" Target="../media/image111.png"/><Relationship Id="rId17" Type="http://schemas.openxmlformats.org/officeDocument/2006/relationships/customXml" Target="../ink/ink114.xml"/><Relationship Id="rId33" Type="http://schemas.openxmlformats.org/officeDocument/2006/relationships/customXml" Target="../ink/ink122.xml"/><Relationship Id="rId38" Type="http://schemas.openxmlformats.org/officeDocument/2006/relationships/image" Target="../media/image124.png"/><Relationship Id="rId59" Type="http://schemas.openxmlformats.org/officeDocument/2006/relationships/customXml" Target="../ink/ink135.xml"/><Relationship Id="rId103" Type="http://schemas.openxmlformats.org/officeDocument/2006/relationships/customXml" Target="../ink/ink157.xml"/><Relationship Id="rId108" Type="http://schemas.openxmlformats.org/officeDocument/2006/relationships/image" Target="../media/image159.png"/><Relationship Id="rId54" Type="http://schemas.openxmlformats.org/officeDocument/2006/relationships/image" Target="../media/image132.png"/><Relationship Id="rId70" Type="http://schemas.openxmlformats.org/officeDocument/2006/relationships/image" Target="../media/image140.png"/><Relationship Id="rId75" Type="http://schemas.openxmlformats.org/officeDocument/2006/relationships/customXml" Target="../ink/ink143.xml"/><Relationship Id="rId91" Type="http://schemas.openxmlformats.org/officeDocument/2006/relationships/customXml" Target="../ink/ink151.xml"/><Relationship Id="rId96" Type="http://schemas.openxmlformats.org/officeDocument/2006/relationships/image" Target="../media/image1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23" Type="http://schemas.openxmlformats.org/officeDocument/2006/relationships/customXml" Target="../ink/ink117.xml"/><Relationship Id="rId28" Type="http://schemas.openxmlformats.org/officeDocument/2006/relationships/image" Target="../media/image119.png"/><Relationship Id="rId49" Type="http://schemas.openxmlformats.org/officeDocument/2006/relationships/customXml" Target="../ink/ink130.xml"/><Relationship Id="rId114" Type="http://schemas.openxmlformats.org/officeDocument/2006/relationships/image" Target="../media/image162.png"/><Relationship Id="rId119" Type="http://schemas.openxmlformats.org/officeDocument/2006/relationships/customXml" Target="../ink/ink165.xml"/><Relationship Id="rId10" Type="http://schemas.openxmlformats.org/officeDocument/2006/relationships/image" Target="../media/image110.png"/><Relationship Id="rId31" Type="http://schemas.openxmlformats.org/officeDocument/2006/relationships/customXml" Target="../ink/ink121.xml"/><Relationship Id="rId44" Type="http://schemas.openxmlformats.org/officeDocument/2006/relationships/image" Target="../media/image127.png"/><Relationship Id="rId52" Type="http://schemas.openxmlformats.org/officeDocument/2006/relationships/image" Target="../media/image131.png"/><Relationship Id="rId60" Type="http://schemas.openxmlformats.org/officeDocument/2006/relationships/image" Target="../media/image135.png"/><Relationship Id="rId65" Type="http://schemas.openxmlformats.org/officeDocument/2006/relationships/customXml" Target="../ink/ink138.xml"/><Relationship Id="rId73" Type="http://schemas.openxmlformats.org/officeDocument/2006/relationships/customXml" Target="../ink/ink142.xml"/><Relationship Id="rId78" Type="http://schemas.openxmlformats.org/officeDocument/2006/relationships/image" Target="../media/image144.png"/><Relationship Id="rId81" Type="http://schemas.openxmlformats.org/officeDocument/2006/relationships/customXml" Target="../ink/ink146.xml"/><Relationship Id="rId86" Type="http://schemas.openxmlformats.org/officeDocument/2006/relationships/image" Target="../media/image148.png"/><Relationship Id="rId94" Type="http://schemas.openxmlformats.org/officeDocument/2006/relationships/image" Target="../media/image152.png"/><Relationship Id="rId99" Type="http://schemas.openxmlformats.org/officeDocument/2006/relationships/customXml" Target="../ink/ink155.xml"/><Relationship Id="rId101" Type="http://schemas.openxmlformats.org/officeDocument/2006/relationships/customXml" Target="../ink/ink156.xml"/><Relationship Id="rId4" Type="http://schemas.openxmlformats.org/officeDocument/2006/relationships/image" Target="../media/image107.png"/><Relationship Id="rId9" Type="http://schemas.openxmlformats.org/officeDocument/2006/relationships/customXml" Target="../ink/ink110.xml"/><Relationship Id="rId13" Type="http://schemas.openxmlformats.org/officeDocument/2006/relationships/customXml" Target="../ink/ink112.xml"/><Relationship Id="rId18" Type="http://schemas.openxmlformats.org/officeDocument/2006/relationships/image" Target="../media/image114.png"/><Relationship Id="rId39" Type="http://schemas.openxmlformats.org/officeDocument/2006/relationships/customXml" Target="../ink/ink125.xml"/><Relationship Id="rId109" Type="http://schemas.openxmlformats.org/officeDocument/2006/relationships/customXml" Target="../ink/ink160.xml"/><Relationship Id="rId34" Type="http://schemas.openxmlformats.org/officeDocument/2006/relationships/image" Target="../media/image122.png"/><Relationship Id="rId50" Type="http://schemas.openxmlformats.org/officeDocument/2006/relationships/image" Target="../media/image130.png"/><Relationship Id="rId55" Type="http://schemas.openxmlformats.org/officeDocument/2006/relationships/customXml" Target="../ink/ink133.xml"/><Relationship Id="rId76" Type="http://schemas.openxmlformats.org/officeDocument/2006/relationships/image" Target="../media/image143.png"/><Relationship Id="rId97" Type="http://schemas.openxmlformats.org/officeDocument/2006/relationships/customXml" Target="../ink/ink154.xml"/><Relationship Id="rId104" Type="http://schemas.openxmlformats.org/officeDocument/2006/relationships/image" Target="../media/image157.png"/><Relationship Id="rId120" Type="http://schemas.openxmlformats.org/officeDocument/2006/relationships/image" Target="../media/image165.png"/><Relationship Id="rId7" Type="http://schemas.openxmlformats.org/officeDocument/2006/relationships/customXml" Target="../ink/ink109.xml"/><Relationship Id="rId71" Type="http://schemas.openxmlformats.org/officeDocument/2006/relationships/customXml" Target="../ink/ink141.xml"/><Relationship Id="rId92" Type="http://schemas.openxmlformats.org/officeDocument/2006/relationships/image" Target="../media/image151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20.xml"/><Relationship Id="rId24" Type="http://schemas.openxmlformats.org/officeDocument/2006/relationships/image" Target="../media/image117.png"/><Relationship Id="rId40" Type="http://schemas.openxmlformats.org/officeDocument/2006/relationships/image" Target="../media/image125.png"/><Relationship Id="rId45" Type="http://schemas.openxmlformats.org/officeDocument/2006/relationships/customXml" Target="../ink/ink128.xml"/><Relationship Id="rId66" Type="http://schemas.openxmlformats.org/officeDocument/2006/relationships/image" Target="../media/image138.png"/><Relationship Id="rId87" Type="http://schemas.openxmlformats.org/officeDocument/2006/relationships/customXml" Target="../ink/ink149.xml"/><Relationship Id="rId110" Type="http://schemas.openxmlformats.org/officeDocument/2006/relationships/image" Target="../media/image160.png"/><Relationship Id="rId115" Type="http://schemas.openxmlformats.org/officeDocument/2006/relationships/customXml" Target="../ink/ink163.xml"/><Relationship Id="rId61" Type="http://schemas.openxmlformats.org/officeDocument/2006/relationships/customXml" Target="../ink/ink136.xml"/><Relationship Id="rId82" Type="http://schemas.openxmlformats.org/officeDocument/2006/relationships/image" Target="../media/image146.png"/><Relationship Id="rId19" Type="http://schemas.openxmlformats.org/officeDocument/2006/relationships/customXml" Target="../ink/ink115.xml"/><Relationship Id="rId14" Type="http://schemas.openxmlformats.org/officeDocument/2006/relationships/image" Target="../media/image112.png"/><Relationship Id="rId30" Type="http://schemas.openxmlformats.org/officeDocument/2006/relationships/image" Target="../media/image120.png"/><Relationship Id="rId35" Type="http://schemas.openxmlformats.org/officeDocument/2006/relationships/customXml" Target="../ink/ink123.xml"/><Relationship Id="rId56" Type="http://schemas.openxmlformats.org/officeDocument/2006/relationships/image" Target="../media/image133.png"/><Relationship Id="rId77" Type="http://schemas.openxmlformats.org/officeDocument/2006/relationships/customXml" Target="../ink/ink144.xml"/><Relationship Id="rId100" Type="http://schemas.openxmlformats.org/officeDocument/2006/relationships/image" Target="../media/image155.png"/><Relationship Id="rId105" Type="http://schemas.openxmlformats.org/officeDocument/2006/relationships/customXml" Target="../ink/ink158.xml"/><Relationship Id="rId8" Type="http://schemas.openxmlformats.org/officeDocument/2006/relationships/image" Target="../media/image109.png"/><Relationship Id="rId51" Type="http://schemas.openxmlformats.org/officeDocument/2006/relationships/customXml" Target="../ink/ink131.xml"/><Relationship Id="rId72" Type="http://schemas.openxmlformats.org/officeDocument/2006/relationships/image" Target="../media/image141.png"/><Relationship Id="rId93" Type="http://schemas.openxmlformats.org/officeDocument/2006/relationships/customXml" Target="../ink/ink152.xml"/><Relationship Id="rId98" Type="http://schemas.openxmlformats.org/officeDocument/2006/relationships/image" Target="../media/image154.png"/><Relationship Id="rId3" Type="http://schemas.openxmlformats.org/officeDocument/2006/relationships/customXml" Target="../ink/ink107.xml"/><Relationship Id="rId25" Type="http://schemas.openxmlformats.org/officeDocument/2006/relationships/customXml" Target="../ink/ink118.xml"/><Relationship Id="rId46" Type="http://schemas.openxmlformats.org/officeDocument/2006/relationships/image" Target="../media/image128.png"/><Relationship Id="rId67" Type="http://schemas.openxmlformats.org/officeDocument/2006/relationships/customXml" Target="../ink/ink139.xml"/><Relationship Id="rId116" Type="http://schemas.openxmlformats.org/officeDocument/2006/relationships/image" Target="../media/image163.png"/><Relationship Id="rId20" Type="http://schemas.openxmlformats.org/officeDocument/2006/relationships/image" Target="../media/image115.png"/><Relationship Id="rId41" Type="http://schemas.openxmlformats.org/officeDocument/2006/relationships/customXml" Target="../ink/ink126.xml"/><Relationship Id="rId62" Type="http://schemas.openxmlformats.org/officeDocument/2006/relationships/image" Target="../media/image136.png"/><Relationship Id="rId83" Type="http://schemas.openxmlformats.org/officeDocument/2006/relationships/customXml" Target="../ink/ink147.xml"/><Relationship Id="rId88" Type="http://schemas.openxmlformats.org/officeDocument/2006/relationships/image" Target="../media/image149.png"/><Relationship Id="rId111" Type="http://schemas.openxmlformats.org/officeDocument/2006/relationships/customXml" Target="../ink/ink161.xml"/><Relationship Id="rId15" Type="http://schemas.openxmlformats.org/officeDocument/2006/relationships/customXml" Target="../ink/ink113.xml"/><Relationship Id="rId36" Type="http://schemas.openxmlformats.org/officeDocument/2006/relationships/image" Target="../media/image123.png"/><Relationship Id="rId57" Type="http://schemas.openxmlformats.org/officeDocument/2006/relationships/customXml" Target="../ink/ink134.xml"/><Relationship Id="rId106" Type="http://schemas.openxmlformats.org/officeDocument/2006/relationships/image" Target="../media/image15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3.xml"/><Relationship Id="rId21" Type="http://schemas.openxmlformats.org/officeDocument/2006/relationships/customXml" Target="../ink/ink175.xml"/><Relationship Id="rId42" Type="http://schemas.openxmlformats.org/officeDocument/2006/relationships/image" Target="../media/image185.png"/><Relationship Id="rId63" Type="http://schemas.openxmlformats.org/officeDocument/2006/relationships/customXml" Target="../ink/ink196.xml"/><Relationship Id="rId84" Type="http://schemas.openxmlformats.org/officeDocument/2006/relationships/image" Target="../media/image206.png"/><Relationship Id="rId138" Type="http://schemas.openxmlformats.org/officeDocument/2006/relationships/image" Target="../media/image233.png"/><Relationship Id="rId159" Type="http://schemas.openxmlformats.org/officeDocument/2006/relationships/customXml" Target="../ink/ink245.xml"/><Relationship Id="rId170" Type="http://schemas.openxmlformats.org/officeDocument/2006/relationships/image" Target="../media/image247.png"/><Relationship Id="rId107" Type="http://schemas.openxmlformats.org/officeDocument/2006/relationships/customXml" Target="../ink/ink218.xml"/><Relationship Id="rId11" Type="http://schemas.openxmlformats.org/officeDocument/2006/relationships/customXml" Target="../ink/ink170.xml"/><Relationship Id="rId32" Type="http://schemas.openxmlformats.org/officeDocument/2006/relationships/image" Target="../media/image180.png"/><Relationship Id="rId53" Type="http://schemas.openxmlformats.org/officeDocument/2006/relationships/customXml" Target="../ink/ink191.xml"/><Relationship Id="rId74" Type="http://schemas.openxmlformats.org/officeDocument/2006/relationships/image" Target="../media/image201.png"/><Relationship Id="rId128" Type="http://schemas.openxmlformats.org/officeDocument/2006/relationships/image" Target="../media/image228.png"/><Relationship Id="rId149" Type="http://schemas.openxmlformats.org/officeDocument/2006/relationships/image" Target="../media/image238.png"/><Relationship Id="rId5" Type="http://schemas.openxmlformats.org/officeDocument/2006/relationships/customXml" Target="../ink/ink167.xml"/><Relationship Id="rId95" Type="http://schemas.openxmlformats.org/officeDocument/2006/relationships/customXml" Target="../ink/ink212.xml"/><Relationship Id="rId160" Type="http://schemas.openxmlformats.org/officeDocument/2006/relationships/image" Target="../media/image242.png"/><Relationship Id="rId22" Type="http://schemas.openxmlformats.org/officeDocument/2006/relationships/image" Target="../media/image175.png"/><Relationship Id="rId43" Type="http://schemas.openxmlformats.org/officeDocument/2006/relationships/customXml" Target="../ink/ink186.xml"/><Relationship Id="rId64" Type="http://schemas.openxmlformats.org/officeDocument/2006/relationships/image" Target="../media/image196.png"/><Relationship Id="rId118" Type="http://schemas.openxmlformats.org/officeDocument/2006/relationships/image" Target="../media/image223.png"/><Relationship Id="rId139" Type="http://schemas.openxmlformats.org/officeDocument/2006/relationships/customXml" Target="../ink/ink234.xml"/><Relationship Id="rId85" Type="http://schemas.openxmlformats.org/officeDocument/2006/relationships/customXml" Target="../ink/ink207.xml"/><Relationship Id="rId150" Type="http://schemas.openxmlformats.org/officeDocument/2006/relationships/customXml" Target="../ink/ink240.xml"/><Relationship Id="rId171" Type="http://schemas.openxmlformats.org/officeDocument/2006/relationships/customXml" Target="../ink/ink251.xml"/><Relationship Id="rId12" Type="http://schemas.openxmlformats.org/officeDocument/2006/relationships/image" Target="../media/image170.png"/><Relationship Id="rId33" Type="http://schemas.openxmlformats.org/officeDocument/2006/relationships/customXml" Target="../ink/ink181.xml"/><Relationship Id="rId108" Type="http://schemas.openxmlformats.org/officeDocument/2006/relationships/image" Target="../media/image218.png"/><Relationship Id="rId129" Type="http://schemas.openxmlformats.org/officeDocument/2006/relationships/customXml" Target="../ink/ink229.xml"/><Relationship Id="rId54" Type="http://schemas.openxmlformats.org/officeDocument/2006/relationships/image" Target="../media/image191.png"/><Relationship Id="rId75" Type="http://schemas.openxmlformats.org/officeDocument/2006/relationships/customXml" Target="../ink/ink202.xml"/><Relationship Id="rId96" Type="http://schemas.openxmlformats.org/officeDocument/2006/relationships/image" Target="../media/image212.png"/><Relationship Id="rId140" Type="http://schemas.openxmlformats.org/officeDocument/2006/relationships/image" Target="../media/image234.png"/><Relationship Id="rId161" Type="http://schemas.openxmlformats.org/officeDocument/2006/relationships/customXml" Target="../ink/ink2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7.png"/><Relationship Id="rId23" Type="http://schemas.openxmlformats.org/officeDocument/2006/relationships/customXml" Target="../ink/ink176.xml"/><Relationship Id="rId28" Type="http://schemas.openxmlformats.org/officeDocument/2006/relationships/image" Target="../media/image178.png"/><Relationship Id="rId49" Type="http://schemas.openxmlformats.org/officeDocument/2006/relationships/customXml" Target="../ink/ink189.xml"/><Relationship Id="rId114" Type="http://schemas.openxmlformats.org/officeDocument/2006/relationships/image" Target="../media/image221.png"/><Relationship Id="rId119" Type="http://schemas.openxmlformats.org/officeDocument/2006/relationships/customXml" Target="../ink/ink224.xml"/><Relationship Id="rId44" Type="http://schemas.openxmlformats.org/officeDocument/2006/relationships/image" Target="../media/image186.png"/><Relationship Id="rId60" Type="http://schemas.openxmlformats.org/officeDocument/2006/relationships/image" Target="../media/image194.png"/><Relationship Id="rId65" Type="http://schemas.openxmlformats.org/officeDocument/2006/relationships/customXml" Target="../ink/ink197.xml"/><Relationship Id="rId81" Type="http://schemas.openxmlformats.org/officeDocument/2006/relationships/customXml" Target="../ink/ink205.xml"/><Relationship Id="rId86" Type="http://schemas.openxmlformats.org/officeDocument/2006/relationships/image" Target="../media/image207.png"/><Relationship Id="rId130" Type="http://schemas.openxmlformats.org/officeDocument/2006/relationships/image" Target="../media/image229.png"/><Relationship Id="rId135" Type="http://schemas.openxmlformats.org/officeDocument/2006/relationships/customXml" Target="../ink/ink232.xml"/><Relationship Id="rId151" Type="http://schemas.openxmlformats.org/officeDocument/2006/relationships/image" Target="../media/image3.png"/><Relationship Id="rId156" Type="http://schemas.openxmlformats.org/officeDocument/2006/relationships/image" Target="../media/image240.png"/><Relationship Id="rId172" Type="http://schemas.openxmlformats.org/officeDocument/2006/relationships/image" Target="../media/image248.png"/><Relationship Id="rId13" Type="http://schemas.openxmlformats.org/officeDocument/2006/relationships/customXml" Target="../ink/ink171.xml"/><Relationship Id="rId18" Type="http://schemas.openxmlformats.org/officeDocument/2006/relationships/image" Target="../media/image173.png"/><Relationship Id="rId39" Type="http://schemas.openxmlformats.org/officeDocument/2006/relationships/customXml" Target="../ink/ink184.xml"/><Relationship Id="rId109" Type="http://schemas.openxmlformats.org/officeDocument/2006/relationships/customXml" Target="../ink/ink219.xml"/><Relationship Id="rId34" Type="http://schemas.openxmlformats.org/officeDocument/2006/relationships/image" Target="../media/image181.png"/><Relationship Id="rId50" Type="http://schemas.openxmlformats.org/officeDocument/2006/relationships/image" Target="../media/image189.png"/><Relationship Id="rId55" Type="http://schemas.openxmlformats.org/officeDocument/2006/relationships/customXml" Target="../ink/ink192.xml"/><Relationship Id="rId76" Type="http://schemas.openxmlformats.org/officeDocument/2006/relationships/image" Target="../media/image202.png"/><Relationship Id="rId97" Type="http://schemas.openxmlformats.org/officeDocument/2006/relationships/customXml" Target="../ink/ink213.xml"/><Relationship Id="rId104" Type="http://schemas.openxmlformats.org/officeDocument/2006/relationships/image" Target="../media/image216.png"/><Relationship Id="rId120" Type="http://schemas.openxmlformats.org/officeDocument/2006/relationships/image" Target="../media/image224.png"/><Relationship Id="rId125" Type="http://schemas.openxmlformats.org/officeDocument/2006/relationships/customXml" Target="../ink/ink227.xml"/><Relationship Id="rId141" Type="http://schemas.openxmlformats.org/officeDocument/2006/relationships/customXml" Target="../ink/ink235.xml"/><Relationship Id="rId146" Type="http://schemas.openxmlformats.org/officeDocument/2006/relationships/customXml" Target="../ink/ink238.xml"/><Relationship Id="rId167" Type="http://schemas.openxmlformats.org/officeDocument/2006/relationships/customXml" Target="../ink/ink249.xml"/><Relationship Id="rId7" Type="http://schemas.openxmlformats.org/officeDocument/2006/relationships/customXml" Target="../ink/ink168.xml"/><Relationship Id="rId71" Type="http://schemas.openxmlformats.org/officeDocument/2006/relationships/customXml" Target="../ink/ink200.xml"/><Relationship Id="rId92" Type="http://schemas.openxmlformats.org/officeDocument/2006/relationships/image" Target="../media/image210.png"/><Relationship Id="rId162" Type="http://schemas.openxmlformats.org/officeDocument/2006/relationships/image" Target="../media/image243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79.xml"/><Relationship Id="rId24" Type="http://schemas.openxmlformats.org/officeDocument/2006/relationships/image" Target="../media/image176.png"/><Relationship Id="rId40" Type="http://schemas.openxmlformats.org/officeDocument/2006/relationships/image" Target="../media/image184.png"/><Relationship Id="rId45" Type="http://schemas.openxmlformats.org/officeDocument/2006/relationships/customXml" Target="../ink/ink187.xml"/><Relationship Id="rId66" Type="http://schemas.openxmlformats.org/officeDocument/2006/relationships/image" Target="../media/image197.png"/><Relationship Id="rId87" Type="http://schemas.openxmlformats.org/officeDocument/2006/relationships/customXml" Target="../ink/ink208.xml"/><Relationship Id="rId110" Type="http://schemas.openxmlformats.org/officeDocument/2006/relationships/image" Target="../media/image219.png"/><Relationship Id="rId115" Type="http://schemas.openxmlformats.org/officeDocument/2006/relationships/customXml" Target="../ink/ink222.xml"/><Relationship Id="rId131" Type="http://schemas.openxmlformats.org/officeDocument/2006/relationships/customXml" Target="../ink/ink230.xml"/><Relationship Id="rId136" Type="http://schemas.openxmlformats.org/officeDocument/2006/relationships/image" Target="../media/image232.png"/><Relationship Id="rId157" Type="http://schemas.openxmlformats.org/officeDocument/2006/relationships/customXml" Target="../ink/ink244.xml"/><Relationship Id="rId61" Type="http://schemas.openxmlformats.org/officeDocument/2006/relationships/customXml" Target="../ink/ink195.xml"/><Relationship Id="rId82" Type="http://schemas.openxmlformats.org/officeDocument/2006/relationships/image" Target="../media/image205.png"/><Relationship Id="rId152" Type="http://schemas.openxmlformats.org/officeDocument/2006/relationships/customXml" Target="../ink/ink241.xml"/><Relationship Id="rId173" Type="http://schemas.openxmlformats.org/officeDocument/2006/relationships/customXml" Target="../ink/ink252.xml"/><Relationship Id="rId19" Type="http://schemas.openxmlformats.org/officeDocument/2006/relationships/customXml" Target="../ink/ink174.xml"/><Relationship Id="rId14" Type="http://schemas.openxmlformats.org/officeDocument/2006/relationships/image" Target="../media/image171.png"/><Relationship Id="rId30" Type="http://schemas.openxmlformats.org/officeDocument/2006/relationships/image" Target="../media/image179.png"/><Relationship Id="rId35" Type="http://schemas.openxmlformats.org/officeDocument/2006/relationships/customXml" Target="../ink/ink182.xml"/><Relationship Id="rId56" Type="http://schemas.openxmlformats.org/officeDocument/2006/relationships/image" Target="../media/image192.png"/><Relationship Id="rId77" Type="http://schemas.openxmlformats.org/officeDocument/2006/relationships/customXml" Target="../ink/ink203.xml"/><Relationship Id="rId100" Type="http://schemas.openxmlformats.org/officeDocument/2006/relationships/image" Target="../media/image214.png"/><Relationship Id="rId105" Type="http://schemas.openxmlformats.org/officeDocument/2006/relationships/customXml" Target="../ink/ink217.xml"/><Relationship Id="rId126" Type="http://schemas.openxmlformats.org/officeDocument/2006/relationships/image" Target="../media/image227.png"/><Relationship Id="rId147" Type="http://schemas.openxmlformats.org/officeDocument/2006/relationships/image" Target="../media/image237.png"/><Relationship Id="rId168" Type="http://schemas.openxmlformats.org/officeDocument/2006/relationships/image" Target="../media/image246.png"/><Relationship Id="rId8" Type="http://schemas.openxmlformats.org/officeDocument/2006/relationships/image" Target="../media/image168.png"/><Relationship Id="rId51" Type="http://schemas.openxmlformats.org/officeDocument/2006/relationships/customXml" Target="../ink/ink190.xml"/><Relationship Id="rId72" Type="http://schemas.openxmlformats.org/officeDocument/2006/relationships/image" Target="../media/image200.png"/><Relationship Id="rId93" Type="http://schemas.openxmlformats.org/officeDocument/2006/relationships/customXml" Target="../ink/ink211.xml"/><Relationship Id="rId98" Type="http://schemas.openxmlformats.org/officeDocument/2006/relationships/image" Target="../media/image213.png"/><Relationship Id="rId121" Type="http://schemas.openxmlformats.org/officeDocument/2006/relationships/customXml" Target="../ink/ink225.xml"/><Relationship Id="rId142" Type="http://schemas.openxmlformats.org/officeDocument/2006/relationships/image" Target="../media/image235.png"/><Relationship Id="rId163" Type="http://schemas.openxmlformats.org/officeDocument/2006/relationships/customXml" Target="../ink/ink247.xml"/><Relationship Id="rId3" Type="http://schemas.openxmlformats.org/officeDocument/2006/relationships/customXml" Target="../ink/ink166.xml"/><Relationship Id="rId25" Type="http://schemas.openxmlformats.org/officeDocument/2006/relationships/customXml" Target="../ink/ink177.xml"/><Relationship Id="rId46" Type="http://schemas.openxmlformats.org/officeDocument/2006/relationships/image" Target="../media/image187.png"/><Relationship Id="rId67" Type="http://schemas.openxmlformats.org/officeDocument/2006/relationships/customXml" Target="../ink/ink198.xml"/><Relationship Id="rId116" Type="http://schemas.openxmlformats.org/officeDocument/2006/relationships/image" Target="../media/image222.png"/><Relationship Id="rId137" Type="http://schemas.openxmlformats.org/officeDocument/2006/relationships/customXml" Target="../ink/ink233.xml"/><Relationship Id="rId158" Type="http://schemas.openxmlformats.org/officeDocument/2006/relationships/image" Target="../media/image241.png"/><Relationship Id="rId20" Type="http://schemas.openxmlformats.org/officeDocument/2006/relationships/image" Target="../media/image174.png"/><Relationship Id="rId41" Type="http://schemas.openxmlformats.org/officeDocument/2006/relationships/customXml" Target="../ink/ink185.xml"/><Relationship Id="rId62" Type="http://schemas.openxmlformats.org/officeDocument/2006/relationships/image" Target="../media/image195.png"/><Relationship Id="rId83" Type="http://schemas.openxmlformats.org/officeDocument/2006/relationships/customXml" Target="../ink/ink206.xml"/><Relationship Id="rId88" Type="http://schemas.openxmlformats.org/officeDocument/2006/relationships/image" Target="../media/image208.png"/><Relationship Id="rId111" Type="http://schemas.openxmlformats.org/officeDocument/2006/relationships/customXml" Target="../ink/ink220.xml"/><Relationship Id="rId132" Type="http://schemas.openxmlformats.org/officeDocument/2006/relationships/image" Target="../media/image230.png"/><Relationship Id="rId153" Type="http://schemas.openxmlformats.org/officeDocument/2006/relationships/customXml" Target="../ink/ink242.xml"/><Relationship Id="rId174" Type="http://schemas.openxmlformats.org/officeDocument/2006/relationships/image" Target="../media/image249.png"/><Relationship Id="rId15" Type="http://schemas.openxmlformats.org/officeDocument/2006/relationships/customXml" Target="../ink/ink172.xml"/><Relationship Id="rId36" Type="http://schemas.openxmlformats.org/officeDocument/2006/relationships/image" Target="../media/image182.png"/><Relationship Id="rId57" Type="http://schemas.openxmlformats.org/officeDocument/2006/relationships/customXml" Target="../ink/ink193.xml"/><Relationship Id="rId106" Type="http://schemas.openxmlformats.org/officeDocument/2006/relationships/image" Target="../media/image217.png"/><Relationship Id="rId127" Type="http://schemas.openxmlformats.org/officeDocument/2006/relationships/customXml" Target="../ink/ink228.xml"/><Relationship Id="rId10" Type="http://schemas.openxmlformats.org/officeDocument/2006/relationships/image" Target="../media/image169.png"/><Relationship Id="rId31" Type="http://schemas.openxmlformats.org/officeDocument/2006/relationships/customXml" Target="../ink/ink180.xml"/><Relationship Id="rId52" Type="http://schemas.openxmlformats.org/officeDocument/2006/relationships/image" Target="../media/image190.png"/><Relationship Id="rId73" Type="http://schemas.openxmlformats.org/officeDocument/2006/relationships/customXml" Target="../ink/ink201.xml"/><Relationship Id="rId78" Type="http://schemas.openxmlformats.org/officeDocument/2006/relationships/image" Target="../media/image203.png"/><Relationship Id="rId94" Type="http://schemas.openxmlformats.org/officeDocument/2006/relationships/image" Target="../media/image211.png"/><Relationship Id="rId99" Type="http://schemas.openxmlformats.org/officeDocument/2006/relationships/customXml" Target="../ink/ink214.xml"/><Relationship Id="rId101" Type="http://schemas.openxmlformats.org/officeDocument/2006/relationships/customXml" Target="../ink/ink215.xml"/><Relationship Id="rId122" Type="http://schemas.openxmlformats.org/officeDocument/2006/relationships/image" Target="../media/image225.png"/><Relationship Id="rId143" Type="http://schemas.openxmlformats.org/officeDocument/2006/relationships/customXml" Target="../ink/ink236.xml"/><Relationship Id="rId148" Type="http://schemas.openxmlformats.org/officeDocument/2006/relationships/customXml" Target="../ink/ink239.xml"/><Relationship Id="rId164" Type="http://schemas.openxmlformats.org/officeDocument/2006/relationships/image" Target="../media/image244.png"/><Relationship Id="rId169" Type="http://schemas.openxmlformats.org/officeDocument/2006/relationships/customXml" Target="../ink/ink250.xml"/><Relationship Id="rId4" Type="http://schemas.openxmlformats.org/officeDocument/2006/relationships/image" Target="../media/image166.png"/><Relationship Id="rId9" Type="http://schemas.openxmlformats.org/officeDocument/2006/relationships/customXml" Target="../ink/ink169.xml"/><Relationship Id="rId26" Type="http://schemas.openxmlformats.org/officeDocument/2006/relationships/image" Target="../media/image177.png"/><Relationship Id="rId47" Type="http://schemas.openxmlformats.org/officeDocument/2006/relationships/customXml" Target="../ink/ink188.xml"/><Relationship Id="rId68" Type="http://schemas.openxmlformats.org/officeDocument/2006/relationships/image" Target="../media/image198.png"/><Relationship Id="rId89" Type="http://schemas.openxmlformats.org/officeDocument/2006/relationships/customXml" Target="../ink/ink209.xml"/><Relationship Id="rId112" Type="http://schemas.openxmlformats.org/officeDocument/2006/relationships/image" Target="../media/image220.png"/><Relationship Id="rId133" Type="http://schemas.openxmlformats.org/officeDocument/2006/relationships/customXml" Target="../ink/ink231.xml"/><Relationship Id="rId154" Type="http://schemas.openxmlformats.org/officeDocument/2006/relationships/image" Target="../media/image239.png"/><Relationship Id="rId175" Type="http://schemas.openxmlformats.org/officeDocument/2006/relationships/customXml" Target="../ink/ink253.xml"/><Relationship Id="rId16" Type="http://schemas.openxmlformats.org/officeDocument/2006/relationships/image" Target="../media/image172.png"/><Relationship Id="rId37" Type="http://schemas.openxmlformats.org/officeDocument/2006/relationships/customXml" Target="../ink/ink183.xml"/><Relationship Id="rId58" Type="http://schemas.openxmlformats.org/officeDocument/2006/relationships/image" Target="../media/image193.png"/><Relationship Id="rId79" Type="http://schemas.openxmlformats.org/officeDocument/2006/relationships/customXml" Target="../ink/ink204.xml"/><Relationship Id="rId102" Type="http://schemas.openxmlformats.org/officeDocument/2006/relationships/image" Target="../media/image215.png"/><Relationship Id="rId123" Type="http://schemas.openxmlformats.org/officeDocument/2006/relationships/customXml" Target="../ink/ink226.xml"/><Relationship Id="rId144" Type="http://schemas.openxmlformats.org/officeDocument/2006/relationships/image" Target="../media/image236.png"/><Relationship Id="rId90" Type="http://schemas.openxmlformats.org/officeDocument/2006/relationships/image" Target="../media/image209.png"/><Relationship Id="rId165" Type="http://schemas.openxmlformats.org/officeDocument/2006/relationships/customXml" Target="../ink/ink248.xml"/><Relationship Id="rId27" Type="http://schemas.openxmlformats.org/officeDocument/2006/relationships/customXml" Target="../ink/ink178.xml"/><Relationship Id="rId48" Type="http://schemas.openxmlformats.org/officeDocument/2006/relationships/image" Target="../media/image188.png"/><Relationship Id="rId69" Type="http://schemas.openxmlformats.org/officeDocument/2006/relationships/customXml" Target="../ink/ink199.xml"/><Relationship Id="rId113" Type="http://schemas.openxmlformats.org/officeDocument/2006/relationships/customXml" Target="../ink/ink221.xml"/><Relationship Id="rId134" Type="http://schemas.openxmlformats.org/officeDocument/2006/relationships/image" Target="../media/image231.png"/><Relationship Id="rId80" Type="http://schemas.openxmlformats.org/officeDocument/2006/relationships/image" Target="../media/image204.png"/><Relationship Id="rId155" Type="http://schemas.openxmlformats.org/officeDocument/2006/relationships/customXml" Target="../ink/ink243.xml"/><Relationship Id="rId176" Type="http://schemas.openxmlformats.org/officeDocument/2006/relationships/image" Target="../media/image250.png"/><Relationship Id="rId17" Type="http://schemas.openxmlformats.org/officeDocument/2006/relationships/customXml" Target="../ink/ink173.xml"/><Relationship Id="rId38" Type="http://schemas.openxmlformats.org/officeDocument/2006/relationships/image" Target="../media/image183.png"/><Relationship Id="rId59" Type="http://schemas.openxmlformats.org/officeDocument/2006/relationships/customXml" Target="../ink/ink194.xml"/><Relationship Id="rId103" Type="http://schemas.openxmlformats.org/officeDocument/2006/relationships/customXml" Target="../ink/ink216.xml"/><Relationship Id="rId124" Type="http://schemas.openxmlformats.org/officeDocument/2006/relationships/image" Target="../media/image226.png"/><Relationship Id="rId70" Type="http://schemas.openxmlformats.org/officeDocument/2006/relationships/image" Target="../media/image199.png"/><Relationship Id="rId91" Type="http://schemas.openxmlformats.org/officeDocument/2006/relationships/customXml" Target="../ink/ink210.xml"/><Relationship Id="rId145" Type="http://schemas.openxmlformats.org/officeDocument/2006/relationships/customXml" Target="../ink/ink237.xml"/><Relationship Id="rId166" Type="http://schemas.openxmlformats.org/officeDocument/2006/relationships/image" Target="../media/image24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9.xml"/><Relationship Id="rId18" Type="http://schemas.openxmlformats.org/officeDocument/2006/relationships/image" Target="../media/image258.png"/><Relationship Id="rId26" Type="http://schemas.openxmlformats.org/officeDocument/2006/relationships/image" Target="../media/image262.png"/><Relationship Id="rId39" Type="http://schemas.openxmlformats.org/officeDocument/2006/relationships/customXml" Target="../ink/ink272.xml"/><Relationship Id="rId21" Type="http://schemas.openxmlformats.org/officeDocument/2006/relationships/customXml" Target="../ink/ink263.xml"/><Relationship Id="rId34" Type="http://schemas.openxmlformats.org/officeDocument/2006/relationships/image" Target="../media/image266.png"/><Relationship Id="rId42" Type="http://schemas.openxmlformats.org/officeDocument/2006/relationships/image" Target="../media/image270.png"/><Relationship Id="rId47" Type="http://schemas.openxmlformats.org/officeDocument/2006/relationships/customXml" Target="../ink/ink276.xml"/><Relationship Id="rId50" Type="http://schemas.openxmlformats.org/officeDocument/2006/relationships/image" Target="../media/image274.png"/><Relationship Id="rId7" Type="http://schemas.openxmlformats.org/officeDocument/2006/relationships/customXml" Target="../ink/ink256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7.png"/><Relationship Id="rId29" Type="http://schemas.openxmlformats.org/officeDocument/2006/relationships/customXml" Target="../ink/ink267.xml"/><Relationship Id="rId11" Type="http://schemas.openxmlformats.org/officeDocument/2006/relationships/customXml" Target="../ink/ink258.xml"/><Relationship Id="rId24" Type="http://schemas.openxmlformats.org/officeDocument/2006/relationships/image" Target="../media/image261.png"/><Relationship Id="rId32" Type="http://schemas.openxmlformats.org/officeDocument/2006/relationships/image" Target="../media/image265.png"/><Relationship Id="rId37" Type="http://schemas.openxmlformats.org/officeDocument/2006/relationships/customXml" Target="../ink/ink271.xml"/><Relationship Id="rId40" Type="http://schemas.openxmlformats.org/officeDocument/2006/relationships/image" Target="../media/image269.png"/><Relationship Id="rId45" Type="http://schemas.openxmlformats.org/officeDocument/2006/relationships/customXml" Target="../ink/ink275.xml"/><Relationship Id="rId5" Type="http://schemas.openxmlformats.org/officeDocument/2006/relationships/customXml" Target="../ink/ink255.xml"/><Relationship Id="rId15" Type="http://schemas.openxmlformats.org/officeDocument/2006/relationships/customXml" Target="../ink/ink260.xml"/><Relationship Id="rId23" Type="http://schemas.openxmlformats.org/officeDocument/2006/relationships/customXml" Target="../ink/ink264.xml"/><Relationship Id="rId28" Type="http://schemas.openxmlformats.org/officeDocument/2006/relationships/image" Target="../media/image263.png"/><Relationship Id="rId36" Type="http://schemas.openxmlformats.org/officeDocument/2006/relationships/image" Target="../media/image267.png"/><Relationship Id="rId49" Type="http://schemas.openxmlformats.org/officeDocument/2006/relationships/customXml" Target="../ink/ink277.xml"/><Relationship Id="rId10" Type="http://schemas.openxmlformats.org/officeDocument/2006/relationships/image" Target="../media/image254.png"/><Relationship Id="rId19" Type="http://schemas.openxmlformats.org/officeDocument/2006/relationships/customXml" Target="../ink/ink262.xml"/><Relationship Id="rId31" Type="http://schemas.openxmlformats.org/officeDocument/2006/relationships/customXml" Target="../ink/ink268.xml"/><Relationship Id="rId44" Type="http://schemas.openxmlformats.org/officeDocument/2006/relationships/image" Target="../media/image271.png"/><Relationship Id="rId52" Type="http://schemas.openxmlformats.org/officeDocument/2006/relationships/image" Target="../media/image275.png"/><Relationship Id="rId4" Type="http://schemas.openxmlformats.org/officeDocument/2006/relationships/image" Target="../media/image251.png"/><Relationship Id="rId9" Type="http://schemas.openxmlformats.org/officeDocument/2006/relationships/customXml" Target="../ink/ink257.xml"/><Relationship Id="rId14" Type="http://schemas.openxmlformats.org/officeDocument/2006/relationships/image" Target="../media/image256.png"/><Relationship Id="rId22" Type="http://schemas.openxmlformats.org/officeDocument/2006/relationships/image" Target="../media/image260.png"/><Relationship Id="rId27" Type="http://schemas.openxmlformats.org/officeDocument/2006/relationships/customXml" Target="../ink/ink266.xml"/><Relationship Id="rId30" Type="http://schemas.openxmlformats.org/officeDocument/2006/relationships/image" Target="../media/image264.png"/><Relationship Id="rId35" Type="http://schemas.openxmlformats.org/officeDocument/2006/relationships/customXml" Target="../ink/ink270.xml"/><Relationship Id="rId43" Type="http://schemas.openxmlformats.org/officeDocument/2006/relationships/customXml" Target="../ink/ink274.xml"/><Relationship Id="rId48" Type="http://schemas.openxmlformats.org/officeDocument/2006/relationships/image" Target="../media/image273.png"/><Relationship Id="rId8" Type="http://schemas.openxmlformats.org/officeDocument/2006/relationships/image" Target="../media/image253.png"/><Relationship Id="rId51" Type="http://schemas.openxmlformats.org/officeDocument/2006/relationships/customXml" Target="../ink/ink278.xml"/><Relationship Id="rId3" Type="http://schemas.openxmlformats.org/officeDocument/2006/relationships/customXml" Target="../ink/ink254.xml"/><Relationship Id="rId12" Type="http://schemas.openxmlformats.org/officeDocument/2006/relationships/image" Target="../media/image255.png"/><Relationship Id="rId17" Type="http://schemas.openxmlformats.org/officeDocument/2006/relationships/customXml" Target="../ink/ink261.xml"/><Relationship Id="rId25" Type="http://schemas.openxmlformats.org/officeDocument/2006/relationships/customXml" Target="../ink/ink265.xml"/><Relationship Id="rId33" Type="http://schemas.openxmlformats.org/officeDocument/2006/relationships/customXml" Target="../ink/ink269.xml"/><Relationship Id="rId38" Type="http://schemas.openxmlformats.org/officeDocument/2006/relationships/image" Target="../media/image268.png"/><Relationship Id="rId46" Type="http://schemas.openxmlformats.org/officeDocument/2006/relationships/image" Target="../media/image272.png"/><Relationship Id="rId20" Type="http://schemas.openxmlformats.org/officeDocument/2006/relationships/image" Target="../media/image259.png"/><Relationship Id="rId41" Type="http://schemas.openxmlformats.org/officeDocument/2006/relationships/customXml" Target="../ink/ink27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2.png"/><Relationship Id="rId21" Type="http://schemas.openxmlformats.org/officeDocument/2006/relationships/image" Target="../media/image284.png"/><Relationship Id="rId42" Type="http://schemas.openxmlformats.org/officeDocument/2006/relationships/customXml" Target="../ink/ink299.xml"/><Relationship Id="rId63" Type="http://schemas.openxmlformats.org/officeDocument/2006/relationships/image" Target="../media/image305.png"/><Relationship Id="rId84" Type="http://schemas.openxmlformats.org/officeDocument/2006/relationships/customXml" Target="../ink/ink320.xml"/><Relationship Id="rId138" Type="http://schemas.openxmlformats.org/officeDocument/2006/relationships/customXml" Target="../ink/ink347.xml"/><Relationship Id="rId159" Type="http://schemas.openxmlformats.org/officeDocument/2006/relationships/image" Target="../media/image353.png"/><Relationship Id="rId170" Type="http://schemas.openxmlformats.org/officeDocument/2006/relationships/customXml" Target="../ink/ink363.xml"/><Relationship Id="rId191" Type="http://schemas.openxmlformats.org/officeDocument/2006/relationships/image" Target="../media/image369.png"/><Relationship Id="rId107" Type="http://schemas.openxmlformats.org/officeDocument/2006/relationships/image" Target="../media/image327.png"/><Relationship Id="rId11" Type="http://schemas.openxmlformats.org/officeDocument/2006/relationships/image" Target="../media/image279.png"/><Relationship Id="rId32" Type="http://schemas.openxmlformats.org/officeDocument/2006/relationships/customXml" Target="../ink/ink294.xml"/><Relationship Id="rId53" Type="http://schemas.openxmlformats.org/officeDocument/2006/relationships/image" Target="../media/image300.png"/><Relationship Id="rId74" Type="http://schemas.openxmlformats.org/officeDocument/2006/relationships/customXml" Target="../ink/ink315.xml"/><Relationship Id="rId128" Type="http://schemas.openxmlformats.org/officeDocument/2006/relationships/customXml" Target="../ink/ink342.xml"/><Relationship Id="rId149" Type="http://schemas.openxmlformats.org/officeDocument/2006/relationships/image" Target="../media/image348.png"/><Relationship Id="rId5" Type="http://schemas.openxmlformats.org/officeDocument/2006/relationships/customXml" Target="../ink/ink280.xml"/><Relationship Id="rId95" Type="http://schemas.openxmlformats.org/officeDocument/2006/relationships/image" Target="../media/image321.png"/><Relationship Id="rId160" Type="http://schemas.openxmlformats.org/officeDocument/2006/relationships/customXml" Target="../ink/ink358.xml"/><Relationship Id="rId181" Type="http://schemas.openxmlformats.org/officeDocument/2006/relationships/image" Target="../media/image364.png"/><Relationship Id="rId22" Type="http://schemas.openxmlformats.org/officeDocument/2006/relationships/customXml" Target="../ink/ink289.xml"/><Relationship Id="rId43" Type="http://schemas.openxmlformats.org/officeDocument/2006/relationships/image" Target="../media/image295.png"/><Relationship Id="rId64" Type="http://schemas.openxmlformats.org/officeDocument/2006/relationships/customXml" Target="../ink/ink310.xml"/><Relationship Id="rId118" Type="http://schemas.openxmlformats.org/officeDocument/2006/relationships/customXml" Target="../ink/ink337.xml"/><Relationship Id="rId139" Type="http://schemas.openxmlformats.org/officeDocument/2006/relationships/image" Target="../media/image343.png"/><Relationship Id="rId85" Type="http://schemas.openxmlformats.org/officeDocument/2006/relationships/image" Target="../media/image316.png"/><Relationship Id="rId150" Type="http://schemas.openxmlformats.org/officeDocument/2006/relationships/customXml" Target="../ink/ink353.xml"/><Relationship Id="rId171" Type="http://schemas.openxmlformats.org/officeDocument/2006/relationships/image" Target="../media/image359.png"/><Relationship Id="rId192" Type="http://schemas.openxmlformats.org/officeDocument/2006/relationships/customXml" Target="../ink/ink374.xml"/><Relationship Id="rId12" Type="http://schemas.openxmlformats.org/officeDocument/2006/relationships/customXml" Target="../ink/ink284.xml"/><Relationship Id="rId33" Type="http://schemas.openxmlformats.org/officeDocument/2006/relationships/image" Target="../media/image290.png"/><Relationship Id="rId108" Type="http://schemas.openxmlformats.org/officeDocument/2006/relationships/customXml" Target="../ink/ink332.xml"/><Relationship Id="rId129" Type="http://schemas.openxmlformats.org/officeDocument/2006/relationships/image" Target="../media/image338.png"/><Relationship Id="rId54" Type="http://schemas.openxmlformats.org/officeDocument/2006/relationships/customXml" Target="../ink/ink305.xml"/><Relationship Id="rId75" Type="http://schemas.openxmlformats.org/officeDocument/2006/relationships/image" Target="../media/image311.png"/><Relationship Id="rId96" Type="http://schemas.openxmlformats.org/officeDocument/2006/relationships/customXml" Target="../ink/ink326.xml"/><Relationship Id="rId140" Type="http://schemas.openxmlformats.org/officeDocument/2006/relationships/customXml" Target="../ink/ink348.xml"/><Relationship Id="rId161" Type="http://schemas.openxmlformats.org/officeDocument/2006/relationships/image" Target="../media/image354.png"/><Relationship Id="rId182" Type="http://schemas.openxmlformats.org/officeDocument/2006/relationships/customXml" Target="../ink/ink369.xml"/><Relationship Id="rId6" Type="http://schemas.openxmlformats.org/officeDocument/2006/relationships/image" Target="../media/image277.png"/><Relationship Id="rId23" Type="http://schemas.openxmlformats.org/officeDocument/2006/relationships/image" Target="../media/image285.png"/><Relationship Id="rId119" Type="http://schemas.openxmlformats.org/officeDocument/2006/relationships/image" Target="../media/image333.png"/><Relationship Id="rId44" Type="http://schemas.openxmlformats.org/officeDocument/2006/relationships/customXml" Target="../ink/ink300.xml"/><Relationship Id="rId65" Type="http://schemas.openxmlformats.org/officeDocument/2006/relationships/image" Target="../media/image306.png"/><Relationship Id="rId86" Type="http://schemas.openxmlformats.org/officeDocument/2006/relationships/customXml" Target="../ink/ink321.xml"/><Relationship Id="rId130" Type="http://schemas.openxmlformats.org/officeDocument/2006/relationships/customXml" Target="../ink/ink343.xml"/><Relationship Id="rId151" Type="http://schemas.openxmlformats.org/officeDocument/2006/relationships/image" Target="../media/image349.png"/><Relationship Id="rId172" Type="http://schemas.openxmlformats.org/officeDocument/2006/relationships/customXml" Target="../ink/ink364.xml"/><Relationship Id="rId193" Type="http://schemas.openxmlformats.org/officeDocument/2006/relationships/image" Target="../media/image370.png"/><Relationship Id="rId13" Type="http://schemas.openxmlformats.org/officeDocument/2006/relationships/image" Target="../media/image280.png"/><Relationship Id="rId109" Type="http://schemas.openxmlformats.org/officeDocument/2006/relationships/image" Target="../media/image328.png"/><Relationship Id="rId34" Type="http://schemas.openxmlformats.org/officeDocument/2006/relationships/customXml" Target="../ink/ink295.xml"/><Relationship Id="rId55" Type="http://schemas.openxmlformats.org/officeDocument/2006/relationships/image" Target="../media/image301.png"/><Relationship Id="rId76" Type="http://schemas.openxmlformats.org/officeDocument/2006/relationships/customXml" Target="../ink/ink316.xml"/><Relationship Id="rId97" Type="http://schemas.openxmlformats.org/officeDocument/2006/relationships/image" Target="../media/image322.png"/><Relationship Id="rId120" Type="http://schemas.openxmlformats.org/officeDocument/2006/relationships/customXml" Target="../ink/ink338.xml"/><Relationship Id="rId141" Type="http://schemas.openxmlformats.org/officeDocument/2006/relationships/image" Target="../media/image344.png"/><Relationship Id="rId7" Type="http://schemas.openxmlformats.org/officeDocument/2006/relationships/customXml" Target="../ink/ink281.xml"/><Relationship Id="rId162" Type="http://schemas.openxmlformats.org/officeDocument/2006/relationships/customXml" Target="../ink/ink359.xml"/><Relationship Id="rId183" Type="http://schemas.openxmlformats.org/officeDocument/2006/relationships/image" Target="../media/image365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288.png"/><Relationship Id="rId24" Type="http://schemas.openxmlformats.org/officeDocument/2006/relationships/customXml" Target="../ink/ink290.xml"/><Relationship Id="rId40" Type="http://schemas.openxmlformats.org/officeDocument/2006/relationships/customXml" Target="../ink/ink298.xml"/><Relationship Id="rId45" Type="http://schemas.openxmlformats.org/officeDocument/2006/relationships/image" Target="../media/image296.png"/><Relationship Id="rId66" Type="http://schemas.openxmlformats.org/officeDocument/2006/relationships/customXml" Target="../ink/ink311.xml"/><Relationship Id="rId87" Type="http://schemas.openxmlformats.org/officeDocument/2006/relationships/image" Target="../media/image317.png"/><Relationship Id="rId110" Type="http://schemas.openxmlformats.org/officeDocument/2006/relationships/customXml" Target="../ink/ink333.xml"/><Relationship Id="rId115" Type="http://schemas.openxmlformats.org/officeDocument/2006/relationships/image" Target="../media/image331.png"/><Relationship Id="rId131" Type="http://schemas.openxmlformats.org/officeDocument/2006/relationships/image" Target="../media/image339.png"/><Relationship Id="rId136" Type="http://schemas.openxmlformats.org/officeDocument/2006/relationships/customXml" Target="../ink/ink346.xml"/><Relationship Id="rId157" Type="http://schemas.openxmlformats.org/officeDocument/2006/relationships/image" Target="../media/image352.png"/><Relationship Id="rId178" Type="http://schemas.openxmlformats.org/officeDocument/2006/relationships/customXml" Target="../ink/ink367.xml"/><Relationship Id="rId61" Type="http://schemas.openxmlformats.org/officeDocument/2006/relationships/image" Target="../media/image304.png"/><Relationship Id="rId82" Type="http://schemas.openxmlformats.org/officeDocument/2006/relationships/customXml" Target="../ink/ink319.xml"/><Relationship Id="rId152" Type="http://schemas.openxmlformats.org/officeDocument/2006/relationships/customXml" Target="../ink/ink354.xml"/><Relationship Id="rId173" Type="http://schemas.openxmlformats.org/officeDocument/2006/relationships/image" Target="../media/image360.png"/><Relationship Id="rId194" Type="http://schemas.openxmlformats.org/officeDocument/2006/relationships/customXml" Target="../ink/ink375.xml"/><Relationship Id="rId199" Type="http://schemas.openxmlformats.org/officeDocument/2006/relationships/image" Target="../media/image373.png"/><Relationship Id="rId203" Type="http://schemas.openxmlformats.org/officeDocument/2006/relationships/image" Target="../media/image375.png"/><Relationship Id="rId19" Type="http://schemas.openxmlformats.org/officeDocument/2006/relationships/image" Target="../media/image283.png"/><Relationship Id="rId14" Type="http://schemas.openxmlformats.org/officeDocument/2006/relationships/customXml" Target="../ink/ink285.xml"/><Relationship Id="rId30" Type="http://schemas.openxmlformats.org/officeDocument/2006/relationships/customXml" Target="../ink/ink293.xml"/><Relationship Id="rId35" Type="http://schemas.openxmlformats.org/officeDocument/2006/relationships/image" Target="../media/image291.png"/><Relationship Id="rId56" Type="http://schemas.openxmlformats.org/officeDocument/2006/relationships/customXml" Target="../ink/ink306.xml"/><Relationship Id="rId77" Type="http://schemas.openxmlformats.org/officeDocument/2006/relationships/image" Target="../media/image312.png"/><Relationship Id="rId100" Type="http://schemas.openxmlformats.org/officeDocument/2006/relationships/customXml" Target="../ink/ink328.xml"/><Relationship Id="rId105" Type="http://schemas.openxmlformats.org/officeDocument/2006/relationships/image" Target="../media/image326.png"/><Relationship Id="rId126" Type="http://schemas.openxmlformats.org/officeDocument/2006/relationships/customXml" Target="../ink/ink341.xml"/><Relationship Id="rId147" Type="http://schemas.openxmlformats.org/officeDocument/2006/relationships/image" Target="../media/image347.png"/><Relationship Id="rId168" Type="http://schemas.openxmlformats.org/officeDocument/2006/relationships/customXml" Target="../ink/ink362.xml"/><Relationship Id="rId8" Type="http://schemas.openxmlformats.org/officeDocument/2006/relationships/image" Target="../media/image278.png"/><Relationship Id="rId51" Type="http://schemas.openxmlformats.org/officeDocument/2006/relationships/image" Target="../media/image299.png"/><Relationship Id="rId72" Type="http://schemas.openxmlformats.org/officeDocument/2006/relationships/customXml" Target="../ink/ink314.xml"/><Relationship Id="rId93" Type="http://schemas.openxmlformats.org/officeDocument/2006/relationships/image" Target="../media/image320.png"/><Relationship Id="rId98" Type="http://schemas.openxmlformats.org/officeDocument/2006/relationships/customXml" Target="../ink/ink327.xml"/><Relationship Id="rId121" Type="http://schemas.openxmlformats.org/officeDocument/2006/relationships/image" Target="../media/image334.png"/><Relationship Id="rId142" Type="http://schemas.openxmlformats.org/officeDocument/2006/relationships/customXml" Target="../ink/ink349.xml"/><Relationship Id="rId163" Type="http://schemas.openxmlformats.org/officeDocument/2006/relationships/image" Target="../media/image355.png"/><Relationship Id="rId184" Type="http://schemas.openxmlformats.org/officeDocument/2006/relationships/customXml" Target="../ink/ink370.xml"/><Relationship Id="rId189" Type="http://schemas.openxmlformats.org/officeDocument/2006/relationships/image" Target="../media/image368.png"/><Relationship Id="rId3" Type="http://schemas.openxmlformats.org/officeDocument/2006/relationships/customXml" Target="../ink/ink279.xml"/><Relationship Id="rId25" Type="http://schemas.openxmlformats.org/officeDocument/2006/relationships/image" Target="../media/image286.png"/><Relationship Id="rId46" Type="http://schemas.openxmlformats.org/officeDocument/2006/relationships/customXml" Target="../ink/ink301.xml"/><Relationship Id="rId67" Type="http://schemas.openxmlformats.org/officeDocument/2006/relationships/image" Target="../media/image307.png"/><Relationship Id="rId116" Type="http://schemas.openxmlformats.org/officeDocument/2006/relationships/customXml" Target="../ink/ink336.xml"/><Relationship Id="rId137" Type="http://schemas.openxmlformats.org/officeDocument/2006/relationships/image" Target="../media/image342.png"/><Relationship Id="rId158" Type="http://schemas.openxmlformats.org/officeDocument/2006/relationships/customXml" Target="../ink/ink357.xml"/><Relationship Id="rId20" Type="http://schemas.openxmlformats.org/officeDocument/2006/relationships/customXml" Target="../ink/ink288.xml"/><Relationship Id="rId41" Type="http://schemas.openxmlformats.org/officeDocument/2006/relationships/image" Target="../media/image294.png"/><Relationship Id="rId62" Type="http://schemas.openxmlformats.org/officeDocument/2006/relationships/customXml" Target="../ink/ink309.xml"/><Relationship Id="rId83" Type="http://schemas.openxmlformats.org/officeDocument/2006/relationships/image" Target="../media/image315.png"/><Relationship Id="rId88" Type="http://schemas.openxmlformats.org/officeDocument/2006/relationships/customXml" Target="../ink/ink322.xml"/><Relationship Id="rId111" Type="http://schemas.openxmlformats.org/officeDocument/2006/relationships/image" Target="../media/image329.png"/><Relationship Id="rId132" Type="http://schemas.openxmlformats.org/officeDocument/2006/relationships/customXml" Target="../ink/ink344.xml"/><Relationship Id="rId153" Type="http://schemas.openxmlformats.org/officeDocument/2006/relationships/image" Target="../media/image350.png"/><Relationship Id="rId174" Type="http://schemas.openxmlformats.org/officeDocument/2006/relationships/customXml" Target="../ink/ink365.xml"/><Relationship Id="rId179" Type="http://schemas.openxmlformats.org/officeDocument/2006/relationships/image" Target="../media/image363.png"/><Relationship Id="rId195" Type="http://schemas.openxmlformats.org/officeDocument/2006/relationships/image" Target="../media/image371.png"/><Relationship Id="rId190" Type="http://schemas.openxmlformats.org/officeDocument/2006/relationships/customXml" Target="../ink/ink373.xml"/><Relationship Id="rId15" Type="http://schemas.openxmlformats.org/officeDocument/2006/relationships/image" Target="../media/image281.png"/><Relationship Id="rId36" Type="http://schemas.openxmlformats.org/officeDocument/2006/relationships/customXml" Target="../ink/ink296.xml"/><Relationship Id="rId57" Type="http://schemas.openxmlformats.org/officeDocument/2006/relationships/image" Target="../media/image302.png"/><Relationship Id="rId106" Type="http://schemas.openxmlformats.org/officeDocument/2006/relationships/customXml" Target="../ink/ink331.xml"/><Relationship Id="rId127" Type="http://schemas.openxmlformats.org/officeDocument/2006/relationships/image" Target="../media/image337.png"/><Relationship Id="rId10" Type="http://schemas.openxmlformats.org/officeDocument/2006/relationships/customXml" Target="../ink/ink283.xml"/><Relationship Id="rId31" Type="http://schemas.openxmlformats.org/officeDocument/2006/relationships/image" Target="../media/image289.png"/><Relationship Id="rId52" Type="http://schemas.openxmlformats.org/officeDocument/2006/relationships/customXml" Target="../ink/ink304.xml"/><Relationship Id="rId73" Type="http://schemas.openxmlformats.org/officeDocument/2006/relationships/image" Target="../media/image310.png"/><Relationship Id="rId78" Type="http://schemas.openxmlformats.org/officeDocument/2006/relationships/customXml" Target="../ink/ink317.xml"/><Relationship Id="rId94" Type="http://schemas.openxmlformats.org/officeDocument/2006/relationships/customXml" Target="../ink/ink325.xml"/><Relationship Id="rId99" Type="http://schemas.openxmlformats.org/officeDocument/2006/relationships/image" Target="../media/image323.png"/><Relationship Id="rId101" Type="http://schemas.openxmlformats.org/officeDocument/2006/relationships/image" Target="../media/image324.png"/><Relationship Id="rId122" Type="http://schemas.openxmlformats.org/officeDocument/2006/relationships/customXml" Target="../ink/ink339.xml"/><Relationship Id="rId143" Type="http://schemas.openxmlformats.org/officeDocument/2006/relationships/image" Target="../media/image345.png"/><Relationship Id="rId148" Type="http://schemas.openxmlformats.org/officeDocument/2006/relationships/customXml" Target="../ink/ink352.xml"/><Relationship Id="rId164" Type="http://schemas.openxmlformats.org/officeDocument/2006/relationships/customXml" Target="../ink/ink360.xml"/><Relationship Id="rId169" Type="http://schemas.openxmlformats.org/officeDocument/2006/relationships/image" Target="../media/image358.png"/><Relationship Id="rId185" Type="http://schemas.openxmlformats.org/officeDocument/2006/relationships/image" Target="../media/image366.png"/><Relationship Id="rId4" Type="http://schemas.openxmlformats.org/officeDocument/2006/relationships/image" Target="../media/image276.png"/><Relationship Id="rId9" Type="http://schemas.openxmlformats.org/officeDocument/2006/relationships/customXml" Target="../ink/ink282.xml"/><Relationship Id="rId180" Type="http://schemas.openxmlformats.org/officeDocument/2006/relationships/customXml" Target="../ink/ink368.xml"/><Relationship Id="rId26" Type="http://schemas.openxmlformats.org/officeDocument/2006/relationships/customXml" Target="../ink/ink291.xml"/><Relationship Id="rId47" Type="http://schemas.openxmlformats.org/officeDocument/2006/relationships/image" Target="../media/image297.png"/><Relationship Id="rId68" Type="http://schemas.openxmlformats.org/officeDocument/2006/relationships/customXml" Target="../ink/ink312.xml"/><Relationship Id="rId89" Type="http://schemas.openxmlformats.org/officeDocument/2006/relationships/image" Target="../media/image318.png"/><Relationship Id="rId112" Type="http://schemas.openxmlformats.org/officeDocument/2006/relationships/customXml" Target="../ink/ink334.xml"/><Relationship Id="rId133" Type="http://schemas.openxmlformats.org/officeDocument/2006/relationships/image" Target="../media/image340.png"/><Relationship Id="rId154" Type="http://schemas.openxmlformats.org/officeDocument/2006/relationships/customXml" Target="../ink/ink355.xml"/><Relationship Id="rId175" Type="http://schemas.openxmlformats.org/officeDocument/2006/relationships/image" Target="../media/image361.png"/><Relationship Id="rId196" Type="http://schemas.openxmlformats.org/officeDocument/2006/relationships/customXml" Target="../ink/ink376.xml"/><Relationship Id="rId200" Type="http://schemas.openxmlformats.org/officeDocument/2006/relationships/customXml" Target="../ink/ink378.xml"/><Relationship Id="rId16" Type="http://schemas.openxmlformats.org/officeDocument/2006/relationships/customXml" Target="../ink/ink286.xml"/><Relationship Id="rId37" Type="http://schemas.openxmlformats.org/officeDocument/2006/relationships/image" Target="../media/image292.png"/><Relationship Id="rId58" Type="http://schemas.openxmlformats.org/officeDocument/2006/relationships/customXml" Target="../ink/ink307.xml"/><Relationship Id="rId79" Type="http://schemas.openxmlformats.org/officeDocument/2006/relationships/image" Target="../media/image313.png"/><Relationship Id="rId102" Type="http://schemas.openxmlformats.org/officeDocument/2006/relationships/customXml" Target="../ink/ink329.xml"/><Relationship Id="rId123" Type="http://schemas.openxmlformats.org/officeDocument/2006/relationships/image" Target="../media/image335.png"/><Relationship Id="rId144" Type="http://schemas.openxmlformats.org/officeDocument/2006/relationships/customXml" Target="../ink/ink350.xml"/><Relationship Id="rId90" Type="http://schemas.openxmlformats.org/officeDocument/2006/relationships/customXml" Target="../ink/ink323.xml"/><Relationship Id="rId165" Type="http://schemas.openxmlformats.org/officeDocument/2006/relationships/image" Target="../media/image356.png"/><Relationship Id="rId186" Type="http://schemas.openxmlformats.org/officeDocument/2006/relationships/customXml" Target="../ink/ink371.xml"/><Relationship Id="rId27" Type="http://schemas.openxmlformats.org/officeDocument/2006/relationships/image" Target="../media/image287.png"/><Relationship Id="rId48" Type="http://schemas.openxmlformats.org/officeDocument/2006/relationships/customXml" Target="../ink/ink302.xml"/><Relationship Id="rId69" Type="http://schemas.openxmlformats.org/officeDocument/2006/relationships/image" Target="../media/image308.png"/><Relationship Id="rId113" Type="http://schemas.openxmlformats.org/officeDocument/2006/relationships/image" Target="../media/image330.png"/><Relationship Id="rId134" Type="http://schemas.openxmlformats.org/officeDocument/2006/relationships/customXml" Target="../ink/ink345.xml"/><Relationship Id="rId80" Type="http://schemas.openxmlformats.org/officeDocument/2006/relationships/customXml" Target="../ink/ink318.xml"/><Relationship Id="rId155" Type="http://schemas.openxmlformats.org/officeDocument/2006/relationships/image" Target="../media/image351.png"/><Relationship Id="rId176" Type="http://schemas.openxmlformats.org/officeDocument/2006/relationships/customXml" Target="../ink/ink366.xml"/><Relationship Id="rId197" Type="http://schemas.openxmlformats.org/officeDocument/2006/relationships/image" Target="../media/image372.png"/><Relationship Id="rId201" Type="http://schemas.openxmlformats.org/officeDocument/2006/relationships/image" Target="../media/image374.png"/><Relationship Id="rId17" Type="http://schemas.openxmlformats.org/officeDocument/2006/relationships/image" Target="../media/image282.png"/><Relationship Id="rId38" Type="http://schemas.openxmlformats.org/officeDocument/2006/relationships/customXml" Target="../ink/ink297.xml"/><Relationship Id="rId59" Type="http://schemas.openxmlformats.org/officeDocument/2006/relationships/image" Target="../media/image303.png"/><Relationship Id="rId103" Type="http://schemas.openxmlformats.org/officeDocument/2006/relationships/image" Target="../media/image325.png"/><Relationship Id="rId124" Type="http://schemas.openxmlformats.org/officeDocument/2006/relationships/customXml" Target="../ink/ink340.xml"/><Relationship Id="rId70" Type="http://schemas.openxmlformats.org/officeDocument/2006/relationships/customXml" Target="../ink/ink313.xml"/><Relationship Id="rId91" Type="http://schemas.openxmlformats.org/officeDocument/2006/relationships/image" Target="../media/image319.png"/><Relationship Id="rId145" Type="http://schemas.openxmlformats.org/officeDocument/2006/relationships/image" Target="../media/image346.png"/><Relationship Id="rId166" Type="http://schemas.openxmlformats.org/officeDocument/2006/relationships/customXml" Target="../ink/ink361.xml"/><Relationship Id="rId187" Type="http://schemas.openxmlformats.org/officeDocument/2006/relationships/image" Target="../media/image367.png"/><Relationship Id="rId1" Type="http://schemas.openxmlformats.org/officeDocument/2006/relationships/slideLayout" Target="../slideLayouts/slideLayout3.xml"/><Relationship Id="rId28" Type="http://schemas.openxmlformats.org/officeDocument/2006/relationships/customXml" Target="../ink/ink292.xml"/><Relationship Id="rId49" Type="http://schemas.openxmlformats.org/officeDocument/2006/relationships/image" Target="../media/image298.png"/><Relationship Id="rId114" Type="http://schemas.openxmlformats.org/officeDocument/2006/relationships/customXml" Target="../ink/ink335.xml"/><Relationship Id="rId60" Type="http://schemas.openxmlformats.org/officeDocument/2006/relationships/customXml" Target="../ink/ink308.xml"/><Relationship Id="rId81" Type="http://schemas.openxmlformats.org/officeDocument/2006/relationships/image" Target="../media/image314.png"/><Relationship Id="rId135" Type="http://schemas.openxmlformats.org/officeDocument/2006/relationships/image" Target="../media/image341.png"/><Relationship Id="rId156" Type="http://schemas.openxmlformats.org/officeDocument/2006/relationships/customXml" Target="../ink/ink356.xml"/><Relationship Id="rId177" Type="http://schemas.openxmlformats.org/officeDocument/2006/relationships/image" Target="../media/image362.png"/><Relationship Id="rId198" Type="http://schemas.openxmlformats.org/officeDocument/2006/relationships/customXml" Target="../ink/ink377.xml"/><Relationship Id="rId202" Type="http://schemas.openxmlformats.org/officeDocument/2006/relationships/customXml" Target="../ink/ink379.xml"/><Relationship Id="rId18" Type="http://schemas.openxmlformats.org/officeDocument/2006/relationships/customXml" Target="../ink/ink287.xml"/><Relationship Id="rId39" Type="http://schemas.openxmlformats.org/officeDocument/2006/relationships/image" Target="../media/image293.png"/><Relationship Id="rId50" Type="http://schemas.openxmlformats.org/officeDocument/2006/relationships/customXml" Target="../ink/ink303.xml"/><Relationship Id="rId104" Type="http://schemas.openxmlformats.org/officeDocument/2006/relationships/customXml" Target="../ink/ink330.xml"/><Relationship Id="rId125" Type="http://schemas.openxmlformats.org/officeDocument/2006/relationships/image" Target="../media/image336.png"/><Relationship Id="rId146" Type="http://schemas.openxmlformats.org/officeDocument/2006/relationships/customXml" Target="../ink/ink351.xml"/><Relationship Id="rId167" Type="http://schemas.openxmlformats.org/officeDocument/2006/relationships/image" Target="../media/image357.png"/><Relationship Id="rId188" Type="http://schemas.openxmlformats.org/officeDocument/2006/relationships/customXml" Target="../ink/ink372.xml"/><Relationship Id="rId71" Type="http://schemas.openxmlformats.org/officeDocument/2006/relationships/image" Target="../media/image309.png"/><Relationship Id="rId92" Type="http://schemas.openxmlformats.org/officeDocument/2006/relationships/customXml" Target="../ink/ink32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7.xml"/><Relationship Id="rId299" Type="http://schemas.openxmlformats.org/officeDocument/2006/relationships/image" Target="../media/image522.png"/><Relationship Id="rId21" Type="http://schemas.openxmlformats.org/officeDocument/2006/relationships/customXml" Target="../ink/ink389.xml"/><Relationship Id="rId63" Type="http://schemas.openxmlformats.org/officeDocument/2006/relationships/customXml" Target="../ink/ink410.xml"/><Relationship Id="rId159" Type="http://schemas.openxmlformats.org/officeDocument/2006/relationships/customXml" Target="../ink/ink458.xml"/><Relationship Id="rId324" Type="http://schemas.openxmlformats.org/officeDocument/2006/relationships/customXml" Target="../ink/ink541.xml"/><Relationship Id="rId170" Type="http://schemas.openxmlformats.org/officeDocument/2006/relationships/image" Target="../media/image458.png"/><Relationship Id="rId226" Type="http://schemas.openxmlformats.org/officeDocument/2006/relationships/customXml" Target="../ink/ink492.xml"/><Relationship Id="rId268" Type="http://schemas.openxmlformats.org/officeDocument/2006/relationships/customXml" Target="../ink/ink513.xml"/><Relationship Id="rId32" Type="http://schemas.openxmlformats.org/officeDocument/2006/relationships/image" Target="../media/image390.png"/><Relationship Id="rId74" Type="http://schemas.openxmlformats.org/officeDocument/2006/relationships/image" Target="../media/image411.png"/><Relationship Id="rId128" Type="http://schemas.openxmlformats.org/officeDocument/2006/relationships/image" Target="../media/image438.png"/><Relationship Id="rId335" Type="http://schemas.openxmlformats.org/officeDocument/2006/relationships/image" Target="../media/image540.png"/><Relationship Id="rId5" Type="http://schemas.openxmlformats.org/officeDocument/2006/relationships/customXml" Target="../ink/ink381.xml"/><Relationship Id="rId181" Type="http://schemas.openxmlformats.org/officeDocument/2006/relationships/customXml" Target="../ink/ink469.xml"/><Relationship Id="rId237" Type="http://schemas.openxmlformats.org/officeDocument/2006/relationships/image" Target="../media/image491.png"/><Relationship Id="rId279" Type="http://schemas.openxmlformats.org/officeDocument/2006/relationships/image" Target="../media/image512.png"/><Relationship Id="rId43" Type="http://schemas.openxmlformats.org/officeDocument/2006/relationships/customXml" Target="../ink/ink400.xml"/><Relationship Id="rId139" Type="http://schemas.openxmlformats.org/officeDocument/2006/relationships/customXml" Target="../ink/ink448.xml"/><Relationship Id="rId290" Type="http://schemas.openxmlformats.org/officeDocument/2006/relationships/customXml" Target="../ink/ink524.xml"/><Relationship Id="rId304" Type="http://schemas.openxmlformats.org/officeDocument/2006/relationships/customXml" Target="../ink/ink531.xml"/><Relationship Id="rId346" Type="http://schemas.openxmlformats.org/officeDocument/2006/relationships/customXml" Target="../ink/ink552.xml"/><Relationship Id="rId85" Type="http://schemas.openxmlformats.org/officeDocument/2006/relationships/customXml" Target="../ink/ink421.xml"/><Relationship Id="rId150" Type="http://schemas.openxmlformats.org/officeDocument/2006/relationships/image" Target="../media/image449.png"/><Relationship Id="rId192" Type="http://schemas.openxmlformats.org/officeDocument/2006/relationships/image" Target="../media/image469.png"/><Relationship Id="rId206" Type="http://schemas.openxmlformats.org/officeDocument/2006/relationships/customXml" Target="../ink/ink482.xml"/><Relationship Id="rId248" Type="http://schemas.openxmlformats.org/officeDocument/2006/relationships/customXml" Target="../ink/ink503.xml"/><Relationship Id="rId12" Type="http://schemas.openxmlformats.org/officeDocument/2006/relationships/image" Target="../media/image380.png"/><Relationship Id="rId108" Type="http://schemas.openxmlformats.org/officeDocument/2006/relationships/image" Target="../media/image428.png"/><Relationship Id="rId315" Type="http://schemas.openxmlformats.org/officeDocument/2006/relationships/image" Target="../media/image530.png"/><Relationship Id="rId54" Type="http://schemas.openxmlformats.org/officeDocument/2006/relationships/image" Target="../media/image401.png"/><Relationship Id="rId96" Type="http://schemas.openxmlformats.org/officeDocument/2006/relationships/image" Target="../media/image422.png"/><Relationship Id="rId161" Type="http://schemas.openxmlformats.org/officeDocument/2006/relationships/customXml" Target="../ink/ink459.xml"/><Relationship Id="rId217" Type="http://schemas.openxmlformats.org/officeDocument/2006/relationships/image" Target="../media/image481.png"/><Relationship Id="rId259" Type="http://schemas.openxmlformats.org/officeDocument/2006/relationships/image" Target="../media/image502.png"/><Relationship Id="rId23" Type="http://schemas.openxmlformats.org/officeDocument/2006/relationships/customXml" Target="../ink/ink390.xml"/><Relationship Id="rId119" Type="http://schemas.openxmlformats.org/officeDocument/2006/relationships/customXml" Target="../ink/ink438.xml"/><Relationship Id="rId270" Type="http://schemas.openxmlformats.org/officeDocument/2006/relationships/customXml" Target="../ink/ink514.xml"/><Relationship Id="rId326" Type="http://schemas.openxmlformats.org/officeDocument/2006/relationships/customXml" Target="../ink/ink542.xml"/><Relationship Id="rId65" Type="http://schemas.openxmlformats.org/officeDocument/2006/relationships/customXml" Target="../ink/ink411.xml"/><Relationship Id="rId130" Type="http://schemas.openxmlformats.org/officeDocument/2006/relationships/image" Target="../media/image439.png"/><Relationship Id="rId172" Type="http://schemas.openxmlformats.org/officeDocument/2006/relationships/image" Target="../media/image459.png"/><Relationship Id="rId228" Type="http://schemas.openxmlformats.org/officeDocument/2006/relationships/customXml" Target="../ink/ink493.xml"/><Relationship Id="rId281" Type="http://schemas.openxmlformats.org/officeDocument/2006/relationships/image" Target="../media/image513.png"/><Relationship Id="rId337" Type="http://schemas.openxmlformats.org/officeDocument/2006/relationships/image" Target="../media/image541.png"/><Relationship Id="rId34" Type="http://schemas.openxmlformats.org/officeDocument/2006/relationships/image" Target="../media/image391.png"/><Relationship Id="rId76" Type="http://schemas.openxmlformats.org/officeDocument/2006/relationships/image" Target="../media/image412.png"/><Relationship Id="rId141" Type="http://schemas.openxmlformats.org/officeDocument/2006/relationships/customXml" Target="../ink/ink449.xml"/><Relationship Id="rId7" Type="http://schemas.openxmlformats.org/officeDocument/2006/relationships/customXml" Target="../ink/ink382.xml"/><Relationship Id="rId183" Type="http://schemas.openxmlformats.org/officeDocument/2006/relationships/customXml" Target="../ink/ink470.xml"/><Relationship Id="rId239" Type="http://schemas.openxmlformats.org/officeDocument/2006/relationships/image" Target="../media/image492.png"/><Relationship Id="rId250" Type="http://schemas.openxmlformats.org/officeDocument/2006/relationships/customXml" Target="../ink/ink504.xml"/><Relationship Id="rId292" Type="http://schemas.openxmlformats.org/officeDocument/2006/relationships/customXml" Target="../ink/ink525.xml"/><Relationship Id="rId306" Type="http://schemas.openxmlformats.org/officeDocument/2006/relationships/customXml" Target="../ink/ink532.xml"/><Relationship Id="rId45" Type="http://schemas.openxmlformats.org/officeDocument/2006/relationships/customXml" Target="../ink/ink401.xml"/><Relationship Id="rId87" Type="http://schemas.openxmlformats.org/officeDocument/2006/relationships/customXml" Target="../ink/ink422.xml"/><Relationship Id="rId110" Type="http://schemas.openxmlformats.org/officeDocument/2006/relationships/image" Target="../media/image429.png"/><Relationship Id="rId348" Type="http://schemas.openxmlformats.org/officeDocument/2006/relationships/customXml" Target="../ink/ink553.xml"/><Relationship Id="rId152" Type="http://schemas.openxmlformats.org/officeDocument/2006/relationships/image" Target="../media/image450.png"/><Relationship Id="rId194" Type="http://schemas.openxmlformats.org/officeDocument/2006/relationships/image" Target="../media/image470.png"/><Relationship Id="rId208" Type="http://schemas.openxmlformats.org/officeDocument/2006/relationships/customXml" Target="../ink/ink483.xml"/><Relationship Id="rId261" Type="http://schemas.openxmlformats.org/officeDocument/2006/relationships/image" Target="../media/image503.png"/><Relationship Id="rId14" Type="http://schemas.openxmlformats.org/officeDocument/2006/relationships/image" Target="../media/image381.png"/><Relationship Id="rId56" Type="http://schemas.openxmlformats.org/officeDocument/2006/relationships/image" Target="../media/image402.png"/><Relationship Id="rId317" Type="http://schemas.openxmlformats.org/officeDocument/2006/relationships/image" Target="../media/image531.png"/><Relationship Id="rId8" Type="http://schemas.openxmlformats.org/officeDocument/2006/relationships/image" Target="../media/image378.png"/><Relationship Id="rId98" Type="http://schemas.openxmlformats.org/officeDocument/2006/relationships/image" Target="../media/image423.png"/><Relationship Id="rId121" Type="http://schemas.openxmlformats.org/officeDocument/2006/relationships/customXml" Target="../ink/ink439.xml"/><Relationship Id="rId142" Type="http://schemas.openxmlformats.org/officeDocument/2006/relationships/image" Target="../media/image445.png"/><Relationship Id="rId163" Type="http://schemas.openxmlformats.org/officeDocument/2006/relationships/customXml" Target="../ink/ink460.xml"/><Relationship Id="rId184" Type="http://schemas.openxmlformats.org/officeDocument/2006/relationships/image" Target="../media/image465.png"/><Relationship Id="rId219" Type="http://schemas.openxmlformats.org/officeDocument/2006/relationships/image" Target="../media/image482.png"/><Relationship Id="rId230" Type="http://schemas.openxmlformats.org/officeDocument/2006/relationships/customXml" Target="../ink/ink494.xml"/><Relationship Id="rId251" Type="http://schemas.openxmlformats.org/officeDocument/2006/relationships/image" Target="../media/image498.png"/><Relationship Id="rId25" Type="http://schemas.openxmlformats.org/officeDocument/2006/relationships/customXml" Target="../ink/ink391.xml"/><Relationship Id="rId46" Type="http://schemas.openxmlformats.org/officeDocument/2006/relationships/image" Target="../media/image397.png"/><Relationship Id="rId67" Type="http://schemas.openxmlformats.org/officeDocument/2006/relationships/customXml" Target="../ink/ink412.xml"/><Relationship Id="rId272" Type="http://schemas.openxmlformats.org/officeDocument/2006/relationships/customXml" Target="../ink/ink515.xml"/><Relationship Id="rId293" Type="http://schemas.openxmlformats.org/officeDocument/2006/relationships/image" Target="../media/image519.png"/><Relationship Id="rId307" Type="http://schemas.openxmlformats.org/officeDocument/2006/relationships/image" Target="../media/image526.png"/><Relationship Id="rId328" Type="http://schemas.openxmlformats.org/officeDocument/2006/relationships/customXml" Target="../ink/ink543.xml"/><Relationship Id="rId349" Type="http://schemas.openxmlformats.org/officeDocument/2006/relationships/image" Target="../media/image547.png"/><Relationship Id="rId88" Type="http://schemas.openxmlformats.org/officeDocument/2006/relationships/image" Target="../media/image418.png"/><Relationship Id="rId111" Type="http://schemas.openxmlformats.org/officeDocument/2006/relationships/customXml" Target="../ink/ink434.xml"/><Relationship Id="rId132" Type="http://schemas.openxmlformats.org/officeDocument/2006/relationships/image" Target="../media/image440.png"/><Relationship Id="rId153" Type="http://schemas.openxmlformats.org/officeDocument/2006/relationships/customXml" Target="../ink/ink455.xml"/><Relationship Id="rId174" Type="http://schemas.openxmlformats.org/officeDocument/2006/relationships/image" Target="../media/image460.png"/><Relationship Id="rId195" Type="http://schemas.openxmlformats.org/officeDocument/2006/relationships/customXml" Target="../ink/ink476.xml"/><Relationship Id="rId209" Type="http://schemas.openxmlformats.org/officeDocument/2006/relationships/image" Target="../media/image477.png"/><Relationship Id="rId220" Type="http://schemas.openxmlformats.org/officeDocument/2006/relationships/customXml" Target="../ink/ink489.xml"/><Relationship Id="rId241" Type="http://schemas.openxmlformats.org/officeDocument/2006/relationships/image" Target="../media/image493.png"/><Relationship Id="rId15" Type="http://schemas.openxmlformats.org/officeDocument/2006/relationships/customXml" Target="../ink/ink386.xml"/><Relationship Id="rId36" Type="http://schemas.openxmlformats.org/officeDocument/2006/relationships/image" Target="../media/image392.png"/><Relationship Id="rId57" Type="http://schemas.openxmlformats.org/officeDocument/2006/relationships/customXml" Target="../ink/ink407.xml"/><Relationship Id="rId262" Type="http://schemas.openxmlformats.org/officeDocument/2006/relationships/customXml" Target="../ink/ink510.xml"/><Relationship Id="rId283" Type="http://schemas.openxmlformats.org/officeDocument/2006/relationships/image" Target="../media/image514.png"/><Relationship Id="rId318" Type="http://schemas.openxmlformats.org/officeDocument/2006/relationships/customXml" Target="../ink/ink538.xml"/><Relationship Id="rId339" Type="http://schemas.openxmlformats.org/officeDocument/2006/relationships/image" Target="../media/image542.png"/><Relationship Id="rId78" Type="http://schemas.openxmlformats.org/officeDocument/2006/relationships/image" Target="../media/image413.png"/><Relationship Id="rId99" Type="http://schemas.openxmlformats.org/officeDocument/2006/relationships/customXml" Target="../ink/ink428.xml"/><Relationship Id="rId101" Type="http://schemas.openxmlformats.org/officeDocument/2006/relationships/customXml" Target="../ink/ink429.xml"/><Relationship Id="rId122" Type="http://schemas.openxmlformats.org/officeDocument/2006/relationships/image" Target="../media/image435.png"/><Relationship Id="rId143" Type="http://schemas.openxmlformats.org/officeDocument/2006/relationships/customXml" Target="../ink/ink450.xml"/><Relationship Id="rId164" Type="http://schemas.openxmlformats.org/officeDocument/2006/relationships/image" Target="../media/image455.png"/><Relationship Id="rId185" Type="http://schemas.openxmlformats.org/officeDocument/2006/relationships/customXml" Target="../ink/ink471.xml"/><Relationship Id="rId9" Type="http://schemas.openxmlformats.org/officeDocument/2006/relationships/customXml" Target="../ink/ink383.xml"/><Relationship Id="rId210" Type="http://schemas.openxmlformats.org/officeDocument/2006/relationships/customXml" Target="../ink/ink484.xml"/><Relationship Id="rId26" Type="http://schemas.openxmlformats.org/officeDocument/2006/relationships/image" Target="../media/image387.png"/><Relationship Id="rId231" Type="http://schemas.openxmlformats.org/officeDocument/2006/relationships/image" Target="../media/image488.png"/><Relationship Id="rId252" Type="http://schemas.openxmlformats.org/officeDocument/2006/relationships/customXml" Target="../ink/ink505.xml"/><Relationship Id="rId273" Type="http://schemas.openxmlformats.org/officeDocument/2006/relationships/image" Target="../media/image509.png"/><Relationship Id="rId294" Type="http://schemas.openxmlformats.org/officeDocument/2006/relationships/customXml" Target="../ink/ink526.xml"/><Relationship Id="rId308" Type="http://schemas.openxmlformats.org/officeDocument/2006/relationships/customXml" Target="../ink/ink533.xml"/><Relationship Id="rId329" Type="http://schemas.openxmlformats.org/officeDocument/2006/relationships/image" Target="../media/image537.png"/><Relationship Id="rId47" Type="http://schemas.openxmlformats.org/officeDocument/2006/relationships/customXml" Target="../ink/ink402.xml"/><Relationship Id="rId68" Type="http://schemas.openxmlformats.org/officeDocument/2006/relationships/image" Target="../media/image408.png"/><Relationship Id="rId89" Type="http://schemas.openxmlformats.org/officeDocument/2006/relationships/customXml" Target="../ink/ink423.xml"/><Relationship Id="rId112" Type="http://schemas.openxmlformats.org/officeDocument/2006/relationships/image" Target="../media/image430.png"/><Relationship Id="rId133" Type="http://schemas.openxmlformats.org/officeDocument/2006/relationships/customXml" Target="../ink/ink445.xml"/><Relationship Id="rId154" Type="http://schemas.openxmlformats.org/officeDocument/2006/relationships/image" Target="../media/image277.png"/><Relationship Id="rId175" Type="http://schemas.openxmlformats.org/officeDocument/2006/relationships/customXml" Target="../ink/ink466.xml"/><Relationship Id="rId340" Type="http://schemas.openxmlformats.org/officeDocument/2006/relationships/customXml" Target="../ink/ink549.xml"/><Relationship Id="rId196" Type="http://schemas.openxmlformats.org/officeDocument/2006/relationships/image" Target="../media/image471.png"/><Relationship Id="rId200" Type="http://schemas.openxmlformats.org/officeDocument/2006/relationships/customXml" Target="../ink/ink479.xml"/><Relationship Id="rId16" Type="http://schemas.openxmlformats.org/officeDocument/2006/relationships/image" Target="../media/image382.png"/><Relationship Id="rId221" Type="http://schemas.openxmlformats.org/officeDocument/2006/relationships/image" Target="../media/image483.png"/><Relationship Id="rId242" Type="http://schemas.openxmlformats.org/officeDocument/2006/relationships/customXml" Target="../ink/ink500.xml"/><Relationship Id="rId263" Type="http://schemas.openxmlformats.org/officeDocument/2006/relationships/image" Target="../media/image504.png"/><Relationship Id="rId284" Type="http://schemas.openxmlformats.org/officeDocument/2006/relationships/customXml" Target="../ink/ink521.xml"/><Relationship Id="rId319" Type="http://schemas.openxmlformats.org/officeDocument/2006/relationships/image" Target="../media/image532.png"/><Relationship Id="rId37" Type="http://schemas.openxmlformats.org/officeDocument/2006/relationships/customXml" Target="../ink/ink397.xml"/><Relationship Id="rId58" Type="http://schemas.openxmlformats.org/officeDocument/2006/relationships/image" Target="../media/image403.png"/><Relationship Id="rId79" Type="http://schemas.openxmlformats.org/officeDocument/2006/relationships/customXml" Target="../ink/ink418.xml"/><Relationship Id="rId102" Type="http://schemas.openxmlformats.org/officeDocument/2006/relationships/image" Target="../media/image425.png"/><Relationship Id="rId123" Type="http://schemas.openxmlformats.org/officeDocument/2006/relationships/customXml" Target="../ink/ink440.xml"/><Relationship Id="rId144" Type="http://schemas.openxmlformats.org/officeDocument/2006/relationships/image" Target="../media/image446.png"/><Relationship Id="rId330" Type="http://schemas.openxmlformats.org/officeDocument/2006/relationships/customXml" Target="../ink/ink544.xml"/><Relationship Id="rId90" Type="http://schemas.openxmlformats.org/officeDocument/2006/relationships/image" Target="../media/image419.png"/><Relationship Id="rId165" Type="http://schemas.openxmlformats.org/officeDocument/2006/relationships/customXml" Target="../ink/ink461.xml"/><Relationship Id="rId186" Type="http://schemas.openxmlformats.org/officeDocument/2006/relationships/image" Target="../media/image466.png"/><Relationship Id="rId211" Type="http://schemas.openxmlformats.org/officeDocument/2006/relationships/image" Target="../media/image478.png"/><Relationship Id="rId232" Type="http://schemas.openxmlformats.org/officeDocument/2006/relationships/customXml" Target="../ink/ink495.xml"/><Relationship Id="rId253" Type="http://schemas.openxmlformats.org/officeDocument/2006/relationships/image" Target="../media/image499.png"/><Relationship Id="rId274" Type="http://schemas.openxmlformats.org/officeDocument/2006/relationships/customXml" Target="../ink/ink516.xml"/><Relationship Id="rId295" Type="http://schemas.openxmlformats.org/officeDocument/2006/relationships/image" Target="../media/image520.png"/><Relationship Id="rId309" Type="http://schemas.openxmlformats.org/officeDocument/2006/relationships/image" Target="../media/image527.png"/><Relationship Id="rId27" Type="http://schemas.openxmlformats.org/officeDocument/2006/relationships/customXml" Target="../ink/ink392.xml"/><Relationship Id="rId48" Type="http://schemas.openxmlformats.org/officeDocument/2006/relationships/image" Target="../media/image398.png"/><Relationship Id="rId69" Type="http://schemas.openxmlformats.org/officeDocument/2006/relationships/customXml" Target="../ink/ink413.xml"/><Relationship Id="rId113" Type="http://schemas.openxmlformats.org/officeDocument/2006/relationships/customXml" Target="../ink/ink435.xml"/><Relationship Id="rId134" Type="http://schemas.openxmlformats.org/officeDocument/2006/relationships/image" Target="../media/image441.png"/><Relationship Id="rId320" Type="http://schemas.openxmlformats.org/officeDocument/2006/relationships/customXml" Target="../ink/ink539.xml"/><Relationship Id="rId80" Type="http://schemas.openxmlformats.org/officeDocument/2006/relationships/image" Target="../media/image414.png"/><Relationship Id="rId155" Type="http://schemas.openxmlformats.org/officeDocument/2006/relationships/customXml" Target="../ink/ink456.xml"/><Relationship Id="rId176" Type="http://schemas.openxmlformats.org/officeDocument/2006/relationships/image" Target="../media/image461.png"/><Relationship Id="rId197" Type="http://schemas.openxmlformats.org/officeDocument/2006/relationships/customXml" Target="../ink/ink477.xml"/><Relationship Id="rId341" Type="http://schemas.openxmlformats.org/officeDocument/2006/relationships/image" Target="../media/image543.png"/><Relationship Id="rId201" Type="http://schemas.openxmlformats.org/officeDocument/2006/relationships/image" Target="../media/image473.png"/><Relationship Id="rId222" Type="http://schemas.openxmlformats.org/officeDocument/2006/relationships/customXml" Target="../ink/ink490.xml"/><Relationship Id="rId243" Type="http://schemas.openxmlformats.org/officeDocument/2006/relationships/image" Target="../media/image494.png"/><Relationship Id="rId264" Type="http://schemas.openxmlformats.org/officeDocument/2006/relationships/customXml" Target="../ink/ink511.xml"/><Relationship Id="rId285" Type="http://schemas.openxmlformats.org/officeDocument/2006/relationships/image" Target="../media/image515.png"/><Relationship Id="rId17" Type="http://schemas.openxmlformats.org/officeDocument/2006/relationships/customXml" Target="../ink/ink387.xml"/><Relationship Id="rId38" Type="http://schemas.openxmlformats.org/officeDocument/2006/relationships/image" Target="../media/image393.png"/><Relationship Id="rId59" Type="http://schemas.openxmlformats.org/officeDocument/2006/relationships/customXml" Target="../ink/ink408.xml"/><Relationship Id="rId103" Type="http://schemas.openxmlformats.org/officeDocument/2006/relationships/customXml" Target="../ink/ink430.xml"/><Relationship Id="rId124" Type="http://schemas.openxmlformats.org/officeDocument/2006/relationships/image" Target="../media/image436.png"/><Relationship Id="rId310" Type="http://schemas.openxmlformats.org/officeDocument/2006/relationships/customXml" Target="../ink/ink534.xml"/><Relationship Id="rId70" Type="http://schemas.openxmlformats.org/officeDocument/2006/relationships/image" Target="../media/image409.png"/><Relationship Id="rId91" Type="http://schemas.openxmlformats.org/officeDocument/2006/relationships/customXml" Target="../ink/ink424.xml"/><Relationship Id="rId145" Type="http://schemas.openxmlformats.org/officeDocument/2006/relationships/customXml" Target="../ink/ink451.xml"/><Relationship Id="rId166" Type="http://schemas.openxmlformats.org/officeDocument/2006/relationships/image" Target="../media/image456.png"/><Relationship Id="rId187" Type="http://schemas.openxmlformats.org/officeDocument/2006/relationships/customXml" Target="../ink/ink472.xml"/><Relationship Id="rId331" Type="http://schemas.openxmlformats.org/officeDocument/2006/relationships/image" Target="../media/image538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485.xml"/><Relationship Id="rId233" Type="http://schemas.openxmlformats.org/officeDocument/2006/relationships/image" Target="../media/image489.png"/><Relationship Id="rId254" Type="http://schemas.openxmlformats.org/officeDocument/2006/relationships/customXml" Target="../ink/ink506.xml"/><Relationship Id="rId28" Type="http://schemas.openxmlformats.org/officeDocument/2006/relationships/image" Target="../media/image388.png"/><Relationship Id="rId49" Type="http://schemas.openxmlformats.org/officeDocument/2006/relationships/customXml" Target="../ink/ink403.xml"/><Relationship Id="rId114" Type="http://schemas.openxmlformats.org/officeDocument/2006/relationships/image" Target="../media/image431.png"/><Relationship Id="rId275" Type="http://schemas.openxmlformats.org/officeDocument/2006/relationships/image" Target="../media/image510.png"/><Relationship Id="rId296" Type="http://schemas.openxmlformats.org/officeDocument/2006/relationships/customXml" Target="../ink/ink527.xml"/><Relationship Id="rId300" Type="http://schemas.openxmlformats.org/officeDocument/2006/relationships/customXml" Target="../ink/ink529.xml"/><Relationship Id="rId60" Type="http://schemas.openxmlformats.org/officeDocument/2006/relationships/image" Target="../media/image404.png"/><Relationship Id="rId81" Type="http://schemas.openxmlformats.org/officeDocument/2006/relationships/customXml" Target="../ink/ink419.xml"/><Relationship Id="rId135" Type="http://schemas.openxmlformats.org/officeDocument/2006/relationships/customXml" Target="../ink/ink446.xml"/><Relationship Id="rId156" Type="http://schemas.openxmlformats.org/officeDocument/2006/relationships/image" Target="../media/image451.png"/><Relationship Id="rId177" Type="http://schemas.openxmlformats.org/officeDocument/2006/relationships/customXml" Target="../ink/ink467.xml"/><Relationship Id="rId198" Type="http://schemas.openxmlformats.org/officeDocument/2006/relationships/image" Target="../media/image472.png"/><Relationship Id="rId321" Type="http://schemas.openxmlformats.org/officeDocument/2006/relationships/image" Target="../media/image533.png"/><Relationship Id="rId342" Type="http://schemas.openxmlformats.org/officeDocument/2006/relationships/customXml" Target="../ink/ink550.xml"/><Relationship Id="rId202" Type="http://schemas.openxmlformats.org/officeDocument/2006/relationships/customXml" Target="../ink/ink480.xml"/><Relationship Id="rId223" Type="http://schemas.openxmlformats.org/officeDocument/2006/relationships/image" Target="../media/image484.png"/><Relationship Id="rId244" Type="http://schemas.openxmlformats.org/officeDocument/2006/relationships/customXml" Target="../ink/ink501.xml"/><Relationship Id="rId18" Type="http://schemas.openxmlformats.org/officeDocument/2006/relationships/image" Target="../media/image383.png"/><Relationship Id="rId39" Type="http://schemas.openxmlformats.org/officeDocument/2006/relationships/customXml" Target="../ink/ink398.xml"/><Relationship Id="rId265" Type="http://schemas.openxmlformats.org/officeDocument/2006/relationships/image" Target="../media/image505.png"/><Relationship Id="rId286" Type="http://schemas.openxmlformats.org/officeDocument/2006/relationships/customXml" Target="../ink/ink522.xml"/><Relationship Id="rId50" Type="http://schemas.openxmlformats.org/officeDocument/2006/relationships/image" Target="../media/image399.png"/><Relationship Id="rId104" Type="http://schemas.openxmlformats.org/officeDocument/2006/relationships/image" Target="../media/image426.png"/><Relationship Id="rId125" Type="http://schemas.openxmlformats.org/officeDocument/2006/relationships/customXml" Target="../ink/ink441.xml"/><Relationship Id="rId146" Type="http://schemas.openxmlformats.org/officeDocument/2006/relationships/image" Target="../media/image447.png"/><Relationship Id="rId167" Type="http://schemas.openxmlformats.org/officeDocument/2006/relationships/customXml" Target="../ink/ink462.xml"/><Relationship Id="rId188" Type="http://schemas.openxmlformats.org/officeDocument/2006/relationships/image" Target="../media/image467.png"/><Relationship Id="rId311" Type="http://schemas.openxmlformats.org/officeDocument/2006/relationships/image" Target="../media/image528.png"/><Relationship Id="rId332" Type="http://schemas.openxmlformats.org/officeDocument/2006/relationships/customXml" Target="../ink/ink545.xml"/><Relationship Id="rId71" Type="http://schemas.openxmlformats.org/officeDocument/2006/relationships/customXml" Target="../ink/ink414.xml"/><Relationship Id="rId92" Type="http://schemas.openxmlformats.org/officeDocument/2006/relationships/image" Target="../media/image420.png"/><Relationship Id="rId213" Type="http://schemas.openxmlformats.org/officeDocument/2006/relationships/image" Target="../media/image479.png"/><Relationship Id="rId234" Type="http://schemas.openxmlformats.org/officeDocument/2006/relationships/customXml" Target="../ink/ink496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93.xml"/><Relationship Id="rId255" Type="http://schemas.openxmlformats.org/officeDocument/2006/relationships/image" Target="../media/image500.png"/><Relationship Id="rId276" Type="http://schemas.openxmlformats.org/officeDocument/2006/relationships/customXml" Target="../ink/ink517.xml"/><Relationship Id="rId297" Type="http://schemas.openxmlformats.org/officeDocument/2006/relationships/image" Target="../media/image521.png"/><Relationship Id="rId40" Type="http://schemas.openxmlformats.org/officeDocument/2006/relationships/image" Target="../media/image394.png"/><Relationship Id="rId115" Type="http://schemas.openxmlformats.org/officeDocument/2006/relationships/customXml" Target="../ink/ink436.xml"/><Relationship Id="rId136" Type="http://schemas.openxmlformats.org/officeDocument/2006/relationships/image" Target="../media/image442.png"/><Relationship Id="rId157" Type="http://schemas.openxmlformats.org/officeDocument/2006/relationships/customXml" Target="../ink/ink457.xml"/><Relationship Id="rId178" Type="http://schemas.openxmlformats.org/officeDocument/2006/relationships/image" Target="../media/image462.png"/><Relationship Id="rId301" Type="http://schemas.openxmlformats.org/officeDocument/2006/relationships/image" Target="../media/image523.png"/><Relationship Id="rId322" Type="http://schemas.openxmlformats.org/officeDocument/2006/relationships/customXml" Target="../ink/ink540.xml"/><Relationship Id="rId343" Type="http://schemas.openxmlformats.org/officeDocument/2006/relationships/image" Target="../media/image544.png"/><Relationship Id="rId61" Type="http://schemas.openxmlformats.org/officeDocument/2006/relationships/customXml" Target="../ink/ink409.xml"/><Relationship Id="rId82" Type="http://schemas.openxmlformats.org/officeDocument/2006/relationships/image" Target="../media/image415.png"/><Relationship Id="rId199" Type="http://schemas.openxmlformats.org/officeDocument/2006/relationships/customXml" Target="../ink/ink478.xml"/><Relationship Id="rId203" Type="http://schemas.openxmlformats.org/officeDocument/2006/relationships/image" Target="../media/image474.png"/><Relationship Id="rId19" Type="http://schemas.openxmlformats.org/officeDocument/2006/relationships/customXml" Target="../ink/ink388.xml"/><Relationship Id="rId224" Type="http://schemas.openxmlformats.org/officeDocument/2006/relationships/customXml" Target="../ink/ink491.xml"/><Relationship Id="rId245" Type="http://schemas.openxmlformats.org/officeDocument/2006/relationships/image" Target="../media/image495.png"/><Relationship Id="rId266" Type="http://schemas.openxmlformats.org/officeDocument/2006/relationships/customXml" Target="../ink/ink512.xml"/><Relationship Id="rId287" Type="http://schemas.openxmlformats.org/officeDocument/2006/relationships/image" Target="../media/image516.png"/><Relationship Id="rId30" Type="http://schemas.openxmlformats.org/officeDocument/2006/relationships/image" Target="../media/image389.png"/><Relationship Id="rId105" Type="http://schemas.openxmlformats.org/officeDocument/2006/relationships/customXml" Target="../ink/ink431.xml"/><Relationship Id="rId126" Type="http://schemas.openxmlformats.org/officeDocument/2006/relationships/image" Target="../media/image437.png"/><Relationship Id="rId147" Type="http://schemas.openxmlformats.org/officeDocument/2006/relationships/customXml" Target="../ink/ink452.xml"/><Relationship Id="rId168" Type="http://schemas.openxmlformats.org/officeDocument/2006/relationships/image" Target="../media/image457.png"/><Relationship Id="rId312" Type="http://schemas.openxmlformats.org/officeDocument/2006/relationships/customXml" Target="../ink/ink535.xml"/><Relationship Id="rId333" Type="http://schemas.openxmlformats.org/officeDocument/2006/relationships/image" Target="../media/image539.png"/><Relationship Id="rId51" Type="http://schemas.openxmlformats.org/officeDocument/2006/relationships/customXml" Target="../ink/ink404.xml"/><Relationship Id="rId72" Type="http://schemas.openxmlformats.org/officeDocument/2006/relationships/image" Target="../media/image410.png"/><Relationship Id="rId93" Type="http://schemas.openxmlformats.org/officeDocument/2006/relationships/customXml" Target="../ink/ink425.xml"/><Relationship Id="rId189" Type="http://schemas.openxmlformats.org/officeDocument/2006/relationships/customXml" Target="../ink/ink473.xml"/><Relationship Id="rId3" Type="http://schemas.openxmlformats.org/officeDocument/2006/relationships/customXml" Target="../ink/ink380.xml"/><Relationship Id="rId214" Type="http://schemas.openxmlformats.org/officeDocument/2006/relationships/customXml" Target="../ink/ink486.xml"/><Relationship Id="rId235" Type="http://schemas.openxmlformats.org/officeDocument/2006/relationships/image" Target="../media/image490.png"/><Relationship Id="rId256" Type="http://schemas.openxmlformats.org/officeDocument/2006/relationships/customXml" Target="../ink/ink507.xml"/><Relationship Id="rId277" Type="http://schemas.openxmlformats.org/officeDocument/2006/relationships/image" Target="../media/image511.png"/><Relationship Id="rId298" Type="http://schemas.openxmlformats.org/officeDocument/2006/relationships/customXml" Target="../ink/ink528.xml"/><Relationship Id="rId116" Type="http://schemas.openxmlformats.org/officeDocument/2006/relationships/image" Target="../media/image432.png"/><Relationship Id="rId137" Type="http://schemas.openxmlformats.org/officeDocument/2006/relationships/customXml" Target="../ink/ink447.xml"/><Relationship Id="rId158" Type="http://schemas.openxmlformats.org/officeDocument/2006/relationships/image" Target="../media/image452.png"/><Relationship Id="rId302" Type="http://schemas.openxmlformats.org/officeDocument/2006/relationships/customXml" Target="../ink/ink530.xml"/><Relationship Id="rId323" Type="http://schemas.openxmlformats.org/officeDocument/2006/relationships/image" Target="../media/image534.png"/><Relationship Id="rId344" Type="http://schemas.openxmlformats.org/officeDocument/2006/relationships/customXml" Target="../ink/ink551.xml"/><Relationship Id="rId20" Type="http://schemas.openxmlformats.org/officeDocument/2006/relationships/image" Target="../media/image384.png"/><Relationship Id="rId41" Type="http://schemas.openxmlformats.org/officeDocument/2006/relationships/customXml" Target="../ink/ink399.xml"/><Relationship Id="rId62" Type="http://schemas.openxmlformats.org/officeDocument/2006/relationships/image" Target="../media/image405.png"/><Relationship Id="rId83" Type="http://schemas.openxmlformats.org/officeDocument/2006/relationships/customXml" Target="../ink/ink420.xml"/><Relationship Id="rId179" Type="http://schemas.openxmlformats.org/officeDocument/2006/relationships/customXml" Target="../ink/ink468.xml"/><Relationship Id="rId190" Type="http://schemas.openxmlformats.org/officeDocument/2006/relationships/image" Target="../media/image468.png"/><Relationship Id="rId204" Type="http://schemas.openxmlformats.org/officeDocument/2006/relationships/customXml" Target="../ink/ink481.xml"/><Relationship Id="rId225" Type="http://schemas.openxmlformats.org/officeDocument/2006/relationships/image" Target="../media/image485.png"/><Relationship Id="rId246" Type="http://schemas.openxmlformats.org/officeDocument/2006/relationships/customXml" Target="../ink/ink502.xml"/><Relationship Id="rId267" Type="http://schemas.openxmlformats.org/officeDocument/2006/relationships/image" Target="../media/image506.png"/><Relationship Id="rId288" Type="http://schemas.openxmlformats.org/officeDocument/2006/relationships/customXml" Target="../ink/ink523.xml"/><Relationship Id="rId106" Type="http://schemas.openxmlformats.org/officeDocument/2006/relationships/image" Target="../media/image427.png"/><Relationship Id="rId127" Type="http://schemas.openxmlformats.org/officeDocument/2006/relationships/customXml" Target="../ink/ink442.xml"/><Relationship Id="rId313" Type="http://schemas.openxmlformats.org/officeDocument/2006/relationships/image" Target="../media/image529.png"/><Relationship Id="rId10" Type="http://schemas.openxmlformats.org/officeDocument/2006/relationships/image" Target="../media/image379.png"/><Relationship Id="rId31" Type="http://schemas.openxmlformats.org/officeDocument/2006/relationships/customXml" Target="../ink/ink394.xml"/><Relationship Id="rId52" Type="http://schemas.openxmlformats.org/officeDocument/2006/relationships/image" Target="../media/image400.png"/><Relationship Id="rId73" Type="http://schemas.openxmlformats.org/officeDocument/2006/relationships/customXml" Target="../ink/ink415.xml"/><Relationship Id="rId94" Type="http://schemas.openxmlformats.org/officeDocument/2006/relationships/image" Target="../media/image421.png"/><Relationship Id="rId148" Type="http://schemas.openxmlformats.org/officeDocument/2006/relationships/image" Target="../media/image448.png"/><Relationship Id="rId169" Type="http://schemas.openxmlformats.org/officeDocument/2006/relationships/customXml" Target="../ink/ink463.xml"/><Relationship Id="rId334" Type="http://schemas.openxmlformats.org/officeDocument/2006/relationships/customXml" Target="../ink/ink546.xml"/><Relationship Id="rId4" Type="http://schemas.openxmlformats.org/officeDocument/2006/relationships/image" Target="../media/image376.png"/><Relationship Id="rId180" Type="http://schemas.openxmlformats.org/officeDocument/2006/relationships/image" Target="../media/image463.png"/><Relationship Id="rId215" Type="http://schemas.openxmlformats.org/officeDocument/2006/relationships/image" Target="../media/image480.png"/><Relationship Id="rId236" Type="http://schemas.openxmlformats.org/officeDocument/2006/relationships/customXml" Target="../ink/ink497.xml"/><Relationship Id="rId257" Type="http://schemas.openxmlformats.org/officeDocument/2006/relationships/image" Target="../media/image501.png"/><Relationship Id="rId278" Type="http://schemas.openxmlformats.org/officeDocument/2006/relationships/customXml" Target="../ink/ink518.xml"/><Relationship Id="rId303" Type="http://schemas.openxmlformats.org/officeDocument/2006/relationships/image" Target="../media/image524.png"/><Relationship Id="rId42" Type="http://schemas.openxmlformats.org/officeDocument/2006/relationships/image" Target="../media/image395.png"/><Relationship Id="rId84" Type="http://schemas.openxmlformats.org/officeDocument/2006/relationships/image" Target="../media/image416.png"/><Relationship Id="rId138" Type="http://schemas.openxmlformats.org/officeDocument/2006/relationships/image" Target="../media/image443.png"/><Relationship Id="rId345" Type="http://schemas.openxmlformats.org/officeDocument/2006/relationships/image" Target="../media/image545.png"/><Relationship Id="rId191" Type="http://schemas.openxmlformats.org/officeDocument/2006/relationships/customXml" Target="../ink/ink474.xml"/><Relationship Id="rId205" Type="http://schemas.openxmlformats.org/officeDocument/2006/relationships/image" Target="../media/image475.png"/><Relationship Id="rId247" Type="http://schemas.openxmlformats.org/officeDocument/2006/relationships/image" Target="../media/image496.png"/><Relationship Id="rId107" Type="http://schemas.openxmlformats.org/officeDocument/2006/relationships/customXml" Target="../ink/ink432.xml"/><Relationship Id="rId289" Type="http://schemas.openxmlformats.org/officeDocument/2006/relationships/image" Target="../media/image517.png"/><Relationship Id="rId11" Type="http://schemas.openxmlformats.org/officeDocument/2006/relationships/customXml" Target="../ink/ink384.xml"/><Relationship Id="rId53" Type="http://schemas.openxmlformats.org/officeDocument/2006/relationships/customXml" Target="../ink/ink405.xml"/><Relationship Id="rId149" Type="http://schemas.openxmlformats.org/officeDocument/2006/relationships/customXml" Target="../ink/ink453.xml"/><Relationship Id="rId314" Type="http://schemas.openxmlformats.org/officeDocument/2006/relationships/customXml" Target="../ink/ink536.xml"/><Relationship Id="rId95" Type="http://schemas.openxmlformats.org/officeDocument/2006/relationships/customXml" Target="../ink/ink426.xml"/><Relationship Id="rId160" Type="http://schemas.openxmlformats.org/officeDocument/2006/relationships/image" Target="../media/image453.png"/><Relationship Id="rId216" Type="http://schemas.openxmlformats.org/officeDocument/2006/relationships/customXml" Target="../ink/ink487.xml"/><Relationship Id="rId258" Type="http://schemas.openxmlformats.org/officeDocument/2006/relationships/customXml" Target="../ink/ink508.xml"/><Relationship Id="rId22" Type="http://schemas.openxmlformats.org/officeDocument/2006/relationships/image" Target="../media/image385.png"/><Relationship Id="rId64" Type="http://schemas.openxmlformats.org/officeDocument/2006/relationships/image" Target="../media/image406.png"/><Relationship Id="rId118" Type="http://schemas.openxmlformats.org/officeDocument/2006/relationships/image" Target="../media/image433.png"/><Relationship Id="rId325" Type="http://schemas.openxmlformats.org/officeDocument/2006/relationships/image" Target="../media/image535.png"/><Relationship Id="rId171" Type="http://schemas.openxmlformats.org/officeDocument/2006/relationships/customXml" Target="../ink/ink464.xml"/><Relationship Id="rId227" Type="http://schemas.openxmlformats.org/officeDocument/2006/relationships/image" Target="../media/image486.png"/><Relationship Id="rId269" Type="http://schemas.openxmlformats.org/officeDocument/2006/relationships/image" Target="../media/image507.png"/><Relationship Id="rId33" Type="http://schemas.openxmlformats.org/officeDocument/2006/relationships/customXml" Target="../ink/ink395.xml"/><Relationship Id="rId129" Type="http://schemas.openxmlformats.org/officeDocument/2006/relationships/customXml" Target="../ink/ink443.xml"/><Relationship Id="rId280" Type="http://schemas.openxmlformats.org/officeDocument/2006/relationships/customXml" Target="../ink/ink519.xml"/><Relationship Id="rId336" Type="http://schemas.openxmlformats.org/officeDocument/2006/relationships/customXml" Target="../ink/ink547.xml"/><Relationship Id="rId75" Type="http://schemas.openxmlformats.org/officeDocument/2006/relationships/customXml" Target="../ink/ink416.xml"/><Relationship Id="rId140" Type="http://schemas.openxmlformats.org/officeDocument/2006/relationships/image" Target="../media/image444.png"/><Relationship Id="rId182" Type="http://schemas.openxmlformats.org/officeDocument/2006/relationships/image" Target="../media/image464.png"/><Relationship Id="rId6" Type="http://schemas.openxmlformats.org/officeDocument/2006/relationships/image" Target="../media/image377.png"/><Relationship Id="rId238" Type="http://schemas.openxmlformats.org/officeDocument/2006/relationships/customXml" Target="../ink/ink498.xml"/><Relationship Id="rId291" Type="http://schemas.openxmlformats.org/officeDocument/2006/relationships/image" Target="../media/image518.png"/><Relationship Id="rId305" Type="http://schemas.openxmlformats.org/officeDocument/2006/relationships/image" Target="../media/image525.png"/><Relationship Id="rId347" Type="http://schemas.openxmlformats.org/officeDocument/2006/relationships/image" Target="../media/image546.png"/><Relationship Id="rId44" Type="http://schemas.openxmlformats.org/officeDocument/2006/relationships/image" Target="../media/image396.png"/><Relationship Id="rId86" Type="http://schemas.openxmlformats.org/officeDocument/2006/relationships/image" Target="../media/image417.png"/><Relationship Id="rId151" Type="http://schemas.openxmlformats.org/officeDocument/2006/relationships/customXml" Target="../ink/ink454.xml"/><Relationship Id="rId193" Type="http://schemas.openxmlformats.org/officeDocument/2006/relationships/customXml" Target="../ink/ink475.xml"/><Relationship Id="rId207" Type="http://schemas.openxmlformats.org/officeDocument/2006/relationships/image" Target="../media/image476.png"/><Relationship Id="rId249" Type="http://schemas.openxmlformats.org/officeDocument/2006/relationships/image" Target="../media/image497.png"/><Relationship Id="rId13" Type="http://schemas.openxmlformats.org/officeDocument/2006/relationships/customXml" Target="../ink/ink385.xml"/><Relationship Id="rId109" Type="http://schemas.openxmlformats.org/officeDocument/2006/relationships/customXml" Target="../ink/ink433.xml"/><Relationship Id="rId260" Type="http://schemas.openxmlformats.org/officeDocument/2006/relationships/customXml" Target="../ink/ink509.xml"/><Relationship Id="rId316" Type="http://schemas.openxmlformats.org/officeDocument/2006/relationships/customXml" Target="../ink/ink537.xml"/><Relationship Id="rId55" Type="http://schemas.openxmlformats.org/officeDocument/2006/relationships/customXml" Target="../ink/ink406.xml"/><Relationship Id="rId97" Type="http://schemas.openxmlformats.org/officeDocument/2006/relationships/customXml" Target="../ink/ink427.xml"/><Relationship Id="rId120" Type="http://schemas.openxmlformats.org/officeDocument/2006/relationships/image" Target="../media/image434.png"/><Relationship Id="rId162" Type="http://schemas.openxmlformats.org/officeDocument/2006/relationships/image" Target="../media/image454.png"/><Relationship Id="rId218" Type="http://schemas.openxmlformats.org/officeDocument/2006/relationships/customXml" Target="../ink/ink488.xml"/><Relationship Id="rId271" Type="http://schemas.openxmlformats.org/officeDocument/2006/relationships/image" Target="../media/image508.png"/><Relationship Id="rId24" Type="http://schemas.openxmlformats.org/officeDocument/2006/relationships/image" Target="../media/image386.png"/><Relationship Id="rId66" Type="http://schemas.openxmlformats.org/officeDocument/2006/relationships/image" Target="../media/image407.png"/><Relationship Id="rId131" Type="http://schemas.openxmlformats.org/officeDocument/2006/relationships/customXml" Target="../ink/ink444.xml"/><Relationship Id="rId327" Type="http://schemas.openxmlformats.org/officeDocument/2006/relationships/image" Target="../media/image536.png"/><Relationship Id="rId173" Type="http://schemas.openxmlformats.org/officeDocument/2006/relationships/customXml" Target="../ink/ink465.xml"/><Relationship Id="rId229" Type="http://schemas.openxmlformats.org/officeDocument/2006/relationships/image" Target="../media/image487.png"/><Relationship Id="rId240" Type="http://schemas.openxmlformats.org/officeDocument/2006/relationships/customXml" Target="../ink/ink499.xml"/><Relationship Id="rId35" Type="http://schemas.openxmlformats.org/officeDocument/2006/relationships/customXml" Target="../ink/ink396.xml"/><Relationship Id="rId77" Type="http://schemas.openxmlformats.org/officeDocument/2006/relationships/customXml" Target="../ink/ink417.xml"/><Relationship Id="rId100" Type="http://schemas.openxmlformats.org/officeDocument/2006/relationships/image" Target="../media/image424.png"/><Relationship Id="rId282" Type="http://schemas.openxmlformats.org/officeDocument/2006/relationships/customXml" Target="../ink/ink520.xml"/><Relationship Id="rId338" Type="http://schemas.openxmlformats.org/officeDocument/2006/relationships/customXml" Target="../ink/ink54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3.png"/><Relationship Id="rId21" Type="http://schemas.openxmlformats.org/officeDocument/2006/relationships/customXml" Target="../ink/ink563.xml"/><Relationship Id="rId42" Type="http://schemas.openxmlformats.org/officeDocument/2006/relationships/image" Target="../media/image566.png"/><Relationship Id="rId63" Type="http://schemas.openxmlformats.org/officeDocument/2006/relationships/customXml" Target="../ink/ink584.xml"/><Relationship Id="rId84" Type="http://schemas.openxmlformats.org/officeDocument/2006/relationships/image" Target="../media/image587.png"/><Relationship Id="rId138" Type="http://schemas.openxmlformats.org/officeDocument/2006/relationships/customXml" Target="../ink/ink622.xml"/><Relationship Id="rId159" Type="http://schemas.openxmlformats.org/officeDocument/2006/relationships/image" Target="../media/image623.png"/><Relationship Id="rId107" Type="http://schemas.openxmlformats.org/officeDocument/2006/relationships/image" Target="../media/image598.png"/><Relationship Id="rId11" Type="http://schemas.openxmlformats.org/officeDocument/2006/relationships/customXml" Target="../ink/ink558.xml"/><Relationship Id="rId32" Type="http://schemas.openxmlformats.org/officeDocument/2006/relationships/image" Target="../media/image561.png"/><Relationship Id="rId53" Type="http://schemas.openxmlformats.org/officeDocument/2006/relationships/customXml" Target="../ink/ink579.xml"/><Relationship Id="rId74" Type="http://schemas.openxmlformats.org/officeDocument/2006/relationships/image" Target="../media/image582.png"/><Relationship Id="rId128" Type="http://schemas.openxmlformats.org/officeDocument/2006/relationships/customXml" Target="../ink/ink617.xml"/><Relationship Id="rId149" Type="http://schemas.openxmlformats.org/officeDocument/2006/relationships/image" Target="../media/image618.png"/><Relationship Id="rId5" Type="http://schemas.openxmlformats.org/officeDocument/2006/relationships/customXml" Target="../ink/ink555.xml"/><Relationship Id="rId95" Type="http://schemas.openxmlformats.org/officeDocument/2006/relationships/image" Target="../media/image592.png"/><Relationship Id="rId160" Type="http://schemas.openxmlformats.org/officeDocument/2006/relationships/customXml" Target="../ink/ink633.xml"/><Relationship Id="rId22" Type="http://schemas.openxmlformats.org/officeDocument/2006/relationships/image" Target="../media/image556.png"/><Relationship Id="rId43" Type="http://schemas.openxmlformats.org/officeDocument/2006/relationships/customXml" Target="../ink/ink574.xml"/><Relationship Id="rId64" Type="http://schemas.openxmlformats.org/officeDocument/2006/relationships/image" Target="../media/image577.png"/><Relationship Id="rId118" Type="http://schemas.openxmlformats.org/officeDocument/2006/relationships/customXml" Target="../ink/ink612.xml"/><Relationship Id="rId139" Type="http://schemas.openxmlformats.org/officeDocument/2006/relationships/image" Target="../media/image613.png"/><Relationship Id="rId85" Type="http://schemas.openxmlformats.org/officeDocument/2006/relationships/customXml" Target="../ink/ink595.xml"/><Relationship Id="rId150" Type="http://schemas.openxmlformats.org/officeDocument/2006/relationships/customXml" Target="../ink/ink628.xml"/><Relationship Id="rId12" Type="http://schemas.openxmlformats.org/officeDocument/2006/relationships/image" Target="../media/image551.png"/><Relationship Id="rId17" Type="http://schemas.openxmlformats.org/officeDocument/2006/relationships/customXml" Target="../ink/ink561.xml"/><Relationship Id="rId33" Type="http://schemas.openxmlformats.org/officeDocument/2006/relationships/customXml" Target="../ink/ink569.xml"/><Relationship Id="rId38" Type="http://schemas.openxmlformats.org/officeDocument/2006/relationships/image" Target="../media/image564.png"/><Relationship Id="rId59" Type="http://schemas.openxmlformats.org/officeDocument/2006/relationships/customXml" Target="../ink/ink582.xml"/><Relationship Id="rId103" Type="http://schemas.openxmlformats.org/officeDocument/2006/relationships/image" Target="../media/image596.png"/><Relationship Id="rId108" Type="http://schemas.openxmlformats.org/officeDocument/2006/relationships/customXml" Target="../ink/ink607.xml"/><Relationship Id="rId124" Type="http://schemas.openxmlformats.org/officeDocument/2006/relationships/customXml" Target="../ink/ink615.xml"/><Relationship Id="rId129" Type="http://schemas.openxmlformats.org/officeDocument/2006/relationships/image" Target="../media/image608.png"/><Relationship Id="rId54" Type="http://schemas.openxmlformats.org/officeDocument/2006/relationships/image" Target="../media/image572.png"/><Relationship Id="rId70" Type="http://schemas.openxmlformats.org/officeDocument/2006/relationships/image" Target="../media/image580.png"/><Relationship Id="rId75" Type="http://schemas.openxmlformats.org/officeDocument/2006/relationships/customXml" Target="../ink/ink590.xml"/><Relationship Id="rId91" Type="http://schemas.openxmlformats.org/officeDocument/2006/relationships/customXml" Target="../ink/ink598.xml"/><Relationship Id="rId96" Type="http://schemas.openxmlformats.org/officeDocument/2006/relationships/customXml" Target="../ink/ink601.xml"/><Relationship Id="rId140" Type="http://schemas.openxmlformats.org/officeDocument/2006/relationships/customXml" Target="../ink/ink623.xml"/><Relationship Id="rId145" Type="http://schemas.openxmlformats.org/officeDocument/2006/relationships/image" Target="../media/image616.png"/><Relationship Id="rId161" Type="http://schemas.openxmlformats.org/officeDocument/2006/relationships/image" Target="../media/image6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5.png"/><Relationship Id="rId23" Type="http://schemas.openxmlformats.org/officeDocument/2006/relationships/customXml" Target="../ink/ink564.xml"/><Relationship Id="rId28" Type="http://schemas.openxmlformats.org/officeDocument/2006/relationships/image" Target="../media/image559.png"/><Relationship Id="rId49" Type="http://schemas.openxmlformats.org/officeDocument/2006/relationships/customXml" Target="../ink/ink577.xml"/><Relationship Id="rId114" Type="http://schemas.openxmlformats.org/officeDocument/2006/relationships/customXml" Target="../ink/ink610.xml"/><Relationship Id="rId119" Type="http://schemas.openxmlformats.org/officeDocument/2006/relationships/image" Target="../media/image328.png"/><Relationship Id="rId44" Type="http://schemas.openxmlformats.org/officeDocument/2006/relationships/image" Target="../media/image567.png"/><Relationship Id="rId60" Type="http://schemas.openxmlformats.org/officeDocument/2006/relationships/image" Target="../media/image575.png"/><Relationship Id="rId65" Type="http://schemas.openxmlformats.org/officeDocument/2006/relationships/customXml" Target="../ink/ink585.xml"/><Relationship Id="rId81" Type="http://schemas.openxmlformats.org/officeDocument/2006/relationships/customXml" Target="../ink/ink593.xml"/><Relationship Id="rId86" Type="http://schemas.openxmlformats.org/officeDocument/2006/relationships/image" Target="../media/image588.png"/><Relationship Id="rId130" Type="http://schemas.openxmlformats.org/officeDocument/2006/relationships/customXml" Target="../ink/ink618.xml"/><Relationship Id="rId135" Type="http://schemas.openxmlformats.org/officeDocument/2006/relationships/image" Target="../media/image611.png"/><Relationship Id="rId151" Type="http://schemas.openxmlformats.org/officeDocument/2006/relationships/image" Target="../media/image619.png"/><Relationship Id="rId156" Type="http://schemas.openxmlformats.org/officeDocument/2006/relationships/customXml" Target="../ink/ink631.xml"/><Relationship Id="rId13" Type="http://schemas.openxmlformats.org/officeDocument/2006/relationships/customXml" Target="../ink/ink559.xml"/><Relationship Id="rId18" Type="http://schemas.openxmlformats.org/officeDocument/2006/relationships/image" Target="../media/image554.png"/><Relationship Id="rId39" Type="http://schemas.openxmlformats.org/officeDocument/2006/relationships/customXml" Target="../ink/ink572.xml"/><Relationship Id="rId109" Type="http://schemas.openxmlformats.org/officeDocument/2006/relationships/image" Target="../media/image599.png"/><Relationship Id="rId34" Type="http://schemas.openxmlformats.org/officeDocument/2006/relationships/image" Target="../media/image562.png"/><Relationship Id="rId50" Type="http://schemas.openxmlformats.org/officeDocument/2006/relationships/image" Target="../media/image570.png"/><Relationship Id="rId55" Type="http://schemas.openxmlformats.org/officeDocument/2006/relationships/customXml" Target="../ink/ink580.xml"/><Relationship Id="rId76" Type="http://schemas.openxmlformats.org/officeDocument/2006/relationships/image" Target="../media/image583.png"/><Relationship Id="rId97" Type="http://schemas.openxmlformats.org/officeDocument/2006/relationships/image" Target="../media/image593.png"/><Relationship Id="rId104" Type="http://schemas.openxmlformats.org/officeDocument/2006/relationships/customXml" Target="../ink/ink605.xml"/><Relationship Id="rId120" Type="http://schemas.openxmlformats.org/officeDocument/2006/relationships/customXml" Target="../ink/ink613.xml"/><Relationship Id="rId125" Type="http://schemas.openxmlformats.org/officeDocument/2006/relationships/image" Target="../media/image606.png"/><Relationship Id="rId141" Type="http://schemas.openxmlformats.org/officeDocument/2006/relationships/image" Target="../media/image614.png"/><Relationship Id="rId146" Type="http://schemas.openxmlformats.org/officeDocument/2006/relationships/customXml" Target="../ink/ink626.xml"/><Relationship Id="rId7" Type="http://schemas.openxmlformats.org/officeDocument/2006/relationships/customXml" Target="../ink/ink556.xml"/><Relationship Id="rId71" Type="http://schemas.openxmlformats.org/officeDocument/2006/relationships/customXml" Target="../ink/ink588.xml"/><Relationship Id="rId92" Type="http://schemas.openxmlformats.org/officeDocument/2006/relationships/image" Target="../media/image591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567.xml"/><Relationship Id="rId24" Type="http://schemas.openxmlformats.org/officeDocument/2006/relationships/image" Target="../media/image557.png"/><Relationship Id="rId40" Type="http://schemas.openxmlformats.org/officeDocument/2006/relationships/image" Target="../media/image565.png"/><Relationship Id="rId45" Type="http://schemas.openxmlformats.org/officeDocument/2006/relationships/customXml" Target="../ink/ink575.xml"/><Relationship Id="rId66" Type="http://schemas.openxmlformats.org/officeDocument/2006/relationships/image" Target="../media/image578.png"/><Relationship Id="rId87" Type="http://schemas.openxmlformats.org/officeDocument/2006/relationships/customXml" Target="../ink/ink596.xml"/><Relationship Id="rId110" Type="http://schemas.openxmlformats.org/officeDocument/2006/relationships/customXml" Target="../ink/ink608.xml"/><Relationship Id="rId115" Type="http://schemas.openxmlformats.org/officeDocument/2006/relationships/image" Target="../media/image602.png"/><Relationship Id="rId131" Type="http://schemas.openxmlformats.org/officeDocument/2006/relationships/image" Target="../media/image609.png"/><Relationship Id="rId136" Type="http://schemas.openxmlformats.org/officeDocument/2006/relationships/customXml" Target="../ink/ink621.xml"/><Relationship Id="rId157" Type="http://schemas.openxmlformats.org/officeDocument/2006/relationships/image" Target="../media/image622.png"/><Relationship Id="rId61" Type="http://schemas.openxmlformats.org/officeDocument/2006/relationships/customXml" Target="../ink/ink583.xml"/><Relationship Id="rId82" Type="http://schemas.openxmlformats.org/officeDocument/2006/relationships/image" Target="../media/image586.png"/><Relationship Id="rId152" Type="http://schemas.openxmlformats.org/officeDocument/2006/relationships/customXml" Target="../ink/ink629.xml"/><Relationship Id="rId19" Type="http://schemas.openxmlformats.org/officeDocument/2006/relationships/customXml" Target="../ink/ink562.xml"/><Relationship Id="rId14" Type="http://schemas.openxmlformats.org/officeDocument/2006/relationships/image" Target="../media/image552.png"/><Relationship Id="rId30" Type="http://schemas.openxmlformats.org/officeDocument/2006/relationships/image" Target="../media/image560.png"/><Relationship Id="rId35" Type="http://schemas.openxmlformats.org/officeDocument/2006/relationships/customXml" Target="../ink/ink570.xml"/><Relationship Id="rId56" Type="http://schemas.openxmlformats.org/officeDocument/2006/relationships/image" Target="../media/image573.png"/><Relationship Id="rId77" Type="http://schemas.openxmlformats.org/officeDocument/2006/relationships/customXml" Target="../ink/ink591.xml"/><Relationship Id="rId100" Type="http://schemas.openxmlformats.org/officeDocument/2006/relationships/customXml" Target="../ink/ink603.xml"/><Relationship Id="rId105" Type="http://schemas.openxmlformats.org/officeDocument/2006/relationships/image" Target="../media/image597.png"/><Relationship Id="rId126" Type="http://schemas.openxmlformats.org/officeDocument/2006/relationships/customXml" Target="../ink/ink616.xml"/><Relationship Id="rId147" Type="http://schemas.openxmlformats.org/officeDocument/2006/relationships/image" Target="../media/image617.png"/><Relationship Id="rId8" Type="http://schemas.openxmlformats.org/officeDocument/2006/relationships/image" Target="../media/image549.png"/><Relationship Id="rId51" Type="http://schemas.openxmlformats.org/officeDocument/2006/relationships/customXml" Target="../ink/ink578.xml"/><Relationship Id="rId72" Type="http://schemas.openxmlformats.org/officeDocument/2006/relationships/image" Target="../media/image581.png"/><Relationship Id="rId93" Type="http://schemas.openxmlformats.org/officeDocument/2006/relationships/customXml" Target="../ink/ink599.xml"/><Relationship Id="rId98" Type="http://schemas.openxmlformats.org/officeDocument/2006/relationships/customXml" Target="../ink/ink602.xml"/><Relationship Id="rId121" Type="http://schemas.openxmlformats.org/officeDocument/2006/relationships/image" Target="../media/image604.png"/><Relationship Id="rId142" Type="http://schemas.openxmlformats.org/officeDocument/2006/relationships/customXml" Target="../ink/ink624.xml"/><Relationship Id="rId3" Type="http://schemas.openxmlformats.org/officeDocument/2006/relationships/customXml" Target="../ink/ink554.xml"/><Relationship Id="rId25" Type="http://schemas.openxmlformats.org/officeDocument/2006/relationships/customXml" Target="../ink/ink565.xml"/><Relationship Id="rId46" Type="http://schemas.openxmlformats.org/officeDocument/2006/relationships/image" Target="../media/image568.png"/><Relationship Id="rId67" Type="http://schemas.openxmlformats.org/officeDocument/2006/relationships/customXml" Target="../ink/ink586.xml"/><Relationship Id="rId116" Type="http://schemas.openxmlformats.org/officeDocument/2006/relationships/customXml" Target="../ink/ink611.xml"/><Relationship Id="rId137" Type="http://schemas.openxmlformats.org/officeDocument/2006/relationships/image" Target="../media/image612.png"/><Relationship Id="rId158" Type="http://schemas.openxmlformats.org/officeDocument/2006/relationships/customXml" Target="../ink/ink632.xml"/><Relationship Id="rId20" Type="http://schemas.openxmlformats.org/officeDocument/2006/relationships/image" Target="../media/image555.png"/><Relationship Id="rId41" Type="http://schemas.openxmlformats.org/officeDocument/2006/relationships/customXml" Target="../ink/ink573.xml"/><Relationship Id="rId62" Type="http://schemas.openxmlformats.org/officeDocument/2006/relationships/image" Target="../media/image576.png"/><Relationship Id="rId83" Type="http://schemas.openxmlformats.org/officeDocument/2006/relationships/customXml" Target="../ink/ink594.xml"/><Relationship Id="rId88" Type="http://schemas.openxmlformats.org/officeDocument/2006/relationships/image" Target="../media/image589.png"/><Relationship Id="rId111" Type="http://schemas.openxmlformats.org/officeDocument/2006/relationships/image" Target="../media/image600.png"/><Relationship Id="rId132" Type="http://schemas.openxmlformats.org/officeDocument/2006/relationships/customXml" Target="../ink/ink619.xml"/><Relationship Id="rId153" Type="http://schemas.openxmlformats.org/officeDocument/2006/relationships/image" Target="../media/image620.png"/><Relationship Id="rId15" Type="http://schemas.openxmlformats.org/officeDocument/2006/relationships/customXml" Target="../ink/ink560.xml"/><Relationship Id="rId36" Type="http://schemas.openxmlformats.org/officeDocument/2006/relationships/image" Target="../media/image563.png"/><Relationship Id="rId57" Type="http://schemas.openxmlformats.org/officeDocument/2006/relationships/customXml" Target="../ink/ink581.xml"/><Relationship Id="rId106" Type="http://schemas.openxmlformats.org/officeDocument/2006/relationships/customXml" Target="../ink/ink606.xml"/><Relationship Id="rId127" Type="http://schemas.openxmlformats.org/officeDocument/2006/relationships/image" Target="../media/image607.png"/><Relationship Id="rId10" Type="http://schemas.openxmlformats.org/officeDocument/2006/relationships/image" Target="../media/image550.png"/><Relationship Id="rId31" Type="http://schemas.openxmlformats.org/officeDocument/2006/relationships/customXml" Target="../ink/ink568.xml"/><Relationship Id="rId52" Type="http://schemas.openxmlformats.org/officeDocument/2006/relationships/image" Target="../media/image571.png"/><Relationship Id="rId73" Type="http://schemas.openxmlformats.org/officeDocument/2006/relationships/customXml" Target="../ink/ink589.xml"/><Relationship Id="rId78" Type="http://schemas.openxmlformats.org/officeDocument/2006/relationships/image" Target="../media/image584.png"/><Relationship Id="rId94" Type="http://schemas.openxmlformats.org/officeDocument/2006/relationships/customXml" Target="../ink/ink600.xml"/><Relationship Id="rId99" Type="http://schemas.openxmlformats.org/officeDocument/2006/relationships/image" Target="../media/image594.png"/><Relationship Id="rId101" Type="http://schemas.openxmlformats.org/officeDocument/2006/relationships/image" Target="../media/image595.png"/><Relationship Id="rId122" Type="http://schemas.openxmlformats.org/officeDocument/2006/relationships/customXml" Target="../ink/ink614.xml"/><Relationship Id="rId143" Type="http://schemas.openxmlformats.org/officeDocument/2006/relationships/image" Target="../media/image615.png"/><Relationship Id="rId148" Type="http://schemas.openxmlformats.org/officeDocument/2006/relationships/customXml" Target="../ink/ink627.xml"/><Relationship Id="rId4" Type="http://schemas.openxmlformats.org/officeDocument/2006/relationships/image" Target="../media/image548.png"/><Relationship Id="rId9" Type="http://schemas.openxmlformats.org/officeDocument/2006/relationships/customXml" Target="../ink/ink557.xml"/><Relationship Id="rId26" Type="http://schemas.openxmlformats.org/officeDocument/2006/relationships/image" Target="../media/image558.png"/><Relationship Id="rId47" Type="http://schemas.openxmlformats.org/officeDocument/2006/relationships/customXml" Target="../ink/ink576.xml"/><Relationship Id="rId68" Type="http://schemas.openxmlformats.org/officeDocument/2006/relationships/image" Target="../media/image579.png"/><Relationship Id="rId89" Type="http://schemas.openxmlformats.org/officeDocument/2006/relationships/customXml" Target="../ink/ink597.xml"/><Relationship Id="rId112" Type="http://schemas.openxmlformats.org/officeDocument/2006/relationships/customXml" Target="../ink/ink609.xml"/><Relationship Id="rId133" Type="http://schemas.openxmlformats.org/officeDocument/2006/relationships/image" Target="../media/image610.png"/><Relationship Id="rId154" Type="http://schemas.openxmlformats.org/officeDocument/2006/relationships/customXml" Target="../ink/ink630.xml"/><Relationship Id="rId16" Type="http://schemas.openxmlformats.org/officeDocument/2006/relationships/image" Target="../media/image553.png"/><Relationship Id="rId37" Type="http://schemas.openxmlformats.org/officeDocument/2006/relationships/customXml" Target="../ink/ink571.xml"/><Relationship Id="rId58" Type="http://schemas.openxmlformats.org/officeDocument/2006/relationships/image" Target="../media/image574.png"/><Relationship Id="rId79" Type="http://schemas.openxmlformats.org/officeDocument/2006/relationships/customXml" Target="../ink/ink592.xml"/><Relationship Id="rId102" Type="http://schemas.openxmlformats.org/officeDocument/2006/relationships/customXml" Target="../ink/ink604.xml"/><Relationship Id="rId123" Type="http://schemas.openxmlformats.org/officeDocument/2006/relationships/image" Target="../media/image605.png"/><Relationship Id="rId144" Type="http://schemas.openxmlformats.org/officeDocument/2006/relationships/customXml" Target="../ink/ink625.xml"/><Relationship Id="rId90" Type="http://schemas.openxmlformats.org/officeDocument/2006/relationships/image" Target="../media/image590.png"/><Relationship Id="rId27" Type="http://schemas.openxmlformats.org/officeDocument/2006/relationships/customXml" Target="../ink/ink566.xml"/><Relationship Id="rId48" Type="http://schemas.openxmlformats.org/officeDocument/2006/relationships/image" Target="../media/image569.png"/><Relationship Id="rId69" Type="http://schemas.openxmlformats.org/officeDocument/2006/relationships/customXml" Target="../ink/ink587.xml"/><Relationship Id="rId113" Type="http://schemas.openxmlformats.org/officeDocument/2006/relationships/image" Target="../media/image601.png"/><Relationship Id="rId134" Type="http://schemas.openxmlformats.org/officeDocument/2006/relationships/customXml" Target="../ink/ink620.xml"/><Relationship Id="rId80" Type="http://schemas.openxmlformats.org/officeDocument/2006/relationships/image" Target="../media/image585.png"/><Relationship Id="rId155" Type="http://schemas.openxmlformats.org/officeDocument/2006/relationships/image" Target="../media/image6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OF APRIORI ANALYSIS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   MENTOR - PRIYA BHATIA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5B7A-5604-4397-B848-EAEA8064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1025"/>
            <a:ext cx="18669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7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main()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for(i=1;i&lt;=n;i=i+2){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for(j=n;j&gt;1;j=j/7){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for(k=19;k&lt;=n;k=k^{1/17}){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	x = y + z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}                            </a:t>
            </a:r>
            <a:r>
              <a:rPr lang="en" b="1" dirty="0"/>
              <a:t>Time Complexity of above program - 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3617DA-B1D2-46FF-900F-4F6904DCC01A}"/>
              </a:ext>
            </a:extLst>
          </p:cNvPr>
          <p:cNvGrpSpPr/>
          <p:nvPr/>
        </p:nvGrpSpPr>
        <p:grpSpPr>
          <a:xfrm>
            <a:off x="844380" y="1790220"/>
            <a:ext cx="231480" cy="19440"/>
            <a:chOff x="844380" y="1790220"/>
            <a:chExt cx="23148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0D2450-EBD1-4AA4-BB39-DA58C0740B88}"/>
                    </a:ext>
                  </a:extLst>
                </p14:cNvPr>
                <p14:cNvContentPartPr/>
                <p14:nvPr/>
              </p14:nvContentPartPr>
              <p14:xfrm>
                <a:off x="844380" y="1790220"/>
                <a:ext cx="229680" cy="2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0D2450-EBD1-4AA4-BB39-DA58C0740B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6380" y="1772580"/>
                  <a:ext cx="265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E2B125-DDEA-4CD7-A207-5DF9A502B98E}"/>
                    </a:ext>
                  </a:extLst>
                </p14:cNvPr>
                <p14:cNvContentPartPr/>
                <p14:nvPr/>
              </p14:nvContentPartPr>
              <p14:xfrm>
                <a:off x="904140" y="1795620"/>
                <a:ext cx="171720" cy="1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E2B125-DDEA-4CD7-A207-5DF9A502B9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6140" y="1777620"/>
                  <a:ext cx="2073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1F7AD6-0721-465B-8414-C2BA6E31FC18}"/>
              </a:ext>
            </a:extLst>
          </p:cNvPr>
          <p:cNvGrpSpPr/>
          <p:nvPr/>
        </p:nvGrpSpPr>
        <p:grpSpPr>
          <a:xfrm>
            <a:off x="5662980" y="166980"/>
            <a:ext cx="578880" cy="242280"/>
            <a:chOff x="5662980" y="166980"/>
            <a:chExt cx="57888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9ADB7F-B005-4571-910D-12592FF165BC}"/>
                    </a:ext>
                  </a:extLst>
                </p14:cNvPr>
                <p14:cNvContentPartPr/>
                <p14:nvPr/>
              </p14:nvContentPartPr>
              <p14:xfrm>
                <a:off x="5662980" y="261660"/>
                <a:ext cx="93960" cy="8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9ADB7F-B005-4571-910D-12592FF165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45340" y="243660"/>
                  <a:ext cx="129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EBDCCE-54ED-4934-90C9-EC488195B06A}"/>
                    </a:ext>
                  </a:extLst>
                </p14:cNvPr>
                <p14:cNvContentPartPr/>
                <p14:nvPr/>
              </p14:nvContentPartPr>
              <p14:xfrm>
                <a:off x="5726700" y="186060"/>
                <a:ext cx="10080" cy="16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EBDCCE-54ED-4934-90C9-EC488195B0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09060" y="168420"/>
                  <a:ext cx="45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002EA1-F458-4A52-A1DD-7A888F786759}"/>
                    </a:ext>
                  </a:extLst>
                </p14:cNvPr>
                <p14:cNvContentPartPr/>
                <p14:nvPr/>
              </p14:nvContentPartPr>
              <p14:xfrm>
                <a:off x="5741100" y="247620"/>
                <a:ext cx="76680" cy="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002EA1-F458-4A52-A1DD-7A888F7867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23460" y="229980"/>
                  <a:ext cx="112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9B2D38-824B-496C-966B-B8B58968E148}"/>
                    </a:ext>
                  </a:extLst>
                </p14:cNvPr>
                <p14:cNvContentPartPr/>
                <p14:nvPr/>
              </p14:nvContentPartPr>
              <p14:xfrm>
                <a:off x="5929740" y="166980"/>
                <a:ext cx="122040" cy="242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9B2D38-824B-496C-966B-B8B58968E1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12100" y="149340"/>
                  <a:ext cx="157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BFDF09-6A90-46F0-8EFE-47731B34CADD}"/>
                    </a:ext>
                  </a:extLst>
                </p14:cNvPr>
                <p14:cNvContentPartPr/>
                <p14:nvPr/>
              </p14:nvContentPartPr>
              <p14:xfrm>
                <a:off x="6130980" y="310980"/>
                <a:ext cx="110880" cy="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BFDF09-6A90-46F0-8EFE-47731B34CA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13340" y="293340"/>
                  <a:ext cx="1465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FC4A87-AC93-4B88-8A99-2455C67DEE78}"/>
              </a:ext>
            </a:extLst>
          </p:cNvPr>
          <p:cNvGrpSpPr/>
          <p:nvPr/>
        </p:nvGrpSpPr>
        <p:grpSpPr>
          <a:xfrm>
            <a:off x="6627420" y="130620"/>
            <a:ext cx="271440" cy="367560"/>
            <a:chOff x="6627420" y="130620"/>
            <a:chExt cx="27144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38D976-5779-4FC2-B948-85A9ED9091C5}"/>
                    </a:ext>
                  </a:extLst>
                </p14:cNvPr>
                <p14:cNvContentPartPr/>
                <p14:nvPr/>
              </p14:nvContentPartPr>
              <p14:xfrm>
                <a:off x="6627420" y="262380"/>
                <a:ext cx="86400" cy="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38D976-5779-4FC2-B948-85A9ED9091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09780" y="244380"/>
                  <a:ext cx="122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3A25FB-4BB1-41F8-A978-9FCA28A35655}"/>
                    </a:ext>
                  </a:extLst>
                </p14:cNvPr>
                <p14:cNvContentPartPr/>
                <p14:nvPr/>
              </p14:nvContentPartPr>
              <p14:xfrm>
                <a:off x="6629220" y="312420"/>
                <a:ext cx="12780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3A25FB-4BB1-41F8-A978-9FCA28A356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11220" y="294780"/>
                  <a:ext cx="163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523326-696D-4415-BC7B-AA91D44BF841}"/>
                    </a:ext>
                  </a:extLst>
                </p14:cNvPr>
                <p14:cNvContentPartPr/>
                <p14:nvPr/>
              </p14:nvContentPartPr>
              <p14:xfrm>
                <a:off x="6714180" y="130620"/>
                <a:ext cx="184680" cy="36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523326-696D-4415-BC7B-AA91D44BF8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6540" y="112980"/>
                  <a:ext cx="22032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14BDEA-0127-4EF8-B5ED-2580040476A6}"/>
              </a:ext>
            </a:extLst>
          </p:cNvPr>
          <p:cNvGrpSpPr/>
          <p:nvPr/>
        </p:nvGrpSpPr>
        <p:grpSpPr>
          <a:xfrm>
            <a:off x="7377660" y="596820"/>
            <a:ext cx="206280" cy="150480"/>
            <a:chOff x="7377660" y="596820"/>
            <a:chExt cx="20628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FADDEB-EEEA-43C8-B358-4BE5BD653BD5}"/>
                    </a:ext>
                  </a:extLst>
                </p14:cNvPr>
                <p14:cNvContentPartPr/>
                <p14:nvPr/>
              </p14:nvContentPartPr>
              <p14:xfrm>
                <a:off x="7377660" y="596820"/>
                <a:ext cx="3600" cy="15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FADDEB-EEEA-43C8-B358-4BE5BD653BD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9660" y="579180"/>
                  <a:ext cx="39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F12232-0E47-4756-B123-F65FD9D1B09B}"/>
                    </a:ext>
                  </a:extLst>
                </p14:cNvPr>
                <p14:cNvContentPartPr/>
                <p14:nvPr/>
              </p14:nvContentPartPr>
              <p14:xfrm>
                <a:off x="7386300" y="608700"/>
                <a:ext cx="197640" cy="13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F12232-0E47-4756-B123-F65FD9D1B0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8300" y="591060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28E420-C0EA-4495-BA19-69C0B48D57B4}"/>
              </a:ext>
            </a:extLst>
          </p:cNvPr>
          <p:cNvGrpSpPr/>
          <p:nvPr/>
        </p:nvGrpSpPr>
        <p:grpSpPr>
          <a:xfrm>
            <a:off x="7149420" y="134220"/>
            <a:ext cx="1800360" cy="346680"/>
            <a:chOff x="7149420" y="134220"/>
            <a:chExt cx="180036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7DE04A-0DA4-47A0-832B-7ECB40FB7707}"/>
                    </a:ext>
                  </a:extLst>
                </p14:cNvPr>
                <p14:cNvContentPartPr/>
                <p14:nvPr/>
              </p14:nvContentPartPr>
              <p14:xfrm>
                <a:off x="7149420" y="217380"/>
                <a:ext cx="260280" cy="15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7DE04A-0DA4-47A0-832B-7ECB40FB770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31420" y="199740"/>
                  <a:ext cx="295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8FFB86-639D-4C66-BEAF-742EED5DF1FC}"/>
                    </a:ext>
                  </a:extLst>
                </p14:cNvPr>
                <p14:cNvContentPartPr/>
                <p14:nvPr/>
              </p14:nvContentPartPr>
              <p14:xfrm>
                <a:off x="7219260" y="451020"/>
                <a:ext cx="281880" cy="2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8FFB86-639D-4C66-BEAF-742EED5DF1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01620" y="433380"/>
                  <a:ext cx="317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ECA4F6-819D-4B6E-A82B-2258617FA689}"/>
                    </a:ext>
                  </a:extLst>
                </p14:cNvPr>
                <p14:cNvContentPartPr/>
                <p14:nvPr/>
              </p14:nvContentPartPr>
              <p14:xfrm>
                <a:off x="7231860" y="445620"/>
                <a:ext cx="329760" cy="20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ECA4F6-819D-4B6E-A82B-2258617FA68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14220" y="427620"/>
                  <a:ext cx="365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FCA683-258D-4984-A240-2D19103A5E2A}"/>
                    </a:ext>
                  </a:extLst>
                </p14:cNvPr>
                <p14:cNvContentPartPr/>
                <p14:nvPr/>
              </p14:nvContentPartPr>
              <p14:xfrm>
                <a:off x="7253820" y="459660"/>
                <a:ext cx="298440" cy="18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FCA683-258D-4984-A240-2D19103A5E2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36180" y="442020"/>
                  <a:ext cx="334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A37340-0C71-4B2C-B66F-DB1B109F1705}"/>
                    </a:ext>
                  </a:extLst>
                </p14:cNvPr>
                <p14:cNvContentPartPr/>
                <p14:nvPr/>
              </p14:nvContentPartPr>
              <p14:xfrm>
                <a:off x="7852860" y="282180"/>
                <a:ext cx="117360" cy="1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A37340-0C71-4B2C-B66F-DB1B109F170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34860" y="264540"/>
                  <a:ext cx="153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60E574-A926-4FBD-BED3-D6FA38D5FF7D}"/>
                    </a:ext>
                  </a:extLst>
                </p14:cNvPr>
                <p14:cNvContentPartPr/>
                <p14:nvPr/>
              </p14:nvContentPartPr>
              <p14:xfrm>
                <a:off x="7837380" y="376860"/>
                <a:ext cx="203400" cy="6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60E574-A926-4FBD-BED3-D6FA38D5FF7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19740" y="358860"/>
                  <a:ext cx="239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E86A77-3B08-4830-8D60-51F4E9A1D311}"/>
                    </a:ext>
                  </a:extLst>
                </p14:cNvPr>
                <p14:cNvContentPartPr/>
                <p14:nvPr/>
              </p14:nvContentPartPr>
              <p14:xfrm>
                <a:off x="8208900" y="199020"/>
                <a:ext cx="155520" cy="15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E86A77-3B08-4830-8D60-51F4E9A1D3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91260" y="181380"/>
                  <a:ext cx="191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2BEE49-A547-4E2E-B527-D4EF813812D6}"/>
                    </a:ext>
                  </a:extLst>
                </p14:cNvPr>
                <p14:cNvContentPartPr/>
                <p14:nvPr/>
              </p14:nvContentPartPr>
              <p14:xfrm>
                <a:off x="8486100" y="156540"/>
                <a:ext cx="88200" cy="22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2BEE49-A547-4E2E-B527-D4EF813812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68460" y="138900"/>
                  <a:ext cx="123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5F6A26-F21B-4766-A767-67C9589EF0D2}"/>
                    </a:ext>
                  </a:extLst>
                </p14:cNvPr>
                <p14:cNvContentPartPr/>
                <p14:nvPr/>
              </p14:nvContentPartPr>
              <p14:xfrm>
                <a:off x="8601660" y="234300"/>
                <a:ext cx="151560" cy="141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5F6A26-F21B-4766-A767-67C9589EF0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84020" y="216300"/>
                  <a:ext cx="187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6BF468-44EB-4D92-B6DA-6686AFF76DA3}"/>
                    </a:ext>
                  </a:extLst>
                </p14:cNvPr>
                <p14:cNvContentPartPr/>
                <p14:nvPr/>
              </p14:nvContentPartPr>
              <p14:xfrm>
                <a:off x="8824140" y="134220"/>
                <a:ext cx="125640" cy="346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6BF468-44EB-4D92-B6DA-6686AFF76DA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06140" y="116220"/>
                  <a:ext cx="1612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D76718-A78F-4184-A270-E789620700FD}"/>
                    </a:ext>
                  </a:extLst>
                </p14:cNvPr>
                <p14:cNvContentPartPr/>
                <p14:nvPr/>
              </p14:nvContentPartPr>
              <p14:xfrm>
                <a:off x="7241580" y="443460"/>
                <a:ext cx="39456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D76718-A78F-4184-A270-E789620700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23580" y="425460"/>
                  <a:ext cx="43020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901A829-CF04-474F-AC0B-A7AB63D166D4}"/>
                  </a:ext>
                </a:extLst>
              </p14:cNvPr>
              <p14:cNvContentPartPr/>
              <p14:nvPr/>
            </p14:nvContentPartPr>
            <p14:xfrm>
              <a:off x="5518620" y="1091460"/>
              <a:ext cx="204840" cy="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901A829-CF04-474F-AC0B-A7AB63D166D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00980" y="1073460"/>
                <a:ext cx="240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C1E494D-B7F5-4EB0-85B6-8C678089CE5C}"/>
                  </a:ext>
                </a:extLst>
              </p14:cNvPr>
              <p14:cNvContentPartPr/>
              <p14:nvPr/>
            </p14:nvContentPartPr>
            <p14:xfrm>
              <a:off x="6275340" y="1027020"/>
              <a:ext cx="164880" cy="176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C1E494D-B7F5-4EB0-85B6-8C678089CE5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57700" y="1009380"/>
                <a:ext cx="200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1B13F1-634D-4001-9015-F46FC760E0BE}"/>
                  </a:ext>
                </a:extLst>
              </p14:cNvPr>
              <p14:cNvContentPartPr/>
              <p14:nvPr/>
            </p14:nvContentPartPr>
            <p14:xfrm>
              <a:off x="6742260" y="977340"/>
              <a:ext cx="102240" cy="240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1B13F1-634D-4001-9015-F46FC760E0B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724620" y="959340"/>
                <a:ext cx="13788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47645C1E-BFAE-4B35-8920-3D37D6C55D54}"/>
              </a:ext>
            </a:extLst>
          </p:cNvPr>
          <p:cNvGrpSpPr/>
          <p:nvPr/>
        </p:nvGrpSpPr>
        <p:grpSpPr>
          <a:xfrm>
            <a:off x="7135740" y="970860"/>
            <a:ext cx="261720" cy="365760"/>
            <a:chOff x="7135740" y="970860"/>
            <a:chExt cx="26172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301723A-F2D2-44D6-90FE-CCB556B4FE21}"/>
                    </a:ext>
                  </a:extLst>
                </p14:cNvPr>
                <p14:cNvContentPartPr/>
                <p14:nvPr/>
              </p14:nvContentPartPr>
              <p14:xfrm>
                <a:off x="7135740" y="1099020"/>
                <a:ext cx="128160" cy="1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301723A-F2D2-44D6-90FE-CCB556B4FE2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18100" y="1081380"/>
                  <a:ext cx="16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602633-90F2-479B-81B0-6949F9E559FB}"/>
                    </a:ext>
                  </a:extLst>
                </p14:cNvPr>
                <p14:cNvContentPartPr/>
                <p14:nvPr/>
              </p14:nvContentPartPr>
              <p14:xfrm>
                <a:off x="7143660" y="1160580"/>
                <a:ext cx="170640" cy="2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602633-90F2-479B-81B0-6949F9E559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25660" y="1142580"/>
                  <a:ext cx="206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3300E6-24ED-475A-A4B4-DB52537E2C41}"/>
                    </a:ext>
                  </a:extLst>
                </p14:cNvPr>
                <p14:cNvContentPartPr/>
                <p14:nvPr/>
              </p14:nvContentPartPr>
              <p14:xfrm>
                <a:off x="7136820" y="970860"/>
                <a:ext cx="260640" cy="365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3300E6-24ED-475A-A4B4-DB52537E2C4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19180" y="953220"/>
                  <a:ext cx="29628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076985-A774-454D-BF06-A12F6262D81F}"/>
              </a:ext>
            </a:extLst>
          </p:cNvPr>
          <p:cNvGrpSpPr/>
          <p:nvPr/>
        </p:nvGrpSpPr>
        <p:grpSpPr>
          <a:xfrm>
            <a:off x="7614180" y="984180"/>
            <a:ext cx="797040" cy="429480"/>
            <a:chOff x="7614180" y="984180"/>
            <a:chExt cx="79704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F9990A-6625-41A9-BA36-EB55BF1687B3}"/>
                    </a:ext>
                  </a:extLst>
                </p14:cNvPr>
                <p14:cNvContentPartPr/>
                <p14:nvPr/>
              </p14:nvContentPartPr>
              <p14:xfrm>
                <a:off x="7614180" y="984180"/>
                <a:ext cx="14040" cy="19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F9990A-6625-41A9-BA36-EB55BF1687B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96540" y="966180"/>
                  <a:ext cx="49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8EB4CD9-EB2C-4347-BDF6-3934CDA969C2}"/>
                    </a:ext>
                  </a:extLst>
                </p14:cNvPr>
                <p14:cNvContentPartPr/>
                <p14:nvPr/>
              </p14:nvContentPartPr>
              <p14:xfrm>
                <a:off x="7722180" y="1032780"/>
                <a:ext cx="144000" cy="12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8EB4CD9-EB2C-4347-BDF6-3934CDA969C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04180" y="1014780"/>
                  <a:ext cx="179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00E58C-5B13-4BC5-BFB7-08C7C840D49F}"/>
                    </a:ext>
                  </a:extLst>
                </p14:cNvPr>
                <p14:cNvContentPartPr/>
                <p14:nvPr/>
              </p14:nvContentPartPr>
              <p14:xfrm>
                <a:off x="7943580" y="1032780"/>
                <a:ext cx="146520" cy="380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00E58C-5B13-4BC5-BFB7-08C7C840D4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25580" y="1014780"/>
                  <a:ext cx="1821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491A82-6843-4CA3-B51B-36C309B84E34}"/>
                    </a:ext>
                  </a:extLst>
                </p14:cNvPr>
                <p14:cNvContentPartPr/>
                <p14:nvPr/>
              </p14:nvContentPartPr>
              <p14:xfrm>
                <a:off x="8255340" y="994260"/>
                <a:ext cx="155880" cy="175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491A82-6843-4CA3-B51B-36C309B84E3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37340" y="976620"/>
                  <a:ext cx="191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CF561F-B627-410D-BFFB-6F822E5D59D7}"/>
                    </a:ext>
                  </a:extLst>
                </p14:cNvPr>
                <p14:cNvContentPartPr/>
                <p14:nvPr/>
              </p14:nvContentPartPr>
              <p14:xfrm>
                <a:off x="8181180" y="1213860"/>
                <a:ext cx="792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CF561F-B627-410D-BFFB-6F822E5D59D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63180" y="1195860"/>
                  <a:ext cx="43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1D6E37-1B9B-47C9-BFC3-EE10C0AD7659}"/>
                    </a:ext>
                  </a:extLst>
                </p14:cNvPr>
                <p14:cNvContentPartPr/>
                <p14:nvPr/>
              </p14:nvContentPartPr>
              <p14:xfrm>
                <a:off x="8175420" y="1264980"/>
                <a:ext cx="99360" cy="32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1D6E37-1B9B-47C9-BFC3-EE10C0AD765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57420" y="1246980"/>
                  <a:ext cx="135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005F35-572C-4180-B4B8-AD599E2248AA}"/>
                    </a:ext>
                  </a:extLst>
                </p14:cNvPr>
                <p14:cNvContentPartPr/>
                <p14:nvPr/>
              </p14:nvContentPartPr>
              <p14:xfrm>
                <a:off x="8200260" y="1313940"/>
                <a:ext cx="101520" cy="60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005F35-572C-4180-B4B8-AD599E2248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182620" y="1295940"/>
                  <a:ext cx="137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246488-8EDF-43C7-8AD8-74D3F63AF86E}"/>
                    </a:ext>
                  </a:extLst>
                </p14:cNvPr>
                <p14:cNvContentPartPr/>
                <p14:nvPr/>
              </p14:nvContentPartPr>
              <p14:xfrm>
                <a:off x="8191620" y="1341300"/>
                <a:ext cx="4320" cy="48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246488-8EDF-43C7-8AD8-74D3F63AF86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73980" y="1323300"/>
                  <a:ext cx="3996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9FBB056-69B3-464C-ACA8-BE81C041C1BD}"/>
                  </a:ext>
                </a:extLst>
              </p14:cNvPr>
              <p14:cNvContentPartPr/>
              <p14:nvPr/>
            </p14:nvContentPartPr>
            <p14:xfrm>
              <a:off x="4777740" y="3647460"/>
              <a:ext cx="178560" cy="276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9FBB056-69B3-464C-ACA8-BE81C041C1B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760100" y="3629460"/>
                <a:ext cx="21420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DD652E0-D0D0-4B84-BD68-1BBD24EADABC}"/>
              </a:ext>
            </a:extLst>
          </p:cNvPr>
          <p:cNvGrpSpPr/>
          <p:nvPr/>
        </p:nvGrpSpPr>
        <p:grpSpPr>
          <a:xfrm>
            <a:off x="5452740" y="3910620"/>
            <a:ext cx="572760" cy="206640"/>
            <a:chOff x="5452740" y="3910620"/>
            <a:chExt cx="57276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DA04D4B-1D7E-49B5-97BD-8F98490B6247}"/>
                    </a:ext>
                  </a:extLst>
                </p14:cNvPr>
                <p14:cNvContentPartPr/>
                <p14:nvPr/>
              </p14:nvContentPartPr>
              <p14:xfrm>
                <a:off x="5452740" y="3910620"/>
                <a:ext cx="4320" cy="198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DA04D4B-1D7E-49B5-97BD-8F98490B62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34740" y="3892980"/>
                  <a:ext cx="39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1B0BA2-28A7-4550-9BAE-F3779405EF85}"/>
                    </a:ext>
                  </a:extLst>
                </p14:cNvPr>
                <p14:cNvContentPartPr/>
                <p14:nvPr/>
              </p14:nvContentPartPr>
              <p14:xfrm>
                <a:off x="5477220" y="3969660"/>
                <a:ext cx="153000" cy="147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1B0BA2-28A7-4550-9BAE-F3779405EF8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59220" y="3951660"/>
                  <a:ext cx="188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FC89F82-F9DE-4393-A6C3-C72990F43FD3}"/>
                    </a:ext>
                  </a:extLst>
                </p14:cNvPr>
                <p14:cNvContentPartPr/>
                <p14:nvPr/>
              </p14:nvContentPartPr>
              <p14:xfrm>
                <a:off x="5810580" y="4025100"/>
                <a:ext cx="214920" cy="87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FC89F82-F9DE-4393-A6C3-C72990F43F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92940" y="4007100"/>
                  <a:ext cx="25056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1E61387-55C4-49BE-9E7C-D706840327C7}"/>
                  </a:ext>
                </a:extLst>
              </p14:cNvPr>
              <p14:cNvContentPartPr/>
              <p14:nvPr/>
            </p14:nvContentPartPr>
            <p14:xfrm>
              <a:off x="5110020" y="4258740"/>
              <a:ext cx="117000" cy="2577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1E61387-55C4-49BE-9E7C-D706840327C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92020" y="4241100"/>
                <a:ext cx="152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EDA5756-CF57-4E0E-B7AB-1B774E3D889C}"/>
                  </a:ext>
                </a:extLst>
              </p14:cNvPr>
              <p14:cNvContentPartPr/>
              <p14:nvPr/>
            </p14:nvContentPartPr>
            <p14:xfrm>
              <a:off x="4548780" y="4414980"/>
              <a:ext cx="153360" cy="255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EDA5756-CF57-4E0E-B7AB-1B774E3D889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531140" y="4396980"/>
                <a:ext cx="18900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F4BF7D4-48FF-4FE8-97C5-17EC208558D7}"/>
              </a:ext>
            </a:extLst>
          </p:cNvPr>
          <p:cNvGrpSpPr/>
          <p:nvPr/>
        </p:nvGrpSpPr>
        <p:grpSpPr>
          <a:xfrm>
            <a:off x="6258060" y="3806940"/>
            <a:ext cx="531000" cy="484200"/>
            <a:chOff x="6258060" y="3806940"/>
            <a:chExt cx="53100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5F7CF07-EF86-4AFB-8E47-13E2146644E4}"/>
                    </a:ext>
                  </a:extLst>
                </p14:cNvPr>
                <p14:cNvContentPartPr/>
                <p14:nvPr/>
              </p14:nvContentPartPr>
              <p14:xfrm>
                <a:off x="6258060" y="3903780"/>
                <a:ext cx="11160" cy="229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5F7CF07-EF86-4AFB-8E47-13E2146644E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40420" y="3885780"/>
                  <a:ext cx="46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949C648-946C-4AF3-B7DB-65E607A19401}"/>
                    </a:ext>
                  </a:extLst>
                </p14:cNvPr>
                <p14:cNvContentPartPr/>
                <p14:nvPr/>
              </p14:nvContentPartPr>
              <p14:xfrm>
                <a:off x="6265980" y="3972900"/>
                <a:ext cx="183240" cy="152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949C648-946C-4AF3-B7DB-65E607A1940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47980" y="3955260"/>
                  <a:ext cx="218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E227DC-3CCB-416F-8AE5-B6517F48641A}"/>
                    </a:ext>
                  </a:extLst>
                </p14:cNvPr>
                <p14:cNvContentPartPr/>
                <p14:nvPr/>
              </p14:nvContentPartPr>
              <p14:xfrm>
                <a:off x="6560460" y="3806940"/>
                <a:ext cx="3240" cy="130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E227DC-3CCB-416F-8AE5-B6517F48641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42820" y="3788940"/>
                  <a:ext cx="38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3FEAE52-44CA-4A8F-AFA9-921E41CAB3AE}"/>
                    </a:ext>
                  </a:extLst>
                </p14:cNvPr>
                <p14:cNvContentPartPr/>
                <p14:nvPr/>
              </p14:nvContentPartPr>
              <p14:xfrm>
                <a:off x="6662340" y="3823140"/>
                <a:ext cx="96480" cy="184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3FEAE52-44CA-4A8F-AFA9-921E41CAB3A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44700" y="3805500"/>
                  <a:ext cx="132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22D672E-BD02-4E1B-85ED-F4D69BE124A5}"/>
                    </a:ext>
                  </a:extLst>
                </p14:cNvPr>
                <p14:cNvContentPartPr/>
                <p14:nvPr/>
              </p14:nvContentPartPr>
              <p14:xfrm>
                <a:off x="6301260" y="4239660"/>
                <a:ext cx="487800" cy="51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22D672E-BD02-4E1B-85ED-F4D69BE124A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83620" y="4222020"/>
                  <a:ext cx="523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1453A26-3F88-40E8-AA17-044DAC4951AD}"/>
                    </a:ext>
                  </a:extLst>
                </p14:cNvPr>
                <p14:cNvContentPartPr/>
                <p14:nvPr/>
              </p14:nvContentPartPr>
              <p14:xfrm>
                <a:off x="6777900" y="4132380"/>
                <a:ext cx="720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1453A26-3F88-40E8-AA17-044DAC4951A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59900" y="4114740"/>
                  <a:ext cx="42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6B539CD-EA44-4C5E-A058-39F90C1A1F80}"/>
                  </a:ext>
                </a:extLst>
              </p14:cNvPr>
              <p14:cNvContentPartPr/>
              <p14:nvPr/>
            </p14:nvContentPartPr>
            <p14:xfrm>
              <a:off x="4666860" y="2815860"/>
              <a:ext cx="720" cy="108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6B539CD-EA44-4C5E-A058-39F90C1A1F8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648860" y="2797860"/>
                <a:ext cx="363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A57D0F8-009B-47A9-8DB7-1ED98A8720E6}"/>
                  </a:ext>
                </a:extLst>
              </p14:cNvPr>
              <p14:cNvContentPartPr/>
              <p14:nvPr/>
            </p14:nvContentPartPr>
            <p14:xfrm>
              <a:off x="4804740" y="2690580"/>
              <a:ext cx="138960" cy="1227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A57D0F8-009B-47A9-8DB7-1ED98A8720E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787100" y="2672940"/>
                <a:ext cx="174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54BF398-5086-40B4-86DD-6C54B6798EC1}"/>
                  </a:ext>
                </a:extLst>
              </p14:cNvPr>
              <p14:cNvContentPartPr/>
              <p14:nvPr/>
            </p14:nvContentPartPr>
            <p14:xfrm>
              <a:off x="5091660" y="2786340"/>
              <a:ext cx="110160" cy="5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54BF398-5086-40B4-86DD-6C54B6798EC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73660" y="2768700"/>
                <a:ext cx="145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47058F0-C05B-444E-8C30-7B496F2C8858}"/>
                  </a:ext>
                </a:extLst>
              </p14:cNvPr>
              <p14:cNvContentPartPr/>
              <p14:nvPr/>
            </p14:nvContentPartPr>
            <p14:xfrm>
              <a:off x="5123340" y="2841780"/>
              <a:ext cx="140040" cy="39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47058F0-C05B-444E-8C30-7B496F2C885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05700" y="2824140"/>
                <a:ext cx="175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CDB8E20-8DD0-40A6-90B3-2421423190F2}"/>
                  </a:ext>
                </a:extLst>
              </p14:cNvPr>
              <p14:cNvContentPartPr/>
              <p14:nvPr/>
            </p14:nvContentPartPr>
            <p14:xfrm>
              <a:off x="5529420" y="2716140"/>
              <a:ext cx="131040" cy="2023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CDB8E20-8DD0-40A6-90B3-2421423190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1420" y="2698500"/>
                <a:ext cx="166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B5C5F9A-B724-4990-9E03-ACF99CE76561}"/>
                  </a:ext>
                </a:extLst>
              </p14:cNvPr>
              <p14:cNvContentPartPr/>
              <p14:nvPr/>
            </p14:nvContentPartPr>
            <p14:xfrm>
              <a:off x="4818420" y="3213300"/>
              <a:ext cx="280440" cy="1681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B5C5F9A-B724-4990-9E03-ACF99CE7656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00780" y="3195660"/>
                <a:ext cx="3160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0C236B6-72CD-4749-B369-29E5ECD70548}"/>
                  </a:ext>
                </a:extLst>
              </p14:cNvPr>
              <p14:cNvContentPartPr/>
              <p14:nvPr/>
            </p14:nvContentPartPr>
            <p14:xfrm>
              <a:off x="5475780" y="312582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0C236B6-72CD-4749-B369-29E5ECD7054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57780" y="31081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1FC6E16-A5AC-441C-965A-926893C70EA9}"/>
                  </a:ext>
                </a:extLst>
              </p14:cNvPr>
              <p14:cNvContentPartPr/>
              <p14:nvPr/>
            </p14:nvContentPartPr>
            <p14:xfrm>
              <a:off x="6097860" y="3011700"/>
              <a:ext cx="149400" cy="4204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1FC6E16-A5AC-441C-965A-926893C70EA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79860" y="2993700"/>
                <a:ext cx="185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46F4D8B-494C-4EA3-9AFE-E93045C83CC9}"/>
                  </a:ext>
                </a:extLst>
              </p14:cNvPr>
              <p14:cNvContentPartPr/>
              <p14:nvPr/>
            </p14:nvContentPartPr>
            <p14:xfrm>
              <a:off x="6403860" y="3161820"/>
              <a:ext cx="16200" cy="201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46F4D8B-494C-4EA3-9AFE-E93045C83CC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86220" y="3144180"/>
                <a:ext cx="518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5917045-C7C1-41A2-9CF8-973416685A32}"/>
                  </a:ext>
                </a:extLst>
              </p14:cNvPr>
              <p14:cNvContentPartPr/>
              <p14:nvPr/>
            </p14:nvContentPartPr>
            <p14:xfrm>
              <a:off x="6438780" y="3214380"/>
              <a:ext cx="145080" cy="148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5917045-C7C1-41A2-9CF8-973416685A3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420780" y="3196380"/>
                <a:ext cx="180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ACC7DB0-E536-45F7-ACEB-DF84B64ABF5E}"/>
                  </a:ext>
                </a:extLst>
              </p14:cNvPr>
              <p14:cNvContentPartPr/>
              <p14:nvPr/>
            </p14:nvContentPartPr>
            <p14:xfrm>
              <a:off x="6694740" y="3125100"/>
              <a:ext cx="167040" cy="2246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ACC7DB0-E536-45F7-ACEB-DF84B64ABF5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77100" y="3107100"/>
                <a:ext cx="202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D3B6BFF-E7B3-4FF2-9551-2F98BF00AA01}"/>
                  </a:ext>
                </a:extLst>
              </p14:cNvPr>
              <p14:cNvContentPartPr/>
              <p14:nvPr/>
            </p14:nvContentPartPr>
            <p14:xfrm>
              <a:off x="7038540" y="3260100"/>
              <a:ext cx="156240" cy="87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D3B6BFF-E7B3-4FF2-9551-2F98BF00AA0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20900" y="3242460"/>
                <a:ext cx="191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2CA44F9-AF92-4A18-824E-A0A21D021C3B}"/>
                  </a:ext>
                </a:extLst>
              </p14:cNvPr>
              <p14:cNvContentPartPr/>
              <p14:nvPr/>
            </p14:nvContentPartPr>
            <p14:xfrm>
              <a:off x="7304220" y="3210060"/>
              <a:ext cx="166320" cy="191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2CA44F9-AF92-4A18-824E-A0A21D021C3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86580" y="3192060"/>
                <a:ext cx="2019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36706CB-6E18-4DF5-9D59-EE2AD540B400}"/>
                  </a:ext>
                </a:extLst>
              </p14:cNvPr>
              <p14:cNvContentPartPr/>
              <p14:nvPr/>
            </p14:nvContentPartPr>
            <p14:xfrm>
              <a:off x="7547940" y="3044460"/>
              <a:ext cx="134280" cy="435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36706CB-6E18-4DF5-9D59-EE2AD540B40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29940" y="3026820"/>
                <a:ext cx="1699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EA94CF5-835A-4456-90D1-E98181BDB9C8}"/>
                  </a:ext>
                </a:extLst>
              </p14:cNvPr>
              <p14:cNvContentPartPr/>
              <p14:nvPr/>
            </p14:nvContentPartPr>
            <p14:xfrm>
              <a:off x="6457860" y="2419860"/>
              <a:ext cx="329400" cy="680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EA94CF5-835A-4456-90D1-E98181BDB9C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40220" y="2402220"/>
                <a:ext cx="365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9071998-969A-4C15-834E-A3DD2E620B0D}"/>
                  </a:ext>
                </a:extLst>
              </p14:cNvPr>
              <p14:cNvContentPartPr/>
              <p14:nvPr/>
            </p14:nvContentPartPr>
            <p14:xfrm>
              <a:off x="5475420" y="2969940"/>
              <a:ext cx="255240" cy="12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9071998-969A-4C15-834E-A3DD2E620B0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57780" y="2952300"/>
                <a:ext cx="2908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F0705ED-64D6-4F2E-B534-ADA3582740F0}"/>
                  </a:ext>
                </a:extLst>
              </p14:cNvPr>
              <p14:cNvContentPartPr/>
              <p14:nvPr/>
            </p14:nvContentPartPr>
            <p14:xfrm>
              <a:off x="5655780" y="2977860"/>
              <a:ext cx="720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F0705ED-64D6-4F2E-B534-ADA3582740F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637780" y="2959860"/>
                <a:ext cx="4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F022721-0656-4065-B927-B399212581D7}"/>
                  </a:ext>
                </a:extLst>
              </p14:cNvPr>
              <p14:cNvContentPartPr/>
              <p14:nvPr/>
            </p14:nvContentPartPr>
            <p14:xfrm>
              <a:off x="5655780" y="2977860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F022721-0656-4065-B927-B399212581D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37780" y="29598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14338C2-2B82-4249-BBEE-9680AD478171}"/>
                  </a:ext>
                </a:extLst>
              </p14:cNvPr>
              <p14:cNvContentPartPr/>
              <p14:nvPr/>
            </p14:nvContentPartPr>
            <p14:xfrm>
              <a:off x="5655780" y="2965620"/>
              <a:ext cx="28080" cy="12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14338C2-2B82-4249-BBEE-9680AD47817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37780" y="2947980"/>
                <a:ext cx="637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D2853F-E92D-4986-9068-251286F40921}"/>
              </a:ext>
            </a:extLst>
          </p:cNvPr>
          <p:cNvGrpSpPr/>
          <p:nvPr/>
        </p:nvGrpSpPr>
        <p:grpSpPr>
          <a:xfrm>
            <a:off x="1692180" y="2196660"/>
            <a:ext cx="104400" cy="105840"/>
            <a:chOff x="1692180" y="2196660"/>
            <a:chExt cx="10440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0A3D660-7AB4-4D2C-9C0B-C5C445703883}"/>
                    </a:ext>
                  </a:extLst>
                </p14:cNvPr>
                <p14:cNvContentPartPr/>
                <p14:nvPr/>
              </p14:nvContentPartPr>
              <p14:xfrm>
                <a:off x="1774980" y="2196660"/>
                <a:ext cx="3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0A3D660-7AB4-4D2C-9C0B-C5C4457038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57340" y="21786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CB6FAEC-B692-4D67-8CEA-FAEDAD21668F}"/>
                    </a:ext>
                  </a:extLst>
                </p14:cNvPr>
                <p14:cNvContentPartPr/>
                <p14:nvPr/>
              </p14:nvContentPartPr>
              <p14:xfrm>
                <a:off x="1774980" y="2196660"/>
                <a:ext cx="21600" cy="2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CB6FAEC-B692-4D67-8CEA-FAEDAD21668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7340" y="2178660"/>
                  <a:ext cx="57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1513E4D-FE7A-4208-A22B-EC388C6F6A40}"/>
                    </a:ext>
                  </a:extLst>
                </p14:cNvPr>
                <p14:cNvContentPartPr/>
                <p14:nvPr/>
              </p14:nvContentPartPr>
              <p14:xfrm>
                <a:off x="1692180" y="2198100"/>
                <a:ext cx="100440" cy="104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1513E4D-FE7A-4208-A22B-EC388C6F6A4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74540" y="2180460"/>
                  <a:ext cx="1360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081903A-46FD-4A89-9C1B-FC8A7A8D1E14}"/>
              </a:ext>
            </a:extLst>
          </p:cNvPr>
          <p:cNvGrpSpPr/>
          <p:nvPr/>
        </p:nvGrpSpPr>
        <p:grpSpPr>
          <a:xfrm>
            <a:off x="5819220" y="1623180"/>
            <a:ext cx="2482200" cy="735840"/>
            <a:chOff x="5819220" y="1623180"/>
            <a:chExt cx="2482200" cy="73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1B1965-DDBC-4D78-A61D-6108F96B0A55}"/>
                    </a:ext>
                  </a:extLst>
                </p14:cNvPr>
                <p14:cNvContentPartPr/>
                <p14:nvPr/>
              </p14:nvContentPartPr>
              <p14:xfrm>
                <a:off x="5819220" y="1833420"/>
                <a:ext cx="12960" cy="18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1B1965-DDBC-4D78-A61D-6108F96B0A5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01580" y="1815420"/>
                  <a:ext cx="48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C3E16C1-F6CF-450F-895F-6AAD8DED2634}"/>
                    </a:ext>
                  </a:extLst>
                </p14:cNvPr>
                <p14:cNvContentPartPr/>
                <p14:nvPr/>
              </p14:nvContentPartPr>
              <p14:xfrm>
                <a:off x="5936580" y="1884540"/>
                <a:ext cx="171000" cy="156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C3E16C1-F6CF-450F-895F-6AAD8DED263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8940" y="1866900"/>
                  <a:ext cx="206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694E13-8F63-4F1D-B921-02C5AA32083B}"/>
                    </a:ext>
                  </a:extLst>
                </p14:cNvPr>
                <p14:cNvContentPartPr/>
                <p14:nvPr/>
              </p14:nvContentPartPr>
              <p14:xfrm>
                <a:off x="6202260" y="1907940"/>
                <a:ext cx="159480" cy="391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694E13-8F63-4F1D-B921-02C5AA32083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84260" y="1890300"/>
                  <a:ext cx="1951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F204F82-87B5-4495-B096-24962A0F958D}"/>
                    </a:ext>
                  </a:extLst>
                </p14:cNvPr>
                <p14:cNvContentPartPr/>
                <p14:nvPr/>
              </p14:nvContentPartPr>
              <p14:xfrm>
                <a:off x="6842340" y="1824060"/>
                <a:ext cx="4320" cy="207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F204F82-87B5-4495-B096-24962A0F958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4700" y="1806420"/>
                  <a:ext cx="39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243CD9-9CBD-4CA5-92F4-32C6F0AD0BAC}"/>
                    </a:ext>
                  </a:extLst>
                </p14:cNvPr>
                <p14:cNvContentPartPr/>
                <p14:nvPr/>
              </p14:nvContentPartPr>
              <p14:xfrm>
                <a:off x="6959700" y="1927740"/>
                <a:ext cx="123120" cy="11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243CD9-9CBD-4CA5-92F4-32C6F0AD0BA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41700" y="1910100"/>
                  <a:ext cx="158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14007A-8F5C-4D61-AF52-AFC578507CB4}"/>
                    </a:ext>
                  </a:extLst>
                </p14:cNvPr>
                <p14:cNvContentPartPr/>
                <p14:nvPr/>
              </p14:nvContentPartPr>
              <p14:xfrm>
                <a:off x="7122060" y="1930620"/>
                <a:ext cx="130680" cy="318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14007A-8F5C-4D61-AF52-AFC578507CB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04420" y="1912620"/>
                  <a:ext cx="166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39B46A-6625-4E90-986B-9A72833B2A49}"/>
                    </a:ext>
                  </a:extLst>
                </p14:cNvPr>
                <p14:cNvContentPartPr/>
                <p14:nvPr/>
              </p14:nvContentPartPr>
              <p14:xfrm>
                <a:off x="6622020" y="1623180"/>
                <a:ext cx="283320" cy="584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39B46A-6625-4E90-986B-9A72833B2A4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04020" y="1605180"/>
                  <a:ext cx="3189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26E452E-A83B-44E9-9CD8-A37444AB9888}"/>
                    </a:ext>
                  </a:extLst>
                </p14:cNvPr>
                <p14:cNvContentPartPr/>
                <p14:nvPr/>
              </p14:nvContentPartPr>
              <p14:xfrm>
                <a:off x="7399620" y="2112420"/>
                <a:ext cx="21600" cy="151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26E452E-A83B-44E9-9CD8-A37444AB988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81980" y="2094780"/>
                  <a:ext cx="57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1BAEDF-2DF3-4B22-AB0B-18C3BF13A464}"/>
                    </a:ext>
                  </a:extLst>
                </p14:cNvPr>
                <p14:cNvContentPartPr/>
                <p14:nvPr/>
              </p14:nvContentPartPr>
              <p14:xfrm>
                <a:off x="7561260" y="2134020"/>
                <a:ext cx="141120" cy="183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1BAEDF-2DF3-4B22-AB0B-18C3BF13A46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43260" y="2116380"/>
                  <a:ext cx="176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1A4AAB6-D484-46A0-B439-CE28BF38E895}"/>
                    </a:ext>
                  </a:extLst>
                </p14:cNvPr>
                <p14:cNvContentPartPr/>
                <p14:nvPr/>
              </p14:nvContentPartPr>
              <p14:xfrm>
                <a:off x="7692300" y="1880220"/>
                <a:ext cx="432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1A4AAB6-D484-46A0-B439-CE28BF38E8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74300" y="1862580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2440BEA-14E0-41AA-A9C4-FD3F60F6E799}"/>
                    </a:ext>
                  </a:extLst>
                </p14:cNvPr>
                <p14:cNvContentPartPr/>
                <p14:nvPr/>
              </p14:nvContentPartPr>
              <p14:xfrm>
                <a:off x="7645140" y="1844580"/>
                <a:ext cx="292320" cy="221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2440BEA-14E0-41AA-A9C4-FD3F60F6E7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27140" y="1826940"/>
                  <a:ext cx="327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48E6ED-3940-4D2E-B1BC-36E7F787854A}"/>
                    </a:ext>
                  </a:extLst>
                </p14:cNvPr>
                <p14:cNvContentPartPr/>
                <p14:nvPr/>
              </p14:nvContentPartPr>
              <p14:xfrm>
                <a:off x="8058780" y="1771140"/>
                <a:ext cx="242640" cy="514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48E6ED-3940-4D2E-B1BC-36E7F787854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41140" y="1753500"/>
                  <a:ext cx="2782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7B0A17-A6ED-4514-954C-4A46AD86B285}"/>
                    </a:ext>
                  </a:extLst>
                </p14:cNvPr>
                <p14:cNvContentPartPr/>
                <p14:nvPr/>
              </p14:nvContentPartPr>
              <p14:xfrm>
                <a:off x="6455340" y="2180100"/>
                <a:ext cx="17640" cy="165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7B0A17-A6ED-4514-954C-4A46AD86B28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37700" y="2162100"/>
                  <a:ext cx="53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A68E598-7A4A-44B9-9A0B-26ECF5E23012}"/>
                    </a:ext>
                  </a:extLst>
                </p14:cNvPr>
                <p14:cNvContentPartPr/>
                <p14:nvPr/>
              </p14:nvContentPartPr>
              <p14:xfrm>
                <a:off x="6549660" y="2194860"/>
                <a:ext cx="126720" cy="164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A68E598-7A4A-44B9-9A0B-26ECF5E2301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31660" y="2176860"/>
                  <a:ext cx="162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9498A7A-2EF1-4FB6-A939-687FE29965FC}"/>
                    </a:ext>
                  </a:extLst>
                </p14:cNvPr>
                <p14:cNvContentPartPr/>
                <p14:nvPr/>
              </p14:nvContentPartPr>
              <p14:xfrm>
                <a:off x="6049260" y="2050860"/>
                <a:ext cx="23400" cy="1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9498A7A-2EF1-4FB6-A939-687FE29965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31620" y="2033220"/>
                  <a:ext cx="5904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37B216D5-B110-4506-986E-9858073F304A}"/>
                  </a:ext>
                </a:extLst>
              </p14:cNvPr>
              <p14:cNvContentPartPr/>
              <p14:nvPr/>
            </p14:nvContentPartPr>
            <p14:xfrm>
              <a:off x="320580" y="1785900"/>
              <a:ext cx="842760" cy="2671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37B216D5-B110-4506-986E-9858073F304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11940" y="1776900"/>
                <a:ext cx="86040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F13E067-00BF-4034-B0B7-59B6DF60BB91}"/>
              </a:ext>
            </a:extLst>
          </p:cNvPr>
          <p:cNvGrpSpPr/>
          <p:nvPr/>
        </p:nvGrpSpPr>
        <p:grpSpPr>
          <a:xfrm>
            <a:off x="4727700" y="218100"/>
            <a:ext cx="2782800" cy="2624040"/>
            <a:chOff x="4727700" y="218100"/>
            <a:chExt cx="2782800" cy="26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B195C56-F1A8-4ABA-B9FA-39D410AECEA0}"/>
                    </a:ext>
                  </a:extLst>
                </p14:cNvPr>
                <p14:cNvContentPartPr/>
                <p14:nvPr/>
              </p14:nvContentPartPr>
              <p14:xfrm>
                <a:off x="5168700" y="1721820"/>
                <a:ext cx="149400" cy="124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B195C56-F1A8-4ABA-B9FA-39D410AECE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59700" y="1712820"/>
                  <a:ext cx="167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086518B-3B5F-4264-92BE-7CDF3CF6F736}"/>
                    </a:ext>
                  </a:extLst>
                </p14:cNvPr>
                <p14:cNvContentPartPr/>
                <p14:nvPr/>
              </p14:nvContentPartPr>
              <p14:xfrm>
                <a:off x="5589180" y="1543260"/>
                <a:ext cx="83160" cy="339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086518B-3B5F-4264-92BE-7CDF3CF6F7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80540" y="1534620"/>
                  <a:ext cx="1008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B018AE1-B12A-4940-957F-DA554A22A88B}"/>
                    </a:ext>
                  </a:extLst>
                </p14:cNvPr>
                <p14:cNvContentPartPr/>
                <p14:nvPr/>
              </p14:nvContentPartPr>
              <p14:xfrm>
                <a:off x="5184180" y="2315460"/>
                <a:ext cx="366120" cy="131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B018AE1-B12A-4940-957F-DA554A22A8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75180" y="2306820"/>
                  <a:ext cx="383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57DAD2D-0897-4F70-9E1D-A6D283668C46}"/>
                    </a:ext>
                  </a:extLst>
                </p14:cNvPr>
                <p14:cNvContentPartPr/>
                <p14:nvPr/>
              </p14:nvContentPartPr>
              <p14:xfrm>
                <a:off x="5570100" y="2335260"/>
                <a:ext cx="145800" cy="130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57DAD2D-0897-4F70-9E1D-A6D283668C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1100" y="2326260"/>
                  <a:ext cx="163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AFCEEB5-42B5-4599-BF0D-EFEC154A1502}"/>
                    </a:ext>
                  </a:extLst>
                </p14:cNvPr>
                <p14:cNvContentPartPr/>
                <p14:nvPr/>
              </p14:nvContentPartPr>
              <p14:xfrm>
                <a:off x="5646060" y="2535060"/>
                <a:ext cx="57240" cy="212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AFCEEB5-42B5-4599-BF0D-EFEC154A15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37060" y="2526420"/>
                  <a:ext cx="74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DCE8E46-D725-4EB0-8490-B09433593FD0}"/>
                    </a:ext>
                  </a:extLst>
                </p14:cNvPr>
                <p14:cNvContentPartPr/>
                <p14:nvPr/>
              </p14:nvContentPartPr>
              <p14:xfrm>
                <a:off x="5781780" y="2754300"/>
                <a:ext cx="248760" cy="28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DCE8E46-D725-4EB0-8490-B09433593FD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2780" y="2745660"/>
                  <a:ext cx="266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8E2CDB1-6D21-41D4-B04D-54849BFD1F31}"/>
                    </a:ext>
                  </a:extLst>
                </p14:cNvPr>
                <p14:cNvContentPartPr/>
                <p14:nvPr/>
              </p14:nvContentPartPr>
              <p14:xfrm>
                <a:off x="6276420" y="2587620"/>
                <a:ext cx="212760" cy="238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8E2CDB1-6D21-41D4-B04D-54849BFD1F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67780" y="2578980"/>
                  <a:ext cx="230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77FBC3A-99EE-4871-86C5-78BEDE70AB13}"/>
                    </a:ext>
                  </a:extLst>
                </p14:cNvPr>
                <p14:cNvContentPartPr/>
                <p14:nvPr/>
              </p14:nvContentPartPr>
              <p14:xfrm>
                <a:off x="6621300" y="2566380"/>
                <a:ext cx="147960" cy="275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77FBC3A-99EE-4871-86C5-78BEDE70AB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12660" y="2557740"/>
                  <a:ext cx="165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85EAB6F-1105-456E-99E5-5D99C92AF4BB}"/>
                    </a:ext>
                  </a:extLst>
                </p14:cNvPr>
                <p14:cNvContentPartPr/>
                <p14:nvPr/>
              </p14:nvContentPartPr>
              <p14:xfrm>
                <a:off x="6859620" y="2607420"/>
                <a:ext cx="173520" cy="1656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85EAB6F-1105-456E-99E5-5D99C92AF4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50980" y="2598420"/>
                  <a:ext cx="191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AA18512-D5A1-4A40-A48A-C2BDE77E832C}"/>
                    </a:ext>
                  </a:extLst>
                </p14:cNvPr>
                <p14:cNvContentPartPr/>
                <p14:nvPr/>
              </p14:nvContentPartPr>
              <p14:xfrm>
                <a:off x="7154100" y="2536140"/>
                <a:ext cx="173520" cy="1573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AA18512-D5A1-4A40-A48A-C2BDE77E83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45100" y="2527140"/>
                  <a:ext cx="191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9D3B02C-7B67-4118-BB68-957F0D14A23E}"/>
                    </a:ext>
                  </a:extLst>
                </p14:cNvPr>
                <p14:cNvContentPartPr/>
                <p14:nvPr/>
              </p14:nvContentPartPr>
              <p14:xfrm>
                <a:off x="7354260" y="2446140"/>
                <a:ext cx="156240" cy="346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9D3B02C-7B67-4118-BB68-957F0D14A23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45620" y="2437140"/>
                  <a:ext cx="1738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5CB11B0-FD9A-4B1B-AD57-37EC5BFC4B85}"/>
                    </a:ext>
                  </a:extLst>
                </p14:cNvPr>
                <p14:cNvContentPartPr/>
                <p14:nvPr/>
              </p14:nvContentPartPr>
              <p14:xfrm>
                <a:off x="4727700" y="245460"/>
                <a:ext cx="158040" cy="193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5CB11B0-FD9A-4B1B-AD57-37EC5BFC4B8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19060" y="236460"/>
                  <a:ext cx="175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5229587-7AA1-4E65-A8AC-4A24B80D48A7}"/>
                    </a:ext>
                  </a:extLst>
                </p14:cNvPr>
                <p14:cNvContentPartPr/>
                <p14:nvPr/>
              </p14:nvContentPartPr>
              <p14:xfrm>
                <a:off x="4954860" y="224940"/>
                <a:ext cx="78480" cy="257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5229587-7AA1-4E65-A8AC-4A24B80D48A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46220" y="216300"/>
                  <a:ext cx="96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BF41375-6A6C-41F5-9367-559D5F2FB09C}"/>
                    </a:ext>
                  </a:extLst>
                </p14:cNvPr>
                <p14:cNvContentPartPr/>
                <p14:nvPr/>
              </p14:nvContentPartPr>
              <p14:xfrm>
                <a:off x="5047740" y="305940"/>
                <a:ext cx="181080" cy="136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BF41375-6A6C-41F5-9367-559D5F2FB0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38740" y="296940"/>
                  <a:ext cx="198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F17989F-6508-4F0D-BFCC-AA30EA76ACD0}"/>
                    </a:ext>
                  </a:extLst>
                </p14:cNvPr>
                <p14:cNvContentPartPr/>
                <p14:nvPr/>
              </p14:nvContentPartPr>
              <p14:xfrm>
                <a:off x="5303340" y="218100"/>
                <a:ext cx="78480" cy="211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F17989F-6508-4F0D-BFCC-AA30EA76ACD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94700" y="209460"/>
                  <a:ext cx="96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2DB4246-CF9E-435E-B6F4-C9961A2F7CAE}"/>
                    </a:ext>
                  </a:extLst>
                </p14:cNvPr>
                <p14:cNvContentPartPr/>
                <p14:nvPr/>
              </p14:nvContentPartPr>
              <p14:xfrm>
                <a:off x="5434740" y="358500"/>
                <a:ext cx="131400" cy="151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2DB4246-CF9E-435E-B6F4-C9961A2F7CA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26100" y="349500"/>
                  <a:ext cx="149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81BF0B5-EE6D-43B5-B048-50DE6A0730C3}"/>
                    </a:ext>
                  </a:extLst>
                </p14:cNvPr>
                <p14:cNvContentPartPr/>
                <p14:nvPr/>
              </p14:nvContentPartPr>
              <p14:xfrm>
                <a:off x="5495940" y="274620"/>
                <a:ext cx="6120" cy="1814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81BF0B5-EE6D-43B5-B048-50DE6A0730C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86940" y="265620"/>
                  <a:ext cx="23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038FC71-B0CB-4EFA-BC71-A9CFFC84CC64}"/>
                    </a:ext>
                  </a:extLst>
                </p14:cNvPr>
                <p14:cNvContentPartPr/>
                <p14:nvPr/>
              </p14:nvContentPartPr>
              <p14:xfrm>
                <a:off x="5512140" y="682500"/>
                <a:ext cx="138960" cy="134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038FC71-B0CB-4EFA-BC71-A9CFFC84CC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03500" y="673860"/>
                  <a:ext cx="156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1B29BD0-F0C2-4D23-9C46-76B93E9BEEA6}"/>
                    </a:ext>
                  </a:extLst>
                </p14:cNvPr>
                <p14:cNvContentPartPr/>
                <p14:nvPr/>
              </p14:nvContentPartPr>
              <p14:xfrm>
                <a:off x="5782860" y="642540"/>
                <a:ext cx="122760" cy="69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1B29BD0-F0C2-4D23-9C46-76B93E9BEE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73860" y="633900"/>
                  <a:ext cx="140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5227EEB-A7C2-4693-A30E-7CEAF9F4A561}"/>
                    </a:ext>
                  </a:extLst>
                </p14:cNvPr>
                <p14:cNvContentPartPr/>
                <p14:nvPr/>
              </p14:nvContentPartPr>
              <p14:xfrm>
                <a:off x="5953140" y="589620"/>
                <a:ext cx="79200" cy="185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5227EEB-A7C2-4693-A30E-7CEAF9F4A56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44140" y="580980"/>
                  <a:ext cx="96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E036DBA-5952-4B82-8785-8BBE9B38E9B2}"/>
                    </a:ext>
                  </a:extLst>
                </p14:cNvPr>
                <p14:cNvContentPartPr/>
                <p14:nvPr/>
              </p14:nvContentPartPr>
              <p14:xfrm>
                <a:off x="6373620" y="787980"/>
                <a:ext cx="125640" cy="34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E036DBA-5952-4B82-8785-8BBE9B38E9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64980" y="779340"/>
                  <a:ext cx="143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F726AC8-19E6-447C-995D-4843658643DB}"/>
                    </a:ext>
                  </a:extLst>
                </p14:cNvPr>
                <p14:cNvContentPartPr/>
                <p14:nvPr/>
              </p14:nvContentPartPr>
              <p14:xfrm>
                <a:off x="6404580" y="720660"/>
                <a:ext cx="9000" cy="171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F726AC8-19E6-447C-995D-4843658643D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95580" y="711660"/>
                  <a:ext cx="26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AB916C4-3686-4FB1-AA06-75714D3C90B7}"/>
                    </a:ext>
                  </a:extLst>
                </p14:cNvPr>
                <p14:cNvContentPartPr/>
                <p14:nvPr/>
              </p14:nvContentPartPr>
              <p14:xfrm>
                <a:off x="6610140" y="632100"/>
                <a:ext cx="280800" cy="237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AB916C4-3686-4FB1-AA06-75714D3C90B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01140" y="623460"/>
                  <a:ext cx="298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FA20963-9CA0-4769-97B3-C25A70109DE0}"/>
                    </a:ext>
                  </a:extLst>
                </p14:cNvPr>
                <p14:cNvContentPartPr/>
                <p14:nvPr/>
              </p14:nvContentPartPr>
              <p14:xfrm>
                <a:off x="6971220" y="720660"/>
                <a:ext cx="80640" cy="150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FA20963-9CA0-4769-97B3-C25A70109DE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62580" y="712020"/>
                  <a:ext cx="98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0DEAA34-265D-4B56-B089-3FD876049919}"/>
                    </a:ext>
                  </a:extLst>
                </p14:cNvPr>
                <p14:cNvContentPartPr/>
                <p14:nvPr/>
              </p14:nvContentPartPr>
              <p14:xfrm>
                <a:off x="7098300" y="638580"/>
                <a:ext cx="136800" cy="105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0DEAA34-265D-4B56-B089-3FD87604991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89660" y="629580"/>
                  <a:ext cx="154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C016C89-A692-48FA-AF5D-346F9C3320D5}"/>
                    </a:ext>
                  </a:extLst>
                </p14:cNvPr>
                <p14:cNvContentPartPr/>
                <p14:nvPr/>
              </p14:nvContentPartPr>
              <p14:xfrm>
                <a:off x="7202340" y="617340"/>
                <a:ext cx="135000" cy="325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C016C89-A692-48FA-AF5D-346F9C3320D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93340" y="608700"/>
                  <a:ext cx="1526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A59A846-5005-431D-8885-212BD7BDCD90}"/>
                    </a:ext>
                  </a:extLst>
                </p14:cNvPr>
                <p14:cNvContentPartPr/>
                <p14:nvPr/>
              </p14:nvContentPartPr>
              <p14:xfrm>
                <a:off x="5968620" y="1141500"/>
                <a:ext cx="104400" cy="1242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A59A846-5005-431D-8885-212BD7BDCD9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59620" y="1132860"/>
                  <a:ext cx="12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812FBE3-E1D7-4C06-9FB1-03B69B4C8802}"/>
                    </a:ext>
                  </a:extLst>
                </p14:cNvPr>
                <p14:cNvContentPartPr/>
                <p14:nvPr/>
              </p14:nvContentPartPr>
              <p14:xfrm>
                <a:off x="5986620" y="1388460"/>
                <a:ext cx="173160" cy="189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812FBE3-E1D7-4C06-9FB1-03B69B4C880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77620" y="1379460"/>
                  <a:ext cx="190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AC81BF4-ACFE-451C-86E6-711E87F7F24E}"/>
                    </a:ext>
                  </a:extLst>
                </p14:cNvPr>
                <p14:cNvContentPartPr/>
                <p14:nvPr/>
              </p14:nvContentPartPr>
              <p14:xfrm>
                <a:off x="6217740" y="1380540"/>
                <a:ext cx="134280" cy="274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AC81BF4-ACFE-451C-86E6-711E87F7F2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08740" y="1371540"/>
                  <a:ext cx="151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00F36B4-F0D4-4EBE-A649-DF6B34997E48}"/>
                    </a:ext>
                  </a:extLst>
                </p14:cNvPr>
                <p14:cNvContentPartPr/>
                <p14:nvPr/>
              </p14:nvContentPartPr>
              <p14:xfrm>
                <a:off x="6438060" y="1446420"/>
                <a:ext cx="130320" cy="171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00F36B4-F0D4-4EBE-A649-DF6B34997E4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29420" y="1437420"/>
                  <a:ext cx="147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8B00AA5-D7A2-44F2-B445-2D6E9F775AE8}"/>
                    </a:ext>
                  </a:extLst>
                </p14:cNvPr>
                <p14:cNvContentPartPr/>
                <p14:nvPr/>
              </p14:nvContentPartPr>
              <p14:xfrm>
                <a:off x="6627780" y="1320780"/>
                <a:ext cx="361440" cy="305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8B00AA5-D7A2-44F2-B445-2D6E9F775A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18780" y="1312140"/>
                  <a:ext cx="3790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DBEA59F-BA2E-4C15-9B07-9039FDAFC04B}"/>
                    </a:ext>
                  </a:extLst>
                </p14:cNvPr>
                <p14:cNvContentPartPr/>
                <p14:nvPr/>
              </p14:nvContentPartPr>
              <p14:xfrm>
                <a:off x="5840100" y="1660260"/>
                <a:ext cx="1291680" cy="95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DBEA59F-BA2E-4C15-9B07-9039FDAFC04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31460" y="1651260"/>
                  <a:ext cx="13093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5AB1A660-5C2B-42F3-A576-8CCBDF483F7C}"/>
              </a:ext>
            </a:extLst>
          </p:cNvPr>
          <p:cNvGrpSpPr/>
          <p:nvPr/>
        </p:nvGrpSpPr>
        <p:grpSpPr>
          <a:xfrm>
            <a:off x="2290500" y="767460"/>
            <a:ext cx="1644480" cy="1257120"/>
            <a:chOff x="2290500" y="767460"/>
            <a:chExt cx="1644480" cy="12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0D1C8D3-47BC-49FA-8517-6F8C770C6EE5}"/>
                    </a:ext>
                  </a:extLst>
                </p14:cNvPr>
                <p14:cNvContentPartPr/>
                <p14:nvPr/>
              </p14:nvContentPartPr>
              <p14:xfrm>
                <a:off x="2791260" y="767460"/>
                <a:ext cx="15840" cy="216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0D1C8D3-47BC-49FA-8517-6F8C770C6EE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782620" y="758460"/>
                  <a:ext cx="33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F00AA63-6DFD-43C5-9464-55ECBC9A2AE7}"/>
                    </a:ext>
                  </a:extLst>
                </p14:cNvPr>
                <p14:cNvContentPartPr/>
                <p14:nvPr/>
              </p14:nvContentPartPr>
              <p14:xfrm>
                <a:off x="2896380" y="769980"/>
                <a:ext cx="10800" cy="254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F00AA63-6DFD-43C5-9464-55ECBC9A2AE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87380" y="760980"/>
                  <a:ext cx="28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EA578D3-F593-449C-99FE-DD1A420B0CF7}"/>
                    </a:ext>
                  </a:extLst>
                </p14:cNvPr>
                <p14:cNvContentPartPr/>
                <p14:nvPr/>
              </p14:nvContentPartPr>
              <p14:xfrm>
                <a:off x="2628540" y="872940"/>
                <a:ext cx="431640" cy="2185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EA578D3-F593-449C-99FE-DD1A420B0C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19900" y="864300"/>
                  <a:ext cx="449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2CBFD0B-8F37-459A-B9A2-6B5333FA6F88}"/>
                    </a:ext>
                  </a:extLst>
                </p14:cNvPr>
                <p14:cNvContentPartPr/>
                <p14:nvPr/>
              </p14:nvContentPartPr>
              <p14:xfrm>
                <a:off x="2739060" y="1452180"/>
                <a:ext cx="366840" cy="258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2CBFD0B-8F37-459A-B9A2-6B5333FA6F8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30060" y="1443180"/>
                  <a:ext cx="384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951120F-068C-4A2B-99BD-63C4476775A4}"/>
                    </a:ext>
                  </a:extLst>
                </p14:cNvPr>
                <p14:cNvContentPartPr/>
                <p14:nvPr/>
              </p14:nvContentPartPr>
              <p14:xfrm>
                <a:off x="3220740" y="1325100"/>
                <a:ext cx="273240" cy="209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951120F-068C-4A2B-99BD-63C4476775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11740" y="1316100"/>
                  <a:ext cx="290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8433479-76BA-48B7-A561-189E377C5428}"/>
                    </a:ext>
                  </a:extLst>
                </p14:cNvPr>
                <p14:cNvContentPartPr/>
                <p14:nvPr/>
              </p14:nvContentPartPr>
              <p14:xfrm>
                <a:off x="2290500" y="1396020"/>
                <a:ext cx="222120" cy="243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8433479-76BA-48B7-A561-189E377C542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81500" y="1387380"/>
                  <a:ext cx="239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7843B83-EA43-4007-B313-6BBEF9E48415}"/>
                    </a:ext>
                  </a:extLst>
                </p14:cNvPr>
                <p14:cNvContentPartPr/>
                <p14:nvPr/>
              </p14:nvContentPartPr>
              <p14:xfrm>
                <a:off x="2608740" y="1286940"/>
                <a:ext cx="442080" cy="577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7843B83-EA43-4007-B313-6BBEF9E4841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99740" y="1278300"/>
                  <a:ext cx="4597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D692090-FBFB-45DD-87AF-650057A8CA10}"/>
                    </a:ext>
                  </a:extLst>
                </p14:cNvPr>
                <p14:cNvContentPartPr/>
                <p14:nvPr/>
              </p14:nvContentPartPr>
              <p14:xfrm>
                <a:off x="3365100" y="1115580"/>
                <a:ext cx="401760" cy="803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D692090-FBFB-45DD-87AF-650057A8CA1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56100" y="1106580"/>
                  <a:ext cx="41940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C95FC22-1302-42D8-9AB9-8BF48FA45C9C}"/>
                    </a:ext>
                  </a:extLst>
                </p14:cNvPr>
                <p14:cNvContentPartPr/>
                <p14:nvPr/>
              </p14:nvContentPartPr>
              <p14:xfrm>
                <a:off x="2296620" y="1920180"/>
                <a:ext cx="1638360" cy="1044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C95FC22-1302-42D8-9AB9-8BF48FA45C9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87620" y="1911540"/>
                  <a:ext cx="165600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871D394-11DB-4BC0-A9F4-7A378971E895}"/>
              </a:ext>
            </a:extLst>
          </p:cNvPr>
          <p:cNvGrpSpPr/>
          <p:nvPr/>
        </p:nvGrpSpPr>
        <p:grpSpPr>
          <a:xfrm>
            <a:off x="2649060" y="2034660"/>
            <a:ext cx="250560" cy="183240"/>
            <a:chOff x="2649060" y="2034660"/>
            <a:chExt cx="25056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4F918C9-E8A1-44AB-8105-33F12B4B62EF}"/>
                    </a:ext>
                  </a:extLst>
                </p14:cNvPr>
                <p14:cNvContentPartPr/>
                <p14:nvPr/>
              </p14:nvContentPartPr>
              <p14:xfrm>
                <a:off x="2746980" y="2034660"/>
                <a:ext cx="10800" cy="155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4F918C9-E8A1-44AB-8105-33F12B4B62E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340" y="2025660"/>
                  <a:ext cx="28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9868ACD-CF3B-4F0D-BA7C-7529BD565BDC}"/>
                    </a:ext>
                  </a:extLst>
                </p14:cNvPr>
                <p14:cNvContentPartPr/>
                <p14:nvPr/>
              </p14:nvContentPartPr>
              <p14:xfrm>
                <a:off x="2818260" y="2088300"/>
                <a:ext cx="10800" cy="129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9868ACD-CF3B-4F0D-BA7C-7529BD565BD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9620" y="2079300"/>
                  <a:ext cx="28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55082A3-ECA4-4FAF-BD20-BA4DF12FADCF}"/>
                    </a:ext>
                  </a:extLst>
                </p14:cNvPr>
                <p14:cNvContentPartPr/>
                <p14:nvPr/>
              </p14:nvContentPartPr>
              <p14:xfrm>
                <a:off x="2649060" y="2110620"/>
                <a:ext cx="250560" cy="1000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55082A3-ECA4-4FAF-BD20-BA4DF12FAD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640060" y="2101980"/>
                  <a:ext cx="2682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D38AE41E-AE04-46D6-ACB3-6B29E125D057}"/>
              </a:ext>
            </a:extLst>
          </p:cNvPr>
          <p:cNvGrpSpPr/>
          <p:nvPr/>
        </p:nvGrpSpPr>
        <p:grpSpPr>
          <a:xfrm>
            <a:off x="2336940" y="2621460"/>
            <a:ext cx="2119680" cy="610200"/>
            <a:chOff x="2336940" y="2621460"/>
            <a:chExt cx="211968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311BA04-612E-4162-A4B4-4C39ACA19774}"/>
                    </a:ext>
                  </a:extLst>
                </p14:cNvPr>
                <p14:cNvContentPartPr/>
                <p14:nvPr/>
              </p14:nvContentPartPr>
              <p14:xfrm>
                <a:off x="2343780" y="2621460"/>
                <a:ext cx="175680" cy="304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311BA04-612E-4162-A4B4-4C39ACA1977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34780" y="2612460"/>
                  <a:ext cx="193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C168858-B8C5-4B96-9D26-175AFEF7D6DA}"/>
                    </a:ext>
                  </a:extLst>
                </p14:cNvPr>
                <p14:cNvContentPartPr/>
                <p14:nvPr/>
              </p14:nvContentPartPr>
              <p14:xfrm>
                <a:off x="2336940" y="2807940"/>
                <a:ext cx="240840" cy="97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C168858-B8C5-4B96-9D26-175AFEF7D6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328300" y="2799300"/>
                  <a:ext cx="258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E2A7A3F-5411-471A-9F15-722625EA1455}"/>
                    </a:ext>
                  </a:extLst>
                </p14:cNvPr>
                <p14:cNvContentPartPr/>
                <p14:nvPr/>
              </p14:nvContentPartPr>
              <p14:xfrm>
                <a:off x="2577060" y="2707140"/>
                <a:ext cx="139680" cy="2066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E2A7A3F-5411-471A-9F15-722625EA145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568060" y="2698140"/>
                  <a:ext cx="157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ED67CEF-78B7-45AA-8950-E9C2666B1A97}"/>
                    </a:ext>
                  </a:extLst>
                </p14:cNvPr>
                <p14:cNvContentPartPr/>
                <p14:nvPr/>
              </p14:nvContentPartPr>
              <p14:xfrm>
                <a:off x="2746620" y="2759340"/>
                <a:ext cx="206640" cy="472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ED67CEF-78B7-45AA-8950-E9C2666B1A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37980" y="2750700"/>
                  <a:ext cx="2242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7E88651-3009-417C-9C99-370A0C5CDD50}"/>
                    </a:ext>
                  </a:extLst>
                </p14:cNvPr>
                <p14:cNvContentPartPr/>
                <p14:nvPr/>
              </p14:nvContentPartPr>
              <p14:xfrm>
                <a:off x="3051540" y="2790660"/>
                <a:ext cx="322560" cy="1738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7E88651-3009-417C-9C99-370A0C5CDD5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042900" y="2781660"/>
                  <a:ext cx="340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68F4C4A-6BD9-4BFF-BB3C-1AEBC4F5A60B}"/>
                    </a:ext>
                  </a:extLst>
                </p14:cNvPr>
                <p14:cNvContentPartPr/>
                <p14:nvPr/>
              </p14:nvContentPartPr>
              <p14:xfrm>
                <a:off x="3411180" y="2846100"/>
                <a:ext cx="56160" cy="3034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68F4C4A-6BD9-4BFF-BB3C-1AEBC4F5A60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02180" y="2837100"/>
                  <a:ext cx="73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66CDFEA-F846-49AB-927C-D4DAFFC7F936}"/>
                    </a:ext>
                  </a:extLst>
                </p14:cNvPr>
                <p14:cNvContentPartPr/>
                <p14:nvPr/>
              </p14:nvContentPartPr>
              <p14:xfrm>
                <a:off x="3442140" y="2783820"/>
                <a:ext cx="293760" cy="181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66CDFEA-F846-49AB-927C-D4DAFFC7F93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33140" y="2774820"/>
                  <a:ext cx="311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DB35206-DCE0-40E2-B3EA-4DDFF6B31DA4}"/>
                    </a:ext>
                  </a:extLst>
                </p14:cNvPr>
                <p14:cNvContentPartPr/>
                <p14:nvPr/>
              </p14:nvContentPartPr>
              <p14:xfrm>
                <a:off x="3735540" y="2815140"/>
                <a:ext cx="250560" cy="144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DB35206-DCE0-40E2-B3EA-4DDFF6B31D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26540" y="2806140"/>
                  <a:ext cx="268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0D998DB-E1C2-44A1-B10B-9F2C4F511DAA}"/>
                    </a:ext>
                  </a:extLst>
                </p14:cNvPr>
                <p14:cNvContentPartPr/>
                <p14:nvPr/>
              </p14:nvContentPartPr>
              <p14:xfrm>
                <a:off x="4054140" y="2745660"/>
                <a:ext cx="47520" cy="2264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0D998DB-E1C2-44A1-B10B-9F2C4F511DA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045140" y="2737020"/>
                  <a:ext cx="65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F58477A-B519-4108-82AD-E951858D86DF}"/>
                    </a:ext>
                  </a:extLst>
                </p14:cNvPr>
                <p14:cNvContentPartPr/>
                <p14:nvPr/>
              </p14:nvContentPartPr>
              <p14:xfrm>
                <a:off x="4047300" y="2758620"/>
                <a:ext cx="250560" cy="235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F58477A-B519-4108-82AD-E951858D86D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38660" y="2749980"/>
                  <a:ext cx="268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CFB34F2-D05E-4A67-9755-B2E0E92803C0}"/>
                    </a:ext>
                  </a:extLst>
                </p14:cNvPr>
                <p14:cNvContentPartPr/>
                <p14:nvPr/>
              </p14:nvContentPartPr>
              <p14:xfrm>
                <a:off x="4344660" y="2805420"/>
                <a:ext cx="111960" cy="1857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CFB34F2-D05E-4A67-9755-B2E0E92803C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36020" y="2796780"/>
                  <a:ext cx="1296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1EA49086-38E9-40D1-8345-7C6310E47026}"/>
              </a:ext>
            </a:extLst>
          </p:cNvPr>
          <p:cNvGrpSpPr/>
          <p:nvPr/>
        </p:nvGrpSpPr>
        <p:grpSpPr>
          <a:xfrm>
            <a:off x="2854980" y="3366300"/>
            <a:ext cx="1731240" cy="361800"/>
            <a:chOff x="2854980" y="3366300"/>
            <a:chExt cx="173124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C323C68-3698-4B86-B115-9315BD815A57}"/>
                    </a:ext>
                  </a:extLst>
                </p14:cNvPr>
                <p14:cNvContentPartPr/>
                <p14:nvPr/>
              </p14:nvContentPartPr>
              <p14:xfrm>
                <a:off x="2854980" y="3391140"/>
                <a:ext cx="366120" cy="266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C323C68-3698-4B86-B115-9315BD815A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45980" y="3382500"/>
                  <a:ext cx="383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CB4C7D1-83B5-464F-A036-1AF17176B244}"/>
                    </a:ext>
                  </a:extLst>
                </p14:cNvPr>
                <p14:cNvContentPartPr/>
                <p14:nvPr/>
              </p14:nvContentPartPr>
              <p14:xfrm>
                <a:off x="3306420" y="3499140"/>
                <a:ext cx="159120" cy="1389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CB4C7D1-83B5-464F-A036-1AF17176B24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97420" y="3490500"/>
                  <a:ext cx="176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79D426A-2D6D-48B0-9892-34183A978FE9}"/>
                    </a:ext>
                  </a:extLst>
                </p14:cNvPr>
                <p14:cNvContentPartPr/>
                <p14:nvPr/>
              </p14:nvContentPartPr>
              <p14:xfrm>
                <a:off x="3554460" y="3393660"/>
                <a:ext cx="262080" cy="2462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79D426A-2D6D-48B0-9892-34183A978FE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45820" y="3384660"/>
                  <a:ext cx="279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406563D-0243-4A1E-B27D-4619F84E4C79}"/>
                    </a:ext>
                  </a:extLst>
                </p14:cNvPr>
                <p14:cNvContentPartPr/>
                <p14:nvPr/>
              </p14:nvContentPartPr>
              <p14:xfrm>
                <a:off x="3707100" y="3366300"/>
                <a:ext cx="301320" cy="2707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406563D-0243-4A1E-B27D-4619F84E4C7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698100" y="3357660"/>
                  <a:ext cx="318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F59768B-C8F9-4381-B997-6083D0B2417F}"/>
                    </a:ext>
                  </a:extLst>
                </p14:cNvPr>
                <p14:cNvContentPartPr/>
                <p14:nvPr/>
              </p14:nvContentPartPr>
              <p14:xfrm>
                <a:off x="4001220" y="3489420"/>
                <a:ext cx="167040" cy="1382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F59768B-C8F9-4381-B997-6083D0B241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92220" y="3480780"/>
                  <a:ext cx="184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01AEF14-A3BF-48AA-B44A-9914F2AE985F}"/>
                    </a:ext>
                  </a:extLst>
                </p14:cNvPr>
                <p14:cNvContentPartPr/>
                <p14:nvPr/>
              </p14:nvContentPartPr>
              <p14:xfrm>
                <a:off x="4203180" y="3400500"/>
                <a:ext cx="7200" cy="176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01AEF14-A3BF-48AA-B44A-9914F2AE985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194540" y="3391860"/>
                  <a:ext cx="24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E00EE86-3777-467C-A5C0-7D06566BAA61}"/>
                    </a:ext>
                  </a:extLst>
                </p14:cNvPr>
                <p14:cNvContentPartPr/>
                <p14:nvPr/>
              </p14:nvContentPartPr>
              <p14:xfrm>
                <a:off x="4234140" y="3440100"/>
                <a:ext cx="352080" cy="2127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E00EE86-3777-467C-A5C0-7D06566BAA6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25140" y="3431460"/>
                  <a:ext cx="369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D15E740-407F-42D2-B01C-C394F92ECCD4}"/>
                    </a:ext>
                  </a:extLst>
                </p14:cNvPr>
                <p14:cNvContentPartPr/>
                <p14:nvPr/>
              </p14:nvContentPartPr>
              <p14:xfrm>
                <a:off x="3276900" y="3622980"/>
                <a:ext cx="1247760" cy="1051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D15E740-407F-42D2-B01C-C394F92ECCD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268260" y="3614340"/>
                  <a:ext cx="126540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644E6C7-BFBB-499C-AB6A-009E7B40E43E}"/>
              </a:ext>
            </a:extLst>
          </p:cNvPr>
          <p:cNvGrpSpPr/>
          <p:nvPr/>
        </p:nvGrpSpPr>
        <p:grpSpPr>
          <a:xfrm>
            <a:off x="2059380" y="24060"/>
            <a:ext cx="1283760" cy="477720"/>
            <a:chOff x="2059380" y="24060"/>
            <a:chExt cx="128376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0CCADF1-972F-4E7B-BE57-4E34BCF12572}"/>
                    </a:ext>
                  </a:extLst>
                </p14:cNvPr>
                <p14:cNvContentPartPr/>
                <p14:nvPr/>
              </p14:nvContentPartPr>
              <p14:xfrm>
                <a:off x="2059380" y="289020"/>
                <a:ext cx="189720" cy="1728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0CCADF1-972F-4E7B-BE57-4E34BCF1257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50380" y="280380"/>
                  <a:ext cx="207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83A6841-D6D0-4869-8301-C18457F2E754}"/>
                    </a:ext>
                  </a:extLst>
                </p14:cNvPr>
                <p14:cNvContentPartPr/>
                <p14:nvPr/>
              </p14:nvContentPartPr>
              <p14:xfrm>
                <a:off x="2304900" y="393060"/>
                <a:ext cx="152640" cy="133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83A6841-D6D0-4869-8301-C18457F2E75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96260" y="384420"/>
                  <a:ext cx="170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F277BDE-5EFA-40D8-87B8-24C57701B2A3}"/>
                    </a:ext>
                  </a:extLst>
                </p14:cNvPr>
                <p14:cNvContentPartPr/>
                <p14:nvPr/>
              </p14:nvContentPartPr>
              <p14:xfrm>
                <a:off x="2396700" y="294060"/>
                <a:ext cx="16560" cy="1645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F277BDE-5EFA-40D8-87B8-24C57701B2A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388060" y="285420"/>
                  <a:ext cx="34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1E2636F-CDBD-4B7E-9D44-7FACA768B5DD}"/>
                    </a:ext>
                  </a:extLst>
                </p14:cNvPr>
                <p14:cNvContentPartPr/>
                <p14:nvPr/>
              </p14:nvContentPartPr>
              <p14:xfrm>
                <a:off x="2555460" y="330060"/>
                <a:ext cx="163800" cy="141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1E2636F-CDBD-4B7E-9D44-7FACA768B5D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546820" y="321060"/>
                  <a:ext cx="181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160076E-28CF-45A5-93F9-B5C7A0FBECBE}"/>
                    </a:ext>
                  </a:extLst>
                </p14:cNvPr>
                <p14:cNvContentPartPr/>
                <p14:nvPr/>
              </p14:nvContentPartPr>
              <p14:xfrm>
                <a:off x="2826180" y="196140"/>
                <a:ext cx="206280" cy="1465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160076E-28CF-45A5-93F9-B5C7A0FBECB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817180" y="187140"/>
                  <a:ext cx="223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BBFE31C-839A-410F-9901-CC5CD2659982}"/>
                    </a:ext>
                  </a:extLst>
                </p14:cNvPr>
                <p14:cNvContentPartPr/>
                <p14:nvPr/>
              </p14:nvContentPartPr>
              <p14:xfrm>
                <a:off x="3063060" y="390540"/>
                <a:ext cx="146520" cy="115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BBFE31C-839A-410F-9901-CC5CD26599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54420" y="381900"/>
                  <a:ext cx="164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44D549A-BB52-4553-BDC8-4460FF4066B4}"/>
                    </a:ext>
                  </a:extLst>
                </p14:cNvPr>
                <p14:cNvContentPartPr/>
                <p14:nvPr/>
              </p14:nvContentPartPr>
              <p14:xfrm>
                <a:off x="3123900" y="283260"/>
                <a:ext cx="42480" cy="218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44D549A-BB52-4553-BDC8-4460FF4066B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114900" y="274620"/>
                  <a:ext cx="60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759C6E7-5135-494B-B761-0EEAAEDA6795}"/>
                    </a:ext>
                  </a:extLst>
                </p14:cNvPr>
                <p14:cNvContentPartPr/>
                <p14:nvPr/>
              </p14:nvContentPartPr>
              <p14:xfrm>
                <a:off x="3331260" y="262380"/>
                <a:ext cx="11880" cy="223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759C6E7-5135-494B-B761-0EEAAEDA679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322620" y="253380"/>
                  <a:ext cx="29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A27226A-BA5D-4CC0-8DFA-4DB99AAF68F4}"/>
                    </a:ext>
                  </a:extLst>
                </p14:cNvPr>
                <p14:cNvContentPartPr/>
                <p14:nvPr/>
              </p14:nvContentPartPr>
              <p14:xfrm>
                <a:off x="3094380" y="24060"/>
                <a:ext cx="38880" cy="1440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A27226A-BA5D-4CC0-8DFA-4DB99AAF68F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085740" y="15420"/>
                  <a:ext cx="56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DFC4008-F674-43B5-88DF-49F68C2ED69F}"/>
                    </a:ext>
                  </a:extLst>
                </p14:cNvPr>
                <p14:cNvContentPartPr/>
                <p14:nvPr/>
              </p14:nvContentPartPr>
              <p14:xfrm>
                <a:off x="3038580" y="126300"/>
                <a:ext cx="71640" cy="748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DFC4008-F674-43B5-88DF-49F68C2ED69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029940" y="117660"/>
                  <a:ext cx="89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2E64191-81EB-447C-A48D-D2D111899D52}"/>
                    </a:ext>
                  </a:extLst>
                </p14:cNvPr>
                <p14:cNvContentPartPr/>
                <p14:nvPr/>
              </p14:nvContentPartPr>
              <p14:xfrm>
                <a:off x="3099420" y="149700"/>
                <a:ext cx="104400" cy="594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2E64191-81EB-447C-A48D-D2D111899D5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090420" y="141060"/>
                  <a:ext cx="1220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3FE9B8D-F7D1-47B3-930C-E62807B96488}"/>
              </a:ext>
            </a:extLst>
          </p:cNvPr>
          <p:cNvGrpSpPr/>
          <p:nvPr/>
        </p:nvGrpSpPr>
        <p:grpSpPr>
          <a:xfrm>
            <a:off x="3584700" y="1883100"/>
            <a:ext cx="1617120" cy="395280"/>
            <a:chOff x="3584700" y="1883100"/>
            <a:chExt cx="161712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0764503-2D65-43FC-BC92-3C45FB1AC69D}"/>
                    </a:ext>
                  </a:extLst>
                </p14:cNvPr>
                <p14:cNvContentPartPr/>
                <p14:nvPr/>
              </p14:nvContentPartPr>
              <p14:xfrm>
                <a:off x="3584700" y="2209260"/>
                <a:ext cx="209880" cy="53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0764503-2D65-43FC-BC92-3C45FB1AC69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566700" y="2191620"/>
                  <a:ext cx="245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A304567-0E50-4922-9C12-942B2A78B9D8}"/>
                    </a:ext>
                  </a:extLst>
                </p14:cNvPr>
                <p14:cNvContentPartPr/>
                <p14:nvPr/>
              </p14:nvContentPartPr>
              <p14:xfrm>
                <a:off x="3997260" y="2083620"/>
                <a:ext cx="4320" cy="1508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A304567-0E50-4922-9C12-942B2A78B9D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979260" y="2065980"/>
                  <a:ext cx="39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9D8CF14-36F6-457F-8F11-44598D6EBF3B}"/>
                    </a:ext>
                  </a:extLst>
                </p14:cNvPr>
                <p14:cNvContentPartPr/>
                <p14:nvPr/>
              </p14:nvContentPartPr>
              <p14:xfrm>
                <a:off x="4003020" y="2109180"/>
                <a:ext cx="124560" cy="784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9D8CF14-36F6-457F-8F11-44598D6EBF3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985380" y="2091180"/>
                  <a:ext cx="160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B2DA1BA-8226-4C80-A320-016E20057955}"/>
                    </a:ext>
                  </a:extLst>
                </p14:cNvPr>
                <p14:cNvContentPartPr/>
                <p14:nvPr/>
              </p14:nvContentPartPr>
              <p14:xfrm>
                <a:off x="4043340" y="2173260"/>
                <a:ext cx="152280" cy="105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B2DA1BA-8226-4C80-A320-016E2005795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025700" y="2155260"/>
                  <a:ext cx="187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F42F6F9-91A4-45D0-9382-826AF0FDBDB4}"/>
                    </a:ext>
                  </a:extLst>
                </p14:cNvPr>
                <p14:cNvContentPartPr/>
                <p14:nvPr/>
              </p14:nvContentPartPr>
              <p14:xfrm>
                <a:off x="4266900" y="2177580"/>
                <a:ext cx="158040" cy="651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F42F6F9-91A4-45D0-9382-826AF0FDBDB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248900" y="2159580"/>
                  <a:ext cx="193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87752DB-61CE-436B-B86C-4817A98EB795}"/>
                    </a:ext>
                  </a:extLst>
                </p14:cNvPr>
                <p14:cNvContentPartPr/>
                <p14:nvPr/>
              </p14:nvContentPartPr>
              <p14:xfrm>
                <a:off x="4554540" y="2086860"/>
                <a:ext cx="190080" cy="186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87752DB-61CE-436B-B86C-4817A98EB79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536900" y="2068860"/>
                  <a:ext cx="225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F58221F-E022-4DAA-BACF-3C6DC2F62995}"/>
                    </a:ext>
                  </a:extLst>
                </p14:cNvPr>
                <p14:cNvContentPartPr/>
                <p14:nvPr/>
              </p14:nvContentPartPr>
              <p14:xfrm>
                <a:off x="4819140" y="1883100"/>
                <a:ext cx="7200" cy="145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F58221F-E022-4DAA-BACF-3C6DC2F6299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801500" y="1865100"/>
                  <a:ext cx="42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6EC9CFF-B253-4361-801C-7205D338AA97}"/>
                    </a:ext>
                  </a:extLst>
                </p14:cNvPr>
                <p14:cNvContentPartPr/>
                <p14:nvPr/>
              </p14:nvContentPartPr>
              <p14:xfrm>
                <a:off x="4838580" y="1953300"/>
                <a:ext cx="165960" cy="245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6EC9CFF-B253-4361-801C-7205D338AA9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820580" y="1935300"/>
                  <a:ext cx="201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C22A4D8A-AE2E-41D3-BB06-560415818082}"/>
                    </a:ext>
                  </a:extLst>
                </p14:cNvPr>
                <p14:cNvContentPartPr/>
                <p14:nvPr/>
              </p14:nvContentPartPr>
              <p14:xfrm>
                <a:off x="5070420" y="2073540"/>
                <a:ext cx="131400" cy="187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C22A4D8A-AE2E-41D3-BB06-56041581808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052780" y="2055540"/>
                  <a:ext cx="167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536434FE-9E5D-4F78-A26B-A1EEA7B7EAA8}"/>
              </a:ext>
            </a:extLst>
          </p:cNvPr>
          <p:cNvGrpSpPr/>
          <p:nvPr/>
        </p:nvGrpSpPr>
        <p:grpSpPr>
          <a:xfrm>
            <a:off x="2852460" y="2452980"/>
            <a:ext cx="402480" cy="84240"/>
            <a:chOff x="2852460" y="2452980"/>
            <a:chExt cx="40248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4B2EE0E-0AB7-4B5C-B562-13A6ACDADF82}"/>
                    </a:ext>
                  </a:extLst>
                </p14:cNvPr>
                <p14:cNvContentPartPr/>
                <p14:nvPr/>
              </p14:nvContentPartPr>
              <p14:xfrm>
                <a:off x="2852460" y="2452980"/>
                <a:ext cx="370800" cy="187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4B2EE0E-0AB7-4B5C-B562-13A6ACDADF8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34460" y="2434980"/>
                  <a:ext cx="406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9878659-85C6-4376-BC2E-98D33133E9E9}"/>
                    </a:ext>
                  </a:extLst>
                </p14:cNvPr>
                <p14:cNvContentPartPr/>
                <p14:nvPr/>
              </p14:nvContentPartPr>
              <p14:xfrm>
                <a:off x="2879820" y="2513460"/>
                <a:ext cx="375120" cy="237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9878659-85C6-4376-BC2E-98D33133E9E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62180" y="2495460"/>
                  <a:ext cx="410760" cy="59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8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for(i=1;i&lt;=n;i=i+5){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j =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while(j &lt;= n){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j = j *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k = k + 1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		                                  </a:t>
            </a:r>
            <a:r>
              <a:rPr lang="en" b="1"/>
              <a:t>Time Complexity of above program - </a:t>
            </a:r>
            <a:endParaRPr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4238B0-FC8E-4F8A-8855-4610E1D8D974}"/>
              </a:ext>
            </a:extLst>
          </p:cNvPr>
          <p:cNvGrpSpPr/>
          <p:nvPr/>
        </p:nvGrpSpPr>
        <p:grpSpPr>
          <a:xfrm>
            <a:off x="1491660" y="1248420"/>
            <a:ext cx="991080" cy="375120"/>
            <a:chOff x="1491660" y="1248420"/>
            <a:chExt cx="9910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0A24C8-90C1-4E83-9C08-93DA399B79C9}"/>
                    </a:ext>
                  </a:extLst>
                </p14:cNvPr>
                <p14:cNvContentPartPr/>
                <p14:nvPr/>
              </p14:nvContentPartPr>
              <p14:xfrm>
                <a:off x="1491660" y="1518780"/>
                <a:ext cx="261360" cy="70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0A24C8-90C1-4E83-9C08-93DA399B79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74020" y="1501140"/>
                  <a:ext cx="29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CCDBE9-CB54-46B4-9416-978B9274AB26}"/>
                    </a:ext>
                  </a:extLst>
                </p14:cNvPr>
                <p14:cNvContentPartPr/>
                <p14:nvPr/>
              </p14:nvContentPartPr>
              <p14:xfrm>
                <a:off x="1976940" y="1248420"/>
                <a:ext cx="243000" cy="147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CCDBE9-CB54-46B4-9416-978B9274AB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58940" y="1230420"/>
                  <a:ext cx="278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0B215A-799D-4DF4-A2FF-57A102F5E491}"/>
                    </a:ext>
                  </a:extLst>
                </p14:cNvPr>
                <p14:cNvContentPartPr/>
                <p14:nvPr/>
              </p14:nvContentPartPr>
              <p14:xfrm>
                <a:off x="2168460" y="1332660"/>
                <a:ext cx="235800" cy="162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0B215A-799D-4DF4-A2FF-57A102F5E4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50460" y="1315020"/>
                  <a:ext cx="271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3F582F-42EE-498D-85A2-192342086230}"/>
                    </a:ext>
                  </a:extLst>
                </p14:cNvPr>
                <p14:cNvContentPartPr/>
                <p14:nvPr/>
              </p14:nvContentPartPr>
              <p14:xfrm>
                <a:off x="2374740" y="1480260"/>
                <a:ext cx="93600" cy="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3F582F-42EE-498D-85A2-1923420862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56740" y="1462260"/>
                  <a:ext cx="129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55A139-149E-48CE-BD6B-F8517AF08A7E}"/>
                    </a:ext>
                  </a:extLst>
                </p14:cNvPr>
                <p14:cNvContentPartPr/>
                <p14:nvPr/>
              </p14:nvContentPartPr>
              <p14:xfrm>
                <a:off x="2308500" y="1481700"/>
                <a:ext cx="174240" cy="14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55A139-149E-48CE-BD6B-F8517AF08A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0860" y="1464060"/>
                  <a:ext cx="20988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F4B1CD-C9B3-472A-9284-3376EBFAED64}"/>
                  </a:ext>
                </a:extLst>
              </p14:cNvPr>
              <p14:cNvContentPartPr/>
              <p14:nvPr/>
            </p14:nvContentPartPr>
            <p14:xfrm>
              <a:off x="3004740" y="2592300"/>
              <a:ext cx="305640" cy="39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F4B1CD-C9B3-472A-9284-3376EBFAED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86740" y="2574660"/>
                <a:ext cx="34128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3A8D7CD-C011-440A-854D-2DAF8CF0A2D3}"/>
              </a:ext>
            </a:extLst>
          </p:cNvPr>
          <p:cNvGrpSpPr/>
          <p:nvPr/>
        </p:nvGrpSpPr>
        <p:grpSpPr>
          <a:xfrm>
            <a:off x="3766500" y="2358300"/>
            <a:ext cx="857520" cy="471600"/>
            <a:chOff x="3766500" y="2358300"/>
            <a:chExt cx="85752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B59F99-A0F6-42A8-95D3-400AC1F0BE8B}"/>
                    </a:ext>
                  </a:extLst>
                </p14:cNvPr>
                <p14:cNvContentPartPr/>
                <p14:nvPr/>
              </p14:nvContentPartPr>
              <p14:xfrm>
                <a:off x="3766500" y="2358300"/>
                <a:ext cx="1008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B59F99-A0F6-42A8-95D3-400AC1F0BE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48500" y="2340660"/>
                  <a:ext cx="457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3B522F-61DF-444E-B407-7DF631A831C1}"/>
                    </a:ext>
                  </a:extLst>
                </p14:cNvPr>
                <p14:cNvContentPartPr/>
                <p14:nvPr/>
              </p14:nvContentPartPr>
              <p14:xfrm>
                <a:off x="3912660" y="2456940"/>
                <a:ext cx="109080" cy="139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3B522F-61DF-444E-B407-7DF631A831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94660" y="2439300"/>
                  <a:ext cx="144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8CFF62-AB88-421E-B135-15CF7C51005B}"/>
                    </a:ext>
                  </a:extLst>
                </p14:cNvPr>
                <p14:cNvContentPartPr/>
                <p14:nvPr/>
              </p14:nvContentPartPr>
              <p14:xfrm>
                <a:off x="4122900" y="2419860"/>
                <a:ext cx="161640" cy="404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8CFF62-AB88-421E-B135-15CF7C5100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04900" y="2402220"/>
                  <a:ext cx="1972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AC63E3-7FDE-4C07-A1FC-BD74CC83A4CE}"/>
                    </a:ext>
                  </a:extLst>
                </p14:cNvPr>
                <p14:cNvContentPartPr/>
                <p14:nvPr/>
              </p14:nvContentPartPr>
              <p14:xfrm>
                <a:off x="4464900" y="2369820"/>
                <a:ext cx="159120" cy="198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AC63E3-7FDE-4C07-A1FC-BD74CC83A4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47260" y="2351820"/>
                  <a:ext cx="194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FA8874-5D66-4DCF-BE12-07564BC657C8}"/>
                    </a:ext>
                  </a:extLst>
                </p14:cNvPr>
                <p14:cNvContentPartPr/>
                <p14:nvPr/>
              </p14:nvContentPartPr>
              <p14:xfrm>
                <a:off x="4397580" y="2630820"/>
                <a:ext cx="140040" cy="19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FA8874-5D66-4DCF-BE12-07564BC657C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79940" y="2613180"/>
                  <a:ext cx="1756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F2727D-238B-4A8C-AF71-FD9801D4F1CD}"/>
              </a:ext>
            </a:extLst>
          </p:cNvPr>
          <p:cNvGrpSpPr/>
          <p:nvPr/>
        </p:nvGrpSpPr>
        <p:grpSpPr>
          <a:xfrm>
            <a:off x="4744260" y="829380"/>
            <a:ext cx="1213920" cy="606960"/>
            <a:chOff x="4744260" y="829380"/>
            <a:chExt cx="1213920" cy="6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7B02C1-EF89-40B7-A92B-AFF394B84D70}"/>
                    </a:ext>
                  </a:extLst>
                </p14:cNvPr>
                <p14:cNvContentPartPr/>
                <p14:nvPr/>
              </p14:nvContentPartPr>
              <p14:xfrm>
                <a:off x="4744260" y="903900"/>
                <a:ext cx="180360" cy="27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7B02C1-EF89-40B7-A92B-AFF394B84D7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26260" y="886260"/>
                  <a:ext cx="216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7EDAA9-1982-4CED-A793-23372B3A6778}"/>
                    </a:ext>
                  </a:extLst>
                </p14:cNvPr>
                <p14:cNvContentPartPr/>
                <p14:nvPr/>
              </p14:nvContentPartPr>
              <p14:xfrm>
                <a:off x="5122260" y="829380"/>
                <a:ext cx="158400" cy="50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7EDAA9-1982-4CED-A793-23372B3A67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04260" y="811740"/>
                  <a:ext cx="1940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F013D6-0D76-4D73-9E73-A892FF6044BF}"/>
                    </a:ext>
                  </a:extLst>
                </p14:cNvPr>
                <p14:cNvContentPartPr/>
                <p14:nvPr/>
              </p14:nvContentPartPr>
              <p14:xfrm>
                <a:off x="5385780" y="910740"/>
                <a:ext cx="254880" cy="19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F013D6-0D76-4D73-9E73-A892FF6044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68140" y="892740"/>
                  <a:ext cx="290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8CD944-3CA7-41D8-918A-344C3AFC8BA9}"/>
                    </a:ext>
                  </a:extLst>
                </p14:cNvPr>
                <p14:cNvContentPartPr/>
                <p14:nvPr/>
              </p14:nvContentPartPr>
              <p14:xfrm>
                <a:off x="5440500" y="1158780"/>
                <a:ext cx="29916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8CD944-3CA7-41D8-918A-344C3AFC8B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22860" y="1141140"/>
                  <a:ext cx="334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DB0256-E325-4285-A3AF-151599D3534A}"/>
                    </a:ext>
                  </a:extLst>
                </p14:cNvPr>
                <p14:cNvContentPartPr/>
                <p14:nvPr/>
              </p14:nvContentPartPr>
              <p14:xfrm>
                <a:off x="5504580" y="1276500"/>
                <a:ext cx="160200" cy="159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DB0256-E325-4285-A3AF-151599D3534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86580" y="1258860"/>
                  <a:ext cx="195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9928A3-B16F-4D4B-9D29-5444F3DF8EDD}"/>
                    </a:ext>
                  </a:extLst>
                </p14:cNvPr>
                <p14:cNvContentPartPr/>
                <p14:nvPr/>
              </p14:nvContentPartPr>
              <p14:xfrm>
                <a:off x="5935860" y="1097220"/>
                <a:ext cx="22320" cy="1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9928A3-B16F-4D4B-9D29-5444F3DF8ED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17860" y="1079580"/>
                  <a:ext cx="579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0FDED6-8E5A-4664-A76B-80592FAAC4A2}"/>
              </a:ext>
            </a:extLst>
          </p:cNvPr>
          <p:cNvGrpSpPr/>
          <p:nvPr/>
        </p:nvGrpSpPr>
        <p:grpSpPr>
          <a:xfrm>
            <a:off x="6201540" y="569100"/>
            <a:ext cx="1135800" cy="763920"/>
            <a:chOff x="6201540" y="569100"/>
            <a:chExt cx="113580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0CA693-343C-4C7E-B2DD-F43AC82C5FD0}"/>
                    </a:ext>
                  </a:extLst>
                </p14:cNvPr>
                <p14:cNvContentPartPr/>
                <p14:nvPr/>
              </p14:nvContentPartPr>
              <p14:xfrm>
                <a:off x="6201540" y="820020"/>
                <a:ext cx="33120" cy="262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0CA693-343C-4C7E-B2DD-F43AC82C5FD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83540" y="802380"/>
                  <a:ext cx="68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8F5C4D-1114-4EE2-A544-2458DD203C4F}"/>
                    </a:ext>
                  </a:extLst>
                </p14:cNvPr>
                <p14:cNvContentPartPr/>
                <p14:nvPr/>
              </p14:nvContentPartPr>
              <p14:xfrm>
                <a:off x="6279300" y="938460"/>
                <a:ext cx="144360" cy="151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8F5C4D-1114-4EE2-A544-2458DD203C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61660" y="920820"/>
                  <a:ext cx="180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B8A680-DEDD-4730-844E-D11C57B7EC5B}"/>
                    </a:ext>
                  </a:extLst>
                </p14:cNvPr>
                <p14:cNvContentPartPr/>
                <p14:nvPr/>
              </p14:nvContentPartPr>
              <p14:xfrm>
                <a:off x="6519060" y="928020"/>
                <a:ext cx="134280" cy="37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B8A680-DEDD-4730-844E-D11C57B7EC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01060" y="910020"/>
                  <a:ext cx="169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9084C9-EFEC-413E-AA59-FEB00197C2E5}"/>
                    </a:ext>
                  </a:extLst>
                </p14:cNvPr>
                <p14:cNvContentPartPr/>
                <p14:nvPr/>
              </p14:nvContentPartPr>
              <p14:xfrm>
                <a:off x="6862500" y="889500"/>
                <a:ext cx="121680" cy="191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9084C9-EFEC-413E-AA59-FEB00197C2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44860" y="871500"/>
                  <a:ext cx="157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AD5D96-E47E-4068-AEBA-DCDD73FC3C62}"/>
                    </a:ext>
                  </a:extLst>
                </p14:cNvPr>
                <p14:cNvContentPartPr/>
                <p14:nvPr/>
              </p14:nvContentPartPr>
              <p14:xfrm>
                <a:off x="6729660" y="1132140"/>
                <a:ext cx="144720" cy="15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AD5D96-E47E-4068-AEBA-DCDD73FC3C6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12020" y="1114140"/>
                  <a:ext cx="180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B47C34-1764-42F6-8415-AE69E0FE28A6}"/>
                    </a:ext>
                  </a:extLst>
                </p14:cNvPr>
                <p14:cNvContentPartPr/>
                <p14:nvPr/>
              </p14:nvContentPartPr>
              <p14:xfrm>
                <a:off x="7020540" y="569100"/>
                <a:ext cx="316800" cy="76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B47C34-1764-42F6-8415-AE69E0FE28A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02540" y="551460"/>
                  <a:ext cx="352440" cy="799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300"/>
              <a:t>Thank You</a:t>
            </a:r>
            <a:endParaRPr sz="8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main()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i = 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while(i &gt; 1)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 = i - 1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}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Time Complexity of above program 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D9CBCC-D8AC-4EA9-9C79-3B698F3D5930}"/>
                  </a:ext>
                </a:extLst>
              </p14:cNvPr>
              <p14:cNvContentPartPr/>
              <p14:nvPr/>
            </p14:nvContentPartPr>
            <p14:xfrm>
              <a:off x="1288980" y="2056260"/>
              <a:ext cx="407160" cy="7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D9CBCC-D8AC-4EA9-9C79-3B698F3D59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980" y="2047260"/>
                <a:ext cx="424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2DFCEF7-CD5B-4BF0-9ACE-46B914D27E5A}"/>
                  </a:ext>
                </a:extLst>
              </p14:cNvPr>
              <p14:cNvContentPartPr/>
              <p14:nvPr/>
            </p14:nvContentPartPr>
            <p14:xfrm>
              <a:off x="8397540" y="399180"/>
              <a:ext cx="4320" cy="2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2DFCEF7-CD5B-4BF0-9ACE-46B914D27E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8900" y="390540"/>
                <a:ext cx="219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8A2CB7F-979C-4007-8809-FBBC73E3ABE9}"/>
                  </a:ext>
                </a:extLst>
              </p14:cNvPr>
              <p14:cNvContentPartPr/>
              <p14:nvPr/>
            </p14:nvContentPartPr>
            <p14:xfrm>
              <a:off x="6136740" y="3026460"/>
              <a:ext cx="24480" cy="9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8A2CB7F-979C-4007-8809-FBBC73E3AB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8100" y="3017460"/>
                <a:ext cx="4212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762C79E-83AF-4073-B957-452768402858}"/>
              </a:ext>
            </a:extLst>
          </p:cNvPr>
          <p:cNvGrpSpPr/>
          <p:nvPr/>
        </p:nvGrpSpPr>
        <p:grpSpPr>
          <a:xfrm>
            <a:off x="4404420" y="857460"/>
            <a:ext cx="570960" cy="201240"/>
            <a:chOff x="4404420" y="857460"/>
            <a:chExt cx="57096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B4CAB8-C2DC-418F-B45C-3DBE1FA7E3FD}"/>
                    </a:ext>
                  </a:extLst>
                </p14:cNvPr>
                <p14:cNvContentPartPr/>
                <p14:nvPr/>
              </p14:nvContentPartPr>
              <p14:xfrm>
                <a:off x="4404420" y="955380"/>
                <a:ext cx="28440" cy="3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B4CAB8-C2DC-418F-B45C-3DBE1FA7E3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86780" y="937380"/>
                  <a:ext cx="64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9BD985-7E04-4CC9-82EB-7EA79ED564F6}"/>
                    </a:ext>
                  </a:extLst>
                </p14:cNvPr>
                <p14:cNvContentPartPr/>
                <p14:nvPr/>
              </p14:nvContentPartPr>
              <p14:xfrm>
                <a:off x="4421700" y="949980"/>
                <a:ext cx="360" cy="1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9BD985-7E04-4CC9-82EB-7EA79ED564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4060" y="932340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6A5B20E-7D0F-4357-A9F5-499688C4424F}"/>
                    </a:ext>
                  </a:extLst>
                </p14:cNvPr>
                <p14:cNvContentPartPr/>
                <p14:nvPr/>
              </p14:nvContentPartPr>
              <p14:xfrm>
                <a:off x="4431420" y="940980"/>
                <a:ext cx="360" cy="1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6A5B20E-7D0F-4357-A9F5-499688C442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13420" y="922980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8E718A-86A5-4C2E-8BA5-808915F14A1B}"/>
                    </a:ext>
                  </a:extLst>
                </p14:cNvPr>
                <p14:cNvContentPartPr/>
                <p14:nvPr/>
              </p14:nvContentPartPr>
              <p14:xfrm>
                <a:off x="4442220" y="857460"/>
                <a:ext cx="288000" cy="201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8E718A-86A5-4C2E-8BA5-808915F14A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24580" y="839820"/>
                  <a:ext cx="323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1B7C8B-833D-4168-9856-ED7D37AED5CE}"/>
                    </a:ext>
                  </a:extLst>
                </p14:cNvPr>
                <p14:cNvContentPartPr/>
                <p14:nvPr/>
              </p14:nvContentPartPr>
              <p14:xfrm>
                <a:off x="4823100" y="940620"/>
                <a:ext cx="117720" cy="10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1B7C8B-833D-4168-9856-ED7D37AED5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05460" y="922620"/>
                  <a:ext cx="153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9E4B5F2-92DE-421B-9803-844C7837349E}"/>
                    </a:ext>
                  </a:extLst>
                </p14:cNvPr>
                <p14:cNvContentPartPr/>
                <p14:nvPr/>
              </p14:nvContentPartPr>
              <p14:xfrm>
                <a:off x="4837500" y="1034220"/>
                <a:ext cx="137880" cy="6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9E4B5F2-92DE-421B-9803-844C783734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19860" y="1016220"/>
                  <a:ext cx="17352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1ED5264-4C82-4C48-BD6C-59AC084484E6}"/>
                  </a:ext>
                </a:extLst>
              </p14:cNvPr>
              <p14:cNvContentPartPr/>
              <p14:nvPr/>
            </p14:nvContentPartPr>
            <p14:xfrm>
              <a:off x="5142780" y="815340"/>
              <a:ext cx="153360" cy="251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1ED5264-4C82-4C48-BD6C-59AC084484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4780" y="797700"/>
                <a:ext cx="18900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6B08F2-DD5D-43A9-A0DB-758115A11A92}"/>
              </a:ext>
            </a:extLst>
          </p:cNvPr>
          <p:cNvGrpSpPr/>
          <p:nvPr/>
        </p:nvGrpSpPr>
        <p:grpSpPr>
          <a:xfrm>
            <a:off x="4666860" y="1367220"/>
            <a:ext cx="551880" cy="182160"/>
            <a:chOff x="4666860" y="1367220"/>
            <a:chExt cx="55188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2FB323-B8D2-41DD-94C2-0E40ABA92B40}"/>
                    </a:ext>
                  </a:extLst>
                </p14:cNvPr>
                <p14:cNvContentPartPr/>
                <p14:nvPr/>
              </p14:nvContentPartPr>
              <p14:xfrm>
                <a:off x="4666860" y="1367220"/>
                <a:ext cx="96840" cy="182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2FB323-B8D2-41DD-94C2-0E40ABA92B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9220" y="1349580"/>
                  <a:ext cx="132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0B9B7DA-2FB1-4ACA-BFC0-63EB55C7C865}"/>
                    </a:ext>
                  </a:extLst>
                </p14:cNvPr>
                <p14:cNvContentPartPr/>
                <p14:nvPr/>
              </p14:nvContentPartPr>
              <p14:xfrm>
                <a:off x="4908780" y="1397820"/>
                <a:ext cx="144720" cy="142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0B9B7DA-2FB1-4ACA-BFC0-63EB55C7C8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91140" y="1380180"/>
                  <a:ext cx="180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5F3A119-CDB7-4EFB-85E2-9A6F364B969C}"/>
                    </a:ext>
                  </a:extLst>
                </p14:cNvPr>
                <p14:cNvContentPartPr/>
                <p14:nvPr/>
              </p14:nvContentPartPr>
              <p14:xfrm>
                <a:off x="5202180" y="1397460"/>
                <a:ext cx="16560" cy="145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5F3A119-CDB7-4EFB-85E2-9A6F364B96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84540" y="1379820"/>
                  <a:ext cx="5220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8CE02C-9E11-4846-AC8E-95A7A18C70E7}"/>
              </a:ext>
            </a:extLst>
          </p:cNvPr>
          <p:cNvGrpSpPr/>
          <p:nvPr/>
        </p:nvGrpSpPr>
        <p:grpSpPr>
          <a:xfrm>
            <a:off x="4974300" y="1937460"/>
            <a:ext cx="799920" cy="210960"/>
            <a:chOff x="4974300" y="1937460"/>
            <a:chExt cx="7999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82C4A2-3221-46FD-AFE7-4026FEC41BFF}"/>
                    </a:ext>
                  </a:extLst>
                </p14:cNvPr>
                <p14:cNvContentPartPr/>
                <p14:nvPr/>
              </p14:nvContentPartPr>
              <p14:xfrm>
                <a:off x="4987620" y="2013060"/>
                <a:ext cx="21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82C4A2-3221-46FD-AFE7-4026FEC41B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9980" y="1995060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BF7E1E-7409-4EB3-9982-066C3AB9A994}"/>
                    </a:ext>
                  </a:extLst>
                </p14:cNvPr>
                <p14:cNvContentPartPr/>
                <p14:nvPr/>
              </p14:nvContentPartPr>
              <p14:xfrm>
                <a:off x="4974300" y="1955820"/>
                <a:ext cx="266040" cy="192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BF7E1E-7409-4EB3-9982-066C3AB9A9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56300" y="1937820"/>
                  <a:ext cx="301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698ED6-1DD5-4AE6-ADED-D58F0E5A67D3}"/>
                    </a:ext>
                  </a:extLst>
                </p14:cNvPr>
                <p14:cNvContentPartPr/>
                <p14:nvPr/>
              </p14:nvContentPartPr>
              <p14:xfrm>
                <a:off x="5387940" y="2023140"/>
                <a:ext cx="94680" cy="4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698ED6-1DD5-4AE6-ADED-D58F0E5A67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70300" y="2005500"/>
                  <a:ext cx="130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A815DF1-ACE6-4CF3-BEF1-3ADA84DE36D9}"/>
                    </a:ext>
                  </a:extLst>
                </p14:cNvPr>
                <p14:cNvContentPartPr/>
                <p14:nvPr/>
              </p14:nvContentPartPr>
              <p14:xfrm>
                <a:off x="5408460" y="2096220"/>
                <a:ext cx="113760" cy="15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A815DF1-ACE6-4CF3-BEF1-3ADA84DE36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0460" y="2078220"/>
                  <a:ext cx="149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E417C13-5490-49E2-8ADD-684B03CBEACC}"/>
                    </a:ext>
                  </a:extLst>
                </p14:cNvPr>
                <p14:cNvContentPartPr/>
                <p14:nvPr/>
              </p14:nvContentPartPr>
              <p14:xfrm>
                <a:off x="5658660" y="1937460"/>
                <a:ext cx="87120" cy="20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E417C13-5490-49E2-8ADD-684B03CBEA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40660" y="1919820"/>
                  <a:ext cx="122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8F29F3E-9B41-46F6-A0B4-478C20197112}"/>
                    </a:ext>
                  </a:extLst>
                </p14:cNvPr>
                <p14:cNvContentPartPr/>
                <p14:nvPr/>
              </p14:nvContentPartPr>
              <p14:xfrm>
                <a:off x="5589180" y="1939980"/>
                <a:ext cx="185040" cy="196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8F29F3E-9B41-46F6-A0B4-478C201971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71540" y="1922340"/>
                  <a:ext cx="22068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AD090A8-0C4D-4720-A8BC-3CEA09764683}"/>
                  </a:ext>
                </a:extLst>
              </p14:cNvPr>
              <p14:cNvContentPartPr/>
              <p14:nvPr/>
            </p14:nvContentPartPr>
            <p14:xfrm>
              <a:off x="2309940" y="2958780"/>
              <a:ext cx="378720" cy="20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AD090A8-0C4D-4720-A8BC-3CEA097646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92300" y="2940780"/>
                <a:ext cx="41436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FC9381F-96A5-455E-ADF2-20B79E228C3F}"/>
              </a:ext>
            </a:extLst>
          </p:cNvPr>
          <p:cNvGrpSpPr/>
          <p:nvPr/>
        </p:nvGrpSpPr>
        <p:grpSpPr>
          <a:xfrm>
            <a:off x="4847220" y="2452980"/>
            <a:ext cx="971640" cy="216720"/>
            <a:chOff x="4847220" y="2452980"/>
            <a:chExt cx="9716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2822E78-0AB7-4784-AE1B-EFA8EA51A038}"/>
                    </a:ext>
                  </a:extLst>
                </p14:cNvPr>
                <p14:cNvContentPartPr/>
                <p14:nvPr/>
              </p14:nvContentPartPr>
              <p14:xfrm>
                <a:off x="4847220" y="2472060"/>
                <a:ext cx="443160" cy="19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2822E78-0AB7-4784-AE1B-EFA8EA51A0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9220" y="2454060"/>
                  <a:ext cx="478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16397D-034D-46F8-8616-879CA7AB3C2B}"/>
                    </a:ext>
                  </a:extLst>
                </p14:cNvPr>
                <p14:cNvContentPartPr/>
                <p14:nvPr/>
              </p14:nvContentPartPr>
              <p14:xfrm>
                <a:off x="5406300" y="2500500"/>
                <a:ext cx="108000" cy="7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16397D-034D-46F8-8616-879CA7AB3C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88660" y="2482860"/>
                  <a:ext cx="143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46B49B-24D9-47A9-9084-4A47D702323A}"/>
                    </a:ext>
                  </a:extLst>
                </p14:cNvPr>
                <p14:cNvContentPartPr/>
                <p14:nvPr/>
              </p14:nvContentPartPr>
              <p14:xfrm>
                <a:off x="5360220" y="2579340"/>
                <a:ext cx="154440" cy="7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46B49B-24D9-47A9-9084-4A47D70232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42220" y="2561700"/>
                  <a:ext cx="190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98B4681-B6B9-48D5-B12B-5641EB59987F}"/>
                    </a:ext>
                  </a:extLst>
                </p14:cNvPr>
                <p14:cNvContentPartPr/>
                <p14:nvPr/>
              </p14:nvContentPartPr>
              <p14:xfrm>
                <a:off x="5678820" y="2452980"/>
                <a:ext cx="140040" cy="216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98B4681-B6B9-48D5-B12B-5641EB5998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0820" y="2435340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0EBEE51-4E9B-4B57-AB21-20FA93CB70B7}"/>
              </a:ext>
            </a:extLst>
          </p:cNvPr>
          <p:cNvGrpSpPr/>
          <p:nvPr/>
        </p:nvGrpSpPr>
        <p:grpSpPr>
          <a:xfrm>
            <a:off x="4980060" y="2952660"/>
            <a:ext cx="887040" cy="271080"/>
            <a:chOff x="4980060" y="2952660"/>
            <a:chExt cx="8870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3A6411-2AB6-4C32-825D-BD8870776C47}"/>
                    </a:ext>
                  </a:extLst>
                </p14:cNvPr>
                <p14:cNvContentPartPr/>
                <p14:nvPr/>
              </p14:nvContentPartPr>
              <p14:xfrm>
                <a:off x="4980060" y="2952660"/>
                <a:ext cx="349560" cy="270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3A6411-2AB6-4C32-825D-BD8870776C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2060" y="2934660"/>
                  <a:ext cx="385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3DD55B2-CEF0-47DD-BDA6-AD0C373A8EF7}"/>
                    </a:ext>
                  </a:extLst>
                </p14:cNvPr>
                <p14:cNvContentPartPr/>
                <p14:nvPr/>
              </p14:nvContentPartPr>
              <p14:xfrm>
                <a:off x="5414220" y="3078300"/>
                <a:ext cx="108000" cy="5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3DD55B2-CEF0-47DD-BDA6-AD0C373A8E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96220" y="3060660"/>
                  <a:ext cx="143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9DD289E-C613-4C2A-975E-B5EAF9E6EB72}"/>
                    </a:ext>
                  </a:extLst>
                </p14:cNvPr>
                <p14:cNvContentPartPr/>
                <p14:nvPr/>
              </p14:nvContentPartPr>
              <p14:xfrm>
                <a:off x="5397660" y="3170820"/>
                <a:ext cx="138960" cy="6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9DD289E-C613-4C2A-975E-B5EAF9E6EB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80020" y="3153180"/>
                  <a:ext cx="174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95AD44-DF35-4726-95FC-1377A0975344}"/>
                    </a:ext>
                  </a:extLst>
                </p14:cNvPr>
                <p14:cNvContentPartPr/>
                <p14:nvPr/>
              </p14:nvContentPartPr>
              <p14:xfrm>
                <a:off x="5690340" y="3012420"/>
                <a:ext cx="176760" cy="211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95AD44-DF35-4726-95FC-1377A09753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72340" y="2994420"/>
                  <a:ext cx="2124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F792F5E-8286-4396-B62B-F6F4E29108C1}"/>
              </a:ext>
            </a:extLst>
          </p:cNvPr>
          <p:cNvGrpSpPr/>
          <p:nvPr/>
        </p:nvGrpSpPr>
        <p:grpSpPr>
          <a:xfrm>
            <a:off x="5229180" y="3518940"/>
            <a:ext cx="1053360" cy="227520"/>
            <a:chOff x="5229180" y="3518940"/>
            <a:chExt cx="10533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6EEF7E9-0D3C-489B-8312-3558BB4FE24C}"/>
                    </a:ext>
                  </a:extLst>
                </p14:cNvPr>
                <p14:cNvContentPartPr/>
                <p14:nvPr/>
              </p14:nvContentPartPr>
              <p14:xfrm>
                <a:off x="5229180" y="3518940"/>
                <a:ext cx="355680" cy="227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6EEF7E9-0D3C-489B-8312-3558BB4FE2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11540" y="3500940"/>
                  <a:ext cx="3913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A9AB40-F0EC-48A4-AB47-8BC31DEAB31C}"/>
                    </a:ext>
                  </a:extLst>
                </p14:cNvPr>
                <p14:cNvContentPartPr/>
                <p14:nvPr/>
              </p14:nvContentPartPr>
              <p14:xfrm>
                <a:off x="5696100" y="3611820"/>
                <a:ext cx="101520" cy="1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A9AB40-F0EC-48A4-AB47-8BC31DEAB3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78100" y="3594180"/>
                  <a:ext cx="137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DA7EB5D-1EAA-4C33-9790-118AD5CFD162}"/>
                    </a:ext>
                  </a:extLst>
                </p14:cNvPr>
                <p14:cNvContentPartPr/>
                <p14:nvPr/>
              </p14:nvContentPartPr>
              <p14:xfrm>
                <a:off x="5684580" y="3664020"/>
                <a:ext cx="132120" cy="12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DA7EB5D-1EAA-4C33-9790-118AD5CFD1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66580" y="3646020"/>
                  <a:ext cx="167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BD54B-B12A-49CB-8C7E-6B7DE24FECD2}"/>
                    </a:ext>
                  </a:extLst>
                </p14:cNvPr>
                <p14:cNvContentPartPr/>
                <p14:nvPr/>
              </p14:nvContentPartPr>
              <p14:xfrm>
                <a:off x="5953860" y="3538740"/>
                <a:ext cx="328680" cy="140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BD54B-B12A-49CB-8C7E-6B7DE24FEC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6220" y="3521100"/>
                  <a:ext cx="3643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391D2AE-5616-47AD-8B06-717A8A75B0C7}"/>
              </a:ext>
            </a:extLst>
          </p:cNvPr>
          <p:cNvGrpSpPr/>
          <p:nvPr/>
        </p:nvGrpSpPr>
        <p:grpSpPr>
          <a:xfrm>
            <a:off x="5191380" y="3879660"/>
            <a:ext cx="1887120" cy="725400"/>
            <a:chOff x="5191380" y="3879660"/>
            <a:chExt cx="188712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EB2F58-355A-4E20-907A-E7D6CAD655D7}"/>
                    </a:ext>
                  </a:extLst>
                </p14:cNvPr>
                <p14:cNvContentPartPr/>
                <p14:nvPr/>
              </p14:nvContentPartPr>
              <p14:xfrm>
                <a:off x="5524020" y="4146420"/>
                <a:ext cx="360000" cy="228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EB2F58-355A-4E20-907A-E7D6CAD655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06380" y="4128420"/>
                  <a:ext cx="395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BD0A9A0-4945-4A83-BF40-FFB0C1C966DF}"/>
                    </a:ext>
                  </a:extLst>
                </p14:cNvPr>
                <p14:cNvContentPartPr/>
                <p14:nvPr/>
              </p14:nvContentPartPr>
              <p14:xfrm>
                <a:off x="6019380" y="4218060"/>
                <a:ext cx="143640" cy="8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BD0A9A0-4945-4A83-BF40-FFB0C1C966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01740" y="4200420"/>
                  <a:ext cx="179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B1B06D9-D796-403A-9BE7-25AB3156F001}"/>
                    </a:ext>
                  </a:extLst>
                </p14:cNvPr>
                <p14:cNvContentPartPr/>
                <p14:nvPr/>
              </p14:nvContentPartPr>
              <p14:xfrm>
                <a:off x="6010740" y="4311660"/>
                <a:ext cx="236160" cy="4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B1B06D9-D796-403A-9BE7-25AB3156F0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93100" y="4294020"/>
                  <a:ext cx="271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AE6CB7E-07E4-477B-B86D-7764053BFE20}"/>
                    </a:ext>
                  </a:extLst>
                </p14:cNvPr>
                <p14:cNvContentPartPr/>
                <p14:nvPr/>
              </p14:nvContentPartPr>
              <p14:xfrm>
                <a:off x="6336180" y="4146420"/>
                <a:ext cx="11880" cy="168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AE6CB7E-07E4-477B-B86D-7764053BFE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18180" y="4128420"/>
                  <a:ext cx="47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6E90167-F28B-4379-B857-FEFD86799007}"/>
                    </a:ext>
                  </a:extLst>
                </p14:cNvPr>
                <p14:cNvContentPartPr/>
                <p14:nvPr/>
              </p14:nvContentPartPr>
              <p14:xfrm>
                <a:off x="5191380" y="3879660"/>
                <a:ext cx="1467360" cy="725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6E90167-F28B-4379-B857-FEFD867990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73740" y="3862020"/>
                  <a:ext cx="150300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927F6A6-4FF9-499F-8C77-B2CE0120C497}"/>
                    </a:ext>
                  </a:extLst>
                </p14:cNvPr>
                <p14:cNvContentPartPr/>
                <p14:nvPr/>
              </p14:nvContentPartPr>
              <p14:xfrm>
                <a:off x="6796980" y="4020780"/>
                <a:ext cx="281520" cy="216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927F6A6-4FF9-499F-8C77-B2CE0120C4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79340" y="4002780"/>
                  <a:ext cx="317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75C2D61-3600-4984-B251-C0D340EF5847}"/>
                    </a:ext>
                  </a:extLst>
                </p14:cNvPr>
                <p14:cNvContentPartPr/>
                <p14:nvPr/>
              </p14:nvContentPartPr>
              <p14:xfrm>
                <a:off x="6804900" y="3988380"/>
                <a:ext cx="212040" cy="207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75C2D61-3600-4984-B251-C0D340EF58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87260" y="3970740"/>
                  <a:ext cx="2476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D657332-25F0-44EE-8C75-AF05323EF391}"/>
              </a:ext>
            </a:extLst>
          </p:cNvPr>
          <p:cNvGrpSpPr/>
          <p:nvPr/>
        </p:nvGrpSpPr>
        <p:grpSpPr>
          <a:xfrm>
            <a:off x="6541020" y="423300"/>
            <a:ext cx="1893600" cy="878400"/>
            <a:chOff x="6541020" y="423300"/>
            <a:chExt cx="189360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39C90FD-D318-44D8-8DC0-3EA35362581D}"/>
                    </a:ext>
                  </a:extLst>
                </p14:cNvPr>
                <p14:cNvContentPartPr/>
                <p14:nvPr/>
              </p14:nvContentPartPr>
              <p14:xfrm>
                <a:off x="6560460" y="468660"/>
                <a:ext cx="360" cy="2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39C90FD-D318-44D8-8DC0-3EA3536258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42460" y="450660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EFFB787-3A13-43A6-B405-5CB6D6690429}"/>
                    </a:ext>
                  </a:extLst>
                </p14:cNvPr>
                <p14:cNvContentPartPr/>
                <p14:nvPr/>
              </p14:nvContentPartPr>
              <p14:xfrm>
                <a:off x="6568020" y="463260"/>
                <a:ext cx="504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EFFB787-3A13-43A6-B405-5CB6D66904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50380" y="445620"/>
                  <a:ext cx="40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49ADC12-652F-4D49-881C-182A00549818}"/>
                    </a:ext>
                  </a:extLst>
                </p14:cNvPr>
                <p14:cNvContentPartPr/>
                <p14:nvPr/>
              </p14:nvContentPartPr>
              <p14:xfrm>
                <a:off x="6544980" y="448500"/>
                <a:ext cx="28440" cy="15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49ADC12-652F-4D49-881C-182A005498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26980" y="430500"/>
                  <a:ext cx="64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04C8E6D-E1E0-481B-870E-4D530FB7937A}"/>
                    </a:ext>
                  </a:extLst>
                </p14:cNvPr>
                <p14:cNvContentPartPr/>
                <p14:nvPr/>
              </p14:nvContentPartPr>
              <p14:xfrm>
                <a:off x="6541020" y="472620"/>
                <a:ext cx="237240" cy="147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04C8E6D-E1E0-481B-870E-4D530FB793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23380" y="454620"/>
                  <a:ext cx="272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EBC5BF-2516-4AE9-8DA9-288557F415E6}"/>
                    </a:ext>
                  </a:extLst>
                </p14:cNvPr>
                <p14:cNvContentPartPr/>
                <p14:nvPr/>
              </p14:nvContentPartPr>
              <p14:xfrm>
                <a:off x="6829740" y="556140"/>
                <a:ext cx="140040" cy="8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EBC5BF-2516-4AE9-8DA9-288557F415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12100" y="538140"/>
                  <a:ext cx="175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D58492E-72AC-422D-816A-0716E14C43E9}"/>
                    </a:ext>
                  </a:extLst>
                </p14:cNvPr>
                <p14:cNvContentPartPr/>
                <p14:nvPr/>
              </p14:nvContentPartPr>
              <p14:xfrm>
                <a:off x="7006860" y="470100"/>
                <a:ext cx="18720" cy="188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58492E-72AC-422D-816A-0716E14C43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89220" y="452460"/>
                  <a:ext cx="54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2DD055C-3222-4A72-8FBA-94F7EC5FE490}"/>
                    </a:ext>
                  </a:extLst>
                </p14:cNvPr>
                <p14:cNvContentPartPr/>
                <p14:nvPr/>
              </p14:nvContentPartPr>
              <p14:xfrm>
                <a:off x="7389540" y="479820"/>
                <a:ext cx="75960" cy="19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2DD055C-3222-4A72-8FBA-94F7EC5FE4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1540" y="461820"/>
                  <a:ext cx="111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F9A79E-6346-4D20-AD0F-4D1C27272034}"/>
                    </a:ext>
                  </a:extLst>
                </p14:cNvPr>
                <p14:cNvContentPartPr/>
                <p14:nvPr/>
              </p14:nvContentPartPr>
              <p14:xfrm>
                <a:off x="7398540" y="548220"/>
                <a:ext cx="183240" cy="123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F9A79E-6346-4D20-AD0F-4D1C272720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80900" y="530580"/>
                  <a:ext cx="218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1FD7113-4334-4EB9-AFA9-4BC49F9645B8}"/>
                    </a:ext>
                  </a:extLst>
                </p14:cNvPr>
                <p14:cNvContentPartPr/>
                <p14:nvPr/>
              </p14:nvContentPartPr>
              <p14:xfrm>
                <a:off x="7617060" y="423300"/>
                <a:ext cx="6120" cy="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1FD7113-4334-4EB9-AFA9-4BC49F964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99420" y="405660"/>
                  <a:ext cx="41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C82045B-DA8D-435C-8375-1674DA99FF26}"/>
                    </a:ext>
                  </a:extLst>
                </p14:cNvPr>
                <p14:cNvContentPartPr/>
                <p14:nvPr/>
              </p14:nvContentPartPr>
              <p14:xfrm>
                <a:off x="7690140" y="525540"/>
                <a:ext cx="344880" cy="165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C82045B-DA8D-435C-8375-1674DA99FF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72500" y="507900"/>
                  <a:ext cx="380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CF16E4-271E-4D0F-BF50-5D929745F50C}"/>
                    </a:ext>
                  </a:extLst>
                </p14:cNvPr>
                <p14:cNvContentPartPr/>
                <p14:nvPr/>
              </p14:nvContentPartPr>
              <p14:xfrm>
                <a:off x="8128260" y="524820"/>
                <a:ext cx="306360" cy="176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CF16E4-271E-4D0F-BF50-5D929745F5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10260" y="506820"/>
                  <a:ext cx="342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F4CD029-8743-4966-B166-BBBEE66FEF9D}"/>
                    </a:ext>
                  </a:extLst>
                </p14:cNvPr>
                <p14:cNvContentPartPr/>
                <p14:nvPr/>
              </p14:nvContentPartPr>
              <p14:xfrm>
                <a:off x="6782580" y="745500"/>
                <a:ext cx="314280" cy="335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F4CD029-8743-4966-B166-BBBEE66FEF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64940" y="727860"/>
                  <a:ext cx="349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8BF400-4511-4C38-A07E-356094892506}"/>
                    </a:ext>
                  </a:extLst>
                </p14:cNvPr>
                <p14:cNvContentPartPr/>
                <p14:nvPr/>
              </p14:nvContentPartPr>
              <p14:xfrm>
                <a:off x="7244460" y="918300"/>
                <a:ext cx="183960" cy="236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8BF400-4511-4C38-A07E-3560948925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26820" y="900300"/>
                  <a:ext cx="219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6E0FDEA-8B39-4F1F-BE60-7012CB396127}"/>
                    </a:ext>
                  </a:extLst>
                </p14:cNvPr>
                <p14:cNvContentPartPr/>
                <p14:nvPr/>
              </p14:nvContentPartPr>
              <p14:xfrm>
                <a:off x="7591140" y="880860"/>
                <a:ext cx="109080" cy="280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6E0FDEA-8B39-4F1F-BE60-7012CB3961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73500" y="862860"/>
                  <a:ext cx="144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D3B2B6D-4B2B-4119-A35D-91D9E6752F3F}"/>
                    </a:ext>
                  </a:extLst>
                </p14:cNvPr>
                <p14:cNvContentPartPr/>
                <p14:nvPr/>
              </p14:nvContentPartPr>
              <p14:xfrm>
                <a:off x="7713540" y="996780"/>
                <a:ext cx="167760" cy="164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D3B2B6D-4B2B-4119-A35D-91D9E6752F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95540" y="979140"/>
                  <a:ext cx="203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AFF1728-41C9-4BFA-AE02-CCD20DC3B46E}"/>
                    </a:ext>
                  </a:extLst>
                </p14:cNvPr>
                <p14:cNvContentPartPr/>
                <p14:nvPr/>
              </p14:nvContentPartPr>
              <p14:xfrm>
                <a:off x="7975260" y="907500"/>
                <a:ext cx="113760" cy="345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AFF1728-41C9-4BFA-AE02-CCD20DC3B4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57260" y="889860"/>
                  <a:ext cx="149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444F88-D20F-46CB-9470-70698D760EB5}"/>
                    </a:ext>
                  </a:extLst>
                </p14:cNvPr>
                <p14:cNvContentPartPr/>
                <p14:nvPr/>
              </p14:nvContentPartPr>
              <p14:xfrm>
                <a:off x="7324740" y="1289460"/>
                <a:ext cx="937800" cy="12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444F88-D20F-46CB-9470-70698D760E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07100" y="1271460"/>
                  <a:ext cx="973440" cy="47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 continued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 = 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while(i &gt; 1)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 = i - 2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Time Complexity of above program 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4A40C6-FDD5-4FD0-88C6-22F77A067D98}"/>
              </a:ext>
            </a:extLst>
          </p:cNvPr>
          <p:cNvGrpSpPr/>
          <p:nvPr/>
        </p:nvGrpSpPr>
        <p:grpSpPr>
          <a:xfrm>
            <a:off x="2993580" y="2697060"/>
            <a:ext cx="200160" cy="181800"/>
            <a:chOff x="2993580" y="2697060"/>
            <a:chExt cx="20016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B13CD5-C40C-4A57-92DA-241EFBEFC1FB}"/>
                    </a:ext>
                  </a:extLst>
                </p14:cNvPr>
                <p14:cNvContentPartPr/>
                <p14:nvPr/>
              </p14:nvContentPartPr>
              <p14:xfrm>
                <a:off x="3029220" y="2816580"/>
                <a:ext cx="16452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B13CD5-C40C-4A57-92DA-241EFBEFC1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0580" y="2807940"/>
                  <a:ext cx="182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E8947E-82F3-431A-84F7-E4A90E322B35}"/>
                    </a:ext>
                  </a:extLst>
                </p14:cNvPr>
                <p14:cNvContentPartPr/>
                <p14:nvPr/>
              </p14:nvContentPartPr>
              <p14:xfrm>
                <a:off x="2993580" y="2697060"/>
                <a:ext cx="13752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E8947E-82F3-431A-84F7-E4A90E322B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84940" y="2688060"/>
                  <a:ext cx="15516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34C2B0C-8E63-4189-9E78-A9F98016F98D}"/>
                  </a:ext>
                </a:extLst>
              </p14:cNvPr>
              <p14:cNvContentPartPr/>
              <p14:nvPr/>
            </p14:nvContentPartPr>
            <p14:xfrm>
              <a:off x="5216580" y="3508860"/>
              <a:ext cx="173880" cy="22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34C2B0C-8E63-4189-9E78-A9F98016F9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7940" y="3499860"/>
                <a:ext cx="191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7661E0-E02C-49E8-B968-37D3E996A447}"/>
                  </a:ext>
                </a:extLst>
              </p14:cNvPr>
              <p14:cNvContentPartPr/>
              <p14:nvPr/>
            </p14:nvContentPartPr>
            <p14:xfrm>
              <a:off x="5613660" y="3643860"/>
              <a:ext cx="273960" cy="12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7661E0-E02C-49E8-B968-37D3E996A4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4660" y="3635220"/>
                <a:ext cx="291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F3CFBF-9265-44F1-A37F-5986C90E535E}"/>
                  </a:ext>
                </a:extLst>
              </p14:cNvPr>
              <p14:cNvContentPartPr/>
              <p14:nvPr/>
            </p14:nvContentPartPr>
            <p14:xfrm>
              <a:off x="5581260" y="3526860"/>
              <a:ext cx="210240" cy="29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F3CFBF-9265-44F1-A37F-5986C90E53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72620" y="3518220"/>
                <a:ext cx="2278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318654-5594-45DD-AD5E-963647E02C91}"/>
                  </a:ext>
                </a:extLst>
              </p14:cNvPr>
              <p14:cNvContentPartPr/>
              <p14:nvPr/>
            </p14:nvContentPartPr>
            <p14:xfrm>
              <a:off x="6145380" y="3497700"/>
              <a:ext cx="7200" cy="24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318654-5594-45DD-AD5E-963647E02C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36740" y="3488700"/>
                <a:ext cx="24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C68F69A-F6FC-4CC7-AB40-BEB605D78B65}"/>
                  </a:ext>
                </a:extLst>
              </p14:cNvPr>
              <p14:cNvContentPartPr/>
              <p14:nvPr/>
            </p14:nvContentPartPr>
            <p14:xfrm>
              <a:off x="6154380" y="3481140"/>
              <a:ext cx="32040" cy="182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C68F69A-F6FC-4CC7-AB40-BEB605D78B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45380" y="3472140"/>
                <a:ext cx="496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F2DE5FB-5F76-4279-9646-2086E93F8D95}"/>
                  </a:ext>
                </a:extLst>
              </p14:cNvPr>
              <p14:cNvContentPartPr/>
              <p14:nvPr/>
            </p14:nvContentPartPr>
            <p14:xfrm>
              <a:off x="6189660" y="3349380"/>
              <a:ext cx="162000" cy="212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F2DE5FB-5F76-4279-9646-2086E93F8D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81020" y="3340740"/>
                <a:ext cx="1796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397C91-B9E9-4E46-97D8-C246EBFF6A13}"/>
                  </a:ext>
                </a:extLst>
              </p14:cNvPr>
              <p14:cNvContentPartPr/>
              <p14:nvPr/>
            </p14:nvContentPartPr>
            <p14:xfrm>
              <a:off x="6130260" y="3571140"/>
              <a:ext cx="2109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397C91-B9E9-4E46-97D8-C246EBFF6A1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21260" y="3562500"/>
                <a:ext cx="22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4A41DD-DC98-4071-8EBC-8F89E71BA4CB}"/>
                  </a:ext>
                </a:extLst>
              </p14:cNvPr>
              <p14:cNvContentPartPr/>
              <p14:nvPr/>
            </p14:nvContentPartPr>
            <p14:xfrm>
              <a:off x="6341940" y="3411660"/>
              <a:ext cx="251280" cy="28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4A41DD-DC98-4071-8EBC-8F89E71BA4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33300" y="3402660"/>
                <a:ext cx="268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588AAFE-74BB-4AED-9BAF-2550974832DB}"/>
                  </a:ext>
                </a:extLst>
              </p14:cNvPr>
              <p14:cNvContentPartPr/>
              <p14:nvPr/>
            </p14:nvContentPartPr>
            <p14:xfrm>
              <a:off x="6689700" y="3523620"/>
              <a:ext cx="291960" cy="171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588AAFE-74BB-4AED-9BAF-2550974832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80700" y="3514980"/>
                <a:ext cx="309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09B3DB-42B0-4B16-B07A-11C489445687}"/>
                  </a:ext>
                </a:extLst>
              </p14:cNvPr>
              <p14:cNvContentPartPr/>
              <p14:nvPr/>
            </p14:nvContentPartPr>
            <p14:xfrm>
              <a:off x="6116940" y="3762660"/>
              <a:ext cx="752760" cy="77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09B3DB-42B0-4B16-B07A-11C48944568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07940" y="3753660"/>
                <a:ext cx="7704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CE4832-5342-45E7-9900-93A9BDC536BA}"/>
                  </a:ext>
                </a:extLst>
              </p14:cNvPr>
              <p14:cNvContentPartPr/>
              <p14:nvPr/>
            </p14:nvContentPartPr>
            <p14:xfrm>
              <a:off x="7112700" y="3561780"/>
              <a:ext cx="345960" cy="9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CE4832-5342-45E7-9900-93A9BDC536B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04060" y="3552780"/>
                <a:ext cx="363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AF1320-6C47-440B-9E1A-3C56102AC433}"/>
                  </a:ext>
                </a:extLst>
              </p14:cNvPr>
              <p14:cNvContentPartPr/>
              <p14:nvPr/>
            </p14:nvContentPartPr>
            <p14:xfrm>
              <a:off x="7722180" y="3439380"/>
              <a:ext cx="179280" cy="213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AF1320-6C47-440B-9E1A-3C56102AC43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13180" y="3430740"/>
                <a:ext cx="1969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0028648-6FF2-425C-9FEB-9D1726CFF87D}"/>
                  </a:ext>
                </a:extLst>
              </p14:cNvPr>
              <p14:cNvContentPartPr/>
              <p14:nvPr/>
            </p14:nvContentPartPr>
            <p14:xfrm>
              <a:off x="7691220" y="3435060"/>
              <a:ext cx="190800" cy="183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0028648-6FF2-425C-9FEB-9D1726CFF8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82580" y="3426420"/>
                <a:ext cx="208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5F079D0-B133-4893-A9EA-8C73EB4CBFA8}"/>
                  </a:ext>
                </a:extLst>
              </p14:cNvPr>
              <p14:cNvContentPartPr/>
              <p14:nvPr/>
            </p14:nvContentPartPr>
            <p14:xfrm>
              <a:off x="7407900" y="3217980"/>
              <a:ext cx="688680" cy="475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5F079D0-B133-4893-A9EA-8C73EB4CBFA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99260" y="3208980"/>
                <a:ext cx="706320" cy="49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8DD89A8-025A-4A4B-8B85-FF0662C409E6}"/>
              </a:ext>
            </a:extLst>
          </p:cNvPr>
          <p:cNvGrpSpPr/>
          <p:nvPr/>
        </p:nvGrpSpPr>
        <p:grpSpPr>
          <a:xfrm>
            <a:off x="4411980" y="1196940"/>
            <a:ext cx="995760" cy="2032560"/>
            <a:chOff x="4411980" y="1196940"/>
            <a:chExt cx="995760" cy="20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40118E-3E3E-498A-A440-5988F2E9E531}"/>
                    </a:ext>
                  </a:extLst>
                </p14:cNvPr>
                <p14:cNvContentPartPr/>
                <p14:nvPr/>
              </p14:nvContentPartPr>
              <p14:xfrm>
                <a:off x="5007060" y="1255980"/>
                <a:ext cx="42840" cy="17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40118E-3E3E-498A-A440-5988F2E9E5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98060" y="1246980"/>
                  <a:ext cx="60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77E7ED-2E19-40C6-BE95-8860D6E929DD}"/>
                    </a:ext>
                  </a:extLst>
                </p14:cNvPr>
                <p14:cNvContentPartPr/>
                <p14:nvPr/>
              </p14:nvContentPartPr>
              <p14:xfrm>
                <a:off x="5002020" y="1273260"/>
                <a:ext cx="20520" cy="149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77E7ED-2E19-40C6-BE95-8860D6E929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93380" y="1264620"/>
                  <a:ext cx="3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4F23EC-86DA-42AE-83C6-330054902E7B}"/>
                    </a:ext>
                  </a:extLst>
                </p14:cNvPr>
                <p14:cNvContentPartPr/>
                <p14:nvPr/>
              </p14:nvContentPartPr>
              <p14:xfrm>
                <a:off x="5160780" y="1288380"/>
                <a:ext cx="146160" cy="16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4F23EC-86DA-42AE-83C6-330054902E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52140" y="1279740"/>
                  <a:ext cx="163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02E351-D994-475A-BF16-7381253AEE33}"/>
                    </a:ext>
                  </a:extLst>
                </p14:cNvPr>
                <p14:cNvContentPartPr/>
                <p14:nvPr/>
              </p14:nvContentPartPr>
              <p14:xfrm>
                <a:off x="5049540" y="1625340"/>
                <a:ext cx="166680" cy="168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02E351-D994-475A-BF16-7381253AEE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40900" y="1616340"/>
                  <a:ext cx="184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06573F-40C6-4F12-9BF8-0982DA3BE331}"/>
                    </a:ext>
                  </a:extLst>
                </p14:cNvPr>
                <p14:cNvContentPartPr/>
                <p14:nvPr/>
              </p14:nvContentPartPr>
              <p14:xfrm>
                <a:off x="5075100" y="1788060"/>
                <a:ext cx="140040" cy="168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06573F-40C6-4F12-9BF8-0982DA3BE3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66460" y="1779420"/>
                  <a:ext cx="157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EB6737-086D-44AF-BFA0-D4CD7FF427F7}"/>
                    </a:ext>
                  </a:extLst>
                </p14:cNvPr>
                <p14:cNvContentPartPr/>
                <p14:nvPr/>
              </p14:nvContentPartPr>
              <p14:xfrm>
                <a:off x="5089140" y="2150220"/>
                <a:ext cx="168480" cy="22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EB6737-086D-44AF-BFA0-D4CD7FF427F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80140" y="2141580"/>
                  <a:ext cx="186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8E4B5B-D798-463C-80E0-124D8984EBDD}"/>
                    </a:ext>
                  </a:extLst>
                </p14:cNvPr>
                <p14:cNvContentPartPr/>
                <p14:nvPr/>
              </p14:nvContentPartPr>
              <p14:xfrm>
                <a:off x="5174460" y="2582940"/>
                <a:ext cx="119880" cy="25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8E4B5B-D798-463C-80E0-124D8984EBD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65460" y="2573940"/>
                  <a:ext cx="137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D4DF68-5CC3-473B-8D08-B80D612F9B08}"/>
                    </a:ext>
                  </a:extLst>
                </p14:cNvPr>
                <p14:cNvContentPartPr/>
                <p14:nvPr/>
              </p14:nvContentPartPr>
              <p14:xfrm>
                <a:off x="5187060" y="3004500"/>
                <a:ext cx="220680" cy="225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D4DF68-5CC3-473B-8D08-B80D612F9B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78060" y="2995500"/>
                  <a:ext cx="238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7B6338-157F-457C-BCE0-DD540D6E4EF4}"/>
                    </a:ext>
                  </a:extLst>
                </p14:cNvPr>
                <p14:cNvContentPartPr/>
                <p14:nvPr/>
              </p14:nvContentPartPr>
              <p14:xfrm>
                <a:off x="4411980" y="1196940"/>
                <a:ext cx="443160" cy="187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7B6338-157F-457C-BCE0-DD540D6E4EF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03340" y="1188300"/>
                  <a:ext cx="460800" cy="18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047943A-BC6B-4C8B-8DDC-A5CD0DCCC4D4}"/>
              </a:ext>
            </a:extLst>
          </p:cNvPr>
          <p:cNvGrpSpPr/>
          <p:nvPr/>
        </p:nvGrpSpPr>
        <p:grpSpPr>
          <a:xfrm>
            <a:off x="4718700" y="38100"/>
            <a:ext cx="1672560" cy="887400"/>
            <a:chOff x="4718700" y="38100"/>
            <a:chExt cx="1672560" cy="88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2A365E5-F971-4781-AAC9-4FAD295BCE84}"/>
                    </a:ext>
                  </a:extLst>
                </p14:cNvPr>
                <p14:cNvContentPartPr/>
                <p14:nvPr/>
              </p14:nvContentPartPr>
              <p14:xfrm>
                <a:off x="4943340" y="312420"/>
                <a:ext cx="234360" cy="169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2A365E5-F971-4781-AAC9-4FAD295BCE8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34340" y="303780"/>
                  <a:ext cx="252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78D239-0BE2-4F3F-ACB9-239C8AD07077}"/>
                    </a:ext>
                  </a:extLst>
                </p14:cNvPr>
                <p14:cNvContentPartPr/>
                <p14:nvPr/>
              </p14:nvContentPartPr>
              <p14:xfrm>
                <a:off x="5308380" y="366420"/>
                <a:ext cx="100440" cy="2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78D239-0BE2-4F3F-ACB9-239C8AD0707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99740" y="357420"/>
                  <a:ext cx="118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7F9BAA-D08C-41CF-BC74-82C60E8EF7D8}"/>
                    </a:ext>
                  </a:extLst>
                </p14:cNvPr>
                <p14:cNvContentPartPr/>
                <p14:nvPr/>
              </p14:nvContentPartPr>
              <p14:xfrm>
                <a:off x="5320980" y="433020"/>
                <a:ext cx="137880" cy="1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7F9BAA-D08C-41CF-BC74-82C60E8EF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11980" y="424020"/>
                  <a:ext cx="155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D135EB-378F-4411-82B2-F56E9E7439B7}"/>
                    </a:ext>
                  </a:extLst>
                </p14:cNvPr>
                <p14:cNvContentPartPr/>
                <p14:nvPr/>
              </p14:nvContentPartPr>
              <p14:xfrm>
                <a:off x="5620140" y="301260"/>
                <a:ext cx="4320" cy="161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D135EB-378F-4411-82B2-F56E9E7439B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11140" y="292260"/>
                  <a:ext cx="21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9C297F-62BC-4AED-BAF9-2417954C0F12}"/>
                    </a:ext>
                  </a:extLst>
                </p14:cNvPr>
                <p14:cNvContentPartPr/>
                <p14:nvPr/>
              </p14:nvContentPartPr>
              <p14:xfrm>
                <a:off x="5707260" y="322140"/>
                <a:ext cx="162720" cy="157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9C297F-62BC-4AED-BAF9-2417954C0F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98620" y="313500"/>
                  <a:ext cx="180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26010F-309F-4137-93EE-75C5DF07999D}"/>
                    </a:ext>
                  </a:extLst>
                </p14:cNvPr>
                <p14:cNvContentPartPr/>
                <p14:nvPr/>
              </p14:nvContentPartPr>
              <p14:xfrm>
                <a:off x="5111460" y="590700"/>
                <a:ext cx="681120" cy="1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26010F-309F-4137-93EE-75C5DF07999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02460" y="581700"/>
                  <a:ext cx="698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A3B321-1270-4113-95A0-220332E3523B}"/>
                    </a:ext>
                  </a:extLst>
                </p14:cNvPr>
                <p14:cNvContentPartPr/>
                <p14:nvPr/>
              </p14:nvContentPartPr>
              <p14:xfrm>
                <a:off x="4718700" y="38100"/>
                <a:ext cx="1672560" cy="887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A3B321-1270-4113-95A0-220332E352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09700" y="29100"/>
                  <a:ext cx="1690200" cy="90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5CBD64-9F9C-4FA6-8DEE-2AE5C7C314F1}"/>
              </a:ext>
            </a:extLst>
          </p:cNvPr>
          <p:cNvGrpSpPr/>
          <p:nvPr/>
        </p:nvGrpSpPr>
        <p:grpSpPr>
          <a:xfrm>
            <a:off x="2432700" y="2967420"/>
            <a:ext cx="406080" cy="29160"/>
            <a:chOff x="2432700" y="2967420"/>
            <a:chExt cx="40608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05F576-1ED3-48BE-866F-BC25110384F8}"/>
                    </a:ext>
                  </a:extLst>
                </p14:cNvPr>
                <p14:cNvContentPartPr/>
                <p14:nvPr/>
              </p14:nvContentPartPr>
              <p14:xfrm>
                <a:off x="2432700" y="2967420"/>
                <a:ext cx="346680" cy="2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05F576-1ED3-48BE-866F-BC25110384F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23700" y="2958780"/>
                  <a:ext cx="364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1F20D8-ED8E-4DEE-BBC8-70564E7CD68D}"/>
                    </a:ext>
                  </a:extLst>
                </p14:cNvPr>
                <p14:cNvContentPartPr/>
                <p14:nvPr/>
              </p14:nvContentPartPr>
              <p14:xfrm>
                <a:off x="2444940" y="2981460"/>
                <a:ext cx="393840" cy="1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1F20D8-ED8E-4DEE-BBC8-70564E7CD68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36300" y="2972460"/>
                  <a:ext cx="4114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E57E22-450D-4EEF-9DEF-7FC56169F558}"/>
              </a:ext>
            </a:extLst>
          </p:cNvPr>
          <p:cNvGrpSpPr/>
          <p:nvPr/>
        </p:nvGrpSpPr>
        <p:grpSpPr>
          <a:xfrm>
            <a:off x="6277860" y="944580"/>
            <a:ext cx="1180440" cy="1334520"/>
            <a:chOff x="6277860" y="944580"/>
            <a:chExt cx="1180440" cy="13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2FE77C-B41D-422D-B991-36E66DB2D5D1}"/>
                    </a:ext>
                  </a:extLst>
                </p14:cNvPr>
                <p14:cNvContentPartPr/>
                <p14:nvPr/>
              </p14:nvContentPartPr>
              <p14:xfrm>
                <a:off x="6471180" y="1575660"/>
                <a:ext cx="323280" cy="184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2FE77C-B41D-422D-B991-36E66DB2D5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62540" y="1566660"/>
                  <a:ext cx="340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DA2987B-6D39-442C-933D-9BDEBD7A92D1}"/>
                    </a:ext>
                  </a:extLst>
                </p14:cNvPr>
                <p14:cNvContentPartPr/>
                <p14:nvPr/>
              </p14:nvContentPartPr>
              <p14:xfrm>
                <a:off x="6755580" y="1605180"/>
                <a:ext cx="187920" cy="25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DA2987B-6D39-442C-933D-9BDEBD7A92D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46940" y="1596540"/>
                  <a:ext cx="205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5D7E8B-67F6-4F03-B985-A523A7B7D8B1}"/>
                    </a:ext>
                  </a:extLst>
                </p14:cNvPr>
                <p14:cNvContentPartPr/>
                <p14:nvPr/>
              </p14:nvContentPartPr>
              <p14:xfrm>
                <a:off x="6924060" y="1799940"/>
                <a:ext cx="282240" cy="151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5D7E8B-67F6-4F03-B985-A523A7B7D8B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15420" y="1791300"/>
                  <a:ext cx="299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1E0027-5195-4B05-AEE0-1CBC3BC54293}"/>
                    </a:ext>
                  </a:extLst>
                </p14:cNvPr>
                <p14:cNvContentPartPr/>
                <p14:nvPr/>
              </p14:nvContentPartPr>
              <p14:xfrm>
                <a:off x="6277860" y="1351020"/>
                <a:ext cx="1180440" cy="928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1E0027-5195-4B05-AEE0-1CBC3BC5429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69220" y="1342020"/>
                  <a:ext cx="119808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3EEFC7F-658D-4604-B45D-376C3BE93CCF}"/>
                    </a:ext>
                  </a:extLst>
                </p14:cNvPr>
                <p14:cNvContentPartPr/>
                <p14:nvPr/>
              </p14:nvContentPartPr>
              <p14:xfrm>
                <a:off x="7159140" y="944580"/>
                <a:ext cx="46440" cy="30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3EEFC7F-658D-4604-B45D-376C3BE93C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50140" y="935580"/>
                  <a:ext cx="64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A4FA5C-266B-406F-8EDD-2172482BB57B}"/>
                    </a:ext>
                  </a:extLst>
                </p14:cNvPr>
                <p14:cNvContentPartPr/>
                <p14:nvPr/>
              </p14:nvContentPartPr>
              <p14:xfrm>
                <a:off x="7093620" y="1066980"/>
                <a:ext cx="284400" cy="22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A4FA5C-266B-406F-8EDD-2172482BB57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84620" y="1058340"/>
                  <a:ext cx="3020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59A86E-1A8A-4167-9CA6-D0226639FD23}"/>
              </a:ext>
            </a:extLst>
          </p:cNvPr>
          <p:cNvGrpSpPr/>
          <p:nvPr/>
        </p:nvGrpSpPr>
        <p:grpSpPr>
          <a:xfrm>
            <a:off x="7795620" y="1469820"/>
            <a:ext cx="1194480" cy="478440"/>
            <a:chOff x="7795620" y="1469820"/>
            <a:chExt cx="119448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EC79DE-20BD-496C-AC83-464C16C569E7}"/>
                    </a:ext>
                  </a:extLst>
                </p14:cNvPr>
                <p14:cNvContentPartPr/>
                <p14:nvPr/>
              </p14:nvContentPartPr>
              <p14:xfrm>
                <a:off x="7795620" y="1738740"/>
                <a:ext cx="154800" cy="4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EC79DE-20BD-496C-AC83-464C16C569E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86980" y="1729740"/>
                  <a:ext cx="172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6CA764-4263-46A5-B5F0-1818E78F53A7}"/>
                    </a:ext>
                  </a:extLst>
                </p14:cNvPr>
                <p14:cNvContentPartPr/>
                <p14:nvPr/>
              </p14:nvContentPartPr>
              <p14:xfrm>
                <a:off x="7812900" y="1819740"/>
                <a:ext cx="237960" cy="4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6CA764-4263-46A5-B5F0-1818E78F53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04260" y="1811100"/>
                  <a:ext cx="255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DE322B-D11D-4185-A263-B893F593E81C}"/>
                    </a:ext>
                  </a:extLst>
                </p14:cNvPr>
                <p14:cNvContentPartPr/>
                <p14:nvPr/>
              </p14:nvContentPartPr>
              <p14:xfrm>
                <a:off x="7813620" y="1739100"/>
                <a:ext cx="230400" cy="20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DE322B-D11D-4185-A263-B893F593E81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04620" y="1730460"/>
                  <a:ext cx="248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57A80D-B115-4F41-8119-83AA7B919B52}"/>
                    </a:ext>
                  </a:extLst>
                </p14:cNvPr>
                <p14:cNvContentPartPr/>
                <p14:nvPr/>
              </p14:nvContentPartPr>
              <p14:xfrm>
                <a:off x="8319060" y="1563060"/>
                <a:ext cx="211320" cy="288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57A80D-B115-4F41-8119-83AA7B919B5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10420" y="1554060"/>
                  <a:ext cx="2289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384E87-49DF-4D3B-9786-0F477914C015}"/>
                    </a:ext>
                  </a:extLst>
                </p14:cNvPr>
                <p14:cNvContentPartPr/>
                <p14:nvPr/>
              </p14:nvContentPartPr>
              <p14:xfrm>
                <a:off x="8595900" y="1493220"/>
                <a:ext cx="97560" cy="337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384E87-49DF-4D3B-9786-0F477914C0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87260" y="1484220"/>
                  <a:ext cx="1152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E6FC2D-2C74-41A8-B02E-63BFD31894B3}"/>
                    </a:ext>
                  </a:extLst>
                </p14:cNvPr>
                <p14:cNvContentPartPr/>
                <p14:nvPr/>
              </p14:nvContentPartPr>
              <p14:xfrm>
                <a:off x="8689500" y="1609140"/>
                <a:ext cx="201600" cy="210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E6FC2D-2C74-41A8-B02E-63BFD31894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80500" y="1600500"/>
                  <a:ext cx="219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9A93D0-1BBC-4EFF-A7AD-690AF5FC3E17}"/>
                    </a:ext>
                  </a:extLst>
                </p14:cNvPr>
                <p14:cNvContentPartPr/>
                <p14:nvPr/>
              </p14:nvContentPartPr>
              <p14:xfrm>
                <a:off x="8888580" y="1469820"/>
                <a:ext cx="101520" cy="35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9A93D0-1BBC-4EFF-A7AD-690AF5FC3E1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79580" y="1460820"/>
                  <a:ext cx="119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C385C6-BAD5-4EC4-BACC-99442685D799}"/>
                    </a:ext>
                  </a:extLst>
                </p14:cNvPr>
                <p14:cNvContentPartPr/>
                <p14:nvPr/>
              </p14:nvContentPartPr>
              <p14:xfrm>
                <a:off x="8414460" y="1909740"/>
                <a:ext cx="558360" cy="38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C385C6-BAD5-4EC4-BACC-99442685D79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05460" y="1901100"/>
                  <a:ext cx="5760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5FCA86-FF05-4C41-8094-1F29590685D0}"/>
              </a:ext>
            </a:extLst>
          </p:cNvPr>
          <p:cNvGrpSpPr/>
          <p:nvPr/>
        </p:nvGrpSpPr>
        <p:grpSpPr>
          <a:xfrm>
            <a:off x="8353260" y="1094700"/>
            <a:ext cx="536400" cy="259200"/>
            <a:chOff x="8353260" y="1094700"/>
            <a:chExt cx="53640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9AAFFE-B860-4332-BF7A-5074B640773C}"/>
                    </a:ext>
                  </a:extLst>
                </p14:cNvPr>
                <p14:cNvContentPartPr/>
                <p14:nvPr/>
              </p14:nvContentPartPr>
              <p14:xfrm>
                <a:off x="8448660" y="1094700"/>
                <a:ext cx="372960" cy="203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9AAFFE-B860-4332-BF7A-5074B640773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40020" y="1086060"/>
                  <a:ext cx="390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500D43-EFA1-4796-87ED-1F784AF18D35}"/>
                    </a:ext>
                  </a:extLst>
                </p14:cNvPr>
                <p14:cNvContentPartPr/>
                <p14:nvPr/>
              </p14:nvContentPartPr>
              <p14:xfrm>
                <a:off x="8353260" y="1151220"/>
                <a:ext cx="536400" cy="202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500D43-EFA1-4796-87ED-1F784AF18D3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44620" y="1142220"/>
                  <a:ext cx="554040" cy="220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 continued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main()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i = 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while(i &gt; 1)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 = i - 30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 = i - 5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} 				</a:t>
            </a:r>
            <a:r>
              <a:rPr lang="en" b="1" dirty="0"/>
              <a:t>Time Complexity of above program 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BB8B223-A970-457C-943F-238451DADBDC}"/>
              </a:ext>
            </a:extLst>
          </p:cNvPr>
          <p:cNvGrpSpPr/>
          <p:nvPr/>
        </p:nvGrpSpPr>
        <p:grpSpPr>
          <a:xfrm>
            <a:off x="6193620" y="517980"/>
            <a:ext cx="1125360" cy="297720"/>
            <a:chOff x="6193620" y="517980"/>
            <a:chExt cx="112536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11CE9C-D53E-4020-925B-C0B036C84CB6}"/>
                    </a:ext>
                  </a:extLst>
                </p14:cNvPr>
                <p14:cNvContentPartPr/>
                <p14:nvPr/>
              </p14:nvContentPartPr>
              <p14:xfrm>
                <a:off x="6193620" y="672420"/>
                <a:ext cx="192960" cy="14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11CE9C-D53E-4020-925B-C0B036C84C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84620" y="663420"/>
                  <a:ext cx="21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B63273-A9F1-4F45-A18D-6728749DE6E3}"/>
                    </a:ext>
                  </a:extLst>
                </p14:cNvPr>
                <p14:cNvContentPartPr/>
                <p14:nvPr/>
              </p14:nvContentPartPr>
              <p14:xfrm>
                <a:off x="6268860" y="517980"/>
                <a:ext cx="48600" cy="9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B63273-A9F1-4F45-A18D-6728749DE6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9860" y="508980"/>
                  <a:ext cx="66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9B47F5-F96F-4466-B540-08310EC8CFC2}"/>
                    </a:ext>
                  </a:extLst>
                </p14:cNvPr>
                <p14:cNvContentPartPr/>
                <p14:nvPr/>
              </p14:nvContentPartPr>
              <p14:xfrm>
                <a:off x="6473700" y="668460"/>
                <a:ext cx="175680" cy="77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9B47F5-F96F-4466-B540-08310EC8CF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65060" y="659820"/>
                  <a:ext cx="193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BF4F04-4E08-49E8-9F26-5505BA3951AE}"/>
                    </a:ext>
                  </a:extLst>
                </p14:cNvPr>
                <p14:cNvContentPartPr/>
                <p14:nvPr/>
              </p14:nvContentPartPr>
              <p14:xfrm>
                <a:off x="6852060" y="642540"/>
                <a:ext cx="137160" cy="124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BF4F04-4E08-49E8-9F26-5505BA3951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43060" y="633900"/>
                  <a:ext cx="154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6EC8C2-6B01-4319-8A98-FFBFDE3C13E0}"/>
                    </a:ext>
                  </a:extLst>
                </p14:cNvPr>
                <p14:cNvContentPartPr/>
                <p14:nvPr/>
              </p14:nvContentPartPr>
              <p14:xfrm>
                <a:off x="6936660" y="529140"/>
                <a:ext cx="31320" cy="1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6EC8C2-6B01-4319-8A98-FFBFDE3C13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28020" y="520140"/>
                  <a:ext cx="48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61FFD2-A474-4D88-B93D-053F54356532}"/>
                    </a:ext>
                  </a:extLst>
                </p14:cNvPr>
                <p14:cNvContentPartPr/>
                <p14:nvPr/>
              </p14:nvContentPartPr>
              <p14:xfrm>
                <a:off x="7077060" y="689340"/>
                <a:ext cx="125640" cy="1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61FFD2-A474-4D88-B93D-053F543565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8420" y="680700"/>
                  <a:ext cx="143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97DF20-2C79-4C8D-AD36-F7C6EEB812E3}"/>
                    </a:ext>
                  </a:extLst>
                </p14:cNvPr>
                <p14:cNvContentPartPr/>
                <p14:nvPr/>
              </p14:nvContentPartPr>
              <p14:xfrm>
                <a:off x="7311780" y="565860"/>
                <a:ext cx="7200" cy="160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97DF20-2C79-4C8D-AD36-F7C6EEB812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03140" y="557220"/>
                  <a:ext cx="248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B76F936-7EEC-4E37-AADF-CD5900BFB1C3}"/>
              </a:ext>
            </a:extLst>
          </p:cNvPr>
          <p:cNvGrpSpPr/>
          <p:nvPr/>
        </p:nvGrpSpPr>
        <p:grpSpPr>
          <a:xfrm>
            <a:off x="2599020" y="1048980"/>
            <a:ext cx="6111720" cy="2578680"/>
            <a:chOff x="2599020" y="1048980"/>
            <a:chExt cx="6111720" cy="257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FFCBE5-F224-4C93-9A3C-05A38CF70E20}"/>
                    </a:ext>
                  </a:extLst>
                </p14:cNvPr>
                <p14:cNvContentPartPr/>
                <p14:nvPr/>
              </p14:nvContentPartPr>
              <p14:xfrm>
                <a:off x="3047220" y="2314380"/>
                <a:ext cx="335520" cy="1313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FFCBE5-F224-4C93-9A3C-05A38CF70E2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38220" y="2305380"/>
                  <a:ext cx="353160" cy="13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65FE1A-E35D-4933-97AE-B4594F0CD12B}"/>
                    </a:ext>
                  </a:extLst>
                </p14:cNvPr>
                <p14:cNvContentPartPr/>
                <p14:nvPr/>
              </p14:nvContentPartPr>
              <p14:xfrm>
                <a:off x="4353660" y="1048980"/>
                <a:ext cx="290880" cy="205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65FE1A-E35D-4933-97AE-B4594F0CD1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44660" y="1040340"/>
                  <a:ext cx="308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F318B7-2CBE-422A-8FF8-37706D836166}"/>
                    </a:ext>
                  </a:extLst>
                </p14:cNvPr>
                <p14:cNvContentPartPr/>
                <p14:nvPr/>
              </p14:nvContentPartPr>
              <p14:xfrm>
                <a:off x="4019580" y="2932500"/>
                <a:ext cx="73800" cy="13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F318B7-2CBE-422A-8FF8-37706D8361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10580" y="2923500"/>
                  <a:ext cx="91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A21B81-1A81-4B5F-9D41-A2E972BFDA29}"/>
                    </a:ext>
                  </a:extLst>
                </p14:cNvPr>
                <p14:cNvContentPartPr/>
                <p14:nvPr/>
              </p14:nvContentPartPr>
              <p14:xfrm>
                <a:off x="2627460" y="2997660"/>
                <a:ext cx="303840" cy="22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A21B81-1A81-4B5F-9D41-A2E972BFDA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18460" y="2989020"/>
                  <a:ext cx="321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796CA7-69E0-415A-BF2A-5A8EAF022812}"/>
                    </a:ext>
                  </a:extLst>
                </p14:cNvPr>
                <p14:cNvContentPartPr/>
                <p14:nvPr/>
              </p14:nvContentPartPr>
              <p14:xfrm>
                <a:off x="2599020" y="3514980"/>
                <a:ext cx="24480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796CA7-69E0-415A-BF2A-5A8EAF02281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90020" y="3505980"/>
                  <a:ext cx="262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14AABF-1926-45F3-A049-64F18851DB77}"/>
                    </a:ext>
                  </a:extLst>
                </p14:cNvPr>
                <p14:cNvContentPartPr/>
                <p14:nvPr/>
              </p14:nvContentPartPr>
              <p14:xfrm>
                <a:off x="4027140" y="2794980"/>
                <a:ext cx="55080" cy="1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14AABF-1926-45F3-A049-64F18851DB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18500" y="2786340"/>
                  <a:ext cx="72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493103-0EB4-43B7-A5A8-D2755A2559E2}"/>
                    </a:ext>
                  </a:extLst>
                </p14:cNvPr>
                <p14:cNvContentPartPr/>
                <p14:nvPr/>
              </p14:nvContentPartPr>
              <p14:xfrm>
                <a:off x="4070700" y="2940060"/>
                <a:ext cx="127080" cy="10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493103-0EB4-43B7-A5A8-D2755A2559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61700" y="2931060"/>
                  <a:ext cx="144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DE845E-646E-4AAE-82CF-DE1B2594F83C}"/>
                    </a:ext>
                  </a:extLst>
                </p14:cNvPr>
                <p14:cNvContentPartPr/>
                <p14:nvPr/>
              </p14:nvContentPartPr>
              <p14:xfrm>
                <a:off x="4368780" y="2931060"/>
                <a:ext cx="110160" cy="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DE845E-646E-4AAE-82CF-DE1B2594F83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60140" y="2922060"/>
                  <a:ext cx="127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DFF8CC-D194-4BAE-A06E-2641A485C0C3}"/>
                    </a:ext>
                  </a:extLst>
                </p14:cNvPr>
                <p14:cNvContentPartPr/>
                <p14:nvPr/>
              </p14:nvContentPartPr>
              <p14:xfrm>
                <a:off x="4376700" y="2995140"/>
                <a:ext cx="169920" cy="14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DFF8CC-D194-4BAE-A06E-2641A485C0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67700" y="2986500"/>
                  <a:ext cx="187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DB4933-3D87-48C0-BEA5-76B39F322E89}"/>
                    </a:ext>
                  </a:extLst>
                </p14:cNvPr>
                <p14:cNvContentPartPr/>
                <p14:nvPr/>
              </p14:nvContentPartPr>
              <p14:xfrm>
                <a:off x="4774860" y="2747460"/>
                <a:ext cx="140040" cy="279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DB4933-3D87-48C0-BEA5-76B39F322E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66220" y="2738460"/>
                  <a:ext cx="157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B31C88-3613-4E7A-A143-6ADB59ADB8CD}"/>
                    </a:ext>
                  </a:extLst>
                </p14:cNvPr>
                <p14:cNvContentPartPr/>
                <p14:nvPr/>
              </p14:nvContentPartPr>
              <p14:xfrm>
                <a:off x="5038380" y="2967420"/>
                <a:ext cx="86400" cy="1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B31C88-3613-4E7A-A143-6ADB59ADB8C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29740" y="2958780"/>
                  <a:ext cx="104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3B05D9-BAA7-4A69-8E27-56D8F0E0C517}"/>
                    </a:ext>
                  </a:extLst>
                </p14:cNvPr>
                <p14:cNvContentPartPr/>
                <p14:nvPr/>
              </p14:nvContentPartPr>
              <p14:xfrm>
                <a:off x="5272740" y="2779860"/>
                <a:ext cx="172800" cy="26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3B05D9-BAA7-4A69-8E27-56D8F0E0C51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63740" y="2771220"/>
                  <a:ext cx="190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E56E22-A48B-4CDB-B030-9157CE19BC88}"/>
                    </a:ext>
                  </a:extLst>
                </p14:cNvPr>
                <p14:cNvContentPartPr/>
                <p14:nvPr/>
              </p14:nvContentPartPr>
              <p14:xfrm>
                <a:off x="5633460" y="2803620"/>
                <a:ext cx="88920" cy="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E56E22-A48B-4CDB-B030-9157CE19BC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24820" y="2794980"/>
                  <a:ext cx="106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97E6FD-289F-4FB2-AC21-48DAD23DB41D}"/>
                    </a:ext>
                  </a:extLst>
                </p14:cNvPr>
                <p14:cNvContentPartPr/>
                <p14:nvPr/>
              </p14:nvContentPartPr>
              <p14:xfrm>
                <a:off x="5600700" y="2805420"/>
                <a:ext cx="190800" cy="21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97E6FD-289F-4FB2-AC21-48DAD23DB41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92060" y="2796780"/>
                  <a:ext cx="208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F97650-A753-4DB6-8FD0-21A70C825B66}"/>
                    </a:ext>
                  </a:extLst>
                </p14:cNvPr>
                <p14:cNvContentPartPr/>
                <p14:nvPr/>
              </p14:nvContentPartPr>
              <p14:xfrm>
                <a:off x="3819420" y="2297100"/>
                <a:ext cx="2354040" cy="1156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F97650-A753-4DB6-8FD0-21A70C825B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10420" y="2288100"/>
                  <a:ext cx="2371680" cy="11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E1BB83-72E5-4220-8B96-B5E0BE839DC4}"/>
                    </a:ext>
                  </a:extLst>
                </p14:cNvPr>
                <p14:cNvContentPartPr/>
                <p14:nvPr/>
              </p14:nvContentPartPr>
              <p14:xfrm>
                <a:off x="6343020" y="1374780"/>
                <a:ext cx="267840" cy="15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E1BB83-72E5-4220-8B96-B5E0BE839DC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4020" y="1366140"/>
                  <a:ext cx="285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996921-2D2E-4680-9BB4-EE307BBD1D9F}"/>
                    </a:ext>
                  </a:extLst>
                </p14:cNvPr>
                <p14:cNvContentPartPr/>
                <p14:nvPr/>
              </p14:nvContentPartPr>
              <p14:xfrm>
                <a:off x="6519060" y="1235100"/>
                <a:ext cx="54360" cy="17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996921-2D2E-4680-9BB4-EE307BBD1D9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10060" y="1226100"/>
                  <a:ext cx="72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2565B2-E670-4A77-9331-40E216A4DB53}"/>
                    </a:ext>
                  </a:extLst>
                </p14:cNvPr>
                <p14:cNvContentPartPr/>
                <p14:nvPr/>
              </p14:nvContentPartPr>
              <p14:xfrm>
                <a:off x="6746220" y="1402140"/>
                <a:ext cx="219960" cy="74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2565B2-E670-4A77-9331-40E216A4DB5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37220" y="1393500"/>
                  <a:ext cx="237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7CCE56-F9AF-4355-9878-E5866E3CFC7E}"/>
                    </a:ext>
                  </a:extLst>
                </p14:cNvPr>
                <p14:cNvContentPartPr/>
                <p14:nvPr/>
              </p14:nvContentPartPr>
              <p14:xfrm>
                <a:off x="7144380" y="1280100"/>
                <a:ext cx="11304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7CCE56-F9AF-4355-9878-E5866E3CFC7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35740" y="1271460"/>
                  <a:ext cx="130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8DD62E-F465-4E76-A16C-8C10CF95E498}"/>
                    </a:ext>
                  </a:extLst>
                </p14:cNvPr>
                <p14:cNvContentPartPr/>
                <p14:nvPr/>
              </p14:nvContentPartPr>
              <p14:xfrm>
                <a:off x="7231140" y="1147620"/>
                <a:ext cx="227520" cy="23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8DD62E-F465-4E76-A16C-8C10CF95E4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22500" y="1138620"/>
                  <a:ext cx="245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B03156-B585-4510-A0A8-D312305561CB}"/>
                    </a:ext>
                  </a:extLst>
                </p14:cNvPr>
                <p14:cNvContentPartPr/>
                <p14:nvPr/>
              </p14:nvContentPartPr>
              <p14:xfrm>
                <a:off x="7526340" y="1276500"/>
                <a:ext cx="346680" cy="172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B03156-B585-4510-A0A8-D312305561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17700" y="1267860"/>
                  <a:ext cx="364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62F0F6-643C-409A-ADA6-7F7A22839433}"/>
                    </a:ext>
                  </a:extLst>
                </p14:cNvPr>
                <p14:cNvContentPartPr/>
                <p14:nvPr/>
              </p14:nvContentPartPr>
              <p14:xfrm>
                <a:off x="6566220" y="1939260"/>
                <a:ext cx="41760" cy="2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62F0F6-643C-409A-ADA6-7F7A2283943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57220" y="1930620"/>
                  <a:ext cx="59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CF1202-813D-423C-9D5F-38BCF8AEEB83}"/>
                    </a:ext>
                  </a:extLst>
                </p14:cNvPr>
                <p14:cNvContentPartPr/>
                <p14:nvPr/>
              </p14:nvContentPartPr>
              <p14:xfrm>
                <a:off x="6405300" y="2089020"/>
                <a:ext cx="267120" cy="162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CF1202-813D-423C-9D5F-38BCF8AEEB8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96660" y="2080380"/>
                  <a:ext cx="284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C6CD34-CBB3-4166-AAA0-F3A857D199AE}"/>
                    </a:ext>
                  </a:extLst>
                </p14:cNvPr>
                <p14:cNvContentPartPr/>
                <p14:nvPr/>
              </p14:nvContentPartPr>
              <p14:xfrm>
                <a:off x="6756660" y="2090820"/>
                <a:ext cx="21600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C6CD34-CBB3-4166-AAA0-F3A857D199A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48020" y="2082180"/>
                  <a:ext cx="233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4D5293-9552-4DCB-AF72-EC136E233FC5}"/>
                    </a:ext>
                  </a:extLst>
                </p14:cNvPr>
                <p14:cNvContentPartPr/>
                <p14:nvPr/>
              </p14:nvContentPartPr>
              <p14:xfrm>
                <a:off x="7332300" y="1875900"/>
                <a:ext cx="9180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4D5293-9552-4DCB-AF72-EC136E233FC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23300" y="1867260"/>
                  <a:ext cx="109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964614-EA5D-4389-94E1-947EF2A4B371}"/>
                    </a:ext>
                  </a:extLst>
                </p14:cNvPr>
                <p14:cNvContentPartPr/>
                <p14:nvPr/>
              </p14:nvContentPartPr>
              <p14:xfrm>
                <a:off x="7201260" y="2050140"/>
                <a:ext cx="226440" cy="14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964614-EA5D-4389-94E1-947EF2A4B37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92620" y="2041500"/>
                  <a:ext cx="244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FE66B2-A518-4BD5-B0F1-040CEAC547D5}"/>
                    </a:ext>
                  </a:extLst>
                </p14:cNvPr>
                <p14:cNvContentPartPr/>
                <p14:nvPr/>
              </p14:nvContentPartPr>
              <p14:xfrm>
                <a:off x="7435260" y="2077860"/>
                <a:ext cx="183240" cy="43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FE66B2-A518-4BD5-B0F1-040CEAC547D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26260" y="2069220"/>
                  <a:ext cx="200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60845A-4B35-4ADC-97AF-E99C00313ED9}"/>
                    </a:ext>
                  </a:extLst>
                </p14:cNvPr>
                <p14:cNvContentPartPr/>
                <p14:nvPr/>
              </p14:nvContentPartPr>
              <p14:xfrm>
                <a:off x="7710660" y="1983540"/>
                <a:ext cx="154440" cy="189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60845A-4B35-4ADC-97AF-E99C00313ED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701660" y="1974540"/>
                  <a:ext cx="172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D3437E-E9B4-44E9-9DDB-0137929AB564}"/>
                    </a:ext>
                  </a:extLst>
                </p14:cNvPr>
                <p14:cNvContentPartPr/>
                <p14:nvPr/>
              </p14:nvContentPartPr>
              <p14:xfrm>
                <a:off x="7009020" y="2547300"/>
                <a:ext cx="30240" cy="199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D3437E-E9B4-44E9-9DDB-0137929AB56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00020" y="2538660"/>
                  <a:ext cx="47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0458AC-2FE7-4BFE-8D8F-D51FEDBBF03F}"/>
                    </a:ext>
                  </a:extLst>
                </p14:cNvPr>
                <p14:cNvContentPartPr/>
                <p14:nvPr/>
              </p14:nvContentPartPr>
              <p14:xfrm>
                <a:off x="7017660" y="2869500"/>
                <a:ext cx="10080" cy="3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0458AC-2FE7-4BFE-8D8F-D51FEDBBF03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08660" y="2860860"/>
                  <a:ext cx="277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DC6E04-70A1-457B-AEB6-09B4ADCD05C4}"/>
                    </a:ext>
                  </a:extLst>
                </p14:cNvPr>
                <p14:cNvContentPartPr/>
                <p14:nvPr/>
              </p14:nvContentPartPr>
              <p14:xfrm>
                <a:off x="7734420" y="2984700"/>
                <a:ext cx="60120" cy="33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DC6E04-70A1-457B-AEB6-09B4ADCD05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25780" y="2976060"/>
                  <a:ext cx="77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96CA6E-7EC3-4699-AFCE-D9D0F5F3FAA2}"/>
                    </a:ext>
                  </a:extLst>
                </p14:cNvPr>
                <p14:cNvContentPartPr/>
                <p14:nvPr/>
              </p14:nvContentPartPr>
              <p14:xfrm>
                <a:off x="6772140" y="3225540"/>
                <a:ext cx="248760" cy="159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96CA6E-7EC3-4699-AFCE-D9D0F5F3FA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63140" y="3216900"/>
                  <a:ext cx="266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D70C51-CE1B-48BD-8475-3CA48252A527}"/>
                    </a:ext>
                  </a:extLst>
                </p14:cNvPr>
                <p14:cNvContentPartPr/>
                <p14:nvPr/>
              </p14:nvContentPartPr>
              <p14:xfrm>
                <a:off x="6972300" y="3107820"/>
                <a:ext cx="47520" cy="21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D70C51-CE1B-48BD-8475-3CA48252A52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63300" y="3098820"/>
                  <a:ext cx="65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09445E-562D-4B3D-BA29-A5B4C2C63C61}"/>
                    </a:ext>
                  </a:extLst>
                </p14:cNvPr>
                <p14:cNvContentPartPr/>
                <p14:nvPr/>
              </p14:nvContentPartPr>
              <p14:xfrm>
                <a:off x="7225380" y="3220500"/>
                <a:ext cx="219960" cy="7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09445E-562D-4B3D-BA29-A5B4C2C63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16740" y="3211500"/>
                  <a:ext cx="237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3A421B-FE0A-44DB-9BD9-4F7EF24E97E0}"/>
                    </a:ext>
                  </a:extLst>
                </p14:cNvPr>
                <p14:cNvContentPartPr/>
                <p14:nvPr/>
              </p14:nvContentPartPr>
              <p14:xfrm>
                <a:off x="7638300" y="3149580"/>
                <a:ext cx="140760" cy="16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3A421B-FE0A-44DB-9BD9-4F7EF24E97E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29660" y="3140580"/>
                  <a:ext cx="158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2A54BB-CAF9-4FFD-8D77-9906BC8C4CD5}"/>
                    </a:ext>
                  </a:extLst>
                </p14:cNvPr>
                <p14:cNvContentPartPr/>
                <p14:nvPr/>
              </p14:nvContentPartPr>
              <p14:xfrm>
                <a:off x="7894980" y="3231660"/>
                <a:ext cx="132480" cy="21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2A54BB-CAF9-4FFD-8D77-9906BC8C4CD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86340" y="3222660"/>
                  <a:ext cx="150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352E48-1F35-493C-9D8B-8B786925A0DE}"/>
                    </a:ext>
                  </a:extLst>
                </p14:cNvPr>
                <p14:cNvContentPartPr/>
                <p14:nvPr/>
              </p14:nvContentPartPr>
              <p14:xfrm>
                <a:off x="8217900" y="3079740"/>
                <a:ext cx="172800" cy="27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352E48-1F35-493C-9D8B-8B786925A0D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08900" y="3071100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63FD0E-7C24-4CD2-8C2C-7C94675981D7}"/>
                    </a:ext>
                  </a:extLst>
                </p14:cNvPr>
                <p14:cNvContentPartPr/>
                <p14:nvPr/>
              </p14:nvContentPartPr>
              <p14:xfrm>
                <a:off x="8485380" y="3125820"/>
                <a:ext cx="225360" cy="21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63FD0E-7C24-4CD2-8C2C-7C94675981D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76380" y="3117180"/>
                  <a:ext cx="243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C9D172-CDA1-4129-AD29-0CAC8887D609}"/>
                    </a:ext>
                  </a:extLst>
                </p14:cNvPr>
                <p14:cNvContentPartPr/>
                <p14:nvPr/>
              </p14:nvContentPartPr>
              <p14:xfrm>
                <a:off x="3288780" y="1211700"/>
                <a:ext cx="69480" cy="2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C9D172-CDA1-4129-AD29-0CAC8887D6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80140" y="1202700"/>
                  <a:ext cx="87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C5CED3-DA21-4E8D-A597-AC14DE7FBBE7}"/>
                    </a:ext>
                  </a:extLst>
                </p14:cNvPr>
                <p14:cNvContentPartPr/>
                <p14:nvPr/>
              </p14:nvContentPartPr>
              <p14:xfrm>
                <a:off x="3538260" y="1558020"/>
                <a:ext cx="416160" cy="249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C5CED3-DA21-4E8D-A597-AC14DE7FBBE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29260" y="1549380"/>
                  <a:ext cx="433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239C8D-AD71-45CF-AD1B-0DEC1F94818D}"/>
                    </a:ext>
                  </a:extLst>
                </p14:cNvPr>
                <p14:cNvContentPartPr/>
                <p14:nvPr/>
              </p14:nvContentPartPr>
              <p14:xfrm>
                <a:off x="3881340" y="1678980"/>
                <a:ext cx="219240" cy="24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239C8D-AD71-45CF-AD1B-0DEC1F94818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72340" y="1670340"/>
                  <a:ext cx="236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3809F5E-D262-40BA-88FB-85A7675CC697}"/>
                    </a:ext>
                  </a:extLst>
                </p14:cNvPr>
                <p14:cNvContentPartPr/>
                <p14:nvPr/>
              </p14:nvContentPartPr>
              <p14:xfrm>
                <a:off x="4102380" y="1802460"/>
                <a:ext cx="151560" cy="234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3809F5E-D262-40BA-88FB-85A7675CC6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93380" y="1793460"/>
                  <a:ext cx="169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179A23-2029-4CD5-ADEB-C1CC32BAAD46}"/>
                    </a:ext>
                  </a:extLst>
                </p14:cNvPr>
                <p14:cNvContentPartPr/>
                <p14:nvPr/>
              </p14:nvContentPartPr>
              <p14:xfrm>
                <a:off x="4391820" y="1797780"/>
                <a:ext cx="207000" cy="219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179A23-2029-4CD5-ADEB-C1CC32BAAD4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83180" y="1789140"/>
                  <a:ext cx="224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931812-0973-48F4-95BF-4CA775172D20}"/>
                    </a:ext>
                  </a:extLst>
                </p14:cNvPr>
                <p14:cNvContentPartPr/>
                <p14:nvPr/>
              </p14:nvContentPartPr>
              <p14:xfrm>
                <a:off x="3421260" y="1255260"/>
                <a:ext cx="1415520" cy="113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931812-0973-48F4-95BF-4CA775172D2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12260" y="1246260"/>
                  <a:ext cx="1433160" cy="11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226719-28AC-4005-BF40-88B480226065}"/>
                    </a:ext>
                  </a:extLst>
                </p14:cNvPr>
                <p14:cNvContentPartPr/>
                <p14:nvPr/>
              </p14:nvContentPartPr>
              <p14:xfrm>
                <a:off x="4682700" y="1630020"/>
                <a:ext cx="379080" cy="46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226719-28AC-4005-BF40-88B48022606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74060" y="1621020"/>
                  <a:ext cx="396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D2C4F8-70F1-49DB-B550-AC8A0B910493}"/>
                    </a:ext>
                  </a:extLst>
                </p14:cNvPr>
                <p14:cNvContentPartPr/>
                <p14:nvPr/>
              </p14:nvContentPartPr>
              <p14:xfrm>
                <a:off x="4677660" y="1763580"/>
                <a:ext cx="392040" cy="68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D2C4F8-70F1-49DB-B550-AC8A0B91049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69020" y="1754580"/>
                  <a:ext cx="409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8DDA0A6-E2B1-4BF8-BDFD-11673F23F912}"/>
                    </a:ext>
                  </a:extLst>
                </p14:cNvPr>
                <p14:cNvContentPartPr/>
                <p14:nvPr/>
              </p14:nvContentPartPr>
              <p14:xfrm>
                <a:off x="4892220" y="1451460"/>
                <a:ext cx="329400" cy="52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8DDA0A6-E2B1-4BF8-BDFD-11673F23F91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83580" y="1442820"/>
                  <a:ext cx="3470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B7456B-A10B-4105-BE88-5342E2F472A9}"/>
                    </a:ext>
                  </a:extLst>
                </p14:cNvPr>
                <p14:cNvContentPartPr/>
                <p14:nvPr/>
              </p14:nvContentPartPr>
              <p14:xfrm>
                <a:off x="5352660" y="1567380"/>
                <a:ext cx="165240" cy="25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B7456B-A10B-4105-BE88-5342E2F472A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343660" y="1558740"/>
                  <a:ext cx="182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0A3E138-DE42-4E96-8110-E064E7F6DADC}"/>
                    </a:ext>
                  </a:extLst>
                </p14:cNvPr>
                <p14:cNvContentPartPr/>
                <p14:nvPr/>
              </p14:nvContentPartPr>
              <p14:xfrm>
                <a:off x="5626620" y="1506180"/>
                <a:ext cx="100440" cy="334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0A3E138-DE42-4E96-8110-E064E7F6DAD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7980" y="1497540"/>
                  <a:ext cx="118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A59152-58A1-4AF1-AC9B-5D01E164C5AD}"/>
                    </a:ext>
                  </a:extLst>
                </p14:cNvPr>
                <p14:cNvContentPartPr/>
                <p14:nvPr/>
              </p14:nvContentPartPr>
              <p14:xfrm>
                <a:off x="5768100" y="1624620"/>
                <a:ext cx="160200" cy="18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A59152-58A1-4AF1-AC9B-5D01E164C5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59460" y="1615980"/>
                  <a:ext cx="177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4A0BA7-6C20-4EBF-ADC8-94D34E5AED22}"/>
                    </a:ext>
                  </a:extLst>
                </p14:cNvPr>
                <p14:cNvContentPartPr/>
                <p14:nvPr/>
              </p14:nvContentPartPr>
              <p14:xfrm>
                <a:off x="5880780" y="1507980"/>
                <a:ext cx="148680" cy="39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4A0BA7-6C20-4EBF-ADC8-94D34E5AED2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72140" y="1498980"/>
                  <a:ext cx="1663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B9F70D-3BD4-4E07-9C81-F0EEA16E0EB1}"/>
                    </a:ext>
                  </a:extLst>
                </p14:cNvPr>
                <p14:cNvContentPartPr/>
                <p14:nvPr/>
              </p14:nvContentPartPr>
              <p14:xfrm>
                <a:off x="5366340" y="1927020"/>
                <a:ext cx="625680" cy="72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B9F70D-3BD4-4E07-9C81-F0EEA16E0EB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57700" y="1918380"/>
                  <a:ext cx="643320" cy="90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 =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while(i &lt; n)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 = 2 * 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Time Complexity of above program 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1AEDE82-5BD5-4302-BBE8-472D8F644F1C}"/>
                  </a:ext>
                </a:extLst>
              </p14:cNvPr>
              <p14:cNvContentPartPr/>
              <p14:nvPr/>
            </p14:nvContentPartPr>
            <p14:xfrm>
              <a:off x="1936980" y="2525700"/>
              <a:ext cx="1248480" cy="581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1AEDE82-5BD5-4302-BBE8-472D8F644F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8340" y="2516700"/>
                <a:ext cx="12661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B3F722F-BC32-49E7-9756-28C0E56AAB3C}"/>
                  </a:ext>
                </a:extLst>
              </p14:cNvPr>
              <p14:cNvContentPartPr/>
              <p14:nvPr/>
            </p14:nvContentPartPr>
            <p14:xfrm>
              <a:off x="1997460" y="2514540"/>
              <a:ext cx="1308960" cy="640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B3F722F-BC32-49E7-9756-28C0E56AA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8820" y="2505540"/>
                <a:ext cx="1326600" cy="65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977898D-7E86-4DD8-96A6-AD485A9999A3}"/>
              </a:ext>
            </a:extLst>
          </p:cNvPr>
          <p:cNvGrpSpPr/>
          <p:nvPr/>
        </p:nvGrpSpPr>
        <p:grpSpPr>
          <a:xfrm>
            <a:off x="4475340" y="129900"/>
            <a:ext cx="1040400" cy="191520"/>
            <a:chOff x="4475340" y="129900"/>
            <a:chExt cx="104040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8CB98A0-CB61-4E7A-B5C9-3D2223696D66}"/>
                    </a:ext>
                  </a:extLst>
                </p14:cNvPr>
                <p14:cNvContentPartPr/>
                <p14:nvPr/>
              </p14:nvContentPartPr>
              <p14:xfrm>
                <a:off x="4475340" y="133140"/>
                <a:ext cx="376200" cy="188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8CB98A0-CB61-4E7A-B5C9-3D2223696D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66340" y="124500"/>
                  <a:ext cx="393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7A69BA-1425-48A2-824C-811DFABE5816}"/>
                    </a:ext>
                  </a:extLst>
                </p14:cNvPr>
                <p14:cNvContentPartPr/>
                <p14:nvPr/>
              </p14:nvContentPartPr>
              <p14:xfrm>
                <a:off x="4913460" y="189660"/>
                <a:ext cx="109080" cy="11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7A69BA-1425-48A2-824C-811DFABE58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04820" y="180660"/>
                  <a:ext cx="126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C64B93B-1014-46C3-AB6C-8E14A191E7E2}"/>
                    </a:ext>
                  </a:extLst>
                </p14:cNvPr>
                <p14:cNvContentPartPr/>
                <p14:nvPr/>
              </p14:nvContentPartPr>
              <p14:xfrm>
                <a:off x="4944420" y="154020"/>
                <a:ext cx="339120" cy="111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C64B93B-1014-46C3-AB6C-8E14A191E7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35420" y="145380"/>
                  <a:ext cx="356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2ECFCDF-9C33-443A-A0C7-3656E42B7C3B}"/>
                    </a:ext>
                  </a:extLst>
                </p14:cNvPr>
                <p14:cNvContentPartPr/>
                <p14:nvPr/>
              </p14:nvContentPartPr>
              <p14:xfrm>
                <a:off x="5372820" y="129900"/>
                <a:ext cx="142920" cy="137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2ECFCDF-9C33-443A-A0C7-3656E42B7C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63820" y="120900"/>
                  <a:ext cx="1605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B4080E0-11B9-4D65-BEF0-FC7B22A30D98}"/>
              </a:ext>
            </a:extLst>
          </p:cNvPr>
          <p:cNvGrpSpPr/>
          <p:nvPr/>
        </p:nvGrpSpPr>
        <p:grpSpPr>
          <a:xfrm>
            <a:off x="5489100" y="2543700"/>
            <a:ext cx="268200" cy="269280"/>
            <a:chOff x="5489100" y="2543700"/>
            <a:chExt cx="2682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49A2B95-CA24-4E45-8A20-0690CED5A4FA}"/>
                    </a:ext>
                  </a:extLst>
                </p14:cNvPr>
                <p14:cNvContentPartPr/>
                <p14:nvPr/>
              </p14:nvContentPartPr>
              <p14:xfrm>
                <a:off x="5489100" y="2560620"/>
                <a:ext cx="24480" cy="247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49A2B95-CA24-4E45-8A20-0690CED5A4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80460" y="2551980"/>
                  <a:ext cx="42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6D60FC5-864B-4F74-A050-ACDB0B43E276}"/>
                    </a:ext>
                  </a:extLst>
                </p14:cNvPr>
                <p14:cNvContentPartPr/>
                <p14:nvPr/>
              </p14:nvContentPartPr>
              <p14:xfrm>
                <a:off x="5610420" y="2543700"/>
                <a:ext cx="146880" cy="269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D60FC5-864B-4F74-A050-ACDB0B43E2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1420" y="2535060"/>
                  <a:ext cx="1645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A538FC5-966D-4EC9-A85B-61ED2FB66BF0}"/>
              </a:ext>
            </a:extLst>
          </p:cNvPr>
          <p:cNvGrpSpPr/>
          <p:nvPr/>
        </p:nvGrpSpPr>
        <p:grpSpPr>
          <a:xfrm>
            <a:off x="6012900" y="2557020"/>
            <a:ext cx="288720" cy="214200"/>
            <a:chOff x="6012900" y="2557020"/>
            <a:chExt cx="28872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5BC2671-12F9-4078-AC4F-E1FF01491BA3}"/>
                    </a:ext>
                  </a:extLst>
                </p14:cNvPr>
                <p14:cNvContentPartPr/>
                <p14:nvPr/>
              </p14:nvContentPartPr>
              <p14:xfrm>
                <a:off x="6012900" y="2679780"/>
                <a:ext cx="288720" cy="6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5BC2671-12F9-4078-AC4F-E1FF01491BA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4260" y="2671140"/>
                  <a:ext cx="306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1C76B4-2BBB-480A-9A64-E1390CC93C6F}"/>
                    </a:ext>
                  </a:extLst>
                </p14:cNvPr>
                <p14:cNvContentPartPr/>
                <p14:nvPr/>
              </p14:nvContentPartPr>
              <p14:xfrm>
                <a:off x="6022980" y="2557020"/>
                <a:ext cx="243360" cy="214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1C76B4-2BBB-480A-9A64-E1390CC93C6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14340" y="2548020"/>
                  <a:ext cx="2610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F596C9-BC36-48E2-8728-D583A448FF99}"/>
              </a:ext>
            </a:extLst>
          </p:cNvPr>
          <p:cNvGrpSpPr/>
          <p:nvPr/>
        </p:nvGrpSpPr>
        <p:grpSpPr>
          <a:xfrm>
            <a:off x="6519780" y="2427780"/>
            <a:ext cx="2196000" cy="332280"/>
            <a:chOff x="6519780" y="2427780"/>
            <a:chExt cx="21960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FB70D40-874D-4F5E-9AA3-27C04DB2C9BE}"/>
                    </a:ext>
                  </a:extLst>
                </p14:cNvPr>
                <p14:cNvContentPartPr/>
                <p14:nvPr/>
              </p14:nvContentPartPr>
              <p14:xfrm>
                <a:off x="6519780" y="2589060"/>
                <a:ext cx="171000" cy="165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FB70D40-874D-4F5E-9AA3-27C04DB2C9B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10780" y="2580060"/>
                  <a:ext cx="188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FF9B6D4-901C-4094-BDA5-92B90B2F2C61}"/>
                    </a:ext>
                  </a:extLst>
                </p14:cNvPr>
                <p14:cNvContentPartPr/>
                <p14:nvPr/>
              </p14:nvContentPartPr>
              <p14:xfrm>
                <a:off x="6783300" y="2565660"/>
                <a:ext cx="332640" cy="190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FF9B6D4-901C-4094-BDA5-92B90B2F2C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74660" y="2557020"/>
                  <a:ext cx="350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490A386-34DB-4F2C-8D08-0B5F2A16B33A}"/>
                    </a:ext>
                  </a:extLst>
                </p14:cNvPr>
                <p14:cNvContentPartPr/>
                <p14:nvPr/>
              </p14:nvContentPartPr>
              <p14:xfrm>
                <a:off x="7078140" y="2622540"/>
                <a:ext cx="130320" cy="11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490A386-34DB-4F2C-8D08-0B5F2A16B33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69500" y="2613900"/>
                  <a:ext cx="147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B25BC-EAF9-4E1E-8C25-0F5A316B564C}"/>
                    </a:ext>
                  </a:extLst>
                </p14:cNvPr>
                <p14:cNvContentPartPr/>
                <p14:nvPr/>
              </p14:nvContentPartPr>
              <p14:xfrm>
                <a:off x="7400340" y="2427780"/>
                <a:ext cx="271800" cy="332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B25BC-EAF9-4E1E-8C25-0F5A316B56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1700" y="2419140"/>
                  <a:ext cx="2894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E98CB34-74DA-45EA-A690-1C2A9890AC55}"/>
                    </a:ext>
                  </a:extLst>
                </p14:cNvPr>
                <p14:cNvContentPartPr/>
                <p14:nvPr/>
              </p14:nvContentPartPr>
              <p14:xfrm>
                <a:off x="7645140" y="2645220"/>
                <a:ext cx="137880" cy="45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E98CB34-74DA-45EA-A690-1C2A9890AC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36140" y="2636220"/>
                  <a:ext cx="155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09850D0-9689-422B-BD0E-2807863AC1F7}"/>
                    </a:ext>
                  </a:extLst>
                </p14:cNvPr>
                <p14:cNvContentPartPr/>
                <p14:nvPr/>
              </p14:nvContentPartPr>
              <p14:xfrm>
                <a:off x="7989660" y="2470980"/>
                <a:ext cx="60840" cy="214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09850D0-9689-422B-BD0E-2807863AC1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80660" y="2462340"/>
                  <a:ext cx="78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07253F-111C-4463-B29E-46A96C34A60E}"/>
                    </a:ext>
                  </a:extLst>
                </p14:cNvPr>
                <p14:cNvContentPartPr/>
                <p14:nvPr/>
              </p14:nvContentPartPr>
              <p14:xfrm>
                <a:off x="8126100" y="2531100"/>
                <a:ext cx="322920" cy="154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07253F-111C-4463-B29E-46A96C34A6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7100" y="2522460"/>
                  <a:ext cx="340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7042066-F40E-41DC-9A1C-25437E4252F1}"/>
                    </a:ext>
                  </a:extLst>
                </p14:cNvPr>
                <p14:cNvContentPartPr/>
                <p14:nvPr/>
              </p14:nvContentPartPr>
              <p14:xfrm>
                <a:off x="8507340" y="2525700"/>
                <a:ext cx="22320" cy="216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7042066-F40E-41DC-9A1C-25437E4252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98700" y="2516700"/>
                  <a:ext cx="39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98E7304-1D0D-4598-8245-ED16A340021C}"/>
                    </a:ext>
                  </a:extLst>
                </p14:cNvPr>
                <p14:cNvContentPartPr/>
                <p14:nvPr/>
              </p14:nvContentPartPr>
              <p14:xfrm>
                <a:off x="8514180" y="2470980"/>
                <a:ext cx="201600" cy="177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98E7304-1D0D-4598-8245-ED16A34002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05180" y="2462340"/>
                  <a:ext cx="2192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150A0E3-7283-40D0-A700-4E6D02576715}"/>
              </a:ext>
            </a:extLst>
          </p:cNvPr>
          <p:cNvGrpSpPr/>
          <p:nvPr/>
        </p:nvGrpSpPr>
        <p:grpSpPr>
          <a:xfrm>
            <a:off x="4837500" y="733620"/>
            <a:ext cx="697680" cy="1638360"/>
            <a:chOff x="4837500" y="733620"/>
            <a:chExt cx="697680" cy="16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05BA666-74C7-4D66-9242-78EBCDA5F2FE}"/>
                    </a:ext>
                  </a:extLst>
                </p14:cNvPr>
                <p14:cNvContentPartPr/>
                <p14:nvPr/>
              </p14:nvContentPartPr>
              <p14:xfrm>
                <a:off x="5197500" y="859260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05BA666-74C7-4D66-9242-78EBCDA5F2F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88860" y="850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C51079-7F5D-4DF1-ACDD-74E3F278BE5C}"/>
                    </a:ext>
                  </a:extLst>
                </p14:cNvPr>
                <p14:cNvContentPartPr/>
                <p14:nvPr/>
              </p14:nvContentPartPr>
              <p14:xfrm>
                <a:off x="5193540" y="817500"/>
                <a:ext cx="12960" cy="130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C51079-7F5D-4DF1-ACDD-74E3F278BE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84900" y="808860"/>
                  <a:ext cx="30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A0FE23B-0DBE-483E-A335-8B2784E535D1}"/>
                    </a:ext>
                  </a:extLst>
                </p14:cNvPr>
                <p14:cNvContentPartPr/>
                <p14:nvPr/>
              </p14:nvContentPartPr>
              <p14:xfrm>
                <a:off x="5202900" y="1191540"/>
                <a:ext cx="197280" cy="175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A0FE23B-0DBE-483E-A335-8B2784E535D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93900" y="1182900"/>
                  <a:ext cx="214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56C14A0-DA7A-425B-AAEC-64B7AC2C9F03}"/>
                    </a:ext>
                  </a:extLst>
                </p14:cNvPr>
                <p14:cNvContentPartPr/>
                <p14:nvPr/>
              </p14:nvContentPartPr>
              <p14:xfrm>
                <a:off x="5286780" y="1559100"/>
                <a:ext cx="160200" cy="291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56C14A0-DA7A-425B-AAEC-64B7AC2C9F0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78140" y="1550460"/>
                  <a:ext cx="1778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A98AD1C-4690-4BA8-BBB6-7A1139F296B6}"/>
                    </a:ext>
                  </a:extLst>
                </p14:cNvPr>
                <p14:cNvContentPartPr/>
                <p14:nvPr/>
              </p14:nvContentPartPr>
              <p14:xfrm>
                <a:off x="5356260" y="2071020"/>
                <a:ext cx="178920" cy="243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A98AD1C-4690-4BA8-BBB6-7A1139F296B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47260" y="2062020"/>
                  <a:ext cx="196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2E47B3D-988E-4FE4-95A4-60BE512D639E}"/>
                    </a:ext>
                  </a:extLst>
                </p14:cNvPr>
                <p14:cNvContentPartPr/>
                <p14:nvPr/>
              </p14:nvContentPartPr>
              <p14:xfrm>
                <a:off x="4837500" y="735420"/>
                <a:ext cx="384480" cy="1636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2E47B3D-988E-4FE4-95A4-60BE512D639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28860" y="726420"/>
                  <a:ext cx="402120" cy="16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740289-7F36-434D-A9C4-B1615F9D0B6C}"/>
                    </a:ext>
                  </a:extLst>
                </p14:cNvPr>
                <p14:cNvContentPartPr/>
                <p14:nvPr/>
              </p14:nvContentPartPr>
              <p14:xfrm>
                <a:off x="5086260" y="778620"/>
                <a:ext cx="246960" cy="183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740289-7F36-434D-A9C4-B1615F9D0B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77620" y="769620"/>
                  <a:ext cx="264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67C46E7-E47F-41A0-AC72-C80232D5B55D}"/>
                    </a:ext>
                  </a:extLst>
                </p14:cNvPr>
                <p14:cNvContentPartPr/>
                <p14:nvPr/>
              </p14:nvContentPartPr>
              <p14:xfrm>
                <a:off x="5080500" y="733620"/>
                <a:ext cx="244440" cy="193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67C46E7-E47F-41A0-AC72-C80232D5B5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71860" y="724980"/>
                  <a:ext cx="262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B23F338-E91F-4D4F-BF08-76CC53D21D7B}"/>
                    </a:ext>
                  </a:extLst>
                </p14:cNvPr>
                <p14:cNvContentPartPr/>
                <p14:nvPr/>
              </p14:nvContentPartPr>
              <p14:xfrm>
                <a:off x="5032620" y="930540"/>
                <a:ext cx="243000" cy="6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B23F338-E91F-4D4F-BF08-76CC53D21D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23620" y="921540"/>
                  <a:ext cx="260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15851F3-DA71-4C9C-9D06-E232076F0F20}"/>
                    </a:ext>
                  </a:extLst>
                </p14:cNvPr>
                <p14:cNvContentPartPr/>
                <p14:nvPr/>
              </p14:nvContentPartPr>
              <p14:xfrm>
                <a:off x="5043420" y="893820"/>
                <a:ext cx="281880" cy="50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15851F3-DA71-4C9C-9D06-E232076F0F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34780" y="884820"/>
                  <a:ext cx="29952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DFAB197-758B-44E7-A1F0-60F55AA5DDCF}"/>
                  </a:ext>
                </a:extLst>
              </p14:cNvPr>
              <p14:cNvContentPartPr/>
              <p14:nvPr/>
            </p14:nvContentPartPr>
            <p14:xfrm>
              <a:off x="6425820" y="212340"/>
              <a:ext cx="1952280" cy="1019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DFAB197-758B-44E7-A1F0-60F55AA5DDC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16820" y="203700"/>
                <a:ext cx="1969920" cy="10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B1968D5-AF6B-45CD-8B89-56B4241B32D6}"/>
                  </a:ext>
                </a:extLst>
              </p14:cNvPr>
              <p14:cNvContentPartPr/>
              <p14:nvPr/>
            </p14:nvContentPartPr>
            <p14:xfrm>
              <a:off x="8143740" y="98580"/>
              <a:ext cx="173520" cy="127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B1968D5-AF6B-45CD-8B89-56B4241B32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34740" y="89580"/>
                <a:ext cx="19116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B54168F-DCC6-4321-9E26-FBDB294B3D51}"/>
              </a:ext>
            </a:extLst>
          </p:cNvPr>
          <p:cNvGrpSpPr/>
          <p:nvPr/>
        </p:nvGrpSpPr>
        <p:grpSpPr>
          <a:xfrm>
            <a:off x="6702660" y="606900"/>
            <a:ext cx="2390760" cy="1653840"/>
            <a:chOff x="6702660" y="606900"/>
            <a:chExt cx="2390760" cy="16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E495BA-7D43-4B5A-BF88-2D9E0C62B97C}"/>
                    </a:ext>
                  </a:extLst>
                </p14:cNvPr>
                <p14:cNvContentPartPr/>
                <p14:nvPr/>
              </p14:nvContentPartPr>
              <p14:xfrm>
                <a:off x="7759260" y="859980"/>
                <a:ext cx="248040" cy="29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E495BA-7D43-4B5A-BF88-2D9E0C62B97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50260" y="850980"/>
                  <a:ext cx="265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BAB8F91-5182-4BC4-92A4-D8BD60EFF9E5}"/>
                    </a:ext>
                  </a:extLst>
                </p14:cNvPr>
                <p14:cNvContentPartPr/>
                <p14:nvPr/>
              </p14:nvContentPartPr>
              <p14:xfrm>
                <a:off x="6899940" y="1444620"/>
                <a:ext cx="275760" cy="182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BAB8F91-5182-4BC4-92A4-D8BD60EFF9E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91300" y="1435980"/>
                  <a:ext cx="293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06680B9-9944-4999-91E3-A57475F67E20}"/>
                    </a:ext>
                  </a:extLst>
                </p14:cNvPr>
                <p14:cNvContentPartPr/>
                <p14:nvPr/>
              </p14:nvContentPartPr>
              <p14:xfrm>
                <a:off x="7262460" y="1461540"/>
                <a:ext cx="174960" cy="406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06680B9-9944-4999-91E3-A57475F67E2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53820" y="1452900"/>
                  <a:ext cx="1926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F270B07-872A-4337-9127-8280818E0920}"/>
                    </a:ext>
                  </a:extLst>
                </p14:cNvPr>
                <p14:cNvContentPartPr/>
                <p14:nvPr/>
              </p14:nvContentPartPr>
              <p14:xfrm>
                <a:off x="7543980" y="1686180"/>
                <a:ext cx="196560" cy="145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F270B07-872A-4337-9127-8280818E092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35340" y="1677540"/>
                  <a:ext cx="214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E093080-E099-4802-935D-53145C575DD1}"/>
                    </a:ext>
                  </a:extLst>
                </p14:cNvPr>
                <p14:cNvContentPartPr/>
                <p14:nvPr/>
              </p14:nvContentPartPr>
              <p14:xfrm>
                <a:off x="6702660" y="673860"/>
                <a:ext cx="159120" cy="234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E093080-E099-4802-935D-53145C575DD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94020" y="664860"/>
                  <a:ext cx="176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3C861FC-FD62-4CF7-AFA3-C2B4055587F0}"/>
                    </a:ext>
                  </a:extLst>
                </p14:cNvPr>
                <p14:cNvContentPartPr/>
                <p14:nvPr/>
              </p14:nvContentPartPr>
              <p14:xfrm>
                <a:off x="6898140" y="772500"/>
                <a:ext cx="143280" cy="129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3C861FC-FD62-4CF7-AFA3-C2B4055587F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89140" y="763500"/>
                  <a:ext cx="160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1996608-2839-4CE0-95BB-0B71F1471FF6}"/>
                    </a:ext>
                  </a:extLst>
                </p14:cNvPr>
                <p14:cNvContentPartPr/>
                <p14:nvPr/>
              </p14:nvContentPartPr>
              <p14:xfrm>
                <a:off x="7099380" y="740460"/>
                <a:ext cx="199800" cy="392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1996608-2839-4CE0-95BB-0B71F1471FF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90380" y="731460"/>
                  <a:ext cx="2174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C6A48BA-F771-4BD5-A336-2CD7EFA25942}"/>
                    </a:ext>
                  </a:extLst>
                </p14:cNvPr>
                <p14:cNvContentPartPr/>
                <p14:nvPr/>
              </p14:nvContentPartPr>
              <p14:xfrm>
                <a:off x="7617060" y="606900"/>
                <a:ext cx="52560" cy="179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C6A48BA-F771-4BD5-A336-2CD7EFA2594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08060" y="598260"/>
                  <a:ext cx="70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F328BBA-DA85-450D-A734-69A13028973B}"/>
                    </a:ext>
                  </a:extLst>
                </p14:cNvPr>
                <p14:cNvContentPartPr/>
                <p14:nvPr/>
              </p14:nvContentPartPr>
              <p14:xfrm>
                <a:off x="7744140" y="619140"/>
                <a:ext cx="199080" cy="149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F328BBA-DA85-450D-A734-69A13028973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35500" y="610140"/>
                  <a:ext cx="216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6855706-271F-4B6A-902B-2A05F0A85DF3}"/>
                    </a:ext>
                  </a:extLst>
                </p14:cNvPr>
                <p14:cNvContentPartPr/>
                <p14:nvPr/>
              </p14:nvContentPartPr>
              <p14:xfrm>
                <a:off x="7412940" y="910020"/>
                <a:ext cx="200520" cy="166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6855706-271F-4B6A-902B-2A05F0A85DF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04300" y="901380"/>
                  <a:ext cx="218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02F68F1-19B8-4ED3-B9AE-E0BD04A0BF69}"/>
                    </a:ext>
                  </a:extLst>
                </p14:cNvPr>
                <p14:cNvContentPartPr/>
                <p14:nvPr/>
              </p14:nvContentPartPr>
              <p14:xfrm>
                <a:off x="7784460" y="1380540"/>
                <a:ext cx="180360" cy="197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02F68F1-19B8-4ED3-B9AE-E0BD04A0BF6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75820" y="1371900"/>
                  <a:ext cx="198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8D3E23F-9D5B-454F-A6C8-06242E580546}"/>
                    </a:ext>
                  </a:extLst>
                </p14:cNvPr>
                <p14:cNvContentPartPr/>
                <p14:nvPr/>
              </p14:nvContentPartPr>
              <p14:xfrm>
                <a:off x="8071380" y="1222140"/>
                <a:ext cx="138600" cy="183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8D3E23F-9D5B-454F-A6C8-06242E58054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62740" y="1213140"/>
                  <a:ext cx="156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C08EE35-6DEA-4C4E-8A6D-7E9C017FEB06}"/>
                    </a:ext>
                  </a:extLst>
                </p14:cNvPr>
                <p14:cNvContentPartPr/>
                <p14:nvPr/>
              </p14:nvContentPartPr>
              <p14:xfrm>
                <a:off x="8390340" y="1150140"/>
                <a:ext cx="247320" cy="138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C08EE35-6DEA-4C4E-8A6D-7E9C017FEB0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81700" y="1141140"/>
                  <a:ext cx="264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5FBD00-2903-4770-9CD1-51506B89F437}"/>
                    </a:ext>
                  </a:extLst>
                </p14:cNvPr>
                <p14:cNvContentPartPr/>
                <p14:nvPr/>
              </p14:nvContentPartPr>
              <p14:xfrm>
                <a:off x="8679780" y="1150140"/>
                <a:ext cx="143640" cy="119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5FBD00-2903-4770-9CD1-51506B89F43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70780" y="1141500"/>
                  <a:ext cx="161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FFBF7A0-B88C-4BBC-9110-38144092AFC7}"/>
                    </a:ext>
                  </a:extLst>
                </p14:cNvPr>
                <p14:cNvContentPartPr/>
                <p14:nvPr/>
              </p14:nvContentPartPr>
              <p14:xfrm>
                <a:off x="8860500" y="1134660"/>
                <a:ext cx="170640" cy="156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FFBF7A0-B88C-4BBC-9110-38144092AFC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851860" y="1125660"/>
                  <a:ext cx="18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5E4D614-02B3-4D23-99AE-B964D4526DDE}"/>
                    </a:ext>
                  </a:extLst>
                </p14:cNvPr>
                <p14:cNvContentPartPr/>
                <p14:nvPr/>
              </p14:nvContentPartPr>
              <p14:xfrm>
                <a:off x="8122860" y="799500"/>
                <a:ext cx="970560" cy="703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5E4D614-02B3-4D23-99AE-B964D4526DD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14220" y="790500"/>
                  <a:ext cx="98820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ABED1CE-7AD3-4B82-8454-FE3758EB4072}"/>
                    </a:ext>
                  </a:extLst>
                </p14:cNvPr>
                <p14:cNvContentPartPr/>
                <p14:nvPr/>
              </p14:nvContentPartPr>
              <p14:xfrm>
                <a:off x="6741900" y="1887420"/>
                <a:ext cx="138960" cy="235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ABED1CE-7AD3-4B82-8454-FE3758EB407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900" y="1878780"/>
                  <a:ext cx="156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7C9F52F-5322-4DDC-8C45-BDCCAC729BB1}"/>
                    </a:ext>
                  </a:extLst>
                </p14:cNvPr>
                <p14:cNvContentPartPr/>
                <p14:nvPr/>
              </p14:nvContentPartPr>
              <p14:xfrm>
                <a:off x="7039620" y="1973820"/>
                <a:ext cx="148680" cy="149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7C9F52F-5322-4DDC-8C45-BDCCAC729BB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30980" y="1965180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D828B3-1B8D-4089-9997-A6C0B8C59FB0}"/>
                    </a:ext>
                  </a:extLst>
                </p14:cNvPr>
                <p14:cNvContentPartPr/>
                <p14:nvPr/>
              </p14:nvContentPartPr>
              <p14:xfrm>
                <a:off x="6995340" y="1992180"/>
                <a:ext cx="309240" cy="117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D828B3-1B8D-4089-9997-A6C0B8C59F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86700" y="1983180"/>
                  <a:ext cx="326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0AB3513-A0F9-40AE-A844-2BB431B01554}"/>
                    </a:ext>
                  </a:extLst>
                </p14:cNvPr>
                <p14:cNvContentPartPr/>
                <p14:nvPr/>
              </p14:nvContentPartPr>
              <p14:xfrm>
                <a:off x="7501500" y="1883100"/>
                <a:ext cx="277920" cy="207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0AB3513-A0F9-40AE-A844-2BB431B015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92860" y="1874100"/>
                  <a:ext cx="295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856A3BA-A7DA-433C-B37D-1E01CC2B390D}"/>
                    </a:ext>
                  </a:extLst>
                </p14:cNvPr>
                <p14:cNvContentPartPr/>
                <p14:nvPr/>
              </p14:nvContentPartPr>
              <p14:xfrm>
                <a:off x="7862580" y="1950420"/>
                <a:ext cx="111240" cy="310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856A3BA-A7DA-433C-B37D-1E01CC2B390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53580" y="1941420"/>
                  <a:ext cx="128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F72CCB5-B652-4373-9E7C-D9F77C23C124}"/>
                    </a:ext>
                  </a:extLst>
                </p14:cNvPr>
                <p14:cNvContentPartPr/>
                <p14:nvPr/>
              </p14:nvContentPartPr>
              <p14:xfrm>
                <a:off x="8165700" y="1828740"/>
                <a:ext cx="160200" cy="164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F72CCB5-B652-4373-9E7C-D9F77C23C12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57060" y="1819740"/>
                  <a:ext cx="177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B2B9F6C-B16D-49DD-B8AD-47491102658C}"/>
                    </a:ext>
                  </a:extLst>
                </p14:cNvPr>
                <p14:cNvContentPartPr/>
                <p14:nvPr/>
              </p14:nvContentPartPr>
              <p14:xfrm>
                <a:off x="8055180" y="2125380"/>
                <a:ext cx="222480" cy="84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B2B9F6C-B16D-49DD-B8AD-47491102658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6180" y="2116740"/>
                  <a:ext cx="240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F47F935-DAD1-437A-8B30-EF30152EE079}"/>
                    </a:ext>
                  </a:extLst>
                </p14:cNvPr>
                <p14:cNvContentPartPr/>
                <p14:nvPr/>
              </p14:nvContentPartPr>
              <p14:xfrm>
                <a:off x="7386300" y="1806060"/>
                <a:ext cx="978840" cy="370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F47F935-DAD1-437A-8B30-EF30152EE07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77660" y="1797060"/>
                  <a:ext cx="996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2A6E149-3548-4365-A085-C0B2AC9BD959}"/>
                    </a:ext>
                  </a:extLst>
                </p14:cNvPr>
                <p14:cNvContentPartPr/>
                <p14:nvPr/>
              </p14:nvContentPartPr>
              <p14:xfrm>
                <a:off x="8468100" y="1819740"/>
                <a:ext cx="52200" cy="148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2A6E149-3548-4365-A085-C0B2AC9BD9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59100" y="1810740"/>
                  <a:ext cx="69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D6A990A-03EC-4EE1-8DDA-BB82F385153F}"/>
                    </a:ext>
                  </a:extLst>
                </p14:cNvPr>
                <p14:cNvContentPartPr/>
                <p14:nvPr/>
              </p14:nvContentPartPr>
              <p14:xfrm>
                <a:off x="8659620" y="1939260"/>
                <a:ext cx="97560" cy="8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D6A990A-03EC-4EE1-8DDA-BB82F38515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50620" y="1930620"/>
                  <a:ext cx="115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9243F49-D6DC-4DD0-80C7-C47365073EF9}"/>
                    </a:ext>
                  </a:extLst>
                </p14:cNvPr>
                <p14:cNvContentPartPr/>
                <p14:nvPr/>
              </p14:nvContentPartPr>
              <p14:xfrm>
                <a:off x="8662500" y="1997220"/>
                <a:ext cx="128520" cy="9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9243F49-D6DC-4DD0-80C7-C47365073E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3500" y="1988580"/>
                  <a:ext cx="146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2EA7365-1BC3-4992-96CD-18EC875B55F4}"/>
                    </a:ext>
                  </a:extLst>
                </p14:cNvPr>
                <p14:cNvContentPartPr/>
                <p14:nvPr/>
              </p14:nvContentPartPr>
              <p14:xfrm>
                <a:off x="8842500" y="1866540"/>
                <a:ext cx="98280" cy="187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2EA7365-1BC3-4992-96CD-18EC875B55F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33500" y="1857540"/>
                  <a:ext cx="115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A01EE49-0BB7-4EF8-9A34-33F1D3FD7D94}"/>
                    </a:ext>
                  </a:extLst>
                </p14:cNvPr>
                <p14:cNvContentPartPr/>
                <p14:nvPr/>
              </p14:nvContentPartPr>
              <p14:xfrm>
                <a:off x="8803980" y="2111700"/>
                <a:ext cx="253440" cy="7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A01EE49-0BB7-4EF8-9A34-33F1D3FD7D9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94980" y="2102700"/>
                  <a:ext cx="2710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18CB31E-8448-440A-8886-7D3C21DBB530}"/>
              </a:ext>
            </a:extLst>
          </p:cNvPr>
          <p:cNvGrpSpPr/>
          <p:nvPr/>
        </p:nvGrpSpPr>
        <p:grpSpPr>
          <a:xfrm>
            <a:off x="2367540" y="643260"/>
            <a:ext cx="1861920" cy="807840"/>
            <a:chOff x="2367540" y="643260"/>
            <a:chExt cx="186192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97C89FE-3A39-4A7A-8983-56F9F5B01B1D}"/>
                    </a:ext>
                  </a:extLst>
                </p14:cNvPr>
                <p14:cNvContentPartPr/>
                <p14:nvPr/>
              </p14:nvContentPartPr>
              <p14:xfrm>
                <a:off x="2367540" y="857820"/>
                <a:ext cx="303120" cy="314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97C89FE-3A39-4A7A-8983-56F9F5B01B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58900" y="848820"/>
                  <a:ext cx="320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FD27C19-AB3D-43CA-AFF3-6C242CC5F6CA}"/>
                    </a:ext>
                  </a:extLst>
                </p14:cNvPr>
                <p14:cNvContentPartPr/>
                <p14:nvPr/>
              </p14:nvContentPartPr>
              <p14:xfrm>
                <a:off x="2765700" y="824340"/>
                <a:ext cx="296280" cy="409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FD27C19-AB3D-43CA-AFF3-6C242CC5F6C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757060" y="815700"/>
                  <a:ext cx="313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76579C8-1243-4594-86EE-733341DE6FD5}"/>
                    </a:ext>
                  </a:extLst>
                </p14:cNvPr>
                <p14:cNvContentPartPr/>
                <p14:nvPr/>
              </p14:nvContentPartPr>
              <p14:xfrm>
                <a:off x="3113460" y="901740"/>
                <a:ext cx="38520" cy="21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76579C8-1243-4594-86EE-733341DE6F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04460" y="892740"/>
                  <a:ext cx="56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C5D0C0E-749A-4D4B-814B-D4CD13F1ECAE}"/>
                    </a:ext>
                  </a:extLst>
                </p14:cNvPr>
                <p14:cNvContentPartPr/>
                <p14:nvPr/>
              </p14:nvContentPartPr>
              <p14:xfrm>
                <a:off x="3251340" y="991020"/>
                <a:ext cx="157680" cy="151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C5D0C0E-749A-4D4B-814B-D4CD13F1ECA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42340" y="982020"/>
                  <a:ext cx="175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EAA12D4-7300-4065-86D3-15D722596BA9}"/>
                    </a:ext>
                  </a:extLst>
                </p14:cNvPr>
                <p14:cNvContentPartPr/>
                <p14:nvPr/>
              </p14:nvContentPartPr>
              <p14:xfrm>
                <a:off x="3469860" y="961140"/>
                <a:ext cx="176400" cy="417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EAA12D4-7300-4065-86D3-15D722596BA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61220" y="952140"/>
                  <a:ext cx="1940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533E36E-EFBD-49EA-BFB0-D2D564A718C5}"/>
                    </a:ext>
                  </a:extLst>
                </p14:cNvPr>
                <p14:cNvContentPartPr/>
                <p14:nvPr/>
              </p14:nvContentPartPr>
              <p14:xfrm>
                <a:off x="3809700" y="898860"/>
                <a:ext cx="176400" cy="195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533E36E-EFBD-49EA-BFB0-D2D564A718C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800700" y="889860"/>
                  <a:ext cx="194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35FD5F-7ECC-4752-9052-00451A340DE9}"/>
                    </a:ext>
                  </a:extLst>
                </p14:cNvPr>
                <p14:cNvContentPartPr/>
                <p14:nvPr/>
              </p14:nvContentPartPr>
              <p14:xfrm>
                <a:off x="3667500" y="1206300"/>
                <a:ext cx="236160" cy="114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35FD5F-7ECC-4752-9052-00451A340DE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58500" y="1197660"/>
                  <a:ext cx="253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45A3CBE-91BD-4FC9-9447-AFED0B9D37B8}"/>
                    </a:ext>
                  </a:extLst>
                </p14:cNvPr>
                <p14:cNvContentPartPr/>
                <p14:nvPr/>
              </p14:nvContentPartPr>
              <p14:xfrm>
                <a:off x="4033980" y="643260"/>
                <a:ext cx="195480" cy="657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45A3CBE-91BD-4FC9-9447-AFED0B9D37B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25340" y="634260"/>
                  <a:ext cx="2131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AF2EC86-D1E1-46B7-85A9-29D6E732BDE4}"/>
                    </a:ext>
                  </a:extLst>
                </p14:cNvPr>
                <p14:cNvContentPartPr/>
                <p14:nvPr/>
              </p14:nvContentPartPr>
              <p14:xfrm>
                <a:off x="3850740" y="1126740"/>
                <a:ext cx="162360" cy="13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AF2EC86-D1E1-46B7-85A9-29D6E732BDE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842100" y="1118100"/>
                  <a:ext cx="180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3F61327-02D9-490B-83AD-E0E17FB35947}"/>
                    </a:ext>
                  </a:extLst>
                </p14:cNvPr>
                <p14:cNvContentPartPr/>
                <p14:nvPr/>
              </p14:nvContentPartPr>
              <p14:xfrm>
                <a:off x="3673980" y="1427340"/>
                <a:ext cx="194040" cy="2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3F61327-02D9-490B-83AD-E0E17FB3594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64980" y="1418700"/>
                  <a:ext cx="2116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091F2D8-27E8-421D-8D91-CDD8D46856D3}"/>
              </a:ext>
            </a:extLst>
          </p:cNvPr>
          <p:cNvGrpSpPr/>
          <p:nvPr/>
        </p:nvGrpSpPr>
        <p:grpSpPr>
          <a:xfrm>
            <a:off x="1155420" y="1624620"/>
            <a:ext cx="1523880" cy="523080"/>
            <a:chOff x="1155420" y="1624620"/>
            <a:chExt cx="152388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40226A7-BDAF-43D6-8378-696A9840CE7B}"/>
                    </a:ext>
                  </a:extLst>
                </p14:cNvPr>
                <p14:cNvContentPartPr/>
                <p14:nvPr/>
              </p14:nvContentPartPr>
              <p14:xfrm>
                <a:off x="1155420" y="1624620"/>
                <a:ext cx="742680" cy="462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40226A7-BDAF-43D6-8378-696A9840CE7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46780" y="1615980"/>
                  <a:ext cx="7603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2FB4DBF-889F-4196-9AE5-4DE467D48089}"/>
                    </a:ext>
                  </a:extLst>
                </p14:cNvPr>
                <p14:cNvContentPartPr/>
                <p14:nvPr/>
              </p14:nvContentPartPr>
              <p14:xfrm>
                <a:off x="2119500" y="1893540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2FB4DBF-889F-4196-9AE5-4DE467D480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10860" y="1884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8F0735E-7EE8-4F78-BB31-B7F783A4679A}"/>
                    </a:ext>
                  </a:extLst>
                </p14:cNvPr>
                <p14:cNvContentPartPr/>
                <p14:nvPr/>
              </p14:nvContentPartPr>
              <p14:xfrm>
                <a:off x="1943460" y="2032140"/>
                <a:ext cx="24480" cy="115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8F0735E-7EE8-4F78-BB31-B7F783A4679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34460" y="2023500"/>
                  <a:ext cx="42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F8E51E-F1B8-4307-8352-823E90111704}"/>
                    </a:ext>
                  </a:extLst>
                </p14:cNvPr>
                <p14:cNvContentPartPr/>
                <p14:nvPr/>
              </p14:nvContentPartPr>
              <p14:xfrm>
                <a:off x="2104020" y="1978140"/>
                <a:ext cx="99720" cy="1537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F8E51E-F1B8-4307-8352-823E901117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95020" y="1969500"/>
                  <a:ext cx="117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ADC4A56-C645-48D7-8EB5-3A539684B0B8}"/>
                    </a:ext>
                  </a:extLst>
                </p14:cNvPr>
                <p14:cNvContentPartPr/>
                <p14:nvPr/>
              </p14:nvContentPartPr>
              <p14:xfrm>
                <a:off x="2403540" y="1968780"/>
                <a:ext cx="4320" cy="5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ADC4A56-C645-48D7-8EB5-3A539684B0B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94540" y="1959780"/>
                  <a:ext cx="2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67C73E4-59B0-49FB-8676-7C4331B831DB}"/>
                    </a:ext>
                  </a:extLst>
                </p14:cNvPr>
                <p14:cNvContentPartPr/>
                <p14:nvPr/>
              </p14:nvContentPartPr>
              <p14:xfrm>
                <a:off x="2407500" y="1968780"/>
                <a:ext cx="36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67C73E4-59B0-49FB-8676-7C4331B831D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8500" y="195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15A8FCC-72A8-40C6-96E9-7834206D076E}"/>
                    </a:ext>
                  </a:extLst>
                </p14:cNvPr>
                <p14:cNvContentPartPr/>
                <p14:nvPr/>
              </p14:nvContentPartPr>
              <p14:xfrm>
                <a:off x="2320380" y="1955100"/>
                <a:ext cx="130320" cy="178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15A8FCC-72A8-40C6-96E9-7834206D076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11380" y="1946460"/>
                  <a:ext cx="147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CB781A4-6944-4CF7-8E12-B7B3EC46F0DD}"/>
                    </a:ext>
                  </a:extLst>
                </p14:cNvPr>
                <p14:cNvContentPartPr/>
                <p14:nvPr/>
              </p14:nvContentPartPr>
              <p14:xfrm>
                <a:off x="2554740" y="1944300"/>
                <a:ext cx="124560" cy="184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CB781A4-6944-4CF7-8E12-B7B3EC46F0D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546100" y="1935660"/>
                  <a:ext cx="1422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049A008-841F-45FE-8490-0345C8365118}"/>
              </a:ext>
            </a:extLst>
          </p:cNvPr>
          <p:cNvGrpSpPr/>
          <p:nvPr/>
        </p:nvGrpSpPr>
        <p:grpSpPr>
          <a:xfrm>
            <a:off x="4006620" y="2747460"/>
            <a:ext cx="582120" cy="268920"/>
            <a:chOff x="4006620" y="2747460"/>
            <a:chExt cx="5821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7B9BDDE-CAF0-435B-93AF-A226AEC0090D}"/>
                    </a:ext>
                  </a:extLst>
                </p14:cNvPr>
                <p14:cNvContentPartPr/>
                <p14:nvPr/>
              </p14:nvContentPartPr>
              <p14:xfrm>
                <a:off x="4006620" y="2857260"/>
                <a:ext cx="190080" cy="127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7B9BDDE-CAF0-435B-93AF-A226AEC0090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97980" y="2848620"/>
                  <a:ext cx="207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C322DA3-B003-4DC3-884A-08CFFC6DA0CE}"/>
                    </a:ext>
                  </a:extLst>
                </p14:cNvPr>
                <p14:cNvContentPartPr/>
                <p14:nvPr/>
              </p14:nvContentPartPr>
              <p14:xfrm>
                <a:off x="4040460" y="2747460"/>
                <a:ext cx="79200" cy="2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C322DA3-B003-4DC3-884A-08CFFC6DA0C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31820" y="2738460"/>
                  <a:ext cx="96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FD9A641-AA40-4711-95E8-674B36F30F98}"/>
                    </a:ext>
                  </a:extLst>
                </p14:cNvPr>
                <p14:cNvContentPartPr/>
                <p14:nvPr/>
              </p14:nvContentPartPr>
              <p14:xfrm>
                <a:off x="4299660" y="2864820"/>
                <a:ext cx="115920" cy="8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FD9A641-AA40-4711-95E8-674B36F30F9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290660" y="2856180"/>
                  <a:ext cx="133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59E332C-991D-46EA-9F49-35BE65E42482}"/>
                    </a:ext>
                  </a:extLst>
                </p14:cNvPr>
                <p14:cNvContentPartPr/>
                <p14:nvPr/>
              </p14:nvContentPartPr>
              <p14:xfrm>
                <a:off x="4309020" y="2933580"/>
                <a:ext cx="156240" cy="10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59E332C-991D-46EA-9F49-35BE65E4248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300380" y="2924940"/>
                  <a:ext cx="173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2D2AA3C-66B6-4510-BD26-B575F26FE497}"/>
                    </a:ext>
                  </a:extLst>
                </p14:cNvPr>
                <p14:cNvContentPartPr/>
                <p14:nvPr/>
              </p14:nvContentPartPr>
              <p14:xfrm>
                <a:off x="4541220" y="2802900"/>
                <a:ext cx="47520" cy="213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2D2AA3C-66B6-4510-BD26-B575F26FE49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32220" y="2793900"/>
                  <a:ext cx="6516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3D4D24F-E728-434B-9DD3-D185DD27EBB3}"/>
                  </a:ext>
                </a:extLst>
              </p14:cNvPr>
              <p14:cNvContentPartPr/>
              <p14:nvPr/>
            </p14:nvContentPartPr>
            <p14:xfrm>
              <a:off x="1447740" y="2658180"/>
              <a:ext cx="356400" cy="2739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3D4D24F-E728-434B-9DD3-D185DD27EBB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439100" y="2649540"/>
                <a:ext cx="37404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108179F-4A3B-4475-9945-4587B5F93AFF}"/>
              </a:ext>
            </a:extLst>
          </p:cNvPr>
          <p:cNvGrpSpPr/>
          <p:nvPr/>
        </p:nvGrpSpPr>
        <p:grpSpPr>
          <a:xfrm>
            <a:off x="4034700" y="3217620"/>
            <a:ext cx="773640" cy="291600"/>
            <a:chOff x="4034700" y="3217620"/>
            <a:chExt cx="7736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E511094-9556-40B8-A68B-1D7C5F4A385E}"/>
                    </a:ext>
                  </a:extLst>
                </p14:cNvPr>
                <p14:cNvContentPartPr/>
                <p14:nvPr/>
              </p14:nvContentPartPr>
              <p14:xfrm>
                <a:off x="4034700" y="3340020"/>
                <a:ext cx="155160" cy="138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E511094-9556-40B8-A68B-1D7C5F4A385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26060" y="3331380"/>
                  <a:ext cx="172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30D5CE5-46C1-4432-8F8C-09FB822441FB}"/>
                    </a:ext>
                  </a:extLst>
                </p14:cNvPr>
                <p14:cNvContentPartPr/>
                <p14:nvPr/>
              </p14:nvContentPartPr>
              <p14:xfrm>
                <a:off x="4154220" y="3217620"/>
                <a:ext cx="37800" cy="23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30D5CE5-46C1-4432-8F8C-09FB822441F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145220" y="3208980"/>
                  <a:ext cx="55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C8DB1DD-E836-4AE6-8AE4-A2B47D1AB4A5}"/>
                    </a:ext>
                  </a:extLst>
                </p14:cNvPr>
                <p14:cNvContentPartPr/>
                <p14:nvPr/>
              </p14:nvContentPartPr>
              <p14:xfrm>
                <a:off x="4382460" y="3378900"/>
                <a:ext cx="104400" cy="77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C8DB1DD-E836-4AE6-8AE4-A2B47D1AB4A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73460" y="3369900"/>
                  <a:ext cx="122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178F52F-6C82-421E-99CB-79B1E9A1A97C}"/>
                    </a:ext>
                  </a:extLst>
                </p14:cNvPr>
                <p14:cNvContentPartPr/>
                <p14:nvPr/>
              </p14:nvContentPartPr>
              <p14:xfrm>
                <a:off x="4591260" y="3346500"/>
                <a:ext cx="217080" cy="162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178F52F-6C82-421E-99CB-79B1E9A1A97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82260" y="3337500"/>
                  <a:ext cx="234720" cy="180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 continued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 =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while(i &lt; n)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 = 2 * 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 = 3 * 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                  </a:t>
            </a:r>
            <a:r>
              <a:rPr lang="en" b="1"/>
              <a:t>Time Complexity of above program 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F9CBFB-9656-4C20-AF8F-DD7C0C31E537}"/>
                  </a:ext>
                </a:extLst>
              </p14:cNvPr>
              <p14:cNvContentPartPr/>
              <p14:nvPr/>
            </p14:nvContentPartPr>
            <p14:xfrm>
              <a:off x="3078900" y="2632980"/>
              <a:ext cx="144000" cy="89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F9CBFB-9656-4C20-AF8F-DD7C0C31E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1260" y="2615340"/>
                <a:ext cx="179640" cy="9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AD7C5B4-AC67-48D8-BF46-E4E192BC6BD5}"/>
              </a:ext>
            </a:extLst>
          </p:cNvPr>
          <p:cNvGrpSpPr/>
          <p:nvPr/>
        </p:nvGrpSpPr>
        <p:grpSpPr>
          <a:xfrm>
            <a:off x="5082660" y="489180"/>
            <a:ext cx="2193480" cy="377280"/>
            <a:chOff x="5082660" y="489180"/>
            <a:chExt cx="219348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1F1345-E640-403C-BB7E-5DEA380E0EF6}"/>
                    </a:ext>
                  </a:extLst>
                </p14:cNvPr>
                <p14:cNvContentPartPr/>
                <p14:nvPr/>
              </p14:nvContentPartPr>
              <p14:xfrm>
                <a:off x="5082660" y="544260"/>
                <a:ext cx="359640" cy="213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1F1345-E640-403C-BB7E-5DEA380E0E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64660" y="526620"/>
                  <a:ext cx="39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0FBF03-1662-48FB-A164-48DD750108FE}"/>
                    </a:ext>
                  </a:extLst>
                </p14:cNvPr>
                <p14:cNvContentPartPr/>
                <p14:nvPr/>
              </p14:nvContentPartPr>
              <p14:xfrm>
                <a:off x="5499900" y="631380"/>
                <a:ext cx="142920" cy="1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0FBF03-1662-48FB-A164-48DD750108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1900" y="613380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174369-0D2A-442C-ACF4-76A146086F1D}"/>
                    </a:ext>
                  </a:extLst>
                </p14:cNvPr>
                <p14:cNvContentPartPr/>
                <p14:nvPr/>
              </p14:nvContentPartPr>
              <p14:xfrm>
                <a:off x="5529420" y="718860"/>
                <a:ext cx="212040" cy="1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174369-0D2A-442C-ACF4-76A146086F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11780" y="700860"/>
                  <a:ext cx="247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B51F99-7554-4599-B462-7A9134E895FC}"/>
                    </a:ext>
                  </a:extLst>
                </p14:cNvPr>
                <p14:cNvContentPartPr/>
                <p14:nvPr/>
              </p14:nvContentPartPr>
              <p14:xfrm>
                <a:off x="5910660" y="497100"/>
                <a:ext cx="111960" cy="233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B51F99-7554-4599-B462-7A9134E895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93020" y="479460"/>
                  <a:ext cx="147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CD0B6A-F304-4C8C-ADA5-656974B10692}"/>
                    </a:ext>
                  </a:extLst>
                </p14:cNvPr>
                <p14:cNvContentPartPr/>
                <p14:nvPr/>
              </p14:nvContentPartPr>
              <p14:xfrm>
                <a:off x="6160860" y="490980"/>
                <a:ext cx="144000" cy="23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CD0B6A-F304-4C8C-ADA5-656974B106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2860" y="473340"/>
                  <a:ext cx="179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A45D49-4C15-4702-9756-70BE9E52B971}"/>
                    </a:ext>
                  </a:extLst>
                </p14:cNvPr>
                <p14:cNvContentPartPr/>
                <p14:nvPr/>
              </p14:nvContentPartPr>
              <p14:xfrm>
                <a:off x="6350580" y="489180"/>
                <a:ext cx="226440" cy="37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A45D49-4C15-4702-9756-70BE9E52B9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2580" y="471540"/>
                  <a:ext cx="262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6BA4DC-806F-4E68-A26D-42A557EB486B}"/>
                    </a:ext>
                  </a:extLst>
                </p14:cNvPr>
                <p14:cNvContentPartPr/>
                <p14:nvPr/>
              </p14:nvContentPartPr>
              <p14:xfrm>
                <a:off x="6681420" y="622020"/>
                <a:ext cx="26280" cy="14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6BA4DC-806F-4E68-A26D-42A557EB48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63780" y="604380"/>
                  <a:ext cx="61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B03BB8-E71C-44DA-83A1-B3FE9FFABC6A}"/>
                    </a:ext>
                  </a:extLst>
                </p14:cNvPr>
                <p14:cNvContentPartPr/>
                <p14:nvPr/>
              </p14:nvContentPartPr>
              <p14:xfrm>
                <a:off x="6825060" y="627060"/>
                <a:ext cx="191880" cy="11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B03BB8-E71C-44DA-83A1-B3FE9FFABC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07060" y="609060"/>
                  <a:ext cx="227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FD8AFA-3B1D-4C0F-B7F6-3374F33F2A40}"/>
                    </a:ext>
                  </a:extLst>
                </p14:cNvPr>
                <p14:cNvContentPartPr/>
                <p14:nvPr/>
              </p14:nvContentPartPr>
              <p14:xfrm>
                <a:off x="7102980" y="544620"/>
                <a:ext cx="173160" cy="225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FD8AFA-3B1D-4C0F-B7F6-3374F33F2A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5340" y="526980"/>
                  <a:ext cx="20880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D9FCE3-7ABB-44F0-9EED-B753C45A84EC}"/>
              </a:ext>
            </a:extLst>
          </p:cNvPr>
          <p:cNvGrpSpPr/>
          <p:nvPr/>
        </p:nvGrpSpPr>
        <p:grpSpPr>
          <a:xfrm>
            <a:off x="5263020" y="1301700"/>
            <a:ext cx="650880" cy="523800"/>
            <a:chOff x="5263020" y="1301700"/>
            <a:chExt cx="65088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99BBCD-2494-4842-B063-A5D90C25A60D}"/>
                    </a:ext>
                  </a:extLst>
                </p14:cNvPr>
                <p14:cNvContentPartPr/>
                <p14:nvPr/>
              </p14:nvContentPartPr>
              <p14:xfrm>
                <a:off x="5263020" y="1301700"/>
                <a:ext cx="326880" cy="29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99BBCD-2494-4842-B063-A5D90C25A6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45020" y="1284060"/>
                  <a:ext cx="362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032A9B-6D62-46BF-B83A-FD6D81B4442F}"/>
                    </a:ext>
                  </a:extLst>
                </p14:cNvPr>
                <p14:cNvContentPartPr/>
                <p14:nvPr/>
              </p14:nvContentPartPr>
              <p14:xfrm>
                <a:off x="5701860" y="1408980"/>
                <a:ext cx="212040" cy="41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032A9B-6D62-46BF-B83A-FD6D81B444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83860" y="1391340"/>
                  <a:ext cx="24768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9E5545-A253-48B5-AA5F-58A4F64665A2}"/>
              </a:ext>
            </a:extLst>
          </p:cNvPr>
          <p:cNvGrpSpPr/>
          <p:nvPr/>
        </p:nvGrpSpPr>
        <p:grpSpPr>
          <a:xfrm>
            <a:off x="5976180" y="1260660"/>
            <a:ext cx="438480" cy="722160"/>
            <a:chOff x="5976180" y="1260660"/>
            <a:chExt cx="43848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0B8B04-B67A-43A5-85CB-024129538C00}"/>
                    </a:ext>
                  </a:extLst>
                </p14:cNvPr>
                <p14:cNvContentPartPr/>
                <p14:nvPr/>
              </p14:nvContentPartPr>
              <p14:xfrm>
                <a:off x="6124500" y="1260660"/>
                <a:ext cx="290160" cy="24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0B8B04-B67A-43A5-85CB-024129538C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06500" y="1242660"/>
                  <a:ext cx="325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27A5CC-2861-4823-83D2-28DE36786837}"/>
                    </a:ext>
                  </a:extLst>
                </p14:cNvPr>
                <p14:cNvContentPartPr/>
                <p14:nvPr/>
              </p14:nvContentPartPr>
              <p14:xfrm>
                <a:off x="6011820" y="1608420"/>
                <a:ext cx="168480" cy="249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27A5CC-2861-4823-83D2-28DE367868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93820" y="1590780"/>
                  <a:ext cx="204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7A37E1-3A9D-40B1-96F0-6C70C7CA83DB}"/>
                    </a:ext>
                  </a:extLst>
                </p14:cNvPr>
                <p14:cNvContentPartPr/>
                <p14:nvPr/>
              </p14:nvContentPartPr>
              <p14:xfrm>
                <a:off x="5976180" y="1958340"/>
                <a:ext cx="304200" cy="24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7A37E1-3A9D-40B1-96F0-6C70C7CA83D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58540" y="1940340"/>
                  <a:ext cx="33984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12CBC-F5D1-4FB0-A6AA-0B6493C15843}"/>
              </a:ext>
            </a:extLst>
          </p:cNvPr>
          <p:cNvGrpSpPr/>
          <p:nvPr/>
        </p:nvGrpSpPr>
        <p:grpSpPr>
          <a:xfrm>
            <a:off x="3952980" y="2820180"/>
            <a:ext cx="1757880" cy="469080"/>
            <a:chOff x="3952980" y="2820180"/>
            <a:chExt cx="175788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8578C2-CFB8-46B1-A83B-CE58FC61B08C}"/>
                    </a:ext>
                  </a:extLst>
                </p14:cNvPr>
                <p14:cNvContentPartPr/>
                <p14:nvPr/>
              </p14:nvContentPartPr>
              <p14:xfrm>
                <a:off x="3979980" y="2864460"/>
                <a:ext cx="39960" cy="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8578C2-CFB8-46B1-A83B-CE58FC61B08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62340" y="2846460"/>
                  <a:ext cx="75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9DD32FE-7F53-41DF-89E4-14D104B95270}"/>
                    </a:ext>
                  </a:extLst>
                </p14:cNvPr>
                <p14:cNvContentPartPr/>
                <p14:nvPr/>
              </p14:nvContentPartPr>
              <p14:xfrm>
                <a:off x="3952980" y="3048780"/>
                <a:ext cx="189000" cy="151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9DD32FE-7F53-41DF-89E4-14D104B9527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35340" y="3031140"/>
                  <a:ext cx="224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D4A462-0194-41EB-9604-3C61172607FF}"/>
                    </a:ext>
                  </a:extLst>
                </p14:cNvPr>
                <p14:cNvContentPartPr/>
                <p14:nvPr/>
              </p14:nvContentPartPr>
              <p14:xfrm>
                <a:off x="4318380" y="3050580"/>
                <a:ext cx="152640" cy="1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D4A462-0194-41EB-9604-3C61172607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00740" y="3032940"/>
                  <a:ext cx="188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0BFCFE-960F-489E-BC53-179725D5253A}"/>
                    </a:ext>
                  </a:extLst>
                </p14:cNvPr>
                <p14:cNvContentPartPr/>
                <p14:nvPr/>
              </p14:nvContentPartPr>
              <p14:xfrm>
                <a:off x="4361220" y="3158940"/>
                <a:ext cx="167760" cy="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0BFCFE-960F-489E-BC53-179725D5253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43220" y="3140940"/>
                  <a:ext cx="203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FA5801-A06C-4518-9530-7853D94AD329}"/>
                    </a:ext>
                  </a:extLst>
                </p14:cNvPr>
                <p14:cNvContentPartPr/>
                <p14:nvPr/>
              </p14:nvContentPartPr>
              <p14:xfrm>
                <a:off x="4772340" y="2932860"/>
                <a:ext cx="137520" cy="24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FA5801-A06C-4518-9530-7853D94AD3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54700" y="2914860"/>
                  <a:ext cx="173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5B475D-745C-4A01-B2AF-B8C237248B63}"/>
                    </a:ext>
                  </a:extLst>
                </p14:cNvPr>
                <p14:cNvContentPartPr/>
                <p14:nvPr/>
              </p14:nvContentPartPr>
              <p14:xfrm>
                <a:off x="5138820" y="2951940"/>
                <a:ext cx="137160" cy="15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5B475D-745C-4A01-B2AF-B8C237248B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20820" y="2933940"/>
                  <a:ext cx="172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306353-7FF5-42CB-A800-9785A8AC8BEA}"/>
                    </a:ext>
                  </a:extLst>
                </p14:cNvPr>
                <p14:cNvContentPartPr/>
                <p14:nvPr/>
              </p14:nvContentPartPr>
              <p14:xfrm>
                <a:off x="5089860" y="2944740"/>
                <a:ext cx="241920" cy="13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306353-7FF5-42CB-A800-9785A8AC8BE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71860" y="2927100"/>
                  <a:ext cx="277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6AC714-5304-439F-B8AC-557D59DFDCD0}"/>
                    </a:ext>
                  </a:extLst>
                </p14:cNvPr>
                <p14:cNvContentPartPr/>
                <p14:nvPr/>
              </p14:nvContentPartPr>
              <p14:xfrm>
                <a:off x="5544900" y="2968140"/>
                <a:ext cx="165960" cy="14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6AC714-5304-439F-B8AC-557D59DFDCD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27260" y="2950500"/>
                  <a:ext cx="201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05F8FF-B9A9-4E5E-B5BC-C1576C976B74}"/>
                    </a:ext>
                  </a:extLst>
                </p14:cNvPr>
                <p14:cNvContentPartPr/>
                <p14:nvPr/>
              </p14:nvContentPartPr>
              <p14:xfrm>
                <a:off x="5619060" y="2820180"/>
                <a:ext cx="37800" cy="1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05F8FF-B9A9-4E5E-B5BC-C1576C976B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01420" y="2802540"/>
                  <a:ext cx="73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3ECB-96C8-4890-9A50-248371595F65}"/>
                    </a:ext>
                  </a:extLst>
                </p14:cNvPr>
                <p14:cNvContentPartPr/>
                <p14:nvPr/>
              </p14:nvContentPartPr>
              <p14:xfrm>
                <a:off x="4708260" y="3272340"/>
                <a:ext cx="283320" cy="1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3ECB-96C8-4890-9A50-248371595F6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90620" y="3254340"/>
                  <a:ext cx="318960" cy="52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 continued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 = 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while(i &gt; 1)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 = i/2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 = i/5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 = i * 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Time Complexity of above program :</a:t>
            </a:r>
            <a:endParaRPr b="1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46BB0D-3CC7-4F53-AE74-3057DF2C9EE4}"/>
              </a:ext>
            </a:extLst>
          </p:cNvPr>
          <p:cNvGrpSpPr/>
          <p:nvPr/>
        </p:nvGrpSpPr>
        <p:grpSpPr>
          <a:xfrm>
            <a:off x="6676020" y="311700"/>
            <a:ext cx="360" cy="1080"/>
            <a:chOff x="6676020" y="311700"/>
            <a:chExt cx="360" cy="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54BEE6-BF16-403D-8FC7-A41817770285}"/>
                    </a:ext>
                  </a:extLst>
                </p14:cNvPr>
                <p14:cNvContentPartPr/>
                <p14:nvPr/>
              </p14:nvContentPartPr>
              <p14:xfrm>
                <a:off x="6676020" y="311700"/>
                <a:ext cx="360" cy="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54BEE6-BF16-403D-8FC7-A418177702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67020" y="303060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935A09-B9A1-4ABF-B4CB-94737CD170EE}"/>
                    </a:ext>
                  </a:extLst>
                </p14:cNvPr>
                <p14:cNvContentPartPr/>
                <p14:nvPr/>
              </p14:nvContentPartPr>
              <p14:xfrm>
                <a:off x="6676020" y="31170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935A09-B9A1-4ABF-B4CB-94737CD170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7020" y="303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C2036DE-B4B0-4FFE-8586-BC5082022CA8}"/>
              </a:ext>
            </a:extLst>
          </p:cNvPr>
          <p:cNvGrpSpPr/>
          <p:nvPr/>
        </p:nvGrpSpPr>
        <p:grpSpPr>
          <a:xfrm>
            <a:off x="8564220" y="498900"/>
            <a:ext cx="360" cy="1080"/>
            <a:chOff x="8564220" y="498900"/>
            <a:chExt cx="360" cy="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F35F9FD-1596-45D9-B60A-36276234643F}"/>
                    </a:ext>
                  </a:extLst>
                </p14:cNvPr>
                <p14:cNvContentPartPr/>
                <p14:nvPr/>
              </p14:nvContentPartPr>
              <p14:xfrm>
                <a:off x="8564220" y="498900"/>
                <a:ext cx="360" cy="1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F35F9FD-1596-45D9-B60A-3627623464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55220" y="489900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7018043-AD1B-4BAB-871F-B27E9920CE0B}"/>
                    </a:ext>
                  </a:extLst>
                </p14:cNvPr>
                <p14:cNvContentPartPr/>
                <p14:nvPr/>
              </p14:nvContentPartPr>
              <p14:xfrm>
                <a:off x="8564220" y="499620"/>
                <a:ext cx="3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7018043-AD1B-4BAB-871F-B27E9920CE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55220" y="490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31EA4A8-47E8-420E-9D2A-4964F22E70B7}"/>
              </a:ext>
            </a:extLst>
          </p:cNvPr>
          <p:cNvGrpSpPr/>
          <p:nvPr/>
        </p:nvGrpSpPr>
        <p:grpSpPr>
          <a:xfrm>
            <a:off x="4594140" y="506460"/>
            <a:ext cx="554400" cy="672120"/>
            <a:chOff x="4594140" y="506460"/>
            <a:chExt cx="554400" cy="67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829E587-5664-4624-AC34-C2818CD4F762}"/>
                    </a:ext>
                  </a:extLst>
                </p14:cNvPr>
                <p14:cNvContentPartPr/>
                <p14:nvPr/>
              </p14:nvContentPartPr>
              <p14:xfrm>
                <a:off x="4594140" y="506460"/>
                <a:ext cx="249480" cy="2314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829E587-5664-4624-AC34-C2818CD4F7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5500" y="497820"/>
                  <a:ext cx="267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1C63335-E25E-4DA0-8B93-225E948E2FE6}"/>
                    </a:ext>
                  </a:extLst>
                </p14:cNvPr>
                <p14:cNvContentPartPr/>
                <p14:nvPr/>
              </p14:nvContentPartPr>
              <p14:xfrm>
                <a:off x="4661460" y="794100"/>
                <a:ext cx="283320" cy="244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1C63335-E25E-4DA0-8B93-225E948E2F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52820" y="785460"/>
                  <a:ext cx="300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2D6135A-FADE-4EB8-8BA3-84AF6B4D30CC}"/>
                    </a:ext>
                  </a:extLst>
                </p14:cNvPr>
                <p14:cNvContentPartPr/>
                <p14:nvPr/>
              </p14:nvContentPartPr>
              <p14:xfrm>
                <a:off x="4672980" y="987420"/>
                <a:ext cx="169560" cy="1911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2D6135A-FADE-4EB8-8BA3-84AF6B4D30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4340" y="978420"/>
                  <a:ext cx="187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6F524DF-4C29-4FD6-929C-A0CDD22F0504}"/>
                    </a:ext>
                  </a:extLst>
                </p14:cNvPr>
                <p14:cNvContentPartPr/>
                <p14:nvPr/>
              </p14:nvContentPartPr>
              <p14:xfrm>
                <a:off x="4923180" y="872940"/>
                <a:ext cx="39960" cy="1465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6F524DF-4C29-4FD6-929C-A0CDD22F05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14540" y="863940"/>
                  <a:ext cx="57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FB2DC147-3F52-4269-9B87-91CA066C57E2}"/>
                    </a:ext>
                  </a:extLst>
                </p14:cNvPr>
                <p14:cNvContentPartPr/>
                <p14:nvPr/>
              </p14:nvContentPartPr>
              <p14:xfrm>
                <a:off x="4935780" y="900660"/>
                <a:ext cx="212760" cy="1231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FB2DC147-3F52-4269-9B87-91CA066C57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27140" y="891660"/>
                  <a:ext cx="2304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2A517F41-E040-4FB1-B841-3F305E33474E}"/>
              </a:ext>
            </a:extLst>
          </p:cNvPr>
          <p:cNvGrpSpPr/>
          <p:nvPr/>
        </p:nvGrpSpPr>
        <p:grpSpPr>
          <a:xfrm>
            <a:off x="5414220" y="605460"/>
            <a:ext cx="422640" cy="186480"/>
            <a:chOff x="5414220" y="605460"/>
            <a:chExt cx="4226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4A16D57-0FE6-4214-9766-8EBF9CF00566}"/>
                    </a:ext>
                  </a:extLst>
                </p14:cNvPr>
                <p14:cNvContentPartPr/>
                <p14:nvPr/>
              </p14:nvContentPartPr>
              <p14:xfrm>
                <a:off x="5414220" y="712020"/>
                <a:ext cx="145800" cy="28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4A16D57-0FE6-4214-9766-8EBF9CF005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05220" y="703020"/>
                  <a:ext cx="163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E9D25F8D-39C9-4919-8086-DB7DAA0CC669}"/>
                    </a:ext>
                  </a:extLst>
                </p14:cNvPr>
                <p14:cNvContentPartPr/>
                <p14:nvPr/>
              </p14:nvContentPartPr>
              <p14:xfrm>
                <a:off x="5436180" y="605460"/>
                <a:ext cx="400680" cy="1864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E9D25F8D-39C9-4919-8086-DB7DAA0CC6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7540" y="596820"/>
                  <a:ext cx="4183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FBFA3DA6-5DC0-424B-8817-8A6FBC2DB202}"/>
              </a:ext>
            </a:extLst>
          </p:cNvPr>
          <p:cNvGrpSpPr/>
          <p:nvPr/>
        </p:nvGrpSpPr>
        <p:grpSpPr>
          <a:xfrm>
            <a:off x="4892220" y="1812540"/>
            <a:ext cx="765720" cy="223200"/>
            <a:chOff x="4892220" y="1812540"/>
            <a:chExt cx="76572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EF781BF-6893-4446-9F77-88FF581C1DF1}"/>
                    </a:ext>
                  </a:extLst>
                </p14:cNvPr>
                <p14:cNvContentPartPr/>
                <p14:nvPr/>
              </p14:nvContentPartPr>
              <p14:xfrm>
                <a:off x="4892220" y="1812540"/>
                <a:ext cx="402120" cy="223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EF781BF-6893-4446-9F77-88FF581C1D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3220" y="1803900"/>
                  <a:ext cx="419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E876288-528F-4E8C-932C-B49FB0795A9E}"/>
                    </a:ext>
                  </a:extLst>
                </p14:cNvPr>
                <p14:cNvContentPartPr/>
                <p14:nvPr/>
              </p14:nvContentPartPr>
              <p14:xfrm>
                <a:off x="5419260" y="1915140"/>
                <a:ext cx="131040" cy="54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E876288-528F-4E8C-932C-B49FB0795A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10260" y="1906140"/>
                  <a:ext cx="148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D79C7EAC-DD7F-4BF0-9E5F-980FE6DA69C8}"/>
                    </a:ext>
                  </a:extLst>
                </p14:cNvPr>
                <p14:cNvContentPartPr/>
                <p14:nvPr/>
              </p14:nvContentPartPr>
              <p14:xfrm>
                <a:off x="5434380" y="2001540"/>
                <a:ext cx="223560" cy="126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D79C7EAC-DD7F-4BF0-9E5F-980FE6DA69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25380" y="1992900"/>
                  <a:ext cx="2412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EC4E2D7C-565B-4E50-B7BC-EBFFB47BA720}"/>
              </a:ext>
            </a:extLst>
          </p:cNvPr>
          <p:cNvGrpSpPr/>
          <p:nvPr/>
        </p:nvGrpSpPr>
        <p:grpSpPr>
          <a:xfrm>
            <a:off x="5832180" y="1646580"/>
            <a:ext cx="493920" cy="344160"/>
            <a:chOff x="5832180" y="1646580"/>
            <a:chExt cx="49392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9FB3E489-F811-4CE4-B78C-FE2E43B0F85E}"/>
                    </a:ext>
                  </a:extLst>
                </p14:cNvPr>
                <p14:cNvContentPartPr/>
                <p14:nvPr/>
              </p14:nvContentPartPr>
              <p14:xfrm>
                <a:off x="5832180" y="1818300"/>
                <a:ext cx="207360" cy="1724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9FB3E489-F811-4CE4-B78C-FE2E43B0F8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23540" y="1809300"/>
                  <a:ext cx="225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19A2C64-8C22-4CFA-AAEF-9304C0C9E4FE}"/>
                    </a:ext>
                  </a:extLst>
                </p14:cNvPr>
                <p14:cNvContentPartPr/>
                <p14:nvPr/>
              </p14:nvContentPartPr>
              <p14:xfrm>
                <a:off x="6128100" y="1646580"/>
                <a:ext cx="36000" cy="1818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19A2C64-8C22-4CFA-AAEF-9304C0C9E4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19460" y="1637580"/>
                  <a:ext cx="53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6DE90B8-F3D6-4EF7-8BFE-5A7CB562EA9E}"/>
                    </a:ext>
                  </a:extLst>
                </p14:cNvPr>
                <p14:cNvContentPartPr/>
                <p14:nvPr/>
              </p14:nvContentPartPr>
              <p14:xfrm>
                <a:off x="6157260" y="1684740"/>
                <a:ext cx="168840" cy="1710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6DE90B8-F3D6-4EF7-8BFE-5A7CB562EA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48260" y="1675740"/>
                  <a:ext cx="1864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4BF197D0-22A0-471A-9599-4C39F0648178}"/>
              </a:ext>
            </a:extLst>
          </p:cNvPr>
          <p:cNvGrpSpPr/>
          <p:nvPr/>
        </p:nvGrpSpPr>
        <p:grpSpPr>
          <a:xfrm>
            <a:off x="4895460" y="2377020"/>
            <a:ext cx="624960" cy="437040"/>
            <a:chOff x="4895460" y="2377020"/>
            <a:chExt cx="62496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F8855F7-2F9E-42C5-A950-B3524F702ACD}"/>
                    </a:ext>
                  </a:extLst>
                </p14:cNvPr>
                <p14:cNvContentPartPr/>
                <p14:nvPr/>
              </p14:nvContentPartPr>
              <p14:xfrm>
                <a:off x="4895460" y="2377020"/>
                <a:ext cx="311400" cy="2466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F8855F7-2F9E-42C5-A950-B3524F702A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86460" y="2368020"/>
                  <a:ext cx="329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A1185B4-021A-4CAF-906F-B7AC46D4F918}"/>
                    </a:ext>
                  </a:extLst>
                </p14:cNvPr>
                <p14:cNvContentPartPr/>
                <p14:nvPr/>
              </p14:nvContentPartPr>
              <p14:xfrm>
                <a:off x="5293620" y="2458020"/>
                <a:ext cx="226800" cy="3560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A1185B4-021A-4CAF-906F-B7AC46D4F9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84620" y="2449020"/>
                  <a:ext cx="244440" cy="37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E4F897B2-4553-4F7E-8679-44B655EF592F}"/>
                  </a:ext>
                </a:extLst>
              </p14:cNvPr>
              <p14:cNvContentPartPr/>
              <p14:nvPr/>
            </p14:nvContentPartPr>
            <p14:xfrm>
              <a:off x="5666580" y="2385300"/>
              <a:ext cx="232920" cy="1443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E4F897B2-4553-4F7E-8679-44B655EF592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57580" y="2376300"/>
                <a:ext cx="250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5A196E3B-247A-472D-894C-6CD9FEEA0655}"/>
                  </a:ext>
                </a:extLst>
              </p14:cNvPr>
              <p14:cNvContentPartPr/>
              <p14:nvPr/>
            </p14:nvContentPartPr>
            <p14:xfrm>
              <a:off x="5581260" y="2654580"/>
              <a:ext cx="151560" cy="1609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5A196E3B-247A-472D-894C-6CD9FEEA06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72620" y="2645940"/>
                <a:ext cx="1692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1" name="Group 420">
            <a:extLst>
              <a:ext uri="{FF2B5EF4-FFF2-40B4-BE49-F238E27FC236}">
                <a16:creationId xmlns:a16="http://schemas.microsoft.com/office/drawing/2014/main" id="{97F3B6C6-B3B0-4D8A-A2AC-E6B5FA71C0FF}"/>
              </a:ext>
            </a:extLst>
          </p:cNvPr>
          <p:cNvGrpSpPr/>
          <p:nvPr/>
        </p:nvGrpSpPr>
        <p:grpSpPr>
          <a:xfrm>
            <a:off x="6197580" y="2431380"/>
            <a:ext cx="134280" cy="76320"/>
            <a:chOff x="6197580" y="2431380"/>
            <a:chExt cx="13428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7AEC8C0-9659-4A74-9F81-1C08E4F166F0}"/>
                    </a:ext>
                  </a:extLst>
                </p14:cNvPr>
                <p14:cNvContentPartPr/>
                <p14:nvPr/>
              </p14:nvContentPartPr>
              <p14:xfrm>
                <a:off x="6199380" y="2431380"/>
                <a:ext cx="98640" cy="54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7AEC8C0-9659-4A74-9F81-1C08E4F166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90380" y="2422380"/>
                  <a:ext cx="116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D6BD625-CE46-4418-912C-47424365C9CC}"/>
                    </a:ext>
                  </a:extLst>
                </p14:cNvPr>
                <p14:cNvContentPartPr/>
                <p14:nvPr/>
              </p14:nvContentPartPr>
              <p14:xfrm>
                <a:off x="6197580" y="2436420"/>
                <a:ext cx="134280" cy="712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D6BD625-CE46-4418-912C-47424365C9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88580" y="2427780"/>
                  <a:ext cx="15192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D4EBF398-68DD-4E60-9251-F9C628028D66}"/>
                  </a:ext>
                </a:extLst>
              </p14:cNvPr>
              <p14:cNvContentPartPr/>
              <p14:nvPr/>
            </p14:nvContentPartPr>
            <p14:xfrm>
              <a:off x="6705540" y="2249220"/>
              <a:ext cx="110880" cy="18756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D4EBF398-68DD-4E60-9251-F9C628028D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96900" y="2240220"/>
                <a:ext cx="1285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22E2EF51-3433-487E-98F9-1A7AB4A87291}"/>
                  </a:ext>
                </a:extLst>
              </p14:cNvPr>
              <p14:cNvContentPartPr/>
              <p14:nvPr/>
            </p14:nvContentPartPr>
            <p14:xfrm>
              <a:off x="6861420" y="2296740"/>
              <a:ext cx="159480" cy="15264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22E2EF51-3433-487E-98F9-1A7AB4A872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2780" y="2288100"/>
                <a:ext cx="177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0BB81C36-3664-44C5-A019-19E69A68B458}"/>
                  </a:ext>
                </a:extLst>
              </p14:cNvPr>
              <p14:cNvContentPartPr/>
              <p14:nvPr/>
            </p14:nvContentPartPr>
            <p14:xfrm>
              <a:off x="7129980" y="2278020"/>
              <a:ext cx="266040" cy="3920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0BB81C36-3664-44C5-A019-19E69A68B4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20980" y="2269380"/>
                <a:ext cx="283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668F4725-9E05-41D4-BD13-21CA264BD2E6}"/>
                  </a:ext>
                </a:extLst>
              </p14:cNvPr>
              <p14:cNvContentPartPr/>
              <p14:nvPr/>
            </p14:nvContentPartPr>
            <p14:xfrm>
              <a:off x="7422660" y="2467380"/>
              <a:ext cx="151560" cy="16452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668F4725-9E05-41D4-BD13-21CA264BD2E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14020" y="2458380"/>
                <a:ext cx="16920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Group 432">
            <a:extLst>
              <a:ext uri="{FF2B5EF4-FFF2-40B4-BE49-F238E27FC236}">
                <a16:creationId xmlns:a16="http://schemas.microsoft.com/office/drawing/2014/main" id="{945C3CBE-2BCD-49F3-BC67-87772A329DF2}"/>
              </a:ext>
            </a:extLst>
          </p:cNvPr>
          <p:cNvGrpSpPr/>
          <p:nvPr/>
        </p:nvGrpSpPr>
        <p:grpSpPr>
          <a:xfrm>
            <a:off x="7589340" y="1905420"/>
            <a:ext cx="468720" cy="439200"/>
            <a:chOff x="7589340" y="1905420"/>
            <a:chExt cx="46872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AA13662-76C4-47CC-92D8-ECFA18F7350E}"/>
                    </a:ext>
                  </a:extLst>
                </p14:cNvPr>
                <p14:cNvContentPartPr/>
                <p14:nvPr/>
              </p14:nvContentPartPr>
              <p14:xfrm>
                <a:off x="7589340" y="2116020"/>
                <a:ext cx="173880" cy="2286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AA13662-76C4-47CC-92D8-ECFA18F735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80340" y="2107020"/>
                  <a:ext cx="191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D138882-13F2-4E20-83BC-B1862874F494}"/>
                    </a:ext>
                  </a:extLst>
                </p14:cNvPr>
                <p14:cNvContentPartPr/>
                <p14:nvPr/>
              </p14:nvContentPartPr>
              <p14:xfrm>
                <a:off x="7907940" y="1905420"/>
                <a:ext cx="10080" cy="1789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D138882-13F2-4E20-83BC-B1862874F4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98940" y="1896420"/>
                  <a:ext cx="27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C071A3D-2394-456A-83E4-1F56D72F31D5}"/>
                    </a:ext>
                  </a:extLst>
                </p14:cNvPr>
                <p14:cNvContentPartPr/>
                <p14:nvPr/>
              </p14:nvContentPartPr>
              <p14:xfrm>
                <a:off x="7930980" y="1937460"/>
                <a:ext cx="127080" cy="1598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C071A3D-2394-456A-83E4-1F56D72F31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22340" y="1928820"/>
                  <a:ext cx="144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24390E71-487C-4839-8202-55F0DF78D128}"/>
                    </a:ext>
                  </a:extLst>
                </p14:cNvPr>
                <p14:cNvContentPartPr/>
                <p14:nvPr/>
              </p14:nvContentPartPr>
              <p14:xfrm>
                <a:off x="7795260" y="1962660"/>
                <a:ext cx="2160" cy="28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24390E71-487C-4839-8202-55F0DF78D1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86260" y="1954020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5B1D96A0-D2F4-4DAD-91C2-68E73C9FB510}"/>
                    </a:ext>
                  </a:extLst>
                </p14:cNvPr>
                <p14:cNvContentPartPr/>
                <p14:nvPr/>
              </p14:nvContentPartPr>
              <p14:xfrm>
                <a:off x="7795260" y="1960140"/>
                <a:ext cx="25200" cy="28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5B1D96A0-D2F4-4DAD-91C2-68E73C9FB5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86260" y="1951140"/>
                  <a:ext cx="4284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0ECEE26D-52A3-4772-B7F2-5FC5AB281516}"/>
                  </a:ext>
                </a:extLst>
              </p14:cNvPr>
              <p14:cNvContentPartPr/>
              <p14:nvPr/>
            </p14:nvContentPartPr>
            <p14:xfrm>
              <a:off x="6184980" y="3149220"/>
              <a:ext cx="129240" cy="2196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0ECEE26D-52A3-4772-B7F2-5FC5AB2815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76340" y="3140580"/>
                <a:ext cx="146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6C037A84-8930-47A2-B6C4-50EB9D16CC36}"/>
                  </a:ext>
                </a:extLst>
              </p14:cNvPr>
              <p14:cNvContentPartPr/>
              <p14:nvPr/>
            </p14:nvContentPartPr>
            <p14:xfrm>
              <a:off x="6199380" y="3253260"/>
              <a:ext cx="189000" cy="2304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6C037A84-8930-47A2-B6C4-50EB9D16CC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90740" y="3244620"/>
                <a:ext cx="20664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8" name="Group 437">
            <a:extLst>
              <a:ext uri="{FF2B5EF4-FFF2-40B4-BE49-F238E27FC236}">
                <a16:creationId xmlns:a16="http://schemas.microsoft.com/office/drawing/2014/main" id="{3F1D567B-E73F-48CE-B869-CB8337618884}"/>
              </a:ext>
            </a:extLst>
          </p:cNvPr>
          <p:cNvGrpSpPr/>
          <p:nvPr/>
        </p:nvGrpSpPr>
        <p:grpSpPr>
          <a:xfrm>
            <a:off x="6595020" y="3058140"/>
            <a:ext cx="302400" cy="236880"/>
            <a:chOff x="6595020" y="3058140"/>
            <a:chExt cx="3024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FA49A810-4D7E-4C78-9F57-42990D64B952}"/>
                    </a:ext>
                  </a:extLst>
                </p14:cNvPr>
                <p14:cNvContentPartPr/>
                <p14:nvPr/>
              </p14:nvContentPartPr>
              <p14:xfrm>
                <a:off x="6595020" y="3058140"/>
                <a:ext cx="30240" cy="2368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FA49A810-4D7E-4C78-9F57-42990D64B9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86020" y="3049140"/>
                  <a:ext cx="47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8ED1EF1B-29FB-4948-946E-19D70DB629CC}"/>
                    </a:ext>
                  </a:extLst>
                </p14:cNvPr>
                <p14:cNvContentPartPr/>
                <p14:nvPr/>
              </p14:nvContentPartPr>
              <p14:xfrm>
                <a:off x="6634260" y="3082980"/>
                <a:ext cx="263160" cy="1972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8ED1EF1B-29FB-4948-946E-19D70DB629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5620" y="3074340"/>
                  <a:ext cx="2808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0CC915E2-5D7B-4495-8ECF-10D4F3871F9D}"/>
              </a:ext>
            </a:extLst>
          </p:cNvPr>
          <p:cNvGrpSpPr/>
          <p:nvPr/>
        </p:nvGrpSpPr>
        <p:grpSpPr>
          <a:xfrm>
            <a:off x="7150500" y="2963820"/>
            <a:ext cx="972360" cy="569880"/>
            <a:chOff x="7150500" y="2963820"/>
            <a:chExt cx="97236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69B1E90E-EDB1-4370-9105-965DD20C4DE7}"/>
                    </a:ext>
                  </a:extLst>
                </p14:cNvPr>
                <p14:cNvContentPartPr/>
                <p14:nvPr/>
              </p14:nvContentPartPr>
              <p14:xfrm>
                <a:off x="7150500" y="3000180"/>
                <a:ext cx="31320" cy="2649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69B1E90E-EDB1-4370-9105-965DD20C4D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41500" y="2991180"/>
                  <a:ext cx="48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05B1A6A-F30B-4A43-8076-E37AC70CEE80}"/>
                    </a:ext>
                  </a:extLst>
                </p14:cNvPr>
                <p14:cNvContentPartPr/>
                <p14:nvPr/>
              </p14:nvContentPartPr>
              <p14:xfrm>
                <a:off x="7283340" y="3132660"/>
                <a:ext cx="184680" cy="1562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05B1A6A-F30B-4A43-8076-E37AC70CEE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74700" y="3124020"/>
                  <a:ext cx="202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9A12473-7827-44E8-BDDB-9688840AAE74}"/>
                    </a:ext>
                  </a:extLst>
                </p14:cNvPr>
                <p14:cNvContentPartPr/>
                <p14:nvPr/>
              </p14:nvContentPartPr>
              <p14:xfrm>
                <a:off x="7591140" y="3098100"/>
                <a:ext cx="196560" cy="4356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9A12473-7827-44E8-BDDB-9688840AAE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82500" y="3089100"/>
                  <a:ext cx="2142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091AA63F-6D1B-4C53-8DB9-985449678AB5}"/>
                    </a:ext>
                  </a:extLst>
                </p14:cNvPr>
                <p14:cNvContentPartPr/>
                <p14:nvPr/>
              </p14:nvContentPartPr>
              <p14:xfrm>
                <a:off x="7936380" y="2963820"/>
                <a:ext cx="186480" cy="2480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091AA63F-6D1B-4C53-8DB9-985449678AB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7740" y="2955180"/>
                  <a:ext cx="204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665FBEF-B3E7-4D5B-9106-BDCD5B006817}"/>
                    </a:ext>
                  </a:extLst>
                </p14:cNvPr>
                <p14:cNvContentPartPr/>
                <p14:nvPr/>
              </p14:nvContentPartPr>
              <p14:xfrm>
                <a:off x="7806780" y="3351540"/>
                <a:ext cx="205560" cy="1486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665FBEF-B3E7-4D5B-9106-BDCD5B0068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97780" y="3342540"/>
                  <a:ext cx="22320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F5F1589F-0499-4612-A6F6-616FB3469201}"/>
                  </a:ext>
                </a:extLst>
              </p14:cNvPr>
              <p14:cNvContentPartPr/>
              <p14:nvPr/>
            </p14:nvContentPartPr>
            <p14:xfrm>
              <a:off x="6988140" y="2768340"/>
              <a:ext cx="1408320" cy="97344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F5F1589F-0499-4612-A6F6-616FB346920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70500" y="2750340"/>
                <a:ext cx="1443960" cy="10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0" name="Group 449">
            <a:extLst>
              <a:ext uri="{FF2B5EF4-FFF2-40B4-BE49-F238E27FC236}">
                <a16:creationId xmlns:a16="http://schemas.microsoft.com/office/drawing/2014/main" id="{95800670-F965-4C59-886A-FC17711A1F68}"/>
              </a:ext>
            </a:extLst>
          </p:cNvPr>
          <p:cNvGrpSpPr/>
          <p:nvPr/>
        </p:nvGrpSpPr>
        <p:grpSpPr>
          <a:xfrm>
            <a:off x="7363260" y="2930340"/>
            <a:ext cx="1292040" cy="408240"/>
            <a:chOff x="7363260" y="2930340"/>
            <a:chExt cx="129204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10CF35A8-C313-495A-9FA6-81F11DBCA8D0}"/>
                    </a:ext>
                  </a:extLst>
                </p14:cNvPr>
                <p14:cNvContentPartPr/>
                <p14:nvPr/>
              </p14:nvContentPartPr>
              <p14:xfrm>
                <a:off x="7363260" y="3086940"/>
                <a:ext cx="917280" cy="2516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10CF35A8-C313-495A-9FA6-81F11DBCA8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45620" y="3069300"/>
                  <a:ext cx="952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89A472E-0BAF-4DCF-A417-39503AB58606}"/>
                    </a:ext>
                  </a:extLst>
                </p14:cNvPr>
                <p14:cNvContentPartPr/>
                <p14:nvPr/>
              </p14:nvContentPartPr>
              <p14:xfrm>
                <a:off x="8479620" y="2930340"/>
                <a:ext cx="92520" cy="2120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89A472E-0BAF-4DCF-A417-39503AB586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61620" y="2912340"/>
                  <a:ext cx="128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B7598221-829A-4140-87B5-0750DA810B55}"/>
                    </a:ext>
                  </a:extLst>
                </p14:cNvPr>
                <p14:cNvContentPartPr/>
                <p14:nvPr/>
              </p14:nvContentPartPr>
              <p14:xfrm>
                <a:off x="8500860" y="3160380"/>
                <a:ext cx="154440" cy="57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B7598221-829A-4140-87B5-0750DA810B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3220" y="3142740"/>
                  <a:ext cx="1900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D1B6905E-0BF0-4EE0-A30F-9C2B99540297}"/>
              </a:ext>
            </a:extLst>
          </p:cNvPr>
          <p:cNvGrpSpPr/>
          <p:nvPr/>
        </p:nvGrpSpPr>
        <p:grpSpPr>
          <a:xfrm>
            <a:off x="5008140" y="3457380"/>
            <a:ext cx="2219760" cy="657000"/>
            <a:chOff x="5008140" y="3457380"/>
            <a:chExt cx="2219760" cy="65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FF243092-BA31-4E85-8C10-F68F18846503}"/>
                    </a:ext>
                  </a:extLst>
                </p14:cNvPr>
                <p14:cNvContentPartPr/>
                <p14:nvPr/>
              </p14:nvContentPartPr>
              <p14:xfrm>
                <a:off x="6305940" y="3707940"/>
                <a:ext cx="127440" cy="194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FF243092-BA31-4E85-8C10-F68F188465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87940" y="3690300"/>
                  <a:ext cx="163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111ED938-A037-40D0-8241-49AC4871B0C9}"/>
                    </a:ext>
                  </a:extLst>
                </p14:cNvPr>
                <p14:cNvContentPartPr/>
                <p14:nvPr/>
              </p14:nvContentPartPr>
              <p14:xfrm>
                <a:off x="6309180" y="3799740"/>
                <a:ext cx="163080" cy="97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111ED938-A037-40D0-8241-49AC4871B0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91180" y="3782100"/>
                  <a:ext cx="198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A49BCDC-4E7A-4E75-A4B3-05E6016ED32F}"/>
                    </a:ext>
                  </a:extLst>
                </p14:cNvPr>
                <p14:cNvContentPartPr/>
                <p14:nvPr/>
              </p14:nvContentPartPr>
              <p14:xfrm>
                <a:off x="6744060" y="3670500"/>
                <a:ext cx="19800" cy="2016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A49BCDC-4E7A-4E75-A4B3-05E6016ED3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26420" y="3652500"/>
                  <a:ext cx="55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6C385C0C-335F-4F62-AB2B-797C78179D80}"/>
                    </a:ext>
                  </a:extLst>
                </p14:cNvPr>
                <p14:cNvContentPartPr/>
                <p14:nvPr/>
              </p14:nvContentPartPr>
              <p14:xfrm>
                <a:off x="6781500" y="3698580"/>
                <a:ext cx="187200" cy="1512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6C385C0C-335F-4F62-AB2B-797C78179D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63860" y="3680580"/>
                  <a:ext cx="222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4E89206-3A36-4ECB-9089-2427FF148283}"/>
                    </a:ext>
                  </a:extLst>
                </p14:cNvPr>
                <p14:cNvContentPartPr/>
                <p14:nvPr/>
              </p14:nvContentPartPr>
              <p14:xfrm>
                <a:off x="5156100" y="3703620"/>
                <a:ext cx="4320" cy="169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4E89206-3A36-4ECB-9089-2427FF1482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38460" y="3685980"/>
                  <a:ext cx="39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DAAD738A-191F-4DFE-9F21-F67A77499ADD}"/>
                    </a:ext>
                  </a:extLst>
                </p14:cNvPr>
                <p14:cNvContentPartPr/>
                <p14:nvPr/>
              </p14:nvContentPartPr>
              <p14:xfrm>
                <a:off x="5274540" y="3751140"/>
                <a:ext cx="192960" cy="1393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DAAD738A-191F-4DFE-9F21-F67A77499A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56540" y="3733500"/>
                  <a:ext cx="228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FA4C10D-B676-4FD8-B81D-DD05D5FEE6C5}"/>
                    </a:ext>
                  </a:extLst>
                </p14:cNvPr>
                <p14:cNvContentPartPr/>
                <p14:nvPr/>
              </p14:nvContentPartPr>
              <p14:xfrm>
                <a:off x="5591340" y="3752940"/>
                <a:ext cx="116640" cy="2786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FA4C10D-B676-4FD8-B81D-DD05D5FEE6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73340" y="3734940"/>
                  <a:ext cx="152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3259E661-A748-4442-B18E-5C9DF2B73B2B}"/>
                    </a:ext>
                  </a:extLst>
                </p14:cNvPr>
                <p14:cNvContentPartPr/>
                <p14:nvPr/>
              </p14:nvContentPartPr>
              <p14:xfrm>
                <a:off x="5859540" y="3719460"/>
                <a:ext cx="194760" cy="1814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3259E661-A748-4442-B18E-5C9DF2B73B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41900" y="3701460"/>
                  <a:ext cx="230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E10EB4D-7103-42B3-848B-6C41EC8BBE44}"/>
                    </a:ext>
                  </a:extLst>
                </p14:cNvPr>
                <p14:cNvContentPartPr/>
                <p14:nvPr/>
              </p14:nvContentPartPr>
              <p14:xfrm>
                <a:off x="5813460" y="3923580"/>
                <a:ext cx="82080" cy="64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E10EB4D-7103-42B3-848B-6C41EC8BBE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95820" y="3905940"/>
                  <a:ext cx="11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AC5FEE9A-8036-4328-AB83-546F9C9F248F}"/>
                    </a:ext>
                  </a:extLst>
                </p14:cNvPr>
                <p14:cNvContentPartPr/>
                <p14:nvPr/>
              </p14:nvContentPartPr>
              <p14:xfrm>
                <a:off x="5744340" y="3926460"/>
                <a:ext cx="167040" cy="1328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AC5FEE9A-8036-4328-AB83-546F9C9F24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26340" y="3908460"/>
                  <a:ext cx="202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7946C364-6D8C-4E98-9727-8678EB69AEEE}"/>
                    </a:ext>
                  </a:extLst>
                </p14:cNvPr>
                <p14:cNvContentPartPr/>
                <p14:nvPr/>
              </p14:nvContentPartPr>
              <p14:xfrm>
                <a:off x="5008140" y="3457380"/>
                <a:ext cx="2219760" cy="6570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7946C364-6D8C-4E98-9727-8678EB69AE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90140" y="3439380"/>
                  <a:ext cx="2255400" cy="69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25241F14-0C4B-415F-8D4E-86815531BAF6}"/>
                  </a:ext>
                </a:extLst>
              </p14:cNvPr>
              <p14:cNvContentPartPr/>
              <p14:nvPr/>
            </p14:nvContentPartPr>
            <p14:xfrm>
              <a:off x="880020" y="2269380"/>
              <a:ext cx="404280" cy="123732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25241F14-0C4B-415F-8D4E-86815531BAF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2380" y="2251380"/>
                <a:ext cx="439920" cy="12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0" name="Group 469">
            <a:extLst>
              <a:ext uri="{FF2B5EF4-FFF2-40B4-BE49-F238E27FC236}">
                <a16:creationId xmlns:a16="http://schemas.microsoft.com/office/drawing/2014/main" id="{5A4B0895-F4E0-4492-A10B-FE9957183E49}"/>
              </a:ext>
            </a:extLst>
          </p:cNvPr>
          <p:cNvGrpSpPr/>
          <p:nvPr/>
        </p:nvGrpSpPr>
        <p:grpSpPr>
          <a:xfrm>
            <a:off x="2891340" y="2027460"/>
            <a:ext cx="1721520" cy="902160"/>
            <a:chOff x="2891340" y="2027460"/>
            <a:chExt cx="1721520" cy="90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E663A35A-2BD5-4F8E-AAF5-391BECF1761C}"/>
                    </a:ext>
                  </a:extLst>
                </p14:cNvPr>
                <p14:cNvContentPartPr/>
                <p14:nvPr/>
              </p14:nvContentPartPr>
              <p14:xfrm>
                <a:off x="3120660" y="2310420"/>
                <a:ext cx="375120" cy="2692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E663A35A-2BD5-4F8E-AAF5-391BECF176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02660" y="2292780"/>
                  <a:ext cx="410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7FA06A30-CEEC-42E3-9340-620CF432FDEF}"/>
                    </a:ext>
                  </a:extLst>
                </p14:cNvPr>
                <p14:cNvContentPartPr/>
                <p14:nvPr/>
              </p14:nvContentPartPr>
              <p14:xfrm>
                <a:off x="3631500" y="2328420"/>
                <a:ext cx="209160" cy="4485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7FA06A30-CEEC-42E3-9340-620CF432FD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13500" y="2310420"/>
                  <a:ext cx="2448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18756EDE-A29A-4FDE-9DF7-24B583A4C3C1}"/>
                    </a:ext>
                  </a:extLst>
                </p14:cNvPr>
                <p14:cNvContentPartPr/>
                <p14:nvPr/>
              </p14:nvContentPartPr>
              <p14:xfrm>
                <a:off x="3998340" y="2308260"/>
                <a:ext cx="213120" cy="2102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18756EDE-A29A-4FDE-9DF7-24B583A4C3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340" y="2290620"/>
                  <a:ext cx="248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BE960A1E-48D5-4405-AAE7-82FD49A1F9E1}"/>
                    </a:ext>
                  </a:extLst>
                </p14:cNvPr>
                <p14:cNvContentPartPr/>
                <p14:nvPr/>
              </p14:nvContentPartPr>
              <p14:xfrm>
                <a:off x="3950100" y="2602020"/>
                <a:ext cx="63720" cy="64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BE960A1E-48D5-4405-AAE7-82FD49A1F9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32460" y="2584020"/>
                  <a:ext cx="99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C6497A8E-A1DF-40FC-AC10-7F7CD6E18A7C}"/>
                    </a:ext>
                  </a:extLst>
                </p14:cNvPr>
                <p14:cNvContentPartPr/>
                <p14:nvPr/>
              </p14:nvContentPartPr>
              <p14:xfrm>
                <a:off x="3866580" y="2603460"/>
                <a:ext cx="156600" cy="15984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C6497A8E-A1DF-40FC-AC10-7F7CD6E18A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48580" y="2585820"/>
                  <a:ext cx="192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439C454C-001C-45AB-BDE9-4C9B5812FDB0}"/>
                    </a:ext>
                  </a:extLst>
                </p14:cNvPr>
                <p14:cNvContentPartPr/>
                <p14:nvPr/>
              </p14:nvContentPartPr>
              <p14:xfrm>
                <a:off x="2891340" y="2027460"/>
                <a:ext cx="1721520" cy="9021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439C454C-001C-45AB-BDE9-4C9B5812FDB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73340" y="2009820"/>
                  <a:ext cx="1757160" cy="9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9A05C93F-313B-4210-8F5D-E8529C98ADAA}"/>
              </a:ext>
            </a:extLst>
          </p:cNvPr>
          <p:cNvGrpSpPr/>
          <p:nvPr/>
        </p:nvGrpSpPr>
        <p:grpSpPr>
          <a:xfrm>
            <a:off x="6827580" y="659820"/>
            <a:ext cx="1819080" cy="718200"/>
            <a:chOff x="6827580" y="659820"/>
            <a:chExt cx="181908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68B5CD1D-7600-4DBA-83A7-7A718F0AD328}"/>
                    </a:ext>
                  </a:extLst>
                </p14:cNvPr>
                <p14:cNvContentPartPr/>
                <p14:nvPr/>
              </p14:nvContentPartPr>
              <p14:xfrm>
                <a:off x="6827580" y="872940"/>
                <a:ext cx="234720" cy="2095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68B5CD1D-7600-4DBA-83A7-7A718F0AD3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09940" y="855300"/>
                  <a:ext cx="270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E51CAA73-2631-47C6-BBF5-E7FC33EBB0B7}"/>
                    </a:ext>
                  </a:extLst>
                </p14:cNvPr>
                <p14:cNvContentPartPr/>
                <p14:nvPr/>
              </p14:nvContentPartPr>
              <p14:xfrm>
                <a:off x="7185780" y="782220"/>
                <a:ext cx="255600" cy="3754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E51CAA73-2631-47C6-BBF5-E7FC33EBB0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68140" y="764220"/>
                  <a:ext cx="2912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4F6A83B9-56D3-44AC-B9BC-90E1445C7C0D}"/>
                    </a:ext>
                  </a:extLst>
                </p14:cNvPr>
                <p14:cNvContentPartPr/>
                <p14:nvPr/>
              </p14:nvContentPartPr>
              <p14:xfrm>
                <a:off x="7476660" y="904260"/>
                <a:ext cx="42840" cy="1893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4F6A83B9-56D3-44AC-B9BC-90E1445C7C0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58660" y="886260"/>
                  <a:ext cx="78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F185A4DD-A35D-41D2-A2AD-838072B3121E}"/>
                    </a:ext>
                  </a:extLst>
                </p14:cNvPr>
                <p14:cNvContentPartPr/>
                <p14:nvPr/>
              </p14:nvContentPartPr>
              <p14:xfrm>
                <a:off x="7597260" y="933420"/>
                <a:ext cx="101880" cy="1062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F185A4DD-A35D-41D2-A2AD-838072B312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79260" y="915780"/>
                  <a:ext cx="13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ECE46BB-5789-4874-84BA-EC0053012BD9}"/>
                    </a:ext>
                  </a:extLst>
                </p14:cNvPr>
                <p14:cNvContentPartPr/>
                <p14:nvPr/>
              </p14:nvContentPartPr>
              <p14:xfrm>
                <a:off x="7806780" y="924060"/>
                <a:ext cx="178560" cy="4539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ECE46BB-5789-4874-84BA-EC0053012BD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88780" y="906420"/>
                  <a:ext cx="2142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EA1E567A-9EEA-4360-B0F4-B07313A75946}"/>
                    </a:ext>
                  </a:extLst>
                </p14:cNvPr>
                <p14:cNvContentPartPr/>
                <p14:nvPr/>
              </p14:nvContentPartPr>
              <p14:xfrm>
                <a:off x="8178300" y="867900"/>
                <a:ext cx="156960" cy="2239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EA1E567A-9EEA-4360-B0F4-B07313A759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60300" y="849900"/>
                  <a:ext cx="192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7924B646-422D-445B-AAB9-FAD18FE62AEA}"/>
                    </a:ext>
                  </a:extLst>
                </p14:cNvPr>
                <p14:cNvContentPartPr/>
                <p14:nvPr/>
              </p14:nvContentPartPr>
              <p14:xfrm>
                <a:off x="8021700" y="1165980"/>
                <a:ext cx="175320" cy="1742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7924B646-422D-445B-AAB9-FAD18FE62A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04060" y="1147980"/>
                  <a:ext cx="210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F5854B3A-C738-467D-B915-BC3754F7A20E}"/>
                    </a:ext>
                  </a:extLst>
                </p14:cNvPr>
                <p14:cNvContentPartPr/>
                <p14:nvPr/>
              </p14:nvContentPartPr>
              <p14:xfrm>
                <a:off x="8343900" y="659820"/>
                <a:ext cx="302760" cy="6897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F5854B3A-C738-467D-B915-BC3754F7A2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25900" y="642180"/>
                  <a:ext cx="338400" cy="72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E7D4C7C5-BC00-4B07-A9F3-52168C9E3DEB}"/>
              </a:ext>
            </a:extLst>
          </p:cNvPr>
          <p:cNvGrpSpPr/>
          <p:nvPr/>
        </p:nvGrpSpPr>
        <p:grpSpPr>
          <a:xfrm>
            <a:off x="3215700" y="685020"/>
            <a:ext cx="3625920" cy="1146240"/>
            <a:chOff x="3215700" y="685020"/>
            <a:chExt cx="3625920" cy="11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1D0B0DB1-4B4D-460C-80EA-50C351AF7094}"/>
                    </a:ext>
                  </a:extLst>
                </p14:cNvPr>
                <p14:cNvContentPartPr/>
                <p14:nvPr/>
              </p14:nvContentPartPr>
              <p14:xfrm>
                <a:off x="3350700" y="1214220"/>
                <a:ext cx="115200" cy="14328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1D0B0DB1-4B4D-460C-80EA-50C351AF70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32700" y="1196580"/>
                  <a:ext cx="150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8F648F3B-84B4-48BC-9A63-11387F2E49E3}"/>
                    </a:ext>
                  </a:extLst>
                </p14:cNvPr>
                <p14:cNvContentPartPr/>
                <p14:nvPr/>
              </p14:nvContentPartPr>
              <p14:xfrm>
                <a:off x="3362940" y="1209180"/>
                <a:ext cx="97560" cy="1526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8F648F3B-84B4-48BC-9A63-11387F2E49E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45300" y="1191180"/>
                  <a:ext cx="133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B1C9610E-D4F2-45F1-957F-3ABB02D975E7}"/>
                    </a:ext>
                  </a:extLst>
                </p14:cNvPr>
                <p14:cNvContentPartPr/>
                <p14:nvPr/>
              </p14:nvContentPartPr>
              <p14:xfrm>
                <a:off x="3328380" y="1305300"/>
                <a:ext cx="196560" cy="140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B1C9610E-D4F2-45F1-957F-3ABB02D975E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10740" y="1287300"/>
                  <a:ext cx="232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4AAFD0CE-08C6-41B4-BE3D-557216EAA6B7}"/>
                    </a:ext>
                  </a:extLst>
                </p14:cNvPr>
                <p14:cNvContentPartPr/>
                <p14:nvPr/>
              </p14:nvContentPartPr>
              <p14:xfrm>
                <a:off x="3791700" y="1198740"/>
                <a:ext cx="147240" cy="16524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4AAFD0CE-08C6-41B4-BE3D-557216EAA6B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74060" y="1180740"/>
                  <a:ext cx="182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A7BDBBDC-20F4-49FD-89C6-AE659B6AF599}"/>
                    </a:ext>
                  </a:extLst>
                </p14:cNvPr>
                <p14:cNvContentPartPr/>
                <p14:nvPr/>
              </p14:nvContentPartPr>
              <p14:xfrm>
                <a:off x="3973140" y="1236180"/>
                <a:ext cx="201600" cy="14652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A7BDBBDC-20F4-49FD-89C6-AE659B6AF5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55500" y="1218180"/>
                  <a:ext cx="237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7CB75CC-C61C-4064-BD82-BAA8988FD6AE}"/>
                    </a:ext>
                  </a:extLst>
                </p14:cNvPr>
                <p14:cNvContentPartPr/>
                <p14:nvPr/>
              </p14:nvContentPartPr>
              <p14:xfrm>
                <a:off x="4462380" y="1170300"/>
                <a:ext cx="74160" cy="15408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57CB75CC-C61C-4064-BD82-BAA8988FD6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44380" y="1152300"/>
                  <a:ext cx="109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3FF264D-F8A1-46B5-897E-333DC6D7EA76}"/>
                    </a:ext>
                  </a:extLst>
                </p14:cNvPr>
                <p14:cNvContentPartPr/>
                <p14:nvPr/>
              </p14:nvContentPartPr>
              <p14:xfrm>
                <a:off x="3215700" y="860340"/>
                <a:ext cx="1530720" cy="8402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3FF264D-F8A1-46B5-897E-333DC6D7EA7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98060" y="842700"/>
                  <a:ext cx="15663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9DEFB73E-D0FF-4F56-8D81-BE3F40087D89}"/>
                    </a:ext>
                  </a:extLst>
                </p14:cNvPr>
                <p14:cNvContentPartPr/>
                <p14:nvPr/>
              </p14:nvContentPartPr>
              <p14:xfrm>
                <a:off x="4761540" y="1289820"/>
                <a:ext cx="282240" cy="324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9DEFB73E-D0FF-4F56-8D81-BE3F40087D8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43540" y="1271820"/>
                  <a:ext cx="31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183BD79-0481-4C40-BD3B-82D38B041BB0}"/>
                    </a:ext>
                  </a:extLst>
                </p14:cNvPr>
                <p14:cNvContentPartPr/>
                <p14:nvPr/>
              </p14:nvContentPartPr>
              <p14:xfrm>
                <a:off x="5002020" y="1211700"/>
                <a:ext cx="74520" cy="2106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183BD79-0481-4C40-BD3B-82D38B041BB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984380" y="1194060"/>
                  <a:ext cx="110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40810FE3-B733-4C32-B69C-9054A7496A40}"/>
                    </a:ext>
                  </a:extLst>
                </p14:cNvPr>
                <p14:cNvContentPartPr/>
                <p14:nvPr/>
              </p14:nvContentPartPr>
              <p14:xfrm>
                <a:off x="5270580" y="1227180"/>
                <a:ext cx="68760" cy="97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40810FE3-B733-4C32-B69C-9054A7496A4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52940" y="1209540"/>
                  <a:ext cx="104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7F260410-DEE1-45E2-9547-AF0CE6188190}"/>
                    </a:ext>
                  </a:extLst>
                </p14:cNvPr>
                <p14:cNvContentPartPr/>
                <p14:nvPr/>
              </p14:nvContentPartPr>
              <p14:xfrm>
                <a:off x="5295780" y="1114500"/>
                <a:ext cx="57240" cy="2016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7F260410-DEE1-45E2-9547-AF0CE618819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77780" y="1096860"/>
                  <a:ext cx="92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F8E9DBBB-884A-4F6A-8ED9-9AA259E32144}"/>
                    </a:ext>
                  </a:extLst>
                </p14:cNvPr>
                <p14:cNvContentPartPr/>
                <p14:nvPr/>
              </p14:nvContentPartPr>
              <p14:xfrm>
                <a:off x="5419980" y="1197660"/>
                <a:ext cx="135000" cy="1371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F8E9DBBB-884A-4F6A-8ED9-9AA259E3214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02340" y="1180020"/>
                  <a:ext cx="170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F1F1D079-B89B-4C4C-88DC-F239E9014FF7}"/>
                    </a:ext>
                  </a:extLst>
                </p14:cNvPr>
                <p14:cNvContentPartPr/>
                <p14:nvPr/>
              </p14:nvContentPartPr>
              <p14:xfrm>
                <a:off x="5628780" y="1172460"/>
                <a:ext cx="241200" cy="3304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F1F1D079-B89B-4C4C-88DC-F239E9014FF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10780" y="1154460"/>
                  <a:ext cx="276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338152B8-5618-4B60-8DBF-ECF14E15276B}"/>
                    </a:ext>
                  </a:extLst>
                </p14:cNvPr>
                <p14:cNvContentPartPr/>
                <p14:nvPr/>
              </p14:nvContentPartPr>
              <p14:xfrm>
                <a:off x="5950980" y="1331580"/>
                <a:ext cx="87120" cy="1810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338152B8-5618-4B60-8DBF-ECF14E15276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32980" y="1313940"/>
                  <a:ext cx="12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245DFCA2-F1FB-40D5-B487-46A0B20A230C}"/>
                    </a:ext>
                  </a:extLst>
                </p14:cNvPr>
                <p14:cNvContentPartPr/>
                <p14:nvPr/>
              </p14:nvContentPartPr>
              <p14:xfrm>
                <a:off x="5960700" y="1431660"/>
                <a:ext cx="120600" cy="108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245DFCA2-F1FB-40D5-B487-46A0B20A230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43060" y="1414020"/>
                  <a:ext cx="15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1466A830-60A5-4148-A973-2B862E815ABF}"/>
                    </a:ext>
                  </a:extLst>
                </p14:cNvPr>
                <p14:cNvContentPartPr/>
                <p14:nvPr/>
              </p14:nvContentPartPr>
              <p14:xfrm>
                <a:off x="6107940" y="1380180"/>
                <a:ext cx="108000" cy="1306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1466A830-60A5-4148-A973-2B862E815AB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89940" y="1362180"/>
                  <a:ext cx="143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7065A20-596E-4029-902B-90CCAF235CF2}"/>
                    </a:ext>
                  </a:extLst>
                </p14:cNvPr>
                <p14:cNvContentPartPr/>
                <p14:nvPr/>
              </p14:nvContentPartPr>
              <p14:xfrm>
                <a:off x="6278220" y="1403220"/>
                <a:ext cx="133200" cy="1227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27065A20-596E-4029-902B-90CCAF235C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60580" y="1385220"/>
                  <a:ext cx="168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00D4C565-5567-4697-8284-AD1E058C5FB6}"/>
                    </a:ext>
                  </a:extLst>
                </p14:cNvPr>
                <p14:cNvContentPartPr/>
                <p14:nvPr/>
              </p14:nvContentPartPr>
              <p14:xfrm>
                <a:off x="6463260" y="1422300"/>
                <a:ext cx="284400" cy="1317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00D4C565-5567-4697-8284-AD1E058C5FB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45260" y="1404300"/>
                  <a:ext cx="32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E46DEB19-DC5C-44EB-91C2-2D54264C093C}"/>
                    </a:ext>
                  </a:extLst>
                </p14:cNvPr>
                <p14:cNvContentPartPr/>
                <p14:nvPr/>
              </p14:nvContentPartPr>
              <p14:xfrm>
                <a:off x="6157260" y="1012260"/>
                <a:ext cx="343080" cy="2397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E46DEB19-DC5C-44EB-91C2-2D54264C093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39260" y="994620"/>
                  <a:ext cx="378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9AD68CF-7D4A-4D50-A177-43646B5358CF}"/>
                    </a:ext>
                  </a:extLst>
                </p14:cNvPr>
                <p14:cNvContentPartPr/>
                <p14:nvPr/>
              </p14:nvContentPartPr>
              <p14:xfrm>
                <a:off x="4792500" y="685020"/>
                <a:ext cx="2049120" cy="114624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99AD68CF-7D4A-4D50-A177-43646B5358C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74860" y="667380"/>
                  <a:ext cx="2084760" cy="11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8F108DF7-A0A0-406A-8BD8-C2759AD6EA61}"/>
              </a:ext>
            </a:extLst>
          </p:cNvPr>
          <p:cNvGrpSpPr/>
          <p:nvPr/>
        </p:nvGrpSpPr>
        <p:grpSpPr>
          <a:xfrm>
            <a:off x="3625020" y="178860"/>
            <a:ext cx="1193760" cy="195480"/>
            <a:chOff x="3625020" y="178860"/>
            <a:chExt cx="119376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847E269-BB38-46E7-84EC-7DF5C86B7986}"/>
                    </a:ext>
                  </a:extLst>
                </p14:cNvPr>
                <p14:cNvContentPartPr/>
                <p14:nvPr/>
              </p14:nvContentPartPr>
              <p14:xfrm>
                <a:off x="3625020" y="268500"/>
                <a:ext cx="131760" cy="54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847E269-BB38-46E7-84EC-7DF5C86B798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07020" y="250500"/>
                  <a:ext cx="167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7E9B7A69-3102-4A84-B1F5-278851FC6FD3}"/>
                    </a:ext>
                  </a:extLst>
                </p14:cNvPr>
                <p14:cNvContentPartPr/>
                <p14:nvPr/>
              </p14:nvContentPartPr>
              <p14:xfrm>
                <a:off x="3708540" y="178860"/>
                <a:ext cx="12960" cy="15264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7E9B7A69-3102-4A84-B1F5-278851FC6F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90540" y="161220"/>
                  <a:ext cx="48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B8FB1FA7-769D-4CB4-A24D-C90428D07ABB}"/>
                    </a:ext>
                  </a:extLst>
                </p14:cNvPr>
                <p14:cNvContentPartPr/>
                <p14:nvPr/>
              </p14:nvContentPartPr>
              <p14:xfrm>
                <a:off x="3725100" y="247620"/>
                <a:ext cx="120600" cy="1332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B8FB1FA7-769D-4CB4-A24D-C90428D07A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07460" y="229980"/>
                  <a:ext cx="156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90137662-DC2F-48A3-9921-9C4B69933829}"/>
                    </a:ext>
                  </a:extLst>
                </p14:cNvPr>
                <p14:cNvContentPartPr/>
                <p14:nvPr/>
              </p14:nvContentPartPr>
              <p14:xfrm>
                <a:off x="4055940" y="222060"/>
                <a:ext cx="95760" cy="1267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90137662-DC2F-48A3-9921-9C4B6993382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37940" y="204060"/>
                  <a:ext cx="131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9BCCA4BA-7674-4026-AB3E-05193FC39376}"/>
                    </a:ext>
                  </a:extLst>
                </p14:cNvPr>
                <p14:cNvContentPartPr/>
                <p14:nvPr/>
              </p14:nvContentPartPr>
              <p14:xfrm>
                <a:off x="4250340" y="224580"/>
                <a:ext cx="226440" cy="1497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9BCCA4BA-7674-4026-AB3E-05193FC3937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32700" y="206940"/>
                  <a:ext cx="262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AFB76EB3-EB6C-4ED6-B368-238B8B292CE6}"/>
                    </a:ext>
                  </a:extLst>
                </p14:cNvPr>
                <p14:cNvContentPartPr/>
                <p14:nvPr/>
              </p14:nvContentPartPr>
              <p14:xfrm>
                <a:off x="4687380" y="303780"/>
                <a:ext cx="131400" cy="1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AFB76EB3-EB6C-4ED6-B368-238B8B292CE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69740" y="286140"/>
                  <a:ext cx="1670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32E36E03-9A06-43D2-84A5-86BC31ABF5AF}"/>
              </a:ext>
            </a:extLst>
          </p:cNvPr>
          <p:cNvGrpSpPr/>
          <p:nvPr/>
        </p:nvGrpSpPr>
        <p:grpSpPr>
          <a:xfrm>
            <a:off x="5211540" y="120900"/>
            <a:ext cx="336960" cy="294120"/>
            <a:chOff x="5211540" y="120900"/>
            <a:chExt cx="33696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566E9E7-D213-4638-B6B1-AEEC8957AEAF}"/>
                    </a:ext>
                  </a:extLst>
                </p14:cNvPr>
                <p14:cNvContentPartPr/>
                <p14:nvPr/>
              </p14:nvContentPartPr>
              <p14:xfrm>
                <a:off x="5211540" y="221700"/>
                <a:ext cx="122040" cy="46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566E9E7-D213-4638-B6B1-AEEC8957AEA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93900" y="203700"/>
                  <a:ext cx="157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CDBA77CC-83BC-47F7-B95A-6819007AB0E5}"/>
                    </a:ext>
                  </a:extLst>
                </p14:cNvPr>
                <p14:cNvContentPartPr/>
                <p14:nvPr/>
              </p14:nvContentPartPr>
              <p14:xfrm>
                <a:off x="5215860" y="303060"/>
                <a:ext cx="13680" cy="540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CDBA77CC-83BC-47F7-B95A-6819007AB0E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97860" y="285060"/>
                  <a:ext cx="49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7FC97D7F-3052-4C89-93C5-477CC14D0972}"/>
                    </a:ext>
                  </a:extLst>
                </p14:cNvPr>
                <p14:cNvContentPartPr/>
                <p14:nvPr/>
              </p14:nvContentPartPr>
              <p14:xfrm>
                <a:off x="5257260" y="227460"/>
                <a:ext cx="263160" cy="75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7FC97D7F-3052-4C89-93C5-477CC14D097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39260" y="209820"/>
                  <a:ext cx="298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77A604E4-24A9-4EBE-897B-F014CB13866C}"/>
                    </a:ext>
                  </a:extLst>
                </p14:cNvPr>
                <p14:cNvContentPartPr/>
                <p14:nvPr/>
              </p14:nvContentPartPr>
              <p14:xfrm>
                <a:off x="5361300" y="120900"/>
                <a:ext cx="187200" cy="2941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77A604E4-24A9-4EBE-897B-F014CB13866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43300" y="103260"/>
                  <a:ext cx="222840" cy="329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6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main()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i = 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while(i &gt; 2)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 = i^(1/2)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Time Complexity of above program :</a:t>
            </a:r>
            <a:endParaRPr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2F53B27-5E3C-41E4-B531-B259729D7560}"/>
                  </a:ext>
                </a:extLst>
              </p14:cNvPr>
              <p14:cNvContentPartPr/>
              <p14:nvPr/>
            </p14:nvContentPartPr>
            <p14:xfrm>
              <a:off x="3908340" y="318180"/>
              <a:ext cx="259560" cy="1897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2F53B27-5E3C-41E4-B531-B259729D75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9340" y="309180"/>
                <a:ext cx="2772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8AE2CF4-682A-4B2B-BCBC-059DF43EEB91}"/>
                  </a:ext>
                </a:extLst>
              </p14:cNvPr>
              <p14:cNvContentPartPr/>
              <p14:nvPr/>
            </p14:nvContentPartPr>
            <p14:xfrm>
              <a:off x="3997620" y="606180"/>
              <a:ext cx="108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8AE2CF4-682A-4B2B-BCBC-059DF43EEB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8620" y="597540"/>
                <a:ext cx="18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1A92610-3900-46F0-B692-ABB789BB4AE1}"/>
              </a:ext>
            </a:extLst>
          </p:cNvPr>
          <p:cNvGrpSpPr/>
          <p:nvPr/>
        </p:nvGrpSpPr>
        <p:grpSpPr>
          <a:xfrm>
            <a:off x="4281300" y="79140"/>
            <a:ext cx="493200" cy="329040"/>
            <a:chOff x="4281300" y="79140"/>
            <a:chExt cx="4932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145BA4B-54D1-471A-B012-4D3CC20EB56C}"/>
                    </a:ext>
                  </a:extLst>
                </p14:cNvPr>
                <p14:cNvContentPartPr/>
                <p14:nvPr/>
              </p14:nvContentPartPr>
              <p14:xfrm>
                <a:off x="4288500" y="79140"/>
                <a:ext cx="6480" cy="86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145BA4B-54D1-471A-B012-4D3CC20EB5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79860" y="70140"/>
                  <a:ext cx="24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0B85481-5C5D-4DB5-8EB5-EF183BBCE6E6}"/>
                    </a:ext>
                  </a:extLst>
                </p14:cNvPr>
                <p14:cNvContentPartPr/>
                <p14:nvPr/>
              </p14:nvContentPartPr>
              <p14:xfrm>
                <a:off x="4281300" y="139980"/>
                <a:ext cx="134640" cy="144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0B85481-5C5D-4DB5-8EB5-EF183BBCE6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72300" y="131340"/>
                  <a:ext cx="152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7311300-1629-48E2-9E78-2BFCDE6A86C3}"/>
                    </a:ext>
                  </a:extLst>
                </p14:cNvPr>
                <p14:cNvContentPartPr/>
                <p14:nvPr/>
              </p14:nvContentPartPr>
              <p14:xfrm>
                <a:off x="4380300" y="307020"/>
                <a:ext cx="187200" cy="101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7311300-1629-48E2-9E78-2BFCDE6A86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1660" y="298380"/>
                  <a:ext cx="204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886EBC7-6898-42EF-BAD5-84D1435584DE}"/>
                    </a:ext>
                  </a:extLst>
                </p14:cNvPr>
                <p14:cNvContentPartPr/>
                <p14:nvPr/>
              </p14:nvContentPartPr>
              <p14:xfrm>
                <a:off x="4549140" y="163020"/>
                <a:ext cx="42480" cy="108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886EBC7-6898-42EF-BAD5-84D1435584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40140" y="154020"/>
                  <a:ext cx="60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700AF6-0A1C-4BF8-9A86-DD446D7104F6}"/>
                    </a:ext>
                  </a:extLst>
                </p14:cNvPr>
                <p14:cNvContentPartPr/>
                <p14:nvPr/>
              </p14:nvContentPartPr>
              <p14:xfrm>
                <a:off x="4594140" y="187140"/>
                <a:ext cx="180360" cy="124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700AF6-0A1C-4BF8-9A86-DD446D7104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85500" y="178140"/>
                  <a:ext cx="1980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4A35594-FE4D-4C98-9E49-BA022753CA28}"/>
              </a:ext>
            </a:extLst>
          </p:cNvPr>
          <p:cNvGrpSpPr/>
          <p:nvPr/>
        </p:nvGrpSpPr>
        <p:grpSpPr>
          <a:xfrm>
            <a:off x="5007780" y="417540"/>
            <a:ext cx="195840" cy="69480"/>
            <a:chOff x="5007780" y="417540"/>
            <a:chExt cx="19584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2F81E8F-E044-4AE5-845D-E15BB36D9A66}"/>
                    </a:ext>
                  </a:extLst>
                </p14:cNvPr>
                <p14:cNvContentPartPr/>
                <p14:nvPr/>
              </p14:nvContentPartPr>
              <p14:xfrm>
                <a:off x="5007780" y="417540"/>
                <a:ext cx="114840" cy="115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2F81E8F-E044-4AE5-845D-E15BB36D9A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99140" y="408540"/>
                  <a:ext cx="132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648FB9F-7C57-43E3-A733-02166F2DEB8F}"/>
                    </a:ext>
                  </a:extLst>
                </p14:cNvPr>
                <p14:cNvContentPartPr/>
                <p14:nvPr/>
              </p14:nvContentPartPr>
              <p14:xfrm>
                <a:off x="5035860" y="478020"/>
                <a:ext cx="167760" cy="9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648FB9F-7C57-43E3-A733-02166F2DEB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26860" y="469380"/>
                  <a:ext cx="18540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AE248FB-5A4D-45A1-80D3-137AE41A62DF}"/>
                  </a:ext>
                </a:extLst>
              </p14:cNvPr>
              <p14:cNvContentPartPr/>
              <p14:nvPr/>
            </p14:nvContentPartPr>
            <p14:xfrm>
              <a:off x="5423580" y="292260"/>
              <a:ext cx="167040" cy="162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AE248FB-5A4D-45A1-80D3-137AE41A62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14940" y="283620"/>
                <a:ext cx="18468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D583AA3-76EE-4CC7-A6C3-EFE9736630C0}"/>
              </a:ext>
            </a:extLst>
          </p:cNvPr>
          <p:cNvGrpSpPr/>
          <p:nvPr/>
        </p:nvGrpSpPr>
        <p:grpSpPr>
          <a:xfrm>
            <a:off x="3886740" y="1039260"/>
            <a:ext cx="910800" cy="536760"/>
            <a:chOff x="3886740" y="1039260"/>
            <a:chExt cx="91080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3C426A9-9124-4FD1-B399-E6E9C97D1101}"/>
                    </a:ext>
                  </a:extLst>
                </p14:cNvPr>
                <p14:cNvContentPartPr/>
                <p14:nvPr/>
              </p14:nvContentPartPr>
              <p14:xfrm>
                <a:off x="3886740" y="1039260"/>
                <a:ext cx="20520" cy="219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3C426A9-9124-4FD1-B399-E6E9C97D110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77740" y="1030620"/>
                  <a:ext cx="3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255D0F8-0D97-474A-8BA9-D31D0A16B3DF}"/>
                    </a:ext>
                  </a:extLst>
                </p14:cNvPr>
                <p14:cNvContentPartPr/>
                <p14:nvPr/>
              </p14:nvContentPartPr>
              <p14:xfrm>
                <a:off x="4046220" y="1130700"/>
                <a:ext cx="135000" cy="169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255D0F8-0D97-474A-8BA9-D31D0A16B3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7220" y="1122060"/>
                  <a:ext cx="152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B13BD4A-6CFE-4930-A187-CCFBDF44F8BF}"/>
                    </a:ext>
                  </a:extLst>
                </p14:cNvPr>
                <p14:cNvContentPartPr/>
                <p14:nvPr/>
              </p14:nvContentPartPr>
              <p14:xfrm>
                <a:off x="4243140" y="1121700"/>
                <a:ext cx="180720" cy="4543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B13BD4A-6CFE-4930-A187-CCFBDF44F8B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34500" y="1113060"/>
                  <a:ext cx="1983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4DB35AB-66E0-4F87-9616-80754E1897B7}"/>
                    </a:ext>
                  </a:extLst>
                </p14:cNvPr>
                <p14:cNvContentPartPr/>
                <p14:nvPr/>
              </p14:nvContentPartPr>
              <p14:xfrm>
                <a:off x="4626540" y="1071300"/>
                <a:ext cx="171000" cy="240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4DB35AB-66E0-4F87-9616-80754E1897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17900" y="1062660"/>
                  <a:ext cx="1886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B2E3675-CF6A-4FB9-A550-D1CBB97F3456}"/>
                    </a:ext>
                  </a:extLst>
                </p14:cNvPr>
                <p14:cNvContentPartPr/>
                <p14:nvPr/>
              </p14:nvContentPartPr>
              <p14:xfrm>
                <a:off x="4468140" y="1405380"/>
                <a:ext cx="200520" cy="1080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B2E3675-CF6A-4FB9-A550-D1CBB97F34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59140" y="1396740"/>
                  <a:ext cx="2181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43A812C-617A-4543-88A2-FD2701E1554F}"/>
              </a:ext>
            </a:extLst>
          </p:cNvPr>
          <p:cNvGrpSpPr/>
          <p:nvPr/>
        </p:nvGrpSpPr>
        <p:grpSpPr>
          <a:xfrm>
            <a:off x="4986540" y="749820"/>
            <a:ext cx="475200" cy="358200"/>
            <a:chOff x="4986540" y="749820"/>
            <a:chExt cx="47520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97480C5-8FFE-46DB-9EBA-E11AD0E52CC0}"/>
                    </a:ext>
                  </a:extLst>
                </p14:cNvPr>
                <p14:cNvContentPartPr/>
                <p14:nvPr/>
              </p14:nvContentPartPr>
              <p14:xfrm>
                <a:off x="4986540" y="749820"/>
                <a:ext cx="3240" cy="109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97480C5-8FFE-46DB-9EBA-E11AD0E52C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77900" y="741180"/>
                  <a:ext cx="20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E20C220-4EAB-4985-88BD-20A48E25A112}"/>
                    </a:ext>
                  </a:extLst>
                </p14:cNvPr>
                <p14:cNvContentPartPr/>
                <p14:nvPr/>
              </p14:nvContentPartPr>
              <p14:xfrm>
                <a:off x="4992660" y="793380"/>
                <a:ext cx="158400" cy="2178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E20C220-4EAB-4985-88BD-20A48E25A1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83660" y="784380"/>
                  <a:ext cx="176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B32BA61-1F9E-4FA7-9C3B-06C0D386497B}"/>
                    </a:ext>
                  </a:extLst>
                </p14:cNvPr>
                <p14:cNvContentPartPr/>
                <p14:nvPr/>
              </p14:nvContentPartPr>
              <p14:xfrm>
                <a:off x="5107140" y="980220"/>
                <a:ext cx="167760" cy="1278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B32BA61-1F9E-4FA7-9C3B-06C0D386497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98140" y="971580"/>
                  <a:ext cx="185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5101CAF-2CE3-4CD3-8ACF-2A81316ADEB6}"/>
                    </a:ext>
                  </a:extLst>
                </p14:cNvPr>
                <p14:cNvContentPartPr/>
                <p14:nvPr/>
              </p14:nvContentPartPr>
              <p14:xfrm>
                <a:off x="5296500" y="839100"/>
                <a:ext cx="5040" cy="135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5101CAF-2CE3-4CD3-8ACF-2A81316ADE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87860" y="830460"/>
                  <a:ext cx="22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48F50D9-882B-49F6-8695-5B1B118B3318}"/>
                    </a:ext>
                  </a:extLst>
                </p14:cNvPr>
                <p14:cNvContentPartPr/>
                <p14:nvPr/>
              </p14:nvContentPartPr>
              <p14:xfrm>
                <a:off x="5307300" y="833340"/>
                <a:ext cx="154440" cy="1396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48F50D9-882B-49F6-8695-5B1B118B331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98300" y="824340"/>
                  <a:ext cx="1720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13569806-C788-40D2-B0C2-858E11F4BE7C}"/>
              </a:ext>
            </a:extLst>
          </p:cNvPr>
          <p:cNvGrpSpPr/>
          <p:nvPr/>
        </p:nvGrpSpPr>
        <p:grpSpPr>
          <a:xfrm>
            <a:off x="5708700" y="901020"/>
            <a:ext cx="1583280" cy="595080"/>
            <a:chOff x="5708700" y="901020"/>
            <a:chExt cx="1583280" cy="5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5ECB0BF-8230-46F7-9741-7DB3AA4C2E70}"/>
                    </a:ext>
                  </a:extLst>
                </p14:cNvPr>
                <p14:cNvContentPartPr/>
                <p14:nvPr/>
              </p14:nvContentPartPr>
              <p14:xfrm>
                <a:off x="5708700" y="1204860"/>
                <a:ext cx="142920" cy="5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5ECB0BF-8230-46F7-9741-7DB3AA4C2E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99700" y="1195860"/>
                  <a:ext cx="160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8CFD4DB-8856-4532-96ED-BFF8B1369A4C}"/>
                    </a:ext>
                  </a:extLst>
                </p14:cNvPr>
                <p14:cNvContentPartPr/>
                <p14:nvPr/>
              </p14:nvContentPartPr>
              <p14:xfrm>
                <a:off x="5726700" y="1280820"/>
                <a:ext cx="192960" cy="13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8CFD4DB-8856-4532-96ED-BFF8B1369A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18060" y="1272180"/>
                  <a:ext cx="210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C3235E7-3B84-4BF6-B015-2C00354031FC}"/>
                    </a:ext>
                  </a:extLst>
                </p14:cNvPr>
                <p14:cNvContentPartPr/>
                <p14:nvPr/>
              </p14:nvContentPartPr>
              <p14:xfrm>
                <a:off x="6157260" y="1019460"/>
                <a:ext cx="16560" cy="218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C3235E7-3B84-4BF6-B015-2C00354031F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48260" y="1010460"/>
                  <a:ext cx="34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02CA2AD-9CF1-4522-AB23-F10F130A2123}"/>
                    </a:ext>
                  </a:extLst>
                </p14:cNvPr>
                <p14:cNvContentPartPr/>
                <p14:nvPr/>
              </p14:nvContentPartPr>
              <p14:xfrm>
                <a:off x="6272460" y="1111620"/>
                <a:ext cx="142920" cy="149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02CA2AD-9CF1-4522-AB23-F10F130A212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63820" y="1102980"/>
                  <a:ext cx="160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0DB875A-4E16-4196-87B7-4DF3291F0BDB}"/>
                    </a:ext>
                  </a:extLst>
                </p14:cNvPr>
                <p14:cNvContentPartPr/>
                <p14:nvPr/>
              </p14:nvContentPartPr>
              <p14:xfrm>
                <a:off x="6493860" y="1110540"/>
                <a:ext cx="171720" cy="385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0DB875A-4E16-4196-87B7-4DF3291F0B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84860" y="1101540"/>
                  <a:ext cx="1893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EBCC9F7-F237-410F-BCF6-23550E379B34}"/>
                    </a:ext>
                  </a:extLst>
                </p14:cNvPr>
                <p14:cNvContentPartPr/>
                <p14:nvPr/>
              </p14:nvContentPartPr>
              <p14:xfrm>
                <a:off x="6855660" y="958980"/>
                <a:ext cx="204480" cy="1742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EBCC9F7-F237-410F-BCF6-23550E379B3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47020" y="950340"/>
                  <a:ext cx="222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F20886D-CF56-45F2-B324-AFE9952DD2E7}"/>
                    </a:ext>
                  </a:extLst>
                </p14:cNvPr>
                <p14:cNvContentPartPr/>
                <p14:nvPr/>
              </p14:nvContentPartPr>
              <p14:xfrm>
                <a:off x="6673860" y="1317180"/>
                <a:ext cx="214920" cy="129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F20886D-CF56-45F2-B324-AFE9952DD2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65220" y="1308180"/>
                  <a:ext cx="232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07BFF05-9E94-41BD-9E1F-628EFA8A8C7E}"/>
                    </a:ext>
                  </a:extLst>
                </p14:cNvPr>
                <p14:cNvContentPartPr/>
                <p14:nvPr/>
              </p14:nvContentPartPr>
              <p14:xfrm>
                <a:off x="5886900" y="901020"/>
                <a:ext cx="1210320" cy="372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07BFF05-9E94-41BD-9E1F-628EFA8A8C7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77900" y="892020"/>
                  <a:ext cx="12279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10BB142-116B-4A0C-9A9D-D000EC4AF89B}"/>
                    </a:ext>
                  </a:extLst>
                </p14:cNvPr>
                <p14:cNvContentPartPr/>
                <p14:nvPr/>
              </p14:nvContentPartPr>
              <p14:xfrm>
                <a:off x="7275780" y="1123500"/>
                <a:ext cx="16200" cy="194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10BB142-116B-4A0C-9A9D-D000EC4AF8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67140" y="1114860"/>
                  <a:ext cx="3384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FA45C93-7E61-4295-BB32-AFAFC991145F}"/>
                  </a:ext>
                </a:extLst>
              </p14:cNvPr>
              <p14:cNvContentPartPr/>
              <p14:nvPr/>
            </p14:nvContentPartPr>
            <p14:xfrm>
              <a:off x="5016780" y="1167060"/>
              <a:ext cx="346680" cy="277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FA45C93-7E61-4295-BB32-AFAFC991145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07780" y="1158060"/>
                <a:ext cx="36432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610BA32-1CA6-4A16-A894-F6994EC95DBA}"/>
              </a:ext>
            </a:extLst>
          </p:cNvPr>
          <p:cNvGrpSpPr/>
          <p:nvPr/>
        </p:nvGrpSpPr>
        <p:grpSpPr>
          <a:xfrm>
            <a:off x="4369860" y="1932420"/>
            <a:ext cx="562320" cy="547560"/>
            <a:chOff x="4369860" y="1932420"/>
            <a:chExt cx="56232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E0CB4B3-6396-4BAD-841E-9AF61FF7CD05}"/>
                    </a:ext>
                  </a:extLst>
                </p14:cNvPr>
                <p14:cNvContentPartPr/>
                <p14:nvPr/>
              </p14:nvContentPartPr>
              <p14:xfrm>
                <a:off x="4369860" y="1932420"/>
                <a:ext cx="13680" cy="139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E0CB4B3-6396-4BAD-841E-9AF61FF7CD0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60860" y="1923420"/>
                  <a:ext cx="31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5AD40E0-5140-49F7-BBBD-43604DF036F2}"/>
                    </a:ext>
                  </a:extLst>
                </p14:cNvPr>
                <p14:cNvContentPartPr/>
                <p14:nvPr/>
              </p14:nvContentPartPr>
              <p14:xfrm>
                <a:off x="4373820" y="2045820"/>
                <a:ext cx="203400" cy="177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5AD40E0-5140-49F7-BBBD-43604DF036F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64820" y="2036820"/>
                  <a:ext cx="221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377FABE-C41E-4BAB-932D-9879AA8DF939}"/>
                    </a:ext>
                  </a:extLst>
                </p14:cNvPr>
                <p14:cNvContentPartPr/>
                <p14:nvPr/>
              </p14:nvContentPartPr>
              <p14:xfrm>
                <a:off x="4468140" y="2263620"/>
                <a:ext cx="213840" cy="216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377FABE-C41E-4BAB-932D-9879AA8DF93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59500" y="2254980"/>
                  <a:ext cx="231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C1EA74C-1B9A-4B27-8688-768F429DAEEB}"/>
                    </a:ext>
                  </a:extLst>
                </p14:cNvPr>
                <p14:cNvContentPartPr/>
                <p14:nvPr/>
              </p14:nvContentPartPr>
              <p14:xfrm>
                <a:off x="4690260" y="2104860"/>
                <a:ext cx="6120" cy="1317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C1EA74C-1B9A-4B27-8688-768F429DAE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81620" y="2096220"/>
                  <a:ext cx="23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BB37D88-6B05-4217-ADD7-2C124D546F5B}"/>
                    </a:ext>
                  </a:extLst>
                </p14:cNvPr>
                <p14:cNvContentPartPr/>
                <p14:nvPr/>
              </p14:nvContentPartPr>
              <p14:xfrm>
                <a:off x="4733100" y="2132940"/>
                <a:ext cx="199080" cy="1202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BB37D88-6B05-4217-ADD7-2C124D546F5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24460" y="2124300"/>
                  <a:ext cx="21672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2F0CC56D-6106-45A2-B20E-A0401617B569}"/>
                  </a:ext>
                </a:extLst>
              </p14:cNvPr>
              <p14:cNvContentPartPr/>
              <p14:nvPr/>
            </p14:nvContentPartPr>
            <p14:xfrm>
              <a:off x="4478580" y="2623980"/>
              <a:ext cx="349200" cy="226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2F0CC56D-6106-45A2-B20E-A0401617B56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69940" y="2615340"/>
                <a:ext cx="36684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7F2E72B-E6AC-4A13-8F37-BB84CF5712A1}"/>
              </a:ext>
            </a:extLst>
          </p:cNvPr>
          <p:cNvGrpSpPr/>
          <p:nvPr/>
        </p:nvGrpSpPr>
        <p:grpSpPr>
          <a:xfrm>
            <a:off x="5038740" y="3315540"/>
            <a:ext cx="2367000" cy="582840"/>
            <a:chOff x="5038740" y="3315540"/>
            <a:chExt cx="236700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C58253A-BBED-4320-8B2A-DA9DBBB6BCEE}"/>
                    </a:ext>
                  </a:extLst>
                </p14:cNvPr>
                <p14:cNvContentPartPr/>
                <p14:nvPr/>
              </p14:nvContentPartPr>
              <p14:xfrm>
                <a:off x="5038740" y="3365940"/>
                <a:ext cx="11880" cy="2566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C58253A-BBED-4320-8B2A-DA9DBBB6BCE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29740" y="3356940"/>
                  <a:ext cx="29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45F8756-1E6B-4F65-8620-AC2ED66D980B}"/>
                    </a:ext>
                  </a:extLst>
                </p14:cNvPr>
                <p14:cNvContentPartPr/>
                <p14:nvPr/>
              </p14:nvContentPartPr>
              <p14:xfrm>
                <a:off x="5175900" y="3477900"/>
                <a:ext cx="162360" cy="144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45F8756-1E6B-4F65-8620-AC2ED66D980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67260" y="3469260"/>
                  <a:ext cx="180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4137B96-F2A7-44B7-8FE7-91F0A6E07AF9}"/>
                    </a:ext>
                  </a:extLst>
                </p14:cNvPr>
                <p14:cNvContentPartPr/>
                <p14:nvPr/>
              </p14:nvContentPartPr>
              <p14:xfrm>
                <a:off x="5462100" y="3476100"/>
                <a:ext cx="114120" cy="389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4137B96-F2A7-44B7-8FE7-91F0A6E07AF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53100" y="3467460"/>
                  <a:ext cx="131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A2EEBAC-0A2F-4060-9C07-5A186ED3A65A}"/>
                    </a:ext>
                  </a:extLst>
                </p14:cNvPr>
                <p14:cNvContentPartPr/>
                <p14:nvPr/>
              </p14:nvContentPartPr>
              <p14:xfrm>
                <a:off x="5703660" y="3726300"/>
                <a:ext cx="212040" cy="1720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A2EEBAC-0A2F-4060-9C07-5A186ED3A65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95020" y="3717660"/>
                  <a:ext cx="229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48C7089-CC32-49C2-90E1-70072C873793}"/>
                    </a:ext>
                  </a:extLst>
                </p14:cNvPr>
                <p14:cNvContentPartPr/>
                <p14:nvPr/>
              </p14:nvContentPartPr>
              <p14:xfrm>
                <a:off x="5943420" y="3355500"/>
                <a:ext cx="202680" cy="3916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48C7089-CC32-49C2-90E1-70072C87379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34420" y="3346500"/>
                  <a:ext cx="220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293571D-F708-4777-B4A1-1E074DD9B7C7}"/>
                    </a:ext>
                  </a:extLst>
                </p14:cNvPr>
                <p14:cNvContentPartPr/>
                <p14:nvPr/>
              </p14:nvContentPartPr>
              <p14:xfrm>
                <a:off x="6252300" y="3423540"/>
                <a:ext cx="34200" cy="2224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293571D-F708-4777-B4A1-1E074DD9B7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43660" y="3414540"/>
                  <a:ext cx="51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2AE67EE-B9F0-4973-962B-1FE48B7020E8}"/>
                    </a:ext>
                  </a:extLst>
                </p14:cNvPr>
                <p14:cNvContentPartPr/>
                <p14:nvPr/>
              </p14:nvContentPartPr>
              <p14:xfrm>
                <a:off x="6405300" y="3499140"/>
                <a:ext cx="144000" cy="144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2AE67EE-B9F0-4973-962B-1FE48B7020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96660" y="3490500"/>
                  <a:ext cx="161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34C4B1A-87DD-4AE8-B556-21358D1EEC17}"/>
                    </a:ext>
                  </a:extLst>
                </p14:cNvPr>
                <p14:cNvContentPartPr/>
                <p14:nvPr/>
              </p14:nvContentPartPr>
              <p14:xfrm>
                <a:off x="6633540" y="3494100"/>
                <a:ext cx="118800" cy="3492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34C4B1A-87DD-4AE8-B556-21358D1EEC1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24540" y="3485460"/>
                  <a:ext cx="1364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F7024F3-D6DC-4AA7-A6A1-2D4CF9247223}"/>
                    </a:ext>
                  </a:extLst>
                </p14:cNvPr>
                <p14:cNvContentPartPr/>
                <p14:nvPr/>
              </p14:nvContentPartPr>
              <p14:xfrm>
                <a:off x="6845220" y="3731700"/>
                <a:ext cx="177480" cy="141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F7024F3-D6DC-4AA7-A6A1-2D4CF924722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36580" y="3723060"/>
                  <a:ext cx="195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EE4738A-B0B7-4B4E-B0D6-82AD70675D69}"/>
                    </a:ext>
                  </a:extLst>
                </p14:cNvPr>
                <p14:cNvContentPartPr/>
                <p14:nvPr/>
              </p14:nvContentPartPr>
              <p14:xfrm>
                <a:off x="6992460" y="3415260"/>
                <a:ext cx="206640" cy="2055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EE4738A-B0B7-4B4E-B0D6-82AD70675D6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83820" y="3406260"/>
                  <a:ext cx="224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22599C5-9EA5-4D5A-8AA4-64ABBB62C780}"/>
                    </a:ext>
                  </a:extLst>
                </p14:cNvPr>
                <p14:cNvContentPartPr/>
                <p14:nvPr/>
              </p14:nvContentPartPr>
              <p14:xfrm>
                <a:off x="7262820" y="3315540"/>
                <a:ext cx="142920" cy="403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22599C5-9EA5-4D5A-8AA4-64ABBB62C78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54180" y="3306900"/>
                  <a:ext cx="16056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980DF385-6C13-487E-982B-85D63890D337}"/>
              </a:ext>
            </a:extLst>
          </p:cNvPr>
          <p:cNvGrpSpPr/>
          <p:nvPr/>
        </p:nvGrpSpPr>
        <p:grpSpPr>
          <a:xfrm>
            <a:off x="5309100" y="1857900"/>
            <a:ext cx="2493360" cy="1285920"/>
            <a:chOff x="5309100" y="1857900"/>
            <a:chExt cx="2493360" cy="12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C0A24D1-85D3-40B6-AC55-800D3B436319}"/>
                    </a:ext>
                  </a:extLst>
                </p14:cNvPr>
                <p14:cNvContentPartPr/>
                <p14:nvPr/>
              </p14:nvContentPartPr>
              <p14:xfrm>
                <a:off x="5309100" y="1857900"/>
                <a:ext cx="29520" cy="207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C0A24D1-85D3-40B6-AC55-800D3B43631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00100" y="1849260"/>
                  <a:ext cx="47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DF28DD3-4DEB-45E2-95C9-4F286BDBBC2D}"/>
                    </a:ext>
                  </a:extLst>
                </p14:cNvPr>
                <p14:cNvContentPartPr/>
                <p14:nvPr/>
              </p14:nvContentPartPr>
              <p14:xfrm>
                <a:off x="5472900" y="1949700"/>
                <a:ext cx="184680" cy="142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DF28DD3-4DEB-45E2-95C9-4F286BDBBC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63900" y="1940700"/>
                  <a:ext cx="202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94D85EE-53ED-4258-A457-4C3C454E8E4A}"/>
                    </a:ext>
                  </a:extLst>
                </p14:cNvPr>
                <p14:cNvContentPartPr/>
                <p14:nvPr/>
              </p14:nvContentPartPr>
              <p14:xfrm>
                <a:off x="5704380" y="1935660"/>
                <a:ext cx="230760" cy="371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94D85EE-53ED-4258-A457-4C3C454E8E4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95740" y="1927020"/>
                  <a:ext cx="248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B9E415C-50DC-4375-8B2E-D6648477E81A}"/>
                    </a:ext>
                  </a:extLst>
                </p14:cNvPr>
                <p14:cNvContentPartPr/>
                <p14:nvPr/>
              </p14:nvContentPartPr>
              <p14:xfrm>
                <a:off x="6105060" y="1896780"/>
                <a:ext cx="203760" cy="204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B9E415C-50DC-4375-8B2E-D6648477E81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096420" y="1888140"/>
                  <a:ext cx="221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8167CC9-3079-406A-9F13-7D10FE1B3C98}"/>
                    </a:ext>
                  </a:extLst>
                </p14:cNvPr>
                <p14:cNvContentPartPr/>
                <p14:nvPr/>
              </p14:nvContentPartPr>
              <p14:xfrm>
                <a:off x="5989500" y="2179020"/>
                <a:ext cx="249480" cy="101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8167CC9-3079-406A-9F13-7D10FE1B3C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80860" y="2170020"/>
                  <a:ext cx="267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8F594D0-3879-4E4D-9248-5DF4813E29F4}"/>
                    </a:ext>
                  </a:extLst>
                </p14:cNvPr>
                <p14:cNvContentPartPr/>
                <p14:nvPr/>
              </p14:nvContentPartPr>
              <p14:xfrm>
                <a:off x="6723180" y="1952220"/>
                <a:ext cx="190800" cy="140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8F594D0-3879-4E4D-9248-5DF4813E29F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714180" y="1943580"/>
                  <a:ext cx="208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E022B16-6308-42A3-A2B1-1281F3C97266}"/>
                    </a:ext>
                  </a:extLst>
                </p14:cNvPr>
                <p14:cNvContentPartPr/>
                <p14:nvPr/>
              </p14:nvContentPartPr>
              <p14:xfrm>
                <a:off x="6726780" y="2035380"/>
                <a:ext cx="267120" cy="46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E022B16-6308-42A3-A2B1-1281F3C9726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18140" y="2026740"/>
                  <a:ext cx="284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135E463-056C-414E-9578-6BC2816E1232}"/>
                    </a:ext>
                  </a:extLst>
                </p14:cNvPr>
                <p14:cNvContentPartPr/>
                <p14:nvPr/>
              </p14:nvContentPartPr>
              <p14:xfrm>
                <a:off x="7245540" y="1879500"/>
                <a:ext cx="6120" cy="288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135E463-056C-414E-9578-6BC2816E12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36900" y="1870860"/>
                  <a:ext cx="23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F24453B-18E4-4AB5-AB0F-DE1F1AD5F72B}"/>
                    </a:ext>
                  </a:extLst>
                </p14:cNvPr>
                <p14:cNvContentPartPr/>
                <p14:nvPr/>
              </p14:nvContentPartPr>
              <p14:xfrm>
                <a:off x="5557500" y="2628300"/>
                <a:ext cx="48600" cy="239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F24453B-18E4-4AB5-AB0F-DE1F1AD5F72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48500" y="2619300"/>
                  <a:ext cx="66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C10C7AB-460D-440B-8C2C-CE41798688AC}"/>
                    </a:ext>
                  </a:extLst>
                </p14:cNvPr>
                <p14:cNvContentPartPr/>
                <p14:nvPr/>
              </p14:nvContentPartPr>
              <p14:xfrm>
                <a:off x="5711220" y="2729100"/>
                <a:ext cx="161280" cy="1386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C10C7AB-460D-440B-8C2C-CE41798688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02580" y="2720460"/>
                  <a:ext cx="178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6204C53-D25B-45D1-AE33-91D0D3D2ABD1}"/>
                    </a:ext>
                  </a:extLst>
                </p14:cNvPr>
                <p14:cNvContentPartPr/>
                <p14:nvPr/>
              </p14:nvContentPartPr>
              <p14:xfrm>
                <a:off x="5975820" y="2676180"/>
                <a:ext cx="129600" cy="467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6204C53-D25B-45D1-AE33-91D0D3D2ABD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66820" y="2667540"/>
                  <a:ext cx="1472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59EC53E-8A09-408D-A21E-EAD17365A53A}"/>
                    </a:ext>
                  </a:extLst>
                </p14:cNvPr>
                <p14:cNvContentPartPr/>
                <p14:nvPr/>
              </p14:nvContentPartPr>
              <p14:xfrm>
                <a:off x="6319620" y="2677260"/>
                <a:ext cx="190800" cy="1908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59EC53E-8A09-408D-A21E-EAD17365A5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10980" y="2668620"/>
                  <a:ext cx="208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BDDDEC6-7880-4EEA-9285-80287D7BFCBD}"/>
                    </a:ext>
                  </a:extLst>
                </p14:cNvPr>
                <p14:cNvContentPartPr/>
                <p14:nvPr/>
              </p14:nvContentPartPr>
              <p14:xfrm>
                <a:off x="6246540" y="2991900"/>
                <a:ext cx="193680" cy="1494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BDDDEC6-7880-4EEA-9285-80287D7BFCB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237900" y="2982900"/>
                  <a:ext cx="211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C10E08F-E5D6-47C1-8E61-56AB756DD69D}"/>
                    </a:ext>
                  </a:extLst>
                </p14:cNvPr>
                <p14:cNvContentPartPr/>
                <p14:nvPr/>
              </p14:nvContentPartPr>
              <p14:xfrm>
                <a:off x="6852060" y="2739540"/>
                <a:ext cx="141840" cy="13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C10E08F-E5D6-47C1-8E61-56AB756DD69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43060" y="2730900"/>
                  <a:ext cx="159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5B43972-9BC9-4C9A-B94C-4025CCD63148}"/>
                    </a:ext>
                  </a:extLst>
                </p14:cNvPr>
                <p14:cNvContentPartPr/>
                <p14:nvPr/>
              </p14:nvContentPartPr>
              <p14:xfrm>
                <a:off x="6892380" y="2812260"/>
                <a:ext cx="181440" cy="5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5B43972-9BC9-4C9A-B94C-4025CCD6314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883740" y="2803620"/>
                  <a:ext cx="199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88B5661-B2D4-41E1-9ACC-38417D95E2CF}"/>
                    </a:ext>
                  </a:extLst>
                </p14:cNvPr>
                <p14:cNvContentPartPr/>
                <p14:nvPr/>
              </p14:nvContentPartPr>
              <p14:xfrm>
                <a:off x="7267140" y="2671860"/>
                <a:ext cx="218520" cy="1756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88B5661-B2D4-41E1-9ACC-38417D95E2C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58140" y="2662860"/>
                  <a:ext cx="23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BD4EF68-532F-46DB-920F-9C6036FA86C2}"/>
                    </a:ext>
                  </a:extLst>
                </p14:cNvPr>
                <p14:cNvContentPartPr/>
                <p14:nvPr/>
              </p14:nvContentPartPr>
              <p14:xfrm>
                <a:off x="7561260" y="2370180"/>
                <a:ext cx="34200" cy="2232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BD4EF68-532F-46DB-920F-9C6036FA86C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52620" y="2361540"/>
                  <a:ext cx="51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21EC6A5-701C-47D8-8421-D8F3F0786E8E}"/>
                    </a:ext>
                  </a:extLst>
                </p14:cNvPr>
                <p14:cNvContentPartPr/>
                <p14:nvPr/>
              </p14:nvContentPartPr>
              <p14:xfrm>
                <a:off x="7619940" y="2421660"/>
                <a:ext cx="182520" cy="2080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21EC6A5-701C-47D8-8421-D8F3F0786E8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10940" y="2413020"/>
                  <a:ext cx="200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378E80E-662E-49A5-AD60-70A5C10453DF}"/>
                    </a:ext>
                  </a:extLst>
                </p14:cNvPr>
                <p14:cNvContentPartPr/>
                <p14:nvPr/>
              </p14:nvContentPartPr>
              <p14:xfrm>
                <a:off x="5597100" y="2980380"/>
                <a:ext cx="1057320" cy="43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378E80E-662E-49A5-AD60-70A5C10453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88100" y="2971740"/>
                  <a:ext cx="10749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ECED9E0-B986-4E8C-9B7D-F93D74BC0A8C}"/>
              </a:ext>
            </a:extLst>
          </p:cNvPr>
          <p:cNvGrpSpPr/>
          <p:nvPr/>
        </p:nvGrpSpPr>
        <p:grpSpPr>
          <a:xfrm>
            <a:off x="8000100" y="2923500"/>
            <a:ext cx="1107360" cy="772920"/>
            <a:chOff x="8000100" y="2923500"/>
            <a:chExt cx="110736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7DC9260-E1B0-4C7F-880F-DF9245B5D728}"/>
                    </a:ext>
                  </a:extLst>
                </p14:cNvPr>
                <p14:cNvContentPartPr/>
                <p14:nvPr/>
              </p14:nvContentPartPr>
              <p14:xfrm>
                <a:off x="8000100" y="3314820"/>
                <a:ext cx="48600" cy="1857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7DC9260-E1B0-4C7F-880F-DF9245B5D72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91460" y="3306180"/>
                  <a:ext cx="66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0452BFA-7947-4DE7-BF0B-28CE1D064B7D}"/>
                    </a:ext>
                  </a:extLst>
                </p14:cNvPr>
                <p14:cNvContentPartPr/>
                <p14:nvPr/>
              </p14:nvContentPartPr>
              <p14:xfrm>
                <a:off x="8161740" y="3350460"/>
                <a:ext cx="171360" cy="1335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0452BFA-7947-4DE7-BF0B-28CE1D064B7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52740" y="3341820"/>
                  <a:ext cx="189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3205F1D-B59F-4D6E-9377-54FE1CBE3688}"/>
                    </a:ext>
                  </a:extLst>
                </p14:cNvPr>
                <p14:cNvContentPartPr/>
                <p14:nvPr/>
              </p14:nvContentPartPr>
              <p14:xfrm>
                <a:off x="8433180" y="3331020"/>
                <a:ext cx="128520" cy="3654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3205F1D-B59F-4D6E-9377-54FE1CBE368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24540" y="3322020"/>
                  <a:ext cx="146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2601C83-FABD-4F3B-8AD7-32EFBFFDC2EE}"/>
                    </a:ext>
                  </a:extLst>
                </p14:cNvPr>
                <p14:cNvContentPartPr/>
                <p14:nvPr/>
              </p14:nvContentPartPr>
              <p14:xfrm>
                <a:off x="8662860" y="3592740"/>
                <a:ext cx="96120" cy="89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2601C83-FABD-4F3B-8AD7-32EFBFFDC2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53860" y="3584100"/>
                  <a:ext cx="113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BC69787-4980-4216-A5D6-81DC98E3DEE3}"/>
                    </a:ext>
                  </a:extLst>
                </p14:cNvPr>
                <p14:cNvContentPartPr/>
                <p14:nvPr/>
              </p14:nvContentPartPr>
              <p14:xfrm>
                <a:off x="8690220" y="3229860"/>
                <a:ext cx="187200" cy="1764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BC69787-4980-4216-A5D6-81DC98E3DEE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81580" y="3220860"/>
                  <a:ext cx="204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8192BB6-1A01-4385-9B22-05102D4D0BDA}"/>
                    </a:ext>
                  </a:extLst>
                </p14:cNvPr>
                <p14:cNvContentPartPr/>
                <p14:nvPr/>
              </p14:nvContentPartPr>
              <p14:xfrm>
                <a:off x="8914500" y="2923500"/>
                <a:ext cx="3240" cy="183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8192BB6-1A01-4385-9B22-05102D4D0BD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05860" y="2914500"/>
                  <a:ext cx="20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972B5A5-0AEF-424A-A480-1C6713307A38}"/>
                    </a:ext>
                  </a:extLst>
                </p14:cNvPr>
                <p14:cNvContentPartPr/>
                <p14:nvPr/>
              </p14:nvContentPartPr>
              <p14:xfrm>
                <a:off x="8893980" y="2951940"/>
                <a:ext cx="213480" cy="189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972B5A5-0AEF-424A-A480-1C6713307A3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84980" y="2942940"/>
                  <a:ext cx="23112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92CE614-A352-431A-B7FC-771A8860B5EC}"/>
              </a:ext>
            </a:extLst>
          </p:cNvPr>
          <p:cNvGrpSpPr/>
          <p:nvPr/>
        </p:nvGrpSpPr>
        <p:grpSpPr>
          <a:xfrm>
            <a:off x="7566300" y="3442260"/>
            <a:ext cx="190800" cy="68400"/>
            <a:chOff x="7566300" y="3442260"/>
            <a:chExt cx="190800" cy="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7A53EC6-E163-4F4C-B516-6F2F61ED98D0}"/>
                    </a:ext>
                  </a:extLst>
                </p14:cNvPr>
                <p14:cNvContentPartPr/>
                <p14:nvPr/>
              </p14:nvContentPartPr>
              <p14:xfrm>
                <a:off x="7566300" y="3442260"/>
                <a:ext cx="111960" cy="2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7A53EC6-E163-4F4C-B516-6F2F61ED98D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57300" y="3433260"/>
                  <a:ext cx="129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6518F8C-890A-46AE-9C68-C57F5134FF52}"/>
                    </a:ext>
                  </a:extLst>
                </p14:cNvPr>
                <p14:cNvContentPartPr/>
                <p14:nvPr/>
              </p14:nvContentPartPr>
              <p14:xfrm>
                <a:off x="7578540" y="3507780"/>
                <a:ext cx="153360" cy="28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6518F8C-890A-46AE-9C68-C57F5134FF5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69900" y="3499140"/>
                  <a:ext cx="171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370404F-5D98-42DC-9568-0F2D1BA6AACB}"/>
                    </a:ext>
                  </a:extLst>
                </p14:cNvPr>
                <p14:cNvContentPartPr/>
                <p14:nvPr/>
              </p14:nvContentPartPr>
              <p14:xfrm>
                <a:off x="7756740" y="3455940"/>
                <a:ext cx="360" cy="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370404F-5D98-42DC-9568-0F2D1BA6AAC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47740" y="3447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A0A8B425-DBA3-44D4-93D1-F47AA598428D}"/>
              </a:ext>
            </a:extLst>
          </p:cNvPr>
          <p:cNvGrpSpPr/>
          <p:nvPr/>
        </p:nvGrpSpPr>
        <p:grpSpPr>
          <a:xfrm>
            <a:off x="7738380" y="3887220"/>
            <a:ext cx="223560" cy="244800"/>
            <a:chOff x="7738380" y="3887220"/>
            <a:chExt cx="22356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0781F57-6515-4B85-8409-F8FE1FBAA6CA}"/>
                    </a:ext>
                  </a:extLst>
                </p14:cNvPr>
                <p14:cNvContentPartPr/>
                <p14:nvPr/>
              </p14:nvContentPartPr>
              <p14:xfrm>
                <a:off x="7738380" y="3887220"/>
                <a:ext cx="16920" cy="2448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0781F57-6515-4B85-8409-F8FE1FBAA6C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29740" y="3878580"/>
                  <a:ext cx="34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FBF886D-662C-4C81-89AF-48ECCAB3030B}"/>
                    </a:ext>
                  </a:extLst>
                </p14:cNvPr>
                <p14:cNvContentPartPr/>
                <p14:nvPr/>
              </p14:nvContentPartPr>
              <p14:xfrm>
                <a:off x="7802100" y="3941940"/>
                <a:ext cx="159840" cy="1796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FBF886D-662C-4C81-89AF-48ECCAB3030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93100" y="3932940"/>
                  <a:ext cx="1774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9FB1A3E-64B0-46DF-9C2E-E54930B4CB39}"/>
              </a:ext>
            </a:extLst>
          </p:cNvPr>
          <p:cNvGrpSpPr/>
          <p:nvPr/>
        </p:nvGrpSpPr>
        <p:grpSpPr>
          <a:xfrm>
            <a:off x="4768380" y="4002420"/>
            <a:ext cx="2747880" cy="474840"/>
            <a:chOff x="4768380" y="4002420"/>
            <a:chExt cx="274788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BA2FB81-7654-46B9-8C0F-A8624E49B55A}"/>
                    </a:ext>
                  </a:extLst>
                </p14:cNvPr>
                <p14:cNvContentPartPr/>
                <p14:nvPr/>
              </p14:nvContentPartPr>
              <p14:xfrm>
                <a:off x="7393500" y="4011060"/>
                <a:ext cx="89640" cy="79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BA2FB81-7654-46B9-8C0F-A8624E49B55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84860" y="4002420"/>
                  <a:ext cx="107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18068E4-263B-41B4-B26C-5F5030F29280}"/>
                    </a:ext>
                  </a:extLst>
                </p14:cNvPr>
                <p14:cNvContentPartPr/>
                <p14:nvPr/>
              </p14:nvContentPartPr>
              <p14:xfrm>
                <a:off x="7312860" y="4067580"/>
                <a:ext cx="203400" cy="187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18068E4-263B-41B4-B26C-5F5030F2928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04220" y="4058580"/>
                  <a:ext cx="221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A3DAB77-F348-49AE-B915-440D9A9F1926}"/>
                    </a:ext>
                  </a:extLst>
                </p14:cNvPr>
                <p14:cNvContentPartPr/>
                <p14:nvPr/>
              </p14:nvContentPartPr>
              <p14:xfrm>
                <a:off x="4768380" y="4046700"/>
                <a:ext cx="13680" cy="228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A3DAB77-F348-49AE-B915-440D9A9F192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59380" y="4037700"/>
                  <a:ext cx="31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FED0D96-6D9C-42CF-9A33-07EF5DAC65B3}"/>
                    </a:ext>
                  </a:extLst>
                </p14:cNvPr>
                <p14:cNvContentPartPr/>
                <p14:nvPr/>
              </p14:nvContentPartPr>
              <p14:xfrm>
                <a:off x="4877100" y="4108980"/>
                <a:ext cx="225360" cy="1530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FED0D96-6D9C-42CF-9A33-07EF5DAC65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868100" y="4099980"/>
                  <a:ext cx="243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A3A5EBA-6D12-4A55-9B49-3600E845B337}"/>
                    </a:ext>
                  </a:extLst>
                </p14:cNvPr>
                <p14:cNvContentPartPr/>
                <p14:nvPr/>
              </p14:nvContentPartPr>
              <p14:xfrm>
                <a:off x="5222340" y="4087020"/>
                <a:ext cx="118800" cy="3902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A3A5EBA-6D12-4A55-9B49-3600E845B33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13700" y="4078020"/>
                  <a:ext cx="1364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9E9197C-E6C8-45CE-B25A-B051C68D6287}"/>
                    </a:ext>
                  </a:extLst>
                </p14:cNvPr>
                <p14:cNvContentPartPr/>
                <p14:nvPr/>
              </p14:nvContentPartPr>
              <p14:xfrm>
                <a:off x="5486220" y="4293660"/>
                <a:ext cx="185040" cy="1285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9E9197C-E6C8-45CE-B25A-B051C68D628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77580" y="4284660"/>
                  <a:ext cx="202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896221B-315A-42DE-BAA3-43B557E7BEE7}"/>
                    </a:ext>
                  </a:extLst>
                </p14:cNvPr>
                <p14:cNvContentPartPr/>
                <p14:nvPr/>
              </p14:nvContentPartPr>
              <p14:xfrm>
                <a:off x="5818860" y="4010700"/>
                <a:ext cx="147240" cy="281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896221B-315A-42DE-BAA3-43B557E7BEE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09860" y="4001700"/>
                  <a:ext cx="164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F9946C9-F804-48D6-81B3-E30126C13BD0}"/>
                    </a:ext>
                  </a:extLst>
                </p14:cNvPr>
                <p14:cNvContentPartPr/>
                <p14:nvPr/>
              </p14:nvContentPartPr>
              <p14:xfrm>
                <a:off x="6061860" y="4065780"/>
                <a:ext cx="18720" cy="170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F9946C9-F804-48D6-81B3-E30126C13BD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52860" y="4056780"/>
                  <a:ext cx="36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1F396D5-CE82-4C98-B845-175712FDA727}"/>
                    </a:ext>
                  </a:extLst>
                </p14:cNvPr>
                <p14:cNvContentPartPr/>
                <p14:nvPr/>
              </p14:nvContentPartPr>
              <p14:xfrm>
                <a:off x="6254820" y="4072620"/>
                <a:ext cx="160920" cy="1425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1F396D5-CE82-4C98-B845-175712FDA72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46180" y="4063980"/>
                  <a:ext cx="178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7D5D785-2070-4573-8E4B-74E9CCB846D4}"/>
                    </a:ext>
                  </a:extLst>
                </p14:cNvPr>
                <p14:cNvContentPartPr/>
                <p14:nvPr/>
              </p14:nvContentPartPr>
              <p14:xfrm>
                <a:off x="6440220" y="4054260"/>
                <a:ext cx="165960" cy="4190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7D5D785-2070-4573-8E4B-74E9CCB846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31220" y="4045260"/>
                  <a:ext cx="1836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10B1D02-D410-4ACB-B4E9-C367A72AC59F}"/>
                    </a:ext>
                  </a:extLst>
                </p14:cNvPr>
                <p14:cNvContentPartPr/>
                <p14:nvPr/>
              </p14:nvContentPartPr>
              <p14:xfrm>
                <a:off x="6680700" y="4351620"/>
                <a:ext cx="214920" cy="777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10B1D02-D410-4ACB-B4E9-C367A72AC59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71700" y="4342620"/>
                  <a:ext cx="232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1CC8E45-3502-4DAE-A906-39A5CA8B0707}"/>
                    </a:ext>
                  </a:extLst>
                </p14:cNvPr>
                <p14:cNvContentPartPr/>
                <p14:nvPr/>
              </p14:nvContentPartPr>
              <p14:xfrm>
                <a:off x="6851700" y="4067580"/>
                <a:ext cx="148320" cy="1555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1CC8E45-3502-4DAE-A906-39A5CA8B070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42700" y="4058580"/>
                  <a:ext cx="165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82C0E60-07B8-4DCD-A9D0-9544ADCFD955}"/>
                    </a:ext>
                  </a:extLst>
                </p14:cNvPr>
                <p14:cNvContentPartPr/>
                <p14:nvPr/>
              </p14:nvContentPartPr>
              <p14:xfrm>
                <a:off x="7082820" y="4002420"/>
                <a:ext cx="80280" cy="292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82C0E60-07B8-4DCD-A9D0-9544ADCFD95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074180" y="3993780"/>
                  <a:ext cx="9792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34AFA0EB-7A03-4683-A9A1-E1C30D8D49D3}"/>
              </a:ext>
            </a:extLst>
          </p:cNvPr>
          <p:cNvGrpSpPr/>
          <p:nvPr/>
        </p:nvGrpSpPr>
        <p:grpSpPr>
          <a:xfrm>
            <a:off x="8175060" y="3857700"/>
            <a:ext cx="872280" cy="699120"/>
            <a:chOff x="8175060" y="3857700"/>
            <a:chExt cx="87228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0F19874-A062-4811-80C4-4566A402E36A}"/>
                    </a:ext>
                  </a:extLst>
                </p14:cNvPr>
                <p14:cNvContentPartPr/>
                <p14:nvPr/>
              </p14:nvContentPartPr>
              <p14:xfrm>
                <a:off x="8175060" y="3870300"/>
                <a:ext cx="13680" cy="2217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0F19874-A062-4811-80C4-4566A402E36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66420" y="3861660"/>
                  <a:ext cx="31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91BC265-5CA5-465B-A0AD-E7399BB40679}"/>
                    </a:ext>
                  </a:extLst>
                </p14:cNvPr>
                <p14:cNvContentPartPr/>
                <p14:nvPr/>
              </p14:nvContentPartPr>
              <p14:xfrm>
                <a:off x="8308980" y="3938340"/>
                <a:ext cx="156960" cy="1641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91BC265-5CA5-465B-A0AD-E7399BB406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300340" y="3929340"/>
                  <a:ext cx="174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A475527-F2B8-4585-9E36-2F07A03E130E}"/>
                    </a:ext>
                  </a:extLst>
                </p14:cNvPr>
                <p14:cNvContentPartPr/>
                <p14:nvPr/>
              </p14:nvContentPartPr>
              <p14:xfrm>
                <a:off x="8539020" y="3951300"/>
                <a:ext cx="130680" cy="3931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A475527-F2B8-4585-9E36-2F07A03E130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30020" y="3942660"/>
                  <a:ext cx="1483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CD451AF-4404-438D-8103-B437336DB09B}"/>
                    </a:ext>
                  </a:extLst>
                </p14:cNvPr>
                <p14:cNvContentPartPr/>
                <p14:nvPr/>
              </p14:nvContentPartPr>
              <p14:xfrm>
                <a:off x="8870220" y="3877860"/>
                <a:ext cx="177120" cy="1630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CD451AF-4404-438D-8103-B437336DB09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61580" y="3868860"/>
                  <a:ext cx="194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816BF26-93C3-4CF7-B4FB-CDC40D3D41F4}"/>
                    </a:ext>
                  </a:extLst>
                </p14:cNvPr>
                <p14:cNvContentPartPr/>
                <p14:nvPr/>
              </p14:nvContentPartPr>
              <p14:xfrm>
                <a:off x="8753940" y="4175940"/>
                <a:ext cx="231480" cy="1065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816BF26-93C3-4CF7-B4FB-CDC40D3D41F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744940" y="4167300"/>
                  <a:ext cx="249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198A165-401D-4121-B311-4DBB76B8FFBF}"/>
                    </a:ext>
                  </a:extLst>
                </p14:cNvPr>
                <p14:cNvContentPartPr/>
                <p14:nvPr/>
              </p14:nvContentPartPr>
              <p14:xfrm>
                <a:off x="8403300" y="3857700"/>
                <a:ext cx="592200" cy="2707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198A165-401D-4121-B311-4DBB76B8FFB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4660" y="3849060"/>
                  <a:ext cx="609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09F07D4-B6C0-493A-B538-1C3EDBD2FC43}"/>
                    </a:ext>
                  </a:extLst>
                </p14:cNvPr>
                <p14:cNvContentPartPr/>
                <p14:nvPr/>
              </p14:nvContentPartPr>
              <p14:xfrm>
                <a:off x="8843220" y="4413180"/>
                <a:ext cx="20520" cy="1436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09F07D4-B6C0-493A-B538-1C3EDBD2FC4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34580" y="4404540"/>
                  <a:ext cx="381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5BFD1838-D056-4FC9-9603-50C1FAFE273E}"/>
              </a:ext>
            </a:extLst>
          </p:cNvPr>
          <p:cNvGrpSpPr/>
          <p:nvPr/>
        </p:nvGrpSpPr>
        <p:grpSpPr>
          <a:xfrm>
            <a:off x="449460" y="4212660"/>
            <a:ext cx="3125880" cy="662040"/>
            <a:chOff x="449460" y="4212660"/>
            <a:chExt cx="31258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FF86A6E-BF00-44A1-A648-9CB5D390BBFC}"/>
                    </a:ext>
                  </a:extLst>
                </p14:cNvPr>
                <p14:cNvContentPartPr/>
                <p14:nvPr/>
              </p14:nvContentPartPr>
              <p14:xfrm>
                <a:off x="578700" y="4548180"/>
                <a:ext cx="360" cy="3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FF86A6E-BF00-44A1-A648-9CB5D390BBF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9700" y="4539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230F6FC4-9E7E-4E1B-931D-ADA937F4893E}"/>
                    </a:ext>
                  </a:extLst>
                </p14:cNvPr>
                <p14:cNvContentPartPr/>
                <p14:nvPr/>
              </p14:nvContentPartPr>
              <p14:xfrm>
                <a:off x="449460" y="4470780"/>
                <a:ext cx="215640" cy="2538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230F6FC4-9E7E-4E1B-931D-ADA937F4893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0820" y="4461780"/>
                  <a:ext cx="233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551DB55-6FB5-4908-A3C7-745C41B8FCB1}"/>
                    </a:ext>
                  </a:extLst>
                </p14:cNvPr>
                <p14:cNvContentPartPr/>
                <p14:nvPr/>
              </p14:nvContentPartPr>
              <p14:xfrm>
                <a:off x="814500" y="4360260"/>
                <a:ext cx="111960" cy="507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551DB55-6FB5-4908-A3C7-745C41B8FCB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5860" y="4351620"/>
                  <a:ext cx="1296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625A65E-2882-446F-8B6B-E8A02F367888}"/>
                    </a:ext>
                  </a:extLst>
                </p14:cNvPr>
                <p14:cNvContentPartPr/>
                <p14:nvPr/>
              </p14:nvContentPartPr>
              <p14:xfrm>
                <a:off x="1064340" y="4411380"/>
                <a:ext cx="46800" cy="2613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625A65E-2882-446F-8B6B-E8A02F3678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5700" y="4402380"/>
                  <a:ext cx="644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3352691-1F15-4A3E-A053-9BE713D0EBF1}"/>
                    </a:ext>
                  </a:extLst>
                </p14:cNvPr>
                <p14:cNvContentPartPr/>
                <p14:nvPr/>
              </p14:nvContentPartPr>
              <p14:xfrm>
                <a:off x="1186020" y="4548180"/>
                <a:ext cx="130320" cy="1018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3352691-1F15-4A3E-A053-9BE713D0EBF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77020" y="4539180"/>
                  <a:ext cx="147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455794-AFEA-4FC4-A89B-C097F661DBC3}"/>
                    </a:ext>
                  </a:extLst>
                </p14:cNvPr>
                <p14:cNvContentPartPr/>
                <p14:nvPr/>
              </p14:nvContentPartPr>
              <p14:xfrm>
                <a:off x="1467540" y="4432980"/>
                <a:ext cx="149040" cy="4417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455794-AFEA-4FC4-A89B-C097F661DB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58900" y="4423980"/>
                  <a:ext cx="1666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4FDE7D5-88D6-4DF4-9802-5A2AA732B914}"/>
                    </a:ext>
                  </a:extLst>
                </p14:cNvPr>
                <p14:cNvContentPartPr/>
                <p14:nvPr/>
              </p14:nvContentPartPr>
              <p14:xfrm>
                <a:off x="1699020" y="4649340"/>
                <a:ext cx="179280" cy="1216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4FDE7D5-88D6-4DF4-9802-5A2AA732B91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90020" y="4640340"/>
                  <a:ext cx="196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06B51FE-679E-46F8-83A7-BB89274229D1}"/>
                    </a:ext>
                  </a:extLst>
                </p14:cNvPr>
                <p14:cNvContentPartPr/>
                <p14:nvPr/>
              </p14:nvContentPartPr>
              <p14:xfrm>
                <a:off x="1994220" y="4347300"/>
                <a:ext cx="113040" cy="2941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06B51FE-679E-46F8-83A7-BB89274229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85580" y="4338300"/>
                  <a:ext cx="130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4EE63F2-E7A5-4A12-AD85-EFDE507BD1BE}"/>
                    </a:ext>
                  </a:extLst>
                </p14:cNvPr>
                <p14:cNvContentPartPr/>
                <p14:nvPr/>
              </p14:nvContentPartPr>
              <p14:xfrm>
                <a:off x="2223540" y="4417500"/>
                <a:ext cx="26280" cy="1796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4EE63F2-E7A5-4A12-AD85-EFDE507BD1B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14540" y="4408500"/>
                  <a:ext cx="43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7045AE83-BBC3-40AC-86A0-220B438F0E8D}"/>
                    </a:ext>
                  </a:extLst>
                </p14:cNvPr>
                <p14:cNvContentPartPr/>
                <p14:nvPr/>
              </p14:nvContentPartPr>
              <p14:xfrm>
                <a:off x="2351340" y="4469340"/>
                <a:ext cx="107280" cy="1234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7045AE83-BBC3-40AC-86A0-220B438F0E8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42700" y="4460700"/>
                  <a:ext cx="124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0D41707-D027-4F05-A3AE-F973FA2DB703}"/>
                    </a:ext>
                  </a:extLst>
                </p14:cNvPr>
                <p14:cNvContentPartPr/>
                <p14:nvPr/>
              </p14:nvContentPartPr>
              <p14:xfrm>
                <a:off x="2581380" y="4484100"/>
                <a:ext cx="94680" cy="3056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0D41707-D027-4F05-A3AE-F973FA2DB7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72740" y="4475460"/>
                  <a:ext cx="112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80B15E4-6238-48B2-AD6C-53BAA83716BD}"/>
                    </a:ext>
                  </a:extLst>
                </p14:cNvPr>
                <p14:cNvContentPartPr/>
                <p14:nvPr/>
              </p14:nvContentPartPr>
              <p14:xfrm>
                <a:off x="2798100" y="4665900"/>
                <a:ext cx="108000" cy="1148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80B15E4-6238-48B2-AD6C-53BAA83716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89100" y="4657260"/>
                  <a:ext cx="125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6491264-E3BB-4E11-996B-1C8A144EC4E4}"/>
                    </a:ext>
                  </a:extLst>
                </p14:cNvPr>
                <p14:cNvContentPartPr/>
                <p14:nvPr/>
              </p14:nvContentPartPr>
              <p14:xfrm>
                <a:off x="2957940" y="4409580"/>
                <a:ext cx="152640" cy="1857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6491264-E3BB-4E11-996B-1C8A144EC4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48940" y="4400940"/>
                  <a:ext cx="170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DFE0067-6DC3-4400-BDFC-F88547CD046D}"/>
                    </a:ext>
                  </a:extLst>
                </p14:cNvPr>
                <p14:cNvContentPartPr/>
                <p14:nvPr/>
              </p14:nvContentPartPr>
              <p14:xfrm>
                <a:off x="3187980" y="4337580"/>
                <a:ext cx="100440" cy="2800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DFE0067-6DC3-4400-BDFC-F88547CD04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78980" y="4328940"/>
                  <a:ext cx="118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C6539C7-4088-4F26-A61B-1B7CFAD8D1D5}"/>
                    </a:ext>
                  </a:extLst>
                </p14:cNvPr>
                <p14:cNvContentPartPr/>
                <p14:nvPr/>
              </p14:nvContentPartPr>
              <p14:xfrm>
                <a:off x="3265020" y="4212660"/>
                <a:ext cx="310320" cy="5983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C6539C7-4088-4F26-A61B-1B7CFAD8D1D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256020" y="4204020"/>
                  <a:ext cx="327960" cy="61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52805EA7-BCF3-47F8-8C86-6716524987FB}"/>
                  </a:ext>
                </a:extLst>
              </p14:cNvPr>
              <p14:cNvContentPartPr/>
              <p14:nvPr/>
            </p14:nvContentPartPr>
            <p14:xfrm>
              <a:off x="4108140" y="638220"/>
              <a:ext cx="603000" cy="108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52805EA7-BCF3-47F8-8C86-6716524987F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099140" y="629580"/>
                <a:ext cx="62064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CD461BA-9427-4D35-9E90-FFD400F82264}"/>
              </a:ext>
            </a:extLst>
          </p:cNvPr>
          <p:cNvGrpSpPr/>
          <p:nvPr/>
        </p:nvGrpSpPr>
        <p:grpSpPr>
          <a:xfrm>
            <a:off x="1643580" y="167700"/>
            <a:ext cx="2149920" cy="2151000"/>
            <a:chOff x="1643580" y="167700"/>
            <a:chExt cx="2149920" cy="21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4AE65E5-5EAA-4BA0-885E-5068F999D2B5}"/>
                    </a:ext>
                  </a:extLst>
                </p14:cNvPr>
                <p14:cNvContentPartPr/>
                <p14:nvPr/>
              </p14:nvContentPartPr>
              <p14:xfrm>
                <a:off x="2194740" y="1883100"/>
                <a:ext cx="124560" cy="1627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4AE65E5-5EAA-4BA0-885E-5068F999D2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85740" y="1874100"/>
                  <a:ext cx="142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CF6F1E0-8DEA-44A2-B97E-91CC8DD21A69}"/>
                    </a:ext>
                  </a:extLst>
                </p14:cNvPr>
                <p14:cNvContentPartPr/>
                <p14:nvPr/>
              </p14:nvContentPartPr>
              <p14:xfrm>
                <a:off x="2217780" y="1705260"/>
                <a:ext cx="41760" cy="374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CF6F1E0-8DEA-44A2-B97E-91CC8DD21A6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08780" y="1696620"/>
                  <a:ext cx="59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951DB80A-0DDE-4D42-A223-454EB885CED8}"/>
                    </a:ext>
                  </a:extLst>
                </p14:cNvPr>
                <p14:cNvContentPartPr/>
                <p14:nvPr/>
              </p14:nvContentPartPr>
              <p14:xfrm>
                <a:off x="2406060" y="1806420"/>
                <a:ext cx="146160" cy="1825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951DB80A-0DDE-4D42-A223-454EB885CED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97060" y="1797420"/>
                  <a:ext cx="163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515D816-31A8-4370-9B2E-458EE1F6B74B}"/>
                    </a:ext>
                  </a:extLst>
                </p14:cNvPr>
                <p14:cNvContentPartPr/>
                <p14:nvPr/>
              </p14:nvContentPartPr>
              <p14:xfrm>
                <a:off x="2663460" y="1879500"/>
                <a:ext cx="123480" cy="194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515D816-31A8-4370-9B2E-458EE1F6B7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54460" y="1870860"/>
                  <a:ext cx="141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DC706B03-3075-4B30-86FE-D59AA09F9890}"/>
                    </a:ext>
                  </a:extLst>
                </p14:cNvPr>
                <p14:cNvContentPartPr/>
                <p14:nvPr/>
              </p14:nvContentPartPr>
              <p14:xfrm>
                <a:off x="2667060" y="1950420"/>
                <a:ext cx="158040" cy="39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DC706B03-3075-4B30-86FE-D59AA09F98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58420" y="1941780"/>
                  <a:ext cx="175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EBD8ED4-64E4-469F-85E3-FABF7098A06A}"/>
                    </a:ext>
                  </a:extLst>
                </p14:cNvPr>
                <p14:cNvContentPartPr/>
                <p14:nvPr/>
              </p14:nvContentPartPr>
              <p14:xfrm>
                <a:off x="2906820" y="1799580"/>
                <a:ext cx="222840" cy="1393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EBD8ED4-64E4-469F-85E3-FABF7098A06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98180" y="1790940"/>
                  <a:ext cx="240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F262A00-1461-423B-9C70-8F534B906962}"/>
                    </a:ext>
                  </a:extLst>
                </p14:cNvPr>
                <p14:cNvContentPartPr/>
                <p14:nvPr/>
              </p14:nvContentPartPr>
              <p14:xfrm>
                <a:off x="1863180" y="1521660"/>
                <a:ext cx="1328040" cy="7970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F262A00-1461-423B-9C70-8F534B9069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54180" y="1513020"/>
                  <a:ext cx="134568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112DB063-36C1-4FF1-92A2-B21F3B772251}"/>
                    </a:ext>
                  </a:extLst>
                </p14:cNvPr>
                <p14:cNvContentPartPr/>
                <p14:nvPr/>
              </p14:nvContentPartPr>
              <p14:xfrm>
                <a:off x="2277540" y="167700"/>
                <a:ext cx="122760" cy="1929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112DB063-36C1-4FF1-92A2-B21F3B77225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68540" y="158700"/>
                  <a:ext cx="140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B4EE609-70DA-45DE-BB0E-86699C0E2035}"/>
                    </a:ext>
                  </a:extLst>
                </p14:cNvPr>
                <p14:cNvContentPartPr/>
                <p14:nvPr/>
              </p14:nvContentPartPr>
              <p14:xfrm>
                <a:off x="2482380" y="196500"/>
                <a:ext cx="137160" cy="1724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B4EE609-70DA-45DE-BB0E-86699C0E203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473740" y="187500"/>
                  <a:ext cx="154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D9FF42B-809A-4BBA-9AFC-1B6CB6F2CE6B}"/>
                    </a:ext>
                  </a:extLst>
                </p14:cNvPr>
                <p14:cNvContentPartPr/>
                <p14:nvPr/>
              </p14:nvContentPartPr>
              <p14:xfrm>
                <a:off x="2707740" y="182820"/>
                <a:ext cx="118800" cy="1821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D9FF42B-809A-4BBA-9AFC-1B6CB6F2CE6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98740" y="173820"/>
                  <a:ext cx="136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6B2AE96-AC84-46EF-B6C2-02AB58D050F1}"/>
                    </a:ext>
                  </a:extLst>
                </p14:cNvPr>
                <p14:cNvContentPartPr/>
                <p14:nvPr/>
              </p14:nvContentPartPr>
              <p14:xfrm>
                <a:off x="1643580" y="204420"/>
                <a:ext cx="120240" cy="154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6B2AE96-AC84-46EF-B6C2-02AB58D050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634580" y="195420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24C4CBE4-A20D-4ABC-8A84-DC6B676887C2}"/>
                    </a:ext>
                  </a:extLst>
                </p14:cNvPr>
                <p14:cNvContentPartPr/>
                <p14:nvPr/>
              </p14:nvContentPartPr>
              <p14:xfrm>
                <a:off x="1903140" y="245820"/>
                <a:ext cx="103320" cy="187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24C4CBE4-A20D-4ABC-8A84-DC6B676887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94140" y="237180"/>
                  <a:ext cx="12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4BB881C-0A89-434F-B372-D615ADB55CF3}"/>
                    </a:ext>
                  </a:extLst>
                </p14:cNvPr>
                <p14:cNvContentPartPr/>
                <p14:nvPr/>
              </p14:nvContentPartPr>
              <p14:xfrm>
                <a:off x="1880820" y="333300"/>
                <a:ext cx="171720" cy="2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4BB881C-0A89-434F-B372-D615ADB55CF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72180" y="324660"/>
                  <a:ext cx="189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0416A26-070E-4164-8BE4-CB3BCE8B9CB4}"/>
                    </a:ext>
                  </a:extLst>
                </p14:cNvPr>
                <p14:cNvContentPartPr/>
                <p14:nvPr/>
              </p14:nvContentPartPr>
              <p14:xfrm>
                <a:off x="2055780" y="682500"/>
                <a:ext cx="129600" cy="46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0416A26-070E-4164-8BE4-CB3BCE8B9C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046780" y="673500"/>
                  <a:ext cx="147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C0A36F5-EA17-459B-8F92-1726511113F3}"/>
                    </a:ext>
                  </a:extLst>
                </p14:cNvPr>
                <p14:cNvContentPartPr/>
                <p14:nvPr/>
              </p14:nvContentPartPr>
              <p14:xfrm>
                <a:off x="2061900" y="771780"/>
                <a:ext cx="209160" cy="21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C0A36F5-EA17-459B-8F92-1726511113F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52900" y="762780"/>
                  <a:ext cx="226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A76B0784-D76A-45F5-BA1D-D390E804A1C3}"/>
                    </a:ext>
                  </a:extLst>
                </p14:cNvPr>
                <p14:cNvContentPartPr/>
                <p14:nvPr/>
              </p14:nvContentPartPr>
              <p14:xfrm>
                <a:off x="2472660" y="704820"/>
                <a:ext cx="170640" cy="140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A76B0784-D76A-45F5-BA1D-D390E804A1C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64020" y="696180"/>
                  <a:ext cx="188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FB331A5-2642-4C94-B61F-9253A496E8EB}"/>
                    </a:ext>
                  </a:extLst>
                </p14:cNvPr>
                <p14:cNvContentPartPr/>
                <p14:nvPr/>
              </p14:nvContentPartPr>
              <p14:xfrm>
                <a:off x="2647620" y="696180"/>
                <a:ext cx="174960" cy="1677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FB331A5-2642-4C94-B61F-9253A496E8E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38980" y="687540"/>
                  <a:ext cx="192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2A55CD4-37B8-4B25-9FD5-68EC9E639D01}"/>
                    </a:ext>
                  </a:extLst>
                </p14:cNvPr>
                <p14:cNvContentPartPr/>
                <p14:nvPr/>
              </p14:nvContentPartPr>
              <p14:xfrm>
                <a:off x="2930940" y="684300"/>
                <a:ext cx="156240" cy="1544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2A55CD4-37B8-4B25-9FD5-68EC9E639D0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21940" y="675300"/>
                  <a:ext cx="173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17309C9-2E92-4A4F-9A7E-A4603CFB2C4B}"/>
                    </a:ext>
                  </a:extLst>
                </p14:cNvPr>
                <p14:cNvContentPartPr/>
                <p14:nvPr/>
              </p14:nvContentPartPr>
              <p14:xfrm>
                <a:off x="2380140" y="556860"/>
                <a:ext cx="286200" cy="5216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17309C9-2E92-4A4F-9A7E-A4603CFB2C4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371500" y="547860"/>
                  <a:ext cx="3038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61902885-651B-4139-B076-A3361051D68B}"/>
                    </a:ext>
                  </a:extLst>
                </p14:cNvPr>
                <p14:cNvContentPartPr/>
                <p14:nvPr/>
              </p14:nvContentPartPr>
              <p14:xfrm>
                <a:off x="3092580" y="603660"/>
                <a:ext cx="91080" cy="3229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61902885-651B-4139-B076-A3361051D68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083940" y="594660"/>
                  <a:ext cx="108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40FB024-E7E4-4E9A-9815-27CFB783B5DA}"/>
                    </a:ext>
                  </a:extLst>
                </p14:cNvPr>
                <p14:cNvContentPartPr/>
                <p14:nvPr/>
              </p14:nvContentPartPr>
              <p14:xfrm>
                <a:off x="3268620" y="327180"/>
                <a:ext cx="68760" cy="1278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40FB024-E7E4-4E9A-9815-27CFB783B5D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59980" y="318540"/>
                  <a:ext cx="86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3EC9118-5826-43D4-B3CA-CEF5845F1874}"/>
                    </a:ext>
                  </a:extLst>
                </p14:cNvPr>
                <p14:cNvContentPartPr/>
                <p14:nvPr/>
              </p14:nvContentPartPr>
              <p14:xfrm>
                <a:off x="3285900" y="415740"/>
                <a:ext cx="155160" cy="1710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3EC9118-5826-43D4-B3CA-CEF5845F18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77260" y="406740"/>
                  <a:ext cx="17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1845C8A6-9C04-4090-99A0-A603819F53DF}"/>
                    </a:ext>
                  </a:extLst>
                </p14:cNvPr>
                <p14:cNvContentPartPr/>
                <p14:nvPr/>
              </p14:nvContentPartPr>
              <p14:xfrm>
                <a:off x="3359340" y="575940"/>
                <a:ext cx="171720" cy="921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1845C8A6-9C04-4090-99A0-A603819F53D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50340" y="566940"/>
                  <a:ext cx="18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140466E5-D151-4337-BD69-D4BF0AE96202}"/>
                    </a:ext>
                  </a:extLst>
                </p14:cNvPr>
                <p14:cNvContentPartPr/>
                <p14:nvPr/>
              </p14:nvContentPartPr>
              <p14:xfrm>
                <a:off x="2129220" y="1182900"/>
                <a:ext cx="95400" cy="133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40466E5-D151-4337-BD69-D4BF0AE9620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20220" y="1174260"/>
                  <a:ext cx="113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57E786D9-176A-41E3-8903-97E348EEABDD}"/>
                    </a:ext>
                  </a:extLst>
                </p14:cNvPr>
                <p14:cNvContentPartPr/>
                <p14:nvPr/>
              </p14:nvContentPartPr>
              <p14:xfrm>
                <a:off x="2122380" y="1267140"/>
                <a:ext cx="146520" cy="10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57E786D9-176A-41E3-8903-97E348EEABD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13740" y="1258140"/>
                  <a:ext cx="164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03C9B49-EEF4-401B-AAB6-9415D44E0793}"/>
                    </a:ext>
                  </a:extLst>
                </p14:cNvPr>
                <p14:cNvContentPartPr/>
                <p14:nvPr/>
              </p14:nvContentPartPr>
              <p14:xfrm>
                <a:off x="2564100" y="1145460"/>
                <a:ext cx="149400" cy="115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03C9B49-EEF4-401B-AAB6-9415D44E079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55460" y="1136820"/>
                  <a:ext cx="167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489E1ED-8101-4643-ACD8-8EC14F279900}"/>
                    </a:ext>
                  </a:extLst>
                </p14:cNvPr>
                <p14:cNvContentPartPr/>
                <p14:nvPr/>
              </p14:nvContentPartPr>
              <p14:xfrm>
                <a:off x="2718180" y="1114140"/>
                <a:ext cx="164160" cy="1868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489E1ED-8101-4643-ACD8-8EC14F27990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09180" y="1105140"/>
                  <a:ext cx="181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8A5B54E-C5B4-416A-98F6-AD03824BA921}"/>
                    </a:ext>
                  </a:extLst>
                </p14:cNvPr>
                <p14:cNvContentPartPr/>
                <p14:nvPr/>
              </p14:nvContentPartPr>
              <p14:xfrm>
                <a:off x="2926260" y="1121700"/>
                <a:ext cx="165240" cy="1425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8A5B54E-C5B4-416A-98F6-AD03824BA92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917260" y="1112700"/>
                  <a:ext cx="182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14E1A7C-5AF3-4A08-A960-CA96978D793B}"/>
                    </a:ext>
                  </a:extLst>
                </p14:cNvPr>
                <p14:cNvContentPartPr/>
                <p14:nvPr/>
              </p14:nvContentPartPr>
              <p14:xfrm>
                <a:off x="2410380" y="1014060"/>
                <a:ext cx="336240" cy="5115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14E1A7C-5AF3-4A08-A960-CA96978D793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01380" y="1005420"/>
                  <a:ext cx="3538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2EF53982-6A3B-4FD3-AB73-EB37A036746B}"/>
                    </a:ext>
                  </a:extLst>
                </p14:cNvPr>
                <p14:cNvContentPartPr/>
                <p14:nvPr/>
              </p14:nvContentPartPr>
              <p14:xfrm>
                <a:off x="3114900" y="1056180"/>
                <a:ext cx="120600" cy="372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2EF53982-6A3B-4FD3-AB73-EB37A036746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05900" y="1047540"/>
                  <a:ext cx="1382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576F6D3-9142-4D01-BA13-6CDDAE41488A}"/>
                    </a:ext>
                  </a:extLst>
                </p14:cNvPr>
                <p14:cNvContentPartPr/>
                <p14:nvPr/>
              </p14:nvContentPartPr>
              <p14:xfrm>
                <a:off x="3344940" y="926940"/>
                <a:ext cx="4320" cy="1360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576F6D3-9142-4D01-BA13-6CDDAE41488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335940" y="917940"/>
                  <a:ext cx="21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B3F50CF-3361-4BC7-A93F-24AFFE6A44E7}"/>
                    </a:ext>
                  </a:extLst>
                </p14:cNvPr>
                <p14:cNvContentPartPr/>
                <p14:nvPr/>
              </p14:nvContentPartPr>
              <p14:xfrm>
                <a:off x="3335220" y="1012620"/>
                <a:ext cx="106200" cy="1249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B3F50CF-3361-4BC7-A93F-24AFFE6A44E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326220" y="1003620"/>
                  <a:ext cx="123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8D20C3C3-F005-439F-9D88-FDA01AED2A78}"/>
                    </a:ext>
                  </a:extLst>
                </p14:cNvPr>
                <p14:cNvContentPartPr/>
                <p14:nvPr/>
              </p14:nvContentPartPr>
              <p14:xfrm>
                <a:off x="3360060" y="1118100"/>
                <a:ext cx="150120" cy="1018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8D20C3C3-F005-439F-9D88-FDA01AED2A7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51420" y="1109460"/>
                  <a:ext cx="167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9B9D8DD3-7634-4B19-869A-12E648C5F131}"/>
                    </a:ext>
                  </a:extLst>
                </p14:cNvPr>
                <p14:cNvContentPartPr/>
                <p14:nvPr/>
              </p14:nvContentPartPr>
              <p14:xfrm>
                <a:off x="2269620" y="957180"/>
                <a:ext cx="313200" cy="6397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9B9D8DD3-7634-4B19-869A-12E648C5F13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260620" y="948180"/>
                  <a:ext cx="330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BBC90B2-D95D-4A58-A989-DEC3C81A9133}"/>
                    </a:ext>
                  </a:extLst>
                </p14:cNvPr>
                <p14:cNvContentPartPr/>
                <p14:nvPr/>
              </p14:nvContentPartPr>
              <p14:xfrm>
                <a:off x="3401820" y="913980"/>
                <a:ext cx="214560" cy="7308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BBC90B2-D95D-4A58-A989-DEC3C81A913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93180" y="905340"/>
                  <a:ext cx="2322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DA2469C-207C-4D70-8428-5C612B110097}"/>
                    </a:ext>
                  </a:extLst>
                </p14:cNvPr>
                <p14:cNvContentPartPr/>
                <p14:nvPr/>
              </p14:nvContentPartPr>
              <p14:xfrm>
                <a:off x="3626820" y="808860"/>
                <a:ext cx="11880" cy="1008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DA2469C-207C-4D70-8428-5C612B1100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617820" y="800220"/>
                  <a:ext cx="29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5982A7FE-6763-4C6A-BB81-2482869D5743}"/>
                    </a:ext>
                  </a:extLst>
                </p14:cNvPr>
                <p14:cNvContentPartPr/>
                <p14:nvPr/>
              </p14:nvContentPartPr>
              <p14:xfrm>
                <a:off x="3631500" y="862500"/>
                <a:ext cx="122760" cy="1468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5982A7FE-6763-4C6A-BB81-2482869D574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22860" y="853860"/>
                  <a:ext cx="140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45A04725-5F5A-4038-80F5-684D05B8C205}"/>
                    </a:ext>
                  </a:extLst>
                </p14:cNvPr>
                <p14:cNvContentPartPr/>
                <p14:nvPr/>
              </p14:nvContentPartPr>
              <p14:xfrm>
                <a:off x="3671820" y="991020"/>
                <a:ext cx="121680" cy="1076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45A04725-5F5A-4038-80F5-684D05B8C20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663180" y="982380"/>
                  <a:ext cx="13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6E105C4-1F13-40E6-9263-ABE8A76AA41F}"/>
                    </a:ext>
                  </a:extLst>
                </p14:cNvPr>
                <p14:cNvContentPartPr/>
                <p14:nvPr/>
              </p14:nvContentPartPr>
              <p14:xfrm>
                <a:off x="3301380" y="1566660"/>
                <a:ext cx="21600" cy="4032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6E105C4-1F13-40E6-9263-ABE8A76AA41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92740" y="1558020"/>
                  <a:ext cx="3924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0830229A-931A-4A14-A3BC-47522753246F}"/>
              </a:ext>
            </a:extLst>
          </p:cNvPr>
          <p:cNvGrpSpPr/>
          <p:nvPr/>
        </p:nvGrpSpPr>
        <p:grpSpPr>
          <a:xfrm>
            <a:off x="1658340" y="2657460"/>
            <a:ext cx="1848960" cy="1255320"/>
            <a:chOff x="1658340" y="2657460"/>
            <a:chExt cx="1848960" cy="12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EF13545-0D4B-42BE-9D4A-BE5F1AC40C00}"/>
                    </a:ext>
                  </a:extLst>
                </p14:cNvPr>
                <p14:cNvContentPartPr/>
                <p14:nvPr/>
              </p14:nvContentPartPr>
              <p14:xfrm>
                <a:off x="1775700" y="2953740"/>
                <a:ext cx="163080" cy="1465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EF13545-0D4B-42BE-9D4A-BE5F1AC40C0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767060" y="2945100"/>
                  <a:ext cx="180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D9D1284-6CAA-49D2-84FF-09F3843D0DDD}"/>
                    </a:ext>
                  </a:extLst>
                </p14:cNvPr>
                <p14:cNvContentPartPr/>
                <p14:nvPr/>
              </p14:nvContentPartPr>
              <p14:xfrm>
                <a:off x="1974780" y="2920260"/>
                <a:ext cx="131400" cy="1940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D9D1284-6CAA-49D2-84FF-09F3843D0DD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966140" y="2911620"/>
                  <a:ext cx="149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FFFA69AE-7ACA-403B-9146-F4D344C78B01}"/>
                    </a:ext>
                  </a:extLst>
                </p14:cNvPr>
                <p14:cNvContentPartPr/>
                <p14:nvPr/>
              </p14:nvContentPartPr>
              <p14:xfrm>
                <a:off x="2204460" y="2933580"/>
                <a:ext cx="102960" cy="1846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FFFA69AE-7ACA-403B-9146-F4D344C78B0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195820" y="2924580"/>
                  <a:ext cx="120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CB637D70-0569-4B12-87F8-1BFABA546DEB}"/>
                    </a:ext>
                  </a:extLst>
                </p14:cNvPr>
                <p14:cNvContentPartPr/>
                <p14:nvPr/>
              </p14:nvContentPartPr>
              <p14:xfrm>
                <a:off x="1658340" y="2758620"/>
                <a:ext cx="349920" cy="62496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CB637D70-0569-4B12-87F8-1BFABA546DE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649700" y="2749980"/>
                  <a:ext cx="3675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D9F8C0F-1271-401B-AD30-6CBD13C947A2}"/>
                    </a:ext>
                  </a:extLst>
                </p14:cNvPr>
                <p14:cNvContentPartPr/>
                <p14:nvPr/>
              </p14:nvContentPartPr>
              <p14:xfrm>
                <a:off x="2423700" y="2882460"/>
                <a:ext cx="151200" cy="4064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D9F8C0F-1271-401B-AD30-6CBD13C947A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14700" y="2873820"/>
                  <a:ext cx="168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2872413-14C9-4FF1-8457-F9CA0BF90610}"/>
                    </a:ext>
                  </a:extLst>
                </p14:cNvPr>
                <p14:cNvContentPartPr/>
                <p14:nvPr/>
              </p14:nvContentPartPr>
              <p14:xfrm>
                <a:off x="2864340" y="2657460"/>
                <a:ext cx="14760" cy="2196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2872413-14C9-4FF1-8457-F9CA0BF906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855700" y="2648460"/>
                  <a:ext cx="32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D4ECB9D-F408-46B3-A735-B4B15AF9E215}"/>
                    </a:ext>
                  </a:extLst>
                </p14:cNvPr>
                <p14:cNvContentPartPr/>
                <p14:nvPr/>
              </p14:nvContentPartPr>
              <p14:xfrm>
                <a:off x="2819340" y="2803620"/>
                <a:ext cx="227520" cy="1393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D4ECB9D-F408-46B3-A735-B4B15AF9E21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10340" y="2794620"/>
                  <a:ext cx="245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11046EF0-3776-40D0-9504-3CCA06F50010}"/>
                    </a:ext>
                  </a:extLst>
                </p14:cNvPr>
                <p14:cNvContentPartPr/>
                <p14:nvPr/>
              </p14:nvContentPartPr>
              <p14:xfrm>
                <a:off x="2943540" y="2967420"/>
                <a:ext cx="159120" cy="1231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11046EF0-3776-40D0-9504-3CCA06F5001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934540" y="2958780"/>
                  <a:ext cx="176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61DFE0D-3D8D-4881-8812-B3BB711AE512}"/>
                    </a:ext>
                  </a:extLst>
                </p14:cNvPr>
                <p14:cNvContentPartPr/>
                <p14:nvPr/>
              </p14:nvContentPartPr>
              <p14:xfrm>
                <a:off x="3155220" y="2855820"/>
                <a:ext cx="228960" cy="1112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61DFE0D-3D8D-4881-8812-B3BB711AE51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146220" y="2846820"/>
                  <a:ext cx="246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4C590F3B-7665-45A2-9813-6421538FEE24}"/>
                    </a:ext>
                  </a:extLst>
                </p14:cNvPr>
                <p14:cNvContentPartPr/>
                <p14:nvPr/>
              </p14:nvContentPartPr>
              <p14:xfrm>
                <a:off x="2687580" y="3327420"/>
                <a:ext cx="13680" cy="529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4C590F3B-7665-45A2-9813-6421538FEE2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678580" y="3318420"/>
                  <a:ext cx="31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56691BC-4446-4752-8946-4B58BA63C1EA}"/>
                    </a:ext>
                  </a:extLst>
                </p14:cNvPr>
                <p14:cNvContentPartPr/>
                <p14:nvPr/>
              </p14:nvContentPartPr>
              <p14:xfrm>
                <a:off x="2666340" y="3534780"/>
                <a:ext cx="14760" cy="349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56691BC-4446-4752-8946-4B58BA63C1E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657340" y="3526140"/>
                  <a:ext cx="32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BFACF82-DCDB-4D86-B923-A04C0EC668F0}"/>
                    </a:ext>
                  </a:extLst>
                </p14:cNvPr>
                <p14:cNvContentPartPr/>
                <p14:nvPr/>
              </p14:nvContentPartPr>
              <p14:xfrm>
                <a:off x="2086020" y="3584820"/>
                <a:ext cx="208080" cy="1692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BFACF82-DCDB-4D86-B923-A04C0EC668F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77020" y="3576180"/>
                  <a:ext cx="225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654637D-BC39-43F7-99F2-806BF99BBEC5}"/>
                    </a:ext>
                  </a:extLst>
                </p14:cNvPr>
                <p14:cNvContentPartPr/>
                <p14:nvPr/>
              </p14:nvContentPartPr>
              <p14:xfrm>
                <a:off x="2302380" y="3578700"/>
                <a:ext cx="153360" cy="1868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654637D-BC39-43F7-99F2-806BF99BBEC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93380" y="3570060"/>
                  <a:ext cx="171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4B85ED1-9302-4876-A2E4-EFC582750124}"/>
                    </a:ext>
                  </a:extLst>
                </p14:cNvPr>
                <p14:cNvContentPartPr/>
                <p14:nvPr/>
              </p14:nvContentPartPr>
              <p14:xfrm>
                <a:off x="2539260" y="3566820"/>
                <a:ext cx="64080" cy="1771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4B85ED1-9302-4876-A2E4-EFC58275012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30260" y="3558180"/>
                  <a:ext cx="81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8049AE94-54B7-4F49-B73F-4CB3D151CB90}"/>
                    </a:ext>
                  </a:extLst>
                </p14:cNvPr>
                <p14:cNvContentPartPr/>
                <p14:nvPr/>
              </p14:nvContentPartPr>
              <p14:xfrm>
                <a:off x="1905660" y="3388260"/>
                <a:ext cx="254520" cy="4881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8049AE94-54B7-4F49-B73F-4CB3D151CB9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897020" y="3379620"/>
                  <a:ext cx="2721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A76FD06B-288D-4EA7-B37D-5FBAEA910634}"/>
                    </a:ext>
                  </a:extLst>
                </p14:cNvPr>
                <p14:cNvContentPartPr/>
                <p14:nvPr/>
              </p14:nvContentPartPr>
              <p14:xfrm>
                <a:off x="2625660" y="3442260"/>
                <a:ext cx="184320" cy="4705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A76FD06B-288D-4EA7-B37D-5FBAEA91063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617020" y="3433260"/>
                  <a:ext cx="2019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163C1F7F-5341-42BE-92F1-6654B564CB0B}"/>
                    </a:ext>
                  </a:extLst>
                </p14:cNvPr>
                <p14:cNvContentPartPr/>
                <p14:nvPr/>
              </p14:nvContentPartPr>
              <p14:xfrm>
                <a:off x="2996460" y="3241020"/>
                <a:ext cx="172800" cy="2505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163C1F7F-5341-42BE-92F1-6654B564CB0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987460" y="3232380"/>
                  <a:ext cx="190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ED48A9D-5500-453A-928A-8642FBEF05EB}"/>
                    </a:ext>
                  </a:extLst>
                </p14:cNvPr>
                <p14:cNvContentPartPr/>
                <p14:nvPr/>
              </p14:nvContentPartPr>
              <p14:xfrm>
                <a:off x="3104100" y="3507780"/>
                <a:ext cx="144720" cy="1036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ED48A9D-5500-453A-928A-8642FBEF05E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095460" y="3499140"/>
                  <a:ext cx="162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7611B8D-7962-46A0-AE7A-1A7B88BD65A3}"/>
                    </a:ext>
                  </a:extLst>
                </p14:cNvPr>
                <p14:cNvContentPartPr/>
                <p14:nvPr/>
              </p14:nvContentPartPr>
              <p14:xfrm>
                <a:off x="3251340" y="3346500"/>
                <a:ext cx="119160" cy="1490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7611B8D-7962-46A0-AE7A-1A7B88BD65A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242700" y="3337860"/>
                  <a:ext cx="136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24855C55-3565-44D8-AFA0-0792E81717B0}"/>
                    </a:ext>
                  </a:extLst>
                </p14:cNvPr>
                <p14:cNvContentPartPr/>
                <p14:nvPr/>
              </p14:nvContentPartPr>
              <p14:xfrm>
                <a:off x="2258100" y="3854460"/>
                <a:ext cx="290160" cy="262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24855C55-3565-44D8-AFA0-0792E81717B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49460" y="3845460"/>
                  <a:ext cx="307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BE70DA9B-BDB1-49C1-AAED-C3D6F50016C5}"/>
                    </a:ext>
                  </a:extLst>
                </p14:cNvPr>
                <p14:cNvContentPartPr/>
                <p14:nvPr/>
              </p14:nvContentPartPr>
              <p14:xfrm>
                <a:off x="3348900" y="3535500"/>
                <a:ext cx="158400" cy="28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BE70DA9B-BDB1-49C1-AAED-C3D6F50016C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340260" y="3526860"/>
                  <a:ext cx="176040" cy="20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6 continued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 = 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while(i &gt; 2)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 = i^(1/25)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Time Complexity of above program :</a:t>
            </a:r>
            <a:endParaRPr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FF365EE-EB2A-4CC6-AC2C-382F8EABD9AD}"/>
                  </a:ext>
                </a:extLst>
              </p14:cNvPr>
              <p14:cNvContentPartPr/>
              <p14:nvPr/>
            </p14:nvContentPartPr>
            <p14:xfrm>
              <a:off x="7458300" y="2966700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FF365EE-EB2A-4CC6-AC2C-382F8EABD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9660" y="295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D34BAE-C616-4264-A871-F7EBC0DEF5B3}"/>
                  </a:ext>
                </a:extLst>
              </p14:cNvPr>
              <p14:cNvContentPartPr/>
              <p14:nvPr/>
            </p14:nvContentPartPr>
            <p14:xfrm>
              <a:off x="3542940" y="26711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D34BAE-C616-4264-A871-F7EBC0DEF5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4300" y="2662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E43DB54-A98C-40AF-97EE-E61641030F54}"/>
                  </a:ext>
                </a:extLst>
              </p14:cNvPr>
              <p14:cNvContentPartPr/>
              <p14:nvPr/>
            </p14:nvContentPartPr>
            <p14:xfrm>
              <a:off x="3399300" y="2973900"/>
              <a:ext cx="44280" cy="1638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E43DB54-A98C-40AF-97EE-E61641030F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1660" y="2956260"/>
                <a:ext cx="799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5B06CC1-D8F8-442A-8951-061AB9059A64}"/>
                  </a:ext>
                </a:extLst>
              </p14:cNvPr>
              <p14:cNvContentPartPr/>
              <p14:nvPr/>
            </p14:nvContentPartPr>
            <p14:xfrm>
              <a:off x="4689180" y="1167420"/>
              <a:ext cx="338400" cy="21906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5B06CC1-D8F8-442A-8951-061AB9059A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0540" y="1158780"/>
                <a:ext cx="356040" cy="220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BC1EB70-8DD1-45C5-8AD6-3E58A03931F9}"/>
              </a:ext>
            </a:extLst>
          </p:cNvPr>
          <p:cNvGrpSpPr/>
          <p:nvPr/>
        </p:nvGrpSpPr>
        <p:grpSpPr>
          <a:xfrm>
            <a:off x="5778180" y="233220"/>
            <a:ext cx="491760" cy="250560"/>
            <a:chOff x="5778180" y="233220"/>
            <a:chExt cx="4917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B96996E-428E-4A18-B692-E8EF9F73BF42}"/>
                    </a:ext>
                  </a:extLst>
                </p14:cNvPr>
                <p14:cNvContentPartPr/>
                <p14:nvPr/>
              </p14:nvContentPartPr>
              <p14:xfrm>
                <a:off x="5778180" y="233220"/>
                <a:ext cx="296280" cy="2185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B96996E-428E-4A18-B692-E8EF9F73BF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9540" y="224220"/>
                  <a:ext cx="313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F6AC154-CA7B-4957-9356-A35AD723CC28}"/>
                    </a:ext>
                  </a:extLst>
                </p14:cNvPr>
                <p14:cNvContentPartPr/>
                <p14:nvPr/>
              </p14:nvContentPartPr>
              <p14:xfrm>
                <a:off x="6138900" y="391260"/>
                <a:ext cx="93600" cy="12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F6AC154-CA7B-4957-9356-A35AD723CC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29900" y="382260"/>
                  <a:ext cx="111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A7FB625-7CDF-4209-A9E7-C57A9EF63E95}"/>
                    </a:ext>
                  </a:extLst>
                </p14:cNvPr>
                <p14:cNvContentPartPr/>
                <p14:nvPr/>
              </p14:nvContentPartPr>
              <p14:xfrm>
                <a:off x="6136740" y="472980"/>
                <a:ext cx="133200" cy="108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A7FB625-7CDF-4209-A9E7-C57A9EF63E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28100" y="463980"/>
                  <a:ext cx="1508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77AC92B3-0C0B-40C9-B9A7-1D50FD0125DE}"/>
              </a:ext>
            </a:extLst>
          </p:cNvPr>
          <p:cNvGrpSpPr/>
          <p:nvPr/>
        </p:nvGrpSpPr>
        <p:grpSpPr>
          <a:xfrm>
            <a:off x="6190380" y="823620"/>
            <a:ext cx="1142280" cy="262440"/>
            <a:chOff x="6190380" y="823620"/>
            <a:chExt cx="114228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E7819B6-949C-4F1F-A1B7-EE3D1E94601F}"/>
                    </a:ext>
                  </a:extLst>
                </p14:cNvPr>
                <p14:cNvContentPartPr/>
                <p14:nvPr/>
              </p14:nvContentPartPr>
              <p14:xfrm>
                <a:off x="6190380" y="823620"/>
                <a:ext cx="31320" cy="1728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E7819B6-949C-4F1F-A1B7-EE3D1E9460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81740" y="814980"/>
                  <a:ext cx="48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28A88E0-F621-4925-958E-8ABD0AE04CA8}"/>
                    </a:ext>
                  </a:extLst>
                </p14:cNvPr>
                <p14:cNvContentPartPr/>
                <p14:nvPr/>
              </p14:nvContentPartPr>
              <p14:xfrm>
                <a:off x="6327180" y="866100"/>
                <a:ext cx="162360" cy="172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28A88E0-F621-4925-958E-8ABD0AE04C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18540" y="857100"/>
                  <a:ext cx="180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F8E10D2-939E-4BC1-835A-B6FDDB169253}"/>
                    </a:ext>
                  </a:extLst>
                </p14:cNvPr>
                <p14:cNvContentPartPr/>
                <p14:nvPr/>
              </p14:nvContentPartPr>
              <p14:xfrm>
                <a:off x="6642900" y="881580"/>
                <a:ext cx="210600" cy="128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F8E10D2-939E-4BC1-835A-B6FDDB1692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33900" y="872580"/>
                  <a:ext cx="228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8A2A79B-12A9-4C08-9305-5EF97B8FB15A}"/>
                    </a:ext>
                  </a:extLst>
                </p14:cNvPr>
                <p14:cNvContentPartPr/>
                <p14:nvPr/>
              </p14:nvContentPartPr>
              <p14:xfrm>
                <a:off x="6926940" y="847740"/>
                <a:ext cx="147960" cy="170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8A2A79B-12A9-4C08-9305-5EF97B8FB1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17940" y="839100"/>
                  <a:ext cx="165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68E9CA0-E171-48A5-8828-0140D2A5CC60}"/>
                    </a:ext>
                  </a:extLst>
                </p14:cNvPr>
                <p14:cNvContentPartPr/>
                <p14:nvPr/>
              </p14:nvContentPartPr>
              <p14:xfrm>
                <a:off x="7221420" y="854940"/>
                <a:ext cx="111240" cy="2311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68E9CA0-E171-48A5-8828-0140D2A5CC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12780" y="845940"/>
                  <a:ext cx="1288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CBF16C94-010D-4394-B13C-09B73A1D3959}"/>
              </a:ext>
            </a:extLst>
          </p:cNvPr>
          <p:cNvGrpSpPr/>
          <p:nvPr/>
        </p:nvGrpSpPr>
        <p:grpSpPr>
          <a:xfrm>
            <a:off x="6304860" y="1279020"/>
            <a:ext cx="457560" cy="366120"/>
            <a:chOff x="6304860" y="1279020"/>
            <a:chExt cx="45756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A94A624-2885-44CB-898F-4CC889397863}"/>
                    </a:ext>
                  </a:extLst>
                </p14:cNvPr>
                <p14:cNvContentPartPr/>
                <p14:nvPr/>
              </p14:nvContentPartPr>
              <p14:xfrm>
                <a:off x="6304860" y="1469820"/>
                <a:ext cx="13320" cy="1753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A94A624-2885-44CB-898F-4CC88939786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95860" y="1460820"/>
                  <a:ext cx="30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4689A82-1E29-4BE1-B627-D2E7E5F53B61}"/>
                    </a:ext>
                  </a:extLst>
                </p14:cNvPr>
                <p14:cNvContentPartPr/>
                <p14:nvPr/>
              </p14:nvContentPartPr>
              <p14:xfrm>
                <a:off x="6393780" y="1320420"/>
                <a:ext cx="196560" cy="120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4689A82-1E29-4BE1-B627-D2E7E5F53B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85140" y="1311420"/>
                  <a:ext cx="214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8677CE2-4983-48A3-98A3-D87D3D96237B}"/>
                    </a:ext>
                  </a:extLst>
                </p14:cNvPr>
                <p14:cNvContentPartPr/>
                <p14:nvPr/>
              </p14:nvContentPartPr>
              <p14:xfrm>
                <a:off x="6610860" y="1279020"/>
                <a:ext cx="151560" cy="166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8677CE2-4983-48A3-98A3-D87D3D96237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02220" y="1270380"/>
                  <a:ext cx="1692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A340C97-4545-4557-92AE-77D800B9717C}"/>
                  </a:ext>
                </a:extLst>
              </p14:cNvPr>
              <p14:cNvContentPartPr/>
              <p14:nvPr/>
            </p14:nvContentPartPr>
            <p14:xfrm>
              <a:off x="6236460" y="1966980"/>
              <a:ext cx="111240" cy="151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A340C97-4545-4557-92AE-77D800B971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27820" y="1957980"/>
                <a:ext cx="1288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A384373-989F-44E4-92C5-973043DB8943}"/>
                  </a:ext>
                </a:extLst>
              </p14:cNvPr>
              <p14:cNvContentPartPr/>
              <p14:nvPr/>
            </p14:nvContentPartPr>
            <p14:xfrm>
              <a:off x="3328020" y="1557660"/>
              <a:ext cx="864360" cy="6606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A384373-989F-44E4-92C5-973043DB894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19020" y="1549020"/>
                <a:ext cx="882000" cy="67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69638B83-764A-473B-90DD-DD539E9B297F}"/>
              </a:ext>
            </a:extLst>
          </p:cNvPr>
          <p:cNvGrpSpPr/>
          <p:nvPr/>
        </p:nvGrpSpPr>
        <p:grpSpPr>
          <a:xfrm>
            <a:off x="5920020" y="1656660"/>
            <a:ext cx="1754280" cy="909360"/>
            <a:chOff x="5920020" y="1656660"/>
            <a:chExt cx="1754280" cy="90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7DD7341-D7A9-4084-82DB-224AF250AE74}"/>
                    </a:ext>
                  </a:extLst>
                </p14:cNvPr>
                <p14:cNvContentPartPr/>
                <p14:nvPr/>
              </p14:nvContentPartPr>
              <p14:xfrm>
                <a:off x="6322500" y="2001540"/>
                <a:ext cx="24840" cy="215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7DD7341-D7A9-4084-82DB-224AF250AE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13860" y="1992540"/>
                  <a:ext cx="42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E82AC8B-984A-4A36-A036-E1CA19D85EFD}"/>
                    </a:ext>
                  </a:extLst>
                </p14:cNvPr>
                <p14:cNvContentPartPr/>
                <p14:nvPr/>
              </p14:nvContentPartPr>
              <p14:xfrm>
                <a:off x="6526620" y="1841340"/>
                <a:ext cx="91800" cy="103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E82AC8B-984A-4A36-A036-E1CA19D85EF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17980" y="1832340"/>
                  <a:ext cx="109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E3CF678-5ED6-43A2-9FDA-487EC362EF7D}"/>
                    </a:ext>
                  </a:extLst>
                </p14:cNvPr>
                <p14:cNvContentPartPr/>
                <p14:nvPr/>
              </p14:nvContentPartPr>
              <p14:xfrm>
                <a:off x="6649020" y="1817220"/>
                <a:ext cx="97560" cy="1148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E3CF678-5ED6-43A2-9FDA-487EC362EF7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40020" y="1808220"/>
                  <a:ext cx="115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3E3EE89-C00A-4F2B-BAF6-56ECB23DC581}"/>
                    </a:ext>
                  </a:extLst>
                </p14:cNvPr>
                <p14:cNvContentPartPr/>
                <p14:nvPr/>
              </p14:nvContentPartPr>
              <p14:xfrm>
                <a:off x="6746940" y="1789500"/>
                <a:ext cx="149400" cy="34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3E3EE89-C00A-4F2B-BAF6-56ECB23DC58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8300" y="1780500"/>
                  <a:ext cx="167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05A97C1-099F-49E7-BD9E-047DE526A424}"/>
                    </a:ext>
                  </a:extLst>
                </p14:cNvPr>
                <p14:cNvContentPartPr/>
                <p14:nvPr/>
              </p14:nvContentPartPr>
              <p14:xfrm>
                <a:off x="5920020" y="1806780"/>
                <a:ext cx="587880" cy="7592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05A97C1-099F-49E7-BD9E-047DE526A4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11020" y="1797780"/>
                  <a:ext cx="60552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4DD0D86-F3B3-4968-825E-808DAE7D691F}"/>
                    </a:ext>
                  </a:extLst>
                </p14:cNvPr>
                <p14:cNvContentPartPr/>
                <p14:nvPr/>
              </p14:nvContentPartPr>
              <p14:xfrm>
                <a:off x="6906060" y="1793460"/>
                <a:ext cx="211680" cy="5472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4DD0D86-F3B3-4968-825E-808DAE7D691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97060" y="1784820"/>
                  <a:ext cx="22932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7A1FC81-85E7-4CCA-BE9B-4CC759B17409}"/>
                    </a:ext>
                  </a:extLst>
                </p14:cNvPr>
                <p14:cNvContentPartPr/>
                <p14:nvPr/>
              </p14:nvContentPartPr>
              <p14:xfrm>
                <a:off x="7183980" y="1656660"/>
                <a:ext cx="266040" cy="236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7A1FC81-85E7-4CCA-BE9B-4CC759B174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75340" y="1648020"/>
                  <a:ext cx="283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153BB69-D046-477C-93B3-5B51C9CA7671}"/>
                    </a:ext>
                  </a:extLst>
                </p14:cNvPr>
                <p14:cNvContentPartPr/>
                <p14:nvPr/>
              </p14:nvContentPartPr>
              <p14:xfrm>
                <a:off x="7454340" y="1689780"/>
                <a:ext cx="219960" cy="60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153BB69-D046-477C-93B3-5B51C9CA76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45700" y="1681140"/>
                  <a:ext cx="2376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E50E96E-DA7B-4555-BEC7-81C87B9D31AA}"/>
              </a:ext>
            </a:extLst>
          </p:cNvPr>
          <p:cNvGrpSpPr/>
          <p:nvPr/>
        </p:nvGrpSpPr>
        <p:grpSpPr>
          <a:xfrm>
            <a:off x="6444540" y="209460"/>
            <a:ext cx="648720" cy="368640"/>
            <a:chOff x="6444540" y="209460"/>
            <a:chExt cx="64872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79C4181-EF4F-40BB-9C88-33CE68F7CE50}"/>
                    </a:ext>
                  </a:extLst>
                </p14:cNvPr>
                <p14:cNvContentPartPr/>
                <p14:nvPr/>
              </p14:nvContentPartPr>
              <p14:xfrm>
                <a:off x="6444540" y="286140"/>
                <a:ext cx="241200" cy="150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79C4181-EF4F-40BB-9C88-33CE68F7CE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35900" y="277500"/>
                  <a:ext cx="258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E0FC18E-E0E9-43AF-AD33-D1F7FB3AC4D6}"/>
                    </a:ext>
                  </a:extLst>
                </p14:cNvPr>
                <p14:cNvContentPartPr/>
                <p14:nvPr/>
              </p14:nvContentPartPr>
              <p14:xfrm>
                <a:off x="6728940" y="256260"/>
                <a:ext cx="147960" cy="1458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E0FC18E-E0E9-43AF-AD33-D1F7FB3AC4D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19940" y="247620"/>
                  <a:ext cx="165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2388AD3-6EF4-46CA-BB66-3CB7E4AC90BC}"/>
                    </a:ext>
                  </a:extLst>
                </p14:cNvPr>
                <p14:cNvContentPartPr/>
                <p14:nvPr/>
              </p14:nvContentPartPr>
              <p14:xfrm>
                <a:off x="6948180" y="209460"/>
                <a:ext cx="145080" cy="271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2388AD3-6EF4-46CA-BB66-3CB7E4AC90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39180" y="200820"/>
                  <a:ext cx="162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D28F44F-41DE-4E7A-BBA9-DDB458F4124A}"/>
                    </a:ext>
                  </a:extLst>
                </p14:cNvPr>
                <p14:cNvContentPartPr/>
                <p14:nvPr/>
              </p14:nvContentPartPr>
              <p14:xfrm>
                <a:off x="6592140" y="526620"/>
                <a:ext cx="450000" cy="514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D28F44F-41DE-4E7A-BBA9-DDB458F4124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83500" y="517620"/>
                  <a:ext cx="4676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2D9D5E2-5FB3-4EF6-9138-44F5C61BAB7D}"/>
              </a:ext>
            </a:extLst>
          </p:cNvPr>
          <p:cNvGrpSpPr/>
          <p:nvPr/>
        </p:nvGrpSpPr>
        <p:grpSpPr>
          <a:xfrm>
            <a:off x="678420" y="1317540"/>
            <a:ext cx="4120920" cy="2490480"/>
            <a:chOff x="678420" y="1317540"/>
            <a:chExt cx="4120920" cy="249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D742920-0D97-401F-862D-929B30DD230B}"/>
                    </a:ext>
                  </a:extLst>
                </p14:cNvPr>
                <p14:cNvContentPartPr/>
                <p14:nvPr/>
              </p14:nvContentPartPr>
              <p14:xfrm>
                <a:off x="678420" y="3324180"/>
                <a:ext cx="248040" cy="271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D742920-0D97-401F-862D-929B30DD230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0780" y="3306540"/>
                  <a:ext cx="283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353C8DC-8246-4C62-B80B-22FBB99A8D62}"/>
                    </a:ext>
                  </a:extLst>
                </p14:cNvPr>
                <p14:cNvContentPartPr/>
                <p14:nvPr/>
              </p14:nvContentPartPr>
              <p14:xfrm>
                <a:off x="1161540" y="3149580"/>
                <a:ext cx="376920" cy="493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353C8DC-8246-4C62-B80B-22FBB99A8D6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3900" y="3131580"/>
                  <a:ext cx="4125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52793A7-5532-4B69-9E01-110DBE1BE675}"/>
                    </a:ext>
                  </a:extLst>
                </p14:cNvPr>
                <p14:cNvContentPartPr/>
                <p14:nvPr/>
              </p14:nvContentPartPr>
              <p14:xfrm>
                <a:off x="1552500" y="3278460"/>
                <a:ext cx="28440" cy="241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52793A7-5532-4B69-9E01-110DBE1BE67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34500" y="3260820"/>
                  <a:ext cx="64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53D4519-8B68-493D-87F1-72C78CDFAE74}"/>
                    </a:ext>
                  </a:extLst>
                </p14:cNvPr>
                <p14:cNvContentPartPr/>
                <p14:nvPr/>
              </p14:nvContentPartPr>
              <p14:xfrm>
                <a:off x="1674180" y="3366300"/>
                <a:ext cx="183600" cy="136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53D4519-8B68-493D-87F1-72C78CDFAE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56540" y="3348660"/>
                  <a:ext cx="219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52D363F-507D-4EA6-8621-A214DEC2A75A}"/>
                    </a:ext>
                  </a:extLst>
                </p14:cNvPr>
                <p14:cNvContentPartPr/>
                <p14:nvPr/>
              </p14:nvContentPartPr>
              <p14:xfrm>
                <a:off x="1960020" y="3297900"/>
                <a:ext cx="208080" cy="381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52D363F-507D-4EA6-8621-A214DEC2A75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42020" y="3280260"/>
                  <a:ext cx="2437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E4DBA26-9EBA-440C-B44E-BF324AD02CBA}"/>
                    </a:ext>
                  </a:extLst>
                </p14:cNvPr>
                <p14:cNvContentPartPr/>
                <p14:nvPr/>
              </p14:nvContentPartPr>
              <p14:xfrm>
                <a:off x="2279700" y="3496260"/>
                <a:ext cx="170280" cy="143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E4DBA26-9EBA-440C-B44E-BF324AD02C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1700" y="3478620"/>
                  <a:ext cx="205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DFBB852-9684-474F-AB8A-888465B36AE4}"/>
                    </a:ext>
                  </a:extLst>
                </p14:cNvPr>
                <p14:cNvContentPartPr/>
                <p14:nvPr/>
              </p14:nvContentPartPr>
              <p14:xfrm>
                <a:off x="2471940" y="3475020"/>
                <a:ext cx="103680" cy="177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DFBB852-9684-474F-AB8A-888465B36AE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53940" y="3457020"/>
                  <a:ext cx="139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FD30D1E-1393-41C4-B397-BF707693BF2C}"/>
                    </a:ext>
                  </a:extLst>
                </p14:cNvPr>
                <p14:cNvContentPartPr/>
                <p14:nvPr/>
              </p14:nvContentPartPr>
              <p14:xfrm>
                <a:off x="2595060" y="3147780"/>
                <a:ext cx="375840" cy="402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FD30D1E-1393-41C4-B397-BF707693BF2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77060" y="3129780"/>
                  <a:ext cx="411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03C6631-FE9A-4C61-97FA-F09C96D113E6}"/>
                    </a:ext>
                  </a:extLst>
                </p14:cNvPr>
                <p14:cNvContentPartPr/>
                <p14:nvPr/>
              </p14:nvContentPartPr>
              <p14:xfrm>
                <a:off x="3081060" y="3235980"/>
                <a:ext cx="34200" cy="217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03C6631-FE9A-4C61-97FA-F09C96D113E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63060" y="3217980"/>
                  <a:ext cx="69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2B80F01-F366-42E2-9379-E81238D4ED6E}"/>
                    </a:ext>
                  </a:extLst>
                </p14:cNvPr>
                <p14:cNvContentPartPr/>
                <p14:nvPr/>
              </p14:nvContentPartPr>
              <p14:xfrm>
                <a:off x="3163140" y="3336060"/>
                <a:ext cx="174960" cy="126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2B80F01-F366-42E2-9379-E81238D4ED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45500" y="3318420"/>
                  <a:ext cx="210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EE51E23-05A3-4352-BDB9-61F27BD08FDA}"/>
                    </a:ext>
                  </a:extLst>
                </p14:cNvPr>
                <p14:cNvContentPartPr/>
                <p14:nvPr/>
              </p14:nvContentPartPr>
              <p14:xfrm>
                <a:off x="3398580" y="3337500"/>
                <a:ext cx="154440" cy="470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EE51E23-05A3-4352-BDB9-61F27BD08FD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80940" y="3319860"/>
                  <a:ext cx="1900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9BF1470-14B6-4B50-A881-FB783FF5A1E4}"/>
                    </a:ext>
                  </a:extLst>
                </p14:cNvPr>
                <p14:cNvContentPartPr/>
                <p14:nvPr/>
              </p14:nvContentPartPr>
              <p14:xfrm>
                <a:off x="3733740" y="3242820"/>
                <a:ext cx="181440" cy="262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9BF1470-14B6-4B50-A881-FB783FF5A1E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15740" y="3225180"/>
                  <a:ext cx="217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826C73-92C3-4CFF-8FF9-8E54604B1F94}"/>
                    </a:ext>
                  </a:extLst>
                </p14:cNvPr>
                <p14:cNvContentPartPr/>
                <p14:nvPr/>
              </p14:nvContentPartPr>
              <p14:xfrm>
                <a:off x="3660300" y="3534780"/>
                <a:ext cx="283320" cy="99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826C73-92C3-4CFF-8FF9-8E54604B1F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42660" y="3517140"/>
                  <a:ext cx="318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086CEC3-0A1B-40EC-862C-142E2E33CE78}"/>
                    </a:ext>
                  </a:extLst>
                </p14:cNvPr>
                <p14:cNvContentPartPr/>
                <p14:nvPr/>
              </p14:nvContentPartPr>
              <p14:xfrm>
                <a:off x="3871260" y="2990820"/>
                <a:ext cx="254160" cy="628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086CEC3-0A1B-40EC-862C-142E2E33CE7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53260" y="2973180"/>
                  <a:ext cx="28980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4EED617-2591-45EA-ACC5-81A9BA104594}"/>
                    </a:ext>
                  </a:extLst>
                </p14:cNvPr>
                <p14:cNvContentPartPr/>
                <p14:nvPr/>
              </p14:nvContentPartPr>
              <p14:xfrm>
                <a:off x="4030020" y="2788860"/>
                <a:ext cx="426960" cy="907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4EED617-2591-45EA-ACC5-81A9BA10459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12020" y="2770860"/>
                  <a:ext cx="46260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6EEB241-012F-48C6-A4E4-43357A60DAF3}"/>
                    </a:ext>
                  </a:extLst>
                </p14:cNvPr>
                <p14:cNvContentPartPr/>
                <p14:nvPr/>
              </p14:nvContentPartPr>
              <p14:xfrm>
                <a:off x="1958940" y="2382780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6EEB241-012F-48C6-A4E4-43357A60DAF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40940" y="23647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574F182-7C68-4239-9C24-47E7D1034730}"/>
                    </a:ext>
                  </a:extLst>
                </p14:cNvPr>
                <p14:cNvContentPartPr/>
                <p14:nvPr/>
              </p14:nvContentPartPr>
              <p14:xfrm>
                <a:off x="1958940" y="2382780"/>
                <a:ext cx="360" cy="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574F182-7C68-4239-9C24-47E7D103473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40940" y="23647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CE2E62E-A0AB-427F-94A1-6B124CBCE6DF}"/>
                    </a:ext>
                  </a:extLst>
                </p14:cNvPr>
                <p14:cNvContentPartPr/>
                <p14:nvPr/>
              </p14:nvContentPartPr>
              <p14:xfrm>
                <a:off x="1951020" y="2375580"/>
                <a:ext cx="328680" cy="619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CE2E62E-A0AB-427F-94A1-6B124CBCE6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33020" y="2357940"/>
                  <a:ext cx="364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2EC233F-D872-487D-9DC7-A45E9A76BB47}"/>
                    </a:ext>
                  </a:extLst>
                </p14:cNvPr>
                <p14:cNvContentPartPr/>
                <p14:nvPr/>
              </p14:nvContentPartPr>
              <p14:xfrm>
                <a:off x="2221740" y="2796780"/>
                <a:ext cx="485640" cy="561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2EC233F-D872-487D-9DC7-A45E9A76BB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04100" y="2779140"/>
                  <a:ext cx="5212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2369BB7-D2E0-4DC3-BD22-69BD9C4BFE2D}"/>
                    </a:ext>
                  </a:extLst>
                </p14:cNvPr>
                <p14:cNvContentPartPr/>
                <p14:nvPr/>
              </p14:nvContentPartPr>
              <p14:xfrm>
                <a:off x="2341980" y="1596540"/>
                <a:ext cx="143640" cy="1274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2369BB7-D2E0-4DC3-BD22-69BD9C4BFE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23980" y="1578900"/>
                  <a:ext cx="179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F21B142-3C1E-46B3-BD8E-05040C0DC988}"/>
                    </a:ext>
                  </a:extLst>
                </p14:cNvPr>
                <p14:cNvContentPartPr/>
                <p14:nvPr/>
              </p14:nvContentPartPr>
              <p14:xfrm>
                <a:off x="2432340" y="1466220"/>
                <a:ext cx="37800" cy="9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F21B142-3C1E-46B3-BD8E-05040C0DC9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14700" y="1448580"/>
                  <a:ext cx="73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56BFB42-4460-4248-BD4E-EC78B9101284}"/>
                    </a:ext>
                  </a:extLst>
                </p14:cNvPr>
                <p14:cNvContentPartPr/>
                <p14:nvPr/>
              </p14:nvContentPartPr>
              <p14:xfrm>
                <a:off x="2582460" y="1546860"/>
                <a:ext cx="165960" cy="73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56BFB42-4460-4248-BD4E-EC78B91012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64820" y="1529220"/>
                  <a:ext cx="201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31538CC-11BF-4156-8655-6D54E30D05DF}"/>
                    </a:ext>
                  </a:extLst>
                </p14:cNvPr>
                <p14:cNvContentPartPr/>
                <p14:nvPr/>
              </p14:nvContentPartPr>
              <p14:xfrm>
                <a:off x="2848140" y="1466220"/>
                <a:ext cx="10800" cy="198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31538CC-11BF-4156-8655-6D54E30D05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0140" y="1448580"/>
                  <a:ext cx="46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6802A4C-DBCF-496B-A10D-4F5ACBE268FD}"/>
                    </a:ext>
                  </a:extLst>
                </p14:cNvPr>
                <p14:cNvContentPartPr/>
                <p14:nvPr/>
              </p14:nvContentPartPr>
              <p14:xfrm>
                <a:off x="3411180" y="1911540"/>
                <a:ext cx="187920" cy="141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6802A4C-DBCF-496B-A10D-4F5ACBE268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93180" y="1893900"/>
                  <a:ext cx="223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DDD4AB2-F8DA-4569-ABD4-6151DAF1F950}"/>
                    </a:ext>
                  </a:extLst>
                </p14:cNvPr>
                <p14:cNvContentPartPr/>
                <p14:nvPr/>
              </p14:nvContentPartPr>
              <p14:xfrm>
                <a:off x="3480300" y="1773660"/>
                <a:ext cx="17640" cy="11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DDD4AB2-F8DA-4569-ABD4-6151DAF1F9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62660" y="1756020"/>
                  <a:ext cx="53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A1C530C-E917-4687-9142-4637F521A34A}"/>
                    </a:ext>
                  </a:extLst>
                </p14:cNvPr>
                <p14:cNvContentPartPr/>
                <p14:nvPr/>
              </p14:nvContentPartPr>
              <p14:xfrm>
                <a:off x="3640500" y="1815420"/>
                <a:ext cx="191520" cy="1944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A1C530C-E917-4687-9142-4637F521A3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22860" y="1797420"/>
                  <a:ext cx="227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AF32EF4-11C9-4731-B91D-9C3125C1DE13}"/>
                    </a:ext>
                  </a:extLst>
                </p14:cNvPr>
                <p14:cNvContentPartPr/>
                <p14:nvPr/>
              </p14:nvContentPartPr>
              <p14:xfrm>
                <a:off x="3912660" y="1861140"/>
                <a:ext cx="136080" cy="201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AF32EF4-11C9-4731-B91D-9C3125C1DE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4660" y="1843500"/>
                  <a:ext cx="171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5B88F2F-A61B-4961-B74F-616F32DA7118}"/>
                    </a:ext>
                  </a:extLst>
                </p14:cNvPr>
                <p14:cNvContentPartPr/>
                <p14:nvPr/>
              </p14:nvContentPartPr>
              <p14:xfrm>
                <a:off x="3689460" y="2565660"/>
                <a:ext cx="137160" cy="105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5B88F2F-A61B-4961-B74F-616F32DA71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71460" y="2547660"/>
                  <a:ext cx="172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E2F9E11-C47F-4C1F-B3A4-F34721F4ED28}"/>
                    </a:ext>
                  </a:extLst>
                </p14:cNvPr>
                <p14:cNvContentPartPr/>
                <p14:nvPr/>
              </p14:nvContentPartPr>
              <p14:xfrm>
                <a:off x="3722940" y="2409780"/>
                <a:ext cx="37080" cy="29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E2F9E11-C47F-4C1F-B3A4-F34721F4ED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05300" y="2391780"/>
                  <a:ext cx="72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34EA175-D976-4958-ACA0-E116C6173A15}"/>
                    </a:ext>
                  </a:extLst>
                </p14:cNvPr>
                <p14:cNvContentPartPr/>
                <p14:nvPr/>
              </p14:nvContentPartPr>
              <p14:xfrm>
                <a:off x="3925260" y="2568180"/>
                <a:ext cx="81360" cy="2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34EA175-D976-4958-ACA0-E116C6173A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07260" y="2550180"/>
                  <a:ext cx="117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338CA1B-5C17-4AEC-9A25-01C4233508BC}"/>
                    </a:ext>
                  </a:extLst>
                </p14:cNvPr>
                <p14:cNvContentPartPr/>
                <p14:nvPr/>
              </p14:nvContentPartPr>
              <p14:xfrm>
                <a:off x="3913740" y="2623620"/>
                <a:ext cx="137160" cy="10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338CA1B-5C17-4AEC-9A25-01C4233508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95740" y="2605620"/>
                  <a:ext cx="172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6C101D-F490-42C5-B279-03F24C06C00A}"/>
                    </a:ext>
                  </a:extLst>
                </p14:cNvPr>
                <p14:cNvContentPartPr/>
                <p14:nvPr/>
              </p14:nvContentPartPr>
              <p14:xfrm>
                <a:off x="4109940" y="2374860"/>
                <a:ext cx="135000" cy="288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6C101D-F490-42C5-B279-03F24C06C0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91940" y="2357220"/>
                  <a:ext cx="170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B7A6794-E5D8-4981-B585-1A0CAD46DAEC}"/>
                    </a:ext>
                  </a:extLst>
                </p14:cNvPr>
                <p14:cNvContentPartPr/>
                <p14:nvPr/>
              </p14:nvContentPartPr>
              <p14:xfrm>
                <a:off x="4355100" y="2274780"/>
                <a:ext cx="159480" cy="165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B7A6794-E5D8-4981-B585-1A0CAD46DA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37100" y="2256780"/>
                  <a:ext cx="195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28D58DD-5D55-4008-8C29-AA1D9438C92F}"/>
                    </a:ext>
                  </a:extLst>
                </p14:cNvPr>
                <p14:cNvContentPartPr/>
                <p14:nvPr/>
              </p14:nvContentPartPr>
              <p14:xfrm>
                <a:off x="4591980" y="2274420"/>
                <a:ext cx="86400" cy="136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28D58DD-5D55-4008-8C29-AA1D9438C9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74340" y="2256420"/>
                  <a:ext cx="122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7F7A5C0-BCAE-4A33-A7F3-9FD2C4AA7929}"/>
                    </a:ext>
                  </a:extLst>
                </p14:cNvPr>
                <p14:cNvContentPartPr/>
                <p14:nvPr/>
              </p14:nvContentPartPr>
              <p14:xfrm>
                <a:off x="4677660" y="2256420"/>
                <a:ext cx="121680" cy="11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7F7A5C0-BCAE-4A33-A7F3-9FD2C4AA79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0020" y="2238420"/>
                  <a:ext cx="157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BCD3F59-5E39-4764-8D11-B0B4333A14D2}"/>
                    </a:ext>
                  </a:extLst>
                </p14:cNvPr>
                <p14:cNvContentPartPr/>
                <p14:nvPr/>
              </p14:nvContentPartPr>
              <p14:xfrm>
                <a:off x="2229300" y="1317540"/>
                <a:ext cx="830160" cy="567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BCD3F59-5E39-4764-8D11-B0B4333A14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20300" y="1308540"/>
                  <a:ext cx="847800" cy="58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5338BD6-6CFD-4B83-8F01-3A113B13CE55}"/>
              </a:ext>
            </a:extLst>
          </p:cNvPr>
          <p:cNvGrpSpPr/>
          <p:nvPr/>
        </p:nvGrpSpPr>
        <p:grpSpPr>
          <a:xfrm>
            <a:off x="3425580" y="1057980"/>
            <a:ext cx="1258920" cy="270720"/>
            <a:chOff x="3425580" y="1057980"/>
            <a:chExt cx="125892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5746511-515B-45AF-815A-1007A930F9D5}"/>
                    </a:ext>
                  </a:extLst>
                </p14:cNvPr>
                <p14:cNvContentPartPr/>
                <p14:nvPr/>
              </p14:nvContentPartPr>
              <p14:xfrm>
                <a:off x="3425580" y="1108740"/>
                <a:ext cx="34920" cy="219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5746511-515B-45AF-815A-1007A930F9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16580" y="1100100"/>
                  <a:ext cx="52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0D15B12-B194-4DB6-9022-386020BAA9DF}"/>
                    </a:ext>
                  </a:extLst>
                </p14:cNvPr>
                <p14:cNvContentPartPr/>
                <p14:nvPr/>
              </p14:nvContentPartPr>
              <p14:xfrm>
                <a:off x="3547980" y="1086060"/>
                <a:ext cx="251640" cy="2073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0D15B12-B194-4DB6-9022-386020BAA9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38980" y="1077420"/>
                  <a:ext cx="269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EAAD4ED-9657-4A93-929C-488F06BC78AD}"/>
                    </a:ext>
                  </a:extLst>
                </p14:cNvPr>
                <p14:cNvContentPartPr/>
                <p14:nvPr/>
              </p14:nvContentPartPr>
              <p14:xfrm>
                <a:off x="3963420" y="1084620"/>
                <a:ext cx="238320" cy="1832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EAAD4ED-9657-4A93-929C-488F06BC78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54780" y="1075980"/>
                  <a:ext cx="255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7CAEC54-064F-4269-9179-AA0A798AE252}"/>
                    </a:ext>
                  </a:extLst>
                </p14:cNvPr>
                <p14:cNvContentPartPr/>
                <p14:nvPr/>
              </p14:nvContentPartPr>
              <p14:xfrm>
                <a:off x="4216860" y="1102620"/>
                <a:ext cx="174600" cy="1969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7CAEC54-064F-4269-9179-AA0A798AE2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07860" y="1093620"/>
                  <a:ext cx="192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94E9DA6-803F-494C-A575-802BA7521B50}"/>
                    </a:ext>
                  </a:extLst>
                </p14:cNvPr>
                <p14:cNvContentPartPr/>
                <p14:nvPr/>
              </p14:nvContentPartPr>
              <p14:xfrm>
                <a:off x="4521060" y="1057980"/>
                <a:ext cx="163440" cy="2142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94E9DA6-803F-494C-A575-802BA7521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12060" y="1049340"/>
                  <a:ext cx="1810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C278DF2-9EA3-4406-82CA-D756A5449A66}"/>
              </a:ext>
            </a:extLst>
          </p:cNvPr>
          <p:cNvGrpSpPr/>
          <p:nvPr/>
        </p:nvGrpSpPr>
        <p:grpSpPr>
          <a:xfrm>
            <a:off x="4433580" y="2690220"/>
            <a:ext cx="597960" cy="251640"/>
            <a:chOff x="4433580" y="2690220"/>
            <a:chExt cx="59796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226EF94-30D2-44DE-BAF0-28589A765DBE}"/>
                    </a:ext>
                  </a:extLst>
                </p14:cNvPr>
                <p14:cNvContentPartPr/>
                <p14:nvPr/>
              </p14:nvContentPartPr>
              <p14:xfrm>
                <a:off x="4433580" y="2788140"/>
                <a:ext cx="225000" cy="1537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226EF94-30D2-44DE-BAF0-28589A765D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24940" y="2779140"/>
                  <a:ext cx="242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D0E8664-21F3-4645-AB10-1B4C7380316B}"/>
                    </a:ext>
                  </a:extLst>
                </p14:cNvPr>
                <p14:cNvContentPartPr/>
                <p14:nvPr/>
              </p14:nvContentPartPr>
              <p14:xfrm>
                <a:off x="4522860" y="2690220"/>
                <a:ext cx="84240" cy="212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D0E8664-21F3-4645-AB10-1B4C7380316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13860" y="2681580"/>
                  <a:ext cx="101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3496283-949C-439B-BD6B-D622F2306DE8}"/>
                    </a:ext>
                  </a:extLst>
                </p14:cNvPr>
                <p14:cNvContentPartPr/>
                <p14:nvPr/>
              </p14:nvContentPartPr>
              <p14:xfrm>
                <a:off x="4794300" y="2780220"/>
                <a:ext cx="237240" cy="77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3496283-949C-439B-BD6B-D622F2306D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85300" y="2771580"/>
                  <a:ext cx="2548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DB0B098-C058-4B71-8EDE-9D4116415EBA}"/>
              </a:ext>
            </a:extLst>
          </p:cNvPr>
          <p:cNvGrpSpPr/>
          <p:nvPr/>
        </p:nvGrpSpPr>
        <p:grpSpPr>
          <a:xfrm>
            <a:off x="5292540" y="2451900"/>
            <a:ext cx="689760" cy="468360"/>
            <a:chOff x="5292540" y="2451900"/>
            <a:chExt cx="68976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3F59AB0-0790-4B77-86E4-FEDCBAC751A7}"/>
                    </a:ext>
                  </a:extLst>
                </p14:cNvPr>
                <p14:cNvContentPartPr/>
                <p14:nvPr/>
              </p14:nvContentPartPr>
              <p14:xfrm>
                <a:off x="5292540" y="2719020"/>
                <a:ext cx="19800" cy="2012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3F59AB0-0790-4B77-86E4-FEDCBAC751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83900" y="2710020"/>
                  <a:ext cx="37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A66B680-1774-4647-A097-99A741B8EA9E}"/>
                    </a:ext>
                  </a:extLst>
                </p14:cNvPr>
                <p14:cNvContentPartPr/>
                <p14:nvPr/>
              </p14:nvContentPartPr>
              <p14:xfrm>
                <a:off x="5413860" y="2480700"/>
                <a:ext cx="211320" cy="1656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A66B680-1774-4647-A097-99A741B8EA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04860" y="2472060"/>
                  <a:ext cx="228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51A4BE5-39F6-4B73-A736-8E7C2C9A4C28}"/>
                    </a:ext>
                  </a:extLst>
                </p14:cNvPr>
                <p14:cNvContentPartPr/>
                <p14:nvPr/>
              </p14:nvContentPartPr>
              <p14:xfrm>
                <a:off x="5635620" y="2451900"/>
                <a:ext cx="188640" cy="186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51A4BE5-39F6-4B73-A736-8E7C2C9A4C2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26980" y="2443260"/>
                  <a:ext cx="206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074D866-790F-471C-A89A-EFED8556AAFC}"/>
                    </a:ext>
                  </a:extLst>
                </p14:cNvPr>
                <p14:cNvContentPartPr/>
                <p14:nvPr/>
              </p14:nvContentPartPr>
              <p14:xfrm>
                <a:off x="5748300" y="2807220"/>
                <a:ext cx="145440" cy="162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074D866-790F-471C-A89A-EFED8556AA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39300" y="2798220"/>
                  <a:ext cx="163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8C4AA7C-B0B5-4DE5-9557-24C994227403}"/>
                    </a:ext>
                  </a:extLst>
                </p14:cNvPr>
                <p14:cNvContentPartPr/>
                <p14:nvPr/>
              </p14:nvContentPartPr>
              <p14:xfrm>
                <a:off x="5758740" y="2880660"/>
                <a:ext cx="223560" cy="82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8C4AA7C-B0B5-4DE5-9557-24C99422740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49740" y="2872020"/>
                  <a:ext cx="24120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CE619E7-C954-4429-B366-23FEBC6A64A8}"/>
                  </a:ext>
                </a:extLst>
              </p14:cNvPr>
              <p14:cNvContentPartPr/>
              <p14:nvPr/>
            </p14:nvContentPartPr>
            <p14:xfrm>
              <a:off x="6296580" y="2728020"/>
              <a:ext cx="60480" cy="2278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CE619E7-C954-4429-B366-23FEBC6A64A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87580" y="2719020"/>
                <a:ext cx="781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DED87956-BEAD-49DE-BB00-E3B65425DE72}"/>
                  </a:ext>
                </a:extLst>
              </p14:cNvPr>
              <p14:cNvContentPartPr/>
              <p14:nvPr/>
            </p14:nvContentPartPr>
            <p14:xfrm>
              <a:off x="3024900" y="1164180"/>
              <a:ext cx="173880" cy="13032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DED87956-BEAD-49DE-BB00-E3B65425DE7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016260" y="1155180"/>
                <a:ext cx="191520" cy="14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452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Proxima Nova</vt:lpstr>
      <vt:lpstr>Spearmint</vt:lpstr>
      <vt:lpstr>PROBLEMS OF APRIORI ANALYSIS</vt:lpstr>
      <vt:lpstr>Problem 4 </vt:lpstr>
      <vt:lpstr>Problem 4 continued</vt:lpstr>
      <vt:lpstr>Problem 4 continued</vt:lpstr>
      <vt:lpstr>Problem 5</vt:lpstr>
      <vt:lpstr>Problem 5 continued</vt:lpstr>
      <vt:lpstr>Problem 5 continued</vt:lpstr>
      <vt:lpstr>Problem 6</vt:lpstr>
      <vt:lpstr>Problem 6 continued</vt:lpstr>
      <vt:lpstr>Problem 7</vt:lpstr>
      <vt:lpstr>Problem 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OF APRIORI ANALYSIS</dc:title>
  <cp:lastModifiedBy>Priya Bhatia</cp:lastModifiedBy>
  <cp:revision>22</cp:revision>
  <dcterms:modified xsi:type="dcterms:W3CDTF">2021-03-06T17:41:05Z</dcterms:modified>
</cp:coreProperties>
</file>