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3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4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notesSlides/notesSlide5.xml" ContentType="application/vnd.openxmlformats-officedocument.presentationml.notesSlide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notesSlides/notesSlide6.xml" ContentType="application/vnd.openxmlformats-officedocument.presentationml.notesSlide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notesSlides/notesSlide7.xml" ContentType="application/vnd.openxmlformats-officedocument.presentationml.notesSlide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notesSlides/notesSlide8.xml" ContentType="application/vnd.openxmlformats-officedocument.presentationml.notesSlide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notesSlides/notesSlide9.xml" ContentType="application/vnd.openxmlformats-officedocument.presentationml.notesSlide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notesSlides/notesSlide10.xml" ContentType="application/vnd.openxmlformats-officedocument.presentationml.notesSlide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notesSlides/notesSlide11.xml" ContentType="application/vnd.openxmlformats-officedocument.presentationml.notesSlide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notesSlides/notesSlide12.xml" ContentType="application/vnd.openxmlformats-officedocument.presentationml.notesSlide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notesSlides/notesSlide13.xml" ContentType="application/vnd.openxmlformats-officedocument.presentationml.notesSlide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69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39:1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96,'0'0'3391,"-2"1"-2708,-11 3 734,0-1 1,-1 0-1,1-2 0,0 1 0,-1-1 1,1-1-1,-23-3 0,103 18-1435,118 9 178,61 10 91,-207-27 717,-43-7-845,-487-31 58,629 31-338,154 12 1221,-291-12-888,-1 0-213,0 0 0,0 1 0,-1-1 0,1 0 0,0 1 0,0-1 0,0 0 0,-1 0 0,1 1 0,0-1 0,-1 0 0,1 0 0,0 1 0,0-1 0,-1 0 0,1 0 0,0 0 0,-1 0 0,1 1-1,0-1 1,-1 0 0,1 0 0,-1 0 0,1 0 0,0 0 0,-1 0 0,1 0 0,0 0 0,-1 0 0,1 0 0,-18 0 157,11-1-201,-378 1 174,384 0-29,5 0-99,520 0-71,-522 0 138,-20 0 122,-102 1 11,-363-11 188,471 7-147,30 1-247,585-15 137,-1242 17-77,830-1-128,213 3-593,-323 6-7107,-31-2 1195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1 416,'0'0'5064,"-14"4"-3962,-98 25 1622,97-24-2030,4-2-5,0 0 0,0-1 1,0 0-1,-12 0 480,24-2-710,457 10 1721,-11-10 3428,-447-21-4666,0 20-950,0 1-126,-2 0 97,2 0 213,29-21-14020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2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31 800,'0'0'5787,"-6"-2"-5315,-8-1-107,-1 1 0,1 0-1,-1 1 1,0 1-1,0 0 1,1 0 0,-1 2-1,-15 3 1,2-2 448,24-2 1641,7-1-1410,18 0-1181,1-1 287,344-11 830,-170 3-594,281 0-22,-298 8-5314,-209 1 1290,-11 0-1228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57 3986,'0'0'7854,"0"-12"-6648,0-33 115,0 58 247,0 21-965,-6 49 0,-14 30-153,8-53-45,2 1 0,-1 81 0,11-141-248,0-20-365,5-120-11466,-5 94 5073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164 265 800,'89'-134'3559,"-72"100"-2107,-16 21 68,-1 7-378,-1 5-1026,1 1 0,0-1 0,0 0 0,0 1 0,-1-1 0,1 1 0,0-1 0,0 1 0,-1-1 0,1 0-1,-1 1 1,1 0 0,0-1 0,-1 1 0,1-1 0,-1 1 0,1-1 0,-1 1 0,1 0 0,-1-1 0,1 1 0,-1 0 0,0 0 0,1-1-1,-1 1 1,1 0 0,-1 0 0,0 0 0,1 0 0,-1 0 0,1 0 0,-1 0 0,0 0 0,1 0 0,-2 0 0,-25 5 176,16 0-175,1 1-1,-1 1 1,1 0 0,0 1-1,1 0 1,0 0 0,0 1-1,-13 18 1,-25 21 1584,52-61 4071,14-21-5987,-6 10 562,-11 20-337,0-1 1,0 1-1,-1 0 1,1-1-1,-1 1 0,0-1 1,0 0-1,0 1 1,0-10-1,-20 14-178,11 1 165,0 0 1,0 1-1,0-1 1,1 1-1,-1 1 0,0 0 1,1 0-1,0 0 1,0 1-1,0 0 0,-8 6 1,4-3 1,58-34 297,2 2 0,1 2 0,69-21 0,-118 43-305,0 0 0,1 1-1,-1 0 1,1-1 0,-1 1-1,1 0 1,-1-1-1,1 1 1,-1 0 0,1 0-1,-1 0 1,1 1 0,-1-1-1,1 0 1,-1 1-1,0-1 1,1 0 0,-1 1-1,1 0 1,-1-1 0,2 2-1,-1 0-14,0 1 0,0-1-1,0 1 1,0-1 0,-1 1-1,1 0 1,-1-1-1,2 5 1,1 2 52,17 35-107,30 48 0,-5-30-2630,-33-47-1019,29 25 1,0-5-4842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58 352,'0'0'9509,"1"-11"-8039,2-18-1104,-2 11 3309,-10 53-2023,-77 295-169,-3 21-176,85-344-2092,2-18-3622,-1-3-2145,-9 2 99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4722,'0'0'8284,"-1"3"-7700,0 2-442,0 1 0,0-1 0,0 0-1,1 1 1,0-1 0,0 1 0,1-1 0,-1 1-1,3 9 1,19 52 720,-18-54-759,14 28 289,2-1 0,1-1 0,2-1 0,45 58 1,-63-90-1181,8-4-6691,-7-2 7016,14 0-3843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13 1617,'0'0'12245,"-75"-12"-11444,32 29-81,-10 4 160,-1 1-463,-5 2-145,3-5-32,8 1-224,8-4-32,13-1-1329,11-3-3153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148 110 3554,'0'0'9609,"4"-20"-8224,15-62-174,-15 74 1320,-3 19-2124,0 20-594,-6 3 350,-2-1-1,-13 43 1,4-18 88,-35 166 663,-20 74-225,65-266-742,6-31-251,0-25-18574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8036,'0'0'5941,"-1"3"-5730,0 21-40,0-1-1,1 0 1,2 1 0,0-1 0,2 0-1,0 0 1,2 0 0,0 0 0,2-1-1,11 24 1,-17-41-362,1 0-1,0 0 1,0 0-1,0-1 1,6 7-1,-8-9-190,1-1-1,-1 0 1,0 0 0,1 0-1,-1 0 1,1 0-1,0 0 1,-1 0 0,1 0-1,0 0 1,0-1-1,1 1 1,11 0-3769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2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7411,'0'0'8378,"-20"4"-7562,-68 18-216,79-19-433,0 0 0,0 1 0,0 1 0,1-1 0,-1 2 0,1-1 0,0 1 0,1 0 0,-9 8 0,-18 14 807,29-23-552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51 4226,'0'0'8153,"-2"-9"-6875,-7-24-560,6 24-145,2 13-183,-94 295 1610,7-20-1180,79-245-785,8-27-31,-1 0 1,0 0 0,0 0 0,-6 10-1,8-16-44,0-34-6854,0 3 1407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2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64 1745,'0'0'6827,"-6"-6"-5888,-18-18-99,24 24-800,0 0 1,0 0-1,0 0 0,0 0 0,-1 0 0,1 0 0,0 0 0,0 0 0,0 0 0,0-1 0,0 1 0,0 0 0,0 0 0,0 0 0,0 0 0,-1 0 0,1 0 0,0 0 0,0-1 0,0 1 1,0 0-1,0 0 0,0 0 0,0 0 0,0 0 0,0 0 0,0-1 0,0 1 0,0 0 0,0 0 0,0 0 0,0 0 0,0 0 0,0-1 0,0 1 0,0 0 0,0 0 0,0 0 0,0 0 1,0 0-1,0 0 0,1 0 0,-1-1 0,0 1 0,0 0 0,0 0 0,0 0 0,0 0 0,0 0 0,0 0 0,0 0 0,1 0 0,-1 0 0,0-1 0,0 1 0,0 0 0,0 0 1,0 0-1,0 0 0,1 0 0,-1 0 0,0 0 0,0 0 0,0 0 0,0 0 0,0 0 0,0 0 0,1 0 0,-1 0 0,16 0-334,-8 0 548,657 13 1524,0 1 270,-567-13-1638,95-3 1069,-192 2-1420,1 0-1,-1 0 1,0 0-1,1 0 1,-1-1-1,0 1 1,1 0 0,-1-1-1,0 1 1,0 0-1,1-1 1,-1 0-1,0 1 1,0-1-1,0 0 1,0 0 0,0 1-1,0-1 1,0 0-1,1-2 1,-1 1 16,0 0 1,-1 0-1,1 0 1,-1 0-1,1-1 1,-1 1-1,0 0 1,0 0-1,0-5 1,-1-2-372,1 8 241,-1 1 1,1-1 0,-1 1 0,0-1-1,0 1 1,1-1 0,-1 1-1,0 0 1,0 0 0,1-1-1,-1 1 1,0 0 0,0 0 0,0 0-1,1 0 1,-1 0 0,0 0-1,-1 0 1,0 0-147,-51-2-2870,1 3-1,-1 1 1,-52 11 0,14-1-203,-13-2-357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3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38 2225,'0'0'9615,"-7"0"-8756,2 0-737,-1 0-1,1 1 1,-1-1-1,1 1 1,0 1-1,-1-1 1,1 1-1,0 0 1,-6 3-1,-51 30 492,31-16-419,-34 18 514,-2-4 0,-101 37 0,168-70-665,0 0-1,0 0 1,0 0 0,0 0-1,0 0 1,0 0-1,0 0 1,0 0 0,0 0-1,0-1 1,0 1 0,0 0-1,0 0 1,0 0-1,0 0 1,0 0 0,0 0-1,0 0 1,0 0-1,0 0 1,0 0 0,0 0-1,-1-1 257,1 1-257,0 0 1,0 0 0,0 0-1,0 0 1,0 0-1,0 0 1,0 0 0,0 0-1,0 0 1,0 0 0,0 0-1,-1 0 1,1 0-1,0 0 1,0 0 0,0 0-1,0 0 1,0 0 0,0 0-1,0 0 1,0 0-1,0 0 1,0 0 0,0 0-1,0 0 1,0 0-1,0 0 1,-1 0 0,1 0-1,0 0 1,0 0 85,0 1-86,6-9 833,14-13-976,-16 17 375,34-33-85,57-43 1,-75 65-184,1 1 1,0 1 0,1 1-1,0 1 1,26-8 0,-48 19-7,40-10-38,-39 9 28,1 1 1,0 0-1,0 0 0,-1 0 0,1 0 0,0 0 0,-1 1 0,1-1 0,0 0 0,-1 1 0,1-1 0,-1 1 0,1 0 0,-1-1 0,1 1 0,-1 0 0,1 0 0,-1 0 0,1 0 0,-1 0 1,2 3-1,9 12-59,-2 2 0,14 27 0,6 11-410,67 76-6220,-44-67 557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4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92 48,'0'0'3866,"0"-7"-2674,-3-29 9610,-11 35-8870,-22-11-1077,0 3 0,0 1 0,-62-6 0,88 12-693,8 0-43,7 1 89,134 3 269,230 37 465,-219-19-843,-101-15-48,687 73 629,-706-77-310,-30-1 268,0 16-4323,0-11 2463,-1 0-1,1 1 1,1-1-1,-1 0 0,1 0 1,1 5-1,11 15-5473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4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5250,'0'0'11470,"-9"-11"-10411,-29-35-245,30 37-586,8 14-72,1 2-86,1 1 1,0-1 0,1 0 0,-1 0 0,1 0 0,1 0-1,-1 0 1,8 8 0,42 53 466,-29-41-289,221 239 1193,-65-76-1079,-18 11-210,-158-195-220,1 0-23,-1-1 0,0 0 1,-1 1-1,1 0 0,-1-1 0,0 2 0,-1-1 1,0 0-1,0 0 0,0 1 0,0-1 0,0 9 1,-2-15 14,0 0 0,0 1 0,0-1 0,0 0 0,0 1-1,-1-1 1,1 0 0,0 1 0,0-1 0,0 0 0,0 0 0,-1 1 0,1-1 0,0 0 0,0 1 0,0-1 0,-1 0 0,1 0 0,0 0 0,-1 1 0,1-1 0,0 0 0,0 0 0,-1 0 0,1 0 0,0 1 0,-1-1 0,1 0 0,0 0 0,-1 0 0,1 0 0,0 0 0,-1 0 0,-15 0-941,9 0 265,-11 0-768,0-1-1,0 0 1,-1-2 0,-23-5 0,-31-20-3949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398 275 4578,'0'0'3458,"0"-24"-830,0-57-707,0 18 1896,6 58-59,13-3-3085,2-1-704,14-14 115,42-38 0,-77 61 4,0 3-84,0 1 0,0-1 0,-1 0 1,1 1-1,-1-1 0,0 0 0,0 1 0,0-1 1,-1 0-1,1 0 0,-1 0 0,-3 6 1,-6 9 1,-25 53 114,-3-1 0,-3-2 0,-99 122 0,124-172-222,-112 135 127,110-127-1261,1 0 1,2 1-1,1 1 0,-16 38 0,4 17-8889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67 110 864,'0'0'6454,"-4"0"-5968,-6 0 520,-21 1 5195,10 0 325,29-1-6717,34-3 201,1-2 0,59-14 1,-5 1 0,-26 7 14,186-36 204,-256 46-315,0 1-1,0 0 1,0 0-1,0-1 1,0 1-1,0-1 1,0 1 0,0 0-1,-1-1 1,1 0-1,0 1 1,0-1 0,0 0-1,0 0 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1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36 192,'0'0'14556,"-7"-5"-12907,-3-2-1011,-23-16 5274,36 34-5947,6 0 53,0-2-1,1 1 1,0-1-1,0 0 1,20 11 0,66 37 121,-67-41-131,0 0 11,68 36 88,-96-52-95,0 1 0,-1 0 1,1-1-1,0 1 0,0 0 1,-1-1-1,1 1 1,-1 0-1,1 0 0,-1 0 1,1-1-1,-1 1 0,1 0 1,-1 0-1,0 0 1,1 0-1,-1 0 0,0 0 1,0 0-1,0 0 0,0 0 1,0 1-1,-1 26 411,1-19-359,-2 2-51,0 1 0,0-1 0,-1 0 0,0 1 0,-1-2 0,-1 1 0,0 0 1,0-1-1,-8 12 0,-7 8 15,-38 45-1,44-58-89,-1-1-1,0 0 1,-1-2-1,0 0 1,-2 0-1,1-2 1,-1 0-1,-27 13 1,44-25-796,-6 3 1746,52-1-23243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1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591 107 1761,'0'0'10658,"-6"-5"-9607,1 1-907,0 1 0,0 0 0,-1 0 0,0 1 0,1-1-1,-1 1 1,0 1 0,0-1 0,0 1 0,0 0 0,0 0 0,-1 1 0,-8-1-1,-68 1 1749,89-3-870,9-2-891,-1 1 0,1 0 0,0 0 0,0 2 0,0 0 0,0 1 0,19 0 0,-33 1-149,10 14 20,-1-7 184,-13-7 246,-26-8 691,-4-2-444,-8 4-699,0 2 1,-50 1-1,121-3 2,-23 5 20,13 0-15,1 0 0,-1 1 0,0 2 0,31 5 0,-46-7 3,-1 2 0,1-1 0,-1 0 0,1 1 0,-1 0 0,0 0 1,1 0-1,-1 1 0,0 0 0,-1-1 0,1 1 0,0 0 0,-1 1 0,0-1 0,0 1 0,0-1 1,0 1-1,0 0 0,-1 0 0,0 0 0,1 0 0,-2 1 0,1-1 0,0 1 0,0 5 0,1-5 754,-1-13-501,-2-12-160,-1 18-77,0 0-1,0 0 0,0 0 0,0 0 1,-1 0-1,1 1 0,-1-1 1,0 0-1,1 1 0,-1-1 0,0 1 1,0-1-1,0 1 0,0 0 1,0 0-1,0 0 0,0 0 0,0 0 1,0 0-1,-1 1 0,-3-1 1,-7-3-24,-1 2 0,-15-2 0,28 4 17,-133-3-75,87 3 501,36 0-572,0 1 145,1 0-1,-1 0 1,0 1-1,1 0 1,0 1-1,-1 0 1,-14 7-1,24-9 5,29-15 1829,33-10-1979,-34 19 92,-1 1-1,2 2 1,49 1-1,-53 1 40,-18 0-4,0 0-1,0 0 1,0 1-1,-1 0 0,1 0 1,0 1-1,0-1 1,0 1-1,-1 0 0,1 1 1,8 4-1,-10-4 0,0 0 1,-1 1-1,1-1 0,-1 1 0,1 0 0,-1 0 0,0 0 0,0 0 1,-1 0-1,1 0 0,-1 1 0,0-1 0,0 1 0,1 6 0,6 32-103,-7-40 154,-1-3 137,-1-7 290,0 3-451,-1 0 0,1 1 0,0-1-1,-1 0 1,0 1 0,0-1 0,0 1 0,0-1 0,0 1 0,-1-1-1,1 1 1,-1 0 0,0-1 0,0 1 0,-1 0 0,1 1 0,-3-4-1,0 2-10,0 0-1,0 0 1,-1 1-1,1 0 0,-1 0 1,1 0-1,-1 0 1,0 1-1,-8-2 0,-10-1-56,-1 1 0,1 1 0,-50 1 0,73 2 62,-17-1-43,18 1 43,0 0 0,0 0 0,0 0 0,-1 0 0,1 0 1,0 0-1,0 0 0,0 0 0,0 0 0,0 0 0,0 0 0,0 0 1,0 0-1,0 0 0,0 0 0,-1 0 0,1 0 0,0 0 0,0 0 1,0 0-1,0 0 0,0 0 0,0 0 0,0 0 0,0 0 0,0 0 1,0-1-1,0 1 0,0 0 0,-1 0 0,1 0 0,0 0 0,0 0 1,0 0-1,0 0 0,0 0 0,0 0 0,0 0 0,0 0 1,0-1-1,0 1 0,0 0 0,0 0 0,0 0 0,0 0 0,0 0 1,0 0-1,0 0 0,0 0 0,0 0 0,0-1 0,0 1 0,0 0 1,0 0-1,0 0 0,0 0 0,0 0 0,0 0 0,1 0 0,-1 0 1,0 0-1,0 0 0,0 0 0,0-1 0,27-10-8,-27 10 11,4 0-9,4-3-10,1 1-1,-1 1 1,1-1 0,0 1 0,0 1-1,14-2 1,-22 3-20,-16 0 55,-84-4 1,55 2-43,-1 1 0,-46 5 0,85-3 12,0 0 0,0 0 1,0 1-1,0 0 0,1 0 0,-1 1 0,0-1 0,1 1 1,0 1-1,0-1 0,-9 7 0,7-3-9,0 0-1,1 1 0,-1-1 1,2 1-1,-1 0 1,-8 16-1,7-7 2,-1 1-1,2-1 0,1 1 0,0 0 1,1 1-1,1-1 0,-1 24 0,2-25 14,2 0 1,1 0-1,0 1 0,4 18 0,-4-29 5,1 0-1,0-1 1,1 1-1,0 0 1,0-1-1,0 0 1,1 0-1,0 0 1,0 0-1,0 0 1,1-1-1,9 8 1,-6-5-1,1-1 0,1-1 1,0 1-1,-1-2 0,2 1 1,-1-2-1,1 1 0,-1-1 1,1-1-1,18 4 0,3-2-7,1-2 1,47-1-1,-72-3 17,0 0 1,-1 0-1,1-1 1,0 0-1,0 0 1,-1 0-1,0-1 1,1-1-1,-1 1 1,0-1-1,0 0 1,-1-1-1,0 0 1,1 0-1,-1 0 1,-1 0-1,11-13 1,-3 1 18,-1 0 1,-1 0-1,0-1 0,-1-1 1,12-32-1,-17 37 55,-2-1-1,0 1 0,-1-1 0,0 0 1,-1 0-1,-2-26 0,1 18 538,0 23-530,-1 16-539,-1-9 376,-4 37 51,2 0 0,2 0 0,5 74 0,-2-113-45,0 0 0,0-1 0,1 1-1,-1 0 1,1-1 0,0 1 0,1-1 0,-1 0 0,1 1 0,0-1-1,0 0 1,0-1 0,0 1 0,1 0 0,-1-1 0,1 0 0,0 0 0,0 0-1,0 0 1,0-1 0,8 4 0,0-1-585,-1-1-1,1 0 1,0-1 0,0 0 0,1 0-1,-1-2 1,18 2 0,51-3-6515,-50-2 2444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1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29 6675,'0'0'11200,"-1"-5"-10072,-6-16-594,7 21-533,0 0 0,0 0 0,0 0 0,0 0 0,0-1 0,0 1 0,0 0 0,0 0 0,-1 0 0,1 0 0,0 0 0,0-1 0,0 1 0,0 0 0,0 0 0,0 0 0,0 0 0,-1 0 0,1 0 0,0 0 0,0 0 0,0-1 0,0 1 0,0 0 0,-1 0 0,1 0 0,0 0 0,0 0 0,0 0 0,0 0 0,-1 0 0,1 0 0,0 0 0,0 0 0,0 0 0,0 0 0,-1 0 0,1 0 0,0 0 0,0 0 0,0 1 0,0-1 0,-1 0 0,1 0-1,0 0 1,0 0 0,0 0 0,0 0 0,0 0 0,0 0 0,-1 1 0,1-1 0,0 0 0,0 0 0,0 0 0,0 0 0,0 0 0,0 1 0,0-1 0,0 0 0,0 0 0,0 0 0,0 0 0,0 1 0,0-1 0,0 0 0,0 0 0,0 0 0,0 1 0,-4 13 29,0 0-1,2 1 0,0 0 0,1 0 0,0-1 0,3 30 1,-2-7 131,0-20-125,1 0-1,0-1 1,5 26 0,-4-36-33,0 1 1,0-1-1,0 0 0,1 0 1,0-1-1,0 1 0,1 0 1,-1-1-1,1 0 0,0 0 1,1 0-1,5 5 1,-4-5 7,1 0 0,0 0 0,0-1 0,0 0 0,0 0 0,1 0-1,0-1 1,-1 0 0,1-1 0,11 3 0,-6-3-7,0-1-1,0 0 1,1 0-1,-1-1 1,23-4-1,-32 4 11,0-1 0,0 0 1,0 0-1,0-1 0,0 1 0,0-1 0,-1 0 0,1 0 1,0 0-1,-1 0 0,0-1 0,1 1 0,-1-1 1,4-4-1,-3 2-20,0-1 1,0 1-1,0-1 1,-1 0 0,0 0-1,0 0 1,-1-1-1,2-6 1,1-8 366,-1-1 1,-1 1-1,-1-1 1,-1-29 0,-1 50-248,29 3-322,-5 5 155,-2 1-1,33 15 1,-39-15-34,0-1 0,0 0 0,1-1 0,0-1 1,0 0-1,34 3 0,-46-7 64,0-1 0,0 0 0,-1 0 0,1-1 0,0 1-1,0-1 1,-1 0 0,1 0 0,0-1 0,6-3 0,-8 4 30,0-1-1,-1 0 0,1-1 0,-1 1 1,1 0-1,-1-1 0,0 1 1,0-1-1,0 0 0,0 1 0,-1-1 1,1 0-1,-1 0 0,0 0 1,0 0-1,1-4 0,0 1 13,-1 0-1,1 0 1,-2 0-1,1 0 1,-1 0-1,1 0 0,-2-7 1,1 11-15,0 0 0,0 1 0,-1-1 0,1 1 0,0-1 0,-1 1 0,1-1 0,-1 1 0,1-1 0,-1 1 1,0 0-1,1-1 0,-1 1 0,0 0 0,0 0 0,0-1 0,0 1 0,0 0 0,0 0 0,-1 0 0,1 0 0,0 0 0,0 1 0,-1-1 0,1 0 0,-1 0 0,1 1 0,0-1 0,-1 1 0,1-1 0,-4 1 1,2-1-26,-1 1 0,1 0 0,-1 0 1,1 1-1,-1-1 0,1 1 0,0-1 0,-1 1 1,1 0-1,0 0 0,-1 1 0,1-1 1,0 1-1,0-1 0,0 1 0,-4 3 1,3-1 5,0 0 1,1 0 0,0 0 0,0 0-1,0 0 1,0 1 0,0-1 0,1 1-1,0 0 1,-2 5 0,-1 7-6,1 0-1,1 1 1,0 0-1,2-1 1,0 27-1,0-40-18,1 1-1,1-1 1,-1 1 0,1-1-1,0 1 1,0-1-1,0 1 1,0-1-1,1 0 1,0 1 0,0-1-1,0 0 1,5 7-1,-3-6-128,1-1-1,-1 0 1,1 0-1,0 0 0,0-1 1,0 0-1,1 0 1,-1 0-1,1 0 0,6 1 1,10 4-790,0-2 0,1 0 1,35 4-1,71-2-5981,-59-7 1064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19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6099,'0'0'9063,"4"-6"-8719,-4 5-336,1 0 0,-1 0 1,1 0-1,0 0 0,0 0 1,0 0-1,0 0 0,0 0 1,0 0-1,0 0 0,0 1 0,0-1 1,0 0-1,0 1 0,0-1 1,0 1-1,1-1 0,-1 1 1,0 0-1,0-1 0,1 1 1,-1 0-1,0 0 0,0 0 1,1 0-1,-1 0 0,0 0 0,1 0 1,1 1-1,2 1 9,0 1-1,-1-1 1,1 1-1,0 0 1,-1 0-1,0 1 1,8 7-1,-5-4-18,-1-1 1,0 1-1,0 1 0,-1-1 0,0 1 0,0 0 0,-1 0 0,0 1 0,0-1 0,4 14 1,-4-4-11,-1-1 1,0 1 0,-2-1-1,1 27 1,-2-41 21,0 0 1,0 0-1,-1 0 1,1 0-1,-1 0 0,1 0 1,-1-1-1,0 1 0,0 0 1,0 0-1,0-1 1,-1 1-1,1 0 0,-1-1 1,1 0-1,-1 1 1,0-1-1,0 0 0,0 0 1,0 0-1,-4 2 1,2-1 48,0-1 1,-1 0-1,0 0 0,1 0 1,-1 0-1,0-1 1,0 0-1,0 0 0,0 0 1,0-1-1,-8 0 1,11 0 42,1 0 1,-1 0-1,1-1 1,-1 1-1,1 0 1,-1-1-1,1 1 1,-1-1-1,1 1 0,0-1 1,-1 0-1,1 0 1,0 0-1,-1 0 1,1 0-1,0 0 1,0 0-1,0 0 1,0 0-1,0 0 1,0-1-1,0 1 1,0 0-1,1-1 1,-1 1-1,0 0 1,1-1-1,-1 1 1,1-1-1,0 1 1,-1-4-1,-1-5 256,1 0 0,1 0 0,0-20 0,1 15-72,-1 8-256,1 0 0,0 0 0,0 1 0,0-1 0,1 0 0,0 1 0,1-1 0,0 1 0,0 0 1,0 0-1,0 0 0,1 0 0,0 0 0,0 1 0,1 0 0,0 0 0,0 0 0,0 0 0,10-6 1,-6 4-375,1 1 0,1 0 1,-1 1-1,1 0 1,0 0-1,0 1 0,0 1 1,1 0-1,-1 0 1,22-1-1,-30 3 165,10 0-1620,0 1-1,0 0 1,22 3-1,-2 9-3599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326 142 6499,'0'0'10853,"-28"-17"-10026,28 17-827,-119-70 456,115 68-443,1 0-1,-1 0 1,0 1-1,1 0 1,-1-1-1,0 1 1,0 1-1,0-1 1,0 0 0,0 1-1,0 0 1,0 0-1,0 0 1,-4 1-1,5 0 8,0 0-1,0 1 0,0-1 1,0 1-1,0-1 1,0 1-1,1 0 0,-1 0 1,0 0-1,-1 3 0,-4 2 55,0 0-30,1-1 0,1 1 0,-1 1 0,1-1 0,0 1 0,1 0 0,0 0 1,-7 16-1,9-17-35,1-1 0,0 1 1,0-1-1,0 1 1,1 0-1,0 0 0,0-1 1,1 1-1,0 0 1,0 0-1,1 0 1,0 0-1,2 8 0,-2-13-11,0 1 0,0 0 0,1 0 0,-1-1-1,1 1 1,0-1 0,-1 1 0,1-1 0,0 0 0,0 1-1,1-1 1,-1 0 0,0 0 0,1-1 0,-1 1-1,1-1 1,0 1 0,5 1 0,2 1-30,0-1 0,0 0 1,0 0-1,12 0 0,-7 0-64,0-1 1,1-1-1,-1 0 0,1-2 1,26-2-1,-38 2 101,-1 0 1,0 0-1,1 0 1,-1 0-1,0 0 1,1-1-1,-1 1 0,0-1 1,0 0-1,0 0 1,0 0-1,-1 0 1,1 0-1,-1-1 1,1 1-1,-1-1 0,0 0 1,0 0-1,0 0 1,0 0-1,0 0 1,-1 0-1,1 0 1,-1-1-1,0 1 0,0 0 1,0-1-1,-1 1 1,1-1-1,0-5 1,-1-20 422,0 27-160,0 19-148,0-14-116,1 0 1,-1 0-1,1 0 1,-1 0-1,1 0 0,0 0 1,0 0-1,1 0 1,-1 0-1,0 0 0,1-1 1,0 1-1,0 0 1,0-1-1,0 1 0,0-1 1,0 0-1,0 0 1,1 0-1,-1 0 0,1 0 1,0 0-1,0-1 0,-1 1 1,1-1-1,0 0 1,0 0-1,6 1 0,5 2 23,0-1-1,1-1 0,0 0 1,28 0-1,-39-2-25,7 0-1,0 0 0,0 0 0,0-2 0,16-2 0,-23 2 0,0 1 0,0-1 1,0 1-1,-1-1 0,1-1 1,0 1-1,-1 0 0,0-1 0,1 0 1,-1 1-1,0-1 0,0-1 0,-1 1 1,1 0-1,2-4 0,0-4 13,1 0 0,-1 0 0,-1-1-1,0 1 1,0-1 0,-2 0 0,1 0-1,-1 0 1,-1 0 0,0 0 0,-1 0-1,0 0 1,-3-17 0,3 25-2,0 1 1,-1 0-1,1-1 0,-1 1 0,0 0 1,0-1-1,0 1 0,-1 0 0,1 0 1,-1 0-1,0 0 0,0 0 1,0 0-1,0 1 0,0-1 0,0 0 1,-1 1-1,1 0 0,-1 0 1,0 0-1,0 0 0,0 0 0,0 0 1,0 1-1,0-1 0,0 1 1,0 0-1,0 0 0,-1 0 0,1 0 1,0 1-1,-1-1 0,1 1 1,-7 0-1,8 1-19,0-1 1,0 1-1,0 0 1,0-1-1,0 1 1,0 0-1,1 0 1,-1 0-1,0 0 1,1 0-1,-1 1 1,1-1-1,-1 1 1,1-1-1,-1 1 0,1-1 1,0 1-1,0-1 1,0 1-1,0 0 1,0 0-1,-1 3 1,-2 5 10,0 0 0,1 0 1,-3 11-1,1 11 151,1 0 0,2 1 1,3 54-1,0-29 8,1 53 121,-5 127-78,3-234-196,-1 1 0,1-1 0,-1 0 0,0 0 0,0 0 0,0 0 1,0 0-1,-1 0 0,0 0 0,0 0 0,0 0 0,0-1 0,0 1 0,-1-1 0,1 1 0,-1-1 0,-5 4 0,3-4 17,1 0-1,-1-1 1,0 1-1,0-1 1,0 0-1,0-1 1,0 1-1,0-1 1,-1 0-1,1-1 1,-1 1-1,1-1 1,-6 0-1,1 0 37,5 0-35,1 0 0,-1 0 0,0 0 1,1 0-1,-1-1 0,0 0 0,-6-2 0,9 2-20,1 0 0,-1 0-1,1 0 1,0 0 0,-1 0 0,1 0-1,0-1 1,0 1 0,0 0 0,0-1 0,0 1-1,0-1 1,0 1 0,1-1 0,-1 1-1,0-1 1,1 0 0,-1 1 0,1-1 0,0 0-1,-1 1 1,1-1 0,0 0 0,0-2-1,0-1-29,1 1-1,-1 0 0,1 0 0,-1 0 1,1 0-1,0 0 0,1 0 0,-1 0 1,1 0-1,0 1 0,0-1 0,0 1 1,0-1-1,0 1 0,1-1 0,0 1 1,-1 0-1,1 0 0,0 1 0,1-1 1,5-4-1,8-3-132,0 0 1,0 1 0,26-9-1,-24 10 97,108-39-217,32-14-194,-137 51 422,0-2-1,0 0 0,-2-1 0,34-27 0,-48 34 70,1 0-1,-1-1 0,0 0 0,0 0 0,-1 0 0,0-1 0,0 0 0,-1 0 1,0 0-1,0-1 0,3-10 0,-3 2 49,-1 0 0,0-1 0,-1 1 0,-1-31 0,-1 42 3,0 0-1,0-1 1,-1 1 0,0 0-1,0 0 1,-3-9-1,3 13-64,1 1-1,-1 0 0,1 0 1,-1 0-1,0 0 0,1 0 1,-1 0-1,0 0 0,0 0 1,0 0-1,0 0 0,0 0 1,0 1-1,0-1 1,0 0-1,0 1 0,0-1 1,0 0-1,-1 1 0,1 0 1,0-1-1,0 1 0,-1 0 1,1-1-1,0 1 0,0 0 1,-1 0-1,1 0 0,0 0 1,-1 0-1,1 1 1,0-1-1,0 0 0,-1 0 1,1 1-1,0-1 0,0 1 1,0-1-1,-2 2 0,0 0-18,0 0 0,0-1-1,1 1 1,-1 1-1,0-1 1,1 0 0,0 1-1,0-1 1,0 1 0,0-1-1,0 1 1,0 0 0,-1 3-1,-18 43-83,21-48 93,-5 16-16,1 1 0,1-1 0,0 1 0,2-1 0,0 34 0,1-45-34,1-1 1,0 1-1,0-1 1,0 1-1,1-1 1,-1 1-1,1-1 1,0 0 0,1 0-1,0 0 1,-1 0-1,2 0 1,-1-1-1,0 0 1,1 1-1,0-1 1,0 0 0,0 0-1,0-1 1,1 0-1,-1 1 1,1-1-1,8 3 1,7 4-583,0-1 0,1-1 0,0-1 0,38 7-1,-8-5-2192,1-2-1,57 0 0,13-5-5263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3682,'0'0'5997,"14"-1"-5602,360-4 3215,-244 6-2917,958 8 5027,-1087-9-5096,-26 0-688,-37 0-6621,23 0 605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2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95 5138,'0'0'9463,"-13"-16"-8854,1 0-444,-1 1 0,-19-17 1,29 30-159,0 0-1,0 1 1,-1-1 0,1 0-1,-1 1 1,1 0 0,-1 0-1,0 0 1,1 0 0,-1 1-1,0-1 1,1 1 0,-1 0-1,0 0 1,0 0 0,1 1-1,-1-1 1,0 1 0,1 0-1,-1 0 1,1 0 0,-1 0-1,1 1 1,-1-1 0,-3 3-1,0 0-12,0 0 0,-1 1 0,2-1 0,-1 2 0,0-1 0,1 0 0,0 1 0,0 0 0,1 1 0,0-1 0,0 1 0,0 0 0,1 0 0,-4 10 0,3-6-6,1 1-1,0-1 0,0 1 1,2 0-1,-1 0 1,2 1-1,-1-1 0,2 0 1,0 14-1,0-20 17,1-1-1,0 0 0,0 1 1,0-1-1,1 0 0,-1 0 1,1 0-1,0 0 0,1 0 1,-1 0-1,1 0 1,0-1-1,0 0 0,7 8 1,-4-6-11,1 0 1,0-1 0,0 0 0,0 0 0,1-1-1,-1 0 1,1 0 0,12 4 0,5-1 312,-1-1-1,1-2 1,0 0 0,0-1 0,36-1 0,-57-2-142,-1 0-1,0 0 0,0-1 0,0 1 1,1-1-1,-1 0 0,0 0 0,0 0 0,0 0 1,0 0-1,0-1 0,0 1 0,3-3 1,-1-1 78,1 0 0,-1 0-1,-1 0 1,8-11 0,-11 15-351,0 0-1,-1 0 1,1 1-1,0-1 1,0 0-1,0 1 1,0-1 0,0 0-1,0 1 1,0-1-1,0 1 1,0-1-1,2 0 1,26 0-7781,-19 2 5582,14-1-4133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2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313 155 5539,'0'0'8635,"-16"-22"-7725,-57-63-43,71 83-857,1 0-1,-1 0 1,0 0-1,0 1 0,0-1 1,0 0-1,-1 1 1,1-1-1,0 1 0,-1 0 1,1 0-1,0 0 1,-1 0-1,0 0 1,1 1-1,-1-1 0,1 1 1,-1-1-1,0 1 1,1 0-1,-1 0 1,0 0-1,1 1 0,-1-1 1,1 1-1,-1-1 1,0 1-1,1 0 0,-1 0 1,-2 1-1,3-1-5,-6 3-9,0 1 0,0-1 0,1 2 0,0-1-1,0 1 1,0 0 0,1 0 0,0 0-1,0 1 1,-5 8 0,3-3-12,0 0 0,0 0 0,2 1 0,-1 0-1,-6 23 1,9-23 12,1 0 0,1-1 0,0 1 0,1 0 0,0 0-1,2 17 1,-1-26 4,0 1 0,1-1-1,-1 1 1,1-1 0,0 1-1,1-1 1,-1 0 0,1 1-1,0-1 1,0 0 0,0 0-1,0 0 1,1-1 0,0 1-1,-1-1 1,2 1 0,-1-1-1,0 0 1,0 0 0,8 5-1,-2-5 25,0 1-1,0-1 1,0 0 0,1-1-1,-1 0 1,1 0-1,0-1 1,-1 0-1,1-1 1,12-1-1,-16 0 16,0 0-1,1 0 0,-1-1 0,0 0 0,0 0 0,-1-1 0,1 0 0,0 0 0,-1 0 0,0 0 0,1-1 1,-1 0-1,-1 0 0,1 0 0,-1-1 0,6-7 0,2-2 318,0-2 0,-2 1 1,0-1-1,11-23 0,-15 13 490,-5 21-265,2 17-677,-1-5 96,0-1-1,0 1 0,1-1 0,0 0 0,0 0 0,0 0 0,1 0 0,0 0 0,0-1 0,0 1 0,1-1 1,0 0-1,0-1 0,0 1 0,1-1 0,-1 0 0,1 0 0,0-1 0,0 1 0,8 2 0,2 0 20,1 0 0,-1 0 0,1-2 0,0 0 0,0-1 0,1-1 1,17 1-1,-20-3 38,1 0 1,-1-1 0,30-5-1,-38 5-35,0-2-1,0 1 1,0-1-1,0 0 0,0 0 1,-1-1-1,1 0 0,-1 0 1,0-1-1,6-6 0,-3 3 17,0 0 0,-1-1-1,-1 0 1,0-1 0,0 1-1,-1-1 1,0-1 0,0 1-1,-1-1 1,-1 0 0,0 0-1,0-1 1,-1 1-1,-1-1 1,0 0 0,0 1-1,-2-1 1,1-13 0,-1 15 4,0 0-1,-1-1 1,0 1 0,-3-16 0,3 23-32,-1 0 0,1-1 1,0 1-1,-1 0 0,0 0 1,0 0-1,0 0 0,0 0 1,0 0-1,-1 0 0,1 1 1,-1-1-1,0 1 1,1 0-1,-1 0 0,-5-3 1,6 5-23,1-1 1,0 0 0,-1 1-1,1 0 1,0-1 0,-1 1-1,1 0 1,0-1 0,-1 1-1,1 0 1,-1 0 0,1 0-1,0 1 1,-1-1 0,1 0-1,0 0 1,-1 1 0,1-1-1,0 1 1,-1-1 0,1 1 0,0-1-1,0 1 1,-1 0 0,1 0-1,0 0 1,0-1 0,0 1-1,0 0 1,0 0 0,0 1-1,0-1 1,1 0 0,-1 0-1,0 0 1,0 2 0,-4 5-51,1 1 0,-1 0 1,-4 17-1,8-22 65,-5 19-69,1-1 0,1 1 0,2 1 0,0-1 0,3 41 0,-1-28-558,0-32 372,0 0 0,1-1-1,-1 1 1,1-1 0,0 1-1,0 0 1,0-1 0,0 0 0,1 1-1,-1-1 1,1 0 0,0 0-1,0 1 1,0-1 0,0-1 0,1 1-1,-1 0 1,1-1 0,-1 1-1,5 2 1,1 0-753,0 0 0,0-1-1,0 0 1,0 0 0,1-1 0,0 0 0,12 2-1,41 6-5225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8:22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3794,'0'0'7643,"24"-3"-7042,123-16 258,-143 19-729,1-1 0,0 0 0,-1 0 0,0-1 1,1 1-1,-1-1 0,0 0 0,0 0 0,0-1 1,0 1-1,0-1 0,0 0 0,-1 0 0,1 0 0,-1 0 1,0-1-1,0 1 0,0-1 0,-1 0 0,1 0 1,-1 0-1,0 0 0,0 0 0,3-8 0,-1-4 279,0 0-1,-2-1 0,0 1 0,0-1 0,-2-24 1,0 39-401,0 1 0,0 0 0,0 0 0,0-1 0,-1 1 1,1 0-1,0 0 0,-1 0 0,1 0 0,-1-1 1,1 1-1,-1 0 0,0 0 0,1 0 0,-1 0 1,0 0-1,0 0 0,0 0 0,0 1 0,-1-2 1,-1 0-8,0 0 1,1 1-1,-1 0 1,0 0-1,0 0 1,1 0-1,-1 0 1,-5 0-1,1 0-21,0 0-1,0 1 1,0 0-1,1 0 1,-1 1-1,0 0 0,-10 3 1,11-2 8,1 0 1,-1 1-1,1 0 0,0 0 1,0 0-1,0 0 1,0 1-1,0 0 1,1 0-1,0 0 0,0 1 1,0 0-1,0-1 1,1 1-1,0 0 0,-3 6 1,1-1-1,1-1 1,1 1-1,0-1 0,0 1 1,1 0-1,0 0 1,1 0-1,-1 19 0,2-25-25,1 0 0,-1 1 0,1-1 0,0 1-1,0-1 1,1 0 0,-1 0 0,1 0 0,0 0-1,0 0 1,0 0 0,0 0 0,1-1 0,0 1-1,0-1 1,0 1 0,0-1 0,0 0-1,0-1 1,1 1 0,6 3 0,5 3-404,0-1 0,0-1 0,1-1 1,27 8-1,11 1-2689,80 10 1,-21-14-3301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3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2545,'0'0'1569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2001,'0'0'10930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3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54 2577,'-4'0'14556,"-13"1"-14492,9 3 22,-1 1-1,1 0 1,0 0-1,1 1 1,-1 0-1,1 1 1,1-1-1,-13 16 0,8-6-44,0 0-1,1 1 1,-11 24-1,14-22-5,1 0-1,1 0 1,1 1 0,-3 30-1,6-43-41,-2 10 49,2 0-1,-1 1 1,2-1 0,1 0 0,2 20-1,-1-33-32,-1-1 0,1 0 0,0 1-1,0-1 1,0 0 0,0 0-1,0 0 1,1 0 0,-1 0-1,1-1 1,0 1 0,0-1 0,0 0-1,0 0 1,5 3 0,1 0 27,0 0 0,1-1 0,0 1 0,13 2 1,0-2 64,0-2 1,0-1-1,1-1 0,27-1 1,-17-1-9,-31 1-67,0-1 0,0 1 0,0-1 0,-1 0 0,1 0 0,0 0 0,-1 0 1,1-1-1,0 1 0,-1-1 0,0 0 0,1 1 0,2-5 0,29-29 259,-32 32-255,11-13 76,-1-2-1,-2 1 0,1-1 1,-2-1-1,0 0 1,-2 0-1,0 0 0,-1-1 1,-1 0-1,0-1 0,2-35 1,-5 36-54,-1 0 0,-1-1 0,0 1 0,-1 0 0,-6-27 0,5 42-52,1 1 0,-1 0 0,0-1 0,0 1 0,-1 0 1,1 0-1,-1 1 0,0-1 0,0 1 0,0-1 0,0 1 0,0 0 0,-1 0 0,0 0 0,1 1 1,-1-1-1,0 1 0,0 0 0,-1 0 0,1 0 0,0 1 0,-9-3 0,-6 0-11,0 2-1,-1 0 1,1 1-1,-23 1 1,19 0-14,18 1 19,0-1 0,0 1 1,1 0-1,-1 0 0,0 0 0,0 1 0,0 0 1,1 0-1,-1 0 0,1 0 0,0 1 1,0 0-1,0 0 0,0 0 0,0 0 0,0 1 1,-5 6-1,4-4-4,1 0-1,-1 0 1,1 1 0,1-1 0,-1 1-1,1 0 1,0 0 0,1 0 0,0 0 0,0 0-1,-1 11 1,1 76 2,2-93 4,0 0 0,0 0 0,0-1 0,0 1 0,1 0 0,-1 0 0,1 0 0,-1 0 0,0-1 0,1 1 0,-1 0-1,1 0 1,0-1 0,-1 1 0,1 0 0,-1-1 0,1 1 0,0-1 0,0 1 0,-1-1 0,1 1 0,0-1 0,1 1 0,23 8-61,-17-6 75,16 3 7,1-2-1,0 0 1,0-2 0,0 0-1,49-4 1,-15 0 56,10 2 410,-60-4-91,-9 4-371,0 0 0,0 0 0,0 0-1,0-1 1,1 1 0,-1 0 0,0 0-1,0 0 1,0 0 0,0 0 0,0 0-1,0 0 1,0-1 0,0 1 0,0 0-1,0 0 1,0 0 0,0 0 0,0 0-1,1-1 1,-1 1 0,0 0 0,0 0-1,0 0 1,0 0 0,-1 0-1,1-1 1,0 1 0,0 0 0,0 0-1,0 0 1,0 0 0,0 0 0,0-1-1,0 1 1,0 0 0,0 0 0,0 0-1,0 0 1,0 0 0,0 0 0,-1 0-1,1-1 1,0 1 0,0 0 0,0 0-1,0 0 1,0 0 0,0 0 0,-1 0-1,1 0 1,0 0 0,0 0-1,0 0 1,0 0 0,0 0 0,-1 0-1,1 0 1,0 0 0,0 0 0,0 0-1,-55-12-4848,9 0-1735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 3153,'0'0'6494,"-2"1"-5902,-6 1-117,0 1 0,-1-1 0,-12 2 7881,-3-7-4733,22 3-3511,2 0-83,-1-1-1,1 1 1,-1 0-1,1 0 0,-1 0 1,1-1-1,0 1 1,-1 0-1,1 0 1,-1-1-1,1 1 1,0 0-1,-1-1 1,1 1-1,0 0 1,-1-1-1,1 1 1,0-1-1,0 1 1,-1 0-1,1-1 1,0 1-1,0-1 1,0 1-1,0-1 1,-1 1-1,1-1 1,0 1-1,0-1 0,0 0 1,21 1-416,106 7 330,208 37 0,-80-7 104,207-9 20,-461-28 235,-6 0-612,-3-1-171,1 0 1,-1 0-1,1-1 1,0 0-1,-10-4 0,-20-5-1635,-84-6-7499,54 10 1748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1889,'0'0'7459,"-5"-1"-6506,-30-3 5679,46 4-6376,163 8 949,-18 0-884,209-6-216,-209-3-84,-57 0 33,168-26 1,-264 26-399,-4 1-97,-12 1-644,-21 3-1284,-10 3-1225,-12 1-1712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 1377,'0'0'8740,"-10"0"-7097,-17 0-816,17 0 212,15 0 2623,401 2-2040,308-2-1200,-582-7-1044,-275 7-9313,73 0 5722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51 2001,'0'0'1625,"-24"0"157,-75 0 240,75 0-1279,18 0-67,0 0 1,0 0 0,0-1-1,0 0 1,-12-4 2344,28 3-1825,281 0 993,-112 3-1825,25-3-9,252-36-1,-446 38-287,-8 0-62,-11 0-1867,-109 7-7000,55-2 3536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1297,'0'0'0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2353,'0'0'9268,"13"-1"-8555,383 3 1884,-215 4-2126,210-3 271,-328-3-2810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16 168 208,'0'0'6550,"1"-23"-4990,0-9-857,0-80 3194,-9 234 1326,-3 54-4657,11-128-447,0 8-283,0-20-8104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72 408 3506,'0'0'6544,"-9"-23"-5365,-30-72-266,34 83-614,1-1 1,0 0 0,1 0 0,0 0 0,1 0-1,0-1 1,2 1 0,-1-1 0,3-16 0,-1-7-54,-1 32-230,0 0 0,0 0 0,1 0 1,0 0-1,0 0 0,1 0 0,-1 0 0,1 0 1,0 1-1,0-1 0,0 1 0,5-7 0,-4 8-20,-1 0 0,1 0 0,-1 1 0,1-1-1,0 1 1,0 0 0,0 0 0,0 0-1,0 0 1,0 0 0,0 1 0,1-1 0,-1 1-1,1 0 1,-1 0 0,1 0 0,-1 1 0,7-1-1,-2 0-21,1 0-14,0 1 0,0 0 0,12 2 0,-19-2-29,1 1 1,0 0-1,0 0 0,-1-1 1,1 2-1,-1-1 0,1 0 1,-1 0-1,1 1 0,-1-1 1,0 1-1,0 0 0,0 0 1,3 3-1,0 0-414,-1 0 0,-1 1 0,1-1 0,-1 1 0,0 0 1,0 0-1,-1 0 0,1 0 0,-1 0 0,-1 1 0,1-1 0,-1 0 0,0 14 0,0 15-3566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2065,'0'0'11589,"37"0"-10724,-5 0-385,8 0-384,1 0-32,4 0-128,-2 0-16,0 0-833,-3 0-959,-3-10-1522,-2-9-1040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6403,'0'0'7211,"-4"5"-6669,-9 10-375,0 0 0,2 1 0,0 0 0,0 1 0,2 0 0,0 0 0,1 1 0,1 1 0,-8 32 0,7-21 71,2 0 1,1 1-1,1 0 0,2-1 1,3 53-1,0-78-422,0 0 1,0-1 0,0 1-1,1-1 1,0 1-1,0-1 1,0 1-1,0-1 1,1 0-1,-1 0 1,1 0-1,0-1 1,0 1 0,1-1-1,-1 1 1,1-1-1,0 0 1,7 4-1,-3-1-495,1-1 1,1-1-1,-1 1 0,1-1 0,0-1 0,0 0 1,17 3-1,12-2-3243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7668,'0'0'7544,"5"6"-7424,-1 0-57,1 1 0,-1-1 0,-1 1 0,1 1 0,-1-1 0,-1 0 0,1 1 0,-1-1 0,0 1 0,-1 0 0,1 10 0,1 101 1214,-3-83-869,0 21 1900,0-58-1876,-1-12-328,2 0-1,-1 0 1,2 0-1,-1 0 0,2 0 1,0 1-1,0-1 0,1 1 1,1 0-1,0 0 1,12-21-1,-8 19-84,0 0 1,1 1-1,1 0 1,0 1-1,0 0 0,2 0 1,12-9-1,-16 15-24,1 0 1,-1 0-1,1 1 0,0 0 1,0 1-1,1 0 0,-1 1 1,1 0-1,0 0 0,0 1 0,15 0 1,-21 1 1,3 0-2,0 1 0,-1 0 0,1 0 0,13 3 0,-18-2-2,-1-1 0,1 1 0,-1 0 0,1 1 0,-1-1 0,0 0 0,0 1 1,0-1-1,1 1 0,-2-1 0,1 1 0,0 0 0,0 0 0,0 0 0,-1 0 0,1 0 0,1 4 1,3 7-7,0-1 0,-1 1 0,0 1 1,-1-1-1,0 1 0,-1-1 1,2 25-1,-4 104-196,-1-46-2303,0-93 2213,0 0 1,0 1-1,0-1 0,1 0 1,0 0-1,-1 0 0,1 0 1,1 0-1,-1 0 0,0 0 0,1 0 1,-1-1-1,1 1 0,0 0 1,0-1-1,0 1 0,0-1 1,0 0-1,0 0 0,1 1 1,4 2-1,28 16-5237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8724,'0'0'4725,"17"23"-3677,-1-3-786,-4-5-93,0 0 1,-1 0 0,-1 1-1,0 1 1,-2 0-1,0 0 1,0 1-1,5 20 1,-5 0 239,-1 1-1,-2 0 1,0 70 0,-5-100-373,0 1 1,0-1-1,-1 0 0,0 0 0,-1 1 0,0-1 0,-1 0 1,1 0-1,-2-1 0,1 1 0,-1-1 0,-1 1 0,1-1 1,-1-1-1,-1 1 0,0-1 0,-11 13 0,-8 1-170,-1 0-1,0-2 1,-1-1-1,-37 19 1,10-6-6240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 6163,'0'0'10180,"-6"0"-6274,60-1-3848,19 0 84,-25 4-5552,-47-3 5178,-1 0 0,1 0 0,0 0 0,0 0 0,-1 0 0,1 1 0,0-1 0,0 0 0,-1 0 0,1 1 1,0-1-1,0 1 0,-1-1 0,1 1 0,0-1 0,-1 1 0,1-1 0,-1 1 0,1-1 0,-1 1 0,1 0 0,-1-1 0,1 1 0,-1 0 0,0-1 0,1 1 1,-1 0-1,0 0 0,0-1 0,1 1 0,-1 1 0,3 13-4087</inkml:trace>
  <inkml:trace contextRef="#ctx0" brushRef="#br0" timeOffset="1">43 2 2753,'-42'159'1745,"42"-154"736,0 0 208,0-3-656,0 3 16,0 2-768,0-2-465,0 2-352,8 0-448,21-2-32,14 0-608,16-5-1377,7 0-1953,-1 0-2208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96 3714,'0'0'8422,"-11"2"-7712,5-1-583,1-1-21,0 1 0,1 0-1,-1 0 1,0 0 0,0 0-1,0 1 1,1 0 0,-1 0-1,1 0 1,-1 1 0,1-1 0,0 1-1,0 0 1,-6 6 0,3-1 23,0 1 0,0 0 1,1 0-1,0 0 0,1 1 1,0 0-1,1 0 0,0 0 0,0 1 1,1 0-1,-2 11 0,0 12 163,2-1-1,2 46 0,1-69-268,2 0 1,-1 0 0,1 0 0,0-1-1,1 1 1,0-1 0,1 1 0,0-1-1,0 0 1,1-1 0,0 1-1,1-1 1,0 0 0,0 0 0,1 0-1,0-1 1,0 0 0,16 11-1,-10-8-15,0-1-1,1 0 1,0-1 0,1-1-1,0 0 1,0-1-1,1-1 1,-1 0-1,1-1 1,31 4-1,-35-7 32,0 0-1,0-1 0,0-1 0,19-2 0,-27 2-18,-1 0-1,1 0 0,0 0 1,-1 0-1,1-1 0,-1 0 1,1 0-1,-1 0 0,0 0 1,0 0-1,0-1 0,0 1 1,0-1-1,0 0 0,-1 0 1,1 0-1,2-5 0,5-11 97,-1 0 0,-1 0 0,0 0 0,-2-1 0,8-41 0,6-104 341,-16 115-180,-6-83 1,2 129-266,0 0 0,-1 0 0,0 0 0,0 0 0,0 0 0,-1 0 1,1 0-1,-1 1 0,0-1 0,0 0 0,0 1 0,-1 0 0,1-1 0,-1 1 0,-6-5 1,4 3-9,-1 1 1,0 0 0,0 0-1,0 1 1,-1 0 0,1 0-1,-1 0 1,-11-2 0,-8 0-24,-1 1 0,0 1 1,-48 1-1,69 2 18,-6 0-10,-1 1 1,1 1 0,-1 0 0,1 0-1,0 1 1,0 1 0,0 0-1,0 0 1,0 1 0,-14 9-1,20-10-1,-1 0-1,1 1 1,0-1 0,1 1-1,-1 1 1,1-1-1,0 1 1,0 0 0,1 0-1,-1 0 1,1 0-1,1 1 1,-1 0-1,1 0 1,0 0 0,1 0-1,0 0 1,-2 11-1,2-7-1,1 0 0,0-1 0,1 1 0,1 0 0,1 14 0,-1-20-3,1 1 0,-1 0 0,1-1-1,0 1 1,0-1 0,1 0 0,0 0 0,0 0-1,0 0 1,0 0 0,7 6 0,0-1-5,1-1 1,1 1 0,0-2-1,0 0 1,0 0 0,1-1-1,0-1 1,1 0 0,15 4-1,9 1-363,1-1 0,43 5 0,-29-9-3035,72-1-1,-43-5-3283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3730,'0'0'8187,"-9"4"-7632,2-2-472,1 1 1,-1 1-1,1-1 0,0 1 0,0 0 0,0 0 0,1 1 0,0-1 0,-1 1 1,2 0-1,-1 1 0,-7 10 0,2 3 139,0-1 0,2 1-1,0 0 1,1 1 0,1 0 0,-6 36 0,6-9 321,0 88-1,6-125-516,0 0 0,1 0 0,0 0 0,0 0 0,1 0 0,0 0 0,1 0 0,0 0 0,1-1 0,0 0 0,0 1 0,1-1 0,0-1 0,1 1 0,0-1 0,0 0 0,1 0 0,10 9 0,-2-4-192,1 0 1,0-1-1,1-1 1,1 0-1,-1-1 1,29 11-1,-16-10-1845,1-1 0,0-1-1,42 5 1,-13-6-3661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1 352,'0'0'1841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98 5170,'0'0'7492,"-29"-16"-6566,-96-47-249,119 60-593,-1 0 0,-1 0 0,1 1-1,0 0 1,-1 0 0,1 1 0,-1 0 0,1 0-1,-1 0 1,-14 2 0,2 0 165,15-1-208,1 0 0,-1 0 0,1 0 0,-1 1 0,1 0 0,0 0 0,-1 0 0,1 0 0,0 1 0,-1-1 0,1 1 0,0 1 0,0-1 0,-5 5 0,5-4-35,1 1-1,0-1 1,0 1-1,0 0 0,0 0 1,1 0-1,0 1 1,0-1-1,0 1 1,0-1-1,1 1 1,-1 0-1,0 6 0,0-1-11,0 0 0,1 0 0,0 0 0,1 0-1,0 0 1,2 17 0,-1-22 5,0-1 1,1 1-1,-1-1 1,1 1-1,-1-1 0,2 0 1,-1 0-1,0 0 1,1 0-1,-1 0 1,1-1-1,0 1 0,0-1 1,1 0-1,-1 1 1,6 2-1,-2-1 24,1-2-1,-1 1 0,1-1 1,-1 0-1,1 0 1,0-1-1,0 0 1,0-1-1,0 0 1,1 0-1,-1 0 1,0-1-1,10-1 1,-14 0 76,0 1 0,0-1-1,0 0 1,-1 0 0,1 0 0,-1-1 0,1 1 0,-1-1 0,1 0 0,-1 0-1,0 0 1,0 0 0,0 0 0,0-1 0,0 0 0,0 1 0,-1-1 0,0 0-1,1 0 1,-1 0 0,0-1 0,0 1 0,-1 0 0,1-1 0,-1 0 0,1 1-1,-1-1 1,0 0 0,-1 1 0,1-1 0,-1 0 0,1-5 0,18 93 1368,-6-10-1325,5 118-1,-15 77 238,-3-198-241,0-71-137,0 24 53,-4 32 1,3-49-50,0 1 0,-1-1 1,0 0-1,0 1 0,-1-1 1,0 0-1,0-1 0,-6 9 1,8-13 12,-1 0 1,1 0 0,-1 0-1,0 0 1,0-1 0,0 1-1,0 0 1,0-1-1,0 1 1,-1-1 0,1 0-1,0 0 1,-1 0 0,1 0-1,-1 0 1,1-1-1,-1 1 1,1-1 0,-1 1-1,0-1 1,1 0 0,-1 0-1,1 0 1,-4-1 0,2 1 25,0-1 0,0 0 0,0 0 0,1 0 0,-1 0 1,0-1-1,1 0 0,-1 1 0,1-1 0,-1 0 1,1-1-1,0 1 0,0-1 0,-4-4 0,1 0-18,1 0 0,1 0 0,-1 0 0,1-1 0,0 0 0,1 0 0,0 0 0,0 0 0,1 0 0,-2-13 0,2 2-52,0 1 0,1-1 0,4-34 0,-2 47-59,0 0 0,0-1 0,1 1-1,0 0 1,0 0 0,0 0 0,1 0 0,0 1 0,0-1 0,6-7 0,-2 3-232,1 1 0,0 1 0,0 0 0,1 0 0,11-8 0,9-3-2067,1 2-1,58-26 0,-16 11-3391,-4 1-1395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7587,'0'0'6900,"-64"130"-6004,48-57-448,5 4 401,9 2-561,2-9-48,0-13-176,24-11-64,11-10-512,18-12-1489,3-12-1777,0-9-2209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8100,'0'0'7539,"2"2"-6805,2 7-604,-1 0 1,0 0 0,0 1-1,-1-1 1,3 18-1,2 53 621,-7-77-692,1 142 1112,-2-145-1090,1 0 0,-1 0 0,1 0 0,-1 0 0,1 0 0,-1 0 0,1 0-1,0 0 1,-1 0 0,1 0 0,-1 0 0,1 0 0,-1 0 0,1 0 0,-1-1 0,1 1 0,-1 0 0,1 0 0,0 0 0,-1-1 0,1 1 0,-1-1 0,-1-3 67,0 0 0,1 0 0,-1 0 0,1 0 0,0-1 0,0 1 0,1-1-1,-1 1 1,1-6 0,1-42 235,0 46-376,0 1-1,0-1 1,1 1 0,0 0-1,0-1 1,0 1 0,0 0-1,1 0 1,0 0 0,0 1-1,0-1 1,0 1 0,1-1-1,0 1 1,0 0-1,0 1 1,0-1 0,1 1-1,-1 0 1,1 0 0,7-4-1,-3 3-29,0 0 0,0 0-1,0 1 1,1 0 0,-1 1 0,1 0-1,-1 0 1,1 1 0,0 0-1,0 1 1,16 1 0,-22 0 9,0 1-1,0-1 1,0 0 0,-1 1 0,1 0-1,-1 0 1,1 0 0,-1 0 0,0 1 0,1-1-1,-1 1 1,-1 0 0,1 0 0,0 0 0,-1 0-1,5 7 1,2 5-84,0 1 0,9 21 0,-17-35 95,6 16-341,-1 0 0,0 0 0,-1 0 0,4 35 0,-5-11-2723,-3 1-3466,-1-27-926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4738,'0'0'8324,"147"192"-7572,-131-115 273,-8 0-593,-8-5 32,0-7-416,0-9 96,-13-8-128,-11-2-16,-6-13-544,-2-6-1169,6-13-3793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8228,'0'0'7155,"7"4"-6781,47 28 161,-1 2 0,-2 3 1,-1 2-1,-2 1 0,56 63 1,-86-81-439,0 2-1,-1 0 1,-2 0 0,0 2 0,-2 0 0,-1 1 0,-1 0 0,-1 0-1,8 38 1,-8-16-23,-3 0 1,-2 0-1,-1 1 0,-7 83 0,1-108-25,-1 0-1,-1 0 1,-1-1-1,-2 1 1,0-1-1,-2-1 1,-19 40 0,13-36-3,-2 0 0,-1-1 1,0-1-1,-2-1 1,-42 40-1,43-46-210,-1 0 1,-1-2-1,-1 0 0,0-1 1,-1-2-1,-1 0 1,0-1-1,-46 15 0,51-23-2095,-31 3-1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18 3201,'0'0'6331,"-17"0"-5538,-116 0 2296,112 0 251,25 0-3044,181 2 238,203-4 907,-386 2-1406,16-2 17,-18 2-24,1 0 1,-1 0-1,0 0 0,1 0 1,-1-1-1,1 1 0,-1 0 1,1 0-1,-1 0 0,0 0 0,1-1 1,-1 1-1,1 0 0,-1-1 1,0 1-1,1 0 0,-1-1 1,0 1-1,0 0 0,1-1 0,-1 1 1,0 0-1,0-1 0,1 1 1,-1-1-1,0 1 0,0-1 1,0 1-1,0-2 427,0 2-487,-17-2-136,-31-1-4932,-71 5 1,79 5 625,2 9-1041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2865,'0'0'6662,"35"-2"-6019,243-13 958,-233 12-1327,279-30 3707,-317 32-3712,-5 0-115,1 1 1,0 0-1,0-1 1,0 0 0,0 0-1,-1 1 1,1-2-1,0 1 1,-1 0-1,4-2 1618,-20-1-7828,-12-4-713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0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19 4002,'0'0'8775,"0"-3"-7655,0-10-90,0 10 1400,0 14-2038,-2 19-122,-1-1-1,-2 1 0,-12 43 1,-4 24 240,16-67-426,-5 26 145,-5 109-1,15-164-308,0-10-1808,0-37-6604,0 19-158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08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19 140 3057,'0'0'5518,"-3"-5"-4707,2 2-938,-1-1 883,-1-1 0,1 0 0,0 0 1,1 0-1,-1-1 0,1 1 0,-1-7 0,2 12-478,171-5 79,40 5-311,-211 0-42,0-1 0,0 1 1,0-1-1,0 1 0,0 0 1,0-1-1,0 1 0,0-1 0,0 1 1,0-1-1,0 1 0,0 0 1,-1-1-1,1 1 0,0-1 1,0 1-1,0 0 0,0-1 1,-1 1-1,1-1 0,0 1 1,-1 0-1,1-1 0,0 1 1,0 0-1,-1 0 0,1-1 1,-1 1-1,1 0 0,0 0 0,-1-1 1,1 1-1,-1 0 0,-24-9 6,-1 1-1,0 1 1,-50-7-1,48 10 4,-119-20 649,242 23-209,-17 5-392,116 20 0,21 3-31,-204-26 644,-8 0-2309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0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80 245 864,'0'0'7692,"-13"1"-6564,-54 1 993,118 0 902,0 1-2988,427-1 1461,-478-2-1159,-3 0-124,-36 0-113,-172 3-8,152 1-86,-92 17-1,139-17 272,21-4 279,6-1-594,449-1 593,-464 2-379,-182 2-59,7 0-181,10 1 148,124-3 128,40 0-76,4 0 51,167-1-58,202 3-50,-219 7-137,-314-9 261,44 2-97,-110-2-103,358-1-48,265 6 122,-394-4-56,-1-1-1,1 0 1,-1 0 0,1 0 0,0 0 0,-1 0-1,1-1 1,-1 1 0,1 0 0,-1-1 0,1 1-1,-1-1 1,1 1 0,-1-1 0,1 0 0,1-1 0,-3 1-16,1 1 1,-1-1 0,1 0-1,-1 0 1,0 0 0,1 0-1,-1 0 1,0 0 0,0 0-1,0 0 1,1 0 0,-1 0-1,0 0 1,0 0 0,0 0-1,-1 0 1,1 0 0,0 0-1,0 0 1,-1 0 0,1 0-1,0 0 1,-1 0 0,1 0-1,-1 0 1,0-1 0,-4-8 3,-2 0 0,1 0 1,-10-10-1,1 0-17,-6-9-4,4 3 57,-1 1 0,-2 1 1,0 0-1,-1 2 0,-38-31 0,59 53-42,0 0 0,0 0 0,0 0 1,0 0-1,0 0 0,0 1 0,0-1 0,0 0 0,0 0 1,0 0-1,0 0 0,0 0 0,0 1 0,0-1 1,0 0-1,0 0 0,0 0 0,0 0 0,0 0 1,0 1-1,0-1 0,0 0 0,0 0 0,0 0 1,-1 0-1,1 0 0,0 0 0,0 0 0,0 0 1,0 1-1,0-1 0,0 0 0,-1 0 0,1 0 0,0 0 1,0 0-1,0 0 0,0 0 0,0 0 0,0 0 1,-1 0-1,1 0 0,0 0 0,0 0 0,0 0 1,0 0-1,0 0 0,-1 0 0,1 0 0,0 0 1,0 0-1,0 0 0,0 0 0,0 0 0,-1 0 0,1 0 1,0 0-1,0-1 0,0 1 0,0 0 0,0 0 1,0 0-1,0 0 0,-1 0 0,1 0 0,0 0 1,0 0-1,0-1 0,0 1 0,3 12 145,2-2-147,0-1 1,1-1-1,0 1 1,1-1-1,0 0 1,0 0-1,16 12 1,9 12 2,13 21 24,46 72 0,-85-116-31,-1 0 0,0 0 0,0 0 0,-1 1 1,-1-1-1,5 17 0,-7-23 4,0 1 1,-1 0-1,1 0 1,-1 0-1,1 0 1,-1 0 0,-1 0-1,1 0 1,0 0-1,-1 0 1,0 0-1,0 0 1,0 0-1,-1 0 1,1-1-1,-1 1 1,0-1-1,0 1 1,-4 5-1,-4 0 15,1-1 1,-2-1-1,1 0 0,-1 0 0,0-1 0,-1 0 0,1-1 0,-1-1 1,-12 4-1,-17 7-127,40-14-104,-1-1-1,1 1 1,0-1-1,-1 1 1,1 0-1,0-1 1,-1 1-1,1 0 1,0 0-1,0 0 1,0 0-1,0 0 1,0 0-1,0 0 1,0 0-1,-2 3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1393,'0'0'2673,"-5"0"-3618,-6 0-1472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 2097,'0'0'6216,"-1"0"-6000,0 0 0,0 0 0,0-1 1,1 1-1,-1 0 0,0 0 0,0 0 0,0 0 0,0 0 0,1 0 0,-1 0 0,0 0 0,0 0 1,-1 1-1,2 16-3026,0-9-989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1 0 1072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 1072,'-9'12'691,"-9"11"-1065,18-24 481,0 1 0,0 0 0,0 0 0,0 0 0,0-1 0,0 1 0,0 0 1,0 0-1,0 0 0,0-1 0,0 1 0,0 0 0,0 0 0,0 0 0,0 0 0,0-1 1,-1 1-1,1 0 0,0 0 0,0 0 0,0 0 0,0 0 0,0-1 0,0 1 1,-1 0-1,1 0 0,0 0 0,0 0 0,0 0 0,-1 0 0,1 0 0,0 0 0,0 0 1,0-1-1,0 1 0,-1 0 0,1 0 0,0 0 0,0 0 0,0 0 0,-1 0 1,1 0-1,0 0 0,0 0 0,0 1 0,-1-1 0,1 0 0,0 0 0,0 0 1,0 0-1,-1 0 0,1 0 0,0 0 0,0 0 0,0 0 0,0 1 0,0-1 0,-1 0 1,1 0-1,0 0 0,0 0 0,0 1 0,0 6 3820,3 36-2953,-3-58 813,0-56 969,0 71-2137,0 9-771,-1 9 156,-1 0-1,-4 20 1,2-18 11,1 1 0,0 25 0,3-46 199,-1-2-163,1 0 1,-1-1 0,1 1 0,0-1 0,0 1-1,-1 0 1,2-1 0,-1 1 0,1-5-1,0-4 67,-1-25 42,-1-46 256,-1 69-97,0 11 167,-1 22-328,3 356-49,0-376-215,-1-8-1064,1-1 0,0 0 1,0 1-1,1-1 0,0 1 1,4-15-1,7-13-5038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125 344 496,'0'0'7030,"-4"-2"-5867,-16-5 530,9 3-997,1 0 0,0 0 0,0-1 0,-11-7 0,18 10-561,1 0-1,-1 0 1,1 0 0,-1 0-1,1-1 1,0 1 0,0-1-1,0 0 1,0 1 0,0-1-1,1 0 1,-1 0 0,1 0 0,0-1-1,0 1 1,0 0 0,0 0-1,0-6 1,-2-11 178,2-1-1,0 1 1,1-1 0,6-38-1,-5 54-306,0-1-1,1 1 0,-1 0 1,1 0-1,0 0 0,0 1 1,1-1-1,-1 0 0,1 1 1,0 0-1,0-1 0,1 1 1,-1 0-1,1 1 0,0-1 1,0 1-1,0-1 0,0 1 1,1 1-1,-1-1 0,1 0 1,0 1-1,0 0 0,7-2 1,3 1-22,0 1 0,1 0 0,-1 1 1,0 1-1,17 1 0,-15 0-39,-12-1 51,0 0 1,0 1-1,0 0 0,0 0 0,0 0 0,0 0 1,0 1-1,0 0 0,-1 0 0,1 0 1,0 1-1,-1 0 0,0-1 0,0 1 0,0 1 1,0-1-1,0 1 0,-1-1 0,5 7 0,-3-3-13,-1 0-1,0 0 0,-1 0 1,1 1-1,-1-1 0,-1 1 1,0 0-1,0 0 0,0-1 0,-1 1 1,1 15-1,-2-9 13,0 0 1,-3 26-1,2-35 1,0 0 0,-1-1 0,1 1 0,-1-1 0,0 0 0,0 1 0,0-1 0,-1 0 0,1 0 0,-1-1-1,0 1 1,-3 3 0,-4 3 13,-1-1 0,0-1-1,0 0 1,-1 0 0,1-1-1,-2 0 1,-22 8 0,6-5 112,-1-1 1,-42 6 0,171-13 668,-72-3-816,-10 1 3,1 0-1,27 4 1,-39-3 11,0 1 1,-1-1-1,1 1 1,0 0-1,-1 1 0,0-1 1,1 1-1,-1 0 1,0 0-1,0 1 1,6 6-1,-5-4 5,0 0 0,-1 1 0,1 0 0,-2 0 0,1 1 0,-1-1-1,0 1 1,0 0 0,-1 0 0,0 0 0,-1 0 0,0 1 0,0-1 0,0 1-1,-1-1 1,-1 1 0,0 0 0,0-1 0,0 1 0,-3 13 0,2-18 8,0-1 0,0 0 0,0 0 0,0 0 1,-1 0-1,1 0 0,-1 0 0,0 0 0,0 0 1,0-1-1,0 1 0,0-1 0,-1 1 0,1-1 0,-1 0 1,1 0-1,-1 0 0,0 0 0,0-1 0,0 1 0,0-1 1,0 1-1,0-1 0,-1 0 0,1-1 0,-6 2 1,-9 1 38,0-1 0,0-1 1,-33-2-1,24 1-14,25 0-50,-11 0 127,0-1 1,-24-3-1,34 4-182,1-1 1,-1 0-1,0 1 1,0-1 0,1 0-1,-1 0 1,0-1-1,1 1 1,-1 0-1,1-1 1,0 0-1,-1 1 1,1-1-1,0 0 1,0 0-1,0 0 1,0-1-1,1 1 1,-3-4-1,3 5-295,0-4-1612,28 1-9745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97 1953,'0'0'11947,"0"-15"-10397,-1-47-67,-2 44 107,3 18-1575,0 0 0,0 0-1,0-1 1,0 1 0,0 0 0,0 0-1,-1 0 1,1 0 0,0 0 0,0 0-1,0 0 1,0 0 0,0-1 0,0 1-1,-1 0 1,1 0 0,0 0 0,0 0-1,0 0 1,0 0 0,0 0 0,-1 0-1,1 0 1,0 0 0,0 0-1,0 0 1,0 0 0,-1 0 0,1 0-1,0 0 1,0 0 0,0 0 0,0 0-1,0 0 1,-1 1 0,1-1 0,0 0-1,0 0 1,0 0 0,0 0 0,0 0-1,0 0 1,-1 0 0,1 1 0,-9 13 41,0 12-9,1 0-1,2 1 0,0 0 0,-2 33 0,5 13-3155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70 7091,'0'0'8580,"-8"-70"-8580,8 89-2417,6 13-576,4 4-1858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7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345 141 5394,'0'0'8722,"-1"-22"-8023,0 6-595,-1 0 1,0 0 0,-6-25 0,7 39-91,0 0 1,0 1 0,0-1 0,0 1-1,0-1 1,0 0 0,0 1 0,0 0-1,0-1 1,-1 1 0,1 0 0,-1 0-1,1 0 1,-1-1 0,1 2 0,-1-1-1,0 0 1,1 0 0,-1 0 0,0 1-1,-3-1 1,-1 0 28,-1 0-1,1 0 0,-1 1 1,-10 1-1,3 0 9,6-1-24,0 0 1,0 1 0,0 0-1,0 0 1,1 1 0,-1 0-1,1 0 1,-1 1 0,1-1-1,-11 7 1,15-7-25,0 1 0,-1-1 0,1 1 0,0-1 0,0 1 0,1 0 0,-1 0 0,1 0 0,-1 1 0,1-1 0,0 1 0,0-1 0,1 1 0,-1 0 0,1-1 0,-1 1 0,1 0 0,0 0 0,1 0 0,-1 0 0,1 0 0,0 6 0,0-6-6,0 0-1,0 0 1,0 0-1,1 0 1,0 0-1,0-1 1,0 1 0,0 0-1,1 0 1,-1-1-1,1 1 1,0-1-1,0 1 1,0-1 0,4 5-1,-1-4 5,-1 0 1,1 0-1,0-1 0,0 1 0,0-1 0,1 0 1,-1 0-1,1-1 0,9 4 0,0-2 23,0 0-1,1-1 0,-1-1 1,0 0-1,1-1 0,-1 0 1,27-4-1,-40 3-22,1-1 1,-1 1-1,0-1 0,1 0 0,-1 0 1,0 0-1,0-1 0,0 1 1,0 0-1,0-1 0,0 1 0,0-1 1,0 0-1,0 0 0,-1 0 0,1 1 1,-1-1-1,0-1 0,2-1 0,-1 0 340,0 0 0,0-1-1,0 1 1,-1 0-1,0-1 1,0 1-1,0-1 1,0 1-1,0-8 1,1 15-322,0 21-83,-1-1 1,-2 31 0,-1-5 26,3 43 69,-2 103 157,-1-158-150,-2 0 0,-2-1-1,-12 45 1,17-76-28,0-1 0,-1 1-1,0 0 1,0-1 0,0 1 0,0-1 0,-1 0-1,0 0 1,-6 8 0,7-10-3,-1 0-1,0 0 1,1 0 0,-1-1 0,0 1 0,0-1-1,0 0 1,0 0 0,0 0 0,0 0 0,0 0-1,-1-1 1,1 0 0,0 1 0,0-1-1,-4 0 1,-3-1 58,-1 0 0,1-1 0,-1 0 0,1-1 0,0 0 0,0 0 0,1-1 0,-1 0 0,1-1-1,-1 0 1,2 0 0,-1-1 0,0-1 0,-8-7 0,4 2 22,0-1 0,1 0 0,0-1-1,1-1 1,0 1 0,1-2 0,-10-21 0,15 28-72,2 0 1,-1 0 0,1-1 0,1 1 0,0-1 0,0 0-1,1 1 1,0-1 0,0-18 0,2 26-17,-1 0 0,1 0 0,-1 0 0,1 1 0,-1-1 1,1 0-1,0 0 0,0 1 0,0-1 0,0 0 0,0 1 0,0-1 1,0 1-1,1-1 0,-1 1 0,1 0 0,-1 0 0,1-1 0,-1 1 1,1 0-1,-1 0 0,1 1 0,0-1 0,0 0 0,2 0 0,7-3-33,0 1-1,-1 1 0,16-2 0,-21 3-2,56-4-2829,88 4 1,-77 1-2268,-11 0-754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3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35 4514,'0'0'9941,"-3"-6"-8981,-12-18-173,15 24-780,-1-1 1,1 1-1,-1-1 1,1 1-1,0 0 1,-1-1-1,1 1 0,-1 0 1,1 0-1,-1-1 1,1 1-1,-1 0 0,1 0 1,-1 0-1,1 0 1,-1 0-1,1 0 0,-1 0 1,1-1-1,-1 1 1,1 1-1,-1-1 1,0 0-1,1 0 0,-1 0 1,1 0-1,-1 0 1,1 0-1,-1 1 0,1-1 1,-1 0-1,1 0 1,0 1-1,-1-1 0,1 0 1,-1 1-1,1-1 1,0 0-1,-1 2 1,-14 16-15,14-15 27,-6 9 3,1 0 1,1 1 0,0 0 0,0 0-1,2 0 1,0 0 0,0 1 0,1-1 0,1 1-1,0 0 1,1 18 0,0-25-12,0-1-1,1 1 1,0-1-1,0 1 1,0-1-1,1 1 1,0-1 0,0 0-1,0 0 1,1 0-1,0 0 1,0 0-1,1 0 1,0-1-1,0 0 1,0 0 0,0 0-1,1 0 1,0-1-1,10 8 1,-6-4-4,2-2 0,-1 1 0,1-1 1,0-1-1,0 0 0,0 0 0,1-1 0,0-1 1,20 4-1,5-3 266,70 0 0,-102-4-243,5 0 131,1-1-1,0 0 1,-1-1-1,1 0 0,-1-1 1,0 0-1,0 0 0,0-1 1,0-1-1,-1 1 1,1-2-1,14-10 0,-17 11-38,-1 0-1,0-1 0,0 0 0,0 0 0,-1 0 1,0-1-1,0 0 0,0 0 0,-1 0 0,0-1 0,-1 1 1,0-1-1,0 0 0,0 0 0,-1 0 0,2-15 1,-3 13 35,0-1-1,0 1 1,-2-1 0,-1-15 0,1 23-145,1-1 0,-2 0 1,1 0-1,0 0 0,-1 1 0,1-1 0,-1 1 1,0-1-1,0 1 0,-1 0 0,1 0 0,-1 0 0,1 0 1,-6-4-1,-1-1-61,-1 1 1,0 1-1,-1 0 0,1 0 1,-1 1-1,0 0 0,-1 1 1,-14-4-1,4 3-1537,1 2 0,-1 0 0,-38 1 0,0 2-4842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22 272,'0'0'4792,"-5"2"-4205,-7 3-322,-11 4 719,-27 16 0,37-23 3705,-11-3-3609,13 0-740,-19 1 2048,30 0-2183,1 0-98,323 10 280,-130-10-152,-192 0-59,-4-1 200,-48-16-343,0 3-1,-1 2 1,0 2 0,-1 2 0,0 2 0,-56 2-1,6 4 227,101 0-35,4 0-196,0-1-1,0 1 1,0 1-1,0-1 1,0 0 0,-1 1-1,1-1 1,4 2-1,7 2-16,204 14 470,-46-5-252,315 9-112,-273-17-93,527 45-12,-365-20-8,-372-29-83,270 12 255,-157-16-5291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1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1 560,'0'0'7268,"-9"0"-6001,-29 0-459,29 0 641,9 3-761,0-2-669,0-1 1,1 1-1,-1-1 0,0 1 1,0-1-1,1 1 0,-1-1 0,0 1 1,0-1-1,1 0 0,-1 1 1,0-1-1,1 0 0,-1 1 0,1-1 1,-1 0-1,0 1 0,1-1 1,-1 0-1,1 0 0,0 1 0,22 7 394,0 0-1,1-2 0,-1 0 0,1-2 1,28 2-1,-28-3-223,512 37 1351,5-33-924,-306-6-286,132 2 10,607 4 225,-959-7-528,-12 0-7,0 1 0,0-1 0,0 0 0,0 0 0,0 0 0,0 0 0,0-1 0,0 1 0,0-1 0,0 0 0,0 0 0,-1 0 0,1 0 0,0 0 0,3-3 0,-6 4 120,-7 0-2215,-76 2-2737,10 1 264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68 1345,'-59'2'816,"59"-4"-304,3 2 401,-1 0-913,1 0-224,2 0 15,1-3-31,7 3-96,3-2-384,6 0 32,2-3-401</inkml:trace>
  <inkml:trace contextRef="#ctx0" brushRef="#br0" timeOffset="1">198 10 1873,'0'0'4482,"0"-10"-4498,11 10-1553,5 0-48,2 0-976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80 1105,'0'0'8828,"-18"-3"-8017,-37-9-413,43 8-84,50 8 155,428 36 1626,1153-70 180,-1039-27-1386,-557 54-509,43-11 0,-65 13 210,-12 1-5491,-10 0-952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3826,'0'0'9983,"0"-7"-9292,0-14-271,0 20-94,0 17-229,5 451 2664,-10-392-2819,-7-75-7682,3 0 1820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2017,'0'0'6822,"0"-10"-5934,0-28-15,1 36-729,-1-1 0,1 1 0,-1-1 0,1 0 0,0 1 0,0 0 0,1-1 0,-1 1 0,0 0 0,1-1 0,-1 1 0,1 0 0,0 0 1,0 0-1,-1 0 0,1 1 0,1-1 0,3-2 0,7-8 384,-11 9-388,1 0 0,0 0-1,-1-1 1,0 1 0,1-1 0,-2 0-1,1 0 1,0 0 0,-1 0 0,1 0-1,-1 0 1,0 0 0,-1 0 0,1 0 0,-1 0-1,1-1 1,-2-5 0,7-25 404,-6 35-525,12-1 296,0-2-309,1 0 1,1 1-1,-1 1 1,0 0-1,24 1 1,6 0-68,150-19 277,-185 17 1502,-1-1-5246,-8 2 3254,1 1 1,0 0-1,0-1 0,-1 1 1,1 0-1,-1-1 0,1 1 0,0 0 1,-1-1-1,1 1 0,-1 0 1,1 0-1,-1 0 0,1-1 0,0 1 1,-1 0-1,1 0 0,-1 0 1,1 0-1,-1 0 0,1 0 0,-1 0 1,1 0-1,-1 0 0,1 0 1,-1 0-1,1 0 0,-1 0 0,1 1 1,-1-1-1,-24 0-3731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2481,'0'0'6131,"-4"1"-5056,-21 1 4023,29-2-4695,537-8 1361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28 208,'0'0'11197,"-1"-5"-9679,-4-18-285,82 69 1213,-18-9-1986,-13-10-315,-1 2 1,52 45 0,-93-70-138,-3-2 0,0-1 1,0 0-1,0 1 1,1-1-1,-1 0 1,0 0 0,1 0-1,-1 0 1,1 0-1,-1 0 1,1 0-1,-1-1 1,1 1-1,2 0 1473,-4 1-1514,-1 0 26,1 0 1,-1 0-1,1 0 0,-1 0 1,0 0-1,0 0 0,0 0 1,0 0-1,-1 0 0,1 0 1,0-1-1,-1 1 0,1-1 1,-1 1-1,-2 2 0,-5 5 17,-73 96 41,25-29-65,18-24-664,17-17-3017,11-14-2158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31 784,'0'0'7409,"18"0"-5784,24 1-54,42-1-518,-74 0-740,1-2 0,-1 1 0,0-1 0,0-1 0,0 0 0,10-4 0,-11 2 19,5-2 217,-3 5-6925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39 2001,'0'0'7323,"1"-3"-7027,0 2-278,0 0 0,0-1 0,0 1-1,0 0 1,1 0 0,-1 0-1,0 0 1,1 0 0,-1 1-1,0-1 1,1 0 0,-1 1 0,1-1-1,-1 1 1,1-1 0,-1 1-1,1 0 1,0-1 0,-1 1-1,3 0 1,42 0 271,-24 1-203,3-2 73,29 1 241,-1-3 0,75-14-1,-143 18 37,1 0-1,-1-1 0,-15-1 0,-11-1-409,8 2 35,-194 10-136,221-10 62,178 0 48,-171 0-22,-4 0-34,-3 0 28,-38-1-5,0 3-1,0 1 0,-48 10 1,30 7 17,18-4 21,41-16 589,2 0-590,0 1 0,0-1 0,0 1 0,0-1 0,0 1 0,0-1 0,1 1 0,-1-1-1,0 1 1,0 0 0,0 0 0,1-1 0,-1 1 0,1 0 0,-1 0 0,0 0 0,1 0 0,-1 0 0,1 0 0,0 0-1,-1 0 1,1 0 0,0 0 0,0 0 0,-1 0 0,1 0 0,0 0 0,0 1 0,0 39-42,1-29 187,-1 154 227,0-94-7526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9:5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3217,'0'0'5120,"-2"5"-4994,-1 1 7,1 0 1,0 0 0,0 0 0,0 1 0,1-1 0,0 1 0,-1 11 0,2 56 1399,1-35-909,-1 4-115,2-1 1,12 67-1,-9-78-308,-3-18-765,0 0 0,7 19 0,-8-26-2952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1873,'0'0'10229,"-4"-6"-9378,4 5-785,-11-15 186,11 16-249,0 0 0,-1-1-1,1 1 1,0 0 0,0-1-1,-1 1 1,1 0 0,0 0-1,0 0 1,-1-1 0,1 1 0,0 0-1,-1 0 1,1 0 0,0 0-1,-1-1 1,1 1 0,0 0-1,-1 0 1,1 0 0,-1 0 0,1 0-1,0 0 1,-1 0 0,1 0-1,0 0 1,-1 0 0,1 0-1,0 1 1,-1-1 0,1 0-1,0 0 1,-1 0 0,1 0 0,0 0-1,-1 1 1,1-1 0,0 0-1,-1 0 1,1 1 0,0-1-1,0 0 1,-1 0 0,1 1 0,0-1-1,0 0 1,0 1 0,-1-1-1,1 0 1,0 1 0,0-1-1,0 0 1,0 1 0,0-1-1,-11 28 123,2 0-1,1 1 1,1 0-1,1 0 0,2 1 1,1-1-1,1 34 1,1-55-113,1 0-1,0-1 1,1 1 0,0 0 0,0-1 0,1 1 0,0 0 0,0-1 0,0 0 0,1 1 0,0-1 0,1 0 0,0-1 0,0 1 0,0-1 0,1 1 0,0-1 0,0-1-1,0 1 1,8 5 0,-4-4-1,0 0 0,1-1 0,0 0 0,0-1-1,1 0 1,-1-1 0,1 0 0,0-1 0,15 3 0,-9-3 12,0-1 1,0 0 0,-1-2 0,1 0-1,28-4 1,-39 3 52,-1-1 0,0 1 1,0-1-1,0 0 0,0-1 0,0 1 0,-1-1 0,1 0 0,-1 0 0,0 0 1,0 0-1,0-1 0,0 0 0,0 0 0,-1 0 0,1 0 0,-1-1 0,0 1 1,-1-1-1,1 0 0,-1 1 0,3-10 0,1-2 182,-1 0 1,-1-1-1,-1 0 0,0 1 0,1-34 0,-3 25-128,0 4 14,-1 0 0,-4-34 1,3 49-129,0-1 0,-1 1 0,0-1 0,0 1 0,-1 0 0,1 0 0,-1 0 0,-1 0 0,1 0 0,-1 1 0,0-1 0,-6-6 0,2 5-34,0 0 0,0 0 0,-1 1-1,0 0 1,0 0 0,0 1 0,-1 0-1,1 1 1,-1 0 0,-1 0 0,1 1-1,0 0 1,-1 1 0,1 1 0,-1-1-1,1 2 1,-1-1 0,-11 2 0,15-1-272,0 1 1,0 0 0,0 0-1,0 1 1,0-1 0,0 2-1,0-1 1,1 1 0,-1 0 0,1 0-1,0 0 1,-8 7 0,5-3-882,1 0 1,0 1 0,0 0-1,-8 11 1,-13 26-6786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4898,'0'0'6307,"2"-4"-5941,-2 4-362,0-1-1,0 1 1,0 0 0,0-1 0,0 1 0,1 0 0,-1-1 0,0 1 0,0 0-1,0-1 1,1 1 0,-1 0 0,0-1 0,0 1 0,1 0 0,-1 0 0,0-1-1,1 1 1,-1 0 0,0 0 0,0 0 0,1-1 0,-1 1 0,1 0 0,-1 0-1,0 0 1,1 0 0,-1 0 0,0 0 0,1 0 0,-1 0 0,1 0 0,-1 0-1,0 0 1,1 0 0,0 0 0,8 15 157,4 44 295,-8-35-149,9 30 269,11 66 995,-25-120-1534,0 0-1,0 0 0,0 0 0,0 1 1,0-1-1,0 0 0,0 0 0,0 0 1,0 0-1,0 0 0,0 0 1,0 0-1,-1 0 0,1 0 0,0 1 1,0-1-1,0 0 0,0 0 0,0 0 1,0 0-1,0 0 0,0 0 0,0 0 1,0 0-1,0 1 0,0-1 0,1 0 1,-1 0-1,0 0 0,0 0 0,0 0 1,0 0-1,0 0 0,0 0 0,0 1 1,0-1-1,0 0 0,0 0 0,0 0 1,0 0-1,0 0 0,0 0 0,1 0 1,-1 0-1,0 0 0,0 0 0,0 0 1,0 0-1,0 0 0,0 0 0,0 0 1,0 0-1,1 0 0,-1 0 1,0 0-1,0 0 0,0 0 0,0 0 1,0 0-1,0 0 0,0 0 0,0 0 1,1 0-1,-1 0 0,0 0 0,0 0 1,0 0-1,0 0 0,5-11 896,3-23-790,-7 29 33,5-18-138,1 0-1,1 0 0,11-25 1,-15 40-32,0 1-1,0-1 1,1 0 0,0 1 0,0 0 0,1 0 0,0 1-1,0 0 1,1 0 0,-1 0 0,1 0 0,8-3 0,-9 6-23,0 1 1,0 0 0,0 0 0,1 1-1,-1 0 1,0 0 0,1 1 0,-1-1-1,0 1 1,11 2 0,-16-2 14,1 0-1,1 0 0,-1 1 0,0-1 0,0 1 0,1-1 0,-1 1 0,0 0 0,0 0 0,0 0 0,0 0 0,0 1 0,0-1 0,0 0 0,0 1 0,0-1 0,1 3 0,1 1-13,-1-1 0,1 1-1,-1 0 1,-1 0 0,1 0-1,2 8 1,1 4-23,-1 0-1,-1 0 0,2 24 0,-3-8 71,-2 37-1,-1-40 70,0-29 69,11-19 678,14-12-808,1 2 1,1 0-1,2 2 1,1 2-1,0 0 1,63-35-1,-91 58-40,8-3-122,-9 4 118,-1 0-1,1 1 1,-1-1 0,0 1 0,1-1 0,-1 0-1,0 1 1,1-1 0,-1 1 0,0-1-1,1 1 1,-1-1 0,0 1 0,0-1-1,0 1 1,0-1 0,0 1 0,1-1-1,-1 1 1,0-1 0,0 1 0,0 0 0,2 13-363,14 126 945,-13-69-2521,-7-2-5567,-3-41-1121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1553,'61'-10'3569,"-45"6"-3601,9-4-1072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40 190 7299,'0'0'4440,"24"-9"-4069,116-41-41,-138 49-317,0 0 0,0 1 0,-1-1 0,1 0 0,-1-1 0,1 1 0,-1 0 0,1 0 0,-1-1 0,0 1 0,1-1 0,-1 1 0,0-1 1,0 1-1,0-1 0,0 0 0,0 0 0,-1 1 0,1-1 0,0 0 0,0-4 0,0-2 165,0 0 1,-1 0-1,-1-16 1,1 8 173,0 14-324,0 1 0,0 0 0,0 0 0,-1 0 0,1-1-1,0 1 1,0 0 0,-1 0 0,1 0 0,-1 0 0,1 0 0,-1 0 0,0 0 0,1 0 0,-1 0-1,0 0 1,1 0 0,-1 0 0,0 0 0,0 0 0,0 1 0,0-1 0,0 0 0,0 1 0,0-1 0,0 1-1,0-1 1,0 1 0,0-1 0,-1 1 0,-1-1 0,-4 0 47,0 0 0,0 1 0,0 0 0,-10 0 0,3 1 10,8-1-77,1 0 1,0 1 0,0-1 0,0 1 0,0 0-1,0 1 1,1-1 0,-1 1 0,0 0 0,1 0 0,-1 0-1,1 1 1,-1-1 0,-4 5 0,4-2 12,0 0 1,0 0 0,0 1 0,1 0-1,0 0 1,0 0 0,0 0-1,1 0 1,-3 8 0,0 4 49,0 1 0,1 0-1,1 0 1,1 0 0,1 0 0,0 31 0,2-45-55,0 0 0,0 0 0,1-1 0,0 1-1,0 0 1,0-1 0,0 1 0,1 0 0,-1-1 0,1 0-1,0 1 1,4 5 0,-2-6-17,0 1-1,0 0 1,1-1 0,0 0-1,-1 0 1,2 0-1,-1-1 1,0 1 0,7 2-1,7 2-238,-1 0 0,2-1 0,-1-1 0,0-1 0,35 5-1,-6-5-2318,59-1-1,-26-4-2325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220 192 1665,'0'0'4431,"3"-25"-1760,9-78-262,-11 100-2293,-1 1-1,0-1 1,0 0 0,0 1 0,0-1 0,0 1 0,-1-1-1,1 1 1,-1-1 0,1 1 0,-1 0 0,0-1-1,0 1 1,0 0 0,-1-1 0,-2-3 0,3 5-33,-1 0 0,1 0 1,-1 0-1,0 0 0,0 0 1,0 0-1,0 0 0,1 0 1,-1 1-1,0-1 0,0 1 1,-3-1-1,-1 0 80,-4-1 62,0 0 1,0 1-1,0 0 0,0 1 1,0 0-1,-12 2 1,18-1-178,-1-1 1,1 1-1,0 0 1,-1 1-1,1-1 0,0 1 1,0 0-1,0 0 1,0 0-1,0 1 1,0-1-1,1 1 0,-1 0 1,1 0-1,-5 6 1,3-2 33,-1 1 0,2 1 0,-1-1 0,1 1 0,1 0 0,0-1 0,0 2 0,0-1 0,1 0 0,1 0 0,-1 1 0,1-1 0,1 1 0,1 15 0,-1-22-75,1 0-1,-1-1 1,1 1 0,0 0 0,0-1 0,0 1 0,0 0 0,0-1 0,0 1 0,1-1 0,-1 0 0,1 0 0,-1 1 0,1-1 0,0 0 0,0 0 0,0 0 0,0-1 0,1 1 0,-1 0 0,0-1-1,1 0 1,-1 1 0,1-1 0,-1 0 0,5 1 0,4 1 32,-1 0-1,1-1 1,-1 0-1,1-1 1,18 0-1,-27-1-23,0-1 0,0 1 0,0-1 0,0 1 0,-1-1 0,1 0 0,0 1 0,0-1 0,-1 0 0,1 0 0,0 0-1,-1 0 1,1-1 0,-1 1 0,0 0 0,1-1 0,-1 1 0,0-1 0,0 1 0,0-1 0,0 0 0,0 1 0,0-1-1,0 0 1,-1 0 0,2-2 0,2-8 117,-1 0-1,5-25 1,-5 19 127,-1 5 108,0 3 10,0 1 1,0 0-1,1 1 1,7-17-1,-10 24-91,0 3-294,8 106-144,0-25 242,-1 28-60,2 118-9,-9-228-19,0 0 0,0 0 0,0-1 0,0 1 0,0 0 1,-1 0-1,1 0 0,0-1 0,-1 1 0,1 0 0,0 0 0,-1-1 0,1 1 0,-1 0 0,1-1 0,-1 1 0,1-1 0,-1 1 0,0 0 1,1-1-1,-1 1 0,0-1 0,1 0 0,-1 1 0,0-1 0,0 1 0,1-1 0,-1 0 0,0 0 0,0 0 0,0 1 0,1-1 1,-2 0-1,-33 0 140,21-1-77,8 1-57,0 0 1,0 0-1,0-1 1,0 0-1,0 0 1,0-1 0,-8-2-1,12 3 1,-1 0 0,1 0 0,0-1-1,0 1 1,0 0 0,1-1 0,-1 0-1,0 1 1,0-1 0,1 0 0,-1 0-1,1 0 1,0 0 0,-1 0 0,1 0-1,0 0 1,0 0 0,1 0 0,-1-1-1,0 1 1,0-5 0,0 3-17,1 1-1,-1-1 1,1 0 0,0 0-1,0 0 1,1 0 0,-1 0-1,1 1 1,0-1-1,0 0 1,0 1 0,0-1-1,1 0 1,-1 1 0,1-1-1,0 1 1,0 0 0,0 0-1,1 0 1,-1 0 0,5-4-1,4-3-105,1 2 0,-1 0 0,1 0 0,21-9 0,-15 8-71,228-109-5619,-77 52-3863,-127 51 5649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69 1681,'0'0'11469,"-11"-10"-9954,-35-34-311,44 42-1128,0 1-1,0-1 1,-1 1 0,1 0 0,0-1 0,0 1 0,-1 0 0,1 1 0,-1-1 0,1 0 0,0 1 0,-1-1 0,1 1 0,-1 0-1,1 0 1,-1 0 0,0 0 0,-2 0 0,-5 1 128,6-1-177,1 0-1,-1 1 1,1-1 0,0 1 0,-1-1 0,1 1 0,0 0 0,0 1 0,-1-1-1,1 0 1,0 1 0,0 0 0,0 0 0,1 0 0,-1 0 0,0 0 0,1 0-1,-1 1 1,1-1 0,0 1 0,0 0 0,0-1 0,-2 6 0,1-3-4,1 0 1,0-1-1,1 1 1,-1 1-1,1-1 1,0 0 0,0 0-1,1 0 1,-1 1-1,1-1 1,0 0-1,1 0 1,-1 1-1,1-1 1,2 7-1,-2-9-19,1 1 0,0-1-1,0 1 1,0-1-1,0 0 1,0 1 0,1-1-1,-1 0 1,1-1-1,0 1 1,0 0 0,0-1-1,0 1 1,1-1-1,-1 0 1,0 0 0,1-1-1,0 1 1,-1-1-1,1 1 1,0-1 0,5 0-1,7 3 26,0-1 0,1-1-1,31 0 1,-45-2-17,0 0-1,0-1 1,0 1 0,0-1-1,0 1 1,0-1 0,0 0-1,-1 0 1,1 0 0,0 0-1,0 0 1,-1-1 0,1 0-1,-1 1 1,0-1 0,1 0-1,-1 0 1,0 0 0,0 0 0,0 0-1,0-1 1,-1 1 0,1-1-1,-1 1 1,1-1 0,-1 0-1,0 1 1,0-1 0,0 0-1,0 0 1,0 0 0,-1 0-1,1 1 1,-1-1 0,0 0-1,0-3 1,0-30 1149,5 38-1300,13 14 49,0-1 0,2 0-1,0-2 1,30 16 0,-29-19-1626,-1-2-1,42 12 1,-13-11-4356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27 2465,'0'0'7281,"-4"-4"-6057,4 4-1381,-1-2 169,-1 0 0,1 1 0,0-1 0,0 1 0,0-1 0,-1 1 0,1 0 0,-1 0 0,1 0 0,-1-1 0,1 2 0,-1-1 1,0 0-1,1 0 0,-1 0 0,0 1 0,0-1 0,0 1 0,0-1 0,1 1 0,-1 0 0,0 0 0,0 0 0,-2 0 0,-1 3-4019,-1 5-1803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16,'0'0'4920,"-6"-1"-3995,-38 0 941,15 0 3197,220 1-3223,373 3-287,-5 35-1227,-544-37-305,-11-1-4,0 0-1,-1 0 1,1 1 0,-1-1-1,1 1 1,-1 0 0,1 0-1,-1 0 1,0 0 0,1 1 0,3 1-1,-27 0 1490,11-5-1837,9 2 253,0 0 0,0-1 0,0 1 0,0 0 0,1-1-1,-1 1 1,0-1 0,0 1 0,0 0 0,1-1 0,-1 1 0,0 0 0,0 0 0,1-1 0,-1 1 0,0 0-1,1 0 1,-1-1 0,0 1 0,1 0 0,-1 0 0,0 0 0,1 0 0,-1-1 0,0 1 0,2 0 0,30-14-5085,16-2-3486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0:5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82 2081,'0'0'6152,"-17"-6"-5386,-5-4-418,-54-19 1361,55 23 9,-40-5 1,38 8-653,-28-8 1,50 10-434,30 1-151,89 0-473,608 10 199,811 29 1368,-1256-39-1272,-223-1-21,-57 1-243,0 0-1,0 0 1,0 0-1,0 0 1,0 0-1,0 0 1,0 0 0,0 0-1,0-1 1,0 1-1,0 0 1,0-1-1,0 1 1,-1 0-1,1-1 1,0 1-1,0-1 1,0 0 0,-1 1-1,1-1 1,0 0-1,-1 1 1,1-1-1,1-1 1,-2 0 89,1 0 0,-1 0-1,0 0 1,1 0 0,-1 0 0,0 0 0,0 0 0,0 0 0,-1-2 0,0-9-427,0 12 271,-1-5-296,2 6 369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83 112,'0'0'7326,"-8"-6"-6144,-25-21 26,30 26-1106,1 0-1,0-1 0,0 1 0,-1 0 0,1 0 0,-1 0 0,1 0 0,-1 1 0,0-1 0,1 1 0,-1-1 0,1 1 0,-1 0 0,0 0 0,1 0 0,-1 1 0,-4 0 0,-7 0 145,-68-1 3983,82 0-4140,0 0 0,1 0 0,-1 0-1,0 0 1,0 0 0,0 0 0,1 0 0,-1 0 0,0 0-1,0-1 1,0 1 0,1 0 0,-1 0 0,0 0 0,0 0 0,0 0-1,1 0 1,-1-1 0,0 1 0,0 0 0,0 0 0,0 0-1,0-1 1,0 1 0,1 0 0,-1 0 0,0 0 0,0-1-1,0 1 1,0 0 0,0 0 0,0 0 0,0-1 0,0 1-1,0 0 1,0 0 0,0-1 0,0 1 0,0 0 0,0 0 0,0 0-1,0-1 1,0 1 0,0 0 0,-1 0 0,1 0 0,0-1-1,0 1 1,0 0 0,0 0 0,0 0 0,0-1 0,-1 1-1,1 0 1,0 0 0,0 0 0,0 0 0,0 0 0,-1-1-1,45-5-97,66-2 0,-55 6-7,880-14 340,-675 17 712,-259-1-867,0 0-135,0 0-42,-31 0-15826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0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2449,'0'0'5125,"-17"0"-4084,-33 0-329,20 0 4842,1324 7-511,-1246-11-7602,2 4-2659,21 0-2031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1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37 976,'0'0'2412,"-23"-2"-976,-75-6-321,-6 6 851,76 2-441,-1-1 0,-38-7 0,59 2 1966,8 6-3432,0 0-1,0 0 1,-1 0-1,1 0 1,0 0-1,0 0 1,0-1 0,0 1-1,0 0 1,0 0-1,0 0 1,0 0 0,0-1-1,0 1 1,0 0-1,0 0 1,0 0-1,0 0 1,0 0 0,0-1-1,0 1 1,0 0-1,0 0 1,0 0-1,0 0 1,0-1 0,0 1-1,0 0 1,0 0-1,0 0 1,0 0-1,0 0 1,0-1 0,0 1-1,0 0 1,1 0-1,-1 0 1,0 0 0,0 0-1,0 0 1,0-1-1,0 1 1,0 0-1,1 0 1,-1 0 0,0 0-1,0 0 1,0 0-1,0 0 1,0 0-1,1 0 1,-1 0 0,0 0-1,0 0 1,8-2 5,1 1 1,-1 1-1,0-1 1,11 2 0,6-1-7,177 0 223,498 10 884,-375-3 732,-324-7-2102,0 0 178,0 0-40,-1 0-253,2 0 371,-1 0-38,-7 0-1930,4 0-10,26 0-16591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1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56 160,'0'0'5699,"-3"-2"-5107,-1 0-371,-1 0 0,1 1 0,-1-1 0,1 1 0,-1 0 0,1 0 0,-1 1 0,1 0 0,-1-1-1,-5 2 1,-17-1 78,2 1 526,0-1 0,1-2 0,-1 0-1,0-2 1,-25-6 0,39 7 75,6 1 1399,15 2-834,7 0-1972,545 20 1323,875 41 550,-1301-67-1073,-120 4-161,-1-1 0,1 0 0,-1-1 0,1-1 0,-1 0 0,16-9 0,-29 13-63,0 0 0,0 0 0,1 0 0,-1 0 0,0-1 0,0 1 0,0 0 0,-1-1 0,1 0 0,0 1 0,0-1 1,-1 0-1,0 0 0,1 0 0,-1 0 0,0 0 0,0 0 0,0-1 0,0 1 0,0 0 0,0 0 0,-1-1 0,1 1 1,-1 0-1,1-1 0,-1 1 0,0-4 0,-16 3-595,-47 0-4548,19 3-347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1088,'0'0'1681,"-3"-5"-1040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1 512,'0'0'6670,"-19"12"-4338,78-11 3662,85 0-4873,-161-1-1233,-155 0 304,171 0 486,6 0-505,356 0 1521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46 1649,'0'0'8892,"0"-6"-8004,-1 4-831,1 1-1,0-1 1,-1 1-1,1-1 1,-1 1-1,1-1 1,-1 1 0,0 0-1,1-1 1,-1 1-1,0 0 1,0-1-1,0 1 1,0 0-1,0 0 1,0 0-1,0 0 1,-1 0-1,1 0 1,0 0-1,-3-1 1,2 2-33,0-1-1,0 1 1,0 0-1,0 0 1,0 0-1,0 0 1,0 0-1,0 0 1,0 1-1,0-1 1,0 0 0,0 1-1,0 0 1,0-1-1,0 1 1,1 0-1,-1 0 1,0 0-1,1 0 1,-1 1-1,0-1 1,1 0 0,-2 2-1,-7 6-2,1 1 0,1 0 0,0 0 0,0 1-1,1 0 1,0 0 0,1 0 0,-9 25 0,9-20 12,1 1-1,0 0 1,1 1-1,1-1 1,0 1 0,1 21-1,1-36-29,1 1 0,0 0 0,0 0 0,1 0 0,-1 0 1,1 0-1,-1 0 0,1-1 0,1 1 0,-1 0 0,0-1 0,1 1 0,0-1 0,0 1 0,0-1 0,0 0 0,0 1 0,1-1 0,-1-1 0,1 1 0,0 0 0,0-1 0,0 1 0,0-1 0,0 0 1,1 0-1,6 3 0,0 0 43,1-1 1,0 0-1,0-1 1,0 0-1,1-1 1,11 2-1,70-1 701,-75-3-509,-15 0-173,0-1 0,-1 1 1,1-1-1,0 1 1,0-1-1,-1 0 1,1 0-1,-1 0 0,1 0 1,-1 0-1,1-1 1,-1 1-1,0-1 0,1 1 1,-1-1-1,0 0 1,0 0-1,0 0 1,0 0-1,-1 0 0,1-1 1,-1 1-1,1-1 1,-1 1-1,0-1 1,0 1-1,0-1 0,0 1 1,1-5-1,1-7 171,0-1 1,-1 0-1,0 0 0,-1-16 0,-1 27-202,1-17 130,0 3-8,-1 0-1,-3-28 1,2 40-128,0 1 0,0 0 0,0 0 0,-1-1 0,0 1 0,0 0 0,0 0 0,-1 1 0,0-1 0,0 0 0,0 1 0,-8-8 0,2 3-31,0 0 0,-1 1-1,-1 1 1,1 0 0,-1 0 0,0 1 0,-1 0-1,1 1 1,-1 1 0,-16-5 0,17 7-755,1 0 1,-1 0-1,0 1 0,0 1 1,0 0-1,0 0 1,-17 3-1,-5 8-5389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3089,'0'0'8666,"0"-7"-7832,0 4-714,0 4 606,3 292 3893,-3-300-3448,-6-22-934,4 18-182,0 0-1,-1-21 0,2 23-49,1 0-1,1 0 1,0 0 0,0 0-1,0 1 1,5-13 0,-4 17-7,0 0 0,0 0 0,0 1 0,0-1 0,1 1 0,-1 0 1,1-1-1,0 1 0,0 0 0,1 1 0,-1-1 0,0 1 0,1-1 0,0 1 1,6-3-1,-1 1-23,-1 1 1,1 0 0,0 0 0,0 1 0,13-2-1,-17 3 10,0 1-1,-1-1 0,1 1 1,0 0-1,-1 1 0,1-1 0,0 1 1,-1 0-1,1 0 0,-1 0 1,1 1-1,6 3 0,2 5 2,-2 0-1,1 0 1,-1 2 0,-1-1-1,16 24 1,-12-17 44,-7-9-35,-4-6-3,0 0-1,-1 0 1,1 0 0,-1 0-1,0 0 1,0 0 0,0 1-1,0-1 1,-1 1-1,0 0 1,1-1 0,-1 1-1,0 0 1,0 5-1,-1-8 335,6-9 560,15-37-216,-12 24-594,1 0 1,1 0-1,18-24 1,-26 41-76,1 0 1,0 0-1,0 0 0,0 1 1,1 0-1,-1 0 0,1 0 0,-1 0 1,1 1-1,0-1 0,0 1 1,0 0-1,0 1 0,8-2 0,6 0-75,-1 1 0,34 0 0,-49 2 69,-1 0 0,1 1-1,0-1 1,-1 1 0,0-1-1,1 1 1,-1 0 0,1 0-1,-1 0 1,0 0 0,1 0-1,-1 0 1,0 1 0,0-1-1,0 1 1,0 0 0,0-1-1,0 1 1,-1 0 0,1 0-1,-1 0 1,1 0 0,-1 0-1,0 1 1,0-1 0,1 0-1,-2 1 1,1-1 0,1 5-1,1 7-25,0 0 1,-1 1-1,-1-1 0,0 18 1,0-12-14,0 15-856,2 37-6956,-3-54 1640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2993,'0'0'7887,"19"-2"-7559,61-4-67,-77 6-181,1 0 0,-1-1-1,1 1 1,-1-1 0,0 1 0,1-1-1,-1 0 1,0 0 0,1-1-1,-1 1 1,0-1 0,0 1 0,0-1-1,3-2 1,-4 1 15,-1 1-1,1 0 1,0-1 0,-1 0-1,0 1 1,1-1 0,-1 0-1,0 0 1,-1 1 0,2-7-1,0 3-31,-1-3 107,1 0 0,-1 0 1,-1-1-1,0-11 0,-1 3 51,1 17-203,0 0-1,0 0 0,0 0 1,0 0-1,0 0 1,-1 0-1,1 0 0,0 0 1,-1 0-1,1 0 0,0 0 1,-1 0-1,0 0 0,1 0 1,-1 0-1,1 1 0,-1-1 1,0 0-1,0 0 0,1 1 1,-1-1-1,0 0 0,0 1 1,0-1-1,0 1 0,0-1 1,0 1-1,0 0 0,0-1 1,0 1-1,-1-1 0,-4 0 17,0 0-1,0 1 0,0 0 0,-9 0 1,5 0 10,8 1-44,0-1 1,0 1-1,0-1 0,1 1 1,-1 0-1,0 0 0,1-1 0,-1 1 1,0 0-1,1 1 0,-1-1 1,1 0-1,0 0 0,-1 1 0,1-1 1,0 1-1,0-1 0,0 1 1,0-1-1,0 1 0,0 0 0,0-1 1,-1 5-1,-2 5-4,0 0 0,-3 18 0,4-11 14,1 1-1,1 0 1,1 20 0,0-22 15,0-13-33,0 0 1,1 0-1,0 0 1,0 0-1,0 0 0,1 0 1,-1 0-1,1 0 1,0 0-1,0-1 1,0 1-1,0-1 1,1 0-1,0 1 0,-1-1 1,1 0-1,0 0 1,0-1-1,1 1 1,-1-1-1,1 1 1,-1-1-1,1 0 0,0-1 1,5 3-1,7 3-607,1-2 1,0 0-1,1 0 0,28 2 0,18-1-3155,3-6-1750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249 190 1201,'0'0'3393,"9"-23"-1563,29-75-88,-29 59-119,-9 38-1503,0-1 0,0 1 1,0 0-1,0 0 0,0 0 0,0-1 1,0 1-1,0 0 0,-1 0 0,1 0 1,-1 0-1,1 0 0,-1-1 0,1 1 0,-2-1 1,0 0 12,1 1-1,-1 0 1,0 0 0,0 1 0,0-1 0,0 0-1,0 1 1,0-1 0,0 1 0,0-1 0,0 1-1,0 0 1,0 0 0,0 0 0,-1 0 0,-2 1-1,-5-1-290,6 0 192,-16 0 214,1 0 1,-34 6 0,46-4-185,-1 0-1,1 0 1,0 1 0,0 0 0,0 0 0,1 0 0,-1 1 0,1 0 0,0 1 0,-9 7 0,10-8-22,0 1 0,0 0 0,1 1 1,0-1-1,0 1 0,0 0 0,1 0 0,0 0 0,0 0 1,0 1-1,1-1 0,0 1 0,0 0 0,1-1 0,0 1 0,0 0 1,0 0-1,1 0 0,1 8 0,-1-14-39,0 1 0,0-1 1,1 0-1,-1 1 0,1-1 0,-1 0 1,1 1-1,-1-1 0,1 0 0,0 0 0,0 1 1,-1-1-1,1 0 0,0 0 0,0 0 0,0 0 1,0 0-1,0 0 0,1 0 0,-1-1 1,0 1-1,0 0 0,1 0 0,-1-1 0,0 1 1,1-1-1,-1 0 0,0 1 0,1-1 0,-1 0 1,3 1-1,7 0 32,1 0-1,-1 0 1,13-2 0,-10 1 30,-11 0-46,0 0-1,0 0 1,0-1 0,0 1 0,0-1 0,0 0-1,0 1 1,0-1 0,0-1 0,0 1-1,-1 0 1,1-1 0,0 1 0,-1-1 0,5-3-1,-1-1 92,0-1-1,-1 0 1,0 0 0,6-11-1,34-49 3352,-45 70-3504,0 2 44,0 118 496,28 231 0,-17-288-385,7 128 0,-19-193-109,1 0 0,0 0 0,0 0 0,0 0 0,0 0 0,-1-1 0,1 1 0,0 0 0,-1 0 0,1 0 0,-1-1 0,1 1 0,-1 0 0,1-1 0,-1 1 0,0 0 0,1-1 0,-1 1 0,0-1 0,1 1 0,-1-1 0,0 1 0,1-1 0,-1 1 0,0-1 0,0 0 0,0 0 0,0 1 0,1-1 0,-1 0 0,0 0 0,0 0 0,0 0 0,0 0 0,-1 0 0,-37-3 115,35 2-91,-7-1 8,0-2-1,0 1 0,1-1 0,0-1 0,0 0 0,0 0 0,1-1 0,-1 0 0,1-1 0,1 0 1,-16-16-1,10 9-28,1-1 1,1 0 0,1-1 0,0 0-1,1-1 1,-9-19 0,15 26-4,0 0 1,1 0 0,0 0 0,1-1-1,0 1 1,0-1 0,1-12 0,1 18-7,0 0 0,0 0 0,0 0 0,1 0 0,0 1 0,0-1 0,0 0 0,1 0 0,-1 1 0,1-1 0,0 1 0,1-1 0,-1 1 0,1 0 0,0 0 0,0 0 0,6-6 0,4 0-115,0 1 0,1 1 0,0 0 0,0 1 0,1 1 0,0 0 0,0 0 0,31-5 0,12 0-2082,62-3 1,-17 6-2646,-5 1-2551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2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81 1697,'0'0'11725,"-19"-14"-10991,-63-41-166,80 53-555,0 1-1,0 0 1,0 0-1,0 0 1,0 0-1,0 0 1,0 0-1,-1 0 1,1 1-1,0-1 1,0 1-1,-1 0 1,1-1-1,0 1 1,-1 0-1,1 1 1,0-1-1,0 0 1,-1 0-1,1 1 1,0 0-1,0-1 1,0 1-1,-1 0 1,1 0-1,0 0 1,0 0-1,0 1 1,1-1-1,-1 0 1,0 1-1,0-1 1,1 1-1,-1 0 1,1-1-1,-3 5 1,1-2 23,-2 1-9,1 0-1,1 0 1,-1 1-1,1-1 1,0 1-1,0 0 1,1 0-1,0 0 1,0 1-1,0-1 1,0 7 0,-1 5 53,2 0 1,1 31-1,0-44-69,0 0-1,1-1 1,0 1-1,0 0 1,0-1-1,0 1 1,1-1-1,-1 1 1,1-1-1,0 0 1,1 1-1,-1-1 1,1 0-1,4 4 1,-3-3-3,1-1 0,0 1 1,0-1-1,1 0 1,-1-1-1,1 1 0,0-1 1,0 0-1,8 2 0,4 0 19,-1 0-1,2-2 0,-1 0 0,0-1 0,1 0 0,24-2 0,-40 0-20,1-1-1,-1 1 0,0-1 1,1 1-1,-1-1 0,0 0 1,1 0-1,-1 0 0,0-1 0,0 1 1,0-1-1,0 1 0,0-1 1,-1 0-1,1-1 0,3-1 1,-3-1 7,0 1 0,1 0 1,-2-1-1,1 1 1,0-1-1,-1 0 1,0 0-1,0 0 0,2-7 1,0-9 166,-1 0 0,0 0-1,-2-1 1,-1-23 0,0 32 28,-2-1 1011,-4 25-1088,-3 27-286,6-22 157,2 0-1,0 1 1,0-1-1,4 29 1,-2-40-34,0 0 0,0 0 0,1-1 0,-1 1 1,1 0-1,0-1 0,0 1 0,1-1 0,0 0 0,-1 0 0,1 0 0,1 0 1,-1 0-1,0-1 0,8 6 0,-3-2-1001,2-1 0,-1 0 1,0 0-1,1-1 0,0-1 0,13 5 0,24 4-9249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3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89 496,'0'0'5027,"9"17"6514,63-16-11251,-12 0-147,100-10 0,-157 8-243,1 0-1,-1 0 1,0 0-1,0-1 1,0 1 0,0-1-1,0 0 1,0 0-1,0 0 1,0 0 0,-1 0-1,1-1 1,-1 1-1,0-1 1,1 0-1,-1 0 1,0 1 0,-1-1-1,3-5 1,15-18-4185,7-1-2452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20 960,'0'0'8874,"5"0"-8349,325 0 3597,-327 0-3730,0 0-1,0-1 0,0 1 1,0-1-1,-1 0 0,1 0 1,0 0-1,5-2 0,9-4 1283,-3 5-3660,33 2-6690,-13-2-83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32 1056,'0'0'11318,"-2"-6"-10083,-7-20 961,9 26-2230,0 1 1,0-1 0,0 0 0,0 0-1,0 0 1,0 0 0,0 0-1,0 0 1,0 0 0,0 0 0,0 0-1,0 1 1,0-1 0,0 0 0,0 0-1,0 0 1,0 0 0,0 0 0,0 0-1,0 0 1,0 0 0,0 0 0,0 1-1,0-1 1,0 0 0,0 0 0,0 0-1,0 0 1,-1 0 0,1 0 0,0 0-1,0 0 1,0 0 0,0 0-1,0 0 1,0 0 0,0 0 0,0 0-1,0 0 1,0 0 0,-1 0 0,1 0-1,0 0 1,0 1 0,0-1 0,0 0-1,0-1 1,0 1 0,0 0 0,0 0-1,-1 0 1,1 0 0,0 0 0,0 0-1,0 0 1,0 0 0,0 0 0,0 0-1,0 0 1,0 0 0,0 0-1,0 0 1,-1 0 0,1 0 0,0 0-1,0 0 1,-1 9-3152,1 8-80,0 2-1092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5731,'0'0'6835,"4"-5"-5388,-4 5-1438,0 0 0,0 0 0,0 0-1,0 0 1,0 0 0,0 0 0,0 0 0,0 0 0,0-1 0,0 1-1,0 0 1,1 0 0,-1 0 0,0 0 0,0 0 0,0 0 0,0 0-1,0 0 1,0 0 0,0 0 0,0 0 0,0 0 0,0 0 0,0 0-1,0 0 1,1-1 0,-1 1 0,0 0 0,0 0 0,0 0 0,0 0 0,0 0-1,0 0 1,0 0 0,0 0 0,0 0 0,0 0 0,1 0 0,-1 0-1,0 0 1,0 0 0,0 0 0,0 1 0,0-1 0,0 0 0,0 0-1,0 0 1,0 0 0,0 0 0,0 0 0,1 0 0,-1 0 0,0 0-1,0 0 1,0 0 0,0 0 0,0 0 0,0 0 0,0 0 0,0 1 0,0-1-1,0 0 1,0 0 0,0 0 0,0 0 0,0 0 0,3 59 1271,20 110 0,-12-105-1180,-10-60 45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1 130 800</inkml:trace>
  <inkml:trace contextRef="#ctx0" brushRef="#br0" timeOffset="1">1 130 800,'99'-110'993,"-97"107"-817,4 1-80,-1-1-64,6-2-32,-1 3-272,6-3-705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5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45 249 3730,'0'0'6365,"-3"-15"-5431,-2-6-568,3 11-28,0-1 1,0 1 0,1-1 0,0-21 0,0 31-262,1 0 1,0 0-1,0 0 1,-1 0-1,1 0 1,-1 0-1,1 0 1,-1 0-1,1 1 1,-1-1-1,0 0 0,1 0 1,-1 1-1,0-1 1,1 0-1,-1 0 1,-2 0-1,2 0-43,0 1 0,1-1 0,-1 0 0,0 0 0,0 0 0,0 1 0,0-1 0,1 0 0,-1 0 0,0 0 1,1 0-1,-1 0 0,1 0 0,-1 0 0,1 0 0,-1-1 0,1 1 0,0-2 0,-1 0-23,1 0 0,0 0 1,0 0-1,0 0 0,0 0 1,1 0-1,-1 0 0,1 0 1,0 1-1,0-1 0,0 0 1,0 0-1,0 0 0,1 1 1,-1-1-1,1 1 0,0-1 1,-1 1-1,1-1 0,0 1 1,1 0-1,-1 0 0,0 0 1,1 0-1,-1 1 0,1-1 1,2-1-1,8-3-25,-1 1 1,1 1-1,0 0 1,0 1-1,0 0 0,1 1 1,-1 0-1,1 1 1,22 1-1,-33 0 9,0 0 1,0 0-1,1 1 0,-1-1 0,0 1 1,0 0-1,0 0 0,0 0 1,0 0-1,0 1 0,0-1 1,0 1-1,0-1 0,-1 1 0,6 4 1,-5-2-5,0 0-1,0-1 1,0 2 0,0-1 0,-1 0 0,1 0 0,-1 1-1,0-1 1,2 9 0,-1-2 0,-1 0 0,0 0 0,0 1 0,-2-1 0,1 0 0,-1 1 0,-1-1 0,-3 21 0,2-28 7,1 1 0,0-1 0,-1 1 0,0-1 0,0 0 0,0 0-1,-1 1 1,1-2 0,-1 1 0,0 0 0,-6 5 0,2-3 14,0 0-1,0 0 1,-1-1-1,1-1 1,-15 8-1,2-4 35,-1-1-1,0 0 1,0-2-1,-27 4 1,-6-3 599,47-5 113,35-4-542,33-3-295,-10 0 58,1 2 0,64 4 0,-102 0 14,0 2-1,0 0 1,0 0 0,0 2-1,-1-1 1,0 2 0,1 0-1,-2 0 1,1 1-1,-1 1 1,0 0 0,0 1-1,13 11 1,-22-17-2,-1 0-1,1 1 1,-1-1-1,0 1 1,0 0-1,0-1 1,0 1-1,0 0 1,-1 0-1,1 0 1,-1 1 0,0-1-1,0 0 1,0 1-1,0-1 1,0 0-1,-1 1 1,0-1-1,1 1 1,-1-1 0,-1 1-1,1-1 1,-1 4-1,1-5 8,-1-1 0,0 1 0,1-1 0,-1 1 0,0-1 0,0 1 0,1-1 0,-1 0 0,0 1-1,-1-1 1,1 0 0,0 0 0,0 0 0,0 0 0,-1 0 0,1 0 0,0 0 0,-1 0 0,1 0 0,-4 0 0,-35 11 23,33-10-15,-29 4 84,0-1 1,0-2-1,-59-2 0,61-1-77,34 0-65,-1 0 0,0 0 1,1 0-1,-1 0 0,1 0 0,-1 0 1,0-1-1,1 1 0,-1 0 0,1 0 1,-1-1-1,1 1 0,-1 0 1,1-1-1,-1 1 0,1 0 0,-1-1 1,1 1-1,-1-1 0,1 1 0,0-1 1,-1 1-1,1-1 0,0 1 1,-1-1-1,1 0 0,0 1 0,0-1 1,0 1-1,-1-1 0,1 1 0,0-2 1,1-13-4648,4 7-1349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6099,'0'0'8238,"0"-9"-7416,0-21-410,0 26-267,0 6 6,0 20 147,0 1 7,-1-2-139,1-1-1,1 1 1,1-1 0,0 1-1,9 30 1,-7-41-241,2 6-56,-5-6-3078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7235,'0'0'4450,"8"-36"-4546,0 46-304,-6 16-2177,1 5-1537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99 1985,'0'0'10794,"3"-16"-9380,-2 6-1221,1 4-129,-1 1-1,0-1 1,-1 1-1,1-1 1,-1 1-1,-1-8 1,1 12-57,0 0-1,-1-1 1,1 1-1,-1 0 1,1-1-1,-1 1 1,1 0-1,-1 0 1,0 0-1,1 0 1,-1-1 0,0 1-1,0 0 1,0 0-1,0 0 1,0 1-1,0-1 1,0 0-1,0 0 1,0 0 0,0 1-1,-1-1 1,1 1-1,0-1 1,0 1-1,-1-1 1,1 1-1,0 0 1,-1-1-1,1 1 1,0 0 0,-1 0-1,1 0 1,-2 0-1,-6 1-1,1 0 1,-1 0-1,0 0 0,1 1 0,0 0 0,-1 1 1,1 0-1,0 0 0,0 1 0,1 0 0,-1 0 0,-9 8 1,13-9-4,0 0 0,0 0 0,0 1 0,0 0 0,1-1 0,0 1 0,0 0 0,0 1 0,0-1 0,1 0 0,-1 1 0,1 0 0,0-1 0,0 1 0,1 0 1,0 0-1,0 0 0,0 0 0,0 0 0,1 0 0,0 0 0,0 8 0,1-11 1,0 0 0,-1 1 0,1-1 0,0 0 0,0 0 0,1 0 0,-1 0 0,0 0 0,1 0 0,-1 0 0,1-1 0,0 1 0,-1 0 0,1-1 0,0 0 0,0 1 0,0-1 0,0 0 0,0 0 0,0 0 1,0 0-1,1 0 0,-1 0 0,0-1 0,1 1 0,3 0 0,8 1 21,1 0 1,-1-1 0,15-1 0,-28 0-25,2 1 17,0-1-1,1 0 1,-1 0-1,0 0 1,0 0-1,1 0 1,-1-1-1,0 1 1,0-1 0,0 0-1,0 0 1,0 0-1,0-1 1,0 1-1,0-1 1,0 1-1,0-1 1,-1 0-1,1 0 1,3-4-1,9-9 328,-12 12-70,0 1 1,1-1-1,-1 0 1,-1 0-1,1 0 1,0 0-1,-1-1 1,0 1-1,0-1 1,0 1-1,0-1 1,0 0-1,-1 0 1,0 1-1,1-1 1,0-7-1,2 33-460,0-6 159,3 65 86,-5 133 0,-3-110-17,1-70-13,1-7-26,-4 39 0,2-59 8,0 0 0,0 0 1,-1-1-1,1 1 0,-2 0 0,1-1 0,-1 0 0,0 1 0,0-1 0,-7 10 1,8-15 1,1 0 0,-1 1 0,1-1 0,-1 0 0,0 0 0,0 0 0,1 0 0,-1 0 0,0-1 0,0 1 0,0 0 0,0-1 0,0 1 0,0-1 1,0 0-1,0 0 0,0 0 0,0 0 0,0 0 0,-3 0 0,2-1 16,-1 1 0,1-1 0,0 0 0,-1 0 0,1 0 0,0 0-1,0-1 1,0 1 0,0-1 0,0 1 0,-3-4 0,0 0-10,1-1 0,1 1 0,-1-1 0,1 0 1,0-1-1,0 1 0,1 0 0,0-1 0,0 0 0,1 0 0,-1 0 0,2 0 0,-2-8 0,0-1-16,2 0-1,0 0 1,1-1 0,0 1-1,3-17 1,-1 24-37,0 1 0,1 0 0,0 0 0,0 0 0,1 0 0,0 0 0,0 1 0,1-1 0,0 1 0,0 0 0,0 1 0,1-1 0,0 1 0,0 1 0,1-1 0,0 1 0,12-8 0,0 2-623,0 0-1,0 2 1,1 0-1,0 1 1,42-10-1,57-1-5142,-104 17 4744,38-6-3762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37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45 2545,'0'0'7428,"-16"-3"-6068,6 1-1144,4 0-131,0 1 1,0 0 0,0 0 0,0 0-1,-11 1 1,15 0-58,0 1 0,0-1 1,0 0-1,0 1 0,0 0 0,0-1 0,0 1 0,0 0 1,0 0-1,0 0 0,1 0 0,-1 1 0,0-1 0,0 0 1,1 1-1,-1-1 0,1 1 0,0-1 0,-1 1 0,1 0 1,0 0-1,0-1 0,-2 5 0,-2 10 99,0-1-1,1 1 0,1 0 1,1 1-1,0-1 1,1 0-1,1 27 0,0-41-112,1 7 27,-1 0 1,1 0 0,1 0 0,0 0 0,0 0 0,0 0 0,1 0-1,1-1 1,0 1 0,0-1 0,0 0 0,1 0 0,0-1 0,1 1-1,-1-1 1,1 0 0,1-1 0,-1 0 0,10 7 0,-5-5 16,0 0 0,1-1 1,0-1-1,0 0 0,1 0 1,-1-1-1,1-1 0,0 0 1,0-1-1,1 0 0,-1-1 1,20 0-1,-18-1 72,-4-1 52,1 1 0,17-3 1,-25 1-109,-1 0 1,0 0-1,1 0 1,-1 0 0,0 0-1,0 0 1,1-1-1,-1 0 1,0 0-1,0 0 1,-1 0 0,5-4-1,-2 1 79,0 0 0,-1-1 0,1 0 0,-1 0 0,-1 0 0,1-1 0,-1 1 0,0-1 0,-1 0 0,1 1 0,-1-1-1,1-9 1,0-6 226,-1-1-1,-1-34 0,-1 37-230,0 10-100,-1-1 0,0 0 0,-1 1 0,0-1 0,0 1 0,-1-1 1,-1 1-1,1 0 0,-2 0 0,1 1 0,-12-18 0,12 21-79,-1 0 0,0 0-1,0 1 1,-1-1 0,1 1 0,-1 0 0,0 1 0,-1-1-1,1 1 1,-1 1 0,0-1 0,1 1 0,-2 0 0,1 1-1,0-1 1,0 1 0,-13-1 0,8 2-796,-1 0 1,1 0-1,0 1 1,-1 1-1,-15 3 0,-23 14-5141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4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2239 200 288,'0'0'8895,"0"-3"-7959,0 1-651,0 0 0,0 0 0,0 1 0,0-1 0,0 0 0,-1 0 0,1 0 0,-1 0 0,1 1 0,-1-1 0,0 0 0,1 1 0,-1-1 0,-2-2 0,1 1-112,-1 1 0,0 0 1,0-1-1,0 1 0,-1 1 1,-4-4-1,1 2-298,-139-61 1017,132 58-856,-15-3 38,0 0 0,-57-7-1,37 7 37,-59-7 271,-1 5-1,-146 4 1,115 11-254,-202 31-1,238-25-29,64-7-109,-67 13-1,-21 22 50,35-9-82,79-25 38,0 1-1,1 1 0,0 0 1,0 1-1,-20 14 0,-56 51-45,52-41 104,8-6-28,-27 28 1,46-43-22,1 1 0,1 0 0,0 1 0,0 0 0,1 0 1,-7 18-1,6-9-5,0 0 0,1 1 0,1 0 0,1 0 0,1 1 0,1 0 0,1-1 0,1 1 0,3 29 0,-1-44 4,1 0 0,0-1-1,0 1 1,1 0 0,0-1-1,0 0 1,1 0 0,0 0-1,6 9 1,3 1 4,1 0 0,19 18 0,149 122 28,-80-74-77,-68-55 65,66 43 1,-77-58-15,0-1 0,0-1 0,2-1-1,35 10 1,55 13-2,90 22 44,-150-43-32,100 8 0,-79-15-21,106 4 0,-129-9 11,168-3 33,-164-1-27,105-20-1,-144 20-10,12-2 23,57-21-1,62-43 94,-98 45-62,-32 14-45,1 0 1,-2-1-1,0-1 1,19-17 0,59-65 458,-21 18-241,-41 47-221,-22 22 17,-1-2 0,12-13-1,-19 19 23,-1 0 0,0 0-1,-1 0 1,1-1-1,-1 1 1,0-1 0,0 1-1,0-1 1,0 0 0,1-7-1,1-13 109,7-31 66,-2-1 1,1-73-1,-9 108-178,-2 0 1,-6-37-1,6 51-47,-1 0 0,-1 1 0,1 0 0,-1 0 0,-1-1 0,1 2 0,-1-1 1,0 0-1,-1 1 0,1 0 0,-8-7 0,-21-20 21,-1 3 1,-2 0-1,-55-34 0,66 50-29,-1 1 0,0 1 0,-1 2-1,0 0 1,-1 2 0,-53-9 0,40 2 79,-45-8-107,82 21-216,1 1 0,-1 0 0,1 1 0,-1-1 0,0 1 0,1-1 0,-7 1 0,1 0-1864,-13 0-4910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87 224,'0'0'4973,"-3"3"-4146,0 1-153,-1 1-1,0-1 1,-1 0 0,1-1-1,0 1 1,-1-1 0,-5 4 6359,21-7-6552,9-5-298,0 0 0,24-12 1,11-2-182,244-54 203,-288 71-35,-1 0-180,-3 1-4736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191 222 1745,'0'0'4738,"10"-23"-3967,31-75-128,-26 53 396,-17 22 686,1 18-1349,0 3-313,0 0 0,0 1 0,0-1 0,0 1 0,-1-1 0,1 1 0,0 0 0,-1-1-1,1 1 1,-1 0 0,1 0 0,-1 0 0,1 0 0,-1 0 0,0 1 0,0-1 0,1 0 0,-1 1 0,0 0 0,0-1 0,0 1 0,0 0 0,-2 0-1,-47-4 360,43 4-405,1 0 1,0 0-1,0 1 1,0 0 0,0 1-1,0-1 1,0 1-1,-7 3 1,9-2-19,0 0-1,0 0 1,0 1 0,0-1-1,1 1 1,0 0 0,0 0 0,0 1-1,0-1 1,-4 8 0,2-1-11,0 0 1,1 1-1,0-1 0,1 1 1,1 0-1,0 0 1,0 0-1,1 0 1,1 0-1,0 1 1,1-1-1,0 0 0,1 1 1,2 16-1,-2-26 21,0 0-1,0 0 0,1 1 1,-1-1-1,0 0 1,1 0-1,0 0 0,0-1 1,0 1-1,0 0 0,0-1 1,1 1-1,-1-1 1,1 0-1,-1 0 0,1 0 1,0 0-1,0 0 1,0 0-1,0-1 0,0 0 1,0 1-1,0-1 0,1 0 1,-1-1-1,4 2 1,12 1-159,-1-1 1,1-1 0,31-1 0,-26-1-796,10-1-2256,-2-10-1492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5202,'0'0'7108,"17"0"-6898,4 1-83,30 6 0,-47-6-114,0 0 0,-1 0 1,1 1-1,0-1 0,-1 1 0,1 0 1,-1 0-1,0 0 0,1 1 0,-1-1 0,0 1 1,0 0-1,4 6 0,-1-1 27,0 0 0,-1 1-1,6 14 1,-10-21-37,4 11 31,0-1 1,-1 1 0,-1 0-1,0 0 1,0 0 0,-2 0-1,1 0 1,-2 1 0,0-1-1,-2 16 1,2-28 9,0-1 0,-1 1 0,1-1 0,-1 1 0,1-1 1,-1 1-1,1-1 0,-1 0 0,1 1 0,-1-1 0,1 1 0,-1-1 0,1 0 0,-1 0 0,0 1 0,1-1 0,-1 0 0,0 0 0,1 0 0,-1 0 0,1 0 0,-1 0 0,0 0 0,1 0 1,-1 0-1,0 0 0,1 0 0,-1 0 0,0 0 0,0-1 0,-3 1 402,3-6 661,1 3-1082,1-1 0,0 0 0,0 0 0,0 1 0,0-1 0,1 0 0,-1 1 1,1-1-1,0 1 0,0 0 0,0-1 0,1 1 0,-1 0 0,1 0 0,-1 1 0,1-1 0,6-4 0,7-4-37,0-1 0,21-10-1,-36 22 15,139-65-148,-65 33 2015,-75 39-1949,0-1 36,0 51-74,13 108 0,-13-163 105,11 68-1628,-8-24-5615,-3-33 1215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5106,'0'0'4771,"8"-17"-10086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3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0,'0'0'160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2177,'0'0'1249,"11"-3"-4291</inkml:trace>
  <inkml:trace contextRef="#ctx0" brushRef="#br0" timeOffset="1">1 116 224,'37'-8'1489,"-39"4"-241,-1 1 305,0 1-272,3-1-417,0 1-816,0 0-48,0-6-784,14 1-2290</inkml:trace>
  <inkml:trace contextRef="#ctx0" brushRef="#br0" timeOffset="2">108 31 1953,'0'0'1232,"56"-31"-4129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5923,'0'0'5576,"0"21"-4312,0-8-1052,0 15 238,-1-1 1,-1 1 0,-8 36-1,0-11 164,3 0 0,-1 95-1,8-145-606,0 1 0,0-1 0,0 1 0,0-1 0,0 1 0,1-1 1,0 1-1,0-1 0,0 1 0,0-1 0,0 0 0,1 0 0,-1 1 0,1-1 0,0 0 0,0 0 0,0-1 0,0 1 0,1 0 0,-1-1 0,1 1 0,-1-1 0,1 0 0,0 0 0,0 0 0,0 0 0,0 0 0,0-1 0,1 0 0,-1 1 0,0-1 0,5 1 0,10 2-671,1 0-1,29 1 0,37-3-5915,-42-2 65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8036,'0'0'4722,"26"-2"-4495,4 0-228,127-6-17,-134 9 255,-9-1-364,-1 0 0,0 0 1,18-4-1,-27 3 354,0 0 0,0 0 0,1-1 0,-1 1 0,0-1 0,0 0 0,0 0 0,-1-1 0,1 1 0,0-1 0,-1 0 0,0 0 0,6-6 0,-7 7-60,-1 0 162,1 0-1,0-1 0,0 1 0,0 0 0,0 1 1,0-1-1,0 0 0,4-1 0,-5 2 54,3 7-297,3 27-148,9 67-1,1 11 85,-15-103-9,9 43-2613,-7-17-4327,-3-23 290</inkml:trace>
  <inkml:trace contextRef="#ctx0" brushRef="#br0" timeOffset="1">417 12 3362,'0'0'8563,"22"-12"-10964,-20 34-1953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5699,'0'0'5053,"-13"24"-4490,-36 76-41,46-95-450,1 1-1,-1 0 1,2 0-1,-1 0 1,1 0-1,0 0 1,0 0-1,0 0 1,1 0-1,0 1 1,0-1-1,1 0 1,1 7-1,-1-8-18,-1 0-12,1-1 0,0 0 1,1 0-1,-1 1 0,0-1 0,1 0 0,0 0 0,0-1 0,0 1 0,1 0 1,-1-1-1,1 1 0,0-1 0,4 4 0,-2-3 5,1 0 0,-1 0 0,0-1 0,1 0 0,0 0 0,0-1 0,-1 0 0,13 3 0,6 0-1051,0-3 0,0 0 0,0-1 0,28-2 0,-31 0-1094,22-1-3226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364 450 4978,'0'0'7825,"-30"-18"-7128,-98-58-441,123 73-236,-1 0 1,0 1 0,1 0 0,-1 0-1,0 0 1,-1 1 0,1-1-1,0 1 1,-10 0 0,11 2 11,0 0 0,0-1 0,1 2 1,-1-1-1,0 1 0,1-1 0,-8 5 0,10-5-19,-4 2 16,1 0 0,0 0 0,-1 0 0,1 1 0,0 0 0,0 0 0,1 0 0,-1 1 0,1-1 0,0 1 0,1 0 0,-1 1 1,-4 7-1,4-5-3,1 1 0,0-1 0,0 1 1,1-1-1,0 1 0,1 0 1,0 0-1,0 15 0,1-21-23,0 0 1,0 0-1,0-1 0,1 1 0,0 0 0,-1-1 1,1 1-1,0 0 0,0-1 0,0 1 1,1-1-1,-1 0 0,1 1 0,-1-1 1,1 0-1,0 0 0,0 0 0,0 0 0,0 0 1,0 0-1,0-1 0,0 1 0,1-1 1,-1 1-1,1-1 0,-1 0 0,1 0 0,-1 0 1,1 0-1,0 0 0,3 0 0,10 1 30,0 1-1,0-2 1,0 0 0,20-2-1,-13 0 44,-10 1 47,2 1-153,0-1 0,-1-1 1,20-4-1,-31 5 124,0-1 0,0 0 0,0 1 0,0-1 0,0-1 0,0 1 0,0 0 0,-1-1 0,1 1 0,0-1 0,-1 0 0,1 0 0,-1 0 0,0 0 0,0-1 0,0 1 0,0 0 0,0-1 0,0 1 1,0-1-1,1-4 0,16 35 845,-16-23-937,1-1 1,0 0-1,0 0 1,0 0 0,0 0-1,1-1 1,-1 1 0,1-1-1,0 0 1,0-1-1,0 1 1,0-1 0,1 0-1,9 2 1,1-1-48,1 0 0,0-1-1,29-1 1,-43-1 32,0 0 0,1 0 0,-1-1 0,0 1 0,0-1 0,0 0 0,0 0 0,-1 0 0,1 0 0,0 0 0,0-1 0,-1 0 0,1 1 0,0-1 0,3-3-1,-2 0 10,0 1 0,0-1-1,-1 0 1,1 0-1,-1 0 1,0 0 0,3-10-1,2-6 24,-2 0-1,-1-1 1,4-30 0,-8 48-20,10-104 1102,-3-168 0,-8 228 45,-8 114-1418,8 344-705,1-394 203,0 0 0,0-1-1,1 1 1,1-1 0,1 0-1,0 0 1,1 0 0,9 19 0,-1-12-2421,19 25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41 5619,'0'0'11461,"-8"-40"-11461,-6 73 0,-2 18 240,11 4-48,2 8 128,3-1-320,0-2 128,0 1-272,0-4 144,0-6-2017,0-6-1600,0-11-2290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3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48 333 6035,'-8'-23'1982,"-2"-1"-1176,5 11-319,0 0-1,0 0 0,1-1 1,1 1-1,0-1 1,1 0-1,0 0 0,1-27 1,2 36-366,-1 1 0,1-1 0,0 0 0,0 1 0,0-1 0,0 1 0,1-1 0,0 1 0,0 0 0,0-1 0,1 1 0,-1 0 0,1 1 0,0-1 0,6-6 0,-3 5-41,0 0 0,1 0 0,0 1 0,0-1 0,0 2 0,0-1 0,0 1 0,13-4 0,5 1-69,1 1 0,0 1 0,0 1 0,44 1-1,-64 2-17,0 0-1,0 0 1,0 0-1,0 1 0,0 0 1,0 1-1,-1-1 1,1 1-1,9 5 0,-12-6-1,-1 1 0,0-1 0,0 1 0,0 0 0,0 0 0,0 0 0,0 0 0,-1 0 0,1 0 0,-1 0 0,1 1 0,-1-1 0,0 0 0,0 1-1,0-1 1,0 1 0,-1-1 0,1 1 0,0 0 0,-1-1 0,0 1 0,0 0 0,0 4 0,0-5 7,0 0-1,0 0 1,0 0 0,0 0 0,0 0 0,0 0 0,-1 0-1,1 0 1,-1 0 0,0 0 0,1 0 0,-1 0 0,0-1-1,-2 3 1,2-2 12,-1-1 0,0 1-1,0-1 1,0 0 0,0 0-1,0 0 1,0 0 0,0 0-1,-1 0 1,1 0 0,0-1 0,-4 1-1,-50 9-272,33-7 479,1 2 0,-1 0 0,1 1 0,-26 11 0,43-15-386,-1 1 1,0 0-1,1 1 1,0 0-1,0 0 1,0 0-1,0 0 1,-4 6-1,5-6-241,2 0 0,-1 1 0,0-1 0,1 1 0,0-1-1,0 1 1,0 0 0,1 0 0,-1-1 0,1 1 0,-1 8 0,1 26-5848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5106,'0'0'7764,"-25"20"-7073,-7 7-472,-35 36-1,63-59-181,1 1 0,0-1 0,0 1 0,0 0-1,0-1 1,0 1 0,1 0 0,0 1 0,0-1-1,1 0 1,-1 1 0,1-1 0,0 1 0,1-1-1,-1 1 1,1-1 0,0 1 0,1-1 0,0 7-1,0 7 69,0-12-91,-1 0 0,1 0 0,0 0 0,1 0-1,0 0 1,0 0 0,0 0 0,1-1 0,0 1 0,0-1 0,1 0 0,0 0 0,0 0 0,0 0 0,1-1 0,-1 1 0,1-1 0,1 0-1,-1-1 1,8 6 0,-4-5 55,0 0-1,0 0 1,0-1-1,0 0 1,0-1 0,1 0-1,-1 0 1,1-1-1,0-1 1,0 1-1,0-2 1,0 1-1,0-1 1,12-2-1,-20 2 20,1-1 0,-1 1 0,1-1 0,-1 0 0,1 0 0,-1 0 0,0 0-1,1 0 1,-1 0 0,0-1 0,0 1 0,0-1 0,0 0 0,0 0 0,0 1-1,2-5 1,0 1 45,-1 0-1,0 0 1,0 0-1,-1 0 0,1-1 1,-1 1-1,1-7 1,1-7 111,-1-1 1,0 0 0,-1-26 0,0 14-79,-1 10-133,-1 1-1,0 0 0,-5-25 1,5 43-73,-1 0 0,0 0 0,0 0 1,0 0-1,0 1 0,0-1 0,-1 0 1,1 1-1,-1-1 0,0 1 0,0-1 1,0 1-1,0 0 0,0 0 0,0-1 0,-1 2 1,1-1-1,-1 0 0,1 0 0,-1 1 1,0 0-1,1-1 0,-1 1 0,0 0 0,0 0 1,-5 0-1,-5-1-1644,1 1 1,-1 0-1,0 1 0,-24 2 0,1 4-6666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0 376 1473,'0'0'11381,"46"2"-10885,-35 27-32,-1 5-288,-2 4 113,0 1-289,-2-6 128,2-1-288,-3-6 63,0-4-2192,-2-10-1600</inkml:trace>
  <inkml:trace contextRef="#ctx0" brushRef="#br0" timeOffset="1">99 85 7668,'0'0'10868,"0"-85"-10868,0 105-1248,-2 8-1473,-12 4-1665,1-6-3538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96 9124,'0'0'6798,"-7"26"-5632,-19 84-411,23-100-654,1-1 0,1 1 0,-1 0 0,2 0 0,-1 0 0,1 0 0,1 0 1,2 14-1,-2-20-86,0-1 1,0 1-1,0-1 1,0 0-1,1 1 1,0-1-1,-1 0 1,1 0 0,0 0-1,0 0 1,1 0-1,-1-1 1,1 1-1,-1-1 1,1 1-1,0-1 1,0 0-1,0 0 1,0 0 0,0-1-1,0 1 1,0-1-1,1 0 1,-1 0-1,6 2 1,6 0 28,0-1 1,1 0-1,-1-1 1,24-2 0,-32 1-34,-1-1 1,1 0 0,-1 0 0,0-1 0,1 0 0,-1 0 0,0-1 0,0 1 0,-1-1 0,1 0-1,-1-1 1,1 0 0,-1 0 0,0 0 0,7-8 0,6-7 70,-2-1 1,24-37 0,-10 13-41,-29 43-32,-1 16-298,0 109 107,1-118 179,-1 0 0,1 1 0,0-1 0,1 0 0,-1 0 0,1 0-1,1 0 1,-1 0 0,1-1 0,0 1 0,0-1 0,0 0 0,1 1 0,0-1 0,0-1 0,0 1 0,1-1 0,-1 1 0,1-1 0,0-1 0,0 1 0,7 3 0,-2-2 18,0 0 1,0 0-1,1-1 1,-1 0 0,1-1-1,0 0 1,0-1 0,0 0-1,0 0 1,1-2-1,20 0 1,-30 0-11,0 0 0,1-1 0,-1 1 1,0-1-1,0 0 0,1 0 0,-1 0 0,0 0 0,0 0 0,0 0 1,0 0-1,0-1 0,0 1 0,-1-1 0,1 0 0,0 1 1,-1-1-1,1 0 0,-1 0 0,0 0 0,1 0 0,0-3 0,2-4-8,0-1 0,-1 0 0,5-19 0,-7 21 8,15-74 187,-5-1 1,-2 0-1,-4-87 0,-14 171 162,5 0-366,0 0-1,1 1 1,-1-1-1,0 1 1,0 0 0,1 0-1,-1 1 1,1-1-1,0 1 1,-1-1-1,1 1 1,1 0-1,-1 0 1,0 1 0,1-1-1,-1 1 1,1-1-1,0 1 1,0-1-1,1 1 1,-3 8-1,-1 1 8,1 0 0,1 1 0,0-1-1,1 1 1,-1 23 0,2-3 23,5 45 1,-2-65-19,1 0 1,0 0-1,0 0 1,2-1-1,11 27 1,-15-38-2,13 26-947,18 26 1,-28-47-46,1 0 0,0-1 1,0 1-1,1-1 0,0 0 0,0-1 0,0 0 1,1 0-1,8 5 0,11 1-4587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1:5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6003,'0'0'7059,"208"9"-6467,-128 18-576,-5 2-16,-19-5-1921,-18-10-4914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99 112,'117'-33'4418,"-117"28"-4418,6-2-1056,10-3-1938</inkml:trace>
  <inkml:trace contextRef="#ctx0" brushRef="#br0" timeOffset="1">217 1 1169,'0'0'592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49 2369,'0'0'10952,"0"-3"-9584,0 5-478,-1 22 3026,1 26-2979,-1-16-1636,1-27 779,-1-9 748,-3-28-682,-2-11 229,0-48 1,6 89-128,0 4-373,-20 254 196,18-234-49,0-5-6,1-6-26,0-1 0,-1 1 0,0-1-1,-8 21 1,10-32-755,0-22-14058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16 393 6115,'0'0'3748,"-2"-25"-1630,-9-85-535,9 95-1342,2 0 0,0 0 0,0 0 1,1 0-1,1 0 0,1 0 0,7-25 1,-8 33-162,1 0 0,0 1 0,1-1 0,0 1 0,0 0 1,0 0-1,1 0 0,0 0 0,0 1 0,0-1 0,1 1 0,0 1 0,0-1 1,12-6-1,-12 8-112,1 0 1,0 0 0,0 1 0,0 0-1,0 0 1,0 0 0,0 1 0,0 0 0,0 1-1,1 0 1,7 0 0,-11 1-10,0-1 1,0 0 0,0 1-1,0 0 1,0 0 0,0 0-1,0 1 1,0-1 0,-1 1-1,1 0 1,-1 0 0,1 0-1,-1 0 1,0 1 0,0-1-1,0 1 1,0 0 0,0 0-1,-1 0 1,5 6 0,-3-1-265,-1 1 0,1-1 0,-2 1 0,1 0 0,-1 0 0,0 0 0,0 10 1,-1 66-4775,-1-81 4636,-3 38-3740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5330,'0'0'9797,"3"26"-8997,26-19 241,12-2-673,9 0-256,4-3-112,5-2-880,-1 0-1554,-4 0-2320,-11 0-3666</inkml:trace>
  <inkml:trace contextRef="#ctx0" brushRef="#br0" timeOffset="1">867 1 7347,'0'0'9501,"-21"8"-8954,7-2-434,4-3-43,1 0 1,0 1 0,1 0-1,-1 0 1,1 1 0,0 0-1,0 1 1,0 0-1,1 0 1,0 0 0,0 1-1,0 0 1,-8 12-1,7-5 35,-1 0-1,2 0 0,0 0 0,0 1 0,2 0 0,-1 1 0,2-1 0,0 1 0,1 0 0,1 0 0,-1 24 0,3-27-87,0-1 0,1 0 0,0 0-1,1 1 1,3 13 0,-4-22-36,1 0-1,0 0 1,0 0-1,0-1 1,0 1-1,1 0 1,0-1-1,-1 1 1,1-1-1,0 0 1,1 0-1,-1 0 1,0 0-1,1-1 1,0 1-1,0-1 1,-1 0-1,6 2 1,0-1-956,1 0 1,-1-1-1,1 0 0,0-1 1,-1 0-1,1 0 1,16-2-1,-20 1 269,33 0-5769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7363,'0'0'8402,"4"-1"-8125,-4 0-273,1 1 0,-1 0 0,1 0 0,-1 0 0,1 0 0,0 0 0,-1 0-1,1 0 1,-1 0 0,1 0 0,0 0 0,-1 0 0,1 0 0,-1 0 0,1 0 0,-1 0 0,1 1 0,0-1 0,-1 0 0,1 0 0,-1 1-1,1-1 1,-1 0 0,1 1 0,-1-1 0,0 0 0,1 1 0,0 0 0,9 20 78,-1 33 91,-8-53-166,2 129 689,-3-91-378,0-38-284,0-1 1,0 1-1,0-1 1,0 1-1,0-1 1,0 1-1,0-1 0,0 1 1,0-1-1,-1 1 1,1-1-1,0 0 1,0 1-1,0-1 0,-1 1 1,1-1-1,0 0 1,-1 1-1,1-1 1,0 1-1,-1-1 0,1 0 1,0 0-1,-1 1 1,1-1-1,-1 0 1,1 0-1,0 1 0,-1-1 1,1 0-1,-1 0 1,1 0-1,-1 0 0,1 0 1,-1 0-1,1 0 1,-1 0-1,1 0 1,-1 0-1,1 0 0,-1 0 1,1 0-1,-1 0 1,0 0-1,-2 0 383,2-21 936,2 14-1312,0-1 0,0 1 0,1 0 0,0 0 0,0 0 0,0 0 0,1 0 0,0 0 0,0 1 1,1 0-1,0-1 0,0 1 0,1 1 0,-1-1 0,1 1 0,0-1 0,1 1 0,-1 1 0,1-1 0,10-5 0,-5 3-56,0 0-1,1 1 0,-1 0 1,1 1-1,1 1 1,-1 0-1,1 1 1,-1 0-1,1 0 0,26 0 1,-34 2-4,1 1-1,-1 0 1,0 1 0,1 0 0,-1-1 0,10 4 0,-12-3 10,-1 0 0,-1 1 1,1-1-1,0 1 0,0-1 1,0 1-1,-1-1 0,1 1 1,-1 0-1,1 0 0,-1 0 1,0 0-1,0 0 0,0 0 1,0 0-1,0 0 0,0 0 1,0 3-1,3 10-114,-1 1 0,-1-1 0,0 0 0,-1 1-1,0 0 1,-3 21 0,1-31-282,0 0 0,0 0 0,0 1 0,-1-1 0,0 0 0,0 0 0,-1-1-1,1 1 1,-8 9 0,-1 7-2659,-1 4-2306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 9188,'0'0'8730,"-1"-5"-8122,-2-7-501,5 10-32,9 18 30,14 21 67,1-4-78,-1 1 1,-2 1-1,-2 1 1,21 45-1,-33-59-76,-1 1 0,0 0 0,-2 1 0,0-1 0,-2 1 0,-1 0 1,0 0-1,-2 43 0,-2-63-23,1 1 0,-1-1 1,0 1-1,0-1 1,0 0-1,-1 1 0,1-1 1,-1 0-1,0 0 1,0 0-1,-1 0 0,1 0 1,-1-1-1,0 1 1,-4 3-1,1-1 36,0-1 0,0-1 0,-1 1 0,0-1 0,0 0 1,0 0-1,0-1 0,-9 3 0,-5 0-338,-1-1 1,0-1-1,0 0 1,0-2-1,-30 0 1,49-2-87,-7-1-1748,9 0 1973,1 1-1,0 0 1,0-1 0,0 1 0,-1 0 0,1-1 0,0 1-1,0-1 1,0 1 0,0 0 0,0-1 0,0 1-1,0 0 1,0-1 0,0 1 0,0-1 0,0 1 0,0 0-1,0-1 1,0 1 0,0-1 0,1 1 0,-1 0 0,0-1-1,0 1 1,0 0 0,1-1 0,-1 1 0,0-1-1,16-24-8877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 2865,'0'0'13020,"-14"-2"-11356,-55-7 1562,108 23-3191,0 1-1,67 36 1,-28-12 16,-63-32-24,-6-2-10,0-1-1,0 0 1,0 0 0,0-1 0,1 0 0,-1-1 0,14 2 0,-23-4 149,0 2-96,0 0 0,0 0-1,-1 0 1,1 0 0,-1 0 0,1 0 0,-1 0 0,0-1 0,1 1 0,-1 0 0,0 0 0,0-1 0,0 1 0,-1 0-1,1-1 1,-2 3 0,-27 18-225,14-11 250,-40 30-14,-2-2 0,-108 53 0,163-91-623,-15 8 1569,15-6-2764,44-1-11076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1953,'0'0'15316,"-6"-1"-14091,-26-7 568,37 7-1728,-1 0 0,0 1 0,1 0 1,-1 0-1,7 1 0,6 0-40,43-1-244,47 0-1645,-37 0-7624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7507,'0'0'9989,"27"26"-9477,-3-23-512,8-3-176,8 0-1969,3 0-2417,5 0-5074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407 196 4418,'0'0'6483,"-2"-25"-4845,-11-78-480,12 99-1074,0 1 1,1 0 0,-1 0-1,0 0 1,-1 0-1,1 0 1,0 0-1,-1 0 1,0 0-1,0 0 1,0 1-1,0-1 1,0 1-1,0-1 1,-1 1 0,1 0-1,-1 0 1,1 0-1,-1 0 1,0 0-1,0 1 1,0-1-1,0 1 1,-3-1-1,-3 0 66,1 0-1,-1 1 1,1 1-1,-1-1 0,1 1 1,-14 2-1,17-2-120,-8 2-15,1 1 1,0 0-1,-1 0 0,1 1 0,1 1 0,-1 0 1,1 1-1,0 0 0,0 0 0,0 1 1,1 1-1,-16 14 0,17-14-17,0 1 0,1 0 0,0 0 0,0 1 0,1 0 1,0 0-1,1 0 0,0 1 0,1 0 0,0 1 0,0-1 0,2 1 0,-4 14 0,6-21 1,0 0 0,1 0 0,0-1 0,0 1 0,0 0 0,0 0 0,1 0-1,0-1 1,0 1 0,0 0 0,0-1 0,1 1 0,0-1 0,0 0 0,0 1 0,5 6 0,-3-6 18,1-1 1,-1 1 0,1-1 0,0 0-1,0 0 1,1-1 0,-1 0 0,1 1-1,0-2 1,0 1 0,11 3 0,13 1 417,0-1 0,1-1 1,-1-2-1,1-1 1,34-2-1,-63-1-391,-1 1-1,1 0 1,-1-1 0,1 1-1,-1-1 1,1 1-1,-1-1 1,1 0 0,-1 1-1,0-1 1,1 0-1,-1 0 1,0 0 0,0 0-1,0 0 1,0 0 0,0 0-1,0-1 1,0 1-1,1-3 1,11-11-1758,-12 15 1322,0-1 0,0 0-1,0 1 1,0-1 0,1 0 0,-1 1 0,0 0-1,0-1 1,0 1 0,1-1 0,-1 1 0,0 0 0,0 0-1,2 0 1,8 0-6063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8884,'0'0'11024,"0"-3"-10259,2 181 924,-2-161-1743,1 4-233,-2-1 0,-3 25 0,4-44-37,-2 10-1175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0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1 304,'0'0'801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407 216 6627,'0'0'3943,"-6"-23"-1579,-25-74-963,28 91-1288,-1 0 0,1 0 0,-1 1 0,0-1 0,0 1 0,-1 0 1,0 0-1,0 0 0,0 1 0,0 0 0,-1 0 0,1 0 0,-1 0 1,0 1-1,0 0 0,-1 1 0,1-1 0,0 1 0,-1 0 0,0 1 1,-10-2-1,4 0 40,1 1 0,-1 1 1,1 0-1,-1 0 0,1 1 1,-1 1-1,-24 4 0,31-3-135,-1 0-1,1 0 1,1 0-1,-1 1 1,0 0-1,1 0 1,-1 1-1,1-1 1,0 1 0,0 0-1,0 1 1,1-1-1,-1 1 1,1 0-1,0 0 1,1 0-1,-5 8 1,5-7-19,0 0 0,-1 1 0,2 0 0,-1 0 0,1 0 0,0 0 0,1 0 0,0 0 0,0 0 1,0 1-1,1-1 0,0 0 0,0 1 0,1-1 0,0 0 0,0 0 0,1 0 0,0 0 0,0 0 0,1 0 0,0 0 1,0 0-1,0-1 0,1 0 0,0 0 0,0 0 0,0 0 0,1 0 0,0-1 0,0 0 0,8 6 0,-2-5-12,0 0 0,0 0-1,0-1 1,1 0 0,0-1-1,0 0 1,0-1 0,1-1-1,-1 0 1,1-1 0,-1 0-1,26-1 1,-35-1 22,-1 0 0,1 0 0,0 0 0,-1 0 0,1 0 0,-1 0 0,1-1 0,-1 1 0,1-1 0,-1 0 0,0 1 0,0-1 0,0 0 0,0-1 0,0 1 0,-1 0 0,4-5 0,24-47 327,-27 50-276,2-6 445,0-1 1,-1 1 0,3-17 0,-3 15 453,-1 62 154,-2 313-617,0-337-475,-2 0 0,0 0 0,-7 28 1,7-45-15,0 0 1,-1 0-1,0 0 1,0 0 0,-1 0-1,0-1 1,-1 1 0,0-1-1,0 0 1,-1-1-1,-11 13 1,13-17 12,0-1 0,0 1 0,0-1-1,0 0 1,0 0 0,0 0 0,-1-1 0,1 1 0,0-1 0,-1 0-1,1-1 1,-1 1 0,0-1 0,1 0 0,-9 0 0,11 0-9,0 0 1,-1 0-1,1-1 1,0 1-1,0-1 1,-1 1 0,1-1-1,0 0 1,0 0-1,0 1 1,0-2 0,0 1-1,0 0 1,0 0-1,0-1 1,0 1 0,1-1-1,-3-1 1,2-1 1,-1 1 1,1-1-1,-1 0 1,1 0-1,0 0 1,0 0-1,1 0 0,-3-8 1,1-6 0,1 0 0,0-1 1,1-27-1,1 41-15,0-5-43,0 0-1,1 0 0,1 0 1,0 0-1,0 1 1,1-1-1,0 0 1,0 1-1,1 0 0,0 0 1,9-13-1,-5 11-248,0 0-1,1 1 0,0 0 1,0 1-1,1 0 0,1 1 1,19-13-1,3 3-1880,1 1-1,1 1 1,1 3 0,0 0-1,40-7 1,11-2-5923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7828,'0'0'11493,"-43"24"-11477,17 32 304,-1 8 288,6 1-416,10 0-48,11-4-144,0-11-48,5-7-272,19-9-1120,6-12-625,2-13-2225,-3-9-3138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10005,'0'0'8769,"10"19"-8308,1 0-290,-4-10-84,-1 1 1,-1 0-1,0 0 0,0 1 1,-1 0-1,0-1 0,-1 2 1,0-1-1,-1 0 0,1 15 1,-1-5 121,-1-5-24,0 0 0,-3 25 0,2-37-164,0-1 0,-1 0 0,0 1 0,0-1 0,0 0 1,0 1-1,0-1 0,0 0 0,-1 0 0,0 0 0,0 0 0,1 0 0,-2 0 1,1-1-1,0 1 0,0-1 0,-5 4 0,6-5-3,1-1 0,-1 1 0,0 0 0,0-1 1,0 1-1,0-1 0,0 0 0,0 1 0,0-1 0,0 0 0,0 1 0,0-1 0,0 0 0,0 0 0,0 0 0,-2 0 0,3 0 10,-1 0 0,1 0 0,-1-1 0,1 1 0,-1 0 0,1 0 0,0-1 0,-1 1 0,1 0-1,-1-1 1,1 1 0,0-1 0,-1 1 0,1 0 0,0-1 0,0 1 0,-1-1 0,1 1 0,0-1 0,0 1-1,0-1 1,-1 1 0,1-1 0,-1-5 125,1 1 0,-1 0 0,1-1 0,1 1 0,0-6-1,-1 6-200,1-2 71,0 1 0,1 0 1,0 0-1,0-1 0,1 1 0,0 0 0,0 1 0,0-1 0,0 1 0,1-1 0,0 1 0,0 0 0,1 0 0,-1 1 0,1-1 0,0 1 0,0 0 0,8-5 0,5-2-31,1 0-1,0 2 1,0 0-1,30-10 0,-28 13-9,36-7 0,-47 11-2,-1 1 0,0 1 0,0-1 0,0 2 0,0-1 0,15 3 0,-22-2 8,0 0 1,0 0-1,0 0 0,0 0 1,-1 1-1,1-1 0,0 0 1,-1 1-1,1-1 0,-1 1 0,0 0 1,1-1-1,-1 1 0,0 0 1,0 0-1,0 0 0,0-1 1,-1 1-1,1 0 0,0 0 0,-1 0 1,1 1-1,-1 2 0,3 9-36,-2-1 0,1 21 0,-2-25 46,0 5-2,1 2-389,-1 1 0,-2 23 0,1-35 50,0 0 0,0 0 0,-1 0 0,1-1 0,-1 1 0,0 0 0,0-1 0,-1 0 0,1 1 0,-1-1 0,0 0 0,-5 5 0,-18 16-4497,1-9-3025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10837,'0'0'6547,"139"40"-5651,-113 23-159,-7 9-417,-19 3-16,0 2-304,-13-5 0,-22-2-288,-8 2-2225,3-12-3842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7347,'0'0'7036,"-24"17"-6988,8-6-37,-5 3 7,1 1-1,0 0 1,1 2-1,1 1 0,0 0 1,-23 32-1,17-13 126,1 2-1,3 0 1,1 1-1,2 1 1,-23 83-1,27-68 153,3 0 0,2 1 0,3 0-1,1 64 1,4-108-232,1-1 1,0 1-1,1-1 0,0 0 1,1 1-1,0-1 0,1 0 0,0 0 1,1-1-1,0 0 0,1 1 1,0-2-1,1 1 0,0-1 0,1 0 1,0 0-1,18 15 0,-13-13-10,1 0 0,0-1-1,1 0 1,0-2 0,1 1 0,0-2-1,0 0 1,1-1 0,0-1-1,25 6 1,-27-9-540,-1-1-1,1 0 1,0-2 0,23 0-1,-32-1-45,0 0 0,-1 0-1,1 0 1,0-1 0,-1 0-1,0 0 1,1 0 0,-1 0-1,0-1 1,6-4 0,20-17-4526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1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70 7940,'0'0'6029,"-5"8"-5805,0 1-201,0 0 0,1 1 0,0 0 0,1 0-1,0 0 1,1 1 0,0-1 0,-2 20 0,4-24-4,0 0 0,-1 0 0,2 0 0,-1 0-1,1 0 1,0 0 0,0-1 0,1 1 0,0 0 0,0-1 0,0 1 0,0-1 0,1 0 0,0 1 0,0-1 0,1-1 0,-1 1 0,9 8 0,-4-7 65,1 0 0,0 0 1,0-1-1,0 0 1,1 0-1,-1-1 0,1 0 1,0-1-1,1 0 0,13 2 1,-2-2 320,1-1 0,-1-1 0,41-3 0,-61 2-330,1-1 0,-1 1 0,1-1 0,-1 0 0,1 0 0,-1 0 0,0 0 0,1 0 0,-1 0 0,0-1 0,0 1 0,0-1 0,0 1 0,0-1 0,0 0 0,0 0 0,-1 0 0,1 0 0,0 0 0,-1 0 0,0 0 0,0-1 0,0 1 0,0 0 0,0-1 0,0 1 0,0-1 0,-1 1 0,1-5 1,2-9 253,-2 1 1,0-1 0,-2-29 0,0 18-195,1 20-116,0 0 0,0 0 0,-1 0 0,0 0 0,-1 0 0,1 0 0,-1 1 0,-1-1 0,1 0 0,-1 1 0,0-1 0,-1 1 0,1 0 0,-1 0 0,-1 1 0,1-1 0,-1 1 0,0 0 0,0 0 0,0 0 0,-1 1 0,1-1 0,-12-5 0,5 4-204,0 1-1,0 1 1,0-1-1,0 2 1,-1 0-1,0 0 1,1 1-1,-1 1 1,0 0-1,-25 2 1,36-1-104,-1 0 0,1 0 1,0 1-1,0-1 1,0 0-1,0 1 1,-1 0-1,1-1 1,0 1-1,0 0 0,0 0 1,0 0-1,1 1 1,-1-1-1,0 0 1,0 1-1,1-1 0,-1 1 1,1-1-1,-1 1 1,1 0-1,0 0 1,-1-1-1,0 5 1,-13 26-6708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5891,'0'0'7144,"6"7"-6946,2 6 9,0 0-1,0 0 1,-2 1 0,1 0 0,5 23 0,-3-10 404,-2 1 1,5 41 0,-13-88 4123,2-15-3835,-1 27-935,1 1 0,0-1 0,0 1 0,1 0 0,-1-1 0,1 1 0,1 0 0,-1 0 0,5-8 0,-2 9 23,-1-1 1,1 1-1,0-1 1,0 1-1,1 1 0,-1-1 1,1 1-1,0 0 1,1 0-1,-1 1 1,0 0-1,10-4 1,-4 4-23,-1 0 0,0 1 1,1 0-1,-1 1 1,1 0-1,-1 1 1,13 1-1,-16 1 4,0-1 0,0 1 0,0 1 0,0-1-1,0 2 1,0-1 0,-1 1 0,0 0 0,0 0 0,0 1 0,0 0 0,-1 0-1,0 1 1,10 10 0,-6-6 0,-1 2 0,0-1 1,-1 1-1,0 0 0,-1 1 0,0 0 0,8 22 0,-11-25 32,-1 1 0,0 0-1,-1 0 1,0 0 0,1 19 0,-3-29 88,5-2 503,-3 0-516,0-1-1,0 1 1,-1 0 0,1-1 0,0 1 0,-1-1-1,0 0 1,1 1 0,-1-1 0,0 0 0,0 0 0,0 0-1,1-2 1,5-9 206,7-8-216,0 0 0,2 0 0,0 2 0,1 0 1,1 1-1,1 0 0,1 2 0,0 0 0,1 2 0,31-18 1,-49 31-87,0-1 0,0 1 0,0 0 0,1 0 1,-1 0-1,0 0 0,1 0 0,-1 1 0,0-1 0,1 1 1,-1 0-1,1 0 0,-1 0 0,4 1 0,-4 0-4,0 0 0,-1 0 0,1 0-1,-1 1 1,1-1 0,-1 0 0,0 1-1,0 0 1,1 0 0,-1-1 0,0 1-1,-1 0 1,1 1 0,0-1 0,-1 0-1,3 5 1,5 12-119,0-1-1,-2 2 1,8 31 0,8 22-2975,-19-64 1599,0 0 1,1 0-1,-1 0 0,2-1 0,8 13 0,9 1-6093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7459,'0'0'7332,"25"-11"-7218,120-56 95,-143 66-160,0 0 1,0-1-1,0 1 1,0-1-1,0 1 1,0-1 0,0 0-1,-1 0 1,1 0-1,-1 0 1,0 0-1,1 0 1,-1-1 0,0 1-1,0 0 1,0 0-1,-1-1 1,1 1-1,0-4 1,0 2 83,-1-1-1,1 0 1,-1 0 0,0 1-1,0-1 1,-1 0 0,1 0 0,-1 0-1,-2-5 1,3 8-107,-1 1 1,0-1-1,0 1 1,0-1-1,0 1 0,0-1 1,0 1-1,0 0 1,-1-1-1,1 1 0,0 0 1,-1 0-1,1 0 1,-1 0-1,1 0 0,-1 0 1,0 0-1,1 1 1,-1-1-1,0 1 0,1-1 1,-4 0-1,-5 0 0,1 0-1,-1 0 0,-10 1 0,13 0-61,6 0 25,-1 0-1,0 0 1,0 1-1,1-1 1,-1 0-1,0 1 1,1-1-1,-1 1 0,1 0 1,-1-1-1,0 1 1,1 0-1,0 0 1,-1 0-1,1 0 1,-1 0-1,1 0 1,-2 2-1,1 0-5,0 0 0,0 1 0,0-1 0,0 0 0,1 1 0,-1-1 0,1 1 0,-1 3 0,-1 6-11,1 0 1,0 0-1,0 25 0,2-22 51,0-4-9,0 0 0,3 19-1,-2-27-12,0 0 0,0 0 1,0 0-1,1 0 0,-1-1 0,1 1 0,0 0 0,0-1 0,1 1 0,-1-1 1,4 4-1,2 1-45,0-1 0,0 0 1,1-1-1,0 0 0,0-1 1,1 1-1,-1-2 0,1 1 0,0-2 1,19 6-1,2-2-715,-1-2-1,48 3 1,75-6-2384,-103-2 2074,-22 0 424,0-1 0,0-2 1,41-8-1,-60 9 599,0-1 0,0 1 0,-1-2 0,1 1 0,-1-1-1,1 0 1,-1-1 0,0 0 0,-1 0 0,1-1-1,-1 0 1,0 0 0,-1 0 0,8-9 0,-12 12 230,0 0 1,0 0 0,-1 0-1,1 0 1,0 0-1,-1 0 1,0 0 0,0 0-1,0-1 1,0 1-1,0-1 1,-1 1 0,1 0-1,-1-1 1,0 1 0,0-1-1,0 1 1,-1-1-1,1 1 1,-1 0 0,0-1-1,-2-4 1,1 4 60,0 1 0,0-1 0,0 1 0,-1-1-1,0 1 1,1 0 0,-1 0 0,-1 0 0,1 0 0,0 1 0,-1-1 0,1 1 0,-1 0 0,0 0 0,1 0 0,-1 0-1,-5-1 1,4 1-77,-1 1 0,0-1 0,1 1 0,-1 0 0,0 0 0,0 1-1,0-1 1,0 2 0,0-1 0,0 0 0,0 1 0,0 0 0,-10 4-1,13-4-146,0 0 1,1 1-1,-1-1 0,0 1 0,1 0 0,0 0 0,-1 0 0,1 0 0,0 0 0,0 0 0,0 1 0,0-1 0,0 1 0,1 0 0,-1-1 1,1 1-1,-1 0 0,1 0 0,0 0 0,0 0 0,1 0 0,-1 0 0,0 0 0,1 0 0,0 0 0,0 0 0,0 3 0,0-1 47,0-1 0,0 1-1,0-1 1,1 1 0,-1-1 0,1 1-1,0-1 1,2 6 0,-2-8-44,1-1 0,-1 1 0,0 0 0,1-1 0,-1 1 0,1-1 0,0 1 0,-1-1 1,1 0-1,0 0 0,0 0 0,0 0 0,-1 0 0,1 0 0,0 0 0,0 0 0,1-1 0,-1 1 0,3 0 1,15 2 347,1-1 0,-1-1 0,27-1 0,-12-1 1965,-35 1-2312,0 0 0,1 0-1,-1 0 1,0 0 0,0 0 0,0 0-1,0 0 1,0-1 0,0 1-1,1 0 1,-1 0 0,0 0 0,0 0-1,0 0 1,0 0 0,0 0-1,1 0 1,-1 0 0,0 0 0,0 0-1,0 0 1,0 0 0,0 0-1,1 0 1,-1 0 0,0 0-1,0 1 1,0-1 0,0 0 0,0 0-1,0 0 1,1 0 0,-1 0-1,0 0 1,0 0 0,0 0 0,0 0-1,0 1 1,0-1 0,0 0-1,0 0 1,0 0 0,0 0 0,1 0-1,-1 0 1,0 1 0,0-1-1,0 0 1,0 0 0,0 0 0,0 0-1,0 0 1,0 1 0,0-1-1,0 0 1,0 0 0,0 0-1,0 0 1,0 0 0,0 1 0,1 30-359,9 44 0,-1-3 305,53 413 171,-57-456-130,-2-6 102,3 44 0,-22-78 475,-1-8-486,0-1-1,1-1 0,2-1 1,0 0-1,1-1 0,1 0 0,1-1 1,-13-42-1,21 50-221,0 0 0,1 0 1,1 0-1,0 0 0,3-29 1,-2 42-17,0 0 1,1 0 0,0 0-1,0 0 1,0 0-1,0 0 1,0 1 0,0-1-1,1 0 1,-1 1 0,1-1-1,0 1 1,0-1 0,0 1-1,0 0 1,0 0 0,0 0-1,1 0 1,-1 0 0,1 0-1,3-1 1,6-3-735,-1 1 0,1 1 1,23-7-1,-34 11 817,78-17-4729,10 2-2311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99 7379,'0'0'9898,"-27"-16"-8689,-85-52-542,108 66-652,1 0 0,-1 0-1,0 1 1,0-1 0,1 1 0,-1 0 0,0 0 0,0 0 0,0 0-1,0 1 1,-1-1 0,-3 1 0,6 1-13,-1-1 1,1 1-1,0 0 0,0 0 0,0 0 0,0 0 1,0 0-1,0 0 0,0 1 0,0-1 1,0 0-1,-1 3 0,-5 2-3,2-1-1,0 0-1,1 1 1,0-1 0,0 1-1,0 0 1,0 1-1,1-1 1,0 1 0,1 0-1,-1 0 1,1 0-1,1 0 1,-1 0 0,1 1-1,0-1 1,1 1-1,0 0 1,0-1 0,1 11-1,0-16 10,0 0 0,0 0 0,0 0 0,1 1 0,-1-1 0,1 0 0,-1 0 0,1 0 0,0 0 0,0 0-1,0 0 1,0 0 0,0 0 0,0-1 0,1 1 0,-1 0 0,3 2 0,-1-1 2,0-1 1,1 0-1,-1 0 0,1 0 0,-1 0 1,1 0-1,0-1 0,-1 1 1,6 0-1,7 1 92,0-1 1,1 0-1,28-1 1,-38-1-32,-2 0 21,1 0 1,-1-1 0,1 1-1,-1-1 1,1 0-1,-1-1 1,0 1 0,1-1-1,-1 0 1,0 0-1,0-1 1,0 0 0,-1 1-1,1-2 1,-1 1-1,1 0 1,-1-1 0,0 0-1,0 0 1,-1 0-1,1-1 1,-1 1 0,0-1-1,0 1 1,0-1-1,-1 0 1,0 0 0,0-1-1,0 1 1,-1 0-1,1-1 1,-1 1 0,0-1-1,-1 1 1,1-7-1,-1 11-115,6 17-659,-3-9 446,0 0-1,1 0 1,0 0-1,1 0 0,-1-1 1,1 0-1,0 0 1,1 0-1,-1-1 1,1 1-1,0-1 0,1-1 1,-1 1-1,1-1 1,0 0-1,8 3 1,-1-2-1172,1 0 0,0-1 0,0-1 1,0 0-1,0-1 0,0 0 1,21-2-1,-8 0-4404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9492,'0'0'10165,"99"116"-9285,-57-30 49,-10 15-289,-10 5-384,-14-2 224,-8-8-416,-11-10 49,-37-4-226,-13 0-191,-17-3-2625,-2-11-3266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3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54 253 992,'0'0'9330,"-5"-24"-5744,2-12-1986,2 36-1598,1 0 0,-1 1 1,1-1-1,0 0 0,-1 0 0,1 1 0,-1-1 0,1 0 0,0 1 0,-1-1 0,1 1 0,0-1 0,-1 1 0,1-1 0,0 0 0,0 1 0,-1-1 0,1 1 0,0-1 0,0 1 0,0-1 0,0 1 0,0-1 0,0 1 0,0-1 0,0 2 0,-3 20-48,2-11 24,-1 4 251,0-5 394,1-22-149,1-41 881,0 53-1080,0 2-307,-1 11-32,-1-1-1,1 1 1,-7 18 0,5-19 95,0 1 1,0 0 0,0 21-1,3-33 55,0-11 52,2-5-106,0 0 0,1 1-1,1-1 1,1 1 0,0 0-1,7-14 1,2-8 91,-5 10 19,-4 12 44,0 0-1,8-16 1,-13 31-185,0-1 1,0 0 0,0 0-1,0 0 1,0 0 0,0 0-1,0 0 1,0 0 0,1 0-1,-1 0 1,0 0 0,0 0 0,0 0-1,0 1 1,0-1 0,0 0-1,0 0 1,0 0 0,0 0-1,0 0 1,0 0 0,0 0-1,0 0 1,0 0 0,0 0-1,0 0 1,0 0 0,0 0 0,0 0-1,1 0 1,-1 0 0,0 0-1,0 0 1,0 0 0,0 0-1,0 0 1,0 0 0,0 0-1,0 0 1,0 0 0,0 0-1,0 0 1,0 0 0,1 0 0,-1 0-1,0 0 1,0 0 0,0 0-1,0 0 1,0 0 0,0 0-1,0 0 1,0 0 0,0 0-1,0 0 1,0 0 0,0 0-1,0 0 1,0 0 0,1 0 0,-1 0-1,0 0 1,0-1 0,1 14-5,0 13-6,-1 3 8,0-19 129,0-17 569,14-126 271,-16 160-1001,-1 0-1,-1 0 0,-9 31 0,-1 5 33,13-58 23,0-5 79,1-182 393,0 182-588,0 5-114,0 107 171,0-112 256,0-4-67,0-169 8,0 173-166,0 0 0,0 0 0,-1 0 0,1 0 0,0 0 0,0 0 0,0 0 1,0 0-1,-1 0 0,1 0 0,0 0 0,0 0 0,0 0 0,-1 0 0,1 0 0,0 0 0,0 0 1,0 0-1,-1 0 0,1 0 0,0 1 0,0-1 0,0 0 0,0 0 0,0 0 0,-1 0 0,1 0 1,0 0-1,0 1 0,0-1 0,0 0 0,0 0 0,0 0 0,0 0 0,-1 1 0,1-1 0,0 0 1,0 0-1,0 0 0,0 0 0,0 1 0,0-1 0,0 0 0,0 0 0,0 0 0,0 1 0,0-1 1,0 0-1,0 0 0,0 0 0,0 1 0,-42 184-167,39-320 658,4 113-523,-2 26-218,-2 34 73,0-22 190,0 0 9,0 1 0,-1 30 1,4-46 81,2-24 46,1 7-105,1 0 0,8-18 0,2-8-20,-14 40-53,0 16-326,0 114 389,0-128-5,1-3-692,0 1 147,0-1 0,1 0 0,-1 0 0,1 1-1,-1-1 1,1 1 0,0-1 0,0 1 0,3-3 0,3-3-1494,18-23-6403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61 896,'4'-5'16336,"31"3"-16150,0-2-1,51-12 1,-23 4-81,37-8-119,-123 19-3589,-43 5 0,17 9 1345,45-11 2089,0-1 0,0 1 0,1-1 0,-1 1 1,0 0-1,1 1 0,0-1 0,0 1 0,-10 9 9667,13-5-5741,-1 18-5455,1-21 2782,2 62-576,3 0-1,3-1 1,23 94-1,-29-151-666,9 25 323,-10-32-436,0 0 0,0 0 1,0 1-1,-1-1 1,1 0-1,0 0 0,1 0 1,-1 0-1,0 0 1,0-1-1,0 1 0,0 0 1,1 0-1,-1-1 1,0 1-1,1-1 0,-1 1 1,1-1-1,-1 0 1,0 1-1,3-1 0,17 0-4492,5 0-1602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7155,'0'0'9631,"0"-5"-8785,0-11-459,0 25-143,0 38 152,15 137 1379,-4-92-1109,-11-89-572,5 28 72,-5-31-149,0 1 0,0-1 0,0 1 0,0-1 0,0 0 0,0 1 0,0-1 0,0 1 0,0-1 0,0 0 0,1 1 0,-1-1 0,0 1 0,0-1 0,0 0 0,1 1 0,-1-1 0,0 0 0,1 1 0,-1-1 0,0 0 0,1 1 0,-1-1 0,0 0 0,1 0 0,-1 1 0,0-1 0,1 0 0,-1 0 0,1 0 0,-1 0 0,1 0 0,-1 0 0,0 1 0,1-1 0,-1 0 0,1 0 0,-1 0 0,1 0 0,-1 0 0,0-1 0,1 1 0,-1 0 0,1 0 0,-1 0 0,1 0 0,-1 0 0,0-1 0,1 1 0,-1 0 0,0 0 0,1 0 0,-1-1 0,0 1 0,1 0 0,-1-1 0,0 1 0,1 0 0,-1-1 0,0 0 0,8-7 200,-1-2 0,-1 1 0,1-1 0,5-13 0,13-19-78,-12 22-136,1 1-1,1 0 1,0 1-1,2 1 0,0 1 1,1 0-1,0 1 0,26-15 1,-43 29-19,1 0 0,-1 0 0,0 1 0,1-1 0,-1 0 0,1 1 1,0-1-1,-1 1 0,1-1 0,-1 1 0,1 0 0,0 0 0,-1 0 0,1 0 0,0 0 0,-1 0 0,1 0 1,0 0-1,-1 1 0,1-1 0,-1 1 0,1-1 0,0 1 0,-1 0 0,1-1 0,-1 1 0,0 0 1,1 0-1,-1 0 0,0 0 0,1 0 0,-1 0 0,0 1 0,0-1 0,0 0 0,0 0 0,1 3 1,3 5 1,-1-1 0,-1 1 0,1 0 0,-2 0 0,4 13 0,-5-15 3,8 37-390,6 22-2928,-12-58 2312,-1-1 0,1 0 0,0 0 1,1 0-1,0 0 0,7 10 0,21 15-5861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2 351 7796,'0'0'6464,"20"-18"-6403,62-53 3,-48 45-14,-29 23-22,0-1-1,0 0 0,0 0 0,7-9 0,-11 11 16,1 0 1,-1-1-1,0 1 1,0-1-1,0 1 0,-1-1 1,1 1-1,-1-1 0,1 0 1,-1 1-1,0-1 1,0-4-1,0 4 56,0 0 0,0 1 0,0-1 0,0 0 0,-1 1 0,1-1 0,-1 0 0,0 1 0,0-1 0,0 1 0,0-1 0,0 1 0,-2-3 0,0 2-19,1 0-1,-1 0 1,0 1-1,0 0 1,0-1 0,-1 1-1,1 0 1,-6-2-1,5 2-30,-1 0 0,1 0 0,-1 1-1,0-1 1,0 1 0,1 0 0,-1 0-1,0 1 1,0-1 0,0 1 0,0 0 0,-6 1-1,8 0-51,0-1 0,0 1 0,1 0-1,-1 0 1,0 0 0,1 0 0,-1 0-1,1 1 1,-1-1 0,1 1 0,0 0-1,-1 0 1,1 0 0,0 0 0,0 0 0,0 0-1,1 0 1,-1 0 0,0 1 0,1-1-1,-2 4 1,0 3 12,0 0-1,0 0 1,0 0-1,2 0 1,-1 0-1,1 0 1,0 0-1,1 19 1,1-22 7,-1 1 0,1-1 1,0 0-1,1 0 0,-1 1 0,1-1 1,1 0-1,-1-1 0,1 1 0,0 0 1,0-1-1,1 1 0,6 7 0,-3-6-4,1 0-1,0 0 0,1-1 0,-1 0 0,1 0 1,0-1-1,0 0 0,1-1 0,0 0 1,19 5-1,-5-4-29,-1-1 1,0-1-1,43-1 1,-59-2-30,0 0 0,-1 0 0,1-1 0,0 0 0,0-1 0,0 1 0,0-1 1,-1 0-1,1-1 0,-1 0 0,8-4 0,-10 4 29,1 0-1,-1-1 1,0 1 0,-1-1-1,1 0 1,-1 0-1,0-1 1,0 1 0,0-1-1,0 1 1,-1-1 0,0 0-1,0 0 1,0 0 0,1-7-1,2-16 44,-1 1 0,-2-1 1,0 0-1,-4-39 0,1 9 393,1 45-168,0 7-16,0 0 1,0 0-1,0-1 1,-1 1 0,0 0-1,-3-10 1,4 16-199,0 0-1,0-1 1,0 1-1,0 0 1,0 0-1,0-1 0,0 1 1,0 0-1,0 0 1,0-1-1,0 1 1,0 0-1,-1 0 1,1-1-1,0 1 1,0 0-1,0 0 1,0 0-1,-1-1 1,1 1-1,0 0 1,0 0-1,0 0 1,-1 0-1,1-1 1,0 1-1,0 0 1,-1 0-1,1 0 1,0 0-1,0 0 1,-1 0-1,1 0 1,0 0-1,0 0 1,-1 0-1,1 0 1,0 0-1,0 0 1,-1 0-1,1 0 1,0 0-1,0 0 1,-1 0-1,1 0 1,0 0-1,0 0 1,-1 0-1,1 1 1,-1-1-44,0 1 0,1 0 0,-1 0 0,1 0-1,-1-1 1,1 1 0,-1 0 0,1 0 0,0 0 0,-1 0 0,1 0 0,0 0 0,0 0 0,0 0 0,0 0 0,-2 31 87,1 0 0,2 0 0,9 54 0,-8-71-410,2-1 0,-1 0 0,2 0 0,0-1 0,1 1 0,0-1 0,1 0 1,0-1-1,1 1 0,16 18 0,-5-14-3487,4-7-2131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3714,'0'0'14422,"150"-53"-14422,-94 41-1985,3 5-1440,-6 5-2018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51 768,'0'0'15058,"-15"-9"-14151,-52-27-552,66 35-348,0 0 0,-1 1 0,1-1 0,-1 1 0,1-1 0,-1 1-1,1 0 1,-1-1 0,1 1 0,-1 0 0,0 0 0,1 0 0,-1 0 0,1 0 0,-1 0 0,0 1 0,1-1 0,-1 1 0,1-1 0,-1 1 0,1-1 0,0 1 0,-1 0 0,1-1-1,0 1 1,-1 0 0,1 0 0,0 0 0,0 0 0,0 1 0,-1-1 0,1 0 0,1 0 0,-1 0 0,0 1 0,0-1 0,0 1 0,1-1 0,-2 3 0,-1 1-8,-1 3 23,0 0-1,0 0 1,1 0-1,0 0 1,1 0-1,-1 0 1,1 1-1,1-1 1,0 1-1,0 0 1,1-1 0,0 1-1,0 0 1,2 10-1,-1-17-17,0 0 1,-1 0-1,1 0 0,0 0 1,0 1-1,0-1 0,0 0 1,0-1-1,1 1 0,-1 0 1,1 0-1,-1 0 0,1-1 1,-1 1-1,1-1 0,2 2 1,0 0 6,1-1 0,-1 1 0,1-1 0,0 0 0,0-1 0,10 3 0,-4-2 2,2 0-1,-1-1 1,0-1 0,0 0-1,17-2 1,-28 2 26,1-1 1,-1 1-1,1-1 1,-1 1-1,0-1 1,0 0-1,1 1 1,-1-1-1,0 0 1,0 0-1,0 0 1,0 0-1,0 0 1,0 0-1,0 0 1,0 0-1,0 0 1,0 0-1,-1-1 1,1 1-1,0 0 1,-1 0-1,1-1 1,-1 1-1,0-1 0,1 1 1,-1 0-1,0-1 1,0 1-1,0-1 1,0 1-1,0 0 1,0-1-1,-1-2 1,28 1 723,-19 4-1484,1 1-1,0-1 1,-1 1 0,1 1-1,-1-1 1,16 9 0,-5-4-1167,24 10-4112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7091,'0'0'7494,"0"17"-7096,0 120 722,1-119-1037,0 0 0,2 0-1,0 0 1,1 0 0,1-1 0,0 1-1,1-1 1,1 0 0,1-1-1,15 24 1,-15-31-1722,-4-15 965,-4-23 585,-1 22-38,1-141-160,0 84 3143,14 64-2400,-3 4-480,0 1-1,-1 0 0,1 1 0,-1-1 0,0 2 1,16 12-1,-3-1 9,36 24-347,53 37-1960,-93-67 1569,1-1 1,0-1-1,0-1 1,23 6-1,4-3-5806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5843,'0'0'9796,"-5"-19"-9764,5 43 320,5 5-96,9 2-63,-1 3-193,0 2 0,-2-5-257,3-2-2160,-1-10-2673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6675,'0'0'6342,"-15"20"-5697,-45 65-178,58-82-446,0 0 0,0 0-1,0 0 1,1 0 0,-1 0-1,1 0 1,0 1 0,0-1-1,0 0 1,1 1 0,-1-1 0,1 1-1,0-1 1,0 1 0,0-1-1,0 1 1,0-1 0,1 1-1,0-1 1,0 0 0,0 1 0,0-1-1,0 0 1,0 0 0,1 0-1,0 1 1,-1-2 0,1 1-1,1 0 1,-1 0 0,4 4 0,1-2-10,0 0 1,-1 0 0,2 0 0,-1-1 0,0 0-1,1-1 1,0 1 0,0-2 0,0 1 0,9 1 0,2-1 12,0 0 1,0-2 0,0 0 0,0-1 0,20-3 0,-37 3-22,1-1 1,0 1-1,0-1 0,-1 0 1,1 0-1,-1 0 1,1 0-1,-1-1 0,1 1 1,-1 0-1,1-1 1,-1 0-1,0 0 0,0 1 1,0-1-1,0 0 1,0-1-1,-1 1 0,1 0 1,-1 0-1,1-1 1,-1 1-1,0-1 0,0 1 1,0-1-1,0 0 0,1-3 1,0-6 178,0-1 1,-1 0 0,-1 1-1,0-22 1,-1 27-20,0-1-19,0 0 0,-1 0-1,1 1 1,-2-1 0,1 0 0,-1 1-1,-1 0 1,1 0 0,-1 0 0,0 0 0,-1 0-1,1 1 1,-2-1 0,1 1 0,0 1-1,-1-1 1,-10-6 0,13 10-165,-1 0-1,1 0 1,-1 1 0,1 0-1,-1 0 1,0 0 0,0 0 0,0 0-1,0 1 1,-4-1 0,-43 3-2391,39-1 1190,-22 5-3826,6 6-3970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1 576,'0'0'16082,"1"17"-15666,-1 32 16,1 71 977,0-100-1230,0-1 0,2 1-1,9 36 1,-10-52-166,-1 0-1,0 0 1,1 0-1,0 0 0,0-1 1,0 1-1,0 0 1,0-1-1,1 0 0,0 1 1,-1-1-1,1 0 1,0-1-1,1 1 1,4 3-1,-2-3-156,0-1 0,0 0-1,0 0 1,0-1 0,0 1 0,0-1 0,0-1-1,1 1 1,9-2 0,-11 1-309,0 0 0,0 0 0,0-1-1,0 0 1,0 0 0,0 0 0,0-1 0,0 0 0,0 0-1,-1 0 1,1 0 0,-1-1 0,7-4 0,27-21-6404</inkml:trace>
  <inkml:trace contextRef="#ctx0" brushRef="#br0" timeOffset="1">78 140 7603,'0'0'10245,"120"-36"-10245,-56 22-1921,0-1-1952,-7 3-1746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132 236 5955,'0'0'9209,"-20"16"-8294,-63 55-210,80-69-680,1 1 1,0-1 0,-1 0 0,1 1 0,0 0-1,0 0 1,0 0 0,1-1 0,-1 2-1,1-1 1,0 0 0,-1 0 0,1 0-1,1 1 1,-1-1 0,0 0 0,1 1-1,0-1 1,0 0 0,0 1 0,0-1 0,0 1-1,2 5 1,0 4 89,-2-11-109,0-1-1,1 0 1,-1 1-1,0-1 1,1 0 0,0 1-1,-1-1 1,1 0-1,0 0 1,0 0-1,-1 1 1,1-1-1,0 0 1,0 0-1,0 0 1,0 0-1,1-1 1,-1 1 0,0 0-1,0 0 1,0-1-1,1 1 1,-1-1-1,0 1 1,1-1-1,-1 1 1,1-1-1,-1 0 1,3 1-1,6 0 19,0 0 0,1-1 0,11 0 0,-10 0 21,-7 0-27,0 0-1,0 0 1,0 0-1,1-1 1,-1 1-1,0-1 1,0 0-1,0-1 0,0 1 1,0-1-1,-1 0 1,1-1-1,0 1 1,-1-1-1,0 0 1,1 0-1,-1 0 1,-1 0-1,1-1 1,0 0-1,-1 1 1,1-1-1,-1-1 1,0 1-1,-1 0 1,1-1-1,-1 1 1,4-11-1,-4 9 90,-1-1-1,1 0 0,-1-1 1,0-8-1,-1 11 590,-1 28-617,1-19-81,0 1-1,0 0 1,1-1 0,-1 1-1,1 0 1,0-1-1,0 1 1,4 7-1,-3-9 3,0 0 0,0 0 0,0 0 0,1 0 0,-1 0-1,1-1 1,0 0 0,0 1 0,0-1 0,0 0 0,0 0-1,4 1 1,-1 0-140,0 0 0,0-1 0,0 0-1,1 0 1,-1-1 0,1 1 0,-1-1-1,1-1 1,-1 1 0,1-1 0,-1 0-1,1-1 1,10-1 0,-16 1 46,0 0 1,0 1-1,1-1 0,-1 0 1,0 0-1,0 0 1,0 0-1,0 0 1,0 0-1,0 0 0,0 0 1,0 0-1,0 0 1,0-1-1,0 1 0,-1 0 1,1-1-1,-1 1 1,1-1-1,-1 1 1,1 0-1,-1-3 0,4-36-808,-4 33 787,1-232-130,-2 124 3542,1 116-3252,0-1 1,0 0-1,0 0 0,0 1 0,0-1 0,-1 0 0,1 0 0,0 0 0,0 1 0,0-1 0,-1 0 0,1 0 0,0 0 1,0 0-1,0 0 0,-1 0 0,1 1 0,0-1 0,0 0 0,-1 0 0,1 0 0,0 0 0,0 0 0,-1 0 1,1 0-1,0 0 0,0 0 0,-1 0 0,1 0 0,0 0 0,-1 0 0,1 0 0,0 0 0,0 0 0,-1-1 0,1 1 1,0 0-1,0 0 0,0 0 0,-1 0 0,1 0 0,0-1 0,0 1 0,0 0 0,-1 0 0,1 0 0,0 0 1,0-1-1,0 1 0,0 0 0,-1 0 0,1-1 0,0 1 0,0 0 0,0 0 0,0-1 0,0 1 0,0 0 0,0 0 1,0-1-1,0 1 0,0 0 0,0 0 0,0-1 0,0 1 0,0 0 0,0-1 0,0 1 0,0 0 0,-5 18 64,1 0-1,0 1 1,1 0-1,1 0 1,1 0-1,2 28 1,-1-29 4,-1 17-121,0-14 239,1 0 0,4 36 0,-3-52-397,-1 0 0,1-1 0,1 1 0,-1 0-1,1 0 1,0-1 0,0 1 0,0-1 0,0 0 0,1 0-1,0 0 1,0 0 0,0 0 0,0 0 0,0-1-1,8 7 1,-7-8-711,0 0 0,0-1 0,0 1 0,0-1 1,0 0-1,0 0 0,0 0 0,0 0 0,5-1 0,18 1-7711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63 864,'0'0'9717,"0"-26"-9394,1 25-385,-1 0 1,1 0 0,-1 0-1,1 0 1,-1 0 0,1 0-1,-1 0 1,1 0 0,0 0 0,0 0-1,0 1 1,-1-1 0,1 0-1,0 0 1,0 1 0,0-1-1,0 0 1,0 1 0,2-1-1,24-7-2940,-12 4 1252,6-3-1110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7892,'0'0'5600,"29"-3"-5112,91-10-387,-106 12-82,0-1 0,0-1-1,25-8 1,-35 9 160,-1 0 0,1 0-1,-1 0 1,1 0 0,-1-1-1,0 1 1,0-1 0,0 0 0,0 0-1,0 0 1,4-7 0,-1-5 1544,0 0 183,-6 15-1875,0 0-1,0 0 1,0 0-1,0 1 1,0-1 0,0 0-1,0 0 1,0 0-1,0 0 1,0 0-1,0 0 1,0 0 0,0 1-1,0-1 1,0 0-1,0 0 1,0 0-1,0 0 1,0 0 0,1 0-1,-1 0 1,0 0-1,0 0 1,0 0-1,0 0 1,0 1-1,0-1 1,0 0 0,0 0-1,0 0 1,1 0-1,-1 0 1,0 0-1,0 0 1,0 0 0,0 0-1,0 0 1,0 0-1,0 0 1,1 0-1,-1 0 1,0 0 0,0 0-1,0 0 1,0 0-1,0 0 1,0 0-1,0 0 1,1 0-1,-1 0 1,0-1 0,0 1-1,0 0 1,0 0-1,0 0 1,9 57-798,14 71 1637,-16-101-5065,10 28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9636,'0'0'10405,"13"-53"-10405,-13 60-1392,0 25-2914,-5 11-2017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295 191 6195,'0'0'7678,"-18"-12"-6413,-4-3-851,-37-19 1,56 33-365,-1-1-1,1 1 1,-1 0-1,0 1 0,0-1 1,1 0-1,-1 1 1,0 0-1,0 0 1,0 0-1,1 1 1,-1-1-1,0 1 0,0 0 1,1 0-1,-1 0 1,1 0-1,-1 1 1,1-1-1,-1 1 0,1 0 1,0 0-1,0 0 1,0 1-1,0-1 1,-3 4-1,1-3 4,-2 3-1,-1-1 1,1 2-1,1-1 1,-1 1 0,1 0-1,0 0 1,0 0 0,1 1-1,0 0 1,1 0-1,-1 1 1,1-1 0,1 1-1,0 0 1,0 0-1,1 0 1,-2 17 0,3-20-16,1 1 0,0-1 0,0 1 1,1-1-1,-1 1 0,2-1 0,1 10 0,-1-14-24,-1 1 0,1-1 0,-1 1-1,1-1 1,0 0 0,0 1-1,0-1 1,0 0 0,0 0-1,1 0 1,-1-1 0,0 1-1,1 0 1,-1-1 0,1 0 0,0 1-1,0-1 1,4 1 0,12 3 75,1 0 0,0-2 0,0 0 0,0-1 0,0-1 0,35-3 0,-52 2-40,0-1-1,0 0 1,0 0-1,0 0 1,-1 0 0,1 0-1,0-1 1,-1 1-1,1-1 1,-1 1 0,1-1-1,-1 0 1,0 0 0,0 0-1,0 0 1,0-1-1,0 1 1,0-1 0,-1 1-1,1-1 1,1-3 0,4-8 296,-1 1 1,8-28 0,-13 37-269,34-138 1925,-34 139-1966,-1 2-32,0 1 1,0-1-1,0 0 0,0 1 0,0-1 0,0 1 1,0-1-1,0 1 0,1-1 0,-1 1 0,0-1 0,0 1 1,0 0-1,1-1 0,-1 1 0,0-1 0,1 1 1,-1-1-1,1 0 0,0 1-59,-1 14-515,0 67 619,0-80-5,1-1-1,1 0 1,0-1 0,0 0 0,-1 1 0,1-1 0,0 0 0,-1 1-1,1-1 1,-1 0 0,1 0 0,-1 0 0,0-1 0,1 1 0,-1 0-1,0 0 1,0-1 0,0 1 0,0-1 0,0 1 0,1-3 0,4-3 49,65-78 82,-60 73-180,1 0-1,1 1 1,0 0-1,22-13 0,-34 23-3,0 0 1,1 0-1,-1 0 0,0 0 0,1 0 0,-1 1 0,1-1 0,-1 1 0,1-1 0,-1 1 0,1 0 0,-1-1 0,1 1 0,-1 0 0,1 0 0,0 0 0,-1 0 0,1 0 0,-1 1 0,1-1 0,-1 0 0,1 1 0,-1-1 0,1 1 0,-1-1 0,1 1 0,-1 0 0,0 0 0,1-1 0,-1 1 0,0 0 0,0 0 0,0 0 0,0 1 0,1-1 0,-1 0 0,1 2 0,2 5-48,0-1-1,-1 1 1,1 1-1,-2-1 0,4 14 1,-2-6 57,10 27-1,-3 1 0,-2 1 0,-1-1 0,1 64 0,-9-108 207,2-5 94,21-45-57,1 2 1,55-82-1,-61 106-164,0 0-1,1 1 1,1 1-1,2 1 1,0 1-1,44-31 1,-63 50-80,1-2-23,0 1-1,-1 0 1,2-1-1,-1 2 1,7-3-1,-10 3 16,0 1 0,0 0 1,0 0-1,0 0 0,0 0 0,0 0 1,-1 0-1,1 0 0,0 0 0,0 0 0,0 0 1,0 0-1,0 1 0,0-1 0,0 0 1,0 1-1,-1-1 0,1 0 0,0 1 0,0-1 1,0 1-1,-1 0 0,1-1 0,0 1 1,-1 0-1,1-1 0,0 1 0,-1 0 0,1 0 1,-1-1-1,1 1 0,-1 0 0,0 0 1,1 0-1,0 1 0,5 21-558,0 0-1,-1 0 1,-1 0 0,0 31-1,-2 102-4767,-3-91 1274,1 14-4070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2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55 280 3858,'0'0'8620,"-9"1"-7249,-26 4-5,24-2 116,12-2 5,20 1-516,188-10-87,-14-14-522,806-66 392,-495 49-200,-384 29-265,122-28 1,-243 38-285,89-23 445,-79 20-178,-1-2-1,0 1 1,1-1 0,-1-1 0,15-10 0,-24 15-199,-1 1 1,1-1 0,0 0-1,0 1 1,0-1 0,0 0-1,-1 0 1,1 0 0,0 1-1,-1-1 1,1 0-1,0 0 1,-1 0 0,0 0-1,1 0 1,-1 0 0,1 0-1,-1 0 1,0-1-1,0 1 1,0 0 0,1 0-1,-1 0 1,-1-1 0,1 1-266,-17 4-1641,-1 1 0,0 1 0,1 0 0,-24 11 1,32-12 882,-47 17-6235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3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64 357 1809,'0'0'5840,"-1"4"-4682,-6 16 341,7-20-1390,-1 0-1,1 0 1,0 1-1,0-1 1,0 0-1,0 1 1,0-1-1,0 0 1,-1 0-1,1 1 1,0-1 0,0 0-1,0 0 1,0 0-1,-1 1 1,1-1-1,0 0 1,0 0-1,-1 0 1,1 0-1,0 0 1,0 1-1,-1-1 1,1 0 0,0 0-1,-1 0 1,1 0-1,0 0 1,0 0-1,-1 0 1,1 0-1,0 0 1,-1 0-1,1 0 1,0 0 0,0 0-1,-1 0 1,1 0-1,0 0 1,0 0-1,-1-1 1,1 1-1,0 0 1,0 0-1,-1 0 1,1 0-1,0-1 1,0 1 0,-1 0-1,1 0 1,0-1-1,-9-8 486,5 2-361,0 0 1,0 0-1,0 0 1,1 0 0,0-1-1,1 0 1,-3-13 0,2 2 69,1 0 1,1-23 0,2 37-275,-1 0 0,1 0 1,0 0-1,0 0 1,0 0-1,0 0 1,1 0-1,0 1 1,0-1-1,1 1 0,-1-1 1,1 1-1,0 0 1,0 0-1,0 0 1,0 0-1,1 1 1,6-6-1,-4 5-33,-1 0 0,1 0 0,1 0-1,-1 1 1,0 0 0,1 1 0,-1-1 0,1 1 0,0 0 0,0 1-1,-1 0 1,1 0 0,10 0 0,-7 0-34,0 2-1,1-1 0,-1 1 1,14 4-1,-20-4 33,0 1-1,0-1 0,0 1 1,0 0-1,0 0 1,0 1-1,-1-1 0,1 1 1,-1 0-1,0 0 0,0 0 1,0 0-1,4 5 1,5 12-8,0 0 0,-1 0 0,-1 1 0,-1 1 0,-1-1 0,0 1 0,-2 1 1,-1-1-1,4 38 0,-8 8 1551,-1-85-286,-1-32-1129,0 9 73,7-65-1,-4 91-172,1 1 0,0-1-1,1 1 1,0 0 0,1 1 0,0-1-1,1 1 1,13-21 0,-13 24-36,-1 1 0,2 0 0,-1 0 0,1 1 0,0 0 0,1 0 0,0 0 0,0 1 0,0 0 0,1 1 0,0 0 0,0 0 0,0 1 0,0 0 0,1 0 0,-1 1 0,1 1 0,0 0 0,0 0 0,16-1 0,-24 4 3,1-1 0,-1 0-1,1 0 1,0 1 0,-1 0-1,1-1 1,-1 1-1,1 0 1,-1 0 0,1 0-1,-1 1 1,0-1 0,0 1-1,0-1 1,1 1 0,-1 0-1,-1-1 1,1 1-1,0 0 1,0 0 0,-1 1-1,1-1 1,-1 0 0,0 0-1,2 4 1,1 5-19,0-1 0,-1 0 0,0 1 0,2 20 0,-1 17 16,-1 80 1,-4-75 0,0-32-130,-1-1 0,-8 36 0,0-9-2086,6 0-3381,4-20-1500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37 3282,'0'0'9329,"-14"-6"-7867,-62-24 2887,86 31-4252,1 0 0,0 1 0,0 0 0,-1 1 0,1 1 0,-1-1 0,0 2 0,10 5 0,14 4 150,304 111 642,-317-117 1504,-27 14-2311,-21 6-52,-48 37 0,20-18 7,-201 173-128,272-220-11341,15 0 1873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3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23 3330,'0'0'9324,"-7"1"-8286,-27 1 1829,6 0 2301,56-2-4853,12-1-157,1-2 1,43-10-1,-70 8 1192,-5-1-4514,-41 32-15474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5074,'0'0'11478,"27"22"-10422,5-18 369,10 1-993,7 0-240,1-5-160,6 0-32,3 0-752,3 0-1521,2 0-1857,-8 0-2705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41 80,'0'0'11448,"-11"-2"-9791,-36-8-507,35 5-333,16 3 62,39-5 1,0 2 0,48 0-1,-32 3-279,-15-1-8,-41 3-333,-21 0-213,-265 0-9,282 0 510,1 252-670,1-251 155,1 0-1,-1-1 1,1 1-1,0-1 1,-1 1-1,1-1 1,0 0-1,-1 0 1,1 1-1,0-1 1,0 0-1,-1-1 1,4 1 0,0-1 118,9 0-14,1-1 0,-1-1 1,0 0-1,0-1 0,0-1 0,23-10 0,-16 6-94,43-11 1,-48 16-48,1 2-1,0-1 1,-1 2 0,1 0-1,18 2 1,-28 0-7,1 0 1,0 1-1,0-1 1,-1 1-1,1 1 1,-1-1 0,0 2-1,0-1 1,0 1-1,0 0 1,0 0-1,10 9 1,-9-6-3,-1-1 1,-1 1-1,1 0 1,-1 0-1,0 1 1,-1 0 0,0 0-1,0 0 1,-1 0-1,0 1 1,0 0-1,-1 0 1,0 0-1,-1 0 1,0 1-1,0-1 1,-1 0-1,0 1 1,-1-1-1,0 12 1,0-19 11,-1 0 0,1-1 0,-1 1 0,1 0 0,-1 0 0,0 0 0,0-1 0,1 1 0,-1 0 0,-1-1 0,1 1 0,0-1 0,0 1 0,0-1 0,-1 0 0,1 1 0,-1-1 0,1 0 0,-1 0 0,1 0 0,-1 0 0,0 0 0,1 0 0,-1-1 0,-2 1 0,-6 3 10,0-1 1,0-1-1,-15 2 1,16-3-7,-27 3-113,-69-2 0,62-2-2930,53-8-5597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7299,'0'0'5563,"0"-21"-3581,4-66-675,-4 85-1256,0 0 0,0 0 0,1 0 0,-1 0 0,1 0 0,-1 0 0,1 0 0,-1 0 0,1 0 0,0 1 0,0-1 0,0 0-1,0 0 1,0 1 0,3-3 0,-3 3-30,0 1-1,0-1 0,0 1 1,0-1-1,0 1 1,0-1-1,1 1 0,-1 0 1,0-1-1,0 1 0,0 0 1,1 0-1,1 0 1,2-1 20,3 0-34,-1 0 0,1 1-1,0 0 1,-1 0 0,1 0-1,12 3 1,-17-2-18,0 0 0,1 0 1,-1 0-1,0 1 0,0-1 0,0 1 1,0 0-1,0 0 0,0 0 0,-1 0 1,1 0-1,0 1 0,-1-1 0,0 1 1,0-1-1,3 5 0,1 4-4,0 0 0,-1 0 0,-1 1-1,0 0 1,0 0 0,-1 0 0,-1 0 0,2 21 0,-2 11 34,-3 46 1,0-77-8,-3 24 11,4-35 24,-1 0 0,1 0 1,-1 0-1,0 0 0,0 0 0,0-1 0,1 1 0,-2 0 0,1-1 0,0 1 1,0-1-1,0 1 0,-1-1 0,1 1 0,-1-1 0,-1 1 0,1-6 3635,1-12-3639,1 15 202,1-14-189,0 0 0,1 1 1,0-1-1,1 1 0,1 0 0,1 0 1,0 0-1,0 1 0,1 0 0,1 0 1,0 0-1,13-17 0,-8 13-52,1 1 0,1 0 0,0 0 0,1 1 0,1 1 0,24-17 0,-29 23-18,1 1 0,0 0-1,0 1 1,0 1 0,1 0 0,0 0 0,0 1 0,0 1 0,0 0 0,1 1 0,13 0 0,-23 1 0,0 1 1,0 0 0,-1 0-1,1 1 1,0-1 0,-1 1-1,1-1 1,0 1 0,-1 1-1,1-1 1,-1 0 0,1 1-1,-1 0 1,0-1 0,0 1-1,0 1 1,0-1-1,0 0 1,0 1 0,0-1-1,-1 1 1,0 0 0,1 0-1,-1 0 1,0 0 0,0 0-1,-1 1 1,1-1 0,1 6-1,4 6-1,-1 1-1,-1 1 0,-1-1 0,0 1 0,-1 0 0,1 20 0,-5 105-19,-1-127-425,0 0 1,-1 1-1,-1-1 1,-1 0-1,0-1 1,-1 1-1,-12 21 1,11-21-1118,-17 36-5971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4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13 864,'0'0'7028,"14"-12"-4931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48 368,'0'0'6777,"2"-4"-5849,-1 3-694,0-1 0,0 0 0,0 0 0,0 0 0,0 0 0,0 0 0,0-1 0,-1 1 0,1 0 0,-1-3 0,0 4-209,0 0 1,0 1 0,-1-1-1,1 0 1,0 0 0,0 0-1,-1 1 1,1-1 0,-1 0-1,1 1 1,-1-1 0,1 0-1,-1 1 1,1-1 0,-1 0-1,1 1 1,-1-1 0,0 1-1,1-1 1,-1 1 0,0 0-1,0-1 1,1 1 0,-1 0-1,0-1 1,0 1 0,1 0-1,-1 0 1,0 0 0,0-1-1,0 1 1,0 0 0,1 0-1,-1 0 1,-1 1 0,-13-2 1,0 0 1,1 1-1,-22 3 1,31-2-24,-1 0 1,1 0 0,0 1-1,1-1 1,-1 1 0,0 1 0,0-1-1,1 1 1,0-1 0,-1 1 0,1 1-1,0-1 1,-4 5 0,4-4 2,0 1-1,0 0 1,0 1 0,1-1 0,0 0 0,0 1 0,0 0 0,0 0 0,1 0-1,0 0 1,-1 8 0,0 4 82,2 0 0,0 30-1,1-45-68,0 0 17,0 0 0,0 0 0,0 1 0,1-1 0,0 0 0,-1 0 0,1-1 0,0 1 0,0 0 0,1 0 0,-1 0-1,1-1 1,-1 1 0,1-1 0,0 1 0,0-1 0,0 1 0,0-1 0,1 0 0,-1 0 0,0 0 0,1-1 0,-1 1 0,6 2 0,5 2-21,0-1-1,1-1 1,-1 0-1,20 2 1,-20-3-1425,0 0 0,21 7-1,-21 0-3317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4578,'0'0'12206,"8"-7"-9496,-5-14-396,-1 20-1379,-1 14-958,1 88 143,-2-101-111,0 0 0,0 0 0,0 0 0,1 0 0,-1 0 0,0 0 0,0 1 0,0-1 0,0 0 0,0 0 0,0 0 1,0 0-1,0 0 0,0 0 0,0 0 0,0 0 0,0 0 0,0 1 0,0-1 0,0 0 0,0 0 0,1 0 0,-1 0 0,0 0 0,0 0 0,0 0 1,0 0-1,0 0 0,0 0 0,0 0 0,0 0 0,1 0 0,-1 0 0,0 0 0,0 0 0,0 0 0,0 0 0,0 0 0,0 0 0,0 0 0,1 0 0,-1 0 1,0 0-1,0 0 0,0 0 0,0 0 0,0 0 0,0 0 0,0 0 0,0 0 0,0 0 0,1-1 0,-1 1 0,0 0 0,0 0 0,0 0 0,0 0 1,0 0-1,0 0 0,0 0 0,0 0 0,0 0 0,0 0 0,0-1 0,0 1 0,0 0 0,0 0 0,0 0 0,0 0 0,6-7 117,-2-12-119,-1 1 0,-1-1-1,0-31 1,-1 20-661,-25 105 576,17-57 64,0 0 1,2 1-1,0 0 0,-4 33 0,9-4-3945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4402,'7'0'17925,"19"0"-14630,-26-1-3323,0 1 0,0 0 0,0 0 0,0 0-1,0 0 1,0 0 0,0 0 0,0 0 0,0 0 0,0 0-1,0 0 1,0-1 0,0 1 0,0 0 0,0 0-1,0 0 1,0 0 0,0 0 0,0 0 0,0 0 0,0 0-1,0 0 1,0 0 0,0-1 0,0 1 0,0 0 0,0 0-1,0 0 1,0 0 0,0 0 0,1 0 0,-1 0-1,0 0 1,0 0 0,0 0 0,0 0 0,0 0 0,0 0-1,0 0 1,0 0 0,0 0 0,0 0 0,0 0-1,1 0 1,-1 0 0,0 0 0,0 0 0,0 0 0,0 0-1,0 0 1,0 0 0,0 0 0,0 0 0,0 0-122,-1 0 1,1 0 0,-1 0-1,1 0 1,-1 0 0,1 0-1,-1 0 1,1 0-1,-1 0 1,1 0 0,-1 0-1,0 0 1,1 1 0,0-1-1,-1 0 1,1 0 0,-1 1-1,1-1 1,-1 0 0,1 1-1,-1-1 1,-32 37-9949,21-22 2262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386 161 1393,'0'0'9820,"6"-8"-8630,22-26-69,-27 32-924,0 0 0,0 0 1,1 0-1,-1-1 1,-1 1-1,1 0 1,0 0-1,0-1 0,-1 1 1,1 0-1,-1-1 1,0 1-1,0-1 1,0 1-1,0 0 0,0-1 1,-1-2-1,0-5 289,1 7-461,-1 1 0,1 0 0,-1 0 0,0 1 0,0-1 1,1 0-1,-2 0 0,1 0 0,0 0 0,0 1 0,0-1 1,-1 1-1,1-1 0,-1 1 0,0-1 0,1 1 0,-1 0 0,0 0 1,1 0-1,-1 0 0,0 0 0,-4-1 0,-4-3-12,0 1 0,-1 0 0,-11-1-1,12 2-12,-1 1 0,0 0-1,0 1 1,0 0 0,0 0-1,0 2 1,0-1 0,0 1-1,1 1 1,-1 0 0,0 0-1,0 1 1,1 1 0,0 0-1,0 0 1,0 1 0,0 0-1,1 1 1,-1 0 0,1 0-1,1 1 1,-1 0 0,-12 15-1,11-11-3,1 1-1,0 0 1,1 0 0,1 1-1,0 0 1,0 1-1,-7 23 1,11-27 3,0 1-1,0 0 1,1 0 0,1-1 0,0 1-1,1 0 1,0 0 0,0 0-1,1 0 1,0 0 0,4 11 0,-3-15 9,1-1 0,0 0 0,0 0 1,1 0-1,-1 0 0,1-1 1,0 1-1,1-1 0,0 0 0,-1 0 1,2-1-1,-1 1 0,0-1 0,1 0 1,11 6-1,2 0 62,1-2-1,-1 1 1,39 9-1,-20-9 770,0-2-1,0-2 1,76 1-1,-112-6-757,1 0 0,-1 0 0,1-1 0,-1 0 0,1 1 0,-1-1 0,0 0-1,1 0 1,-1 0 0,0 0 0,0-1 0,0 1 0,0-1 0,0 1 0,0-1 0,0 0 0,0 0 0,-1 0 0,3-3 0,9-9 98,-12 14-230,10 0-8120,-3 0 1805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 9220,'0'0'8876,"0"-5"-8548,0-10-19,0 32-134,0 40 243,-2 5 57,1-25-281,1-1 0,8 62 0,-7-94 301,0-7-196,1-13-107,-1-26-175,-1-183 1389,-1 297-1668,-1-19 254,6 53 0,-2-95-977,1 0 0,0 0 0,4 13 0,-2-10-2462,1 4-5437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2785,'0'0'4792,"-3"2"-4043,2-2-595,-1 1-1,1 0 0,0-1 0,0 1 0,0 0 0,-8 7 7010,31-5-5998,556 13 249,-393-18-234,-184 2-786,-33 0-16025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19 3025,'0'0'7897,"2"-3"-6851,9-13 1921,-25 21-2687,-104 65-86,16-8 23,-34 19 463,121-70-521,0 0 0,1 1 0,0 0 0,1 2 0,1-1 0,-16 23 0,23-30 35,0 0 1,-1 0 0,0-1 0,-13 10-1,-4 3 143,-39 35 3539,64-53-3866,-1 0 0,1 1 0,-1-1 0,0 1 0,1 0 0,-1-1 0,1 1 0,-1 0 0,0 0 0,0 0 0,0 0 0,1 0 0,-1 0 0,0 0 0,1 1 0,-2-1-5,246 251-208,-18 21 105,-54-62-2701,-58-78-1984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4770,'0'0'11259,"-3"1"-9813,3-1-1417,0 0 0,0 0 0,0 0 0,0 0 0,0 0 0,0 0 0,0 0 0,0 0 0,-1 0 0,1 0 0,0 0 1,0 0-1,0 0 0,0 0 0,0 0 0,0 0 0,0 0 0,0 0 0,0 0 0,-1 0 0,1 0 0,0 0 0,0 0 0,0 0 1,0 1-1,0-1 0,0 0 0,0 0 0,0 0 0,0 0 0,0 0 0,0 0 0,0 0 0,0 0 0,0 0 0,0 0 0,0 1 0,0-1 1,0 0-1,0 0 0,0 0 0,0 0 0,0 0 0,0 0 0,0 0 0,0 0 0,0 1 0,0-1 0,0 0 0,0 0 0,0 0 0,0 0 1,0 0-1,0 0 0,0 0 0,0 0 0,0 0 0,0 0 0,0 1 0,0-1 0,0 0 0,0 0 0,0 0 0,1 0 0,-1 0 1,0 0-1,0 0 0,0 0 0,0 0 0,13 2 773,29-2-786,-27 0 180,322 0-1469,-334 0 1182,23 3-2506,-26-3 2414,1 0 1,-1 1-1,1-1 0,0 0 0,-1 1 0,1-1 0,-1 1 1,1-1-1,-1 1 0,0-1 0,1 1 0,-1-1 1,1 1-1,-1-1 0,0 1 0,0-1 0,1 1 1,-1 0-1,0-1 0,0 1 0,0 0 0,1-1 0,-1 1 1,0 0-1,0-1 0,0 1 0,0 0 0,0-1 1,0 1-1,-1 0 0,1-1 0,0 1 0,0-1 0,-1 2 1,-5 18-4893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4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6675,'0'0'11813,"-21"0"-10564,50 0-657,25 0-512,13 0 64,8 2-144,-1 8-528,-7-3-1409,0-2-2497,-5-5-2593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22 151 464,'0'0'7836,"-2"-21"-5857,0-9-1199,-2-16 100,-7-7 7295,10 66-7463,0 20-1070,1 391-368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4 8308,'0'0'8518,"2"-3"-7534,-10 4-716,-26 15 187,0 2 1,-43 30 0,11-6 129,-230 144 812,-231 132 1011,520-314-2452,-1 1-589,25-7-664,51-11-2332,38-5-3422,-36 12 608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39 6723,'0'0'9388,"-6"-7"-8350,-21-18-184,23 19-505,9 5-98,9 1-149,260 12 1322,-379-13-1123,45 2-327,-164-1 114,224 0-24,-2 24 350,-1-1 0,-1 1 0,-1-1 0,-1-1 0,-11 26 0,7-19-424,2 1 1,-9 47-1,16-37 1440,8-41-1443,-1 1 1,0-1-1,0-1 1,10-2-1,12-3-63,28 1 29,101 2 1,-106 5 24,-41-2 9,0 2-1,0-1 1,-1 1 0,1 1-1,0 0 1,-1 0 0,13 5-1,-17-5 6,-1 0-1,0 1 0,0-1 0,0 1 0,0 0 1,0 0-1,-1 0 0,1 1 0,-1-1 0,0 1 1,0 0-1,0 0 0,-1 0 0,1 0 1,-1 0-1,3 9 0,-2-1-17,0-1 1,-1 0-1,-1 1 0,0-1 1,0 1-1,-1-1 0,-2 17 1,2-26 25,-1 0 0,1 0 0,-1 0 1,1 0-1,-1 0 0,0 0 1,0 0-1,0 0 0,0 0 1,0-1-1,0 1 0,0 0 0,0 0 1,-1-1-1,1 1 0,-1-1 1,0 0-1,1 1 0,-1-1 1,0 0-1,1 0 0,-1 0 0,0 0 1,0 0-1,0 0 0,-4 0 1,-5 2 8,-1 0 1,1-1 0,-20 1 0,26-3-12,-161 3-1319,115-3-6194,37 0-249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0 816,'0'0'7086,"-20"6"-6000,-67 20 8606,97-25-7609,24 0-3448,-29-1 2118,71 1-367,84-3 1295,-159 2-1629,0 0 0,-1 0 0,1 0 1,0 0-1,0-1 0,-1 1 0,1 0 0,0-1 0,-1 1 0,1 0 0,-1-1 0,1 1 0,0-1 0,-1 1 0,1-1 1,-1 1-1,2-2 0,-2 2-98,0-1 0,1 1 1,-1-1-1,1 1 0,-1-1 1,1 1-1,0-1 0,-1 1 1,1-1-1,-1 1 0,1 0 1,0 0-1,-1-1 0,1 1 1,0 0-1,-1 0 0,1 0 1,0-1-1,-1 1 0,2 0 1,19 0-6849,-8 0-501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85 4290,'0'0'9575,"4"-14"-8310,-1 3-965,-1 0 1,3-22-1,-5 33-285,0-1 0,0 0 0,0 1 0,0-1 0,0 0-1,-1 1 1,1-1 0,0 0 0,0 1 0,-1-1 0,1 0-1,0 1 1,-1-1 0,1 1 0,-1-1 0,1 1 0,0-1-1,-1 1 1,1-1 0,-1 1 0,0-1 0,1 1 0,-1 0-1,1-1 1,-1 1 0,1 0 0,-1-1 0,0 1 0,1 0-1,-1 0 1,-1 0 0,-22-1 242,16 2-186,4-1-67,-1 0 0,1 0 0,0 1 0,0 0-1,0-1 1,0 2 0,0-1 0,1 0 0,-1 1-1,0 0 1,0 0 0,1 0 0,-1 0 0,1 0-1,0 1 1,0-1 0,0 1 0,0 0 0,0 0-1,0 0 1,1 1 0,0-1 0,-1 1 0,1-1-1,-2 6 1,0 2-4,0-1 1,1 0-1,0 1 0,1 0 1,0 0-1,1 0 0,0 0 0,1 17 1,0-24 5,1 0 1,-1 0-1,1 0 1,0 0-1,0-1 0,0 1 1,0 0-1,1-1 1,0 1-1,-1-1 1,1 1-1,1-1 1,-1 0-1,4 5 0,-1-3 23,0-1-1,1 1 0,-1-1 0,1 0 0,0 0 0,0-1 0,11 5 0,-1-2 46,1 0-1,0-1 1,1-1 0,-1-1-1,30 2 1,39-4 1230,-85-1-1290,0-1-1,0 1 0,0-1 0,0 1 0,0-1 1,0 0-1,0 1 0,0-1 0,0 0 0,0 0 1,0 1-1,0-1 0,-1 0 0,1 0 1,0 0-1,0-2 0,11-10-2036,1 6-1701,-2-2-2186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2161,'0'0'9332,"-24"12"-8686,-6 2-203,-35 25 0,63-38-407,-1 1 0,1 0 0,0 0 0,0 0 0,0 0 0,0 0 0,0 0 0,0 1 0,1-1 0,-1 1 0,1-1 0,0 1 0,-1-1 0,1 1 0,1 0 0,-1 0 0,0 0 0,0-1 0,1 1 1,0 0-1,0 0 0,0 0 0,0 0 0,0 0 0,0 0 0,1 2 0,0 8 140,-1-7-115,0-1 0,0 0 0,1 0 0,0 1 0,0-1-1,0 0 1,1 0 0,-1 0 0,1 0 0,0 0-1,1-1 1,4 7 0,-3-5-17,1 0 0,0-1-1,0 0 1,1 0 0,0 0 0,0-1-1,0 0 1,8 4 0,-4-3-13,-1 0 0,1-1-1,1 0 1,-1-1 0,0 0 0,1-1-1,11 1 1,75 1 299,-80-4-207,-14 0-56,1 0 0,-1 0 0,0 0 0,0-1 0,1 1 0,-1-1 0,0 0 0,0 0 0,0 0 0,0 0 0,0 0 0,0-1 0,0 0 0,0 1 0,-1-1 0,1 0 0,0 0 0,-1 0 0,0-1 0,1 1 0,-1-1 0,0 1 0,0-1 0,-1 0 0,1 1 0,0-1 0,-1 0 0,0 0 0,0 0 0,0 0 0,0-1 0,0 1 0,0 0 0,-1 0 0,0 0 0,0-6-1,1 3 16,-1 1-1,0-1 0,0 0 1,-1 0-1,1 1 0,-1-1 0,-1 0 1,1 1-1,-1-1 0,0 1 0,0 0 1,-6-10-1,1 5-59,0 0-1,-1 1 1,0 0 0,-1 0 0,-10-7 0,15 12-131,-7-6 227,-1 1-1,-23-15 0,32 22-363,-1 0 0,0 0 0,0 0 1,0 1-1,0-1 0,0 1 0,-1 0 0,1 1 0,0-1 1,0 1-1,-1 0 0,1 0 0,0 0 0,-8 1 0,11-1-88,0 1-1,0-1 1,0 0-1,-1 1 1,1-1-1,0 1 1,0-1-1,0 1 1,0 0-1,0-1 1,0 1-1,-1 1 1,-7 15-6427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9124,'0'0'8263,"4"11"-7930,1 4-183,0 1-1,-1 0 0,-1 1 1,2 28-1,-5 145 1668,1-193-1747,0 0 0,-1 0 0,1 0 0,0 0 0,0 0 0,0 0 0,1 1 0,-1-1 0,1 0 0,0 1 0,-1-1 0,5-3 0,30-31 99,-28 30-149,17-16 29,2 1 1,0 1-1,2 1 1,0 2-1,44-21 0,-72 38-51,0 1-1,0-1 0,0 1 1,0-1-1,0 1 0,0-1 1,0 1-1,0 0 0,0 0 1,0-1-1,0 1 0,0 0 0,0 0 1,0 0-1,0 0 0,0 0 1,0 0-1,0 0 0,0 1 1,0-1-1,0 0 0,0 1 1,0-1-1,0 0 0,2 2 1,-2 0-17,0 0 1,1 0-1,-1 0 1,0 0 0,0 0-1,0 0 1,-1 0-1,1 1 1,0 3-1,1-1 46,4 18 0,1 0-1,1-1 0,2 0 0,0 0 0,25 39 0,-29-53-16,0 0-1,1 0 1,0 0-1,0-1 0,1 0 1,-1-1-1,2 1 1,-1-2-1,1 1 1,0-1-1,0 0 1,0-1-1,1 0 1,-1-1-1,1 0 0,16 3 1,-14-3 6,-1-2-1,1 1 1,0-2-1,-1 0 1,1 0-1,0-1 1,-1 0-1,1-1 1,-1 0-1,1-1 1,-1 0-1,0-1 1,0 0-1,0-1 1,-1 0 0,15-10-1,2-4 10,0-2 0,-1-1 0,0-1 0,-2-1 0,-1-1 0,-2 0 0,20-31 0,-37 50-21,-1 1 0,1-1 0,-2 0 0,1 0 0,-1-1 0,1 1 0,-2-1 0,1 1 0,-1-1 0,0 1 0,0-1 0,-1 0 0,0 0 0,0 1 0,-1-8 0,0 11-10,0 1 0,0-1 0,0 1 0,-1-1 0,1 1 0,-1-1 0,1 1 0,-1 0 0,0 0 0,0 0 0,0 0-1,0 0 1,0 0 0,0 0 0,-1 1 0,1-1 0,0 1 0,-1 0 0,1-1 0,-1 1 0,-4-1 0,3 1-8,0-1-1,0 1 1,0 0 0,0 0 0,0 1-1,0-1 1,0 1 0,0 0 0,-1 0 0,1 0-1,0 1 1,0-1 0,0 1 0,-6 2-1,8-2 3,1 0-1,-1 0 0,1 0 0,-1 0 0,1 1 1,-1-1-1,1 0 0,0 1 0,0-1 0,0 1 1,0 0-1,0-1 0,0 1 0,0 0 1,0-1-1,1 1 0,-1 0 0,1 0 0,-1 0 1,0 2-1,-1 42-79,2-37 66,-1 10 15,2 0 1,0 0 0,1-1 0,0 1-1,9 26 1,-8-33-87,18 62-195,-19-67-57,-1 0 0,0 1-1,0-1 1,-1 1 0,0-1 0,0 1-1,-1-1 1,-2 8 0,3-14 39,-1 1 0,1-1 0,-1 0 0,0 0 0,0 0 0,1 0 1,-1 0-1,0 0 0,0 0 0,0 0 0,0 0 0,0 0 0,-1 0 0,1-1 0,0 1 1,0 0-1,0-1 0,-1 1 0,1-1 0,0 1 0,-1-1 0,1 0 0,-2 1 0,2-1 91,-16 3-8174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 8196,'0'0'10487,"0"-10"-10257,2-16-178,-2 41 166,-6 70 507,-20 299 1196,26-374-1933,0-4-2,0 0-1,0 1 1,1-1-1,-1 0 1,1 0-1,3 8 1,-3-12-51,0 0-1,0 0 1,0 0-1,0 0 1,0 0 0,1-1-1,-1 1 1,1 0-1,0-1 1,-1 1 0,1-1-1,0 0 1,0 1-1,0-1 1,0 0 0,0 0-1,0 0 1,0 0-1,0-1 1,5 2 0,4 0-835,0 0 0,0 0 0,22-1 0,10-5-4627,-9-8-2920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8116,'0'0'9508,"163"-12"-8467,-82 12-897,-1 5-144,0 5-176,-2 4-2322,-6 0-2432,-8-4-3522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474 100 6915,'0'0'4680,"-31"-17"-1959,31 17-2721,-134-66 2241,126 63-2085,1 1 1,0-1-1,0 1 1,-1 0-1,1 1 1,-1-1 0,1 2-1,-13-1 1,10 2-74,-1 0 1,1 0 0,0 1 0,-1 1 0,1 0-1,1 0 1,-1 1 0,0 0 0,1 1 0,0 0 0,0 0-1,0 1 1,1 1 0,-1-1 0,2 1 0,-1 0 0,1 1-1,0 0 1,0 0 0,1 0 0,0 1 0,1 0 0,0 0-1,0 1 1,1-1 0,0 1 0,1 0 0,0 0-1,1 0 1,-3 20 0,4-19-74,1-1-1,0 0 1,0 0-1,1 0 1,3 17-1,-2-22-7,0 1-1,0-1 1,0 0-1,0 0 1,1 0-1,0 0 1,0 0-1,0-1 0,1 0 1,-1 1-1,7 4 1,-3-2-38,1-1 0,1 1 0,-1-2 0,1 1 0,0-1 1,0-1-1,1 0 0,-1 0 0,1-1 0,0 0 0,0 0 0,0-1 1,0-1-1,0 1 0,1-2 0,-1 0 0,11 0 0,-16-1 37,1 0-1,0-1 0,-1 1 1,1-1-1,-1 0 1,0 0-1,0-1 1,0 0-1,0 0 1,0 0-1,0 0 0,-1-1 1,1 0-1,-1 0 1,0 0-1,0 0 1,-1 0-1,1-1 1,-1 0-1,3-6 0,0 1 252,-1 1-1,0-1 0,-1 0 0,0-1 0,0 1 0,-1-1 0,0 1 1,-1-1-1,-1 0 0,1-11 0,-2 21 216,1 9-515,4 14-93,0 0 1,18 41-1,7 7-3649,-26-61 2837,5 13-3585,-3-10-1804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89 174 9588,'0'0'9399,"-11"17"-8385,-38 57 80,45-66-987,0 0 0,0 0-1,1 0 1,0 0 0,0 0 0,1 1 0,0-1-1,1 1 1,0 0 0,0 0 0,0-1 0,2 13-1,-1-8-59,0-12-41,0 0-1,1 0 0,-1 0 1,0 0-1,0 0 0,1 0 1,-1 0-1,1 0 0,-1 0 1,1 0-1,-1 0 0,1 0 0,-1-1 1,1 1-1,0 0 0,0 0 1,-1-1-1,1 1 0,0 0 1,0-1-1,0 1 0,-1-1 1,1 1-1,0-1 0,0 1 1,0-1-1,0 0 0,0 1 1,0-1-1,0 0 0,0 0 1,0 0-1,0 0 0,0 0 1,2 0-1,5 0 46,1 0 0,0-1 0,10-1 0,-17 1-38,7-1 5,1 0 0,-1-1 0,0-1 1,0 1-1,0-1 0,0-1 1,-1 0-1,0 0 0,11-9 1,10-10 60,27-31 0,-34 33-68,-18 18-16,8-4-142,-5 24-31,-7-14 172,4 7-55,0 1 0,0 0 0,1-1 0,1 0 0,-1 0 0,1-1 0,1 1 0,-1-1 0,2-1 0,-1 1 0,1-1 1,0 0-1,0-1 0,1 0 0,0-1 0,0 1 0,0-2 0,1 1 0,-1-1 0,1-1 0,0 1 0,0-2 0,1 0 1,-1 0-1,0 0 0,1-2 0,-1 1 0,1-1 0,12-2 0,-19 1 47,0 0 0,-1 0 0,1 0 1,-1-1-1,0 0 0,1 1 0,-1-1 0,0 0 0,0-1 0,0 1 0,0 0 1,-1-1-1,1 0 0,-1 0 0,1 1 0,-1-1 0,0-1 0,0 1 1,0 0-1,-1 0 0,1-1 0,2-6 0,2-9 28,0 0 1,6-38-1,-12 55-15,6-44 259,-3 0 1,-4-79 0,-2 92 265,2 31-456,1 1 1,-1-1-1,1 1 0,-1-1 1,0 1-1,1-1 0,-1 1 1,0 0-1,0-1 0,0 1 1,0 0-1,0-1 0,0 1 0,-1 0 1,1 0-1,0 0 0,0 0 1,-3-1-1,4 2-65,-1 0-1,1 0 1,0 0 0,-1 0-1,1 0 1,0 0 0,-1 0-1,1 0 1,0 0 0,0 0-1,-1 0 1,1 0 0,0 0-1,-1 0 1,1 1 0,0-1-1,0 0 1,-1 0 0,1 0-1,0 0 1,0 1 0,0-1-1,-1 0 1,1 0 0,0 0-1,0 1 1,0-1 0,-1 0-1,1 0 1,0 1 0,0-1-1,0 0 1,0 0 0,0 1-1,0-1 1,-1 0 0,1 1-1,0-1 1,0 0 0,0 1-1,0-1 1,-10 37 8,2-1-1,-7 60 0,12-77 52,-1 24-28,1-1-1,2 1 1,4 44-1,-2-81-191,0-1 0,0 0 0,1 1 0,-1-1 0,1 0-1,0 0 1,0 0 0,1 0 0,0-1 0,0 1 0,0-1 0,0 1 0,0-1 0,1 0 0,0 0 0,0-1 0,5 5 0,-2-3-775,0-1 1,0 0 0,1 0 0,-1 0 0,1-1-1,0 0 1,0 0 0,0-1 0,0 0 0,14 1 0,18-2-6683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82 160,'85'-68'969,"-68"54"2117,-31 45-1608,12-21-1295,1-1 0,0 1 0,0-1 0,1 14-1,0-11 1772,0-21-430,1-70 511,28 273-1973,-27-190 1402,2-11-926,2-17-549,-4 19 135,31-112 396,-34 127-517,1 0 0,0 0 0,1 13 0,0 5-49,-1 21-1148,0-18-4114,0-15-2381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5:5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10037,'0'0'10420,"145"-27"-10388,-52 42 64,-12 2-96,-20-3-848,-32-2-2081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 5715,'0'0'10813,"0"-9"-10323,0-15-419,0 15-59,0 15 36,-1 96 1150,-16 126 0,11-197-1124,3-18-180,1 1 1,-1 25-1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3570,'0'0'7793,"7"-22"-6297,22-71-116,-10 18 539,-16 60-1492,1 1-1,0 0 1,10-23-1,-5 18-268,1-1 0,1 1 0,0 1 0,2 0 0,16-19 0,-23 31-159,0 0 1,0 0-1,1 0 0,0 1 0,0 0 1,1 0-1,-1 1 0,1 0 1,0 0-1,0 1 0,0 0 0,1 0 1,-1 1-1,1 0 0,13-1 1,-9 2-70,1 0-1,24 3 1,-33-1 21,0-1-1,0 1 0,-1 1 0,1-1 0,-1 1 0,0-1 0,1 1 1,-1 1-1,0-1 0,0 0 0,6 6 0,-3-1-313,0-1-1,0 1 1,-1 0-1,0 1 0,-1-1 1,1 1-1,-2 0 1,1 1-1,5 14 1,-7-14-597,0 0 0,-1 0 0,0 0 1,-1 0-1,0 1 0,0 8 0,-1 22-5590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 1617,'0'0'9044,"-54"-2"-7956,70 2-335,27 0 607,19 0-15,10 2-801,11 3-48,0 0-496,-6 2 0,-2 0-448,-11 5-1745,-16-2-2529,-13-8-3090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33 368,'0'0'13393,"-8"-6"-12686,3 3-578,-23-15 366,26 17-458,0 0-1,0 0 0,0 0 0,0 1 1,0-1-1,-1 1 0,1 0 0,0 0 1,0-1-1,0 1 0,0 0 0,0 1 1,-1-1-1,1 0 0,0 1 0,-3 0 1,-1 2 33,1 0 0,0 1 1,0-1-1,0 1 1,0 0-1,1 0 0,-1 0 1,1 1-1,-6 8 1,-1 2 90,1 0 0,-8 19 0,7-11-34,2 0 0,0 0 0,2 2 0,0-1 0,-3 29-1,4-3-90,0 80-1,6-125-188,0 1 0,0-1 0,1 1 0,0-1 0,0 0 0,0 1 0,1-1 0,0 0 0,0 1 0,0-1 0,0-1 0,1 1 0,4 6 0,-3-6-312,0-1 0,0 0-1,1 0 1,-1 0 0,1 0 0,0-1-1,0 0 1,0 0 0,1 0 0,-1-1-1,1 0 1,5 2 0,27 5-3999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7299,'0'0'9109,"13"7"-8776,-6-4-281,-3-1-32,0-1-1,-1 1 0,1 0 0,0 0 0,-1 0 0,0 1 0,1-1 0,-1 1 0,0 0 0,0 0 0,-1 0 0,1 0 0,-1 0 0,1 1 0,-1-1 0,0 1 1,0-1-1,-1 1 0,1 0 0,-1 0 0,1 0 0,0 7 0,0 8 157,-1 0-1,-1 1 1,-1-1 0,-4 27-1,4-41-108,0 1 1,-1 0-1,1 0 0,-1-1 0,0 1 0,-1-1 0,1 0 0,-1 1 0,0-1 0,0 0 0,-1-1 0,0 1 0,0 0 0,0-1 1,0 0-1,0 0 0,-1 0 0,-7 4 0,11-7-40,1-1 1,-1 1-1,1-1 0,-1 0 1,1 1-1,-1-1 0,1 0 1,-1 1-1,1-1 0,-1 0 1,0 0-1,1 1 0,-1-1 1,1 0-1,-1 0 0,0 0 1,1 0-1,-1 0 0,0 0 1,1 0-1,-1 0 0,0 0 1,1 0-1,-1 0 0,1 0 1,-1 0-1,0-1 0,1 1 1,-1 0-1,1 0 0,-1-1 1,0 1-1,1 0 0,-1-1 1,1 1-1,-1-1 0,0 0 1,1-1 71,-1 0 0,0-1 0,1 1 1,0 0-1,-1-1 0,1 1 0,0-1 0,1-2 1,-1-2-122,0 2 38,0 0 1,1 1-1,0-1 0,0 0 0,0 1 0,1-1 1,-1 1-1,1-1 0,0 1 0,0 0 0,6-9 1,-2 5-6,1 0 1,-1 1-1,2 0 1,-1 0 0,11-8-1,1 2-12,0 2-1,0-1 0,1 2 1,32-11-1,-39 15-14,2 2 1,-1-1-1,0 2 0,1 0 0,0 1 1,0 0-1,0 1 0,-1 1 1,24 2-1,-35-2 7,0 1 0,-1 0 0,1 0 1,-1 1-1,0-1 0,1 0 0,-1 1 1,0-1-1,0 1 0,0 0 0,0 0 0,0 0 1,0 0-1,-1 0 0,1 0 0,0 0 1,-1 0-1,0 1 0,0-1 0,1 1 0,-1-1 1,-1 1-1,1-1 0,1 5 0,0 6-32,1 0-1,-1 1 0,-1 19 0,0-27 47,-3 104-703,1-97-65,-1-1 1,0 0-1,-1 1 0,0-1 0,-1 0 1,-9 18-1,-4 4-4162,5-4-2132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9540,'0'0'5694,"25"-5"-4512,0-1-962,1 2 1,32-2-1,-53 6-190,-1 1 0,1-1 0,0 1 0,0 0 0,-1 0 0,1 0 0,-1 1 0,1-1 0,-1 1 0,1 0 0,-1 1 0,0-1 0,6 5 0,-3-1 62,-1 1-1,1-1 1,-1 1-1,9 13 1,-9-11-15,-1 0 1,0 0 0,0 1-1,-1-1 1,0 1-1,-1 0 1,5 18-1,-5-6 85,0 1-1,-1 34 0,-3-42-120,0 0-1,-1 0 0,0-1 0,-1 1 0,-1-1 0,-1 1 0,1-1 1,-2 0-1,0-1 0,-1 1 0,0-2 0,-1 1 0,-17 20 0,6-11 0,-1-1 1,-1-1-1,0-2 0,-2 0 0,0-1 0,-32 18 0,49-32-460,-12 9 446,13-2-7072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8020,'0'0'8510,"-22"12"-7240,10-5-1108,-44 24 528,-62 24 0,-195 56 4777,313-111-5350,3 0-127,0 1 0,0-1-1,0 0 1,0 1 0,-1 0 0,1 0-1,0 0 1,0 0 0,-1 0 0,1 0-1,-1 1 1,1-1 0,-1 1 0,0 0-1,1 0 1,1 2 0,5 3-19,67 53-140,88 71-129,-59-38-4717,-60-52 42,1-4-2524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19 7187,'0'0'12118,"-32"-19"-11622,51 19-32,24 0 33,13 0-385,5 0 64,1 0-176,-1 0-48,-10 0-641,-11 7-1408,-16 3-1184,-21 0-1874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6659,'0'0'12230,"182"15"-11830,-112-8-320,7 3-80,11-3-1569,9 0-3041,9-5-5106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4338,'0'0'7158,"-3"-6"-6341,3 6-810,0 0 0,0 0 0,0 0-1,0 1 1,0-1 0,0 0 0,0 0-1,0 0 1,0 0 0,0 0 0,0 0-1,0 0 1,0 0 0,-1 0 0,1 0-1,0 0 1,0 0 0,0 0 0,0 0 0,0 0-1,0 0 1,0 0 0,0 0 0,0 0-1,0 0 1,0 0 0,0 0 0,0 0-1,-1 0 1,1 0 0,0 0 0,0 0-1,0 0 1,0 0 0,0 0 0,0 0 0,0-1-1,0 1 1,0 0 0,0 0 0,0 0-1,0 0 1,0 0 0,0 0 0,0 0-1,-1 90 1411,2 111 781,-1-192-2075,0-5-70,0 0-1,0 0 1,0 0 0,1 0 0,-1 0-1,1 0 1,0 0 0,0 0-1,0 0 1,1 0 0,1 4-1,-1-8-71,-1 1 0,1-1-1,-1 0 1,1 0-1,-1 1 1,1-1 0,-1 0-1,1 0 1,-1 0-1,1-1 1,1 1-1,2-1-307,-1 1 79,1 1-467,-1-1 0,1 0 0,-1 0 0,0-1 0,1 1 0,-1-1 0,0 0 0,1 0 0,-1-1 0,8-3 0,2-6-4084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401 149 3954,'0'0'8473,"-3"-22"-7187,2 7-1095,-2-1 1,0 0-1,-9-27 1,11 41-168,0 0 0,-1-1 0,1 1 0,-1 0 0,1 0 0,-1 0 0,0 1 0,0-1 0,0 0-1,0 1 1,0-1 0,0 1 0,0-1 0,0 1 0,-1 0 0,1 0 0,-1 0 0,1 1 0,-4-2 0,-3 0 42,0 1 0,0 0 0,-16 1 0,9 0-9,-5-1 84,-1 1-1,-31 4 1,45-3-92,1 1 0,-1 0 0,0 0 0,1 1 0,-1 0 0,1 0 0,0 1 0,0-1 0,-12 10 0,12-8-31,0 0 0,1 1 0,-1 0 0,1 0 0,0 1 0,1-1 0,0 1 0,0 1 0,0-1 0,1 1 0,0-1 0,0 1 0,1 0 0,0 1 0,1-1 0,0 0 0,0 1-1,1 0 1,0-1 0,0 1 0,1 16 0,1-20 15,0 0-1,1 1 1,0-1 0,0 0-1,0 0 1,0 0 0,1 0-1,-1 0 1,2-1-1,-1 1 1,0-1 0,1 0-1,-1 0 1,1 0-1,0 0 1,1-1 0,-1 0-1,1 1 1,-1-2-1,1 1 1,5 2 0,10 4 109,0 0 0,0-2 0,1 0 0,22 4 0,2-3 378,1-2 1,0-3 0,58-2 0,-103-1-510,19-2 1029,-9-3-2208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5859,'0'0'8310,"23"11"-7448,2 0-593,44 29 1,-66-38-248,-1 0 0,1 1 1,-1-1-1,1 1 0,-1-1 1,0 1-1,0 0 0,0 0 0,0 0 1,-1 0-1,1 0 0,-1 1 1,0-1-1,0 0 0,0 1 0,0-1 1,0 1-1,-1-1 0,0 1 1,0-1-1,0 1 0,0-1 0,0 1 1,-1 3-1,0 9 34,0-8-19,1 0 0,-2 0 0,1 0 0,-1-1 0,0 1-1,-1 0 1,1-1 0,-2 1 0,1-1 0,-1 0 0,0 0-1,0 0 1,-1-1 0,0 0 0,0 1 0,-1-2 0,-8 9-1,5-7 210,-1 1 0,0-1 0,0-1 0,0 0 0,-1 0 0,1-1 0,-1-1 0,-1 0 0,1 0 0,0-1 0,-17 3 0,76-9 4131,41 4-3957,-14 1-193,44-2 40,-67 0-5920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95 7684,'0'0'4252,"-25"-16"-2086,6 4-1834,7 3-206,1 2 0,-1 0 0,0 0 0,-1 1 0,1 0 0,-1 1 0,0 1 0,-1 0 0,1 0 0,-1 2-1,1 0 1,-20-1 0,18 2 68,0 2-1,0 0 0,0 0 0,0 1 1,-18 6-1,29-7-162,0 0 0,1 1 0,-1-1 0,0 1 0,1 0 0,-1 1 0,1-1 0,0 0-1,-1 1 1,1 0 0,1-1 0,-1 1 0,0 1 0,1-1 0,-1 0 0,1 1 0,0-1 0,0 1 0,0-1 0,1 1 0,-1 0 0,1 0 0,-2 8 0,2-7-9,0 0 0,1 1 1,-1-1-1,1 1 0,1-1 1,-1 1-1,0-1 0,1 1 1,0-1-1,1 0 0,-1 1 1,1-1-1,0 0 0,3 6 1,-1-5-4,0 1 1,1-1 0,-1 0 0,1-1 0,1 1-1,-1-1 1,1 0 0,0 0 0,8 5 0,3 0-4,0-1 1,1-1 0,0-1 0,0 0-1,1-1 1,0-1 0,21 3 0,-15-5 32,0 0 0,0-2 1,43-2-1,-65 0-23,0 1-1,-1-1 1,1 1 0,-1-1-1,1 0 1,-1 0 0,0 0-1,1-1 1,-1 1 0,0 0 0,0-1-1,0 0 1,0 1 0,0-1-1,0 0 1,0 0 0,0 0-1,-1 0 1,1 0 0,-1-1-1,0 1 1,0 0 0,0-1-1,0 1 1,0-1 0,0 1-1,0-1 1,0-3 0,1-7 541,0 0 0,-1-1 0,0-25 0,-1 29 238,-8 168-784,0 10 286,9-81-165,-3 107-55,2-191-87,0 0 0,0 1 0,-1-1-1,1 0 1,-1 0 0,1 1 0,-1-1-1,0 0 1,-1 0 0,1 0 0,0 0-1,-1 0 1,0 0 0,1 0 0,-1-1-1,0 1 1,-1-1 0,-2 4 0,1-4 1,1 0 0,-1 0 0,0 0 0,0-1 0,0 1 0,0-1 0,0 0 0,-1 0 0,1-1 1,0 1-1,0-1 0,-1 0 0,-6-1 0,6 1 5,1 0 0,-1-1 0,0 0 1,1 0-1,-1 0 0,1-1 0,-1 1 0,1-1 0,0 0 1,0 0-1,-1-1 0,1 1 0,-6-6 0,5 3-23,0 0-1,0-1 1,0 1-1,1-1 1,-1 0-1,2-1 1,-1 1-1,-4-10 1,4 4-71,0 0 0,0 0 0,1-1 0,0 1 0,1-1 1,1 0-1,0 0 0,0 1 0,1-1 0,3-16 0,-2 22-70,1 0 0,1 0 1,-1 0-1,1 1 0,0-1 0,0 1 0,1-1 0,0 1 0,0 0 0,1 0 1,-1 1-1,1-1 0,0 1 0,1 0 0,-1 1 0,1-1 0,0 1 1,0 0-1,9-4 0,7-2-1433,0 0 0,0 1 0,1 1 0,36-7 0,3 2-4665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6211,'0'0'7539,"-136"49"-6258,104 3 96,8 11-209,10 2-159,12-2-593,2-3-32,0-5-384,18-7 48,12-9-128,2-6-384,0-9-1905,-5-4-1793,-6-13-4274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0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9652,'0'0'8919,"12"27"-8607,34 92-18,-43-109-226,0 0 0,-1 1 1,0-1-1,0 1 0,-1 0 0,-1-1 1,1 1-1,-3 15 0,1-10 9,1-10-38,0-1 0,-1 1 0,1-1 0,-1 0 1,0 1-1,-1-1 0,1 0 0,-1 0 0,0 0 1,0 0-1,-1 0 0,1 0 0,-1-1 0,0 1 1,-5 5-1,8-10-28,0 0 0,0 1 0,0-1 0,-1 0 0,1 0 1,0 1-1,0-1 0,0 0 0,0 0 0,0 0 0,-1 0 1,1 1-1,0-1 0,0 0 0,0 0 0,-1 0 0,1 0 0,0 0 1,0 1-1,0-1 0,-1 0 0,1 0 0,0 0 0,0 0 1,-1 0-1,1 0 0,0 0 0,0 0 0,0 0 0,-1 0 0,1 0 1,0 0-1,0 0 0,-1 0 0,1 0 0,0 0 0,0 0 0,-1 0 1,1 0-1,0-1 0,0 1 0,0 0 0,-1 0 0,1 0 1,0 0-1,0 0 0,0-1 0,-1 1 0,1 0 0,0 0 0,0 0 1,0 0-1,0-1 0,0 1 0,0 0 0,-1 0 0,1-1 0,0-16 767,0 12-738,0-1-9,0 0 0,1 0 0,0 0 0,1 0 0,-1 0 0,1 1 0,0-1 0,0 0 0,1 1 0,4-8 0,0 3-13,0 0 1,0 1-1,1 0 0,16-15 1,-5 8-22,1 1 0,1 1 1,0 1-1,33-16 0,-49 26-4,1 1 0,0 0 0,0 0 0,1 0 1,-1 0-1,0 1 0,1 0 0,-1 1 0,10-1 0,-15 1 1,0 1 0,0-1-1,0 0 1,0 1 0,0-1 0,0 1 0,0 0-1,0-1 1,0 1 0,0 0 0,0-1 0,0 1 0,0 0-1,-1 0 1,1 0 0,0 0 0,0 0 0,-1 0 0,1 0-1,-1 0 1,1 0 0,-1 0 0,1 0 0,-1 2 0,10 34-92,-8-27 75,11 47-599,5 56-1,-11 2-6312,-7-78 1341</inkml:trace>
  <inkml:trace contextRef="#ctx0" brushRef="#br0" timeOffset="1">736 1 7812,'0'0'368,"161"36"2369,-60 31 208,-2 20-864,-13 7-400,-30-5-480,-40-7-881,-16-5-80,-40 0-240,-35 5-80,-21 7 32,-14 7-2946,-10 2-3344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12 298 4930,'0'0'4176,"-2"-27"-1877,-7-87-821,9 109-1403,0-1 0,0 1 0,0 0 0,0-1 0,1 1 0,0 0 0,0 0 0,0 0 0,1 0 0,0 0 0,0 0 0,0 0 0,0 0 0,1 1-1,0-1 1,0 1 0,0 0 0,0 0 0,1 0 0,0 0 0,-1 0 0,2 1 0,-1 0 0,0 0 0,0 0 0,1 0 0,6-2 0,4-1-20,0 1 1,0 0-1,1 1 0,0 1 1,0 0-1,24 0 1,-39 3-56,22-2 3,0 1 0,-1 1 1,36 5-1,-52-4-2,1 0 0,-1 1 1,0 0-1,0 0 0,0 0 1,0 1-1,0-1 1,0 2-1,-1-1 0,0 1 1,1-1-1,-1 1 0,-1 1 1,1-1-1,-1 1 0,1 0 1,4 7-1,-2 0 10,-1 0-1,-1 0 1,0 0 0,-1 0-1,0 1 1,0 0 0,-2 0-1,3 24 1,-2 12 55,-4 51-1,0-35 12,1-60-52,0 1 49,1-1 1,-1 1-1,0 0 0,-1-1 0,1 1 1,-1-1-1,-1 1 0,1-1 0,-1 0 0,1 1 1,-1-1-1,-5 8 0,7-13-21,0 0 0,0 0 1,0 0-1,0 0 0,0 0 0,0 0 1,-1 0-1,1 0 0,0 0 0,0 0 0,0 0 1,0 0-1,0 0 0,0 0 0,-1 0 1,1 0-1,0 0 0,0 0 0,0 0 0,0 0 1,0 0-1,0 0 0,0 0 0,-1 0 1,1 0-1,0 0 0,0 0 0,0 0 0,0 0 1,0 0-1,0 0 0,0-1 0,0 1 1,0 0-1,0 0 0,-1 0 0,1 0 0,0 0 1,0 0-1,0 0 0,0 0 0,0-1 1,0 1-1,0 0 0,0 0 0,0 0 0,0 0 1,0 0-1,0 0 0,0 0 0,0-1 1,0 1-1,0 0 0,0 0 0,0 0 0,0 0 1,0 0-1,0 0 0,-1-11 265,-1-8-205,2 0 0,0-1 0,1 1 0,1 0 0,1 0 0,0 0 0,2 0 1,0 1-1,14-33 0,-2 17-50,36-52 0,-45 73-57,2 1-1,0 0 1,0 1-1,1 0 1,0 0 0,25-16-1,-31 24 1,-1 0 0,1 1 0,1-1 0,-1 1 0,0 1 0,0-1-1,1 1 1,10-2 0,-14 3-12,1 0-1,-1 0 0,1 0 1,0 0-1,-1 0 1,1 1-1,-1-1 0,1 1 1,0 0-1,-1 0 1,0 0-1,1 0 1,-1 0-1,0 0 0,1 1 1,-1-1-1,0 1 1,0-1-1,0 1 0,3 4 1,3 5-18,-1 0 1,0 1 0,-1 0-1,0 1 1,-1-1-1,6 23 1,15 83-69,-25-112 92,21 121-2325,-14-73-2053,0 80 1,-8-80-5657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15 4786,'0'0'10138,"8"-4"-9794,18-7-283,-26 12-58,0-1-1,0 1 1,0-1 0,0 1 0,0-1-1,-1 0 1,1 1 0,0-1 0,0 1-1,0-1 1,0 1 0,-1-1-1,1 0 1,0 1 0,-1-1 0,1 1-1,0-1 1,-1 0 0,1 1 0,0-1-1,-1 0 1,1 0 0,0 1 0,-1-1-1,1 0 1,-1 0 0,0 1 0,-65 47 398,16-20 162,0-2 1,-62 22-1,-17 8 554,128-55-1135,-14 6 1636,22-6 1005,12-2-3039,-9 1 412,0 1 1,1 1 0,-1 0-1,0 0 1,0 1-1,-1 0 1,19 9-1,62 40-19,-70-40 23,126 84-871,-51-26-4538,-41-30-671,9-3-3770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 6547,'0'0'9863,"-7"-1"-8716,-22-6-344,22 6 1374,33 3-1261,47-3 1,-24 0-506,239 1-123,-282 0-705,0 0 0,0 0 0,1 0 0,-1 1 0,0 0 0,10 4 0,-14-4 24,0 0 1,0 0-1,0 0 1,-1 0 0,1 0-1,-1 0 1,1 0-1,-1 1 1,1-1-1,-1 1 1,0-1-1,1 1 1,-1-1-1,0 1 1,0 0-1,0 0 1,-1 0-1,1-1 1,0 1-1,-1 0 1,1 0-1,-1 0 1,1 0 0,-1 3-1,1 19-6087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7059,'0'0'12790,"145"0"-12790,-76 0-32,6 0-160,0 4-2513,0-4-3074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380 156 3666,'0'0'5525,"2"-23"-3692,0 3-1434,-2 1 0,-2-37 1,2 54-380,0 0 1,-1 1 0,1-1 0,-1 0 0,1 1 0,-1-1 0,0 1 0,0-1-1,0 0 1,0 1 0,0 0 0,0-1 0,0 1 0,0 0 0,0-1-1,-1 1 1,1 0 0,-1 0 0,1 0 0,0 0 0,-1 0 0,0 1-1,1-1 1,-1 0 0,-2 0 0,-2 0 31,0 0 0,0 0 0,0 1 0,0 0 0,-9 1 0,1 0 62,-3-1-18,0 1 0,0 1 0,0 0 0,0 2 1,1 0-1,-1 0 0,-25 12 0,32-11-45,1-1 0,0 1 0,1 1 0,-1-1 0,1 1 0,0 1 0,1 0 0,-1 0 0,1 0 0,1 1 0,-1 0 0,1 0 0,1 0 0,-6 12 0,8-15-11,1 0-1,0 1 1,0-1 0,1 0 0,-1 1-1,1 0 1,0-1 0,1 1-1,0 0 1,-1-1 0,2 1-1,-1 0 1,1-1 0,0 1-1,0 0 1,3 8 0,-1-7 28,0-1 1,1 1-1,-1-1 1,2 1-1,-1-1 1,1 0-1,-1-1 1,2 1-1,-1-1 1,0 0-1,12 8 1,11 5 144,0-2 1,2 0-1,0-2 0,0-1 1,1-1-1,1-2 1,0-1-1,0-2 1,47 5-1,-18-9-2426,-44-3 276,0-1 1,0-1-1,20-5 1,5-4-5964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88 459 3682,'0'0'7086,"-14"-15"-5961,-40-47-143,52 59-919,0 0-1,0 1 1,0-1-1,0 0 0,0 0 1,1 0-1,0-1 1,0 1-1,-1 0 1,2 0-1,-1-1 0,0 1 1,1 0-1,-1-1 1,1 1-1,0-1 1,0 1-1,1-4 1,0-8 74,-1 6-116,4-94 113,-2 92-126,0 0 1,0 0 0,1 0-1,0 1 1,1-1-1,1 1 1,5-11 0,-7 16-7,3-7-15,2 0-1,15-20 1,-20 29-1,-1 0-1,1 0 0,0 1 1,0-1-1,0 1 0,0 0 1,0 0-1,0 0 0,1 0 1,-1 1-1,0-1 0,1 1 0,0 0 1,-1 0-1,7-1 0,-2 1-325,-1 1-1,1-1 0,0 1 0,0 0 0,-1 1 0,1 0 0,0 0 1,-1 1-1,1 0 0,-1 0 0,1 1 0,-1-1 0,0 2 0,0-1 1,0 1-1,11 9 0,3 11-3309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33 7700,'0'0'12389,"0"-5"-11436,-1-1-657,0-12 2462,3 17-2522,1 0-1,-1 1 1,1-1-1,-1 1 1,1-1 0,-1 1-1,1 0 1,-1 0-1,1 0 1,-1 0-1,6 2 1,-1-2-318,0 1 0,0 0 0,1 0 0,10 4 0,-13-1 69,0-1 0,0 0-1,0 1 1,0 0-1,0 0 1,-1 1-1,0-1 1,0 1-1,0 0 1,-1 0-1,1 0 1,-1 1-1,0-1 1,-1 1-1,1-1 1,-1 1-1,2 7 1,0 5-54,-1 0-1,0 1 1,-1-1 0,-1 28 0,-1-42 58,0 0 1,0 0-1,-1 1 1,1-1-1,-1 0 1,-1 0-1,1 0 1,0 0-1,-1 0 1,0 0-1,0 0 1,0 0-1,0-1 1,-5 6-1,3-4 6,-1 0 0,0-1-1,0 0 1,-1 0 0,1 0-1,-1 0 1,0-1 0,-9 4 0,-9 2 22,0-2 0,-1-1 0,-48 6 0,55-9-8,14-1-5,4-2 23,4 2 48,281 30 235,-200-26-264,-66-5-112,-15-2-34,0 1-1,-1 0 1,1 0-1,-1 0 1,1 0 0,0 1-1,-1 0 1,1-1-1,-1 1 1,5 2-1,-7 1-1043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14583,'0'0'11509,"-3"-14"-11093,22 19-5522,0 9 1488,2-4-2961,-5-10-4626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6883,'0'0'5656,"-24"13"-4626,8-5-822,5-4-90,1 1 1,0 1-1,0-1 0,0 1 0,1 1 0,0 0 1,0 0-1,1 1 0,0 0 0,0 1 0,1-1 1,0 1-1,1 1 0,-1-1 0,-5 14 1,-2 16 413,1 1 1,1 1 0,-9 68 0,12-37-19,2 93-1,7-155-496,0 1 0,1-1 0,0 0 1,1 0-1,0 0 0,1 0 0,0 0 0,0 0 0,6 11 0,-5-13-29,1-1-1,0-1 1,0 1 0,0-1 0,1 0 0,-1 0-1,2 0 1,-1-1 0,1 0 0,-1 0-1,15 7 1,-10-7-308,1 0 0,-1 0-1,1-1 1,0 0 0,0-1-1,16 1 1,4-1-3588,38 0 0,-28-3-3236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 5795,'0'0'8358,"34"-3"-7477,108-8-1,-114 9-274,32 2-1,-29 1-261,-307 2-234,272-3-113,1 0 1,-1 0-1,0 0 1,0 1-1,0-1 1,0 1-1,1 0 1,-1 1-1,0-1 1,1 0-1,-1 1 1,1 0-1,-4 3 1,3-2-10,0 1 1,0 0 0,0 0 0,1 0 0,0 0 0,0 1-1,0-1 1,1 1 0,-4 6 0,1 5 54,0 0-1,0 0 1,2 1 0,0-1-1,1 1 1,1 0 0,1 33-1,0-47-12,0 0-1,0 0 1,1 0-1,-1 0 0,1 0 1,0 0-1,0 0 1,0 0-1,0-1 1,0 1-1,1 0 0,-1-1 1,1 1-1,0-1 1,-1 1-1,1-1 0,1 0 1,-1 0-1,0 0 1,0 0-1,1 0 0,-1 0 1,1-1-1,-1 1 1,1-1-1,0 1 0,0-1 1,-1 0-1,1 0 1,0-1-1,4 1 0,10 3 119,1-2 0,-1 0 0,1-1 0,22-2-1,-15 0 65,8 1-132,42 1 153,-68 0-219,-1 0 0,1 0 0,0 0 1,-1 1-1,0 0 0,1 1 0,-1-1 0,10 7 0,-7-4-20,-1 2 0,1-1 0,-1 1 0,0 0 1,-1 1-1,0-1 0,0 2 0,7 9 0,-10-11-1,0 1 0,-1-1 0,0 1-1,0-1 1,0 1 0,-1 0 0,0 0 0,-1 0 0,1 0 0,-2 0 0,1 9-1,-1-14 1,0 0-1,0 0 0,0 0 0,0 0 0,-1 0 1,1 0-1,-1 0 0,0 0 0,1 0 0,-3 3 1,2-5 10,0 0 0,0 0 1,-1 0-1,1 0 0,0 0 1,-1 0-1,1 0 0,-1 0 1,1 0-1,-1-1 0,1 1 1,-1-1-1,1 1 0,-1-1 0,1 0 1,-1 1-1,0-1 0,1 0 1,-1 0-1,-2 0 0,-162-1-1843,139-3-1727,5-3-2140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9444,'0'0'4261,"0"25"-3445,-1 12-341,3 115 1590,2-73-1160,1 35 3139,-4-126-3958,1 0 1,0-1-1,0 1 0,1 0 1,0 0-1,1 1 0,1-1 0,0 1 1,1 0-1,0 0 0,0 0 1,1 1-1,14-16 0,-11 14-102,0 1 0,1 0 0,1 1 0,0 0 0,0 1 0,0 0 0,2 1 0,-1 0 0,1 1 1,28-10-1,5 8-65,-44 8 70,0 1-1,0 0 1,-1 0-1,1 0 1,0 0-1,0 1 1,-1-1-1,1 1 1,0 0-1,-1-1 1,1 1-1,-1 0 1,1 1-1,-1-1 1,4 3-1,-1 0-3,-1 1-1,0 0 0,0 1 0,-1-1 1,1 1-1,-1-1 0,0 1 0,3 11 1,16 55-80,-21-69 97,8 38-72,-2 0 0,4 62 0,-8 21-4443,-5-87 704,-12-5-1895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1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10005,'0'0'5074,"139"103"-3842,-88-7 257,-11 15-480,-19 0-1,-18-3-256,-3-7-720,-40-10 129,-22-6-161,-12-8-97,-4-10-639,0 0-2625,-2-6-4963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36 864,'0'0'6241,"-2"-1"-5601,-3-3 79,1 2 0,-1-1 0,0 0 0,-1 1 0,1 0 0,0 0 0,-1 0 0,-6 0 0,-46-8 1382,46 8 1443,36 1-2394,-21 1-1335,65 4 536,0 3 1,74 18 0,-37-6-140,8 1 160,133 17 560,-227-35 211,-45-3-776,-86-4-494,-120-21 0,-14-2-411,150 19 346,95 10 197,1-1-1,-1 0 1,1 0 0,-1 0-1,1 0 1,0 0-1,-1 0 1,1 0 0,-1 0-1,1-1 1,-1 1 0,1 0-1,-1 0 1,1 0 0,-1 0-1,1-1 1,0 1 0,-1 0-1,1 0 1,0-1 0,-1 1-1,1 0 1,-1-1-1,1 1 1,0 0 0,0-1-1,-1 1 1,1 0 0,0-1-1,-1 0 1,1 1 56,547 7-178,-501-7 122,28 3-42,-68-2 32,-5 0 357,2-2-2506,-3 1 2128,0 0 1,0 0-1,0 0 1,0 0 0,0 0-1,0 0 1,0 0-1,0 0 1,1 0-1,-1 1 1,0-1-1,0 0 1,0 0-1,0 0 1,0 0 0,0 0-1,0 0 1,0 0-1,0 0 1,0 0-1,0 1 1,0-1-1,1 0 1,-1 0 0,0 0-1,0 0 1,0 0-1,0 0 1,0 0-1,0 1 1,0-1-1,0 0 1,0 0 0,0 0-1,0 0 1,0 0-1,0 0 1,-1 1-1,1-1 1,-8 7-1292,-14 4-2019,6-7-2782,2-3-3817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336 177 7571,'0'0'4266,"3"-22"-2121,6-71-867,-9 91-1249,0 0-1,1 1 1,-1-1-1,0 0 1,-1 0-1,1 0 1,0 0-1,-1 1 1,1-1-1,-1 0 1,1 0-1,-1 1 1,0-1-1,1 1 1,-1-1-1,0 0 0,0 1 1,0-1-1,-1 1 1,1 0-1,0-1 1,0 1-1,-1 0 1,1 0-1,-1 0 1,1 0-1,-1 0 1,0 0-1,1 0 1,-1 1-1,0-1 1,1 0-1,-1 1 1,0 0-1,0-1 1,1 1-1,-1 0 1,-2 0-1,-6-2 54,-4-2-42,0 1 0,0 1 1,-1 0-1,1 1 0,-1 1 0,1 0 0,-1 1 1,1 1-1,-16 3 0,22-3-36,1 0-1,0 0 1,0 1-1,0 0 1,1 0-1,-1 1 1,1 0-1,-1 0 1,1 0-1,0 1 1,1 0-1,-1 0 1,1 1-1,0-1 1,1 1-1,-1 0 1,1 0-1,0 1 1,-4 9-1,4-6 4,1 1-1,0-1 1,1 1 0,0 0-1,0 0 1,1 0 0,1 0-1,0 1 1,3 18 0,-3-26-2,1 0 1,0 0-1,0-1 1,0 1-1,0 0 1,1-1 0,-1 1-1,1-1 1,0 0-1,0 1 1,0-1-1,0 0 1,1 0-1,2 2 1,1 0 20,-1 0 1,1-1 0,0 0-1,0 0 1,0 0-1,14 5 1,2-2 265,1 0 0,0-1 1,33 3-1,-1-5 1557,-55-4-1657,24 9-19174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10069,'0'0'7398,"7"14"-7284,-1-3-60,0-1 9,0 1 0,-1-1 0,-1 1 0,1 0 0,-2 1 0,1-1 0,2 23 0,-4-11 62,-1-1 0,-2 25 0,1-41-110,-1 1 1,0-1-1,-1 0 1,1 1-1,-1-1 1,0 0-1,0 0 1,-1 0-1,0-1 1,0 1-1,0-1 1,-5 6-1,-2 0-17,1-1 0,-2 1-1,0-2 1,-17 13 0,23-18 325,-1-1 1,0 1-1,-1-1 0,1-1 0,0 1 1,-1-1-1,1 0 0,-1 0 1,0-1-1,1 0 0,-11 1 1,201 0 173,2 1-6306,-119-3-2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10517,'0'0'9108,"32"-21"-9108,19 21 0,-1 2-112,-1 5-240,-9 1-913,-11-1-768,-10 2-640,-8 1-769,-11 2-831,0 3 223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1313,'0'0'4514,"-35"0"507,-35 0-1505,185 0-1139,-115 13-5648,0-13 3077,0 1 0,0 0-1,0 0 1,0-1 0,0 1-1,1 0 1,-1 0 0,0-1 0,0 1-1,0 0 1,1 0 0,-1-1-1,0 1 1,1 0 0,-1-1 0,1 2-1,19 10-4802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5426,'0'0'8500,"126"2"-8292,-73-2 113,9 0-289,5 0-16,5 0-16,0 0-689,3 0-1312,-14 0-1696,-12 0-2002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6035,'0'0'8692,"13"34"-8532,38-12-208,16-6 48,13 1-2417,0-5-2321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9220,'0'0'11181,"2"-10"-10551,-1 6-525,4-22 178,-1 21-154,1 16 18,12 83 549,-5 0-1,1 186 1,-13-278-953,0-1 0,0 0 1,0 1-1,0-1 0,0 0 1,0 1-1,1-1 0,-1 0 1,0 1-1,1-1 0,-1 0 1,1 0-1,-1 1 1,1-1-1,0 0 0,-1 0 1,1 0-1,0 0 0,0 0 1,0 0-1,0 0 0,1 1 1,1-1-647,-1 0 1,1 0-1,-1 0 0,1-1 1,-1 1-1,1-1 1,-1 1-1,1-1 0,0 0 1,3 0-1,20 0-6695</inkml:trace>
  <inkml:trace contextRef="#ctx0" brushRef="#br0" timeOffset="1">594 303 8516,'0'0'9300,"-24"22"-8582,-161 147 885,91-82-908,24-24-553,-61 71 0,126-127-405,0-1-1,0 1 0,1 0 1,-4 8-1,5-8-969,0 0 1,1 0-1,0 0 1,-2 12 0,1 9-4752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41 10805,'0'0'9484,"-2"-5"-9081,-8-16-328,10 21-76,0 0 1,0 0-1,0-1 0,-1 1 1,1 0-1,0 0 1,0 0-1,0 0 0,0 0 1,0-1-1,0 1 1,0 0-1,0 0 0,0 0 1,0 0-1,0-1 0,0 1 1,0 0-1,0 0 1,0 0-1,0 0 0,0-1 1,0 1-1,0 0 1,1 0-1,-1 0 0,0 0 1,0 0-1,0 0 1,0-1-1,0 1 0,0 0 1,0 0-1,0 0 1,1 0-1,-1 0 0,0 0 1,0 0-1,0 0 0,0-1 1,0 1-1,1 0 1,-1 0-1,0 0 0,0 0 1,0 0-1,0 0 1,0 0-1,1 0 0,-1 0 1,0 0-1,0 0 1,0 0-1,0 0 0,1 0 1,-1 0-1,0 0 1,0 0-1,0 0 0,0 0 1,0 1-1,1-1 0,-1 0 1,0 0-1,0 0 1,0 0-1,0 0 0,0 0 1,1 1-1,60 13-2,7 1 62,87-7 245,-159-11-130,-13-5-199,-1 1 1,-1 1 0,1 1-1,-1 1 1,0 0-1,-19-1 1,-122-1 3153,160 22-3203,-6 208 143,6-223 606,28-2-707,36-7-1,-37 4-6,36 0-1,32 4-88,-94 0 122,0 1 0,0-1 0,0 0-1,0 0 1,0 1 0,0-1 0,0 1 0,0-1 0,0 1 0,0-1-1,0 1 1,-1 0 0,1-1 0,0 1 0,0 0 0,0-1 0,-1 1 0,1 0-1,-1 0 1,1 0 0,0 0 0,-1 0 0,0 0 0,1 0 0,-1 0-1,1 0 1,-1 0 0,0 0 0,0 1 0,2 36-229,-2-28 243,0-7-8,-1-1 0,1 1-1,0 0 1,-1 0 0,0 0 0,0-1 0,0 1-1,0 0 1,0-1 0,0 1 0,-1-1 0,1 1-1,-1-1 1,1 1 0,-1-1 0,0 0 0,0 0-1,0 0 1,0 0 0,-1 0 0,1-1-1,0 1 1,-4 1 0,-6 3-4,-1-1 1,1 0-1,-25 6 0,33-10 5,-203 40-2921,163-34 1310,-60 7-5065,-1-11-6304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 3618,'0'0'7283,"-23"-2"-5359,-7-3-1341,8 2 136,0 1 0,-32 0-1,68 3 558,1 1 0,26 8 0,-19-4-807,34 4-1,61-7 869,-69-3-2528,1 1-4280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6611,'0'0'9148,"-5"2"-8934,2 0-206,0 0 1,0 0-1,0 1 1,0-1 0,1 0-1,-1 1 1,1 0 0,0-1-1,0 1 1,0 0-1,0 0 1,0 0 0,1 1-1,-1-1 1,1 0-1,0 1 1,0-1 0,0 1-1,0-1 1,0 6 0,-2 14 69,1-1 0,2 26 0,0-39-24,0-1-24,1 1 0,-1-1 0,2 0 0,-1 0-1,1 0 1,1 0 0,-1-1 0,1 1 0,1-1 0,-1 1 0,8 10-1,-4-9-11,0 0 0,1 0 0,0 0 0,1-1-1,-1 0 1,1-1 0,17 11 0,-14-10 1,0-2-1,1 1 1,0-2 0,0 0 0,0 0-1,0-1 1,1-1 0,-1 0-1,1-1 1,0 0 0,0-1 0,0-1-1,0 0 1,19-3 0,-28 2 28,0-1-1,0 1 1,0-1 0,-1 0 0,1 0 0,0 0-1,-1-1 1,1 1 0,-1-1 0,0 0-1,0-1 1,0 1 0,0-1 0,-1 1 0,1-1-1,-1 0 1,0-1 0,0 1 0,0 0-1,-1-1 1,0 0 0,0 1 0,0-1 0,0 0-1,-1 0 1,1 0 0,-1 0 0,-1 0-1,1-8 1,-1 12-33,0 0 0,0 0 1,-1 1-1,1-1 0,0 0 0,-1 1 0,1-1 0,0 0 0,-1 1 1,1-1-1,-1 1 0,1-1 0,-1 0 0,1 1 0,-1-1 0,1 1 1,-1 0-1,0-1 0,1 1 0,-1-1 0,0 1 0,1 0 0,-1 0 1,0-1-1,1 1 0,-1 0 0,0 0 0,0 0 0,1 0 0,-1 0 1,0 0-1,0 0 0,1 0 0,-2 0 0,-1 0 21,0 0 0,-1 0 0,1 0-1,0 1 1,0-1 0,0 1 0,-6 2 0,6-1-34,0 0 1,0 1 0,0-1-1,0 1 1,0 0 0,0 0-1,1 0 1,0 0-1,-1 0 1,1 1 0,0-1-1,0 1 1,1-1-1,-1 1 1,1 0 0,0-1-1,0 1 1,0 0-1,0 0 1,1 0 0,0 5-1,-1-3 2,1-1 0,-1 1 0,1-1 0,1 1 0,-1-1 0,1 0 0,0 1 0,1-1 0,-1 1 0,1-1 0,0 0 0,0 0 0,0 0 0,1 0 0,5 7 0,0-5 10,0 1 0,0-1 0,1-1 0,0 1 0,0-2-1,0 1 1,1-1 0,0-1 0,0 1 0,15 3 0,-5-3 53,0 0-1,1-2 0,-1 0 1,35 0-1,-50-3 5,0 0-1,0 0 1,0-1 0,0 0-1,0 0 1,0 0 0,0 0-1,0-1 1,-1 0 0,1 0-1,0 0 1,6-5 0,-6 3 41,0 0-1,-1 0 1,0-1 0,1 0 0,-1 0 0,-1 0 0,1 0 0,-1-1 0,5-10-1,-3 3 6,-1-1-1,0 1 1,-1-1-1,0 0 0,-1 0 1,-1 0-1,-1-27 0,-1 31-106,0 0-1,0 0 0,-2 1 1,1-1-1,-1 1 0,0 0 1,-1 0-1,0 0 0,-1 0 0,0 0 1,0 1-1,0 0 0,-1 0 1,-1 1-1,1 0 0,-14-12 0,12 12-113,-1-1-1,0 2 0,0-1 0,-1 1 0,0 0 1,0 1-1,0 0 0,-1 1 0,1 0 0,-1 1 1,0 0-1,0 0 0,0 1 0,-15 0 0,24 2-65,0 0 0,-1 0 0,1 0 0,0 0 0,0 1 0,-1-1 0,1 1 0,0 0 0,0 0 0,0 0 0,0 0 0,0 0-1,0 0 1,0 0 0,0 1 0,1-1 0,-1 1 0,0-1 0,1 1 0,-1 0 0,1-1 0,0 1 0,-2 2 0,-1 4-914,1 0 1,-1 0 0,1 1 0,-3 13-1,5-16 320,-13 46-5441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7988,'0'0'8609,"-1"21"-8014,-16 146 1227,12-126-1102,1 71 1,4-112-714,0 1 1,1-1-1,-1 0 1,0 1 0,1-1-1,-1 0 1,0 0-1,1 1 1,-1-1-1,1 0 1,-1 0-1,0 0 1,1 1 0,-1-1-1,1 0 1,-1 0-1,1 0 1,-1 0-1,0 0 1,1 0 0,-1 0-1,1 0 1,-1 0-1,1 0 1,-1 0-1,1 0 1,-1 0-1,1-1 1,3 1 45,0 0-18,1-1 1,-1 1-1,0-1 1,1 0-1,-1 0 0,0-1 1,0 1-1,0-1 1,0 0-1,4-3 0,38-28 208,-24 17-117,20-18 90,0-1 0,36-41 0,-78 76-214,0 0 1,0 0-1,0 0 1,0 0-1,0 0 1,0 0-1,0-1 1,0 1-1,1 0 1,-1 0-1,0 0 0,0 0 1,0 0-1,0 0 1,0 0-1,0 0 1,0 0-1,1 0 1,-1 0-1,0 0 1,0 0-1,0 0 1,0 0-1,0 0 1,1 0-1,-1 0 1,0 0-1,0 0 0,0 0 1,0 0-1,0 0 1,0 0-1,1 0 1,-1 0-1,0 0 1,0 0-1,0 0 1,0 0-1,0 0 1,0 0-1,0 0 1,1 0-1,-1 1 1,0-1-1,0 0 0,0 0 1,0 0-1,0 0 1,0 0-1,0 0 1,0 0-1,0 1 1,0-1-1,0 0 1,0 0-1,0 0 1,0 0-1,1 0 1,-1 0-1,0 1 1,0-1-1,0 0 0,0 0 1,-1 0-1,1 0 1,2 15-183,-2-10 141,1 10 31,1-1 1,1 1-1,0-1 0,1 0 1,1 0-1,0-1 1,0 1-1,2-1 0,-1 0 1,15 19-1,-15-25 19,0 1-1,0-1 1,1 0-1,0-1 0,1 1 1,-1-1-1,1-1 1,0 0-1,1 0 0,-1 0 1,1-1-1,0 0 1,0-1-1,0 0 1,0 0-1,1-1 0,11 1 1,-9-2 19,0 0 1,1 0-1,16-3 1,-25 2-22,1-1-1,0 0 1,0 0 0,0-1 0,-1 1-1,1-1 1,-1 0 0,1-1-1,-1 1 1,0-1 0,5-4 0,4-5 9,-1 0 0,-1-2 0,0 1 0,-1-1 0,-1-1 0,0 0 0,-1 0 0,0-1 0,-1 0 0,-1 0 0,-1-1 0,0 1 0,-1-1 0,-1 0 0,0 0 0,-1-26 0,-1 41-23,-1 0-1,0 0 0,0 0 1,-1 0-1,1 0 0,0 0 0,-1 1 1,1-1-1,-1 0 0,1 0 0,-1 0 1,0 0-1,0 1 0,0-1 1,0 0-1,0 1 0,0-1 0,-2-1 1,2 2-4,-1 1 1,1-1 0,-1 0-1,1 1 1,-1-1 0,1 1-1,-1 0 1,1 0 0,-1-1-1,0 1 1,1 0-1,-1 0 1,1 0 0,-1 1-1,0-1 1,1 0 0,-1 1-1,1-1 1,-1 1 0,1-1-1,-1 1 1,1 0 0,0-1-1,-3 3 1,-1 0-12,0 1 1,-1 0-1,2 0 0,-1 0 1,0 1-1,1-1 1,0 1-1,0 1 0,0-1 1,0 0-1,1 1 1,0 0-1,-4 11 0,2-3 2,1-1-1,0 1 0,1 0 1,0 0-1,-1 22 0,3-21-117,0 0-1,1 0 1,0 0 0,1 0-1,1 0 1,0 0 0,1 0-1,1 0 1,8 19 0,-3-15-994,1-2-1,15 20 1,10 8-5513,-14-22-1857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8756,'0'0'7876,"-13"133"-6420,0-68-655,5-8-273,5 1 32,3-5-384,0-7-96,0-3-80,21-7-160,3-4-1264,-5-8-1826,-11-15-1840</inkml:trace>
  <inkml:trace contextRef="#ctx0" brushRef="#br0" timeOffset="1">0 284 10181,'0'0'5074,"155"-7"-5074,-77 12-192,-11 2-2946,-3-2-3569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39 9236,'0'0'4776,"-30"-7"-2434,-101-20-792,126 26-1483,-1 0 0,1 0 0,0 0 0,-1 1 0,1 0 0,-1 0 0,1 0 0,-1 1 0,1 0 0,0 0 0,-1 0-1,1 0 1,-9 5 0,10-4-10,1 1 0,0-1 0,0 1-1,1 0 1,-1-1 0,1 1-1,-1 1 1,1-1 0,0 0 0,0 0-1,0 1 1,1-1 0,-3 7 0,3-7-32,0 0 1,-1-1-1,1 1 0,1 0 1,-1 0-1,0 0 1,1 0-1,0 0 1,-1 1-1,1-1 1,0 0-1,1 0 1,-1 0-1,0 0 0,1 0 1,0 0-1,0 0 1,0 0-1,2 3 1,-1-3 0,0 0 1,0 0-1,1 0 1,-1 0 0,1-1-1,0 1 1,0-1-1,0 0 1,0 0-1,0 0 1,1 0-1,-1-1 1,6 3 0,10 1 67,-1 0 1,0-2 0,1 0 0,35 0 0,32-2 126,-63-3-157,-22 2-3,0-1 1,-1 1 0,1 0-1,0 0 1,-1 0-1,1-1 1,-1 1 0,1 0-1,-1-1 1,1 1 0,-1 0-1,1-1 1,-1 1 0,1-1-1,-1 1 1,1-1 0,-1 1-1,0-1 1,1 1 0,-1-1-1,0 1 1,0-1 0,1 0-1,-1 1 1,0-1 0,0 1-1,0-1 1,1 0 0,-1-1 413,0 5-731,0 6-169,-1-1-1,0 1 1,0 0 0,-1-1 0,-2 10 0,-14 20-4849,5-17-1828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13 236 64,'0'0'19449,"-1"18"-18361,-1 2-763,-8 112 1117,10-131-1433,0 1 1,0 0-1,0 0 1,1-1-1,-1 1 1,1 0-1,-1-1 1,1 1-1,-1 0 1,1-1-1,0 1 1,0 0-1,0-1 0,0 0 1,0 1-1,0-1 1,0 1-1,0-1 1,1 0-1,-1 0 1,0 0-1,1 0 1,-1 0-1,1 0 1,-1 0-1,1 0 1,-1-1-1,1 1 1,0 0-1,-1-1 1,4 1-1,5 1 21,0-1 0,0 0 0,1-1 0,14-1 0,-6 1 13,-15 0-37,0 0 0,0 1 0,0-2 0,0 1-1,0 0 1,0-1 0,0 0 0,0 0 0,0 0 0,0 0 0,0 0 0,0-1 0,-1 0 0,1 0 0,0 0 0,-1 0 0,4-3 0,-5 4-52,1 1 1,-1-1 0,1 1 0,-1 0 0,1 0 0,-1 0 0,1 0-1,-1 0 1,1 1 0,-1-1 0,4 2 0,15 4-384,-10-2 110,0 0 0,0-1 0,19 2 0,-28-4 269,0-1 0,0 0 0,1 0 0,-1 0 0,0 0-1,0 0 1,0-1 0,0 1 0,0 0 0,0-1 0,0 0 0,0 1 0,0-1 0,0 0 0,0 0 0,-1 0-1,1 0 1,0-1 0,0 1 0,-1 0 0,1-1 0,-1 1 0,1-1 0,-1 1 0,0-1 0,2-2 0,1-6-48,1-1 0,-1 1 1,-1-1-1,0 0 0,1-12 1,7-62-51,-8 50 151,11-121 584,-9 80 2721,-10 116-3327,-14 62 1,1-7 161,16-79-274,-22 118 540,5-70-1805,-8-3-3278,10-28-1435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9828,'0'0'6115,"145"-31"-6739,-97 43-2161,0-7-4627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6243,'0'0'7790,"-11"6"-7622,1-1-160,0 1 1,0 0-1,1 1 0,0 0 1,0 0-1,1 1 0,0 0 1,-8 10-1,8-6 24,0 0 0,1 1-1,1 0 1,0 0 0,1 1 0,0-1 0,1 1-1,1 0 1,0 1 0,1-1 0,0 0 0,1 1 0,1 14-1,0-24-28,1 0 0,0-1 0,0 1 0,0-1 0,0 1 0,1-1 0,0 1 0,0-1 0,0 0 0,0 0 0,1 0-1,0 0 1,-1 0 0,2 0 0,-1-1 0,0 0 0,0 1 0,1-1 0,0-1 0,0 1 0,0 0 0,7 3 0,7 3-591,1-1 0,-1 0 1,2-1-1,18 4 1,6-2-3258,-10-6-1088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12 880,'0'0'9229,"-2"-2"-7927,1 2-1094,-8-6 637,10 3 349,9 2 1065,674 22 1689,-644-18-3653,285 12 2756,-324-15-3225,-1 1 0,0 0 0,0-1 0,0 1 0,1 0 0,-1-1-1,0 1 1,1 0 0,-1-1 0,0 1 0,1-1 0,-1 1 0,1-1 0,-1 1 0,1-1 0,-1 1 0,1-1 0,-1 1 0,1-1 0,0 0 0,0 1 0,31 8-4969,23-2-2373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1473,'0'0'4765,"-24"0"-2428,-51 0-746,26 0 3997,1142 0 2589,-1092 0-7377,-22 4-7552,-11-4 1211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0 5923,'0'0'7371,"-23"16"-6867,-160 121 1388,-42 29 347,-6 4-1039,230-169-1264,-1 1 0,1-1 0,0 0 0,0 0 1,0 1-1,0-1 0,0 1 0,0-1 0,0 1 0,0-1 1,0 1-1,1 0 0,-1 1 0,0-1-255,1-1 1,0 1-1,0-1 1,0 1-1,0-1 0,0 1 1,0-1-1,1 0 1,-1 1-1,0-1 0,1 1 1,-1-1-1,1 0 1,0 1-1,-1-1 0,1 0 1,0 1-1,0-1 0,-1 0 1,1 0-1,0 0 1,0 0-1,1 0 0,-1 0 1,1 1-1,31 15-6270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73 5955,'0'0'11269,"-6"-13"-9967,-17-38-715,19 43-379,3 10-151,3 10-7,0-4 5,1 1 0,1-1 0,0 0 0,0 0 0,0 0 0,1 0 0,0-1 0,1 0 0,10 11 0,10 7 261,31 24 1,-53-45-281,260 181 1491,-82-63-907,-39-10-392,21 14 81,-153-119-266,-5-2 20,0 0 0,1-1 0,0 0-1,0 0 1,0-1 0,10 4 0,-16-7 78,-1-1-923,-1-1 507,0 1 0,0 0 0,0 0 0,0-1 0,0 1 0,0 0 0,-1 0 0,1 0 0,0 0 0,-1 0-1,1 0 1,-1 1 0,1-1 0,0 0 0,-1 1 0,-2-1 0,-8-4-1825,-26-18-6085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62 6771,'0'0'9242,"-28"-12"-8735,-8-4-371,-46-13 0,78 28-114,0 0 0,0 0 0,0 0 0,0 1 0,0 0 0,0 0 0,0 0 0,0 0 1,0 0-1,0 1 0,0 0 0,0 0 0,0 0 0,0 0 0,1 1 0,-1-1 0,0 1 0,1 0 1,-1 0-1,1 0 0,0 1 0,0-1 0,0 1 0,0 0 0,0 0 0,0 0 0,-2 4 0,-1-1 24,-2 3-22,1 0-1,0 0 1,1 0 0,0 1 0,0 0-1,1 0 1,0 1 0,1 0 0,0 0-1,1 0 1,0 0 0,1 0 0,0 1-1,0 11 1,1-14-5,1-1-1,0 1 0,1 0 1,0-1-1,0 1 1,1-1-1,0 1 1,1-1-1,0 0 1,0 0-1,1 0 1,0 0-1,0 0 1,0-1-1,1 0 1,0 0-1,1 0 1,0-1-1,7 7 1,1-1 11,1-1 1,1-1 0,0 0 0,0-1 0,0-1 0,1 0 0,0-2-1,1 0 1,0 0 0,0-2 0,0 0 0,0-1 0,1-1 0,-1-1-1,30-1 1,-41-2-266,0 1-1,0-1 1,1 0 0,-2-1-1,1 0 1,0 0 0,0 0-1,-1-1 1,0 0-1,0 0 1,0-1 0,5-5-1,20-12-3240,0 1-1502,1-3-2183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 5346,'0'0'9706,"-16"9"-9239,6-4-375,3-2-40,0 1 0,0-1 0,0 1-1,-11 9 1,15-10-21,1-1 0,-1 1 0,1 0 0,0-1-1,0 1 1,0 0 0,0 0 0,0 0 0,1 0-1,0 1 1,-1-1 0,1 0 0,0 1 0,0-1 0,1 1-1,-1 5 1,0 9 194,0-1 0,4 26 0,-2-36-172,0-1 0,1 1 0,-1-1 0,2 0-1,-1 0 1,1 0 0,-1 0 0,2 0 0,5 8-1,1-1 10,0-1-1,0-1 1,1 0-1,0 0 1,1-1-1,25 16 1,-31-22-40,1 0 0,-1-1 0,1 0 0,0 0 0,0-1 0,0 1 0,0-2 0,0 1 0,0-1 1,0 0-1,1 0 0,-1-1 0,0 0 0,1-1 0,-1 1 0,14-4 0,-17 2 17,0 0 1,-1 0-1,1 0 1,-1 0-1,0 0 0,1-1 1,-1 0-1,0 1 1,-1-1-1,1 0 0,0-1 1,-1 1-1,0 0 1,1-1-1,-2 1 0,1-1 1,2-4-1,2-6 248,-1-2-1,8-30 1,-7 18-136,-2 1 0,0-1 0,-2-1 1,-2 1-1,-2-35 0,1 61-148,1 0 0,-1 0 0,0 0 0,0 0 0,1 0 0,-1 0 0,0 0 0,-1 0 0,1 0 0,0 1 0,-1-1 0,1 0 0,-1 1 0,1-1 0,-1 1-1,0-1 1,1 1 0,-1 0 0,0 0 0,0 0 0,0 0 0,0 0 0,0 0 0,0 0 0,0 1 0,0-1 0,-3 0 0,-7-1-388,0 0-1,0 1 1,-19 1-1,27 0 135,-17-1-2518,1 2 1,-26 5 0,5 4-5311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6419,'0'0'8457,"1"18"-7264,3 146 1597,-4-113-1648,0-50-1054,14-8 563,-12 5-571,71-62 396,-47 39-458,28-21 1,-45 40-15,0 0 0,0 0 1,0 1-1,1 0 0,0 1 1,0 0-1,18-5 0,-26 9-7,-1-1 0,1 1 0,-1 0-1,1-1 1,-1 1 0,1 0 0,-1 0 0,1 0 0,-1 0-1,1 0 1,-1 0 0,1 1 0,-1-1 0,1 1 0,-1-1-1,0 1 1,1-1 0,-1 1 0,0 0 0,1-1-1,-1 1 1,0 0 0,0 0 0,1 0 0,-1 0 0,0 0-1,0 0 1,0 0 0,0 1 0,-1-1 0,1 0 0,0 0-1,0 1 1,-1-1 0,1 3 0,1 3-15,0 1 1,-1 0-1,0 0 1,0 0-1,-1 13 1,0-6 9,1 178-224,-1-106-4570,0-66-54,5-5-2536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9 7668,'0'0'10767,"-7"-3"-10580,5 2-184,1 0 0,0 1 0,0-1 1,-1 1-1,1-1 0,0 1 0,-1-1 1,1 1-1,-1 0 0,1 0 0,-1 0 0,1 0 1,0 0-1,-1 0 0,1 0 0,-1 0 0,1 0 1,-1 1-1,-1 0 0,1 0 7,1 1 1,0-1-1,0 0 1,-1 1-1,1 0 0,0-1 1,0 1-1,0 0 1,1 0-1,-1-1 0,0 1 1,1 0-1,-1 0 0,1 0 1,-1 0-1,1 0 1,0 0-1,0 2 0,-2 15 79,0 0-1,1 0 0,1 1 1,1-1-1,0 0 1,2 0-1,9 37 0,-11-54-78,4 10 30,0 1-1,-1-1 0,-1 1 1,0 0-1,-1 0 0,1 16 1,-3-28-35,0 0 0,0-1 0,0 1 0,0 0 1,-1 0-1,1-1 0,0 1 0,-1 0 0,1-1 0,-1 1 1,1 0-1,-1-1 0,1 1 0,-1-1 0,1 1 0,-1-1 1,1 1-1,-1-1 0,0 1 0,1-1 0,-1 0 0,0 1 0,1-1 1,-1 0-1,0 1 0,1-1 0,-1 0 0,0 0 0,0 0 1,-1 0-1,-28 3 54,23-3-43,-11 0-1,-1 0 0,-24-3 1,35 1-33,1 1 1,-1-1-1,0-1 1,1 1-1,-1-1 1,1-1 0,-14-8-1,0-2-829,-26-21 1,42 30-303,-1-1 0,1 1 0,0-1-1,0 0 1,-4-7 0,0-7-7176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9204,'0'0'7788,"-2"31"-6542,1-3-940,-1 11 70,-1-1 0,-2 1 1,-12 44-1,4-33-16,3 0-1,2 1 1,-4 85-1,12-133-357,1 0-1,-1 1 1,0-1-1,1 0 1,0 0-1,-1 0 0,1 0 1,1 0-1,-1 0 1,0 0-1,1 0 1,-1 0-1,1-1 1,0 1-1,3 3 1,-1-2-91,0-1 0,0 1 0,0-1 1,1 0-1,-1 0 0,1 0 0,0-1 0,7 3 1,3 0-1131,-1-1 0,1 0 0,1-1 0,-1-1 0,24 1 0,0-3-5120</inkml:trace>
  <inkml:trace contextRef="#ctx0" brushRef="#br0" timeOffset="1">67 407 7732,'0'0'6675,"169"7"-6996,-121 5-2848,-8-7-3122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12 7892,'0'0'2281,"-25"-2"229,-84-8-349,102 10-2021,1 0 0,-1 0-1,0 1 1,0 0 0,0 0-1,1 1 1,-1 0 0,1 0 0,-1 0-1,1 1 1,0 0 0,-9 5-1,5-1 103,1 1-1,1 0 0,-1 0 1,-14 19-1,18-20-131,0 1 0,0-1-1,0 1 1,1 0 0,0 1 0,0-1 0,-3 12 0,6-16-96,0-1 0,0 1 1,1 0-1,-1 0 0,1-1 1,0 1-1,0 0 0,0 0 0,0 0 1,0-1-1,1 1 0,0 0 1,0-1-1,0 1 0,0 0 1,1-1-1,-1 0 0,1 1 0,0-1 1,4 6-1,-1-4-11,1 0 0,0 0 0,0 0 1,1-1-1,-1 0 0,1 0 0,0 0 0,0-1 0,0 0 0,1-1 0,-1 0 0,12 3 1,5-1-93,0-1 1,45 0 0,-59-3 63,1 0 0,0-1 0,-1 0 0,1-1 0,-1 0 0,1 0 0,11-6 0,-17 6 41,0 0 0,0-1 1,-1 0-1,1 0 0,-1 0 1,1-1-1,-1 1 0,0-1 1,-1 0-1,1 0 1,-1-1-1,0 1 0,0-1 1,0 1-1,4-10 0,3-16 603,-6 20 882,-4 31-1190,-1-13-453,-1 60 252,3-23-3101,3-31-1219,5-6-1483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6403,'0'0'6598,"5"13"-6449,-3-10-137,3 10 94,1 0-1,-2 1 1,1-1-1,-2 1 1,4 25 0,-6 68 1718,-2-92 1781,1-18-3568,0-12 142,1 1-1,4-31 1,-4 40-177,0-1 0,1 1 0,0-1 1,1 1-1,-1 0 0,1 0 1,0 0-1,0 0 0,0 1 0,1-1 1,4-4-1,0 2-14,0 0-1,0 0 1,0 1-1,1 0 1,0 0-1,0 1 1,1 0 0,-1 1-1,12-4 1,-5 4-28,0 0 1,0 1 0,0 0-1,0 2 1,20 0 0,-33 1 27,-1 0 0,0 0-1,0 0 1,1 1 0,-1-1 0,0 1 0,0-1 0,0 1 0,0 0-1,0 0 1,0 0 0,0 0 0,0 0 0,0 1 0,0-1 0,3 4-1,-2-2 2,-1 0-1,1 1 0,-1 0 0,1 0 1,-1-1-1,0 1 0,-1 0 0,3 6 0,0 6-100,-1 0-1,0 0 1,1 27-1,-3 60-3991,-1-59-855,0-15 330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7587,'0'0'10909,"1"13"-10127,3 78 555,-4-88-1320,0 0 0,0 0 0,1-1 0,-1 1 0,1 0 0,0 0 1,-1 0-1,1 0 0,1-1 0,-1 1 0,0 0 0,1-1 0,-1 1 0,1-1 0,0 0 1,-1 0-1,1 1 0,0-1 0,1 0 0,-1 0 0,0-1 0,0 1 0,1 0 0,-1-1 1,1 0-1,0 1 0,-1-1 0,1 0 0,0 0 0,0 0 0,3 0 0,10 2 21,0-1 0,1 0 0,-1-1 0,24-2 0,-15 0 33,-16 1-54,0 0-1,0-1 0,0-1 1,-1 0-1,1 0 0,0 0 1,14-7-1,-18 6 6,-1 1 0,1 0 0,-1-1 0,0 0-1,0 0 1,0 0 0,0 0 0,-1-1 0,1 1-1,-1-1 1,0 0 0,0 0 0,0 0 0,0 0 0,3-9-1,-16 58-301,7-32 268,1 1 1,0-1-1,1 1 0,1 21 0,0-34 10,0 1-21,0-1 1,0 1 0,0-1-1,1 1 1,-1 0 0,0-1-1,1 1 1,0-1-1,-1 1 1,1-1 0,0 1-1,0-1 1,0 0-1,0 1 1,0-1 0,0 0-1,0 0 1,0 0 0,0 0-1,1 0 1,-1 0-1,0 0 1,1 0 0,-1 0-1,1 0 1,-1-1-1,1 1 1,-1-1 0,1 1-1,2 0 1,5 0-218,0 1 1,0-1 0,1 0-1,9-1 1,-15 0 174,1 0 11,-1-1-1,1 1 0,-1-1 0,1 0 1,-1 0-1,0-1 0,1 1 1,-1-1-1,0 0 0,0 0 1,0 0-1,0 0 0,-1-1 0,1 0 1,-1 0-1,1 0 0,-1 0 1,0 0-1,0-1 0,0 1 0,-1-1 1,3-4-1,4-8 50,0-1 1,-2 0-1,11-35 0,-17 48 2,7-28 614,-1 0 0,-2-1 0,-1 0 0,-2 0-1,-2-38 1,0 70-237,-1 4-275,-26 78 4,17-55 9,1-1 0,1 1 1,-5 39-1,9-24-294,4 78 1,0-116-134,0-1 0,1 1 0,-1-1 0,1 1 0,-1 0-1,1-1 1,2 5 0,-2-5-76,0-1 1,-1 0-1,1 0 0,0 0 0,0 0 0,0 0 0,0 0 0,0 0 0,0 0 1,0 0-1,1 0 0,-1-1 0,0 1 0,0 0 0,3 0 0,16 3-6364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9396,'0'0'8212,"161"-26"-8116,-46 26-96,-14 0-448,-34 0-2353,-35-5-3890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3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68 5250,'0'0'176,"-157"-67"-560,92 67-2369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5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3881 628 1121,'0'0'6613,"-15"-20"-5804,-47-64 135,59 78-754,-1 1 0,0 0 0,0 0 0,-1 1 1,1 0-1,-1-1 0,0 1 0,-11-6 0,-1-1 433,-22-17 69,-1 1-1,-58-27 0,-91-32 528,135 62-622,-49-19-165,-2 5-1,-191-45 0,209 64-249,18 3-25,-1 3 0,-92-5 1,-455 3 957,601 14-1062,-134 2 182,121 1-180,1 1-1,-1 2 1,-32 8 0,-73 25 157,-184 25 0,291-59-194,1 1 0,-1 1 0,1 1 0,1 2 0,-1 0 0,1 2 0,-36 20 0,2 0 26,-101 37 0,28-15-4,108-42-43,1 1 0,-1 2 0,2 0-1,0 1 1,1 1 0,1 1 0,0 1 0,1 0-1,1 2 1,1 0 0,1 1 0,0 1 0,2 0-1,-21 43 1,-60 182 50,84-209-33,2 1-1,1 0 1,2 0-1,-1 67 1,7-86-8,-1-7-3,1-1 1,0 0-1,1 0 0,0 0 0,1 0 0,1 0 1,6 21-1,13 11-16,1-1 0,3 0 0,1-2 1,53 61-1,-43-62 28,2 0 1,86 66 0,102 50-69,132 48-130,-302-174 38,92 55-426,-80-43 334,141 62 0,-99-67 255,137 27 1,-100-28-30,-103-26 9,-1-1-1,1-3 0,83 2 1,45-6 5,355-18 23,-408 1 51,-2-6 1,171-51-1,-241 53 132,0-3 1,-2-1-1,75-50 1,-50 29 32,-40 24-122,-1-1-1,-2-1 0,34-34 0,71-86 592,-70 71-479,-33 37-63,-1 0 0,35-59 0,-50 69 17,0-1 0,-2 0 1,-1-1-1,-1 0 0,8-34 1,-6-4-8,-2-1 0,-3 0 1,-2-87-1,-5 144-159,-1 0 1,0 0-1,0 0 0,-1 0 1,0 1-1,-1-1 0,1 0 0,-9-13 1,-2-3 13,-23-29 1,4 7 17,22 30-53,-4-8-4,-1 1 1,-25-27 0,35 44-4,0 1 0,-1-1 1,0 1-1,0 1 0,0-1 0,0 1 1,-1 0-1,1 0 0,-1 1 1,0 0-1,0 0 0,0 1 0,-11-3 1,-8 3-772,0 1 0,0 1 0,0 2 0,1 0 0,-1 2 1,-29 7-1,8-2-2661,-26-1-5807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5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4393 297 2193,'0'0'10125,"-27"-18"-9701,-89-56 61,105 67-387,0 1 0,-1 0 0,0 1 0,0 0-1,-1 1 1,-16-3 0,-1 0 20,-524-102 2211,513 103-2219,-116-15 740,-246 1-1,240 19-781,-345 7 304,364 2-256,-216 41 1,251-26-98,-156 28 130,-4-22-19,54-24-51,-337 28 424,519-29-482,-47 14 0,71-15-22,-1 0 1,1 1-1,0 0 1,0 0 0,1 1-1,-1 0 1,1 0-1,0 1 1,-10 10-1,-2 7-3,1 2 0,1 0 0,1 0-1,-22 48 1,29-52-13,1 0 1,1 0-1,1 0 1,1 1-1,0 0 0,-2 28 1,7-34 22,0 0 0,1 0 0,0 1 0,2-1 0,0 0 0,0 0 0,2-1 0,0 1 0,8 21 0,23 36-15,77 121-1,-95-167-14,15 19 26,1 0 1,3-3-1,2 0 0,1-3 0,2-1 0,68 48 0,295 170 45,-279-186-23,3-6 1,2-6 0,169 51-1,419 71 120,-181-93-165,-295-50-8,-32-8 114,353 5 1,-367-35-61,202-1 38,-2-21 361,-347 17-172,89-22-1,-112 20-107,0-2 0,-1-1-1,1-1 1,44-27 0,-1-10 47,-2-2 0,91-91 0,-139 122-75,-2 0-1,0-2 1,-1 1-1,-1-2 1,-1 0-1,21-45 1,5-8 320,-28 55-357,0 0 1,-2-1 0,-1 0 0,11-35 0,-17 37 65,-1 0 0,0 0 0,-2-1 0,-1-22 0,-1-7 101,2 43-238,-1-1 0,0 0 0,-1 0 0,1 1 1,-1-1-1,0 1 0,-1-1 0,-6-11 0,-34-50-26,24 42 11,-19-33 37,-178-244-84,183 266 57,-2 1 0,-62-48 0,-91-46-98,124 93-183,-88-37 0,-75-17-3314,97 41-1157,-53-26-7771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5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37 1505,'0'0'13691,"1"-8"-13403,0 1-239,3-15 115,-4 22-160,0 0 0,0 0 0,0 0-1,0 1 1,0-1 0,0 0 0,0 0 0,0 0 0,0 0 0,0 0 0,0 0 0,0 0 0,0 0 0,0 0 0,0 0-1,0 0 1,0 0 0,0 0 0,0 0 0,0 0 0,0 0 0,0 0 0,0 0 0,0 0 0,0 0 0,0 0 0,0 0-1,0 0 1,1 0 0,-1 0 0,0 0 0,0 0 0,0 0 0,0 0 0,0 0 0,0 0 0,0 0 0,0 0-1,1 17 251,-2-5 17,0 1 0,-1-1 0,-4 13 0,3-13 78,1 0 1,0 1-1,0 13 737,2-31 149,0-17-684,1-1-1,8-41 1,-10 133 67,-9-2-579,-3-2-1,-38 113 1,47-165-42,-6 17-13,2 0-1,-7 50 1,15-78-220,-1 0-1,1 0 0,0 0 0,-1 0 0,0-1 0,1 1 0,-1 0 0,0 0 0,0 0 0,0-1 0,0 1 0,0-1 0,0 1 0,-1-1 0,1 1 0,0-1 0,-2 2 0,1-2-516,0 0 1,0 0-1,0 0 0,0 0 0,0 0 0,0 0 1,-1 0-1,1-1 0,0 1 0,0-1 0,-1 1 1,-3-1-1,-4 0-4997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59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0 663 5507,'5'-21'1083,"47"-276"4434,-47 261-5140,19-105 930,-21 128-1155,1 0 0,0 0-1,1 1 1,0-1 0,1 1-1,1 0 1,0 0 0,8-10-1,-10 17-127,-1 1 0,1 0 1,0 0-1,0 0 0,0 1 0,1 0 0,-1 0 0,1 0 0,0 1 0,-1 0 0,1 0 0,0 0 0,0 1 1,1 0-1,9-1 0,-7 1-41,1 1-1,-1 0 1,0 1 0,1 0 0,-1 0 0,0 1-1,0 0 1,0 0 0,15 7 0,-17-5-43,1 0 0,-1 0 0,-1 1 0,1 0 0,-1 1 0,1-1 0,-2 1 0,1 0 0,-1 1 0,0-1 0,0 1 0,0 0 0,-1 0 0,0 1 0,5 15 0,-5-11-329,0 1 0,-1 0 0,0 1 0,-2-1 0,1 0 0,-1 0 0,-1 1 0,-1-1 0,-2 18-1,1-22-26,0-1-1,0 0 0,0 0 1,-1-1-1,-1 1 0,1 0 0,-1-1 1,-1 0-1,1 0 0,-1 0 1,-1 0-1,1-1 0,-1 0 0,-7 6 1,-46 35-3853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6:5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4210,'0'0'10341,"131"31"-9029,-51-16-751,6-6-161,-3-1-400,-6-1 0,-13-2-16,-18-5-1665,-11 0-1505,-14 0-1712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6931,'0'0'9757,"-15"3"-9189,8-1-496,-1 0-1,1 1 1,0-1 0,0 1-1,0 1 1,0-1 0,0 1 0,0 1-1,1-1 1,0 1 0,0 0 0,0 0-1,1 1 1,0 0 0,0 0-1,-7 11 1,-7 14 45,3 0-1,0 1 0,2 0 1,2 1-1,1 1 1,1 0-1,2 0 0,1 1 1,2 0-1,-1 65 1,6-72-138,-1-12-118,1-1 0,0 1 1,1-1-1,1 0 0,0 0 0,1 1 0,8 20 1,-4-20-1326,1 1 1,0-1 0,18 24-1,3-6-3639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0 290 6931,'0'0'9839,"9"-2"-9679,-7 1-144,0 0 0,0 0 0,0 1-1,1-1 1,-1 1 0,0-1 0,0 1-1,1 0 1,-1 0 0,0 0-1,0 0 1,4 1 0,-5 0 4,1 0 1,-1 0-1,0 0 1,1 0-1,-1 0 1,0 0-1,0 0 1,0 0-1,0 1 0,0-1 1,0 0-1,0 1 1,0-1-1,0 1 1,-1-1-1,1 1 1,-1 0-1,1-1 1,-1 1-1,0-1 0,1 1 1,-1 3-1,4 33 486,-1 0 0,-4 66 0,1-87-420,0-11-45,0-1 0,0 0 0,0 0 0,-1 0 0,1 1 0,-1-1 0,0 0-1,-1 0 1,1 0 0,-1 0 0,0-1 0,-1 1 0,1 0 0,-1-1 0,0 0 0,-5 7 0,8-10 191,0-22 204,1-1 0,6-37-1,-4 48-435,0 0 0,0 0 0,1 1 0,1-1 0,0 1 0,11-18 0,-4 12 20,0 0 0,1 1 0,0 1 0,1 1 0,0 0 0,1 0 0,22-13 0,-27 20-15,1-1 0,-1 2 0,1 0 0,0 0 0,1 1 0,-1 0 0,1 0 0,0 2 0,0 0 0,0 0 0,0 1 0,0 0 0,13 1 0,-22 1-8,-1 0 0,1 0-1,0 0 1,-1 0 0,1 1 0,-1-1 0,1 1-1,-1-1 1,0 1 0,0 0 0,1 0 0,-1 0-1,0 0 1,-1 0 0,1 0 0,0 1 0,-1-1-1,1 1 1,-1-1 0,0 1 0,0-1 0,0 1-1,0 0 1,1 4 0,2 7-17,-1 1 0,0 0 0,1 21 0,-2-4-931,-2 0 0,-6 61 0,4-74 206,-2 0-1,-1-1 1,0 1 0,-1-1-1,-1 0 1,-10 19-1,-1-6-4693</inkml:trace>
  <inkml:trace contextRef="#ctx0" brushRef="#br0" timeOffset="1">599 69 7988,'0'0'6685,"27"-13"-5052,5-4-1190,52-17 0,-81 33-418,0 0 0,0 0 1,-1 1-1,1-1 0,0 1 0,0 0 1,0 0-1,0 0 0,0 0 0,0 0 1,0 1-1,-1-1 0,1 1 0,0 0 1,0 0-1,-1 0 0,1 0 1,0 0-1,-1 0 0,1 1 0,2 1 1,-1 1 35,0 0 1,-1 0 0,1 1 0,-1-1 0,1 1 0,-2 0 0,5 7 0,-3-5 39,4 10 31,-1-1-1,0 1 0,-1 0 0,-1 1 0,-1 0 0,0 0 0,1 21 1,-1 131 531,-4-114-524,0-34-68,-1 0 0,-1 0 0,-8 40-1,7-52-82,-1 1-1,0-1 0,0 1 0,-1-1 0,0 0 0,-1-1 0,0 1 0,0-1 1,-12 12-1,-6 2-2254,-52 40 1,61-52 44,-10 6-4331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4178,'0'0'8550,"6"6"-8261,1 3-168,0-1 1,-1 1-1,-1 1 1,1-1 0,-1 1-1,-1 0 1,0 0 0,0 0-1,-1 0 1,-1 1-1,2 11 1,2 11 118,-2 0 0,-2 0 0,-1 1 0,-3 40 1,1-68-216,0 0 0,0-1 0,0 1 0,-1-1 0,0 0 0,0 1 0,0-1 1,0 0-1,-1 0 0,0 0 0,-4 5 0,-3 1-80,1 0 1,-23 17-1,-2 3-1873,25-20-1396,5-2-1491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29 8868,'0'0'10469,"-34"-29"-10261,58 29 144,24 0-352,19 0 224,2 0-224,1 5 96,-11 3-256,-14-4-432,-8 4-1361,-13 1-1008,-13 3-1729,-11-2-1617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1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1121,'0'0'16343,"166"5"-16023,-83 2-320,0 0-112,3-4-816,-1 2-2050,3-5-1936,-2 0-3058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259 101 5394,'0'0'8887,"-18"0"-8180,12 0-654,-2 0 33,1 0-1,0 0 1,-1 1-1,1-1 1,0 2-1,0-1 1,0 1-1,0 0 1,0 0 0,0 1-1,0 0 1,1 0-1,-1 1 1,1 0-1,0 0 1,0 0-1,0 1 1,-4 5-1,-2 3 20,2 0 0,0 1 0,0 1 0,2-1 0,0 1 0,0 1 0,1-1-1,1 1 1,1 1 0,0-1 0,1 1 0,1-1 0,1 1 0,0 0 0,1 0 0,1 0-1,0 0 1,5 28 0,-2-35-75,0 0 1,0-1-1,1 1 0,0-1 0,0 0 0,1-1 1,1 1-1,-1-1 0,1 0 0,1 0 0,-1 0 1,1-1-1,1 0 0,-1-1 0,1 1 0,1-2 1,-1 1-1,10 4 0,-1-1 22,1-1 0,-1 0 0,1-2 1,1 0-1,-1-1 0,1 0 0,0-2 0,31 2 0,-35-4-22,3 0 26,0-1 1,21-2-1,-33 1-16,0 0 1,-1 0 0,1-1-1,-1 1 1,1-1 0,-1-1-1,0 1 1,0-1 0,0 0-1,9-6 1,-4 0 2,0-1 1,-1 0-1,0 0 1,-1-1-1,0 0 1,-1-1-1,0 0 1,0 0-1,-2 0 1,1-1-1,-2 1 1,1-1-1,3-25 1,-2 2 67,-2-1 0,-1 1 1,-5-71-1,2 97-110,-1 0 0,-1 0 0,0 0 1,0 0-1,-1 1 0,0-1 0,-1 1 1,0 0-1,-1 0 0,0 0 0,0 0 1,-7-8-1,4 7 1,-1 0-1,0 1 1,-1 0 0,0 1 0,0 0-1,-1 0 1,0 1 0,-23-10 0,15 9-8,-2 1 0,1 0 0,-1 2 1,1 0-1,-2 2 0,1 0 0,0 1 0,0 2 0,-1 0 1,-22 3-1,41-3 2,0 1 0,0-1 0,0 1 0,0 0 0,0 0 0,0 0 0,0 0 0,0 1 0,1-1 0,-1 1 0,0 0 0,1-1 1,-1 1-1,1 0 0,0 1 0,0-1 0,0 0 0,0 1 0,0-1 0,0 1 0,1-1 0,-1 1 0,1 0 0,0 0 0,0 0 0,0-1 0,0 1 0,0 0 0,0 6 0,0-4 4,1 1-1,-1 0 0,1 0 0,1-1 0,-1 1 0,1 0 0,0-1 0,0 1 0,1-1 0,-1 1 0,1-1 0,0 1 0,1-1 0,0 0 0,5 8 0,1-2 12,0-1 0,2 0 0,-1 0 0,1-1 0,0-1-1,20 12 1,82 39-8,-88-48-12,106 50-1959,4-9-6963,-56-27-227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1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53 1985,'0'0'11360,"-1"-12"-10205,1 10-1111,0-1 5,0 0 0,0 0 0,0 0 0,0 0 0,-1 0 0,1 0 0,-1 0 0,0 1 0,0-1 0,-1-3 0,1 5-41,1 1 0,0 0-1,-1 0 1,1-1-1,0 1 1,-1 0 0,1 0-1,-1-1 1,1 1 0,0 0-1,-1 0 1,1 0 0,-1 0-1,1 0 1,-1-1-1,1 1 1,-1 0 0,1 0-1,0 0 1,-1 0 0,1 0-1,-1 1 1,1-1-1,-1 0 1,1 0 0,-1 0-1,1 0 1,-1 1 0,-2 0 28,0 1 1,0 0 0,0 0 0,1 0-1,-1 0 1,-4 4 0,-6 8 174,1 1 0,0 0 0,1 1 0,0 0 0,2 0 1,0 1-1,0 0 0,2 1 0,0 0 0,-6 26 0,8-19-88,0 0-1,1 1 1,2-1-1,1 1 1,1 0 0,1 0-1,5 33 1,-2-40-82,1-1 0,0 0-1,2-1 1,0 1 0,1-1 0,0-1 0,1 1 0,1-1 0,1-1 0,13 15 0,-8-12-501,0 0 0,1-2 0,1 0-1,1 0 1,0-2 0,1-1 0,32 17 0,-37-23-1254,34 11 0,19-4-3113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381 159 6275,'0'0'2678,"-3"-22"449,-1-2-1726,-13-43-1,16 64-1291,0 1-1,0-1 1,0 1-1,0-1 1,0 1-1,-1 0 1,0 0-1,1 0 1,-1 0-1,0 0 1,0 0-1,0 0 1,0 1-1,0-1 1,0 1-1,0-1 1,-4-1-1,1 2 44,0-1-1,1 1 0,-1 0 1,0 1-1,0-1 0,-7 1 1,3 0-3,0-1-58,1 1-1,-1 0 1,1 1 0,-1 0 0,0 0-1,1 1 1,0 0 0,0 1-1,-1-1 1,1 2 0,1-1 0,-1 1-1,-8 5 1,11-5-71,0 1 1,0-1-1,0 1 0,0 0 1,1 0-1,0 0 0,0 1 0,0-1 1,1 1-1,-1 0 0,2 0 1,-1 0-1,1 0 0,-1 1 0,2-1 1,-1 1-1,0 8 0,0-7-6,1 0 0,1 1-1,0-1 1,0 0 0,0 1-1,1-1 1,0 0 0,1 1-1,0-1 1,4 11 0,-4-15-7,0 1 1,1-1 0,-1 0-1,1 0 1,0 0 0,0 0-1,1-1 1,-1 1 0,1-1-1,0 1 1,0-1 0,0-1-1,0 1 1,0 0 0,1-1-1,-1 0 1,1 0 0,6 1-1,-5 0 21,1-1-1,-1-1 0,1 1 0,0-1 0,-1 0 1,1-1-1,0 0 0,0 0 0,0 0 0,-1-1 0,12-2 1,-13 1-12,0 0 1,0 0 0,-1 0 0,1-1 0,-1 1-1,1-1 1,-1 0 0,0 0 0,0-1 0,0 1-1,0-1 1,-1 0 0,0 0 0,1 0 0,2-6-1,0-1 173,-1 0 0,0-1 0,-1 1 0,0-1 0,0 0-1,-2 0 1,1 0 0,0-14 0,-2 117 1092,3 1-1303,-14 213 585,4-231-375,-4-1-1,-21 79 1,28-141-180,0-1 1,0 1-1,-1-1 0,0 0 1,-9 14-1,12-22-3,-1 1 1,1-1-1,-1 0 0,0 0 0,0 0 0,0-1 0,0 1 1,0 0-1,0-1 0,0 1 0,0-1 0,0 0 0,-1 1 0,1-1 1,-1 0-1,1-1 0,-1 1 0,1 0 0,-1-1 0,1 1 1,-1-1-1,0 0 0,1 0 0,-1 0 0,1 0 0,-1 0 1,-5-2-1,2 0 29,-1 0 1,1-1-1,-1 0 1,1 0 0,0 0-1,0-1 1,0 0-1,0 0 1,1-1-1,0 1 1,0-1-1,-6-7 1,-4-7 9,1-1 0,-16-27 0,18 25-39,1 0 0,1-1 1,1 0-1,-11-40 0,16 46-25,1 0 1,1 0-1,0-1 1,1 1-1,0-1 1,2 1-1,4-28 1,-4 38-30,1-1 1,0 1-1,1 0 1,0 0-1,0 0 1,0 0 0,1 0-1,0 1 1,0-1-1,1 1 1,0 0-1,6-5 1,-3 3-148,1 0-1,1 1 0,-1 1 1,1-1-1,0 1 1,1 1-1,12-5 1,3 1-884,1 2 1,-1 0-1,1 2 1,0 1-1,53-1 1,58 3-7616,-77-4 2594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5491,'0'0'9076,"-56"161"-7716,46-96-431,4 0 47,4-5-720,2-2-192,0-5-80,16-5 16,5-7-720,6-7-1665,2-13-1873,6-11-1809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2097,'0'0'13467,"1"20"-12615,1 2-558,1 4 166,-2 1-1,-3 52 0,1-66-283,-1-1 0,-1 0 0,0 0 0,-1 0-1,0 0 1,0-1 0,-2 0 0,1 0 0,-10 14-1,7-19 206,3-11-29,3-18 38,2 21-387,0-10 106,0 3-85,-1 1 0,1-1 0,0 1 0,1-1 0,0 1 0,1 0 0,-1-1 1,2 1-1,-1 0 0,1 0 0,0 0 0,1 1 0,4-9 0,-2 8-29,0 1 0,1 0 0,0 0 0,0 1 0,0-1 0,1 2 0,0-1 0,0 1 0,1 0 0,-1 1 0,1 0 0,0 0 0,0 1 0,0 0 0,1 1 0,-1-1 0,1 2 0,-1 0 0,1 0-1,0 1 1,-1 0 0,1 0 0,0 1 0,9 2 0,-13-1-3,-1 0-1,0 0 0,0 0 0,-1 1 1,1 0-1,0 0 0,-1 0 0,0 0 1,0 1-1,0-1 0,0 1 0,0 0 1,-1 1-1,1-1 0,-1 0 0,0 1 0,-1 0 1,1 0-1,-1 0 0,3 9 0,1 3-4,-1 0 0,-1 1-1,-1 0 1,3 35 0,-6-46 23,1 12-234,0 1-1,-3 22 0,1-37-59,0 0-1,0 0 1,0 0-1,0 0 0,-1 0 1,0 0-1,0-1 1,0 1-1,0-1 0,-1 1 1,0-1-1,0 0 1,-4 5-1,-19 13-3567,4-6-1295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5891,'0'0'8836,"147"50"-7972,-137-1 241,-2 6-289,-8 3 48,0 4-383,0-4-337,-18-5 128,-12-5-272,-4-9-80,-1-6-1089,3-4-1920,2-12-1633,9-17-3522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3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8020,'0'0'5010,"195"26"-3313,-101 37-289,-6 26-335,-16 22 95,-15 19 145,-20 7-561,-21 0 369,-16-10-561,-19-14-336,-42-16 80,-30-20-304,-24-15-32,-24-4-288,-16-7-3073,-5-3-5331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92 1857,'0'0'9791,"-14"-13"-8345,-45-38-275,55 48-1030,0 0-1,-1 0 0,1 1 1,-1-1-1,1 1 1,-1 0-1,1 0 0,-1 0 1,0 1-1,0-1 1,0 1-1,0 1 0,0-1 1,0 1-1,-9 0 0,0 0 125,-77-1 2723,91 1-2601,2 1-214,91 14 132,90 11 265,79 4 206,96 9-325,91 13 120,-54-6-241,899 94 176,9-71 29,-987-71-406,-61-16 20,-200 12-27,-1-4-1,-1-1 1,0-3 0,56-23-1,-91 30 66,0-2-1,-1 0 1,32-21-1,-43 26-93,-1 0 0,0 0 0,-1-1 1,1 1-1,-1-1 0,0 0 0,0 0 0,0-1 0,-1 1 0,0-1 0,0 1 0,0-1 0,-1 0 0,4-12 1,-6 21-1418,1-1 975,-1 1 0,0 0 0,0 0 0,1-1 0,-2 1 0,1 0 0,0-1 0,-1 1 0,1 0 0,-1-1 0,0 1 0,0-1 0,0 1 0,0-1 0,0 1 0,-3 3 0,0-2-120,1-1 0,-1 0 0,0 0 0,0 0 0,0 0 0,0-1 0,-1 1 0,1-1 1,-7 2-1,-2 0-1120,-1 0 0,-19 3 1,-61 2-4631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0 6003,'0'0'8321,"-19"3"-8060,16-2-247,-16 2 97,0 1 0,0 0 1,1 2-1,0 0 0,0 1 0,-17 10 1,-153 95 2326,188-111-2325,-1-1 0,0 1 1,1-1-1,-1 0 0,1 1 0,-1-1 0,1 1 0,-1-1 0,1 1 1,-1-1-1,1 1 0,-1 0 0,1-1 0,-1 1 0,1 0 0,0-1 0,0 1 1,-1 0-1,1-1 0,0 1 0,0 0 0,0 0 0,0-1 0,0 1 1,-1 0-1,2 0 0,-1 0 0,0 1-78,1 1 1,-1-1-1,1 0 1,0 0-1,0 0 0,0 1 1,0-1-1,3 3 0,2 4-165,0-1-1,1-1 1,9 9-1,0-3-260,0-1 0,0-1 0,1 0 0,33 15 1,34 9-5391,-70-29 4192,20 7-3960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47:0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1008,'0'0'9850,"40"5"-8382,406 45 1274,-127-14-1699,80 11 70,163 24 53,209 24-281,-10-21-124,-509-60-622,-34-11 323,-169-3-180,-7-2 828,-41 2-1011,-1 0 1,1-1 0,0 1-1,0-1 1,0 1 0,0-1 0,-1 1-1,1-1 1,0 0 0,0 1-1,-1-1 1,1 0 0,-1 1-1,1-1 1,0 0 0,-1 0-1,0 0 1,1 0 0,-1 1-1,1-1 1,-1 0 0,0 0-1,0 0 1,1 0 0,-1 0-1,0 0 1,0 0 0,0 0-1,0 0 1,0 0 0,0 0-1,0 0 1,-1 0 0,1 0 0,0 0-1,-1-1 1,1-4-13,0 5-290,-20 1-9465,2 0 810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2081,'0'0'5405,"2"12"1430,-2-24-3329,2 51-3621,-1-23 127,0 0-1,-1 0 1,-1 0-1,0 0 1,-6 23-1,5-32 19,1-6 229,2-123 321,-2 62 318,2 48-208,1 18-387,1 19-309,-5 24 15,-2-1 0,-17 82-1,19-98-1495,1-40-4817,1 7 6137,0-12-4262,0 1-1024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22 448,'0'0'8279,"-4"-4"-6676,-10-10-418,10 10 1704,2 21-1891,1-12-798,-16 110 1453,5-46-888,-4 122 691,14-219-1178,1-1 0,4-30 1,-2 47-245,5-47-11,25-98 0,-22 117-34,-7 29 287,-2 25-213,6 138-11,13 163 288,-19-315-383,0 0 0,0 1 0,0-1 0,0 0 1,0 0-1,0 1 0,0-1 0,0 0 0,0 0 0,0 1 0,0-1 0,0 0 0,0 0 0,0 1 1,0-1-1,0 0 0,0 0 0,1 1 0,-1-1 0,0 0 0,0 0 0,0 0 0,0 1 1,0-1-1,1 0 0,-1 0 0,0 0 0,0 1 0,0-1 0,1 0 0,-1 0 0,0 0 0,0 0 1,0 0-1,1 1 0,-1-1 0,0 0 0,1 0 0,5-9-1672,4-19-1465,-3-1-1321,-2 1-1331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25 383 3874,'0'0'7875,"-2"-25"-6767,-17-136 508,17 146-1313,1 0-1,0 0 0,1 0 1,4-24-1,-4 34-279,1 1 1,1-1-1,-1 0 1,1 1-1,0 0 1,0-1 0,0 1-1,1 0 1,-1 0-1,1 0 1,0 1-1,0-1 1,0 0-1,1 1 1,-1 0-1,1 0 1,0 0-1,6-4 1,-1 4-78,0-1-1,1 1 1,-1 1 0,0-1 0,1 2 0,0-1 0,-1 1 0,1 1 0,0 0 0,0 0 0,10 2 0,-19-2-77,0 0-1,1 1 0,-1-1 0,1 1 1,-1-1-1,0 1 0,1-1 1,-1 1-1,0 0 0,0 0 1,1 0-1,-1-1 0,0 1 0,0 0 1,0 1-1,0-1 0,0 0 1,-1 0-1,1 0 0,0 0 0,0 1 1,-1-1-1,1 0 0,-1 1 1,1-1-1,-1 0 0,1 1 1,-1 2-1,2 5-1195,-1 0 0,0 0 0,-1 13 0,0-17 570,0 28-4342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5394,'0'0'9637,"-2"5"-9173,26 0-64,8 0 64,8-3-159,8 1-289,6-3-32,-1 0-80,-2 0-1585,-8 0-1104,-6 0-1986,-5 0-2304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7796,'0'0'8809,"-4"0"-8441,3-1-363,0 1-1,-1 0 0,1 0 1,0 0-1,0 1 1,0-1-1,0 0 1,-1 0-1,1 1 0,0-1 1,0 0-1,0 1 1,0-1-1,0 1 1,0 0-1,0-1 1,0 1-1,0 0 0,0 0 1,0-1-1,0 2 1,-3 2 31,1 0 1,0 1 0,0-1-1,-5 10 1,-2 10 193,-10 30-1,16-44-158,-3 14-25,1 0 0,1 1 0,1-1 0,1 1 0,1 0 0,1 0 0,4 40 0,-3-60-94,1 0 0,0-1 0,1 1-1,-1 0 1,1-1 0,0 1 0,0-1 0,0 0-1,1 0 1,0 0 0,-1 0 0,2 0-1,-1 0 1,0-1 0,1 0 0,-1 1 0,9 4-1,-2-1-914,1-1 0,0-1-1,0 0 1,0 0-1,24 6 1,17 0-4906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9476,'0'0'7590,"15"-20"-7195,3-5-340,29-28 0,-47 52-55,1 1 1,0-1 0,0 0-1,-1 0 1,1 1 0,0-1 0,0 0-1,0 1 1,0-1 0,0 1-1,0-1 1,0 1 0,0 0-1,0-1 1,0 1 0,0 0-1,0-1 1,0 1 0,0 0-1,0 0 1,0 0 0,0 0-1,0 0 1,1 0 0,-1 1 0,0-1-1,0 0 1,0 0 0,0 1-1,0-1 1,0 1 0,0-1-1,0 1 1,0-1 0,-1 1-1,2 0 1,1 2 3,-1 0-1,1 1 1,-1-1-1,0 0 1,0 1-1,0-1 1,2 5-1,-2-3 8,5 10 6,-2 0 0,1-1 0,-2 2 0,0-1 1,-1 0-1,3 27 0,-4 3 122,-4 49-1,2-92-114,0 0 0,0 0-1,0-1 1,0 1 0,0 0 0,-1 0-1,1 0 1,-1-1 0,1 1 0,-1 0-1,0-1 1,0 1 0,0 0 0,0-1-1,0 1 1,0-1 0,0 0 0,0 1-1,-1-1 1,1 0 0,-2 2-1,0-2 141,0 1 0,0-1 0,0 0 0,0 0-1,-1-1 1,1 1 0,0 0 0,0-1-1,-1 0 1,-5 0 0,9 0-132,-1 0 0,1 0 0,-1-1 0,1 1 0,0 0 0,-1 0 0,1-1 0,-1 1 0,1 0 0,-1-1 0,1 1 0,0 0 0,-1-1 0,1 1 0,0 0-1,-1-1 1,1 1 0,0-1 0,0 1 0,-1-1 0,1 1 0,0-1 0,0 1 0,0-1 0,0 1 0,-1-1 0,1 1 0,0-1 0,0 1 0,0-1 0,0 1 0,0-1 0,1-24 312,-1 16-233,1-4-74,0 1 0,0 0 0,1 0 0,1 0 1,0 0-1,1 1 0,0-1 0,1 1 0,0 0 0,13-20 0,-9 18-40,0 0 0,1 0-1,1 1 1,0 1 0,1 0 0,0 0-1,0 1 1,15-9 0,-19 15-16,-1 0-1,1 0 1,0 1 0,0 0 0,0 1-1,1-1 1,11 0 0,-17 2 8,1 0 0,-1 1 0,1 0 0,-1 0 1,1 0-1,-1 0 0,1 1 0,-1-1 0,1 1 1,-1 0-1,0 0 0,1 0 0,-1 0 0,0 1 0,0-1 1,0 1-1,0 0 0,0 0 0,0 0 0,4 4 0,-1 2 1,-1 0-1,0 0 1,0 0-1,-1 1 0,0-1 1,0 1-1,-1 0 1,0 0-1,-1 1 1,0-1-1,1 14 0,0 15-261,-2 59 1,-2-52-390,1 19-1793,0-22-2503,0-21-256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8500,'0'0'8521,"11"1"-8214,-8-1-281,0 0 1,0 0-1,0 0 1,0 1-1,0-1 1,-1 1 0,1 0-1,0 0 1,0 0-1,0 0 1,0 0-1,-1 0 1,1 1-1,-1 0 1,1-1-1,-1 1 1,0 0-1,1 0 1,-1 0-1,0 1 1,0-1-1,0 0 1,-1 1-1,1-1 1,-1 1-1,1 0 1,-1-1-1,0 1 1,0 0-1,0 0 1,0 3-1,9 32 282,-1 1-1,-2 0 0,-2 0 0,-2 1 0,-1-1 0,-6 61 1,3-89-273,-1-1 1,0 0 0,-1 0 0,0 0 0,-1-1 0,0 1-1,0-1 1,-1 1 0,0-1 0,0-1 0,-1 1 0,-1-1-1,1 0 1,-1 0 0,-13 10 0,1-2-425,-1 0 1,-1-2-1,0 0 1,-1-1-1,-29 12 1,41-22-1562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9973,'0'0'9220,"-4"-2"-8540,-12-6-221,12 6 37,11 20-298,1-11-155,-1-1 1,1 1-1,0-1 1,0 0-1,1-1 0,0 0 1,0-1-1,11 5 1,82 25 240,114 13 748,-216-47-1002,1 1-1,-1-1 1,1 1-1,0-1 1,-1 1-1,1-1 1,-1 1-1,0-1 1,1 1 0,-1 0-1,1-1 1,-1 1-1,0 0 1,1-1-1,-1 1 1,0 0-1,0-1 1,0 1 0,0 0-1,1-1 1,-1 1-1,0 0 1,0 0-1,0-1 1,0 1-1,-1 0 1,1-1-1,0 1 1,0 0 0,0 0-1,-7 26 5,-8-3 43,-1-1 0,-1 0-1,-2-1 1,-29 28 0,15-20 7,-2-2 0,-61 38 0,77-53-72,8-8-254,-6 3 781,17-5-1876,12-1-2292,33-5-316,16-11-2984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 5491,'0'0'9527,"-4"-1"-7847,-10-4-218,11 4 617,4-1-852,6 0-1204,0 0 0,0 1 0,0 0 0,0 0 0,0 1-1,0 0 1,13 1 0,1 0-27,57-1-83,28 0-5330,-94 1 828,-11 7-2017</inkml:trace>
  <inkml:trace contextRef="#ctx0" brushRef="#br0" timeOffset="1">1 157 8756,'0'0'8996,"40"7"-8596,0-5-384,16 1-16,8-3-1248,8 0-1986,0 0-2480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 3794,'0'0'10244,"-24"-17"-9347,24 14-145,10 1-496,14-3 417,9 3-545,4 2-16,6-3-224,0 3 96,-1 0-1553,-2 0-1088,-13 0-2226,-13 10-1247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1 155 416,'0'0'16602,"0"-29"-15641,0 25-955,1 0-1,0 0 1,0 1 0,0-1 0,1 1 0,-1-1-1,1 1 1,0-1 0,0 1 0,0 0-1,0 0 1,0 0 0,1 0 0,0 0-1,4-3 1,4-4 2,2 0-1,16-11 1,-22 17-3,-1 0 0,1 1 0,-1 0 0,1 0 0,0 1 0,0-1 0,9 0 1,-13 2-5,0 1 0,0-1 0,0 1 0,0 0 0,0 0 0,0 0 0,0 0 0,-1 1 0,1-1 1,0 1-1,0 0 0,0 0 0,0 0 0,-1 0 0,1 0 0,0 1 0,-1-1 0,1 1 0,-1 0 1,5 3-1,0 5-9,0-1 1,0 1 0,-1 0-1,0 0 1,-1 0 0,0 1-1,0 0 1,-2 0 0,1 0-1,2 19 1,-2-5 17,-1-1-1,-1 1 1,-1 0 0,-3 26 0,2-50 34,0 0 0,0 1 0,0-1 1,0 0-1,0 1 0,-1-1 0,1 0 1,0 0-1,-1 1 0,1-1 0,-1 0 1,1 0-1,-1 0 0,0 0 1,1 1-1,-1-1 0,0 0 0,0 0 1,0 0-1,0-1 0,0 1 0,0 0 1,0 0-1,0 0 0,0-1 0,0 1 1,0-1-1,-1 1 0,1-1 0,0 1 1,0-1-1,-1 0 0,1 1 0,0-1 1,-1 0-1,1 0 0,0 0 1,-3 0-1,4-1-2,-1 1 0,1-1 1,-1 0-1,1 1 1,0-1-1,-1 0 0,1 1 1,0-1-1,0 0 0,-1 0 1,1 1-1,0-1 0,0 0 1,0 0-1,0 1 0,0-1 1,0 0-1,0 0 0,0 1 1,0-1-1,1-1 1,-1-2 92,0-7-69,0 0 0,0-1-1,1 1 1,1-1 0,0 1 0,0 0 0,1 0-1,1 0 1,0 0 0,0 1 0,9-16 0,-3 10-59,1 0 1,0 1 0,1 0 0,1 0 0,23-20 0,-30 30-20,0 0 1,1 0-1,0 0 1,-1 1 0,2 0-1,-1 1 1,0 0-1,1 0 1,0 0 0,-1 1-1,1 0 1,0 1-1,0-1 1,0 1 0,0 1-1,9 0 1,-15 1 4,-1-1 1,1 1-1,0 0 0,0 0 1,0 0-1,-1 1 1,1-1-1,0 0 0,-1 0 1,1 1-1,-1-1 1,0 1-1,0-1 0,1 1 1,-1 0-1,0 0 0,0-1 1,0 1-1,-1 0 1,1 0-1,0 0 0,-1 0 1,1 0-1,0 3 1,2 8-12,0 1 0,1 15 0,-2 28 95,-5 79-1,0-24-6792,2-110 6377,1 0 0,0 0 1,0 0-1,1 0 0,-1-1 0,0 1 0,1 0 1,-1 0-1,1-1 0,-1 1 0,1 0 0,0-1 0,1 3 1,2 0-953,0 1 1,0-1 0,1 0 0,9 5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17 4834,'0'0'10069,"-19"-3"-8570,-54-10-314,163 55 1397,7-4-2473,-54-23-85,-1 2 0,70 40 1,-109-55-15,0 0 1,0 0 0,0 0 0,0 0-1,-1 1 1,1-1 0,-1 1 0,5 6 0,-6-8 12,-1 0 1,0 0 0,1 0-1,-1 0 1,0 0 0,0 1-1,1-1 1,-1 0 0,0 0-1,0 0 1,0 0-1,-1 1 1,1-1 0,0 0-1,0 0 1,-1 0 0,1 0-1,0 0 1,-1 0 0,1 0-1,-1 0 1,0 0 0,1 0-1,-1 0 1,0 0 0,1 0-1,-1 0 1,0 0 0,0 0-1,0-1 1,0 1 0,-2 1-1,-23 17 389,-1-2-1,-58 29 1,27-16-286,41-21-97,-43 27 73,55-33-110,0 1 0,0 0 0,0 0 0,1 0 0,0 1 0,0 0 0,0-1 0,-6 11 0,9-13-158,1-1 1,-1 1 0,0-1-1,0 1 1,1 0 0,-1-1-1,1 1 1,0 0-1,-1-1 1,1 1 0,0 0-1,0-1 1,0 1 0,0 0-1,0 0 1,0-1 0,1 1-1,-1 0 1,0-1-1,1 1 1,0 0 0,-1-1-1,2 2 1,0-1-258,-1 0 1,1 0-1,0 0 1,0 0-1,0 0 1,0-1-1,1 1 1,-1-1-1,0 0 0,1 0 1,-1 1-1,1-2 1,3 2-1,38 10-4480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37 6787,'0'0'10045,"-5"-6"-8653,-12-18-503,12 18 269,27 6-830,263 0-1897,-285 0 1435,1 0 0,-1 0 0,1 0-1,-1 0 1,0 0 0,1 0 0,-1 0 0,1 0-1,-1 0 1,1 0 0,-1 0 0,0 1 0,1-1 0,-1 0-1,1 0 1,-1 0 0,0 1 0,1-1 0,-1 0 0,0 1-1,1-1 1,-1 0 0,0 0 0,1 1 0,-1-1 0,0 1-1,0-1 1,1 0 0,-1 1 0,0 0 0,0 14-4678,0-11 3899,-2 16-4727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4530,'0'0'11894,"32"16"-10198,8-11-1215,13-2-385,11-3-96,9 0-48,9 0-1857,4 0-1809,8 0-3105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316 111 8148,'0'0'9060,"4"-17"-8105,-1 4-814,-1-1 1,2-27-1,-4 40-131,0 0-1,0 0 1,0 0-1,-1 0 0,1 0 1,0 0-1,-1 0 1,1 0-1,0 0 1,-1 0-1,0 0 1,1 0-1,-1 0 0,1 0 1,-1 1-1,0-1 1,0 0-1,1 0 1,-1 1-1,0-1 1,0 0-1,0 1 0,0-1 1,0 1-1,0 0 1,0-1-1,0 1 1,-1-1-1,-32-1 77,25 2-83,-7-1 1,0 1-1,0 1 1,0 1-1,1 0 1,-30 8-1,36-7-11,1 0-1,0 1 0,0 0 1,1 0-1,-1 1 0,1 0 1,0 0-1,0 0 1,0 1-1,1 1 0,0-1 1,-6 9-1,7-8 14,0 0 0,1 0 0,0 0 0,1 1 0,-1 0 0,1-1 0,1 1 0,-3 12 0,2-1-9,1-1-1,0 32 1,2-45 9,0 0 0,0 1 0,1-1 0,0 0 0,0 1 0,0-1 0,0 0 0,1 0 0,0 0 0,0 0 0,1-1 0,-1 1 0,1 0 0,0-1 0,4 5 0,-2-4 31,0 0 0,0-1 0,1 1 1,0-2-1,-1 1 0,1 0 0,0-1 1,1 0-1,-1-1 0,10 4 1,12 0 38,-1-2 0,1 0-1,0-2 1,47-1 0,-53-1-183,5 0-277,30-1-2020,-20-3-2692,-16-1-1306</inkml:trace>
  <inkml:trace contextRef="#ctx0" brushRef="#br0" timeOffset="1">635 258 8676,'0'0'16023,"-6"-39"-15478,6 37 1135,6 2-4897,2 15-593,-8-3-1712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90 340 2993,'0'0'7030,"-14"-22"-4855,-44-70-545,56 89-1512,-1-1-1,1 1 1,0-1 0,1 0 0,-1 0 0,1 0 0,0 0 0,0 0-1,0 0 1,0 0 0,0 0 0,1 0 0,0-1 0,0 1 0,1-6-1,0-2 207,0 8-275,0-1 1,0 1-1,0-1 1,1 1-1,-1-1 1,1 1-1,0 0 1,1 0 0,-1 0-1,1 0 1,-1 0-1,1 1 1,0-1-1,1 1 1,-1 0-1,0 0 1,1 0 0,0 0-1,0 1 1,7-5-1,2 1-51,0-1 0,0 2-1,0-1 1,1 2 0,22-5 0,-24 6-21,-1 1 0,0 1-1,1 0 1,0 1 0,-1 0 0,1 0 0,11 3 0,-18-2 14,0 1 1,0-1-1,0 1 1,0 0-1,0 0 1,0 1-1,-1 0 0,1-1 1,-1 2-1,0-1 1,0 0-1,0 1 1,0 0-1,-1 0 1,1 0-1,-1 0 1,3 5-1,2 5-25,0 0-1,-2 0 1,1 1-1,-2-1 1,0 1 0,5 29-1,-5-12 42,-1 1-1,-2 41 1,-2-73 17,0 0 0,0-1 1,0 1-1,1-1 0,-1 1 1,0-1-1,0 0 0,0 1 1,0-1-1,0 1 0,0-1 1,0 1-1,0-1 0,0 1 1,0-1-1,0 0 0,-1 1 1,1-1-1,0 1 0,0-1 1,0 0-1,-1 1 0,1-1 1,0 1-1,0-1 0,-1 0 1,1 1-1,0-1 0,0 0 1,-1 1-1,1-1 0,-1 0 1,1 0-1,0 1 0,-1-1 1,1 0-1,0 0 0,-1 0 1,1 0-1,-2 1 937,2-3-59,0-23 199,-1 9-940,0 0 0,2 0 0,0 0 0,1 0 0,0 1 0,1-1 0,1 0 0,8-18 0,-6 18-134,2 2 1,0-1-1,0 1 1,2 0-1,0 1 0,20-22 1,-24 29-27,0 1 0,1 0 0,-1 0 0,1 0 0,0 1 0,0 0 0,1 1 0,-1-1 0,1 1 0,-1 1 0,1 0 0,0 0 0,0 0 0,0 1 0,16-1 0,-19 2-16,0 0 0,0 0 0,0 1 0,0 0 0,0 0 0,0 0-1,0 0 1,6 3 0,-8-2 8,0-1 0,-1 1 0,1 0 0,-1 0 0,0 0-1,1 0 1,-1 0 0,0 1 0,0-1 0,-1 1 0,1-1 0,0 1 0,-1 0-1,2 4 1,3 10-33,-1 1 0,-1-1 0,-1 1-1,-1-1 1,0 1 0,-1 0-1,-3 33 1,1-11-54,-3 86-2320,-1-42-2346,5-83 4685,-4 76-7456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67 7443,'0'0'7735,"-15"-12"-7194,-2-1-447,-34-20-1,48 32-92,1-1 1,-1 1-1,0 0 0,0 0 1,0 0-1,0 1 1,0-1-1,0 1 0,0-1 1,0 1-1,0 0 0,0 0 1,0 1-1,0-1 1,0 1-1,-5 1 0,2 0-4,1 1 0,-1-1-1,1 2 1,0-1-1,-8 7 1,8-6-3,-4 3-4,1 0-1,1 0 0,-1 1 1,1 0-1,1 0 0,-1 1 1,1 0-1,1 0 0,0 0 1,0 1-1,1 0 0,0 0 1,1 0-1,0 0 0,0 0 1,1 1-1,0-1 0,1 1 1,1 0-1,-1-1 0,3 20 1,-1-27 6,-1 1 0,1-1 0,-1 1 1,1 0-1,0-1 0,1 0 0,-1 1 1,1-1-1,-1 0 0,1 1 1,0-1-1,0 0 0,0 0 0,5 4 1,-2-2 14,1-1 1,-1 1 0,1-1-1,0-1 1,0 1 0,0-1 0,9 3-1,2 1 115,1-2 0,1 0 0,-1-1 0,36 2-1,-21-4 1478,57-3-1,-88 1-1472,-1-1 1,0 1 0,0-1 0,0 1 0,0-1-1,-1 1 1,1-1 0,0 0 0,0 1 0,0-1-1,0 0 1,-1 0 0,1 0 0,0 0-1,-1 0 1,1 1 0,0-1 0,-1 0 0,0 0-1,1 0 1,-1-1 0,1 1 0,-1 0 0,0 0-1,0-2 1,5-8-2097,1 2-5396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7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10629,'0'0'11637,"-5"-5"-10324,5 7-2514,5 3-1328,11 2-784,-2 0-2498,-1-2-3842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278 108 8436,'0'0'8855,"-20"-20"-8434,2 1-379,-1 1 0,-32-22-1,49 38-38,0 1-1,-1 0 1,1 0-1,0 0 0,-1 0 1,1 0-1,-1 0 0,1 1 1,-1-1-1,1 1 0,-1 0 1,0 0-1,1 0 0,-1 0 1,1 0-1,-1 0 0,0 1 1,1-1-1,-1 1 0,-4 2 1,2-1 1,-1 2 0,1-1 0,0 1 0,0-1 0,-9 10 0,7-7-3,1 0-6,0 1 0,0 0-1,0 0 1,1 0 0,0 0-1,0 1 1,1 0 0,0 0-1,0 0 1,1 1 0,0-1-1,1 1 1,0-1-1,0 1 1,1 0 0,0 0-1,0 0 1,1 12 0,0-18 4,1 1 0,-1 0-1,0-1 1,1 1 0,0 0 0,0-1 0,0 1 0,0-1-1,0 1 1,1-1 0,0 0 0,-1 1 0,1-1 0,1 0 0,3 5-1,-2-4-12,0-1-1,1 1 1,-1-1-1,1 0 0,0 0 1,0 0-1,0 0 0,0-1 1,8 3-1,2-2-16,-1 1 1,1-2-1,0 0 0,0-1 0,0 0 1,0-1-1,16-2 0,-29 1 62,1 1-1,-1-1 1,1 0-1,-1 0 1,0 0-1,1-1 1,-1 1 0,0 0-1,0-1 1,0 1-1,0-1 1,0 0 0,0 0-1,-1 0 1,1 0-1,-1 0 1,1 0-1,-1 0 1,0 0 0,1-1-1,-1 1 1,-1 0-1,1-1 1,0 1-1,0-4 1,2-5 1013,-1 0-1,0 0 1,0 0 0,-1-17-1,-1 29-1031,1-1 0,-1 0 0,0 0 0,1 1 0,-1-1 0,0 0 0,1 1 0,-1-1 0,0 0 0,0 1 0,1-1 0,-1 0 0,0 1 0,0-1 0,0 1 0,1-1 0,-1 1 0,0-1-1,0 0 1,0 1 0,0-1 0,0 1 0,0-1 0,0 1 0,22 310-129,-22 6 485,-1-157-187,2-151-171,-1-2 5,0 1-1,-1 0 1,1 0 0,-4 10-1,4-16-6,0 0-1,-1-1 1,0 1 0,1-1 0,-1 1-1,0-1 1,0 1 0,0-1-1,0 1 1,0-1 0,0 0-1,0 1 1,0-1 0,-1 0 0,1 0-1,0 0 1,-1 0 0,1 0-1,-1 0 1,1 0 0,-1-1-1,0 1 1,1-1 0,-1 1-1,-1 0 1,-2 0 16,-1-1 0,1 1-1,0-1 1,-1 1 0,1-2-1,0 1 1,-1 0 0,1-1 0,0 0-1,0-1 1,0 1 0,0-1-1,0 0 1,0 0 0,0 0-1,0-1 1,1 0 0,-1 0 0,1 0-1,0 0 1,0-1 0,0 1-1,0-1 1,1 0 0,-1 0-1,1-1 1,0 1 0,-4-9 0,0 0-10,1-1 1,0 0 0,1 0 0,1-1-1,0 0 1,1 0 0,1 0 0,0 0-1,0-15 1,1 10-19,2 0 0,3-30-1,-3 43-14,1 0-1,0 0 1,0 1 0,0-1-1,1 1 1,0 0-1,0-1 1,1 1-1,0 1 1,8-11-1,0 4-282,0 0 0,1 1-1,1 0 1,-1 1-1,2 0 1,-1 2 0,1-1-1,24-8 1,1 2-2613,0 3 0,52-11 0,-26 11-3179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78 5843,'0'0'10663,"0"-14"-9614,-1-41-513,0 46-456,-2 14-64,2-4-16,-13 25 44,0 0 1,2 1-1,1 0 1,2 1-1,0 0 1,2 1-1,1-1 1,-4 53-1,9-67-41,0 12 25,1 1 0,4 35 1,-3-54-37,0 0 0,1 0 0,0-1 0,1 1 0,0-1 0,0 1 0,0-1 0,1 0 0,0 0 0,1-1 0,-1 1 0,8 6 0,-2-2-381,1-2 0,0 1 0,0-1-1,14 7 1,-10-8-1239,0 0-1,1-1 1,18 6-1,16 1-5601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5587,'0'0'7443,"99"21"-6947,-27-16-496,8 0-512,3-5-2802,0 0-1360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8996,'0'0'9447,"11"-1"-9207,-7 0-234,1 1 0,-1 0-1,1 0 1,-1 0 0,0 0 0,1 0 0,6 3-1,-9-2-4,1 0-1,-1 0 0,1 0 0,-1 1 0,0-1 1,0 1-1,0-1 0,0 1 0,0 0 1,0 0-1,0 0 0,0 0 0,-1 0 1,1 0-1,-1 0 0,0 1 0,0-1 1,2 4-1,6 17 64,-1 1 0,-1-1 0,-1 1 0,-1 1 0,-1-1 0,-1 1 0,-1-1 0,-3 46 0,1-69-39,0 0 0,0 0 0,0 0 0,0 0 0,0 0-1,0 0 1,0 0 0,0 0 0,-1 0 0,1 0 0,0 0 0,-1 0 0,1 0-1,-1 0 1,1 0 0,-1 0 0,1 0 0,-1 0 0,0 0 0,0-1 0,1 1-1,-1 0 1,0 0 0,0-1 0,0 1 0,0-1 0,1 1 0,-1-1 0,0 1-1,0-1 1,0 1 0,0-1 0,-2 1 0,2-1 364,0-18 353,2 9-622,-1 0-103,0 0 1,1 0-1,0 0 0,0 0 1,1 0-1,0 0 0,0 1 0,1-1 1,0 1-1,1-1 0,0 1 1,0 0-1,1 0 0,0 1 0,0-1 1,1 1-1,0 0 0,0 1 0,1-1 1,0 1-1,0 1 0,8-7 1,-9 9-30,0-1 1,0 1-1,0 0 1,1 1-1,-1-1 1,0 1-1,1 0 1,0 1-1,-1 0 1,1 0-1,0 0 1,8 1-1,-10 0-3,-1 1 0,1-1-1,0 1 1,-1 0 0,1 0 0,-1 1-1,1-1 1,-1 1 0,0 0-1,0 0 1,1 1 0,-2-1 0,1 1-1,0 0 1,0 0 0,-1 0 0,6 7-1,-1 0-3,-1 1 0,-1-1 0,0 1 0,0 1 0,-1-1 0,-1 1 0,0-1 0,0 1 0,2 16 0,-2 4-280,0 1 1,-3 41 0,-1-66-79,0-1 0,-1 0 0,0-1 0,0 1 0,-1 0 0,1 0 0,-5 7 0,-14 24-4390,4-15-766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1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10069,'0'0'6355,"160"41"-5379,-117 29 16,-11 21-415,-16 18 207,-16 6-320,0-2-400,-40-14 16,-22-13-80,-12-4-1168,-1-10-2754,3-12-3089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58 800,'0'0'5486,"0"-8"-4750,0-42 3284,-1 50-4007,0 1-1,0-1 0,1 0 0,-1 0 0,0 1 0,0-1 0,0 1 1,1-1-1,-1 0 0,0 1 0,1-1 0,-1 1 0,0 0 1,1-1-1,-1 1 0,1 0 0,-1 0 0,-4 7 10,1 0-1,1 0 1,-1 1-1,1-1 0,1 1 1,0 0-1,0 0 1,1 0-1,0-1 1,0 11-1,0-4 160,-1 0 0,-5 20 0,5-26-444,0 0-1,0 0 0,1 0 1,0 15-1,1-14-3287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17 672,'0'0'7124,"2"-3"-5855,7-8-87,-7 8 200,-2 13-1008,-1 17 31,-2 0-1,-8 35 1,-3 26 526,11 25-2615,3-98-2360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333 102 1088,'0'0'8997,"3"-8"-7423,12-25 122,-15 32-1565,1 0 0,-1-1-1,1 1 1,-1-1 0,1 1-1,-1-1 1,0 1 0,0-1-1,0 1 1,0-1-1,0 1 1,0-1 0,0 1-1,0-1 1,0 1 0,-1-1-1,1 1 1,-1-1 0,1 1-1,-1 0 1,0-1 0,1 1-1,-1 0 1,0-1-1,0 1 1,0 0 0,0 0-1,0 0 1,0 0 0,0 0-1,0 0 1,0 0 0,-1 0-1,1 0 1,0 1-1,-1-1 1,1 0 0,-1 1-1,1-1 1,0 1 0,-3-1-1,-6-2-129,1 1 0,-1 1-1,0-1 1,-16 1 0,23 1 130,-18-1-103,-44 0 1,60 2-25,-1 0 1,1 0 0,-1 0-1,1 0 1,0 1 0,0 0 0,0 0-1,0 0 1,-9 6 0,5-1-10,0 1 0,0 1 0,0-1 0,1 1 0,1 1 0,-1 0 0,2 0 0,-1 0 0,1 1 0,1-1 0,0 1 0,0 1 0,2-1 0,-1 1 0,1 0 0,1-1 0,0 1 0,0 0 0,1 1 0,1-1 0,0 0 0,4 22 0,-4-30 3,1 0-1,0 0 1,1 0-1,-1 0 1,1 0-1,0 0 1,-1 0-1,2-1 1,-1 1-1,0-1 1,1 1-1,0-1 1,4 4 0,-2-2 0,1 0 0,1-1 0,-1 1 0,1-1 1,0-1-1,12 6 0,1-2 5,-1-2 0,1 0 0,-1-1 0,37 2 0,88-3 453,-138-4-286,0-1-1,0 1 0,0-1 0,-1 0 1,1 0-1,0-1 0,-1 1 1,0-1-1,1-1 0,7-5 0,-7 0-769,3-2-5112,1 4-72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2881,'0'0'9223,"-6"0"-7761,-15 0-408,15 0 3332,266 0-5456,-256 0 412,-4 0 528,1 0 0,-1 0 0,0 0 0,0 0 0,1 0 0,-1 0 0,0 0 0,1 0 0,-1 0 0,0 0 0,0 0 0,1 0 0,-1 0 0,0 0 0,0 0 0,1 0 0,-1 0 0,0 0-1,0 0 1,1 0 0,-1 0 0,0 0 0,0 1 0,1-1 0,-1 0 0,0 0 0,0 0 0,0 0 0,1 1 0,-1-1 0,0 0 0,0 0 0,0 0 0,0 1 0,1-1 0,-1 0 0,0 0 0,0 1 0,0-1 0,0 0 0,0 0 0,0 1 0,0-1 0,0 0 0,0 0 0,0 1 0,0-1 0,0 11-5481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9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6019,'0'0'8948,"0"10"-7700,0-8-335,21 0-17,11 3-416,5-2-448,4-1-32,1-2-112,1 0-1440,-3 0-1698,-5 0-3105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4914,'0'0'10344,"0"-8"-8992,0-16 141,0 15 173,0 24-1218,0 369-1355,0-363-2692,5-3-2956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1971 232 3378,'0'0'8542,"-9"-20"-7507,-3-4-437,-23-35-1,32 55-511,-1 0 0,0 0-1,0 0 1,0 0-1,0 1 1,0 0-1,-1-1 1,0 2-1,1-1 1,-1 0-1,0 1 1,0 0 0,-1 0-1,1 1 1,-10-2-1,-1-2 83,-74-18 1097,-180-23-1,71 40-566,143 6-574,-35 5 39,-175 33-1,148-18 68,28-5 195,-108 33 1,170-38-346,2 2 1,-1 1-1,2 1 0,-39 28 0,28-18-67,6-5 81,1 2 0,1 0 1,-28 28-1,48-40-76,-1 0 1,2 0-1,-1 1 0,1 0 0,1 0 0,0 1 0,0 0 0,1 0 1,0 0-1,1 0 0,0 1 0,-3 21 0,4-12-7,1 1 0,0 0-1,2-1 1,0 1 0,2 0-1,0-1 1,1 1 0,2-1-1,0 0 1,9 22 0,0-8-6,2-1 0,2-1 0,0 0 0,3-2 0,0 0 0,2-2 0,1 0 0,2-1 0,0-2 0,2-1 0,1-1 0,1-1 0,0-2 0,2-1 0,1-1 0,64 26 0,-34-22 3,1-3-1,1-3 1,80 10 0,-40-14 3,139-3 0,-226-10-10,204-4-13,-165 0 53,105-21 1,-121 16-40,0-2 0,-1-1 0,-1-3-1,0-1 1,69-39 0,-93 45 13,-1 0 0,0-1 0,0 0 0,-1-1 0,0 0 0,-1-1 0,-1-1 0,0 0 0,-1 0 1,0-1-1,-1-1 0,-1 1 0,-1-1 0,0-1 0,-1 1 0,7-29 0,-8 20 89,-2-1 0,-1 1 0,0-1 0,-2 1 0,-1-1 0,-2 1 0,0-1 0,-1 1 1,-2 0-1,0 1 0,-2-1 0,-21-45 0,2 14-76,-3 1 0,-2 2 0,-67-82 0,88 121-164,-1 2-1,0 0 1,-1 0 0,0 1 0,-1 1 0,-21-13 0,22 16-341,0 1 0,-1 1 0,0 0 0,1 1 0,-1 0 0,-1 1 0,1 0 1,-17 0-1,-83 1-5067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 4178,'0'0'7838,"8"-9"-6477,26-28-582,-25 28-406,-9 12-29,-2 35 785,-2 1 0,-12 52-1,-5 42-1253,20-131-293,1-1-1,0 1 1,0 0 0,0-1 0,-1 1 0,1-1 0,-1 1 0,1-1 0,-1 0 0,1 1 0,-1-1 0,0 1 0,0-1 0,0 0 0,0 0-1,-1 2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62 4994,'0'0'7724,"-19"-11"-7236,-64-30-277,81 39-203,-1 1 0,0 0-1,0 0 1,0 0 0,1 0 0,-1 0 0,0 1 0,0-1-1,0 1 1,0 0 0,0 0 0,0 0 0,-1 0 0,1 0 0,0 1-1,1-1 1,-1 1 0,0 0 0,0 0 0,0 0 0,0 1-1,1-1 1,-1 0 0,0 1 0,1 0 0,-1 0 0,1-1 0,-4 5-1,-1 0-7,-1 0 4,0 0 1,1 0 0,0 1 0,1 0-1,-1 0 1,1 1 0,1-1 0,-1 1-1,1 1 1,1-1 0,-1 1 0,1 0-1,1-1 1,0 2 0,0-1 0,1 0-1,0 1 1,1-1 0,0 1 0,0-1-1,1 1 1,1 14 0,0-19-9,-1-1 0,1 0 1,0-1-1,0 1 0,1 0 0,-1 0 1,1 0-1,0-1 0,0 1 0,0-1 1,0 1-1,6 4 0,-3-2 10,1-1-1,-1 0 1,1-1-1,1 1 1,-1-1-1,10 5 1,2-2 144,0 0 0,0-1 1,1 0-1,31 4 1,-10-6 544,68 0 0,-92-4-391,-13 0-152,1-1 0,-1 1 0,0 0 0,0-1 0,1 0 0,-1 0 0,0 0 0,0 0 0,0 0 0,4-3 0,-6 3-65,1 1 1,-1-1-1,0 0 1,1-1 0,-1 1-1,0 0 1,0 0 0,0 0-1,0-1 1,0 1-1,0 0 1,0-1 0,-1 1-1,1-1 1,0 1-1,-1-1 1,1 0 0,-1 1-1,1-1 1,-1 1 0,0-1-1,0-2 1,5-1-1828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75 5202,'0'0'10899,"0"-8"-10547,0-24-253,-1 31-45,-3 7-24,-3 7 27,5-11 985,0-10-334,2-20 25,1 9-366,-2 40 281,-4 179-610,-5 98 260,7-284-214,1-5 73,20-33-13882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7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4162,'0'0'6075,"0"-25"-4339,0-80-460,0-87 2165,0 190-3430,0 0 0,0 1 0,0-1 0,0 0 0,1 1-1,-1-1 1,0 1 0,1-1 0,-1 0 0,1 1 0,0-1 0,-1 1-1,1-1 1,0 1 0,0-1 0,0 1 0,0 0 0,0 0 0,0-1-1,0 1 1,1 0 0,-1 0 0,0 0 0,1 0 0,-1 0 0,1 0 0,-1 1-1,1-1 1,-1 0 0,4 0 0,3-1-59,0 1 0,0 0 1,0 1-1,0 0 0,10 1 0,2-1-84,-17 0-97,1 0 1,0 1 0,0-1-1,0 1 1,-1 0 0,1 0-1,0 0 1,-1 0 0,1 1 0,-1-1-1,1 1 1,-1 0 0,0 0-1,0 0 1,0 0 0,0 1-1,0-1 1,0 1 0,-1 0-1,1 0 1,-1 0 0,0 0 0,0 0-1,0 1 1,0-1 0,0 0-1,-1 1 1,0 0 0,0-1-1,0 1 1,0 0 0,1 6-1,-1 27-2462,-1 2-634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22 270 6051,'-21'-31'1280,"21"33"-63,0 3 864,0-3-705,2 3-655,17 0 239,13 2-592,6-2-368,15 0 0,9-1-1472,4-4-2754,7 0-2785</inkml:trace>
  <inkml:trace contextRef="#ctx0" brushRef="#br0" timeOffset="1">664 0 5539,'0'0'5210,"-18"8"-5002,7-4-118,3-1 3,-1-1-1,1 2 1,1 0-1,-1 0 1,0 0-1,1 1 1,0 0-1,0 0 1,1 0-1,-1 1 1,1 0 0,0 1-1,1 0 1,-6 7-1,-4 12 127,2 0 0,0 1 0,2 0 0,1 1 0,2 0 0,0 0 0,2 1 0,1 0 0,1 0 0,2 0 0,1 37 0,1-60-236,1 1 0,0-1 1,0 0-1,0 0 0,1 0 0,0 0 0,0 0 1,1 0-1,-1-1 0,1 1 0,1-1 0,-1 1 1,1-1-1,0 0 0,0-1 0,0 1 0,8 6 1,-3-4-692,1 0 0,0 0 0,1-1 0,-1 0 1,1-1-1,0 0 0,0-1 0,17 4 1,24 3-5315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46 10789,'0'0'4797,"19"-3"-4616,-8 1-173,-5 0-6,-1 1 1,1 0 0,0 0-1,0 1 1,1-1-1,-1 2 1,7 0 0,-12-1-1,1 0 1,0 1-1,0 0 1,0 0 0,-1-1-1,1 1 1,0 0 0,-1 0-1,1 0 1,-1 1-1,1-1 1,-1 0 0,0 0-1,1 1 1,-1-1-1,0 1 1,0 0 0,0-1-1,0 1 1,0 0 0,0-1-1,-1 1 1,1 0-1,0 0 1,-1-1 0,0 1-1,1 0 1,-1 0-1,0 0 1,0 0 0,0 2-1,0 162 492,0-157-449,-1-1 0,-1 0 0,0 0-1,0 0 1,0 0 0,-1 0 0,-1 0 0,-7 13 0,10-19-1,0 0 0,0 1-1,-1-1 1,1 0 0,-1 0-1,0 0 1,0-1 0,1 1 0,-1 0-1,0-1 1,0 1 0,-1-1 0,1 1-1,0-1 1,0 0 0,-1 0 0,1 0-1,0 0 1,-1-1 0,1 1 0,-1-1-1,1 1 1,-1-1 0,1 0 0,-1 0-1,0 0 1,1 0 0,-1 0 0,1-1-1,-1 1 1,1-1 0,-1 0 0,-1 0-1,2 0-8,1 0 0,-1 0 0,1 0 0,0 0 0,0 0 0,-1 0 0,1 0 0,0 0-1,0-1 1,0 1 0,0 0 0,0-1 0,1 1 0,-1-1 0,0 1 0,1-1 0,-1 1 0,1-1 0,-1 1-1,1-1 1,-1-2 0,-1-39 346,3 31-316,-1 3-50,0 1 1,1-1-1,0 0 0,1 1 0,-1-1 0,2 1 0,-1 0 1,1 0-1,1 0 0,-1 0 0,1 0 0,1 1 0,-1 0 1,1 0-1,1 0 0,-1 0 0,1 1 0,10-9 0,-2 2-21,1 1-1,0 0 0,1 1 0,1 1 1,0 0-1,0 1 0,1 1 0,-1 1 1,2 0-1,-1 1 0,1 1 0,0 1 1,0 1-1,37-2 0,-53 5-1,-1 1 0,0-1 0,1 0 1,-1 1-1,0 0 0,0-1 0,0 1 0,1 0 0,-1 0 0,0 0 0,0 0 1,0 1-1,0-1 0,-1 1 0,1-1 0,0 1 0,-1-1 0,1 1 1,-1 0-1,1 0 0,-1 0 0,0 0 0,0 0 0,0 0 0,0 0 1,1 3-1,2 5-4,-1 1 0,0 0 0,0 0 0,0 13 0,2 11-247,-2 0-1,-3 47 1,-1-63-1017,-1 0 1,-1 0-1,-6 23 1,-3 0-4480,5-4-2003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8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5523,'0'0'8603,"15"8"-8021,-6-3-462,-1-1-34,0 0 0,-1 0 1,0 0-1,0 1 1,0 1-1,0-1 1,-1 1-1,0 0 1,0 0-1,0 1 0,-1-1 1,8 15-1,-1 4 134,-1 2 0,-2-1-1,-1 1 1,0 1 0,3 35-1,-6-21 44,-1-1-1,-5 82 0,0-116-249,0 0-1,0 0 1,-1 1-1,0-1 1,0 0-1,0-1 1,-1 1-1,0 0 1,0-1-1,-1 0 1,0 1-1,0-1 1,0-1-1,-7 8 1,-5 1-49,0 0-1,0-1 1,-27 16 0,23-16-164,15-10-421,-1 0 1,1 1 0,0 0-1,1-1 1,-1 2-1,1-1 1,0 1-1,-5 6 1,4 3-5564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5282,'0'0'8490,"-12"9"-7223,-7 5-740,0 0 0,0-1 0,-42 20 0,-14-4 410,-99 25 1,168-52 1634,16-2-2265,3 1-298,0 0 0,1 1 1,-1 1-1,0 0 1,-1 1-1,1 0 0,-1 1 1,1 1-1,18 11 1,3 4-995,61 50 0,-3 9-6917,-43-43 357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3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28 1153,'0'0'4199,"-2"-1"-2777,-32-9 4300,17 7-2375,17 3-3316,0-1 0,0 1 1,0 0-1,0 0 1,0 0-1,0 0 1,0-1-1,0 1 1,0 0-1,0 0 1,0 0-1,0 0 1,0-1-1,0 1 0,0 0 1,0 0-1,0 0 1,0 0-1,0-1 1,0 1-1,0 0 1,0 0-1,1 0 1,-1 0-1,0 0 1,0 0-1,0-1 0,0 1 1,0 0-1,0 0 1,0 0-1,1 0 1,-1 0-1,0 0 1,0 0-1,0 0 1,0 0-1,1 0 0,-1 0 1,0 0-1,0-1 1,0 1-1,0 0 1,1 0-1,-1 0 1,0 0-1,0 1 1,0-1-1,0 0 1,1 0-1,-1 0 0,0 0 1,0 0-1,77-7-52,128 5 0,-103 4-8415,-85-2 1998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4978,'0'0'10613,"72"24"-9284,-13-17-961,8 3-336,5-1-32,5-2-1409,1-4-2464,2-3-3843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97 400,'0'0'8740,"3"-11"-7414,9-34 3,-11 44-1277,-1 0-1,1 0 1,-1-1 0,0 1 0,0 0 0,1 0-1,-1 0 1,0 0 0,0 0 0,0-1 0,0 1 0,0 0-1,-1 0 1,1 0 0,0 0 0,0-1 0,-1 1-1,1 0 1,-1 0 0,1 0 0,-1 0 0,1 0 0,-1 0-1,0 0 1,-1-1 0,0 1-19,1 0 1,-1 0-1,0 0 0,0 1 1,0-1-1,0 1 0,0-1 1,0 1-1,0 0 0,-3 0 1,0-1 26,-21-1-42,-1 0 1,1 2-1,0 1 1,0 1-1,-40 8 1,57-8-21,0 0 1,1 1 0,-1 0 0,1 0-1,-1 1 1,1 0 0,0 0-1,0 1 1,1 0 0,0 0 0,0 1-1,0 0 1,0 1 0,1-1 0,0 1-1,0 0 1,1 0 0,0 1 0,-7 14-1,9-17 11,1 1 0,0 0 0,0 0 0,0 0 0,1 0 0,0 0 0,0 0 0,1 0 0,-1 0 0,1 0 0,1 0 0,-1 1 0,1-1 0,0 0 0,0 0 0,1 0 0,0 0 0,0-1 0,0 1 0,1 0 0,0-1 0,0 1 0,0-1 0,0 0 0,1 0 0,6 6 0,3-1 118,1 0 0,0 0 0,0-2 1,1 0-1,0 0 0,0-2 0,0 0 0,1 0 0,0-2 0,0 0 0,21 3 1,12-2 929,0-2 1,74-4-1,-120 1-911,0 0-1,1 0 1,-1-1-1,0 1 1,1-1 0,-1 0-1,0 0 1,3-1-1,-5 1-215,0 1-1,0-1 0,0 1 1,-1-1-1,1 0 1,0 0-1,0 1 0,-1-1 1,1 0-1,0 0 0,-1 0 1,1 1-1,0-3 1,1-10-4360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8996,'0'0'7289,"14"8"-7046,1-1-204,-1 2 0,16 11 0,-28-17-16,1 0 0,-1-1 0,1 1 1,-1 0-1,0 1 0,0-1 0,0 0 0,-1 1 0,1-1 0,-1 1 1,0-1-1,0 1 0,0-1 0,0 1 0,0 0 0,-1 0 0,0-1 1,0 8-1,0-1 25,2 6 57,-2 0-1,0 0 1,0 0 0,-5 24-1,3-34-69,1-1-1,-1 1 1,-1 0-1,1-1 1,-1 1-1,0-1 1,0 0-1,0 0 1,-1 0-1,1 0 1,-1-1-1,-1 1 1,1-1-1,-9 7 1,4-5 137,1-1-1,-1 1 1,-1-2 0,1 1 0,-1-1 0,1 0 0,-1-1 0,0-1 0,-1 1 0,1-1-1,0-1 1,0 0 0,-14 0 1462,31-1-556,125 12-419,172 7-1262,-304-19 486,0 0 0,0 0 0,0 0 1,0 0-1,1 0 0,-1 0 0,0 0 0,0 0 1,0-1-1,0 1 0,1 0 0,-1 0 0,0 0 1,0 0-1,0 0 0,0 0 0,0 0 0,1-1-233,-1 1 233,0 0 0,0 0 0,0 0 1,0-1-1,0 1 0,0 0 0,1 0 0,-1 0 0,0 0 1,0-1-1,0 1 0,0 0 0,0 0 0,0 0 1,0 0-1,0-1 0,0 1 0,0 0 0,0 0 1,0 0-1,0-1 0,0 1 0,-1 0 0,1 0 0,0-1 1,0-2-1672,0-16-6779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337 137 5394,'0'0'4872,"-13"-21"-3781,2 1-923,-1 1 0,-24-29 0,33 44-137,-1 2-1,0-1 0,0 0 0,0 1 0,0 0 0,-1-1 0,1 2 0,-1-1 0,1 0 0,-1 1 0,1 0 1,-1 0-1,0 1 0,0-1 0,1 1 0,-1 0 0,0 0 0,0 1 0,-8 1 0,-7-1-26,11-1 4,1 0 0,-1 1 0,1 0 0,-1 1 0,1 0-1,0 0 1,0 1 0,-14 6 0,18-8-7,0 2 1,1-1-1,-1 0 0,1 1 0,-1 0 1,1-1-1,0 1 0,0 1 0,0-1 1,1 0-1,-1 1 0,1-1 0,-1 1 1,1 0-1,1 0 0,-1 0 0,0 0 1,1 0-1,-1 5 0,0-4-20,1 1 0,1-1 0,-1 1 0,1 0 0,0 0 0,0-1 0,0 1 0,1 0 0,2 9 0,-2-12 13,1 0-1,-1 0 1,1 0 0,-1 0 0,1 0 0,0 0 0,0-1-1,0 1 1,0-1 0,0 1 0,1-1 0,-1 0 0,1 0-1,0 0 1,0 0 0,-1 0 0,5 1 0,6 3 36,1-1 0,-1 0 0,1-1 0,1 0 0,27 2 0,74-1 212,-111-5-230,-2 0 0,0 0-1,0-1 1,0 1-1,0 0 1,0-1-1,-1 0 1,1 0-1,0 0 1,0 0-1,0 0 1,-1 0-1,1-1 1,-1 1-1,1-1 0,-1 0 1,1 0-1,-1 0 1,0 0-1,0 0 1,0 0-1,0 0 1,0-1-1,1-2 1,0-1 467,-1 0 1,1 1 0,-1-1-1,0-1 1,-1 1 0,1 0-1,-1 0 1,-1 0-1,1-14 604,-1 29-942,5 85 418,18 108 0,-10-107-192,2 113 0,-15-149-191,0-58-167,0-1-1,0 1 1,0-1 0,0 1-1,0 0 1,-1-1-1,1 1 1,0-1 0,0 1-1,0-1 1,-1 1 0,1-1-1,0 1 1,-1-1 0,1 0-1,0 1 1,-1-1-1,1 1 1,-1-1 0,1 0-1,-1 1 1,1-1 0,-1 0-1,1 0 1,-1 1 0,0-1-1,-20 4 205,15-4-117,-1 0 0,1-1 0,0 0 0,-12-3 0,9 1-66,1-1 0,0-1 0,0 0 0,1 0-1,-1 0 1,1-1 0,0 0 0,1 0 0,-1-1 0,1 0 0,1 0 0,-1-1 0,1 1 0,1-1 0,-1 0 0,1 0 0,0-1-1,1 1 1,-2-10 0,2 10-58,0 0-1,1-1 1,0 1-1,1-1 1,0 1-1,0-1 1,1 0-1,0 1 1,1-1-1,0 1 1,0-1-1,1 0 1,0 1-1,0 0 1,1-1-1,0 1 1,0 0-1,1 1 1,0-1-1,8-10 1,-3 8-328,1-1-1,1 2 1,-1-1 0,2 2-1,-1-1 1,1 2 0,18-10-1,-3 5-1971,0 1-1,44-12 0,-8 5-3681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8468,'0'0'13718,"29"-22"-12597,-21 22-465,6-2-240,-6 0-368,0 2 16,-3 0-64,0 0-1488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361 105 6531,'0'0'9714,"-25"-17"-9218,-83-52-235,103 66-213,-1 0 0,0 1-1,-1-1 1,1 1 0,0 1-1,0-1 1,-1 1-1,1 0 1,-1 1 0,1 0-1,-1 0 1,1 0-1,-1 0 1,1 1 0,-1 0-1,1 1 1,0 0-1,-1 0 1,1 0 0,0 0-1,0 1 1,1 0 0,-1 0-1,0 1 1,-7 6-1,9-7-30,-1 0 0,1 0 0,0 1 0,0 0 0,0 0 0,0 0 0,0 0 0,1 1 0,0-1 0,0 1 0,0 0 0,1 0 0,-1 0 0,1 0 0,1 0 0,-1 0 0,0 1 0,1-1 0,0 1 0,1-1 1,-1 1-1,1-1 0,1 8 0,-1-10-17,0-1 1,1 1 0,0-1 0,-1 0 0,1 1 0,0-1 0,0 0 0,0 1 0,1-1 0,-1 0 0,0 0-1,1 0 1,0 0 0,-1 0 0,4 2 0,-1 0 4,1-1 0,0 1-1,0-1 1,1 0 0,-1 0 0,7 2 0,5 1 11,1-1 0,0 0 0,23 2 0,-22-4 0,1 0 1,0-2 0,-1 0 0,1-1 0,26-4 0,-43 3 1,1 0 0,0 0 0,-1-1 0,1 1 0,-1-1 0,1 0 0,-1 0 0,0 0 0,0 0-1,0-1 1,0 1 0,0-1 0,0 0 0,-1 0 0,1 0 0,-1 0 0,0 0 0,0-1 0,0 1 0,0-1 0,2-6 0,-1 0 542,1 0 0,-2-1 1,1 0-1,-2 1 0,1-1 0,-1-17 1,-1 27-33,0 5-259,0 594-167,0-583-99,-1 0 1,0 0 0,-1-1 0,-7 27 0,7-35 1,0 1 0,0-1 1,-1 0-1,0 0 0,0 0 1,-1 0-1,0-1 0,0 0 0,0 1 1,0-1-1,-1 0 0,-9 7 1,11-10 6,-1 0 1,1 0 0,0-1 0,-1 1-1,1-1 1,-1 1 0,1-1 0,-1 0-1,0-1 1,1 1 0,-1 0 0,0-1-1,0 0 1,0 0 0,1 0-1,-1-1 1,0 1 0,-5-2 0,3 0 2,1 0 1,0 0-1,-1 0 0,1 0 1,0-1-1,1 0 1,-1 0-1,0 0 0,1-1 1,0 1-1,-7-8 1,3 0-9,-1 1 0,2-2 0,0 1 0,0-1 1,1 0-1,0-1 0,1 1 0,1-1 1,0 0-1,0 0 0,2 0 0,-1-1 0,2 1 1,0-1-1,0 1 0,2-16 0,0 24-35,0 1-1,0 0 0,0 0 1,0 0-1,1 0 1,-1 0-1,1 0 0,0 0 1,0 0-1,1 0 0,-1 1 1,1-1-1,0 1 1,0 0-1,0 0 0,0 0 1,0 0-1,1 1 0,-1-1 1,1 1-1,0 0 1,0 0-1,5-2 0,8-3-283,0 1 1,0 0-1,1 2 0,22-4 0,118-7-4776,-71 9-461,-9-3-3258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5 5138,'0'0'10016,"-10"-1"-9480,9 0-521,-2 1 10,0-1 0,0 0-1,1 1 1,-1 0 0,0-1-1,0 1 1,0 0 0,0 0 0,1 1-1,-1-1 1,0 1 0,0-1-1,0 1 1,1 0 0,-1 0-1,0 0 1,1 0 0,-1 1 0,1-1-1,-1 1 1,1 0 0,0-1-1,0 1 1,0 0 0,0 0-1,0 0 1,-2 4 0,-4 5 108,1 0 0,1 1 0,0 0 0,0 0 0,1 0 0,1 1 1,-5 20-1,4-6 25,2 0 0,0 49 0,3-66-192,1 0 0,1-1 0,-1 1 0,1 0 0,1-1 0,0 1 0,0-1 0,1 0 0,0 0 0,1 0 0,0 0-1,0-1 1,12 14 0,-7-10-939,2 0-1,22 20 1,-17-19-2597,31 18-1,-7-12-3827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5683,'0'0'9801,"16"1"-9651,-7 0-135,-3-1-11,0 1 0,0-1 0,0 1-1,0 0 1,10 4 0,-14-4 1,0 0-1,0 0 0,0 1 0,0-1 1,0 0-1,0 0 0,-1 1 0,1-1 1,0 1-1,-1 0 0,0 0 0,1-1 0,-1 1 1,0 0-1,0 0 0,0 0 0,0 0 1,0 0-1,0 0 0,0 1 0,-1-1 1,1 4-1,3 28 139,-2 1 1,-1-1-1,-5 36 0,4-67-99,0 1-1,-1-1 0,0 0 1,1 0-1,-1 0 0,-1 1 0,1-1 1,0 0-1,-1 0 0,1-1 1,-1 1-1,-3 4 0,4-6 24,0 0 1,0 0-1,0 0 0,-1 0 0,1 0 1,0 0-1,0-1 0,-1 1 0,1 0 1,-1-1-1,1 1 0,0-1 0,-1 0 1,1 1-1,-1-1 0,1 0 0,-1 0 0,1 0 1,-1 0-1,1 0 0,-1 0 0,1 0 1,-1 0-1,1-1 0,-1 1 0,1 0 1,0-1-1,-1 0 0,-2-1 0,2 1-34,0-1 0,0 0 0,0 0-1,1 0 1,-1 0 0,1 0 0,-1 0 0,1-1-1,-1 1 1,1 0 0,0-1 0,0 1-1,0-1 1,1 1 0,-1-1 0,1 1 0,-1-1-1,1 0 1,0 1 0,0-1 0,0 0-1,0-2 1,0-1-11,1 1 1,-1 0-1,1-1 0,0 1 0,0-1 0,0 1 0,1 0 1,0 0-1,0 0 0,4-8 0,2 4-13,-1 1 0,1 1 0,0-1 0,0 1 0,1 0-1,0 1 1,0 0 0,1 1 0,0 0 0,0 0 0,0 1 0,12-3 0,1 0 5,1 1 0,0 1 0,0 1 1,37-1-1,-42 5 27,-8-1-24,-1 0 0,1 2 0,0-1 0,-1 1 1,12 3-1,-18-3-22,-1 0 0,1 1 0,-1-1 0,1 1 0,-1 0 1,0 0-1,0 0 0,0 0 0,0 1 0,0-1 0,0 1 0,0 0 0,-1 0 0,0 0 1,1 0-1,-1 0 0,3 7 0,2 7-50,-1 0 0,0 0 0,-1 0 1,-1 1-1,-1-1 0,0 1 0,-1 0 0,-1 0 1,-1 0-1,-3 24 0,3-38-253,0 0 0,-1 0 0,0 0-1,1 0 1,-2 0 0,1-1 0,0 1 0,-1 0 0,0 0 0,1-1-1,-1 1 1,-1-1 0,1 0 0,0 1 0,-1-1 0,0 0 0,-5 4-1,-21 16-5781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7619,'0'0'5667,"161"48"-4450,-119 27 79,-9 19 225,-15 7-705,-18 0 17,-2 0-737,-41-2-64,-21-6-64,-14-4-1057,-15-2-2737,-9-12-4081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85 338 2113,'0'0'10149,"-14"-10"-9096,-41-31-247,54 40-769,0 0 1,-1 0-1,1 0 0,0-1 0,0 1 1,0 0-1,0 0 0,0-1 0,0 1 1,0 0-1,1-1 0,-1 1 0,0-1 1,1 1-1,-1-1 0,1 1 0,0-1 1,-1 0-1,1 1 0,0-1 0,0 1 1,0-1-1,0 0 0,0 1 0,1-1 1,-1-1-1,1-6 110,0 1-61,0 1 1,0-1 0,0 0 0,1 1 0,0-1 0,1 1-1,-1 0 1,1 0 0,1 0 0,-1 0 0,9-11 0,-4 7-26,1-1 1,1 1-1,0 1 1,1-1-1,16-11 1,-20 18-66,0 0 0,0 1-1,1-1 1,-1 1 0,1 1 0,0 0-1,0 0 1,0 0 0,0 1 0,0 0-1,0 1 1,0 0 0,0 0 0,0 1 0,0 0-1,0 0 1,0 1 0,0 0 0,0 0-1,0 1 1,-1 0 0,0 0 0,12 7 0,-9-2 1,-1 0-1,0 0 1,0 1 0,-1 0 0,0 0 0,-1 1 0,0 0 0,0 0 0,-1 1 0,-1 0 0,0 0 0,0 0 0,-1 1 0,0 0 0,-1-1 0,-1 1 0,0 0 0,0 1 0,-1-1 0,-1 15 0,-3 90 832,3-127 713,1-4-1405,1 0 0,0 0 0,1 0 0,0 0-1,1 1 1,1 0 0,0-1 0,1 1 0,0 1-1,12-19 1,-2 7-81,1 1 0,1 1 0,0 0 0,30-25 0,-32 34-37,0 0 1,0 1-1,1 0 0,29-13 1,-37 20-25,0 1 1,0 1-1,0 0 1,1 0-1,0 1 1,-1 0-1,1 0 1,0 1-1,0 1 1,0 0-1,15 1 1,-22 0-2,0 0 0,0 0 0,0 0 0,-1 0 0,1 1 0,-1-1 0,1 1 1,-1 0-1,0-1 0,1 1 0,-1 0 0,0 0 0,0 1 0,0-1 0,0 0 0,-1 1 0,1-1 0,-1 1 1,1-1-1,-1 1 0,0 0 0,0 0 0,0-1 0,-1 1 0,1 0 0,0 4 0,2 10-13,-1 0 1,-1 0-1,0 21 0,-1-33 11,0 1-4,1 21-17,-2-1 0,0 1 0,-2-1 0,-10 41 0,-6-8-394,-5 21-1818,19-63 258,2 1 1,-3 29-1,5 2-4730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 5394,'0'0'9405,"-16"10"-9160,-27 18 14,-26 18 1148,-122 61 1,169-97-1100,13-5-71,0-1 0,-1 0 0,1-1 0,-1 0 0,0 0-1,1-1 1,-15 1 1598,24-4-1789,0 0-1,1 0 1,-1 0-1,0 0 1,0 0-1,1 0 1,-1 0-1,0 0 1,1 0-1,-1 0 1,1 0-1,0 1 1,-1-1-1,1 0 1,-1 0 0,1 0-1,0 1 1,0-1-1,0 0 1,-1 1-1,1-1 1,0 0-1,0 1 1,0-1-1,0 1 1,0 0-1,0-1 1,0 1-1,0 0 1,0-1-1,0 1 1,0 0-1,0 0 1,0 0-1,0 0 1,2 0-1,1 0-35,0 0 0,0 1 0,0-1 1,-1 1-1,1 0 0,0 0 0,0 0 0,-1 0 0,5 2 0,16 14-108,-1 0-1,-1 1 1,-1 1 0,0 1-1,17 23 1,-8-11-1041,-3-1-529,-9-11-1868,0-1-1,38 30 1,-4-16-5810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5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6 6307,'0'0'10245,"-32"-5"-9461,56 5 0,10 0-191,12 0-369,2 0-48,3 0-176,-3 0-48,-5 0-384,-9 2-1777,-12 5-881,-14 3-2320,-8 0-2514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4178,'0'0'13638,"164"48"-13046,-95-33-415,-2-3-177,0 0-161,-8-5-1295,-1-5-1650,4-2-2752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91 3570,'0'0'7427,"-16"-15"-6971,5 3-394,7 7-33,-1 0 0,0-1 0,0 1 0,-1 1 0,1-1 0,-1 1 0,0 0 0,0 0 0,0 1 0,-1 0 1,1 0-1,-1 0 0,1 1 0,-1 0 0,0 0 0,0 1 0,0 0 0,-11-1 0,8 3 19,0 0 1,0 0 0,0 1-1,0 0 1,0 1-1,0 0 1,1 1 0,-1 0-1,1 0 1,0 1-1,0 0 1,-16 13 0,19-13-27,0 0 0,0 1 0,1 0 0,-1 0 0,1 1 0,0-1 0,1 1 0,0 0 0,0 1 0,0-1 0,1 0 0,0 1 0,1 0 0,-1 0 0,2 0 0,-3 15 0,3-13 9,1-1-1,0 1 1,2 18 0,-1-24-12,-1-1 1,1 1-1,0-1 0,1 0 1,-1 0-1,1 0 0,-1 0 1,1 0-1,0 0 0,0 0 1,0 0-1,1-1 0,-1 1 1,5 2-1,4 4 146,0-2-1,1 1 0,0-2 1,1 1-1,0-2 1,0 0-1,0 0 0,0-1 1,1-1-1,20 3 1,17-1 586,78-2 1,-108-3-689,-10-1-82,0 0-1,0-1 1,0 0-1,17-6 1,-15 4-1540,1 0-1,20-2 1,-10 3-3164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0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4578,'0'0'7998,"-12"14"-7648,5-6-250,-1 0 42,0 1 0,1 0 0,0 1 0,1 0 0,-1 0 0,2 0 0,0 0 0,0 1 1,-6 22-1,7-10 176,1 1-1,1-1 1,1 1 0,1-1 0,4 27 0,-2-41-264,1 0-1,-1-1 0,2 1 1,-1-1-1,1 0 1,0 0-1,1 0 0,-1-1 1,2 1-1,-1-1 1,1 0-1,0-1 1,0 1-1,1-1 0,0-1 1,0 1-1,11 6 1,-5-4-383,0-1 0,1 0 1,-1-1-1,17 5 0,-19-7-923,0-1 0,1-1 1,-1 0-1,1 0 0,12-1 0,-5-1-4732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 6819,'0'0'5995,"24"-2"-4947,7 0-841,35 2 0,-64 0-190,0 0 0,-1 0 0,1 1 0,0-1 0,0 0 0,-1 1 0,1-1 0,0 1 0,0 0 0,-1-1 0,1 1 0,-1 0 0,1 0 0,-1 0 0,1 0 0,-1 1 0,0-1 0,1 0 0,-1 0 0,0 1 0,0-1 0,0 1 0,0-1 0,0 1 0,0-1 0,0 1 0,-1 0 0,1-1 0,-1 1 0,1 0 0,-1 0 0,1 0 0,-1-1 0,0 1 0,0 0 0,0 0 0,0 0 0,-1 2 0,1 4 27,2 30 231,-4 43-1,2-77-262,-1 0 0,1 0 0,-1 0 0,0-1-1,-1 1 1,1 0 0,-1 0 0,1-1 0,-1 1 0,0-1-1,-1 1 1,1-1 0,-4 5 0,0-3 12,1 0 0,-1 0 0,-1 0 0,1 0 0,0-1 0,-12 5 0,-1 0 229,-1-2-1,1 0 0,-2-1 1,-25 4-1,29-6 436,17-4-675,0 0 1,0 0-1,1 0 1,-1 0-1,0 0 1,0 0-1,0 0 1,0 0 0,0 0-1,0 0 1,0 0-1,0 0 1,0 0-1,0 0 1,0 0-1,0 0 1,1 0-1,-1 0 1,0 0-1,0 0 1,0 0-1,0 0 1,0 1-1,0-1 1,0 0-1,0 0 1,0 0 0,0 0-1,0 0 1,0 0-1,0 0 1,0 0-1,0 0 1,0 0-1,0 0 1,0 0-1,0 0 1,0 0-1,0 1 1,0-1-1,0 0 1,0 0-1,0 0 1,0 0-1,0 0 1,0 0-1,0 0 1,0 0 0,0 0-1,0 0 1,0 0-1,0 1 1,0-1-1,0 0 1,0 0-1,0 0 1,0 0-1,0 0 1,0 0-1,0 0 1,0 0-1,0 0 1,0 0-1,0 0 1,0 0-1,-1 0 1,31 5 913,-24-5-1058,149 20 802,57 5-2340,-155-22-2362,-5-3-2887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3121,'0'0'17833,"-16"-19"-17673,29 19-2305,9 2-1553,2 3-3009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4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12 282 8420,'0'0'4839,"-3"-25"-2437,-5-83-978,8 104-1365,0-1 0,0 1 1,0-1-1,1 0 0,0 1 0,0-1 0,0 1 0,0-1 1,1 1-1,-1 0 0,1-1 0,0 1 0,1 0 0,-1 0 1,5-5-1,-2 4-30,1 0 0,-1 0 1,1 1-1,1-1 1,-1 1-1,10-4 0,-7 3 1,2 0-14,1-1 0,-1 2 0,1 0 0,1 0 0,-1 1 0,0 1 0,1 0 0,-1 0 0,1 2 0,17 0 0,-27 0-22,0 0-1,-1 0 1,1 1 0,-1-1-1,1 1 1,0 0-1,-1-1 1,1 1 0,-1 1-1,0-1 1,1 0 0,-1 0-1,0 1 1,0-1-1,1 1 1,2 3 0,-1-1 3,-1 1 1,1 0-1,-1 0 1,1 0-1,-1 0 1,-1 1-1,3 5 1,2 10 11,-1 0-1,-1 0 1,3 24 0,-4-9-22,-2 1 1,-2 37 0,0-21 89,0-51 360,0-12 1268,1 3-1648,0 1-1,0-1 1,0 1-1,1 0 1,0-1-1,1 1 1,-1 0-1,1 0 1,0 1-1,1-1 1,6-8-1,5-6-32,31-31 0,33-22 20,-67 63-41,0 1 0,1 1 1,-1 0-1,2 0 0,13-5 1,-23 11-13,0 1 1,0-1-1,1 1 0,-1 0 1,0 0-1,1 1 1,-1-1-1,0 1 0,9 1 1,-10-1 3,-1 1 0,0-1 0,1 1 0,-1 0 0,0 0 0,0 0 0,0 0 1,0 0-1,0 1 0,0-1 0,0 0 0,0 1 0,-1 0 0,1-1 0,0 1 0,-1 0 0,0 0 0,1 0 1,0 2-1,11 18 39,-2 1 0,-1-1 0,0 2 0,8 34 0,-14-41-348,0 0 0,-1 1 0,-1-1 0,-1 0 0,-1 1 0,0-1-1,-4 26 1,3-37-623,0 0-1,-1 0 1,0 0-1,-4 8 1,-14 20-7440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273 290 2209,'0'0'4314,"23"-24"-2652,72-77-99,-92 97-1410,0 0-1,0 0 1,0 0-1,0-1 1,-1 1-1,0 0 0,0-1 1,2-6-1,-3 8-22,-1 1-1,0 0 1,0-1-1,0 1 1,0-1-1,0 1 1,0 0-1,-1-1 0,0-3 1,-1-3 277,1 6-311,0-1 0,0 1 0,0 0 0,0-1-1,0 1 1,-1 0 0,1 0 0,-1 0 0,0 0 0,0 0 0,0 0 0,-1 0 0,1 1 0,-5-5 0,2 4 10,0-1 0,0 1 0,0 0 0,0 1 0,0-1 0,-1 1 0,1 0 0,-8-1 0,-1 0 3,0 1 0,-1 1 0,1 0 0,0 1 0,0 0 0,-23 4 0,25-2-74,0 1 1,1 1-1,-1 0 0,1 0 1,0 1-1,0 0 0,0 1 0,1 0 1,-1 1-1,-14 13 0,19-15-28,0 1 0,0 0-1,0 1 1,1-1 0,0 1-1,0 0 1,0 0 0,1 1-1,0-1 1,1 1 0,0 0-1,0 0 1,0 0 0,1 0-1,1 1 1,-2 9 0,2-10-6,1-1 0,0 1 1,1 0-1,-1-1 0,1 1 1,1-1-1,2 9 0,-2-11 5,0 0-1,1 0 0,-1 0 1,1-1-1,0 1 0,1-1 1,-1 0-1,1 0 0,-1 0 1,9 6-1,34 23 338,1-2 1,58 28-1,-101-57-309,-2-1 14,0 0-1,1 0 1,-1 0-1,1 0 1,0 0-1,-1-1 1,1 0-1,-1 1 1,1-1-1,0 0 1,-1 0-1,1 0 1,0 0-1,-1-1 1,1 1-1,0-1 1,2-1-1,5-2-3,-1 0-1,1 0 0,10-8 1,-12 7-88,0 0 0,0 1 1,13-5-1,-8 5-906,0 2 0,19-3 1,7 3-5134,-14 2-2075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7908,'0'0'6715,"21"7"-6483,8 4-180,31 15 0,-57-25-49,0 1 1,0 0-1,0 0 0,-1 0 1,1 0-1,-1 0 0,1 1 1,-1-1-1,0 1 0,0-1 1,0 1-1,0 0 0,0 0 1,-1 0-1,1 0 0,-1 0 1,0 0-1,0 0 0,0 1 1,0-1-1,-1 0 0,1 1 1,-1-1-1,0 7 0,1-3 10,1 11 10,-1-1 0,-1 1 1,-1-1-1,-4 32 0,3-42 14,0 0-1,0 1 1,0-1-1,-1 0 1,0-1-1,-1 1 1,0 0-1,0-1 0,0 0 1,-1 0-1,0 0 1,0 0-1,-8 6 1,5-5 144,0-1 0,-1 0 0,0 0 0,0-1 0,-1 0 0,1-1 0,-16 6 0,19-9 962,0 1 0,0-1 0,0 0 0,-9 0 0,231 6-821,8 0-4904,-143-7-1152,6 0-4108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9300,'0'0'8148,"107"-7"-7812,-54 12-224,-5 0-112,-5 2-48,-8 3-1152,-11 4-2066,-16 0-1888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6771,'0'0'10181,"107"29"-9493,-54-19-464,3-3-224,3 0-64,5 0-1328,3-2-1890,0-5-2128</inkml:trace>
  <inkml:trace contextRef="#ctx0" brushRef="#br0" timeOffset="1">918 65 5923,'0'0'11829,"0"-65"-11541,0 109-96,0 13 641,-6 8-193,-2 0-320,3-5-128,0-4-160,-1-8-64,4-2-304,2-6-2673,0 1-3538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3068 432 352,'0'0'8727,"2"-12"-7452,5-39-144,-7 49-1029,0-1-1,0 0 1,-1 0-1,1 0 1,-1 0 0,1 1-1,-1-1 1,0 0-1,0 1 1,0-1-1,0 0 1,0 1-1,-1-1 1,1 1 0,-1 0-1,0-1 1,0 1-1,1 0 1,-1 0-1,-1 0 1,-2-2-1,-3-4 152,-4-2 8,1 0 1,-1 0-1,0 2 0,-1-1 1,0 2-1,0 0 1,-1 0-1,-15-5 0,-125-32 833,84 26-867,-446-113 835,450 119-897,-126-5-1,-72 17 86,120 1-269,27-2 67,-8-1 228,-216 25 1,-39 25 0,356-45-246,0 2 0,0 1 0,1 1 0,0 1 0,0 1-1,-24 14 1,-53 23-22,-46 25 81,142-69-94,1 1 1,-1 1-1,0-1 0,1 0 1,-1 1-1,1 0 1,0-1-1,0 1 0,1 1 1,-3 3-1,-20 49-83,13-27 110,5-12-13,1 0 0,1 0 1,0 0-1,1 1 0,1 0 0,1-1 0,1 1 1,0 0-1,1 0 0,2 0 0,0 0 0,0-1 1,2 1-1,0-1 0,1 1 0,10 21 0,-12-35-8,113 239 116,-100-215-107,2-2 1,0 0-1,2-1 1,1-1-1,1-1 1,32 27-1,-5-12-13,96 55 0,64 18-15,-58-33-7,-21-7 20,394 194 136,-204-145-135,-247-99 10,1-3 1,112 14-1,-23-19 41,179-9 0,-293-7-36,81-15 0,51-22-14,-111 23 41,-54 13-39,195-52 65,-184 46 45,-1-2-1,0 0 1,-1-2 0,0 0 0,39-30-1,183-186 848,-209 191-844,-27 28-49,-1 0-1,0-1 1,-1 0-1,0 0 1,-1-1 0,0-1-1,-1 1 1,0-1-1,-1 0 1,-1-1 0,8-25-1,14-136 109,-25 151-122,-2 1 1,0-1-1,-2 1 1,0-1-1,-9-34 1,-4-10 87,12 47-83,-2 0 0,0 1 0,-1 0 0,-1 0 0,0 0 0,-14-23 0,17 37 4,1 0 1,0-1-1,0 1 1,0-1-1,1 0 1,-3-12-1,3 13-66,-1 0 0,0 0 0,-1 0 0,1 1 0,-1-1 0,0 1 0,0 0 0,-1 0-1,-8-6 1,-3-6-5,-29-30-88,-3 2-1,-1 2 0,-3 3 0,-63-40 0,106 74-380,-18-13-477,26 18 597,0 0 0,1 0-1,-1 0 1,0 0 0,1 0-1,-1 0 1,1 0 0,-1 0-1,1 0 1,-1 0-1,1-1 1,0 1 0,0 0-1,-1-2 1,1-6-6538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73 704,'0'0'6478,"-8"0"-5712,-3 0-458,-35 2 492,43-2-624,0 0 0,0-1 1,0 1-1,0 0 1,0-1-1,0 0 1,0 0-1,0 0 0,0 0 1,1 0-1,-1 0 1,-3-3-1,6 4-78,-1 0-1,1-1 1,0 1-1,-1 0 1,1 0-1,0 0 1,-1-1-1,1 1 1,0 0-1,0 0 1,0-1 0,-1 1-1,1 0 1,0-1-1,0 1 1,0 0-1,0-1 1,-1 1-1,1 0 1,0-1-1,0 1 1,0 0-1,0-1 1,0 1-1,0-1 1,0 1 0,0 0-1,0-1 1,0 1-1,0 0 1,0-1-1,0 1 1,1 0-1,-1-1 1,0 1-1,0 0 1,0-1-1,0 1 1,1 0-1,-1-1 1,0 1-1,0 0 1,0 0 0,1-1-1,-1 1 1,0 0-1,1 0 1,-1-1-1,0 1 1,0 0-1,1 0 1,-1 0-1,0 0 1,1-1-1,21-5 72,89-10 101,216-2 0,-179 14 129,226 2 447,-72 34-648,-184-14-220,441 78 292,-385-59-205,506 126 182,-576-134 8,221 75 192,158 128-343,-423-199-13,66 47 0,-97-59-24,-2 1-1,0 2 1,-1 1-1,24 30 1,-29-29 93,0 1 475,41 40-1,-51-57-450,-8-8-509,0 0 0,0 1-1,0-1 1,-1 1 0,1 0 0,-1 0-1,0 0 1,0 0 0,0 0 0,0 0-1,-1 0 1,3 5 0,3 28-4643,-6 8-2849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5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1972 1088,'0'0'6275,"23"3"-2822,91-3-1003,215-28 1,-232 10-1876,-1-4 1,-1-4-1,127-53 1,496-244 566,-629 279-941,-1-3 0,-3-4 0,-3-4 0,-1-3 0,109-104 0,55-87 175,-24-18-85,-194 230-124,-2-2 0,-2 0-1,-1-2 1,-3 0 0,-1-1 0,22-78 0,-25 62 120,15-70 811,-30 136-3112,0 0 0,0 0 1,0 1-1,3 10 0,11 4-5805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4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78 960,'0'0'6750,"0"-8"-6158,0 7-572,2-43 1082,-2 20 3360,-8 52-4011,-39 199 1267,42-184-1415,2 0-1,3 75 1,2-40 211,1-48-137,-3-29-292,0-1-477,1 0 1,-1 0-1,1-1 1,-1 1 0,1 0-1,-1 0 1,1 0-1,-1 0 1,1-1-1,4-19-12079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6627,'0'0'5917,"7"22"-4969,21 74-252,-25-88-580,-2-1 1,1 1 0,-1 0-1,0 0 1,-1 0 0,1-1-1,-2 9 1,0-6 94,1-8-146,0 0-1,0-1 1,0 1-1,0 0 1,0-1-1,0 1 1,-1 0-1,1-1 1,-1 1-1,1-1 1,-1 1-1,1-1 1,-1 1-1,0-1 1,0 1-1,0-1 1,0 0-1,0 1 1,0-1 0,0 0-1,0 0 1,0 0-1,-1 0 1,1 0-1,0 0 1,-1 0-1,1 0 1,-1-1-1,1 1 1,-1 0-1,1-1 1,-1 0-1,0 1 1,1-1-1,-1 0 1,1 1-1,-1-1 1,-2 0-1,4-1-25,-1 1-1,1 0 0,-1 0 1,1 0-1,-1 0 1,1-1-1,-1 1 1,1 0-1,0-1 1,-1 1-1,1 0 0,-1-1 1,1 1-1,0 0 1,-1-1-1,1 1 1,0-1-1,-1 1 0,1-1 1,0 1-1,0-1 1,-1 1-1,1-1 1,0 1-1,0-1 1,0 1-1,0-1 0,0 1 1,0-1-1,-1 1 1,2-1-1,-2-22 279,1 19-239,1-5-63,0 1 1,0-1-1,1 1 1,0 0-1,1-1 1,0 1-1,0 0 1,1 1-1,0-1 1,0 1-1,1-1 1,0 1-1,0 0 1,0 1-1,1 0 1,0-1-1,1 2 1,-1-1-1,1 1 1,9-6 0,-6 4-33,1 1 1,-1 0 0,1 1 0,0 0 0,1 0 0,-1 1 0,1 1 0,0 0 0,0 0 0,0 2 0,0-1 0,1 1 0,22 2 0,-33-1 11,1 1-1,-1 0 0,1-1 1,-1 1-1,0 0 1,1 0-1,-1 0 0,0 1 1,0-1-1,0 1 1,0-1-1,0 1 0,0-1 1,2 4-1,0 0-7,0 0 0,0 0 0,-1 1-1,0-1 1,4 9 0,0 6-12,-1-1 1,6 32-1,-8-29-236,1 41 0,-5-7-3561,0-37 1211,-1 1-2597,-3-7-1918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57 3426,'0'0'8046,"-19"-9"-7366,-61-28 70,73 35-622,0 0 1,0 0-1,0 0 1,0 1-1,0 0 1,0 0-1,-1 1 1,-13 1-1,0 0 186,12 0-218,0 0-1,0 0 1,1 1-1,-1 0 1,1 1 0,-1 0-1,1 0 1,0 1-1,0 0 1,0 0 0,1 1-1,-1 0 1,1 1-1,-6 5 1,1 0 10,0 1 0,1 0 0,1 0 0,0 1 1,0 0-1,-14 28 0,19-29-53,1 0-1,0 0 1,1 0-1,0 1 1,1-1 0,0 1-1,1-1 1,0 1 0,1 0-1,3 20 1,-2-27-29,1 1-1,0-1 1,0 0 0,0 0 0,1 0 0,0 0-1,0-1 1,0 1 0,1-1 0,-1 0 0,2 0-1,-1 0 1,0 0 0,1-1 0,0 1 0,0-1-1,0-1 1,0 1 0,1-1 0,7 4 0,5 2 45,0-1 1,1 0 0,1-2-1,-1 0 1,25 4 0,1-4 13,0-2 1,57-3 0,-76-1-21,-18 0-55,-1-1 0,1 0 0,-1-1-1,0 1 1,0-1 0,1-1 0,-1 1 0,0-1-1,-1-1 1,1 1 0,-1-1 0,1 0-1,-1-1 1,10-9 0,5-6-1919,-2-1 0,27-37 0,-37 45 113,13-16-2633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6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45 3169,'0'0'9541,"-12"1"-8701,5-1-702,2 0-46,1 0-1,-1 1 1,1-1 0,-1 1-1,-8 3 1,11-4-54,1 1-1,-1 0 1,0 0 0,1 0 0,-1 0-1,1 0 1,0 0 0,-1 0-1,1 0 1,0 0 0,0 1 0,-1-1-1,1 1 1,0-1 0,0 1 0,1-1-1,-1 1 1,0-1 0,0 1-1,1 0 1,-1 0 0,0 2 0,-1 8 88,1 0 1,-1 0 0,2 0 0,0 0 0,0 0-1,1 0 1,3 13 0,-3-17-96,2 0 1,-1 0-1,1-1 0,0 1 0,1-1 1,0 0-1,0 0 0,0 0 1,1 0-1,0-1 0,8 8 1,-2-4 1,0 0 1,0-1-1,1 0 1,1-1 0,-1-1-1,1 0 1,16 6-1,-20-9-12,1-1 0,0 0 0,-1 0-1,1-1 1,0-1 0,0 1 0,0-2-1,0 1 1,0-1 0,0-1-1,14-2 1,-21 2 6,1-1 0,0 1 0,-1-1 0,1 0 0,-1 0 0,1 0 0,-1 0 0,0-1 0,0 1 0,0-1 0,0 0 0,-1 0 0,1 0 0,-1 0 0,0-1 0,1 1 0,-1-1 0,-1 1 0,1-1 0,-1 0 0,2-4 0,1-5 203,0 0 0,-1 0 0,-1 0 0,0 0 0,0-15 0,-1 13-79,-1 0 0,-1 0-1,0 0 1,-1 0-1,-1 0 1,-7-24 0,8 34-155,0 0-1,0 0 1,0 0 0,-1 1 0,0-1 0,0 1-1,0 0 1,0 0 0,0 0 0,-1 0 0,0 0-1,0 1 1,0 0 0,0-1 0,0 2 0,-1-1-1,0 0 1,1 1 0,-1 0 0,0 0 0,0 0-1,-10-1 1,-44-4-2822,54 7 1959,-1 0 0,0 1-1,0-1 1,0 1 0,1 0-1,-1 1 1,-11 4 0,-5 9-4080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5138,'0'0'9423,"0"3"-9247,-11 171 2084,11-25-206,1-160-1960,1 0-1,0 0 1,0 0-1,1 0 1,0 1-1,1-1 1,0 1-1,1 0 1,0 0-1,1 0 1,0 1-1,13-15 0,-4 5-108,1 1 0,2 1 0,-1 0 0,39-27 0,-48 39 10,-1 0 0,1 1 0,0-1 1,1 1-1,-1 1 0,1 0 1,-1 0-1,1 1 0,0 0 0,0 0 1,0 1-1,16 0 0,-22 1-1,0 0 0,0 1-1,-1 0 1,1-1-1,0 1 1,0 0 0,-1 0-1,1 1 1,-1-1 0,1 1-1,-1-1 1,1 1 0,-1 0-1,0-1 1,0 1 0,0 0-1,0 1 1,0-1 0,0 0-1,-1 0 1,1 1 0,-1-1-1,0 1 1,1 0 0,0 3-1,4 9-22,-1 0 0,-1 1 0,4 20 0,-6-27 43,3 26-98,3 64 0,-8-10-4106,0-57 611,0-13-1079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41 6355,'0'0'10223,"-12"-9"-9518,5 3-624,-1 0 0,-1 1 0,1 0 0,-11-4 0,18 9-77,0 0 0,0-1 0,0 1 1,0 0-1,0 0 0,0 0 0,0 0 0,0 0 0,1 0 0,-1 1 0,0-1 0,0 0 0,0 0 1,0 1-1,0-1 0,0 0 0,0 1 0,0-1 0,1 1 0,-1-1 0,0 1 0,0 0 1,1-1-1,-1 1 0,0 0 0,1-1 0,-1 1 0,0 0 0,1 0 0,-1 0 0,1-1 1,-1 2-1,-1 3 24,1-1 0,-1 0 0,1 0 0,0 1 0,-1 6 0,0 1 9,1 0-1,1 0 1,0 0-1,1 0 1,0 0-1,1-1 1,0 1-1,1 0 1,7 18 0,4 3 48,34 58 1,-44-84-87,-1-2 9,-1-1-3,1-1 0,-2 0 0,1 1 0,0-1 0,-1 1-1,1-1 1,-1 1 0,0 0 0,0 0 0,0 7 0,-1-9 4,-1-1 39,-5-1 66,5 0-96,-13 1 54,-1-2 0,1 0 0,0 0-1,0-1 1,0-1 0,0 0 0,0-1 0,1-1-1,0 0 1,-26-14 0,29 13-159,-2-1-550,0 0 0,0-1 0,1 0 0,0-1 0,-10-10 0,14 4-3671,6 3-2658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6227,'0'0'10391,"-4"11"-10111,-3 8-15,-8 17 278,3 1 0,0 1-1,-10 66 1,22-95-485,-3 17 71,1 0-1,2 0 0,1 1 1,3 26-1,-3-47-127,0-1 0,0 1 0,1 0 1,0 0-1,-1-1 0,2 1 0,-1-1 0,1 0 0,0 0 0,0 0 1,0 0-1,1 0 0,-1-1 0,1 1 0,1-1 0,-1 0 0,0 0 1,1-1-1,0 1 0,0-1 0,0 0 0,0 0 0,0-1 0,6 3 1,4-2-1120,0 0 1,0-1-1,0-1 1,0 0-1,29-3 1,-38 2 458,-4 0 187,0 0 1,1 0-1,-1 0 0,0-1 1,1 1-1,-1-1 0,0 0 1,1 1-1,1-2 0,20-19-6005</inkml:trace>
  <inkml:trace contextRef="#ctx0" brushRef="#br0" timeOffset="1">35 280 6419,'0'0'7860,"184"-17"-7892,-117 17-2017,-3 0-3282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16 6355,'0'0'7086,"-30"-5"-5864,-6 0-661,-61-1 1,91 7-478,-1 0 1,0 0 0,0 0-1,1 1 1,-1 0-1,1 0 1,0 1 0,-1 0-1,1 0 1,0 0-1,1 1 1,-1 0-1,1 0 1,-1 0 0,1 1-1,1 0 1,-1 0-1,-6 9 1,6-9 2,-2 4-24,0 1-1,0-1 1,1 1 0,0 1-1,1-1 1,0 1 0,1 0 0,0 0-1,0 0 1,2 0 0,-1 1-1,1-1 1,1 1 0,0-1-1,1 20 1,0-28-56,0 1 0,0-1 0,1 0 0,-1 1 0,1-1 0,-1 0 0,1 0 0,0 1 0,1-1 0,-1 0 0,0 0 0,1 0-1,0 0 1,-1 0 0,4 2 0,-2-1 0,1-1 0,0 1 0,0-1-1,1 0 1,-1-1 0,1 1 0,-1-1-1,1 0 1,7 3 0,5-1-37,0-1 0,0 0 0,1-1 0,-1-1 1,0 0-1,21-3 0,-36 2 20,4 0 4,1-1-1,-1 0 1,1-1 0,-1 1-1,1-2 1,-1 1 0,0 0-1,0-1 1,0 0 0,0-1-1,0 1 1,-1-1 0,0 0-1,1-1 1,-2 1 0,1-1-1,0 0 1,-1 0 0,6-10-1,0 0 98,-1 0-1,-1 0 1,-1-1-1,0 0 1,-1 0-1,6-26 1,-10 33 361,-1 1 0,0 0 0,-1-15 0,0 17-30,-10 18-216,6-4-214,0 0 0,1 0 0,0 0 0,0 0 0,1 0 0,0 1 0,-1 12 0,0 65 55,3-73-46,0-4-184,1 0 0,0-1 0,1 1 0,0 0 0,0-1 0,1 0 0,0 1 0,1-1 0,-1-1 0,2 1 0,-1 0 0,1-1 0,6 8 0,-5-7-830,1-1-1,0 1 1,0-1-1,1-1 0,0 0 1,0 0-1,0 0 1,1-1-1,0 0 1,0 0-1,10 2 1,4-2-5537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5394,'0'0'11267,"4"7"-10982,0 4-27,-1 0-1,0 1 1,0-1-1,-1 1 1,-1-1-1,0 1 1,-1 14 0,0-11-48,1-1 1,0 1 0,1-1-1,0 1 1,2-1 0,4 15-1,-6-26-190,-1 0-1,1 0 1,0 0-1,0 0 1,0-1-1,0 1 1,1-1-1,-1 1 1,1-1-1,-1 0 1,1 0-1,0 0 0,0-1 1,0 1-1,0 0 1,0-1-1,0 0 1,0 0-1,0 0 1,1 0-1,-1-1 1,0 1-1,6 0 1,-3-1 1,1 0 1,0 0 0,0 0 0,0-1 0,0 0-1,-1 0 1,1-1 0,-1 0 0,1 0 0,10-6-1,1-3 8,-2 0-1,1-2 1,-2 0-1,0 0 0,14-18 1,19-16 48,-47 71-399,-2-7 309,2 1 0,0-1-1,1 0 1,9 34 0,-9-43 15,1-1 0,0 0-1,0 0 1,1 0-1,0 0 1,0 0 0,1-1-1,0 0 1,0 0 0,0 0-1,1-1 1,0 1-1,11 7 1,-11-9-61,0-1-1,1 1 1,0-1 0,0-1-1,0 1 1,0-1 0,0 0 0,0 0-1,1-1 1,-1 0 0,0-1-1,13 0 1,-18 0 51,1 0 0,0-1 1,0 1-1,0-1 0,-1 0 0,1 0 0,0 0 0,-1 0 1,1 0-1,-1-1 0,1 1 0,-1-1 0,0 1 1,0-1-1,1 0 0,-1 0 0,0 0 0,-1 0 1,1 0-1,0-1 0,-1 1 0,1 0 0,-1-1 1,2-3-1,3-7-12,-1-1 1,0 0 0,5-22-1,-7 23 18,77-302 197,-76 297 68,0-1 0,-2-1 0,0 1 0,0-20 0,-2 38-240,0 0 0,0 1 0,0-1-1,0 0 1,0 1 0,0-1 0,-1 0 0,1 1 0,0-1-1,0 0 1,0 1 0,-1-1 0,1 0 0,0 1 0,-1-1-1,1 1 1,0-1 0,-1 0 0,1 1 0,-1-1-1,1 1 1,-1-1 0,1 1 0,-1 0 0,1-1 0,-1 1-1,1-1 1,-1 1 0,0 0 0,1 0 0,-1-1-1,0 1 1,1 0 0,-1 0 0,0 0 0,1 0 0,-1-1-1,0 1 1,1 0 0,-1 0 0,0 1 0,1-1 0,-1 0-1,0 0 1,0 0 0,1 0 0,-1 0 0,1 1-1,-1-1 1,-1 1 0,0 0-26,-1 0-1,0 0 0,1 0 1,-1 1-1,0-1 0,1 1 1,-1 0-1,1 0 1,0 0-1,0 0 0,-3 3 1,-1 6 0,0 0 0,0 0 0,1 1 0,1 0 0,0 0 0,0 0 0,2 0 0,-1 1 0,0 12 1,0 21 25,3 52 1,1-44 27,-1-44-47,1 0 0,-1-1 0,2 1 0,0-1 0,0 0 0,0 1 0,1-1 0,1 0 0,5 11-1,-7-16-220,0 0-1,1-1 0,-1 1 0,1 0 0,0-1 1,0 0-1,0 0 0,0 0 0,1 0 0,-1 0 1,1-1-1,-1 1 0,1-1 0,0 0 0,0 0 0,0-1 1,0 1-1,0-1 0,1 0 0,-1 0 0,0 0 1,6 0-1,11 0-4718,34-3 1,-38-2-276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3954,'0'0'12566,"161"-24"-12486,-84 33 16,1 1-96,-9-3-240,-12-7-2658,-17 0-4145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9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1071 69 3185,'0'0'3575,"-27"-11"-1531,27 11-2044,-118-44 1603,105 41-1361,-1-1 0,0 2 0,0 0 0,0 0-1,0 2 1,0-1 0,0 2 0,0 0 0,-18 4-1,24-4-143,-23 4 288,1 2 0,-1 2-1,1 0 1,-55 27 0,31-9 213,-83 58 0,103-60-373,1 1-1,1 2 1,1 1 0,1 1-1,-31 42 1,43-48-148,2 0 0,0 1-1,2 1 1,1 1 0,0 0 0,3 0 0,0 1-1,-8 39 1,13-41-46,1 0-1,1 0 1,2 0 0,0 1-1,6 48 1,-2-57-18,1 1 0,1-1-1,1 1 1,0-2 0,1 1 0,1-1 0,1 0 0,20 30 0,2-6-290,2-3 0,2-1-1,1-1 1,1-2 0,3-2 0,83 54 0,-5-17-1638,174 73 1,-19-27-2518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0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5026,'0'0'3754,"31"0"-2081,-17 0-1500,6-1 9,0 1 0,0 1 1,-1 1-1,1 0 0,0 2 0,-1 0 0,0 1 0,0 1 0,0 1 1,27 14-1,-16-3 232,-1 1 1,-1 2 0,-1 0-1,-1 2 1,0 1 0,38 47-1,-47-48-116,-1 1-1,-1 0 0,-1 1 1,-1 0-1,-1 2 0,-1-1 1,-2 1-1,11 47 0,-13-41 45,-3 0-1,2 69 1,-6-84-264,-1 0 0,-1 0 1,-1-1-1,-1 1 1,0-1-1,-1 1 0,-10 22 1,3-17-12,0 0 0,-2-2 0,0 1 0,-19 19 0,-75 75 161,64-71-1067,-43 56 0,45-42-3198,6-15-3276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0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7652,'0'0'6611,"147"50"-5043,-110 8-527,-8 14-257,-15 10-144,-9 7 97,-5-2-337,-8-1-384,-27-4 48,-13-7-64,-8-8-2161,-3-16-3618,0-15-5682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1345,'0'0'16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2:5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51 207 2465,'0'0'13374,"0"-11"-11850,0-43-180,-3 64-478,3-10-770,-1 1 0,1 0 1,0-1-1,-1 1 0,1 0 1,0-1-1,0 1 0,-1 0 0,1 0 1,0-1-1,0 1 0,0 0 1,0 0-1,0-1 0,0 1 0,0 1 1,-2-9 783,-3-12-236,5 18-612,-1 0-1,1 1 0,0-1 0,0 1 0,-1-1 0,1 0 0,0 1 0,-1-1 0,1 1 0,0-1 0,-1 1 0,1-1 0,-1 1 0,1 0 0,0-1 1,-1 1-1,1-1 0,-1 1 0,0 0 0,1 0 0,-1-1 0,1 1 0,-1 0 0,0 0 78,1 5-171,-1 0 45,0 1 0,0-1 0,-1 0 0,-3 8 0,-4 17 12,1 13 43,8-42-1,0-14 86,0-214 546,0 226-442,0 8-200,0 568 58,0-575-130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3 429 2417,'0'0'6006,"5"-10"-4406,-2 2-1227,1 0 0,-1-1 0,0 1 0,-1-1-1,0 1 1,-1-1 0,1 0 0,-2 0 0,1 0 0,-1 0-1,-2-14 1,-8-31 1124,2-2 0,-1-72-1,10 126-1496,-1-1 0,0 1 0,1 0 0,0-1 0,-1 1 0,1-1 0,0 1 0,0 0 0,0 0 0,0 0 0,1-1-1,-1 1 1,1 0 0,-1 0 0,1 1 0,0-1 0,-1 0 0,1 1 0,0-1 0,0 1 0,0-1 0,0 1 0,1 0 0,-1 0 0,0 0-1,0 0 1,1 0 0,-1 1 0,5-2 0,7-1-37,0 1 0,1 0-1,24 0 1,-39 2 36,94-1-444,-90 1 347,0 1 0,-1-1 0,1 0 0,0 1-1,0 0 1,0 0 0,-1 0 0,1 0 0,-1 1 0,1-1 0,-1 1 0,1 0 0,-1 0 0,0 0 0,0 0 0,0 1 0,0-1 0,0 1 0,-1 0 0,1 0 0,-1 0 0,1 0 0,-1 0 0,0 1-1,-1-1 1,1 1 0,0-1 0,1 6 0,1 8-622,0 0-1,0 0 1,-2 0 0,1 34-1,-2 20-2350,-1 2-1464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1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4162,'0'0'10511,"-3"-1"-9475,-4-2-563,7 1-197,22 1-54,222 14 1219,11 0-1594,-198-14-8589,-26-5 2589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3 5923,'0'0'10412,"-13"-1"-10083,11 1-322,-3 0 13,1-1 1,-1 1-1,0 0 0,1 0 0,-1 0 0,0 0 0,1 1 0,-1 0 0,1 0 0,-1 0 0,1 1 0,0-1 0,-1 1 0,1 0 1,0 0-1,0 1 0,0-1 0,0 1 0,1 0 0,-1 0 0,1 0 0,-4 5 0,-4 7 98,1 0 0,1 0 0,1 1 0,0 0 0,1 1-1,1-1 1,0 1 0,-4 23 0,6-16-26,0-1 0,2 0-1,1 1 1,0-1 0,7 46 0,-5-62-89,0 0 0,1 0 1,0 0-1,1 0 1,0-1-1,0 1 1,0-1-1,1 1 0,7 9 1,-3-6-56,1 0 1,0-1 0,1 0 0,19 14-1,-2-6-884,0-1 0,1-1 0,48 18-1,-5-10-2672,-5-9-1364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2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4178,'0'0'8695,"21"-19"-8218,67-55-186,-66 61-219,-21 13-71,-1 0 0,0 0 0,0 0 1,1 0-1,-1 0 0,0 0 0,1 0 0,-1 0 1,0 0-1,0 0 0,1 0 0,-1 0 0,0 0 0,0 1 1,1-1-1,-1 0 0,0 0 0,0 0 0,1 0 0,-1 1 1,0-1-1,0 0 0,0 0 0,1 0 0,-1 1 1,0-1-1,0 0 0,0 0 0,0 1 0,0-1 0,0 0 1,1 1-1,-1-1 0,4 12 22,-1 1-1,0-1 1,0 0 0,1 26 0,-2 58 369,-2-71-231,1 4 26,0-12 59,-1 1 0,-2 18 0,2-32-143,-1-1 0,1 1 0,-1-1 0,0 1 0,0-1 0,0 1 0,-1-1-1,1 0 1,-1 1 0,1-1 0,-1 0 0,0 0 0,-1 0 0,1-1 0,-5 5 0,6-6 35,-1 0-1,1 0 1,-1 0 0,1-1 0,-1 1 0,1-1 0,-1 1 0,1-1-1,-1 0 1,0 1 0,1-1 0,-1 0 0,0 0 0,-1 0 0,0 0 214,2-20 853,2 9-1163,0 0 0,1 1-1,0-1 1,1 0-1,0 1 1,1-1-1,0 1 1,0 0-1,1 0 1,1 1-1,0-1 1,0 1-1,1 0 1,10-10-1,-2 2-50,2 1-1,0 1 0,0 1 1,2 0-1,-1 1 0,24-11 0,-34 19-1,0 1-1,1 1 0,-1 0 1,1 0-1,0 0 0,0 1 0,0 1 1,0-1-1,0 2 0,0-1 1,0 1-1,14 2 0,-21-2 3,0 1-1,0-1 1,0 1-1,0 0 0,0 0 1,0 0-1,0 0 1,-1 0-1,1 0 1,0 1-1,-1-1 0,1 0 1,-1 1-1,1 0 1,-1-1-1,0 1 1,1 0-1,-1-1 1,0 1-1,0 0 0,1 3 1,1 4-46,0 0 0,0 1 0,2 12 0,-4-15 34,4 27-384,1 54 0,0 0-2401,-4-73 860,0 0 0,1 0 0,9 24 1,3-6-4536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9076,'0'0'4730,"24"6"-3961,-6-1-702,-1-2-29,0 1-1,25 11 0,-35-12-6,1 1 0,-1 0 0,1 0 1,-1 1-1,-1 0 0,1 0 0,-1 1 0,1 0 0,8 11 1,-2 2 113,-1 0 1,0 1 0,-1 1 0,-2-1 0,0 2 0,-1-1-1,-1 1 1,5 31 0,-3-2 440,-3 0 0,0 85 0,-6-122-494,0 0-1,-1-1 1,-1 1-1,0-1 0,-1 0 1,-1 0-1,0 0 1,-6 14-1,6-19-60,1-1 0,-2 0 0,1-1 0,-1 1 0,0-1 0,0 0 0,-1 0 0,0-1 0,0 1 0,0-1 0,0-1-1,-1 1 1,0-1 0,0 0 0,-8 3 0,8-4-234,-1 1 0,0-1 0,0-1 0,-1 1 0,1-1-1,-15 1 1,35-27-15652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21 7379,'0'0'12403,"-7"-3"-11869,-21-10-254,24 10-49,10 3-246,-4 0 37,98-1 78,33 0-119,-44 3-4112,-61 1-77,-7 6-1901</inkml:trace>
  <inkml:trace contextRef="#ctx0" brushRef="#br0" timeOffset="1">1 252 6211,'0'0'10933,"107"19"-9861,-51-19-848,8 0 49,3 0-273,8 0-769,5 0-2320,-5-5-2498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4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96 4306,'0'0'9716,"-6"-3"-8686,5 2-1003,0 0 0,-1 0 0,1 0 1,0 1-1,-1-1 0,1 0 0,-1 1 0,1-1 0,0 1 0,-1 0 0,0-1 0,1 1 0,-1 0 0,1 0 0,-1 0 0,1 0 1,-3 0-1,1 1-15,1 0 0,0 0 1,-1 1-1,1-1 0,0 0 1,0 1-1,-1 0 1,1-1-1,0 1 0,1 0 1,-1 0-1,-3 4 1,-4 6 50,0 0 0,0 1 1,2 0-1,-1 1 1,2 0-1,0 0 1,0 0-1,-5 25 1,7-18 42,0 0-1,2 1 1,0-1 0,2 1 0,3 35-1,-1-44-55,1-1-1,0-1 1,1 1-1,0 0 0,1-1 1,0 0-1,1 0 0,0-1 1,1 1-1,0-1 0,0-1 1,1 1-1,18 16 1,-15-16-22,0-1 1,1 0 0,0 0 0,1-1 0,-1 0 0,2-1 0,-1-1 0,1 0 0,0-1-1,0 0 1,20 3 0,-25-6 10,1-1 0,0 0-1,-1-1 1,1 0 0,12-2-1,-19 1-13,0 1-1,0-1 1,0 0-1,0 0 1,0 0-1,0 0 1,-1 0 0,1-1-1,0 1 1,-1-1-1,1 0 1,-1 0-1,1 0 1,-1 0-1,0 0 1,0-1 0,0 1-1,0-1 1,2-3-1,4-10 71,-1 0-1,0-1 0,-1 0 0,-1-1 1,-1 1-1,3-24 0,2-109 172,-7 96-227,0 15 23,-2-1 1,-6-51 0,5 86-55,0-1 1,-1 0-1,0 1 1,0-1-1,0 1 1,0 0-1,-1 0 1,0 0-1,0 0 1,0 0-1,-1 0 1,0 1-1,1 0 1,-2 0-1,1 0 1,0 0-1,-1 1 1,0-1-1,0 1 1,0 0-1,0 1 1,0-1-1,0 1 1,-7-2-1,-7-1-10,-1 0 0,1 1 0,-1 1 0,0 1 0,-33 1 0,38 1-4,0 1 0,0 0 1,1 1-1,-1 0 0,0 1 0,1 1 0,-27 10 1,35-11-3,0 0 0,1 0 0,0 0 0,-1 1 0,1 0 0,1 0 0,-1 0 0,0 0 0,1 1 0,0 0 0,0 0 0,1 0 0,-1 0 0,1 0 0,0 1 0,1 0 0,-1-1 0,1 1 0,0 0 0,0 0 0,-1 10 0,2-6 2,0-1-1,0 1 0,1 0 0,0-1 1,0 1-1,4 17 0,-3-22 4,1 1 1,0-1-1,0 0 0,0 0 0,0 0 1,1 0-1,0 0 0,0-1 1,1 1-1,-1-1 0,1 0 0,8 8 1,7 2 82,0 0 0,2-1 0,-1 0 0,1-2 0,1-1 0,0 0 0,1-2 0,42 11 0,-16-10 144,-1-1 0,1-3 0,66-1 0,-114-4 131,5-17-1134,-5 17 526,-1-1 0,1 0 0,0 1 0,0-1 0,0 1 0,0-1 0,-1 1 1,1-1-1,0 1 0,0-1 0,0 1 0,0 0 0,0-1 0,0 1 0,0 0 0,0 0 0,0 0 0,0 0 0,0 0 0,0 0 0,2 0 0,17 0-5934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4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6051,'0'0'8836,"-10"15"-8695,-8 9 62,2 0 0,1 2-1,2 0 1,0 0 0,-15 47 0,21-35 59,1 1 0,3-1-1,0 1 1,3 0 0,5 49 0,-3-78-306,-1-1 1,1 0-1,1 0 0,0 0 1,0 0-1,0 0 0,2 0 0,-1-1 1,1 0-1,0 0 0,0 0 1,1 0-1,0-1 0,1 0 1,8 8-1,-1-4-807,0 0 0,0-1 0,1 0 0,0-2 0,0 1 0,1-2 0,22 8 0,34 6-4224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2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51 624,'0'0'8460,"0"-8"-7275,0-17-334,0 7 3959,0 506-3401,0-487-1512,0-1 0,0 0 1,-1 0-1,1 0 0,0 0 0,0 0 1,0 0-1,0 0 0,-1 0 1,1 0-1,0 0 0,0 0 1,-1 0-1,1 0 0,0 0 1,0 0-1,0 0 0,-1 0 0,1 0 1,0 0-1,0 0 0,0 0 1,-1 0-1,1 0 0,0 0 1,0 0-1,0 0 0,0 0 1,-1-1-1,1 1 0,0 0 1,0 0-1,0 0 0,0 0 0,-1 0 1,1-1-1,0 1 0,0 0 1,0 0-1,0 0 0,0 0 1,0-1-1,-9-8-2498,-2-13-1590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5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280 143 4898,'0'0'7620,"-6"-23"-5721,1 0-1486,-2 1 0,-10-24-1,16 44-378,-1 0-1,1 0 1,0 0-1,-1 0 1,0 1-1,1-1 1,-1 0-1,0 1 1,0-1-1,0 1 1,0-1-1,0 1 1,0 0-1,0 0 1,-1 0-1,1 0 1,0 0-1,0 1 1,-1-1-1,1 1 1,-1-1-1,1 1 1,-1 0-1,1 0 1,0 0-1,-1 0 1,1 1-1,-5 0 1,-5 0 67,8-1-42,0 0 1,0 0-1,0 0 0,-1 1 1,1 0-1,0 0 1,0 0-1,-7 3 1,9-3-47,0 0 1,0 0-1,0 1 1,1-1-1,-1 1 1,1-1 0,-1 1-1,1 0 1,-1 0-1,1 0 1,0-1-1,0 1 1,0 0-1,0 1 1,0-1 0,0 0-1,0 3 1,-1 2-13,0 1 0,0-1 0,1 1 0,0 0 0,1 0 0,-1-1 0,2 1 0,1 12 0,-2-15 5,2 0 0,-1-1 0,0 1 0,1-1 0,0 0 0,0 1-1,0-1 1,0 0 0,1 0 0,-1 0 0,1 0 0,0-1 0,0 1 0,1-1 0,4 4 0,-3-3 11,1 1 0,0-1 1,0 0-1,0 0 0,0-1 1,1 1-1,-1-1 0,1-1 1,0 1-1,0-1 0,11 1 1,-18-3 67,6-2 1980,25-79 109,-31 81-2142,1 0 0,-1-1 0,0 1 0,0 0 0,0-1-1,0 1 1,0-1 0,1 1 0,-1 0 0,0 0 0,0-1-1,0 1 1,1 0 0,-1-1 0,0 1 0,1 0-1,-1 0 1,0-1 0,1 1 0,-1 0 0,0 0 0,1 0-1,-1 0 1,0-1 0,1 1 0,-1 0 0,0 0 0,1 0-1,-1 0 1,1 0 0,-1 0 0,9 9-1,1 14-363,-1 10 297,-2 0 1,-1 1-1,2 36 0,-2 105 159,-5-136-80,-1 238 119,0-260-153,-1 0 0,0 0-1,-1 1 1,-1-1 0,-1 0-1,-7 20 1,9-32-3,0 0 0,0 0 0,0 0 0,-1 0 0,0 0 0,0 0 0,0-1 1,-1 1-1,1-1 0,-1 0 0,0 0 0,0-1 0,0 1 0,-1-1 0,0 0 0,1 0 0,-1 0 0,0-1 0,0 0 0,0 0 0,-1 0 1,1 0-1,-9 1 0,6-2 16,0 0 1,0-1 0,0 0 0,0 0 0,0 0 0,0-1-1,0-1 1,1 1 0,-1-1 0,0 0 0,1-1-1,-1 0 1,-12-7 0,14 6-5,1 0-1,-1 0 1,1-1-1,0 1 1,1-1-1,-1 0 1,1 0-1,0-1 1,0 1-1,1-1 1,0 0-1,0 0 1,0 0-1,1 0 1,0-1 0,0 1-1,-2-8 1,2 4-14,1 1 0,-1 0 1,1-1-1,1 1 0,0-1 1,0 1-1,1-1 0,0 1 1,1 0-1,0-1 0,0 1 1,1 0-1,0 0 0,0 0 1,1 1-1,1-1 0,9-15 1,8-3-246,1 1 1,1 0 0,1 2 0,1 1 0,46-31 0,-29 26-1136,1 1 0,1 3 1,57-22-1,-5 11-2763,-9 8-1257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5 6435,'0'0'9938,"-16"-2"-9519,12 2-402,-1-1 0,0 0 1,1 1-1,-1 0 1,0 0-1,0 0 0,1 1 1,-1-1-1,-8 3 1,11-1 3,-1-1 1,1 1-1,0 0 1,-1 0-1,1 0 1,0 0-1,0 0 1,0 0 0,0 0-1,0 1 1,1-1-1,-1 1 1,1-1-1,0 1 1,-1 0 0,1-1-1,1 1 1,-1 0-1,0 0 1,0 0-1,1 5 1,-7 47 457,2 1-1,5 97 1,0-117-416,1-21-23,1 0 0,0 0 0,0-1 0,2 1 1,0-1-1,0 0 0,1 0 0,13 25 0,-8-22-472,1 0 0,1 0 0,0-1 1,1 0-1,29 25 0,-10-16-3308,0-9-2138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6963,'0'0'8537,"17"-3"-8425,-6 1-86,-5 0-11,1 1 0,-1 0 1,1 0-1,-1 1 1,14 0-1,-18 0-4,0 1-1,0-1 0,0 1 1,0-1-1,0 1 1,0 0-1,0 0 1,-1-1-1,1 2 1,0-1-1,0 0 1,-1 0-1,1 0 1,0 1-1,-1-1 1,1 1-1,-1-1 0,0 1 1,0 0-1,1-1 1,-1 1-1,0 0 1,0 0-1,-1 0 1,1 0-1,1 3 1,3 22 334,0 0 1,-1 0-1,-2 0 0,-1 47 1,-1-53-163,0-15-107,-1 0 1,1 0-1,-1-1 0,0 1 1,0 0-1,-1 0 0,0 0 1,0-1-1,0 1 0,0-1 1,-7 10-1,7-12-30,0 0 0,0 0-1,-1-1 1,0 1 0,1-1 0,-1 0 0,0 1-1,0-1 1,0-1 0,0 1 0,0 0 0,-1-1 0,1 1-1,-1-1 1,1 0 0,0 0 0,-1 0 0,0-1-1,1 1 1,-8-1 0,11-1-27,-1 1 1,0 0-1,1-1 0,-1 1 1,1-1-1,-1 1 0,1-1 0,-1 1 1,1-1-1,-1 0 0,1 1 1,-1-1-1,1 0 0,0 1 1,-1-1-1,1 0 0,0 0 1,0 1-1,-1-1 0,1 0 0,0 0 1,0 1-1,0-1 0,0 0 1,0 0-1,0 1 0,0-2 1,1-33 207,-1 24-152,1 0-59,0 0 0,1-1 0,0 1 0,1 0 0,1 0 0,-1 0 0,2 1 0,-1-1 0,2 1-1,-1 0 1,1 0 0,1 1 0,0 0 0,0 0 0,1 0 0,0 1 0,18-14 0,-14 11-9,2 2 0,-1-1 0,1 2-1,1 0 1,-1 1 0,1 0 0,1 1 0,-1 0 0,1 2 0,0 0 0,0 1-1,20-2 1,-26 4-4,-1 0-1,1 1 0,0 1 0,-1 0 0,1 0 1,13 4-1,-19-4-11,0 1 0,-1 0 0,1 0 0,-1 0 0,1 0 0,-1 1 0,0-1 0,0 1 0,0 0 0,0 0 0,0 0 0,-1 0 0,1 0 0,-1 1 0,0-1 0,0 1 0,3 6 0,0 3 4,0 0 1,-1 0 0,-1 1 0,0 0 0,3 25-1,-4 73-743,-3-67-559,-3 64-7682,3-62 241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6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5218,'0'0'10693,"17"8"-10317,-12-6-358,3 1 14,0 0 0,0 1-1,0 0 1,0 1 0,-1-1 0,1 2-1,-1-1 1,0 1 0,-1 0 0,0 0-1,0 1 1,0-1 0,-1 2 0,1-1-1,4 10 1,1 8 51,-1-1 0,-2 2 0,0-1 1,-2 1-1,0 0 0,-2 1 0,-1-1 0,-1 1 0,-1-1 1,-2 1-1,-4 30 0,3-47-64,0 0 1,-1-1-1,-1 1 0,0-1 1,0 1-1,-1-1 0,0-1 1,0 1-1,-1-1 0,-7 9 1,-11 9-1858,-39 35 1,53-53 718,-10 11-3659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8516,'0'0'7483,"28"-1"-7165,-18 1-305,13-1 36,-1 1 0,0 1 1,0 1-1,0 1 0,0 1 0,0 0 1,0 2-1,30 12 0,-28-5 66,1 0-1,-1 2 1,-1 1-1,-1 1 1,0 0-1,-1 2 1,-1 1-1,-1 0 1,-1 1-1,-1 1 1,0 1-1,25 48 1,-25-37 39,-2 1 1,-2 1-1,-1 0 1,-1 1-1,-2 0 1,-2 0-1,-2 1 1,-1 0-1,-1 39 0,-3-59-126,-1-1-1,-1 0 0,0 0 0,-1 0 0,-1 0 0,-9 22 0,1-11-7,-1 0-1,-29 45 1,-81 121-2400,63-95-2841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88 592,'0'0'11555,"-25"-15"-10976,-87-44-200,106 56-348,0 1 1,0 0-1,-1 0 0,1 1 1,0-1-1,-1 1 1,0 1-1,1 0 1,-1-1-1,1 2 0,-10 1 1,5 0 19,0 1 0,0 1 1,1 0-1,-15 8 0,15-7-17,-26 14 61,0 2 0,2 1 1,1 2-1,0 1 0,2 1 1,1 2-1,1 1 0,2 1 0,0 1 1,3 2-1,0 0 0,3 2 1,0 1-1,2 0 0,2 1 1,2 1-1,1 0 0,2 1 1,1 1-1,3 0 0,-7 64 1,12-52-30,2 1 1,9 85-1,-4-112-42,1 1 0,1-1-1,1 0 1,1 0 0,2-1 0,0 0-1,15 24 1,-2-13-19,0-1 0,3-1 1,0-2-1,2 0 0,2-2 0,35 28 0,2-6-47,3-2 0,80 42-1,142 55-498,75-2-1111,79 3-1138,58-3-1021,-503-145 3801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7940,'0'0'6381,"40"9"-6226,-24-6-131,122 33 169,-110-26-87,0 1-1,0 1 0,-1 2 1,29 19-1,-11-1 79,-2 2 0,-1 2 0,-2 1 0,-1 3 0,-2 1 0,-2 1-1,-2 2 1,-2 2 0,-2 0 0,-1 2 0,-3 1 0,23 66 0,-35-77-132,-1 1-1,-2-1 1,-2 1 0,-2 1 0,2 49 0,-7-60-46,-2-1 0,0 1 0,-2-1 0,-1 0 0,-2 1 0,0-2 0,-2 1 0,-12 28 0,-1-12 10,-2-1 0,-43 62-1,-69 73-27,101-135-1,-139 188-1307,10 7-3288,48-63-595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75 1745,'0'0'0,"-104"-22"-1137,72 5 1233,-3-2-96,6 2-288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8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 2161,'0'0'7401,"-25"0"-6054,-80-1-192,100 1-914,0 0 0,-1 0 0,1 1 0,0-1 0,-10 3 0,5-1 2011,13 2-579,24 5-1401,175 17 314,-175-24-479,189 15 726,73 3-246,65 7-246,1418 144 1239,-1365-122-1049,-55-10 39,-65-12-191,-81-17-293,-73-11 15,-126 1-77,0-1 0,0 1 0,0-1 0,0 0 0,0-1 0,0 0 0,0 0 0,-1-1 0,10-4 0,-13 5 47,0 0 0,-1-1 0,1 1 1,0-1-1,-1 0 0,0 0 0,1 0 0,-1 0 0,0 0 1,0-1-1,-1 1 0,1 0 0,-1-1 0,0 0 0,0 1 0,0-1 1,1-4-1,0-5 107,0 0 1,-1-24 0,-7 48-6237,2-6 5330,0 0 0,0-1 0,0 1 0,-1-1 0,0 0 0,0 0 0,0-1 0,0 0 0,-1 1 0,1-2 0,-11 5 1,-62 21-5687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2417,'0'0'8471,"-23"4"-6457,-70 16-301,72-15-189,18-2-1095,10-1-176,7 2-140,1-1-1,-1 0 1,1-1 0,22 0-1,8 1 120,125 9 985,79 0-60,74-2-271,69 2 43,1100 61 624,-1087-50-1452,29-3 85,-65-7-60,-86-9 55,-99-5 75,-173 1-225,5 0 22,0-1-1,30-5 0,-43 6-9,0-1-1,0 0 0,-1 0 0,1 0 1,0 0-1,-1 0 0,1-1 0,-1 1 0,1-1 1,-1 0-1,0 0 0,1 0 0,-1 0 1,0 0-1,0 0 0,-1 0 0,1-1 0,0 1 1,2-5-1,-2 1 64,-1 0 1,1-1-1,-1 1 1,0-1-1,-1 1 1,1 0-1,-1-1 0,0 1 1,-1-1-1,0 1 1,0-1-1,0 1 1,-1 0-1,0-1 0,0 1 1,0 0-1,-1 0 1,-6-9-1,9 14-741,-12 6-3884,0 4 2758,2 0 35,-1-1 0,0 0 0,0-1-1,-18 8 1,-49 11-8566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3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4402,'0'0'6627,"3"-2"-6173,-1 1-413,-1 0 1,1 0-1,-1 0 1,1 0-1,0 0 1,-1 1-1,1-1 1,0 1-1,0-1 1,-1 1-1,1-1 1,0 1 0,0 0-1,0 0 1,0 0-1,2 0 1,0 1 6,-1 0 1,0 1 0,0-1-1,1 1 1,-1-1 0,0 1-1,0 0 1,-1 0-1,5 4 1,191 166 1491,-165-142-1383,-29-26-175,0 0 1,1-1-1,-1 0 1,1 0-1,0 0 1,0 0-1,0-1 1,0 0-1,1 0 1,-1 0-1,8 1 1,-9-2-277,1-1 1,-1 0 0,0 0 0,1 0 0,-1 0 0,1-1-1,-1 0 1,0 0 0,0 0 0,0 0 0,0-1 0,0 0-1,0 0 1,0 0 0,4-2 0,15-13-2989,-3-2-1482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3:19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8 1969,'0'0'8014,"-18"-1"-6949,-6-1-733,-72-2 992,33 4 2,38 0-226,23 0-140,10 0 387,255 0-682,-12 1 84,83 8-442,77 3-155,1003 49 211,-420-15 221,-655-33-482,30-6-44,-358-7-69,1 0 0,-1 0-1,12-3 1,-22 3 1,-1 0 0,1-1 0,-1 1 1,1 0-1,-1 0 0,1-1 0,-1 1 0,0 0 0,1-1 1,-1 1-1,1 0 0,-1-1 0,0 1 0,1-1 0,-1 1 0,0 0 1,1-1-1,-1 1 0,0-1 0,0 1 0,1-1 0,-1 1 1,0-1-1,0 1 0,0-1 0,0 0 0,0 1 0,0-1 0,0 1 1,0-1-1,0 1 0,0-1 0,0 1 0,0-1 0,0 1 1,0-1-1,-1 1 0,1-1 0,0 1 0,0-1 0,-1 0 0,0-1-111,0-1 0,-1 1 0,1 0 0,0 0 0,-1 0 0,0 0 0,1 1 0,-1-1-1,-2-2 1,-5-1-757,0 0 0,0 1-1,-1 0 1,-10-4 0,-59-16-7203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3874,'0'0'9217,"0"-4"-8806,0-12-235,0 12-77,0 14 69,0 24 3986,0-49-1921,0 15-2178,0-1 27,0-1 1,0 1 0,1 0 0,-1 0 0,0 0 0,-1 0 0,1 0 0,0 0 0,0 0 0,0 0 0,-1 0 0,1 0 0,0 0 0,-1 0 0,0-2 0,0 6-116,0 0 1,0 0-1,1 0 1,-1 0-1,1 0 0,0 0 1,0 0-1,0 0 1,0 0-1,1 5 0,0 3-6,-1 175 183,0-185 97,0-9 199,1-44-156,1 29-241,-2 1 0,0-1 0,-1 0 0,-2 1 0,-7-36-1,8 67-88,0 23-88,1 40-70,2 10 269,-2 84-199,8-167-2531,-1 0 1463,0 0 0,-1-1 0,1 1 0,-1-1 0,10-5 0,7-5-4299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68 438 4722,'0'0'5589,"-9"-26"-4140,-26-84-486,29 91-648,1 0-1,0 0 0,2-1 1,0 1-1,2-1 0,0-34 1,2 21-80,-1 30-227,-1-1 0,2 0 1,-1 0-1,0 1 0,1-1 0,0 0 1,-1 0-1,2 1 0,-1-1 0,0 1 1,1-1-1,-1 1 0,1-1 0,0 1 1,0 0-1,1 0 0,-1 0 0,0 0 1,1 0-1,0 1 0,0-1 0,0 1 1,0 0-1,0-1 0,0 1 0,0 1 1,1-1-1,-1 0 0,1 1 0,0 0 1,-1 0-1,8-1 0,-1 0-66,-1 0 1,1 1-1,0 0 0,0 1 0,-1 0 1,1 1-1,0 0 0,13 3 0,-17-2-20,-1 0-1,1 0 1,0 0-1,-1 1 0,1 0 1,-1 0-1,0 0 0,0 1 1,0 0-1,0 0 0,-1 0 1,0 1-1,0-1 0,5 8 1,-4-6-710,-1 1 0,0 0 0,0 0 0,-1 0 0,0 0 1,0 1-1,-1-1 0,0 1 0,2 13 0,-3 6-5065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7940,'0'0'7827,"5"-5"-7315,27 5-319,11-2 303,5-3-384,-5 3-96,0-3-32,-6 0-448,3 0-1425,0-2-993,-5-3-2000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 6675,'0'0'8959,"-7"-1"-8570,5 0-380,1 1-1,-1 0 1,0 0 0,0-1-1,0 1 1,0 0-1,0 1 1,1-1-1,-1 0 1,0 0-1,0 1 1,0-1 0,0 1-1,1 0 1,-1 0-1,0-1 1,1 1-1,-1 0 1,0 0-1,1 0 1,0 1-1,-1-1 1,1 0 0,-1 1-1,1-1 1,0 0-1,0 1 1,0-1-1,0 1 1,0 0-1,0-1 1,1 1 0,-2 2-1,-7 15 179,1 1 0,0 0 0,2 1 0,0 0 0,1-1 0,-2 28 0,4-11-3,1 0 1,6 67-1,-3-99-180,-1 0-1,1 1 1,0-1 0,1 0-1,-1 1 1,1-1-1,0 0 1,1 0-1,-1 0 1,1 0 0,0-1-1,0 1 1,0-1-1,1 0 1,5 6-1,-4-6-80,0 0-1,0-1 0,0 0 1,1 0-1,-1 0 1,1 0-1,0-1 0,-1 0 1,1 0-1,0-1 0,0 0 1,1 0-1,9 0 1,94 0-5547,-59-1 632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50 576,'0'0'13873,"-1"-5"-13323,1-9-508,0 15-41,0-1 0,0 0-1,0 0 1,0 0 0,0 0 0,0 0-1,0 0 1,0 0 0,0 0-1,0 0 1,0 0 0,0 0-1,0 0 1,0 0 0,0 0 0,0 0-1,0 0 1,0 0 0,0 0-1,0 0 1,0 0 0,0 0-1,0 0 1,0-1 0,0 1 0,1 0-1,-1 0 1,0 0 0,0 0-1,0 0 1,0 0 0,0 0 0,0 0-1,0 0 1,0 0 0,6 24 66,3 12 147,1-2 132,6 41 0,-12-28 3140,-4-74-2843,-1 10-449,1-1-1,1 1 1,4-20 0,-4 31-193,0 0 1,1 0 0,0 1-1,0 0 1,1-1 0,-1 1-1,1 0 1,0 0 0,1 0-1,-1 0 1,1 1 0,0-1-1,6-5 1,-3 4-20,1 1 0,0-1 0,0 1 0,0 1 0,0-1-1,1 2 1,-1-1 0,1 1 0,0 0 0,0 1 0,0 0 0,1 0 0,-1 1 0,0 0 0,1 1 0,-1 0 0,14 2-1,-19-1 0,1 0-1,-1 1 1,0-1-1,0 1 1,0 0-1,0 0 1,0 0-1,0 1 1,-1 0-1,1-1 1,-1 1-1,1 1 1,-1-1-1,0 0 1,-1 1-1,1-1 1,0 1-1,-1 0 1,3 5-1,0 0 14,-1 1 0,0 0 0,0 0-1,-1 0 1,0 1 0,-1-1 0,2 13-1,-2 29-2663,-5 63-1,0-17-1984,3-77-1084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6771,'0'0'7049,"13"7"-6414,-10-5-600,7 3 66,-1 0 0,1 1-1,-2 0 1,1 0 0,0 1 0,-1 0-1,-1 0 1,1 1 0,11 16 0,-10-8-12,-1-1 1,-1 1-1,0 1 1,-1-1 0,-1 1-1,-1 0 1,3 21-1,-1 7 100,-2 71 0,-4-108-138,0 1 1,-1-1 0,0 1 0,0-1 0,-1 1 0,0-1 0,-4 11 0,3-14-4,1 1 1,-2-1-1,1 0 1,0 0 0,-1 0-1,0 0 1,0-1 0,-1 1-1,1-1 1,-10 6-1,-4 2 48,-2-1 0,-37 17 0,39-20-237,16-8-10,-12 8-730,11 0-3521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 6851,'0'0'10653,"-6"-3"-9626,-19-6-352,19 6-157,16 3-345,13 3-106,1 0 0,-1 1 0,0 2 0,42 15 0,-18-5-31,129 36 231,-175-51-175,0-1 0,-1 0 0,1 0 0,-1 0 0,1 1 0,-1-1 0,1 0 0,-1 1 0,1-1 1,-1 0-1,1 1 0,-1-1 0,0 1 0,1-1 0,-1 0 0,1 1 0,-1-1 0,0 1 0,0-1 0,1 1 0,-1 0 1,0-1-1,0 1 0,0-1 0,1 2 0,-3 19 208,-15 19-615,-10 12 357,-4-1 0,-39 52 0,68-101-250,1-1 0,0 1 0,-1-1 0,1 1-1,0 0 1,0-1 0,0 1 0,0 0 0,0 0 0,1 0 0,-1 0 0,1-1 0,-1 1 0,1 0 0,-1 4 0,2-4-126,0-1 0,-1 0 0,1 1 1,0-1-1,0 0 0,0 0 0,0 1 1,0-1-1,0 0 0,0 0 1,0 0-1,1 0 0,-1 0 0,0-1 1,1 1-1,-1 0 0,1-1 0,-1 1 1,0-1-1,1 1 0,-1-1 1,3 1-1,45 11-6050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3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 2273,'0'0'12360,"-6"0"-10583,2-1-1924,-15-1 3693,19 2-3514,0 0 0,14-2 416,262-40-1918,-256 41-2377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7555,'0'0'12262,"11"0"-12022,5 3-80,5 1-160,16 1 0,12 2-464,17-4-1457,9-3-1937,3 0-2833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3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2289,'0'0'10245,"-40"5"-9589,-3 19-224,-2 2 161,-1 5-529,3 1-64,6 4-1985,8-10-4450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57 351 1825,'0'0'9241,"-10"-15"-7608,-3-5-1049,-13-26 1,24 43-534,1 0 0,0 0 0,0-1 0,0 1 0,0 0 0,1-1 0,0 1 0,-1-1 1,1 1-1,0-1 0,0 1 0,1 0 0,-1-1 0,1 1 0,0-1 0,0 1 0,0 0 0,0 0 1,0-1-1,3-3 0,1-1 31,1 0-1,0 0 1,1 0 0,14-13 0,-19 19-62,7-7 31,0 2 1,1-1 0,0 1 0,0 1-1,1 0 1,-1 0 0,1 1-1,23-7 1,-15 7-58,0 1 0,0 0 0,0 2 0,35 0 0,-48 2-8,-1 0 0,1 0 0,-1 1 0,1 0 1,-1 0-1,1 1 0,-1-1 0,0 1 1,1 1-1,-1-1 0,0 0 0,-1 1 0,1 0 1,0 1-1,4 3 0,-2-1 0,-1 1-1,0 1 1,0-1-1,0 1 1,-1 0-1,0 0 1,7 18-1,-6-11-3,-1 0-1,0 0 1,-2 0-1,1 0 0,0 18 1,0 79 1090,-4-101-744,12-32 2671,19-64-2120,-16 43-745,1 0 0,39-69-1,-51 103-142,1 1 1,0 1-1,0-1 0,1 1 0,0-1 0,0 1 0,0 1 0,1 0 0,0-1 0,0 2 0,0-1 1,0 1-1,1 0 0,0 1 0,0 0 0,0 0 0,0 1 0,0 0 0,0 0 0,1 1 1,-1 0-1,1 0 0,11 1 0,-18 0-3,-1 1 0,1-1 0,0 0-1,-1 1 1,1-1 0,-1 1 0,1-1 0,-1 1 0,1 0 0,-1-1 0,1 1-1,-1 0 1,0 0 0,1 0 0,-1 0 0,0 0 0,0 0 0,1 2 0,1 1-8,-1-1 0,0 0 0,-1 1 0,1-1-1,0 1 1,-1 0 0,1 5 0,1 6-23,0 0 0,-1 30 0,-2-43 43,1 22-26,1 29-27,-2 0 0,-10 66 1,8-108-482,1 1 1,-1-1 0,2 0-1,0 1 1,1 15 0,0-23 131,0 0 1,0 0-1,0 0 0,1 0 1,-1 0-1,1 0 0,0-1 1,0 1-1,0-1 1,1 1-1,-1-1 0,1 0 1,0 0-1,0 0 1,0 0-1,0 0 0,6 4 1,47 23-4887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1809,'0'0'10709,"-14"0"-9069,-55 0 1413,92 9-2691,146 40 204,-10-4-323,-157-45-213,0 1 1,0 0-1,0 0 1,0 0 0,0 0-1,0 0 1,-1 0-1,1 0 1,2 2-1,-3-2-6,-1-1-1,0 1 0,0 0 1,0-1-1,0 1 0,1-1 0,-1 1 1,0 0-1,0-1 0,0 1 1,0-1-1,0 1 0,0 0 0,-1-1 1,1 1-1,0-1 0,0 1 1,0-1-1,-1 1 0,1 0 0,0-1 1,0 1-1,-1-1 0,1 1 1,0-1-1,-1 1 0,1-1 0,-1 0 1,1 1-1,-1-1 0,1 1 1,-1-1-1,1 0 0,-1 1 0,1-1 1,-1 0-1,1 0 0,-2 1 1,-79 55 503,50-36-440,1 1 0,0 2 0,-31 31 0,57-50-157,0 1-1,1-1 1,0 1 0,0 0 0,0 0 0,0 0 0,1 0 0,-1 0 0,1 0 0,-1 7-1,2-9-236,1 0-1,-1 0 0,1 0 1,0 0-1,0 0 1,0 0-1,0 0 0,1 0 1,-1 0-1,1 0 0,0 0 1,0 0-1,0 0 0,0-1 1,0 1-1,0 0 0,1-1 1,-1 1-1,1-1 1,0 1-1,3 2 0,0 0-679,1 0 0,-1-1 0,1 0 0,12 6 0,33 13-4608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 1425,'0'0'13064,"-7"-1"-11522,-19-6-333,19 4 442,14 2-1403,192-9-900,-131 9-2677,-3 3-3767,-48 0 1019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2385,'0'0'9220,"-16"10"-8371,48-8-401,16-2 416,14 0-736,5 0-128,5 0-1408,0 0-2306,3-5-2449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353 148 592,'0'0'9530,"0"-19"-8167,1-62-304,-1 79-1009,0 0 0,-1 0 1,1 0-1,0 0 0,-1 1 0,1-1 0,-1 0 0,0 0 0,1 1 0,-1-1 0,0 0 0,0 1 0,0-1 0,0 1 0,-1-1 0,1 1 0,0 0 0,-1-1 0,1 1 0,-1 0 0,1 0 0,-1 0 0,-1-1 0,-1 1 30,0-1 0,0 1-1,0 0 1,-1 0 0,1 1 0,-8-1-1,6 0-13,-4 0-55,1 1-1,0 0 0,-1 0 1,1 1-1,0 0 1,0 0-1,-1 1 0,1 0 1,0 1-1,1 0 1,-1 0-1,0 1 1,1 0-1,0 1 0,0 0 1,0 0-1,1 0 1,-1 1-1,-8 10 0,5-5-17,0 2-1,1-1 1,1 1-1,0 1 0,0 0 1,2 0-1,0 1 1,-6 15-1,9-18-5,0 0 0,1 1-1,0-1 1,1 1 0,1 0 0,0 0 0,0 0-1,2-1 1,-1 1 0,5 21 0,-4-29 11,0-1 0,1 1 0,0 0 0,0-1 0,0 1 0,0-1 0,1 0 0,0 0 0,-1 0 0,2 0 0,-1 0 0,5 4 1,-2-3-10,1 0 0,0 0 1,0 0-1,0-1 0,1 0 1,13 4-1,-3-2 145,0-1-1,0-1 1,0 0-1,1-2 1,33 1 0,-37-3 76,-8 1-63,-1-1 1,1 0-1,-1-1 0,1 1 0,-1-1 1,1 0-1,-1-1 0,0 1 0,0-1 0,10-5 1,33-27 123,2-2-612,-47 33-268,1 1 1,0 0-1,-1 0 1,1 0-1,0 0 1,0 1-1,0 0 1,0 0-1,9 0 1,8 1-4514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5939,'0'0'10994,"2"-6"-10321,-2 7-673,0-1-1,0 0 1,0 0 0,0 0-1,0 0 1,0 0 0,0 0-1,0 0 1,0 0 0,0 0-1,0 1 1,0-1 0,0 0-1,1 0 1,-1 0 0,0 0-1,0 0 1,0 0 0,0 0 0,0 0-1,0 0 1,0 0 0,0 0-1,0 0 1,0 0 0,0 0-1,1 0 1,-1 0 0,0 0-1,0 0 1,0 0 0,0 0-1,0 0 1,0 0 0,0 0-1,0 0 1,1 0 0,-1 0 0,0 0-1,0 0 1,0 0 0,0 0-1,0 0 1,0 0 0,0 0-1,0 0 1,0 0 0,0 0-1,1 0 1,-1 0 0,0 0-1,0 0 1,0 0 0,0 0-1,0-1 1,0 1 0,0 0-1,0 0 1,0 0 0,0 0 0,0 0-1,0 0 1,0 0 0,0 0-1,0 0 1,0-1 0,0 1-1,0 0 1,2 41 82,-2-10 92,17 86 792,-10-81-789,-2 1 0,0 36 0,-4-72-338,-1-1 0,0 1 1,1-1-1,-1 1 0,0-1 0,1 0 1,-1 1-1,0-1 0,1 0 0,-1 1 1,1-1-1,-1 0 0,1 0 0,-1 1 1,1-1-1,-1 0 0,1 0 0,-1 0 1,1 0-1,-1 0 0,1 1 0,-1-1 0,1 0 1,-1 0-1,1 0 0,-1-1 0,1 1 1,-1 0-1,1 0 0,0 0 0,-1 0 1,0 0-1,1-1 0,-1 1 0,1 0 1,-1 0-1,1-1 0,-1 1 0,1 0 1,-1-1-1,0 1 0,1-1 0,19-17-4339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6115,'0'0'14935,"5"-48"-14567,-5 46-288,3 2-80,0 0-865,5 0-783,5 0-1874,3 0-1296,3 2-2049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85 5827,'0'0'8139,"-16"-14"-7576,-1-2-412,-38-24 0,51 38-148,0 0 1,0 0 0,0 0-1,0 1 1,0 0 0,-1-1-1,1 2 1,0-1 0,0 0-1,-1 1 1,1 0 0,-1 0-1,1 0 1,0 1-1,-1-1 1,1 1 0,-7 2-1,4-1-8,1 1-1,0 0 1,-1 0-1,1 1 1,0 0-1,1 0 1,-1 0-1,-6 7 1,8-7-2,1-1 0,0 1 0,0 0 0,1 0 0,-1 0 0,1 1 0,0-1 0,0 1 0,0-1 0,0 1 0,1-1 1,0 1-1,0 0 0,0 0 0,1 0 0,-1 0 0,1 0 0,0-1 0,2 10 0,-2-11 3,0-1 0,1 1 0,0-1 0,-1 1 0,1-1 0,0 1 0,0-1 0,0 0 0,1 1 0,-1-1 0,1 0 0,-1 0 0,1 0 0,-1 0 0,1 0-1,3 2 1,-1-1 2,1 1-1,0-1 1,0 0 0,0-1-1,0 1 1,1-1-1,6 2 1,-1-1 76,1 0 0,-1-1 0,1 0 0,0-1 0,0-1 0,0 0 0,12-1 0,-23 1-10,-1 0-1,1-1 1,0 1-1,-1 0 0,1-1 1,0 1-1,-1 0 1,1-1-1,0 1 1,-1-1-1,1 1 0,-1-1 1,1 1-1,-1-1 1,1 1-1,-1-1 1,1 0-1,-1 1 0,1-1 1,-1 0-1,0 1 1,0-1-1,1 0 1,-1-1-1,5-22 921,-4 11-347,1 4-315,-1 4 46,0-1 0,1 1 0,-1 0-1,5-10 751,-6 20-1212,3 610-135,-3-590 264,-1 1-1,-2-1 1,-8 41 0,7-53-13,1 0 1,-2-1-1,0 1 1,0-1-1,-1-1 1,-1 1-1,0-1 1,-13 17-1,17-24-3,0-1 0,0 1 0,-1-1 0,1 0-1,-1 0 1,1 0 0,-1-1 0,0 1 0,0-1-1,0 0 1,-1 0 0,1-1 0,0 1 0,-1-1-1,1 0 1,-1 0 0,0 0 0,1 0 0,-1-1-1,1 0 1,-1 0 0,0 0 0,1-1 0,-1 0-1,-8-2 1,6 1 11,1-1 0,-1 0 0,1 0-1,0 0 1,0-1 0,0 0 0,1 0-1,-1-1 1,1 1 0,0-1 0,0-1 0,1 1-1,0 0 1,-1-1 0,2 0 0,-5-7 0,4 2-19,-1 1 1,2-1 0,-1 0 0,1-1 0,1 1-1,0-1 1,1 1 0,0-17 0,1 18-31,0 1 1,1 0 0,0-1 0,1 1 0,0 0 0,0 0-1,1 0 1,0 0 0,1 0 0,0 1 0,5-9 0,3 1-287,1 0 0,0 1 0,1 0 1,1 1-1,0 1 0,24-17 0,5 2-2012,61-31-1,49-17-6131,-89 38 1899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 3874,'0'0'13083,"0"-5"-12539,0-7-484,-2 35-95,-1 23 72,-2 138 470,6-171-529,0 0-1,1-1 1,0 1 0,1 0 0,1 0 0,0-1 0,0 0 0,1 0 0,12 20 0,-13-25-300,1 1-1,1-1 1,-1-1 0,1 1 0,0-1 0,12 9 0,-13-11-296,1-1 0,-1 1 1,1-1-1,0-1 1,-1 1-1,1-1 0,0 0 1,0 0-1,13 1 1,21-1-5007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8324,'0'0'7320,"2"14"-7122,12 168 770,-14-70-181,0-112-748,0 1-1,0-1 0,0 1 0,0-1 0,0 1 1,0 0-1,0-1 0,0 1 0,0-1 1,0 1-1,0 0 0,0-1 0,-1 1 0,1-1 1,0 1-1,0-1 0,-1 1 0,1-1 0,0 1 1,-1-1-1,1 1 0,-1 0 0,0-2 51,1 1-1,-1-1 0,1 1 1,0-1-1,-1 1 0,1-1 1,0 0-1,-1 1 0,1-1 1,0 1-1,0-1 0,0 0 1,-1 1-1,1-1 0,0 0 1,0 1-1,0-1 0,0 0 1,0 1-1,0-1 0,0 0 1,1 0-1,-1-2-26,-1-8 33,1 0 0,0 0 1,1 0-1,0 0 0,0 0 1,2 1-1,-1-1 0,1 0 0,1 1 1,8-19-1,-5 18-98,1 0 0,0 0 1,0 1-1,1 0 0,1 1 0,-1 0 1,18-13-1,-19 17-13,0 0 0,-1 0-1,2 1 1,-1 0 0,0 0 0,1 1 0,0 0-1,0 0 1,0 1 0,0 1 0,18-2 0,-24 3-7,-1 0 1,1 1-1,-1-1 1,1 1-1,-1 0 1,1 0 0,-1 0-1,1 0 1,-1 0-1,0 0 1,0 1-1,1-1 1,-1 1-1,0 0 1,0-1-1,0 1 1,-1 0-1,1 0 1,0 0-1,1 3 1,3 5-16,0 1 0,0-1 0,4 13 0,-8-19 32,5 15-201,0-1 0,-2 1 0,0 0 1,-1 0-1,1 21 0,-1 53-4685,-5-62 1058,-8-6-984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3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0 448,'0'0'5224,"3"0"-5325,233 0 350,-133 0-3374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4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10661,'0'0'5090,"155"24"-4706,-104 53-208,-3 29 289,-18 19 15,-20 10-432,-10 2-96,-10 0-496,-25-4-1809,-8-15-3362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436 193 4770,'0'0'2380,"1"-23"-350,-3-76-464,2 96-1485,0 0 0,0 0-1,-1 0 1,1 0 0,-1 1-1,0-1 1,0 0 0,0 0-1,0 1 1,0-1 0,0 1 0,-1-1-1,1 1 1,-5-5 0,4 5 5,0 1 1,-1-1 0,1 1 0,0 0-1,-1 0 1,0 0 0,1 0 0,-1 0-1,0 0 1,-2 0 0,0 0 35,-11-3-44,1 1 0,-1 1 0,0 1 0,0 0 0,0 1 0,1 0 0,-1 2 0,0 0 0,0 0 0,1 2 0,-16 5 0,20-6-88,-1 2 1,1 0-1,0 0 1,1 1 0,0 0-1,0 1 1,0 0-1,0 1 1,1 0 0,1 0-1,-1 1 1,1 0-1,1 0 1,-13 21 0,16-21-4,0-1-1,1 1 1,0 0 0,1 0 0,0 0 0,0 0 0,0 0 0,2 0 0,-1 1 0,1 10 0,1-14 10,-1 0 0,1 0 1,0 0-1,1 0 0,-1 0 0,1 0 1,0 0-1,1 0 0,0-1 1,0 1-1,0-1 0,0 0 1,1 0-1,0 0 0,0 0 0,0 0 1,0-1-1,1 0 0,0 0 1,0 0-1,0-1 0,0 0 1,9 5-1,0-1 1,1-1 1,1 0 0,-1-1-1,1 0 1,0-1-1,0-1 1,0-1 0,17 1-1,23 0-2119,1-2 0,-1-3 0,67-11 0,-70 1-1993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4210,'0'0'12136,"0"-4"-11047,-4-14-465,5 27-501,-1 0-1,1 0 1,-3 11 0,2 15 389,20 150 248,-20-182-984,1 0 1,0 1-1,0-1 0,0 0 0,0 1 0,0-1 0,1 0 0,-1 0 0,5 5 0,-4-6-406,0 0-1,0 0 1,0 0-1,0 0 0,1 0 1,-1-1-1,0 1 1,1-1-1,0 0 0,-1 0 1,1 0-1,4 1 1,24 5-6547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51 7331,'0'0'10338,"-1"-1"-9827,-1 1-1,1-1 0,-1 0 0,1 0 0,0 0 0,-1 0 0,1 0 0,0 0 0,-2-2 0,3 2-486,1 1-1,-1-1 0,1 0 1,0 0-1,-1 0 0,1 1 0,0-1 1,0 0-1,0 1 0,0-1 0,-1 0 1,1 1-1,0-1 0,0 1 0,0 0 1,0-1-1,2 0 0,23-5 208,-15 3-155,3 0 62,-9 3-33,-1-1-1,0 0 1,0 0-1,0 0 0,0-1 1,0 1-1,0-1 1,7-4-1,-10 5 67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7443,'0'0'10325,"0"-24"-9442,6-74-186,-5 93-679,0 1 0,0-1 0,0 1 0,1-1 0,0 1 0,0-1 0,0 1 0,0 0 0,1 0 0,0 0 0,-1 0 0,2 0 0,-1 1 0,0-1 0,1 1 0,-1 0 1,1 0-1,0 0 0,0 1 0,0-1 0,0 1 0,1 0 0,-1 0 0,1 1 0,6-3 0,-3 2-30,0-1 0,-1 2 0,1-1 0,0 1 0,0 0-1,0 0 1,0 1 0,0 1 0,10 0 0,-13 0-8,-1 0 0,0 0 1,0 0-1,1 1 0,-1-1 0,0 1 0,0 0 1,-1 0-1,1 1 0,0-1 0,-1 1 0,1-1 1,-1 1-1,0 0 0,0 1 0,0-1 0,4 7 1,3 7-2,-1 1 0,-1 0 0,-1 0 0,-1 1 0,0 0 0,-1 0 0,4 35 0,-1 143 185,-8-174 613,0-32 779,1-15-1452,0 0 0,2 0 1,1 1-1,1-1 1,1 1-1,1 0 1,1 0-1,1 1 0,1 0 1,1 1-1,24-36 1,-25 44-131,-1 1 1,2 0 0,0 1 0,0 0 0,1 1-1,0 0 1,1 1 0,19-11 0,-21 14-8,0 1 0,0 0 0,1 1 0,0 1 0,0 0 0,0 0 0,0 1-1,0 1 1,0 0 0,1 0 0,20 3 0,-30-1 19,0-1 1,-1 1-1,1 0 0,0 0 0,0 0 0,-1 1 0,1-1 0,-1 0 0,1 1 1,-1 0-1,0 0 0,1 0 0,-1 0 0,0 0 0,0 0 0,0 0 1,-1 1-1,1-1 0,0 0 0,-1 1 0,0 0 0,0-1 0,2 6 1,1 5-12,0-1 1,-1 1 0,-1-1 0,2 15 0,-2 68-148,0-6-1516,-1-83 1208,0 0-1,0 0 1,1-1-1,-1 1 0,2 0 1,-1-1-1,0 1 1,1-1-1,0 0 1,8 10-1,-7-10-621,0 0-1,1-1 0,-1 1 1,1-1-1,10 7 1,18 5-5173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5:5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10261,'0'0'4108,"24"-4"-3465,2-1-497,-1 2 0,28 0 0,-50 3-128,1 0 1,-1 1-1,0-1 1,0 1-1,0 0 0,0 0 1,0 0-1,0 0 1,0 0-1,0 1 1,-1-1-1,1 1 1,0 0-1,-1 0 1,5 3-1,-3 0 22,-1 0 0,1 0 1,-1 0-1,0 0 0,4 9 0,-2-5 11,2 8 48,0 0 0,-2 1 0,1-1 1,-2 1-1,-1 1 0,0-1 0,-1 0 1,-1 1-1,-1 22 0,0-35-21,0 0-1,-1 0 1,1 0-1,-1 0 1,-1 0-1,1 0 1,-1 0 0,0 0-1,0-1 1,-1 1-1,-4 7 1,5-10 0,-1 1 0,0-1 0,0 0 0,0 0 1,0 0-1,-1 0 0,1 0 0,-1-1 0,1 0 1,-1 1-1,0-1 0,0-1 0,0 1 0,0 0 0,0-1 1,-8 1-1,-3 1 622,1-2 0,-1 0 1,-18-2-1,-3 1 2688,64-8-3182,218-21-115,-88 13-110,-152 16 168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1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18 1697,'0'0'6024,"-22"0"-1131,-44 6-1982,21-4-2085,3-1 57,35-1 3015,333 24-3562,-184-10-173,-100-10-54,95 5 1615,-147-9-1518,-21-2-198,0-2 1,-33-7-1,-23-3-23,-306-28 146,385 41-115,6-1 29,8 1-109,5 1 65,562 22 94,-505-15-77,124 21 92,-185-25 160,-17-1-173,-22-2-70,31 0-20,-188-11 15,19-1-18,-182 11 8,197 1-5,154 0-4,7 0-118,672 19 67,-672-19-63,6 2 388,-12-2-346,1 0-1,-1 0 1,0 0-1,0 0 1,0 0 0,1 0-1,-1 1 1,0-1-1,0 0 1,0 0-1,1 0 1,-1 1-1,0-1 1,0 0-1,0 0 1,0 0-1,0 1 1,0-1 0,0 0-1,1 0 1,-1 1-1,0-1 1,0 0-1,0 0 1,0 1-1,0-1 1,0 0-1,0 0 1,0 1 0,0-1-1,0 0 1,0 0-1,-1 1 1,1-1-1,0 0 1,0 0-1,0 0 1,0 1-1,0-1 1,-1 1-126,1-1 0,0 1 0,-1-1-1,1 1 1,0-1 0,-1 1 0,1-1 0,-1 0 0,1 1 0,-1-1-1,1 1 1,-1-1 0,1 0 0,-1 0 0,0 1 0,1-1 0,-1 0-1,1 0 1,-1 0 0,0 1 0,-38 8-6576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0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2 253 1185,'0'0'8443,"0"-9"-7573,-1 1-713,0-15 362,2-33-1,0 49-427,0-1 1,0 1-1,0-1 0,1 1 1,1-1-1,-1 1 1,1 0-1,0 0 0,6-9 1,-3 7-29,1 1-1,0-1 1,16-14 0,-20 21-52,0-1 1,0 0-1,1 1 1,-1 0-1,1 0 0,-1 0 1,1 0-1,0 0 1,0 1-1,0 0 0,-1 0 1,1 0-1,8-1 1796,-23 9-6470,0-3 1949,-2-3-2096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78 2609,'0'0'6891,"1"-2"-6600,-1 38 422,0-22-408,1 0 0,-3 17 0,-17 44 375,17-74-78,1-8-402,-1-9-116,2 12-78,0-34 293,1-1 1,11-69-1,-9 74 1702,-3 36-2036,2 85 37,0-27 351,-9 95-1,-16-26-2129,22-125 843,0-1 0,0 0 0,0 1 0,0-1 0,-1 0 0,-2 5-1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1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1 672,'0'0'10912,"-4"0"-9605,-6 0-452,39 0-525,314 23 838,-210-10-709,-30-5 60,98 10 99,-193-18-585,9 5-24,-17-5-34,0 0-1,0 0 1,0 0-1,0 0 1,0 0-1,1 0 1,-1 0-1,0 0 1,0 1-1,0-1 1,0 0-1,0 0 1,0 0-1,0 0 1,0 0-1,0 0 1,0 1-1,0-1 1,0 0-1,0 0 1,0 0-1,0 0 1,0 0-1,0 1 1,0-1-1,0 0 1,0 0-1,0 0 1,0 0-1,0 0 1,0 0-1,0 1 0,0-1 1,0 0-1,0 0 1,0 0-1,0 0 1,-1 0-1,1 0 1,0 0-1,0 0 1,0 1-1,0-1 1,0 0-1,0 0 1,0 0-1,0 0 1,-1 0-1,1 0 1,0 0-1,0 0 1,0 0-1,0 0 1,-10 5-1580,-17 4-1455,-12 1-1409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4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1 512,'0'0'5616,"-9"2"-2105,285 5-2626,-97-2-321,67 1 410,203 2 2179,-568-6-3572,-18-1-2873,1-5-3306,74-2 2092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5539,'0'0'8515,"-8"12"-8595,8-4-496,0 1-1937,11 3-656,11-2-1538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3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5603,'0'0'4519,"0"18"-3788,0-16-694,7 148 1583,-1-80 1162,-6-91-2273,0 7-282,0-1-1,0 0 1,6-26 0,-4 35-214,-1 1-1,1 0 1,0 0-1,1 0 1,-1 0-1,1 0 1,0 1-1,0-1 1,0 1-1,1 0 1,-1 0-1,1 0 1,0 0-1,6-3 1,-3 2-17,0 0 1,0 1 0,1 0-1,0 0 1,0 1-1,0-1 1,0 2-1,0 0 1,11-2 0,6 1-32,47 0 0,-69 3 30,0 0 0,0 1 1,0-1-1,0 1 0,0-1 1,0 1-1,0 0 0,0 0 1,0 0-1,0 0 0,-1 1 0,1-1 1,0 1-1,-1 0 0,1 0 1,-1 0-1,0 0 0,0 0 1,0 0-1,0 0 0,0 1 1,0-1-1,0 1 0,-1 0 1,1-1-1,-1 1 0,0 0 0,0 0 1,0 0-1,0 0 0,0 3 1,2 11-28,0 0 0,-1 0 0,-1 1 0,-2 24 0,0-17 22,1-3-271,-1 0 0,-1 1 1,0-1-1,-2 0 1,-8 25-1,-6 14-5292,15-38 648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3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5090,'0'0'6379,"22"6"-5893,69 22-3,-88-27-459,-1 0 0,0 0 0,0 0 0,1 1 0,-1-1 0,0 1 0,0-1 0,0 1 1,0 0-1,-1-1 0,1 1 0,0 0 0,-1 0 0,1 0 0,-1 1 0,0-1 0,1 0 0,-1 0 0,0 1 0,-1-1 1,1 1-1,0-1 0,-1 1 0,1-1 0,-1 1 0,0-1 0,0 1 0,0-1 0,0 1 0,0-1 0,-1 1 1,0 2-1,1 7 112,0-5-64,0 0 1,-1 1-1,1-1 0,-2 0 1,1 0-1,-1 1 1,0-1-1,-6 13 0,7-18 38,-1 1-1,1 0 1,-1-1-1,0 0 1,0 1-1,0-1 1,0 0-1,-1 0 1,1 0-1,0 0 1,-1-1-1,0 1 0,1-1 1,-1 1-1,0-1 1,0 0-1,0 0 1,1 0-1,-1 0 1,0-1-1,0 1 1,0-1-1,0 0 1,-6 0 2280,13 0-2203,116 2 275,5 1-3875,-111-4-178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3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792 0 4338,'0'0'9508,"-176"29"-8547,103 7-497,-12 12-272,-14 12-192,-11 22-160,-10 17-2241,-8 16-2577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2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5298,'0'0'5688,"10"-23"-5271,33-73-44,-39 90-327,-1-1 1,0 1-1,1 0 0,0 0 1,1 0-1,0 0 0,-1 1 0,2 0 1,-1 0-1,0 0 0,1 0 1,0 1-1,0 0 0,1 1 1,7-5-1,-9 6-43,6-3 18,-1 1 0,1 0 0,-1 1-1,1 0 1,0 1 0,0 0-1,1 1 1,-1 0 0,0 0 0,0 2-1,1-1 1,15 4 0,-25-3-20,0-1 0,0 1-1,-1 0 1,1 0 0,0 0 0,0 0 0,-1 0 0,1 1-1,-1-1 1,1 0 0,-1 1 0,0-1 0,1 1-1,-1 0 1,0-1 0,0 1 0,0 0 0,0 0 0,0-1-1,-1 1 1,1 0 0,0 0 0,0 4 0,1 5-2,0 1 0,-1-1 0,0 12 0,-1-15 1,0 214 3313,0-230-1725,0-2-1527,0 0 0,1 0 0,0 0 0,1 0 0,0 0-1,1 0 1,0 0 0,0 1 0,1-1 0,0 1 0,1 0 0,6-9 0,-3 5-43,0 1 0,1 0 0,1 0 1,0 1-1,14-11 0,-19 17-25,1 1-1,0 0 1,0 0 0,0 1 0,1 0 0,-1 0-1,1 0 1,0 1 0,-1 0 0,1 0 0,0 1 0,0 0-1,8-1 1,-10 2 12,3-1-32,-1 1-1,1 0 1,-1 1 0,13 1 0,-18-1 16,0 0 0,1-1 1,-1 1-1,0 0 0,0 0 1,0 0-1,0 1 1,0-1-1,0 0 0,-1 1 1,1 0-1,0-1 0,-1 1 1,1 0-1,-1 0 1,0 0-1,1-1 0,1 5 1,2 6-1,0 0 1,-1 0 0,0 1-1,-1-1 1,-1 1 0,3 25 0,-5 83-1924,-1-58-2477,1-11-1407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894 21 3025,'0'0'9992,"-20"-5"-9443,2 1-405,1 0 0,0 1 0,-29-1 0,30 6 13,-1 0-1,1 2 0,0-1 0,0 2 0,0 1 0,0 0 0,1 0 0,-21 13 1,-1 0 94,-142 69 781,-197 82 1159,374-170-2224,1 0 1,-1 1-1,1 0 0,-1-1 1,1 1-1,0 0 0,-1-1 1,1 1-1,0 0 0,-1 0 0,1 0 1,-1 2-1,5 2-1488,12-2-940,28-2-2782,11-1-3569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5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3522,'0'0'1688,"-1"-22"55,1-73-466,1 91-1229,-1 0-1,1 0 0,-1 0 0,1 0 0,0 1 0,1-1 0,-1 0 0,1 1 0,-1-1 0,1 1 0,0-1 0,0 1 1,1 0-1,-1 0 0,1 0 0,-1 0 0,1 0 0,0 1 0,0-1 0,0 1 0,6-3 0,0-2 62,9-5-4,0 1 0,1 1 0,0 0-1,1 2 1,0 0 0,0 1 0,1 1 0,-1 0 0,1 2 0,0 1 0,1 0-1,26 1 1,-46 2-105,1 0 0,0 0 0,-1 0-1,1 0 1,0 0 0,-1 0 0,1 1-1,0-1 1,-1 1 0,1 0 0,-1 0-1,1 0 1,-1 0 0,1 0 0,-1 0-1,0 1 1,1-1 0,-1 1 0,0 0-1,0 0 1,0-1 0,0 1 0,-1 0-1,1 1 1,0-1 0,-1 0 0,0 0-1,1 1 1,-1-1 0,0 1 0,1 3-1,2 7 28,0 0 0,-1 0-1,-1 0 1,1 26 0,-3 58 359,-2-38-36,1-13 338,-2 0 1,-17 87-1,20-163 3182,-1 18-3849,1 0 0,1-19-1,2 17-1,1-1 0,1 1 0,0 0 0,1 0 0,0 1 0,1 0 0,11-16 0,4-3-59,41-45 0,-40 52 21,30-26-1,-45 44 19,0 1 1,0 0 0,0 0-1,1 1 1,0 0 0,0 1-1,0 0 1,14-4 0,-21 7-8,0 0 0,0 1 1,0 0-1,0-1 0,0 1 0,0 0 1,0 0-1,0 0 0,-1 0 1,1 0-1,0 0 0,0 0 0,0 1 1,0-1-1,0 1 0,0-1 0,0 1 1,-1 0-1,1 0 0,0 0 1,0 0-1,-1 0 0,1 0 0,-1 0 1,1 0-1,-1 1 0,0-1 1,1 1-1,1 1 0,-1 3-8,1 0 0,-1 0 0,0 0 0,0 1 0,-1-1 0,1 0 0,-1 11 0,5 53 44,-6 98 0,-2-68-12,1-56 128,0-17-958,1 0 0,6 39 0,-5-57 259,1 0-1,1-1 1,-1 0 0,1 1-1,0-1 1,1 0 0,0 0-1,0-1 1,1 1 0,0-1 0,10 11-1,31 26-3787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20 4002,'0'0'8196,"-6"-3"-7364,-21-10-373,20 10-144,8 4-293,-1 1 1,1-1 0,0 1-1,-1-1 1,1 0 0,0 1-1,0-1 1,0 0 0,0 1 0,0-1-1,0 0 1,0 0 0,2 1-1,1 2 42,23 20 175,1-1 0,1-1 0,62 33 0,-8-3-138,-72-45-95,1 0 4,0 1 0,0 1 0,-1 0 0,0 0 1,-1 1-1,11 12 0,-20-21-2,-1 0 0,1 0 0,-1 0 0,1 0 0,-1 0 1,1 0-1,-1 0 0,0 0 0,1 1 0,-1-1 0,0 0 0,0 0 0,0 0 0,0 0 0,0 0 0,0 0 0,0 1 1,0-1-1,0 0 0,0 0 0,-1 0 0,1 0 0,0 0 0,-1 0 0,1 0 0,-1 0 0,0 0 0,1 0 1,-1 0-1,1 0 0,-1 0 0,-1 1 0,-3 2 95,1 0 0,-1-1 0,0 1-1,-10 5 1,7-5 26,-26 19 101,1 1 1,-55 52-1,-49 67 218,134-139-447,-8 8-6,-17 24 1,25-32-37,1 0 0,0 0 0,0 0-1,0 0 1,1 1 0,-1-1 0,1 1 0,0-1 0,0 0 0,1 1 0,-1 5-1,1-10-28,0 1 1,0 0-1,0 0 0,0 0 0,0-1 0,0 1 0,0 0 0,0 0 0,0-1 0,1 1 1,-1 0-1,0-1 0,1 1 0,-1 0 0,0-1 0,1 1 0,-1 0 0,1-1 0,-1 1 0,1-1 1,-1 1-1,1-1 0,-1 1 0,2 0 0,5 3-734,0-1 1,0 0-1,14 4 0,38 10-3753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6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 3362,'0'0'5538,"-3"-2"-4465,38 2 287,3 5-591,7-1-577,-2 1-144,5 2-48,-3 1-369,-2 4-1391,-11-3-1410,-13 3-1200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3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3474,'0'0'9076,"184"39"-8804,-104-32-272,3-2-1425,3-5-3297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2305,'0'0'7526,"21"-2"-7254,90-6 301,-1 6 0,162 16-1,-128 4 59,172 14 190,-228-31 984,3 0-624,-32 6-8508,-22-1 380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391 179 512,'0'0'9178,"11"-17"-7751,31-52-104,-41 68-1257,0-1-1,0 1 0,0 0 0,-1 0 0,1 0 0,-1 0 1,1-1-1,-1 1 0,1 0 0,-1-1 0,0 1 1,1 0-1,-1-1 0,0 1 0,0 0 0,0-1 0,0 1 1,0-1-1,0 1 0,-1 0 0,1-1 0,0 1 1,-1 0-1,1-1 0,-1 1 0,1 0 0,-1 0 0,0 0 1,1-1-1,-2 0 0,0 0 20,-1 0 1,1 1 0,-1-1-1,0 0 1,0 1-1,1 0 1,-1 0-1,0 0 1,-3-1-1,-2-1 171,-8-4-121,-1 1 0,1 1 0,-1 1 0,0 0 0,0 1 0,0 1-1,-1 0 1,1 1 0,-22 3 0,27-2-120,0 2-1,0 0 1,1 0 0,-1 1 0,0 0 0,1 1-1,0 1 1,0-1 0,0 2 0,0 0-1,1 0 1,0 1 0,-17 14 0,23-17-16,0 1 0,0-1 0,1 1 0,0-1 1,0 1-1,0 0 0,0 0 0,1 1 0,0-1 0,-3 10 1,3-5-4,0 1 1,1 0-1,0-1 1,1 19-1,1-23 16,0-1-1,0 0 1,1 0-1,-1 0 1,1 0-1,1 0 1,-1 0-1,1-1 1,-1 1 0,1-1-1,0 1 1,1-1-1,-1 0 1,1 0-1,0-1 1,0 1-1,0-1 1,0 0-1,9 5 1,5 2 76,0 0-1,1-1 1,35 12 0,-29-15 220,-1 0 0,1-2 0,0-1 0,0 0 0,38-3 1,-59 0-173,0-1 0,0 1 1,1-1-1,-1 0 1,0-1-1,0 1 0,0-1 1,0 0-1,0 0 0,-1 0 1,7-5-1,17-8 482,-16 7-768,4-3 1554,-8 9-5141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3618,'0'0'10308,"0"-3"-9059,0-8-153,0 8 713,0 8-1705,10 328 2199,-4-221-2031,9-114-3212,7-9-451,8-12-1945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3954,'0'0'10391,"0"0"-10348,0 0 1,0 0-1,0 0 0,0 0 1,0 0-1,1 0 0,-1 0 0,0 0 1,0 0-1,0 0 0,0 0 0,1 0 1,-1 0-1,0 0 0,0 0 0,0 0 1,0 0-1,0 0 0,1 0 0,-1 0 1,0-1-1,0 1 0,0 0 0,0 0 1,0 0-1,0 0 0,0 0 0,0 0 1,1-1-1,-1 1 0,0 0 0,0 0 1,0 0-1,0 0 0,0-1 1,0 1-1,0 0 0,0 0 0,0 0 1,0 0-1,0 0 0,0-1 0,0 1 1,0 0-1,0 0 0,0 0 0,0 0 1,0-1-1,0 1 0,-1 0 0,1 0 1,0 0-1,0 0 0,0 0 0,0-1 1,0 1-1,0 0 0,0 0 0,0 0 1,-1 0-1,1 0 0,0 0 0,0 0 1,0 0-1,0-1 0,0 1 1,-1 0-1,1 0 0,0 0 0,121-6 649,-57 2-1399,0 2-3410,-59 5 235,-4 9-1699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5907,'0'0'10837,"59"0"-9973,-14 3-608,11 2-192,11-3-64,5 1-224,6-3-1201,-3 0-1744,-6 0-3266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3121,'0'0'10579,"0"-12"-9224,0-26-444,0 17 3036,0 413-3467,0-388-662,1 0 0,-1-1 0,1 1 1,0 0-1,0-1 0,0 1 0,1 0 0,-1-1 0,1 0 0,0 1 0,0-1 0,0 0 0,0 0 0,0 0 0,1 0 0,4 4 0,12 16-5825,-9-6-2565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2193,'0'0'7606,"-5"0"-6048,-16-1 778,14 2 495,21 1-1974,424 6-35,-285-9-1678,-146 1 337,11 1-651,-11 6-2552,-6 2-1971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2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5699,'0'0'9252,"1"-26"-8121,5-82-261,-5 104-803,-1-1 0,1 1 1,-1 0-1,1 0 0,0-1 1,1 1-1,-1 0 0,1 0 0,0 0 1,0 0-1,0 1 0,0-1 1,1 0-1,-1 1 0,6-6 1,1 0 66,-3 2-114,1 0 1,0 0-1,1 1 1,-1 0-1,1 1 1,0 0-1,1 0 1,-1 0-1,1 1 1,0 1-1,0-1 0,0 1 1,1 1-1,-1 0 1,1 0-1,-1 1 1,1 0-1,-1 1 1,1 0-1,13 1 1,-20 0-33,-1 0 1,0 1-1,1-1 1,-1 0 0,0 1-1,0-1 1,0 1-1,0-1 1,0 1 0,-1 0-1,1 0 1,0 0 0,-1 0-1,1 0 1,-1 0-1,0 1 1,0-1 0,0 0-1,0 1 1,0-1 0,1 6-1,2 6-25,-1 2 1,2 18-1,-5-33 35,5 61 19,-7 100 0,2-157 0,0 1 1,0-1-1,-1 1 0,0-1 0,0 0 0,-1 1 0,1-1 0,-1 0 0,0 0 1,0 0-1,-7 6 2886,7-31-2284,3 0-568,1 1-1,1-1 0,1 1 0,0 0 0,2 0 0,0 0 0,1 1 0,1 0 0,1 0 1,0 1-1,1 0 0,1 1 0,18-22 0,-24 33-47,0 0-1,-1 0 0,1 1 1,1 0-1,-1 0 1,1 0-1,-1 1 1,1-1-1,0 1 1,1 1-1,8-4 0,-4 4-24,0 0-1,-1 0 1,1 1-1,0 0 1,0 1-1,12 1 1,-19-1 12,0 1 0,1-1-1,-1 2 1,0-1 0,0 0 0,0 1-1,0-1 1,0 1 0,0 0 0,0 1-1,-1-1 1,1 1 0,-1-1 0,0 1-1,1 0 1,-1 0 0,-1 0 0,1 1-1,0-1 1,-1 1 0,0 0 0,1-1 0,-1 1-1,-1 0 1,1 0 0,2 9 0,0 4-41,0 0 0,-1 1 0,0 0 0,-2 0 0,0 21 0,-11 200-6266,1-149-241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4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3357 568 1793,'0'0'9751,"1"-7"-8575,4-22-260,-5 27-853,-1 0 0,1 0 0,0 0 0,-1 0 0,0 0 0,1 0 0,-1 1 0,0-1 0,0 0 0,0 1 0,0-1 0,0 0 0,0 1 0,0-1 0,-1 1 0,1 0 0,0-1 0,-1 1 0,1 0 0,-1 0 0,0 0 0,1 0 0,-3-1 0,-5-4 153,-44-32 931,-90-47 0,67 42-338,0-1-581,-3 4-1,-1 4 0,-120-38 1,101 47-51,-180-25-1,-103 14-3,364 37-166,-482-8 308,321 10-85,174-1-227,-66 0 96,-77 10 1,124-7-85,-1 2 1,1 1 0,1 0 0,-1 2-1,1 0 1,-42 24 0,-251 145 272,300-167-272,0 0-1,0 1 1,1 1-1,1 0 1,0 1-1,0 0 1,2 1-1,0 1 1,0 0 0,1 1-1,-12 24 1,-66 96 96,59-94-44,-33 61 0,55-85-59,1-1 0,0 1 0,2 0 0,0 1-1,-4 31 1,-1 98 40,7-87-28,2-32-20,-2 85-60,4-102 60,0-1 0,1 1 0,0-1 0,1 0-1,0 0 1,1 0 0,8 17 0,39 58 20,84 109 1,-104-153-28,16 18 54,86 85-1,65 38-53,-136-127 8,57 69 61,-73-73-89,-20-26 33,1-1 0,1-1 0,2-1 0,0-1 1,44 22-1,173 73-90,25-28 108,-75-29-63,-84-26 41,149 26 1,-180-43 29,488 82 44,-526-94-92,92 6 76,-115-11-62,94 1 36,132-18 0,-216 13-41,78-14-75,-95 15 97,0-1 1,0-1-1,0 0 0,-1-1 0,21-12 1,237-162 76,-253 168-79,-2 0 1,0 0-1,0-2 0,-1 0 0,-1-1 0,0 0 1,-1-1-1,19-31 0,24-46 8,22-38 45,-62 102-54,-2-1 0,15-49 0,-22 50 114,-1 0-1,-2 0 1,1-51-1,2-10 99,0 36-267,0 2 219,1-69 0,-9 103-117,0 1 0,0-1-1,-2 1 1,0 0 0,-1 0-1,-1 0 1,-13-32 0,11 34-68,-17-37 51,-1 1 0,-3 1 1,-48-65-1,45 75-51,-45-52 142,-57-31-116,121 112-22,1 0 0,1 0 0,0-1-1,-10-17 1,8 12 12,-23-26 0,17 25-16,1 1 0,-2 0 0,0 2 0,-1 0 0,0 2 0,-25-13 0,25 17-36,14 7 46,0 0 0,0-1-1,0 0 1,1 0 0,-1 0 0,1 0 0,0-1 0,0 0-1,0 0 1,-8-9 0,4 3 1014,-1 5-3552,10 5 2352,-1-1 0,1 1-1,0 0 1,-1 0 0,1 0-1,0 0 1,-1 0 0,1 0-1,-1 0 1,1 0 0,0 0-1,-1 0 1,1 0 0,0 0-1,-1 0 1,1 1 0,0-1-1,-1 0 1,1 0 0,0 0-1,0 0 1,-1 1-1,1-1 1,0 0 0,-1 0-1,1 0 1,0 1 0,0-1-1,-1 0 1,1 0 0,0 1-1,0-1 1,0 0 0,0 1-1,-1-1 1,1 0 0,0 1-1,0-1 1,0 0 0,0 1-1,0-1 1,0 0 0,0 1-1,0-1 1,0 0 0,0 1-1,0-1 1,0 0 0,0 1-1,0-1 1,0 0 0,0 1-1,0-1 1,1 0 0,-1 1-1,5 10-7389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4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25 880,'0'0'8113,"-8"-1"-7155,-120-12 4359,120 10-3531,9 1 377,18-1-1280,225 0-654,-161 4 3208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 4802,'0'0'5603,"-5"2"-5467,1 1-106,1 0 0,-1-1 0,0 1 0,1 0 0,0 0 0,0 1 0,0-1 0,0 1 0,0 0 0,-3 6 0,1 0 81,0-1 1,1 2 0,0-1 0,-2 13-1,2-5 105,0 0 0,2 1 1,0-1-1,1 1 0,2 21 0,0-36-185,0-1 1,0 1 0,0-1-1,1 0 1,-1 1 0,1-1-1,-1 0 1,1 0 0,0 0-1,0-1 1,1 1 0,-1 0-1,1-1 1,-1 1 0,1-1-1,0 0 1,-1 0 0,1 0-1,0 0 1,1 0 0,-1-1-1,0 1 1,0-1-1,6 1 1,4 2 175,1 0 0,-1-1-1,1-1 1,27 2 0,-22-3 34,-7 0 48,0-1 1,22-2-1,-32 2-199,1-1-1,0 1 0,-1-1 1,1 0-1,0 0 1,-1 0-1,1 0 0,-1 0 1,1 0-1,-1-1 1,0 1-1,1-1 0,-1 0 1,0 1-1,0-1 0,0 0 1,2-4-1,0 0 123,-1 0 0,0 0 0,0-1-1,-1 1 1,0-1 0,0 0 0,0 0-1,1-12 1,-2-7 262,0-27-1,-2 25-303,1 21-149,0 1 1,0 0-1,-1-1 0,0 1 0,0-1 1,-1 1-1,0 0 0,0 0 0,0 0 1,-1 0-1,-5-8 0,6 10-33,-1 1 0,0 0 0,1 0 0,-1 0 0,0 0 0,-1 1 0,1-1 1,0 1-1,-1-1 0,0 1 0,1 1 0,-1-1 0,0 0 0,0 1 0,0 0 0,0 0 0,0 0 0,0 0 0,-6 0 0,-11 0-1047,-39 1 1,54 1 372,0-1 0,0 1 0,0 1 1,0-1-1,0 1 0,0 0 1,0 0-1,0 1 0,1-1 0,-9 7 1,-5 10-7466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4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1617,'0'0'6440,"-4"-2"-4694,15 1-1328,1390-37 4170,-1380 37-4439,16-1 404,-1-2 1,0-1 0,64-17 0,-91 20 632,-3 1-3380,-18 2-5282,-19-1 2165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1953,'0'0'11018,"0"-6"-10554,0-14-304,0 28-6,0 46 223,-2-10 523,0-1 0,-11 47 0,14-104 2760,-3-19-2866,1-8-784,1 26 12,0 1 1,2-1-1,3-16 1,-4 27-24,0-1-1,0 1 1,0 0-1,1 0 1,0 0-1,0 0 1,0 0-1,0 0 1,0 0-1,1 1 1,0-1-1,0 1 1,0 0-1,0 0 1,4-4-1,-4 6-12,0 0-1,1-1 0,-1 1 0,0 0 0,0 1 0,0-1 0,1 0 0,-1 1 0,0 0 0,1 0 0,-1 0 0,7 1 0,-5-1-23,1 1-1,-1 0 0,0 1 0,0-1 1,0 1-1,0 0 0,7 3 0,-5 0 26,1 1-1,-1 0 1,-1 0-1,1 0 1,-1 1-1,0 0 1,0 0-1,-1 0 1,0 1-1,0 0 1,4 10-1,-4-7 8,0 0-1,-1 0 0,-1 1 0,0 0 0,-1 0 1,0 0-1,1 24 0,-3-35 26,1-1 29,-1 1 1,1-1-1,0 0 1,-1 0-1,1 0 1,0 0 0,-1 0-1,1 0 1,0 0-1,0 0 1,-1 0-1,1 0 1,0 0-1,-1 0 1,1-1-1,0 1 1,-1 0-1,1-1 1,0 1 0,-1 0-1,1-1 1,0 1-1,-1 0 1,1-1-1,0 0 1,74-76 915,-12 10-893,33-18 38,-92 81-7,-4 3-121,1 11-469,8 33-364,21 68 0,8-11-3973,-13-51 109,3-6-1573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7395,'0'0'4923,"24"-8"-4395,122-40 422,-142 47-860,0-1-1,0 1 1,0-1 0,-1 0 0,1 0 0,-1 0 0,0 0 0,1 0 0,-1-1 0,0 0 0,-1 1-1,1-1 1,0 0 0,-1-1 0,1 1 0,-1 0 0,0-1 0,0 1 0,0-1 0,-1 0 0,2-5-1,1-5 278,-2 0 0,0 0 0,-1-1 0,0-24 0,-1 38-351,-1-1 23,1-1 0,-1 1 1,1 0-1,-1-1 0,1 1 0,-1 0 1,0 0-1,0 0 0,0 0 0,-1 0 0,1 0 1,0 0-1,-1 0 0,1 0 0,-1 0 0,0 1 1,0-1-1,1 1 0,-1-1 0,0 1 0,0 0 1,0 0-1,-1 0 0,1 0 0,0 0 1,0 0-1,0 0 0,-5 0 0,3 0-35,-1 0 0,1 0 0,0 1 0,-1-1 0,1 1 0,0 0 0,-1 0 1,1 1-1,0-1 0,-1 1 0,1 0 0,0 0 0,0 0 0,-1 1 0,1 0 0,-3 2 0,2-1-17,1 0 1,1 0-1,-1 1 0,0-1 1,1 1-1,0 0 0,0 0 1,0 0-1,0 1 0,1-1 1,0 1-1,-1-1 0,2 1 1,-1 0-1,-1 8 0,-1 4-21,2 0-1,0 0 0,1 25 0,2-36 1,-1 0-1,1 0 0,-1 0 0,2 0 0,-1 0 0,1-1 0,0 1 1,0 0-1,0 0 0,1-1 0,0 0 0,0 1 0,5 5 0,-1-3-115,-1-1-1,2 0 0,-1 0 1,1 0-1,0-1 0,0-1 1,13 8-1,4-1-351,1-2 1,-1 0-1,2-2 0,-1 0 1,28 3-1,-9-4-2844,79 1 1,-49-7-1060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239 198 368,'0'0'5400,"0"-24"-2844,1-10-1633,0 0 952,-3-40 1,2 73-1737,-1 0-1,1 0 1,0 0 0,0-1-1,-1 1 1,1 0 0,0 0-1,-1 0 1,0 0 0,1 0-1,-1 0 1,1 0 0,-1 0-1,0 0 1,0 0 0,0 0-1,1 0 1,-1 1 0,0-1 0,-2-1-1,1 1 22,-1-1-1,0 1 0,0 0 1,1 0-1,-1 0 1,0 1-1,0-1 0,-4 0 1,0 1-42,-1 0 0,0 0 0,1 0 0,-1 1 0,0 0 0,-7 2 0,10-1-110,-1 0 1,1 0-1,0 1 1,0 0-1,0 0 0,0 0 1,1 0-1,-1 1 1,1-1-1,0 1 1,0 0-1,0 1 0,0-1 1,1 1-1,0 0 1,0-1-1,0 1 0,0 1 1,-2 8-1,1-4-4,1 0 0,1 1 0,0-1 0,0 1 0,1 0 0,0 0 0,1-1 0,0 1 0,3 17 0,-3-25-1,1 1-1,0-1 1,0 0 0,0 0 0,0 0-1,0 0 1,1-1 0,0 1-1,-1 0 1,1-1 0,0 1-1,0-1 1,0 1 0,1-1-1,-1 0 1,0 0 0,1 0 0,-1 0-1,1 0 1,0-1 0,0 1-1,3 1 1,2 0 33,1-1-1,-1 1 1,0-2-1,0 1 1,1-1 0,-1 0-1,11-1 1,-17 0-13,1-1 0,0 0 0,-1 1 1,1-1-1,-1 0 0,0 0 0,1-1 0,-1 1 0,0 0 1,0-1-1,1 0 0,-1 1 0,0-1 0,-1 0 0,1 0 1,0 0-1,0 0 0,-1 0 0,0-1 0,1 1 0,-1 0 1,0-1-1,1-2 0,5-11 349,-1 0 1,6-23 0,-10 31-209,3-8 169,-2 8 48,-1-1 0,0 0 0,0 0 0,1-12 526,-3 36-1171,0 101 157,-3 202 239,-2-232-16,-25 139-1,29-216-106,-1 1 0,0-1 0,0 0 0,-1 0 0,0 0 0,-1 0 0,0 0 0,0-1 0,-1 1 0,0-1 0,-1-1 0,-8 11 0,12-16 16,0-1-1,0 1 1,0-1-1,0 1 0,0-1 1,0 0-1,0 0 0,0 0 1,0 0-1,-1 0 1,1 0-1,0-1 0,-1 1 1,1-1-1,-1 0 0,1 1 1,-1-1-1,1 0 1,0-1-1,-1 1 0,1 0 1,-1-1-1,1 1 0,0-1 1,-5-2-1,3 1 23,-1 0 0,1 0 0,0-1 0,0 1 0,0-1 0,1 0 0,-1-1 0,1 1 0,-1 0 0,1-1 0,-4-7 0,0 0 41,1 0-1,1-1 1,0 1 0,1-1-1,0 0 1,-4-25-1,4 8-72,0-55 0,4 73-45,0 1 0,0-1 0,1 1 0,1 0 1,0-1-1,0 1 0,1 0 0,0 0 0,0 1 0,1-1 0,1 1 0,0-1 0,0 1 0,0 1 0,1-1 0,1 1 0,8-9 0,0 3-446,1 1-1,0 1 1,0 1-1,1 0 1,1 1-1,0 1 1,0 1-1,1 0 1,34-8-1,11 0-4760,106-10 0,-87 17-837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220 200 3522,'0'0'1238,"0"-21"1085,3-113 2458,-3 133-4587,0-1-1,0 0 1,0 0-1,0 0 1,0 1-1,0-1 0,0 0 1,-1 0-1,1 1 1,-1-1-1,1 0 1,-1 0-1,0 1 1,0-1-1,0 1 1,0-1-1,0 1 1,0-1-1,0 1 1,0-1-1,-2 0 1,0 0-44,0 1 0,0 0 0,0 0 1,0 0-1,-1 0 0,1 1 0,0-1 1,-1 1-1,1 0 0,-6 0 0,2 0-128,0 0 0,1 1-1,-1-1 1,0 1-1,1 0 1,-1 1 0,1-1-1,-1 2 1,1-1-1,0 0 1,0 1 0,0 0-1,0 1 1,0-1-1,1 1 1,-1 0-1,1 1 1,0-1 0,0 1-1,1 0 1,-8 11-1,7-8-18,1-1-1,1 1 1,-1 0-1,1 0 1,1 0-1,-1 1 0,2-1 1,-1 1-1,1-1 1,0 1-1,1-1 1,0 1-1,0 0 0,1-1 1,0 1-1,0-1 1,1 1-1,0-1 1,1 1-1,0-1 1,0 0-1,7 12 0,-5-14 17,1 1-1,0-1 0,0 0 1,0-1-1,1 0 0,-1 1 1,1-2-1,1 1 0,-1-1 1,0 0-1,1-1 0,0 0 1,0 0-1,0-1 1,0 0-1,1 0 0,-1-1 1,0 0-1,1 0 0,-1-1 1,1 0-1,-1 0 0,9-3 1,-12 2 5,0 0 0,0-1 1,0 0-1,0 0 1,-1 0-1,1 0 1,-1-1-1,1 0 1,-1 0-1,0 0 0,0 0 1,0-1-1,-1 0 1,1 0-1,-1 0 1,0 0-1,0 0 0,0 0 1,-1-1-1,3-5 1,0 0 307,-1 0 1,0-1-1,0 0 1,-1 0-1,-1 0 1,1 0-1,-2 0 1,1-16-1,-2 27-1,0 20-670,0-1 247,-1-5 57,1 0 1,1 0-1,5 27 1,-5-36 19,1 1 0,0-1 0,0 0 0,0 0 0,1 0 0,0 0 0,0 0 0,0-1 0,0 1 0,1-1 0,0 0 0,0 0 0,8 6 0,6 3-310,1-1 0,0-1-1,0-1 1,1 0 0,26 7 0,107 26-3169,-48-23-1898,-18-11-4388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447 131 2657,'0'0'9236,"6"-6"-8262,17-17-296,-22 22-576,1-1 0,-1 1 0,0-1 0,0 0 0,-1 1 0,1-1 0,0 0 0,-1 1 0,1-1 0,-1 0 0,1 0 0,-1 0 0,0 0 0,1 1 0,-1-1 0,0 0 0,0 0 0,-1 0 0,1 0 0,-1-2 0,0-5 413,1 8-460,0-1 0,-1 1 1,1-1-1,0 1 0,-1-1 0,0 1 0,1 0 1,-1-1-1,0 1 0,0 0 0,1-1 0,-1 1 1,0 0-1,0 0 0,0 0 0,-1 0 0,1 0 1,0 0-1,0 0 0,0 0 0,-1 1 0,1-1 1,-1 0-1,1 1 0,0-1 0,-4 0 0,-4-2 5,-1 1 0,-19-3 0,22 4-6,-31-5 72,0 2 1,0 2 0,-67 3-1,99 0-114,0 1 0,1-1 0,-1 1 0,0 0 0,1 1 0,-1-1 0,1 1 0,0 0-1,0 0 1,0 1 0,-6 5 0,-6 7-4,-23 28 0,38-41-1,-4 3-4,0 1-1,1 1 1,0-1 0,1 1-1,0-1 1,0 1 0,1 1-1,-1-1 1,2 0 0,-1 1-1,1-1 1,1 1 0,0 0-1,0 0 1,0 15 0,1-20-4,1 0 1,-1 0-1,1-1 1,0 1 0,0 0-1,0-1 1,0 1 0,0-1-1,1 1 1,0-1-1,0 0 1,0 1 0,4 4-1,-1-2 10,1-1 0,-1 1-1,1-1 1,1 0-1,-1 0 1,9 4 0,2 1 12,0-2 0,1 0 0,0-1 0,33 8 0,-23-11 49,0 0 1,1-2 0,52-2-1,-72-1-15,-1 0-1,0 0 1,0 0-1,1-1 1,-1 0-1,0-1 1,10-4-1,-13 5 108,-1-1-1,0 1 0,0-1 0,0 1 1,0-1-1,0-1 0,-1 1 0,1 0 1,-1-1-1,0 0 0,0 1 0,0-1 1,0 0-1,2-6 0,-5 9-290,1 0 1,0 0-1,0 0 1,0 0-1,-1 0 0,1 1 1,0-1-1,0 0 1,0 0-1,1 1 0,-1-1 1,0 0-1,0 1 1,0-1-1,0 1 0,1 0 1,-1-1-1,0 1 1,0 0-1,1 0 0,1 0 1,35 0-5979,-21 1 2080,12-1-4948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4322,'0'0'10437,"0"-6"-9085,0-18-170,0 18-461,0 8-300,-3 294 974,3-296-1502,0 1-1,0-1 1,0 0-1,1 1 1,-1-1-1,0 0 1,0 1-1,0-1 0,1 0 1,-1 1-1,0-1 1,0 0-1,1 0 1,-1 1-1,0-1 1,0 0-1,1 0 1,-1 1-1,0-1 0,1 0 1,-1 0-1,0 0 1,1 0-1,-1 1 1,1-1-1,-1 0 1,0 0-1,1 0 1,-1 0-1,0 0 0,1 0 1,15 0-2700,-13 0 1913,17 0-4030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7 2609,'0'0'10082,"5"-7"-5434,-6 13-4611,-1-1 1,1 0-1,-1 0 1,-1 0-1,1 0 1,-1 0-1,1 0 1,-2 0-1,1-1 1,0 1-1,-5 3 1,-6 11 211,-22 37 83,-23 33 113,50-76-374,-1-1 1,-1-1-1,0 0 0,-22 17 0,8-10 119,-1-2 0,0-1 0,-35 14 0,45-23-16,-1 0-1,0 0 1,0-2-1,0 0 1,-1-1-1,-33 2 1,51-5-157,-1 0 1,0-1 0,0 1 0,0 0-1,0 0 1,0-1 0,0 1 0,0-1-1,0 1 1,0-1 0,1 1-1,-1-1 1,0 1 0,0-1 0,1 0-1,-1 1 1,0-1 0,1 0 0,-1 0-1,1 0 1,-1 1 0,1-1-1,-1 0 1,1 0 0,0 0 0,-1 0-1,1 0 1,0 0 0,0 0 0,0 0-1,0-1 1,-2-35-70,2 30 94,0-17-18,0 0-1,6-28 1,-4 43-22,0 0-1,1-1 1,0 1-1,0 0 1,1 0 0,0 1-1,1-1 1,7-9 0,-3 5-10,1 1 1,0 0-1,1 1 1,0 0-1,1 1 1,17-12 0,-23 18-14,0 0 1,0 1 0,1-1 0,0 1-1,-1 1 1,1-1 0,0 1 0,0 0-1,0 1 1,0-1 0,1 2 0,-1-1-1,0 1 1,0 0 0,13 1-1,-18 0 7,0 0 0,0 0 0,0-1 0,0 1 0,-1 0 0,1 0 0,0 1 0,-1-1 0,1 0 0,-1 1 0,1-1-1,-1 1 1,1-1 0,-1 1 0,0-1 0,2 4 0,15 33-84,-14-27 73,46 115-857,16 36-5720,-41-119 1483,3-10-1343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7828,'0'0'8219,"-1"-3"-7528,-2 0-347,-1 9-26,-5 24 273,-6 44 595,9-11-270,3 127 0,4-103-3538,-1-81 1813,0 0-1,0-1 1,-1 1-1,0 0 1,0 0-1,0 0 1,-1-1 0,0 1-1,-4 8 1,-18 20-5658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2865,'0'0'10498,"-15"1"-9060,-58 3 683,85 1-752,39 6-708,0-3 0,70 2 0,-101-8-598,340 2 458,-357-4-524,18 0-25,-1-1 0,1 0 0,-1-2 0,0 0 0,29-9 0,-44 8-1253,-9 3 594,-14 0-405,16 1 782,-18 1-1665,0 0-1,0 2 1,-23 5-1,-16 8-4926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6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5 231 6003,'0'0'9706,"-1"-21"-8930,-2-70-248,3 86-508,0 1 0,0-1 0,0 1 0,1-1 0,0 1 0,0-1 0,0 1 0,1-1 0,-1 1 0,1 0 0,0 0 0,0 0 0,0 0 0,1 0 0,0 0 0,-1 1 0,1-1 0,1 1-1,-1-1 1,0 1 0,1 1 0,0-1 0,-1 0 0,1 1 0,6-3 0,1 1-2,-1 0-1,1 1 1,1 1-1,-1 0 1,0 1-1,1 0 1,18 0-1,-27 2-22,0-1-1,0 1 1,0-1-1,-1 1 1,1 0-1,0 0 1,0 0-1,-1 0 1,1 1-1,-1-1 1,1 1-1,-1-1 1,1 1-1,-1 0 1,0 0-1,0 0 1,0 0-1,0 1 1,0-1-1,-1 0 1,1 1-1,-1 0 1,1-1-1,-1 1 1,0 0-1,1 4 1,4 10 10,-1 0 0,-1 0 0,2 24 1,-4-25-28,6 47 713,-2 99 0,-6-161-72,0-8 923,1-5-1458,0 0 0,1 1 0,1-1 0,0 1 1,0 0-1,1 0 0,0 0 0,1 0 0,0 1 0,1 0 1,8-12-1,-3 7-80,1 0 0,0 0 1,1 1-1,0 1 0,1 1 1,22-17-1,-19 19-16,1-1 1,0 2-1,1 1 0,0 0 0,0 1 1,1 1-1,-1 1 0,1 0 0,1 2 1,-1 1-1,0 0 0,1 1 1,-1 1-1,21 3 0,-39-3 6,0 1 0,0-1 1,0 0-1,0 1 0,0-1 0,0 1 1,0 0-1,0 0 0,-1 0 0,1 0 0,0 0 1,-1 0-1,1 0 0,0 0 0,-1 1 0,1-1 1,-1 1-1,0-1 0,0 1 0,1-1 0,-1 1 1,0 0-1,0 0 0,-1-1 0,1 1 0,0 0 1,0 0-1,0 3 0,0 5-48,0-1-1,0 1 1,-1-1-1,-1 19 1,0-16-18,0-3-165,-1 1 0,1-1 0,-2 1 0,1-1 0,-1 0 1,-1 0-1,0 0 0,0 0 0,-6 8 0,-7 10-2476,-30 33 1,26-33-203,-20 25-4993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4226,'0'0'5344,"44"0"-4947,520 0 894,-346 1-391,252-2 706,-468 1-1577,23 0 409,0-1-1,-1-1 1,1-1-1,30-8 1,-48 6-678,-6-5-3306,-1 1-2582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67 720,'0'0'11587,"0"2"-11531,0 151 908,0-87 3333,13-67-2613,-9 0-1603,-1 0 0,0 0 1,0-1-1,0 1 0,-1-1 1,1 0-1,0 0 0,-1 0 1,1 0-1,2-4 0,25-29 72,-18 21-83,15-19 107,55-61 40,-67 78-203,1 1-1,0 1 1,30-20 0,-42 32-23,1 1 0,-1-1 1,0 1-1,1 0 1,-1 0-1,1 0 1,0 1-1,-1-1 1,1 1-1,-1 0 1,7 1-1,4 0-38,-12-1 40,1 1 0,-1-1 0,1 1-1,-1 0 1,1 0 0,-1 0 0,0 1 0,1-1-1,-1 1 1,0-1 0,0 1 0,0 0-1,0 1 1,-1-1 0,1 0 0,-1 1 0,1-1-1,-1 1 1,0 0 0,0 0 0,0 0 0,0 0-1,2 6 1,1 0-9,-2 0 0,1 0 0,-1 1 0,-1-1 0,0 1 0,0 0 0,1 15 0,-2-2 19,-1-1 0,-1 1 0,0-1 0,-2 1 0,0-1 0,-2 0 0,-10 29 0,8-33 17,4-13-3,1 0-1,0 0 1,0 0-1,0 0 1,1 1-1,-1 6 1092,3-23-583,4-5-462,1 2 0,1-1-1,8-15 1,12-26-52,-21 40 1,-1-1 0,0 0-1,-2 0 1,0 0 0,0-1 0,-1-30 0,-2 45-12,-1 0 1,1 1 0,-1-1 0,1 0-1,-1 1 1,0-1 0,0 1 0,0-1-1,-1 1 1,1 0 0,-1-1 0,1 1-1,-1 0 1,1 0 0,-1 0 0,0 0-1,0 0 1,0 1 0,-1-1 0,1 0-1,0 1 1,0 0 0,-1-1 0,1 1-1,-1 0 1,1 0 0,-1 1 0,-2-2-1,-9-1-12,1-1-1,-1 2 0,0 0 0,-16 0 0,3 1-332,1 1 0,-37 4 0,51-2-289,1 0-1,-1 1 0,1 0 1,0 1-1,0 0 0,0 0 1,-18 12-1,-16 17-5269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75 1008,'0'0'7521,"0"-11"-6355,0-26-187,0 11 3991,-2 57-4847,-1 0-1,-11 46 0,-1 9 477,0 237 895,17-340-3207,-3-30-1,0 14-4300,1 10 1721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81 3650,'0'0'8206,"-4"-8"-7430,3 6-759,0 1 0,0-1 0,1 0-1,-2 0 1,1 1 0,0-1 0,0 1-1,0-1 1,-1 1 0,1-1-1,-1 1 1,1 0 0,-3-2 0,2 3-4,1 0 0,-1 0 0,1 0 0,-1 0 0,1 0 0,-1 0 1,1 0-1,-1 1 0,1-1 0,-1 1 0,1-1 0,-1 1 0,1 0 1,0-1-1,-1 1 0,1 0 0,0 0 0,0 0 0,0 0 0,0 0 1,-1 0-1,1 0 0,-1 2 0,-33 34 746,1 2 0,2 1-1,2 2 1,-27 48 0,54-82-179,4-6 971,12-8-294,13-17-945,-1 0-1,32-41 1,-29 32-249,39-35 1,-47 48-47,2 2 1,0 0 0,0 1-1,40-19 1,-60 34-24,1 1 0,-1-1 0,1 0-1,-1 1 1,1-1 0,-1 1 0,1 0 0,-1 0 0,1 0 0,0 0 0,-1 1 0,1-1 0,-1 1-1,1-1 1,-1 1 0,1 0 0,-1 0 0,0 0 0,1 0 0,3 3 0,4 3-43,0 1 0,0 0 0,10 11 1,-2-2 13,11 8-315,47 53 0,-66-66-522,-1 1-1,13 22 1,-17-24-325,0-1 1,-1 1-1,0 0 1,3 16-1,1 30-7281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1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0 608,'0'0'21039,"0"5"-20964,3 437 691,0-372-740,-3-69-69,1-1 0,-1 1 0,1-1 0,-1 1 0,1-1 0,0 1 0,-1-1 0,1 0 0,0 1 0,-1-1-1,1 0 1,0 1 0,-1-1 0,1 0 0,0 0 0,0 0 0,-1 0 0,1 0 0,0 0 0,-1 0 0,1 0 0,0 0 0,1 0-1,25 0-3383,-21 0 1867,4 0-2642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1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3298,'0'0'9337,"-1"-6"-8030,-1 2-933,2 2-203,-1 1-1,0-1 1,1 0-1,0 1 1,-1-1-1,1 0 1,0 1-1,0-1 1,0 0-1,0 0 1,0 1-1,0-3 1,5 6 192,17 11-173,-1 0 0,0 2 0,-1 0 0,0 2 0,17 18 0,30 25-31,-55-51-281,9 8 120,0-1-1,26 14 1,-38-25-759,0-1-1,0 0 0,12 3 1,-12-5-855,0 0 0,0 0-1,-1-1 1,13 0 0,5-1-2538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1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31 3666,'0'0'12232,"-1"-6"-11184,1 4-1019,0 1 0,0 0 0,-1 0 0,1 0-1,0 0 1,0-1 0,-1 1 0,1 0-1,-1 0 1,1 0 0,-1 0 0,1 0 0,-1 0-1,1 0 1,-1 0 0,0 0 0,0 0-1,0 0 1,1 1 0,-3-2 0,1 1-5,0 1 0,0 0 1,0-1-1,0 1 0,0 0 0,0 0 1,0 0-1,0 1 0,0-1 0,0 0 1,0 1-1,0-1 0,1 1 0,-1 0 1,-4 1-1,-250 112 2132,244-108-2159,1 0 1,-1 0 0,2 2 0,-1-1 0,-18 18-1,25-21-537,0 1 0,0 1 0,0-1 0,-4 10 0,-2 6-4747,2-8-3317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53 1505,'0'0'7659,"-1"-8"-6376,-1-28-263,0 28 636,0 7-1252,-2 10-370,0 18 344,1 0 0,1-1 1,4 49-1,0-15 198,-1 61-79,-1 24-273,-1-45-5889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3169,'0'0'7593,"1"0"-7198,1 0-342,-1 0-1,1 1 0,-1-1 1,0 1-1,1 0 1,-1-1-1,0 1 1,1 0-1,-1 0 0,0-1 1,0 1-1,0 0 1,0 0-1,0 1 1,0-1-1,2 2 1,17 26 374,-13-17-207,11 15 86,2-1 0,1-1 0,35 34 0,-43-47-375,1-1 0,0-1-1,0 0 1,1 0 0,0-2 0,1 0-1,0-1 1,21 7 0,-33-12-21,8 1-1804,1 1 1,19 2-1,-18-6-1422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0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3201,'0'0'8885,"-70"7"-8245,38 22-240,-5 0 96,4 2-336,1-4-160,0-1 112,6 3-112,-1-2-1216,0-6-2882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13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40 2081,'0'0'7187,"-1"-7"-5821,-3-22-115,4 30-1224,0-1-1,0 0 0,0 0 0,0 0 0,-1 0 0,1 1 0,0-1 0,0 0 0,0 0 1,-1 0-1,1 0 0,0 0 0,0 1 0,0-1 0,-1 0 0,1 0 0,0 0 0,0 0 0,0 0 1,-1 0-1,1 0 0,0 0 0,0 0 0,-1 0 0,1 0 0,0 0 0,0 0 0,-1 0 1,1 0-1,0 0 0,0 0 0,0 0 0,-1 0 0,1-1 0,0 1 0,0 0 0,0 0 0,-1 0 1,1 0-1,0 0 0,0 0 0,0-1 0,0 1 0,-1 0 0,1 0 0,0 0 0,0-1 1,0 1-1,0 0 0,0 0 0,0 0 0,0-1 0,-1 1 0,1 0 0,0 0 0,0-1 1,0 1-1,0 0 0,0 0 0,0 0 0,0-1 0,0 1 0,0 0 0,0-1 0,0 1-4,-5 9 3,0 0 0,0 0 0,1 0 0,1 1 0,-1 0 1,1-1-1,-2 13 0,1-4 88,-6 21 360,3 1 1,-5 74-1,10 83 917,3-114-1121,0-63-151,0 1-1,7 30 0,-7-43-716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1697,'0'0'7422,"0"-2"-6977,0 1-422,0 1-1,-1 0 1,1-1 0,0 1-1,1-1 1,-1 1-1,0 0 1,0-1-1,0 1 1,0 0-1,0-1 1,0 1-1,0 0 1,0-1 0,1 1-1,-1 0 1,0-1-1,0 1 1,0 0-1,1-1 1,-1 1-1,0 0 1,1 0 0,-1-1-1,0 1 1,0 0-1,1 0 1,-1 0-1,0-1 1,1 1-1,-1 0 1,0 0-1,1 0 1,0 0 0,16 3 734,25 20 471,-33-17-977,64 42 856,-55-34-1131,0-1 0,1-1 0,1 0 0,0-2 0,0 0 0,26 7 0,-12-14-8794,-19-3 5708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4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90 176,'3'-2'11104,"9"-6"-10680,57-12-234,-49 15 214,38-15 0,-56 19-153,-7-1 1029,-7 3-1274,1 0-1,-1 1 0,1 0 1,-1 0-1,1 2 0,-13 4 1,-69 35-9,32-14 11,27-15 56,1 0 56,-39 22 0,118-60 640,1 3 0,67-21 0,23-10-828,-110 41 137,-17 8 13,-1 0 0,1-2 1,-1 1-1,0-1 0,17-12 518,-33 19-667,-21 11-5,-31 21-1,-8 3 117,-73 24 59,38-18 141,101-43 111,-34 2 1240,35 6-1270,0-7-324,-1 0 1,1-1 0,0 1-1,0 0 1,0 0-1,0 0 1,0-1-1,0 1 1,0 0-1,1 0 1,-1 0 0,0-1-1,0 1 1,1 0-1,-1 0 1,0-1-1,1 1 1,-1 0-1,0-1 1,1 1-1,-1 0 1,1-1 0,0 1-1,-1 0 1,1-1-1,-1 1 1,2 0-1,36 30 116,-23-18-87,0 0-1,2-1 1,-1 0-1,23 10 0,-4-6 30,63 34 13,-92-45-61,-5-4-6,0 0-1,-1-1 0,1 1 0,0 0 0,0-1 0,-1 1 0,1 0 0,0-1 0,0 1 1,0-1-1,0 0 0,0 1 0,0-1 0,0 0 0,0 1 0,0-1 0,2 0 1,0 1 53,-1 1 1,1-1 0,-1 1-1,0 0 1,1-1 0,-1 1-1,0 0 1,0 0 0,0 1-1,0-1 1,-1 0 0,1 1 0,-1-1-1,3 4 1,-4-4-53,1-1 0,0 1-1,0-1 1,0 0 0,0 0 0,0 1-1,0-1 1,0 0 0,0 0 0,0 0 0,2 1-1,-2-2-36,0 1-1,-1-1 1,1 1-1,0-1 1,-1 1-1,1-1 1,-1 1 0,1-1-1,-1 1 1,1 0-1,-1-1 1,1 1-1,-1 0 1,1 0-1,-1-1 1,0 1-1,1 0 1,-1 0-1,0 1 1,-3-3-2352,-15-1-2286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1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9 3009,'0'0'6833,"-10"-2"-6345,4 1-404,1-1-18,-1 1 0,1 0 1,0 0-1,-1 1 0,1-1 0,0 1 0,-1 0 1,1 1-1,0-1 0,-1 1 0,1 0 0,-9 3 0,2 2 140,1 1 0,0 0 0,0 0 0,0 1 0,-10 12 0,-47 49 528,59-58-668,-33 34 176,-50 73-1,185-245 2871,-76 107-2956,0 1 1,2 0 0,0 2-1,34-25 1,-46 37-47,0 1-1,0 0 0,16-6 1,-21 10-106,0-1 0,1 0-1,-1 1 1,0-1 0,1 1 0,-1 0 0,1-1 0,-1 1 0,0 1-1,1-1 1,-1 0 0,0 0 0,1 1 0,-1-1 0,0 1 0,1 0-1,-1 0 1,0 0 0,2 1 0,4 4-18,-1 1 0,-1-1 0,1 1 1,9 15-1,0-3-5,23 28-241,104 131 833,-111-133-1785,-2 0-1,27 56 1,-33-51-3510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96,'0'0'5186,"3"-27"-5090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31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35 400,'0'0'6008,"-9"0"-5069,-115 8 4501,86-6-3279,32 0 2282,-12-1-4526,14-2 488,-144 0 96,-117 2 601,635-1-935,1 24-64,20-11 446,-390-13-266,-26 2-236,-1-1-1,-29-3 1,9 0-37,-203-3-22,-161-2-32,193 7 94,216 0-28,2 0-54,129 1 46,766-6 348,-863 4-262,41-5 0,-118 7 492,10-3-605,-27 2 13,-323 10-75,278-2 47,-4-1 17,-125 25-1,220-29 14,11-3-8,21 1 16,399-19 35,-283 5-3,468-59-20,-595 71-19,13-3-12,-19 4 13,1 0 0,-1 0-1,0 0 1,1 0 0,-1 0 0,1 0-1,-1-1 1,1 1 0,-1 0 0,0 0-1,1 0 1,-1-1 0,1 1 0,-1 0-1,0-1 1,1 1 0,-1 0-1,0-1 1,0 1 0,1 0 0,-1-1-1,0 1 1,0-1 0,1 1 0,-1 0-1,0-1 1,0 0 0,-4-1 44,-183 0-70,92 4-17,-386 34-39,160-6 22,259-26 51,-138 5-91,210-9 92,885-14 136,-864 13-143,166-6-29,-329 7 37,-168 1 25,227 3-148,76 1 57,3-4 83,1 0 1,-1 0-1,0 0 0,1-1 0,7-1 0,12 0-32,-26 1 26,3 3-2367,-1-3 2378,-2 0 53,28 0-45,54-3-2234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3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22 1601,'0'0'7803,"-3"0"-6351,-5 0-653,-2 1 367,0-1-1,1-1 0,-20-3 1,29 4-1105,0 0 0,0 0-1,0 0 1,0 0 0,0-1 0,0 1 0,0 0 0,1 0 0,-1 0 0,0 0 0,0 0-1,0 0 1,0 0 0,0 0 0,0 0 0,0-1 0,0 1 0,0 0 0,0 0 0,0 0-1,0 0 1,0 0 0,0 0 0,0 0 0,0-1 0,0 1 0,0 0 0,0 0 0,0 0-1,0 0 1,0 0 0,0 0 0,0 0 0,0-1 0,0 1 0,0 0 0,0 0 0,0 0-1,0 0 1,0 0 0,0 0 0,-1 0 0,1 0 0,0 0 0,0 0 0,0-1 0,0 1-1,0 0 1,0 0 0,0 0 0,0 0 0,0 0 0,-1 0 0,1 0 0,0 0 0,0 0-1,0 0 1,0 0 0,0 0 0,0 0 0,0 0 0,-1 0 0,1 0 0,0 0 0,0 0-1,0 0 1,15-3 745,31 3-694,344 10 563,120 14 643,-510-24-1086,-10 0-91,-66 0-111,-688-12-65,685 4 43,79 8-8,0 0 0,0 0 0,0 0 0,0 0-1,-1 0 1,1 0 0,0 0 0,0 0 0,0 0 0,0 0 0,-1 0 0,1 0 0,0 0 0,0 0 0,0 0 0,0 0-1,0 0 1,-1 0 0,1 0 0,0 0 0,0 0 0,0 0 0,0 0 0,0-1 0,-1 1 0,1 0 0,0 0-1,0 0 1,0 0 0,0 0 0,0 0 0,0-1 0,0 1 0,0 0 0,0 0 0,-1 0 0,1 0 0,0-1 0,0 1-1,0 0 1,0 0 0,7-4 55,25-2-58,0 1 0,1 2 0,45 2 0,-36 0-1,364 0 17,-224 2 147,-180-1 971,8 0-8737,25 0 355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3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0 256,'0'0'6691,"-6"12"-5722,-1 2-635,3-5-48,0-1-1,-1 0 0,0 0 0,-9 10 0,8-13 727,2-1 2566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0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0 256,'0'0'1345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6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19 112 2897,'0'0'12243,"0"-8"-11424,-2-26-202,1 26 835,-1 9-626,-1 8-477,3 65 2197,1-77-2357,-1 1 1,0-1 0,-1 1-1,1-1 1,0 1-1,-1-1 1,1 1 0,-1-1-1,-1-2 1,1 3-248,-2-22 407,1-1 1,2-41-1,2 514-269,-2-448-168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10 559 6403,'0'0'3922,"-1"-27"-1420,-6-87-706,6 98-1422,1 0 0,0 0 1,2 0-1,0 1 1,1-1-1,0 0 0,1 1 1,11-26-1,-2 13-13,2 1 0,34-46 0,-38 55-247,1 1-1,1 1 1,1 0-1,0 1 0,25-20 1,-39 35-122,1-1-1,0 1 1,0-1 0,0 0 0,-1 1 0,1 0 0,0-1 0,0 1 0,0 0-1,0-1 1,0 1 0,0 0 0,0 0 0,0 0 0,0 0 0,0 0-1,0 0 1,0 0 0,0 0 0,0 0 0,-1 0 0,1 0 0,0 1 0,1-1-1,0 1-45,-1 0 0,1 0-1,-1 1 1,0-1 0,0 0 0,0 0-1,0 0 1,0 1 0,0-1-1,0 1 1,0-1 0,1 4-1,1 3-341,0 0-1,-1 1 1,0 0-1,1 9 1,0 4-1464,-1 31 1,-2-45 1036,0 1 0,-1-1 0,0 1 0,-1 0 0,0-1 1,-4 14-1,2-16-254,1 0 0,-1-1 0,0 1 1,-9 9-1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5378,'0'0'12598,"26"0"-12038,12 4-271,2 1-193,8 0-96,3 2-689,8-4-1424,-1-3-2257,-7 0-2945</inkml:trace>
  <inkml:trace contextRef="#ctx0" brushRef="#br0" timeOffset="1">674 47 176,'0'0'15340,"-6"-11"-14184,3 6-1064,2 2-62,-1 1 0,1-1 0,-1 0 1,0 1-1,1-1 0,-1 1 0,0 0 1,0 0-1,-1-1 0,-2-1 1,5 4-25,-1 0 1,0 0-1,1-1 1,-1 1-1,0 0 1,1 0-1,-1 0 1,0 0-1,0 0 1,1 0-1,-1 0 1,0 0-1,1 0 1,-1 0-1,0 0 1,1 0-1,-1 0 1,0 1-1,1-1 1,-2 1-1,-1 0 17,1 1 0,0-1 0,0 1 0,0 0 0,1 0 0,-1 0 0,0 0 0,-2 4 0,-11 18 240,2 1 0,0 0 0,2 0 0,1 1 0,1 1 0,1 0 1,-8 47-1,9-17-34,2 0 1,4 102-1,2-146-299,0-1-1,1 0 1,1 0 0,0 0-1,1 0 1,0-1 0,0 1-1,11 16 1,-10-18-628,2-1 0,-1 0 0,15 16 0,-15-19-389,0-1 1,0 0-1,1 0 0,-1 0 0,14 6 0,15 0-5534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19 8196,'0'0'8852,"-2"-2"-8772,2 2-80,0 0 0,0 0 0,0 0 1,-1 0-1,1-1 0,0 1 0,0 0 0,0 0 1,0 0-1,0 0 0,0 0 0,0 0 0,0 0 1,-1 0-1,1-1 0,0 1 0,0 0 0,0 0 1,0 0-1,0 0 0,0 0 0,-1 0 0,1 0 1,0 0-1,0 0 0,0 0 0,0 0 0,0 0 1,-1 0-1,1 0 0,0 0 0,0 0 0,0 0 0,0 0 1,0 0-1,-1 0 0,1 0 0,0 0 0,0 0 1,0 0-1,0 0 0,0 1 0,-1-1 0,1 0 1,0 0-1,0 0 0,0 0 0,0 0 0,-3 12 44,2 29 162,1-13 82,-29 177 1302,28-201-1477,-3 17-101,4-21 26,-1 1 1,1 0 0,0-1-1,0 1 1,0 0 0,-1-1 0,1 1-1,0-1 1,-1 1 0,1-1-1,0 1 1,-1-1 0,1 1 0,-1-1-1,1 1 1,0-1 0,-1 1-1,0-1 1,1 0 0,-1 1-1,1-1 1,-1 0 0,1 1 0,-1-1-1,-1 0 1,2 0 8,-1-1 0,1 0 0,-1 0 0,1 0 0,-1 1 0,1-1 0,-1 0 0,1 0 0,0 0 0,0 0 0,-1 0 0,1 0 0,0 0 0,0 0 0,0 0 0,0 1 0,0-1 0,0 0 0,0 0 0,0 0 0,0 0 0,1-1 0,-1-4 73,0-15-34,1-1 1,6-37 0,-5 48-85,1 1 0,0 0-1,1 0 1,0 0 0,1 0 0,0 1 0,11-17-1,-9 17-12,1-1 0,0 2 0,0-1 0,1 1 0,0 0 0,0 1 0,1 0 0,0 0 0,0 1 0,1 1 0,0-1 0,0 2 0,0-1 0,0 2 0,1 0 0,-1 0-1,1 1 1,0 0 0,0 1 0,13 0 0,-22 1-2,0 0-1,0 1 0,1-1 0,-1 1 1,0-1-1,0 1 0,0 0 0,0 0 1,0 1-1,0-1 0,0 1 1,0-1-1,0 1 0,4 4 0,-3-2 2,0 0-1,0 0 0,-1 1 0,1-1 0,-1 1 0,0 0 1,4 10-1,1 5-12,-2 1-1,0 0 1,5 33 0,-8-38-1,27 177-1302,-23-65-6529,-7-102 2465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1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0 800,'0'0'4717,"0"18"-4191,0-4-3207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7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7283,'0'0'9269,"144"84"-8421,-125-12 48,-8 8-383,-9-1-33,-2 0-256,0-9-144,-16-7-112,-13-8 32,-1-12-1169,6-2-1088,8-12-2433,11-10-3233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35 9476,'0'0'9775,"-15"-6"-9145,-42-16-299,51 18 79,8 2-256,14 2-107,-13 0 22,515 0 782,-517 0-962,-1 0-1,0 0 0,1 0 0,-1 0 1,1 0-1,-1 0 0,0 0 0,1 1 0,-1-1 1,0 0-1,1 0 0,-1 0 0,1 0 1,-1 1-1,0-1 0,1 0 0,-1 0 1,0 1-1,0-1 0,1 0 0,-1 0 1,0 1-1,0-1 0,1 0 0,-1 1 1,0-1-1,0 1 0,0-1 0,0 0 1,1 1-1,-1-1 0,0 0 0,0 1 1,0-1-1,0 1 0,0 0 0,-4 17-3676,2-16 3332,1 1 1,-1 0-1,0-1 0,0 1 1,0-1-1,0 0 1,-4 4-1,-31 20-3796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329 629 3378,'0'0'14838,"144"5"-13669,-74-1-305,-9 1-576,1 2-256,-9-4-64,-5-1-128,-10-2-1360,-9 0-1234,-8 0-991,-10-17-1730</inkml:trace>
  <inkml:trace contextRef="#ctx0" brushRef="#br0" timeOffset="1">911 10 1777,'0'0'15135,"-5"-3"-14169,4 2-935,-1 0 0,1 0 1,0 1-1,-1-1 1,1 1-1,-1-1 1,0 1-1,1-1 1,-1 1-1,1 0 1,-1 0-1,0-1 1,1 1-1,-1 0 1,1 1-1,-1-1 1,0 0-1,1 0 1,-1 1-1,1-1 1,-1 1-1,1-1 1,-1 1-1,1 0 1,-3 1-1,-4 4 115,0 0 0,1 0 0,-12 12 0,10-9-12,-46 49 676,-57 77-1,-39 75 357,19-26-499,57-93-456,-4-3 0,-92 79 0,167-164-247,1 0 1,-1 0 0,1 0-1,0 0 1,0 1 0,0-1-1,1 1 1,-1 0 0,1 0-1,0 0 1,-3 7 0,5-11-36,0 1-1,0-1 1,0 1 0,-1-1 0,1 1 0,0-1 0,0 1 0,0-1 0,0 1 0,0 0 0,1-1 0,-1 1 0,0-1 0,0 1 0,0-1 0,0 1 0,0-1-1,1 0 1,-1 1 0,0-1 0,0 1 0,1-1 0,-1 1 0,0-1 0,1 0 0,-1 1 0,1-1 0,-1 0 0,0 1 0,1-1 0,-1 0 0,1 1 0,0-1-1,20 4-1710,-16-3 1333,25 1-2767,1-1-1,38-3 0,13-10-5560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224 172 6371,'0'0'5653,"-24"-4"-4295,2 0-1134,1 1 0,-39-1 0,57 4-192,0 0-1,1 1 1,-1-1-1,0 1 1,1 0-1,-1 0 1,1 0-1,-1 0 0,1 0 1,-1 1-1,1-1 1,0 1-1,0-1 1,0 1-1,0 0 1,0 0-1,0 0 0,0 0 1,-2 4-1,0 0 104,1 1-1,-1 0 0,2 0 0,-5 14 0,4-12 10,-3 17 169,1 0 1,2-1-1,0 1 1,2 1-1,3 50 1,-1-67-259,0 1 0,1-1 0,0 0 0,1 0 0,0 0 0,0 0 0,1-1 0,0 0 0,1 1 0,0-1 0,1-1 0,0 1 0,0-1 0,1 0 0,0 0 0,10 8 0,-7-7-21,0-2-1,0 0 0,1 0 1,0-1-1,0 0 1,1-1-1,-1 0 0,1-1 1,0 0-1,0-1 1,1 0-1,-1-1 1,13 1-1,-9-2 41,0 0 1,-1-1-1,1-1 0,29-5 0,-39 5-38,-1-1-1,1 0 0,-1 0 0,1-1 1,-1 1-1,0-1 0,0 0 1,0-1-1,0 1 0,-1-1 0,0 0 1,1 0-1,-1 0 0,-1-1 0,1 1 1,3-7-1,0-1 38,-1 0-1,0 0 0,-1-1 1,0 0-1,-1 0 1,0 0-1,-1 0 1,1-15-1,0-14 56,-2-52 0,-2 68-105,0 14-22,0 0 0,-1 0 0,0 0 0,-1 0 0,0 0 0,-1 0 0,0 0 0,-1 1 0,0 0 1,-1-1-1,0 2 0,-1-1 0,0 1 0,0-1 0,-1 2 0,-1-1 0,-15-14 0,10 11-7,-1 2 1,0 0-1,-1 1 0,0 0 1,-1 2-1,0-1 0,0 2 1,-1 0-1,1 1 0,-2 1 1,1 0-1,0 1 0,-1 1 1,0 1-1,0 1 0,-21 0 1,31 1-7,-1 0 1,1 1-1,-1-1 1,1 2-1,0-1 1,-14 5 0,20-5 5,-1 0 1,0 1 0,0-1 0,1 1 0,-1 0 0,1 0 0,0 0 0,-1 0 0,1 0 0,0 0 0,0 1 0,0-1 0,1 1 0,-1-1-1,0 1 1,1 0 0,0-1 0,0 1 0,0 0 0,-2 5 0,1 1 2,1-1 0,-1 1 0,1-1 0,1 1 0,0 0 0,0 0 0,0-1 0,1 1 0,1 0 0,-1-1 0,1 1 0,1-1 0,-1 0 0,2 0 0,-1 0 0,1 0 0,0 0-1,1-1 1,-1 1 0,2-1 0,-1-1 0,1 1 0,0-1 0,0 0 0,13 10 0,-4-5 42,0-1-1,0-1 1,1 0 0,0-1-1,1-1 1,0-1-1,0 0 1,0-1-1,0-1 1,1 0 0,29 1-1,37-4-105,-53-1-2283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6195,'0'0'8991,"-6"23"-7879,-2 1-785,-1 3 68,1 1 0,2 0 0,-6 48 1,10 136 754,3-121-1057,-1-73-185,0 0 1,2 0-1,0 0 1,2 0 0,-1-1-1,2 1 1,1-1-1,13 29 1,-15-37-361,1-1 1,0 0-1,1 0 1,0-1-1,0 0 1,1 0 0,12 11-1,-12-13-239,0-1 0,0 1 0,0-1 0,0-1-1,1 0 1,0 0 0,-1 0 0,1-1 0,0 0 0,8 1-1,35 0-5294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63 4946,'0'0'11659,"-29"-13"-11067,1 0-406,-1 1 0,-34-10 0,61 22-171,0-1 1,0 1-1,-1-1 0,1 1 1,0 0-1,0 0 0,-1 0 1,1 0-1,0 0 0,-1 1 1,1-1-1,0 1 0,0-1 1,-1 1-1,1 0 1,0 0-1,0 0 0,0 0 1,0 0-1,0 0 0,0 1 1,1-1-1,-4 4 0,2-1 25,0 0 0,0 0 0,1 0-1,0 1 1,0-1 0,0 1-1,-2 7 1,3-8-3,-2 4 9,0 1 0,1 0 0,0 0 0,1 0 0,0 1 0,0-1 0,1 0 0,1 0 0,-1 0 0,3 11 0,-2-15-38,0 0-1,1-1 1,-1 1-1,1-1 1,0 0-1,0 1 1,1-1-1,-1 0 1,1 0-1,0 0 1,0-1 0,1 1-1,-1-1 1,1 0-1,-1 1 1,1-2-1,0 1 1,0 0-1,0-1 1,7 3-1,-2-2 18,0 0 0,1 0 0,-1-1-1,1-1 1,-1 1 0,1-2 0,0 1 0,0-1-1,11-2 1,-18 2-10,-1-1-1,1 1 1,-1-1 0,0 0-1,1 0 1,-1 0-1,0 0 1,0 0 0,0 0-1,0-1 1,0 1-1,0-1 1,0 1 0,0-1-1,0 0 1,-1 0-1,1 0 1,-1 0-1,1 0 1,-1 0 0,0 0-1,0 0 1,0-1-1,2-3 1,0-6 147,1 0-1,-2-1 1,3-20-1,-4 22 10,1-15 674,-1-28 0,-1 38 250,0 16-777,0 1-201,8 647 836,-7-590-865,1-29-38,-2 0-1,-7 57 1,6-83-46,1 0 1,-1 0-1,0-1 0,1 1 0,-1 0 0,-1 0 1,1-1-1,0 1 0,-1-1 0,1 1 1,-1-1-1,0 1 0,0-1 0,0 0 0,0 0 1,0 0-1,0 0 0,0 0 0,-1-1 1,1 1-1,-5 2 0,4-4 11,1 1 1,-1 0-1,0-1 1,1 0-1,-1 0 1,0 1-1,0-2 1,0 1-1,1 0 1,-1 0-1,0-1 1,1 0-1,-1 1 1,0-1-1,1 0 1,-1 0-1,1-1 0,-1 1 1,1 0-1,0-1 1,-1 0-1,1 1 1,-3-4-1,-5-5 19,0-1 0,0 0 1,1-1-1,0 0 0,1-1 0,0 1 0,1-2 0,1 1 0,0-1 0,-7-24 0,8 22-36,1-1-1,1 0 0,1 0 1,0 0-1,1 0 1,0 0-1,2 0 1,0 0-1,4-22 1,-2 29-3,0 1 0,0 0 0,1 0 0,0 0 0,0 0 0,1 1 0,0-1 0,1 1 0,0 0 0,0 1 0,0-1 0,1 1 0,0 1 0,1-1 0,-1 1 0,1 1 0,11-7 0,-4 4-414,0 1-1,0 1 1,0 0-1,1 1 1,0 0-1,0 1 1,0 1-1,1 1 1,24-1-1,85 3-7757,-73 0 1886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49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31 6131,'0'0'10517,"-12"-8"-10323,11 7-194,-2-1 8,0-1 0,0 1 0,0 0 0,0 0 0,0 0 1,0 1-1,-1-1 0,1 1 0,-1-1 0,1 1 0,-5 0 0,7 1 3,0 0-1,0 0 0,-1 0 0,1 0 0,0 1 0,0-1 0,0 0 0,0 1 1,0-1-1,0 1 0,0 0 0,0-1 0,0 1 0,0 0 0,0-1 0,0 1 0,-1 1 1,0 1 27,-1 0 0,1 1 0,0-1 0,0 0 0,0 1 0,0 0 1,-1 5-1,-13 35 106,1 1 1,3 0-1,2 1 0,1 0 1,3 1-1,-1 52 1,7-83-214,0 0 0,1 0 0,1 0 0,1 0 1,0 0-1,6 16 0,-8-27-232,1-1 0,0 1-1,1 0 1,-1-1 0,1 1 0,0-1 0,0 0-1,0 0 1,0 0 0,1-1 0,0 1 0,0-1 0,0 1-1,0-1 1,0-1 0,0 1 0,1-1 0,-1 1-1,1-1 1,0 0 0,0-1 0,0 1 0,6 0 0,30 0-4264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50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6259,'0'0'11635,"9"16"-11353,3 8-28,-1 1-1,-1 0 1,-1 1-1,-1 0 1,9 51-1,-15-42 211,-3 55 0,1-89-444,0 1 0,0-1 0,-1 0 0,1 0 0,0 0 0,-1 0 0,1 1-1,-1-1 1,0 0 0,1 0 0,-1 0 0,0 0 0,1 0 0,-1 0 0,0 0-1,0-1 1,0 1 0,0 0 0,0 0 0,0-1 0,0 1 0,0 0 0,0-1-1,0 1 1,0-1 0,-1 1 0,1-1 0,0 0 0,0 0 0,0 1-1,-1-1 1,1 0 0,0 0 0,0 0 0,-1 0 0,1 0 0,0-1 0,0 1-1,0 0 1,-1-1 0,1 1 0,0 0 0,0-1 0,0 1 0,0-1 0,0 0-1,0 1 1,-2-2 0,1-1 33,0-1 0,0 1 0,0-1 0,1 1 0,-1-1 0,1 0 0,0 0-1,0 1 1,0-1 0,1 0 0,-1 0 0,1-5 0,1-52 244,1 52-280,0 0 1,0-1 0,1 1-1,0 1 1,0-1 0,1 0-1,0 1 1,1 0 0,0 0-1,0 0 1,1 0 0,0 1-1,0 0 1,0 0 0,1 1-1,0 0 1,13-9 0,-8 7-19,1 0 1,0 1-1,0 0 1,0 1-1,1 1 1,0 0-1,0 1 0,0 0 1,1 1-1,24-2 1,-37 5-2,8 0-12,-1-1 0,1 1 0,-1 1 0,15 2 0,-21-2 11,0-1 0,0 2 0,0-1 0,0 0 0,0 1 0,0-1 0,-1 1 0,1 0 0,0 0 0,-1 0 0,0 0 0,1 1 0,-1-1 0,0 0 0,0 1 0,2 4 0,3 5-7,0 1 0,-1-1 1,0 1-1,-2 1 0,1-1 0,-2 1 0,0-1 0,2 17 0,-1 15-85,-2 54 0,-2-68-63,-1-24-128,1-1 1,-1 0 0,0 1 0,0-1 0,0 0-1,-1 0 1,0 0 0,0 0 0,-1 0 0,-5 9 0,5-10-669,0-1 0,-1 1 0,1-1 0,-1 0 0,0 0 1,0-1-1,-7 6 0,-4-2-6292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5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6739,'0'0'7492,"137"24"-6564,-100 22 272,-5 7-415,-8 0-65,-8 2-96,-13-2-624,-3-2 145,0-5-145,-24-6-481,-13-6-1071,-4-7-1634,1-8-2080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5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6851,'0'0'4728,"28"-8"-2920,101-27-215,-120 34-1444,1-1-1,-1 1 1,1 1 0,-1 0-1,1 0 1,0 1 0,-1 0-1,1 1 1,11 3 0,-7 0 58,-1 1 0,0 0-1,0 1 1,16 11 0,-3 1-18,-2 0 0,0 1-1,-1 2 1,-1 0-1,-2 2 1,0 0 0,-1 1-1,-2 1 1,0 0 0,-2 2-1,-1 0 1,-1 0-1,-1 1 1,-2 1 0,-1 0-1,-1 0 1,-2 1-1,-1-1 1,1 41 0,-5-56-181,-1 0 1,-1 0 0,-1 0-1,0 0 1,-1 0-1,0 0 1,-1-1 0,-1 1-1,-1-1 1,0 0-1,0 0 1,-1-1 0,-1 0-1,-1 0 1,1-1-1,-2 0 1,-20 20-1,-213 177-2982,122-111-3160,37-27-2616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2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1 160,'0'0'4247,"-5"0"-1538,-15 0-2240,-12 0 4288,38 0-4544,169 0 1257,-330 0-1028,113 0 2371,333 14-2530,-91-1-222,35 10 241,-215-21-286,88 9 68,115-5 0,-222-6-34,-8 0-1650,-114 0-6970,54 0 4134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7:5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284 141 1169,'0'0'2051,"-24"0"473,-170 0 3970,149 0-3560,24 0 751,129 5-761,-14 0-2711,107 0 294,86 2-75,95 1-2,95 4-83,79 6-19,762 20 81,0-29 297,-1020-18-261,-223 4-244,0-3 0,0-4 0,80-23-1,-132 28 3,-1 0 0,0-2 0,0 0 0,30-19-1,-42 21-38,0 0 0,0-1 0,0 0 0,-1-1-1,0 0 1,-1 0 0,0-1 0,-1 0 0,11-17-1,-18 27-162,9-13 265,-8 13-271,-1 0 0,0-1 0,1 1 0,-1 0 0,0 0 0,1 0 0,-1 0 0,0 0-1,1 0 1,-1 0 0,0 0 0,1 0 0,-1 0 0,1 0 0,-1 0 0,0 0 0,1 0 0,-1 0 0,0 0 0,1 0-1,-1 0 1,1 0 0,-1 1 0,0-1 0,1 0 0,-1 0 0,0 0 0,1 1 0,-1-1 0,0 0 0,0 0 0,1 1-1,-1-1 1,0 0 0,0 1 0,0-1 0,1 0 0,-1 1 0,0-1 0,0 0 0,0 1 0,2 2-132,0 1 0,0-1 1,-1 1-1,1-1 0,-1 1 0,0-1 1,0 1-1,0 0 0,-1 0 1,1 4-1,-1-6-82,0-1 1,0 1-1,0 0 1,0 0-1,-1-1 1,1 1-1,0 0 1,-1-1-1,1 1 1,-1 0-1,0-1 1,1 1-1,-1-1 1,0 1-1,0-1 1,0 1-1,0-1 1,0 0-1,-1 1 1,1-1-1,0 0 1,-1 0-1,1 0 1,0 0-1,-1 0 1,1 0-1,-4 1 1,-4 1-902,-1-1 1,1 0-1,-1 0 1,-10 0-1,-59 0-7932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47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54 2817,'0'0'214,"0"10"413,0 21 194,0-9 2234,-4-24-1638,-16-9-289,20 11-1108,-1 0 10,0-1-1,1 1 1,-1 0-1,0-1 0,0 1 1,1-1-1,-1 0 1,0 1-1,1-1 0,-1 1 1,1-1-1,-1 0 1,1 1-1,-1-1 0,1 0 1,-1 0-1,1 1 1,0-1-1,-1 0 0,1 0 1,0 0-1,0 0 1,-1 0-1,-7-44 379,4 30 35,4 15-365,-1 0 0,1 0 0,0-1 0,0 1-1,0 0 1,0 0 0,-1-1 0,1 1 0,0 0-1,0 0 1,0-1 0,0 1 0,0 0 0,0 0-1,0-1 1,0 1 0,0 0 0,0 0 0,0-1 0,0 1-1,0 0 1,0-1 0,0 1 0,0 0 0,0 0-1,0-1 1,0 1 0,1 0 0,-1 0 0,0-1-1,0 1 1,0 0 0,0 0 0,0 0 0,1-1-1,-1 1 1,0 0 0,0 0 0,0 0 0,1 0-1,-1-1 1,0 1 0,0 0 0,1 0 0,-1 0-1,0 0 1,0 0 0,1 0 0,-1 0 0,0 0 0,0 0-1,1 0 1,-1 0 0,11-4-21,0 0 0,-1 2 0,1-1 1,0 1-1,0 1 0,20 0 987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88 592,'0'0'12889,"0"-2"-12137,-1-9-26,1-20 751,0 30-1424,0 0 0,0 0 0,0-1 0,0 1 0,1 0 0,-1 0 0,0 0 0,1-1 0,-1 1 0,1 0 0,-1 0 0,1 0 0,0 0 0,-1 0 0,1 0 0,0 0 0,0 0 0,0 0 0,1-1 0,5-1-35,-1 0 0,1 0 0,-1 1 0,1 0 0,0 0 0,0 1 1,10-1-1,54 0-41,-51 2 5,-17 0 12,1 0 0,0 0 1,-1 0-1,1 1 0,0-1 0,-1 1 0,1 0 1,-1 0-1,1 0 0,-1 1 0,1-1 0,-1 1 1,0 0-1,0 0 0,0 0 0,0 0 1,0 0-1,0 1 0,-1-1 0,1 1 0,-1 0 1,0 0-1,1 0 0,-1 0 0,-1 0 0,1 0 1,0 0-1,1 6 0,3 3 3,-2 0 0,1 0 0,-2 1 0,0-1-1,0 1 1,-1-1 0,0 1 0,-1 0 0,-1 0 0,0 0 0,-3 17 0,3-28 6,-1 0 1,0 0-1,1 0 1,-1 0-1,0-1 1,0 1-1,0 0 1,0-1-1,0 1 1,-1 0 0,1-1-1,0 0 1,-1 1-1,1-1 1,-3 2-1,-30 16 57,0 2 45,32-20 138,0 1-1,0-1 1,0 0-1,0 1 1,-1-1-1,1 0 1,0 0-1,0-1 1,-3 2-1,3 0-226,0-1 0,-1 1 0,1 0 0,0-1-1,0 1 1,-1-1 0,1 0 0,-1 0 0,1 0 0,-5 1 0,-1 1 1,-23 7 198,27-9-172,0-1 0,-1 1 0,1 1 0,0-1 0,0 1 0,0-1 0,0 1 0,1 0 0,-1 1 0,0-1 0,1 0 0,0 1 0,-4 3 0,4-2-9,0-1 1,0 0-1,0 0 1,0 0-1,-7 4 1,-11 12 152,-2 14-50,23-31-129,0-1 42,0-1-46,0 0 1,0 1-1,0-1 0,0 0 0,0 1 0,0-1 0,1 1 1,-1-1-1,0 0 0,0 1 0,1-1 0,-1 0 1,0 0-1,0 1 0,1-1 0,-1 0 0,0 0 0,1 1 1,-1-1-1,0 0 0,1 0 0,-1 0 0,0 1 1,1-1-1,-1 0 0,1 0 0,-1 0 0,0 0 0,1 0 1,23 7 115,0-2 1,0 0-1,41 2 1,-18-2-40,25 5-65,-28-3 5,65 2 1139,-102-10-3136,11-7-1581,5-7-2766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1 148 400,'0'0'6571,"5"-18"-2268,-6 0-2598,2-25 391,-1 41-2044,0 0 0,0 0 0,1 0 1,-1 0-1,1 0 0,0 0 0,0 0 0,0 0 0,0 0 0,0 0 0,0 0 0,0 0 0,0 0 0,1 1 1,2-4-1,2 1-39,1 0 1,-1 1 0,1-1-1,0 1 1,0 0 0,0 1 0,0 0-1,0 0 1,1 0 0,8 0-1,13 0-47,37 1 0,-44 1 10,-12 0 21,1 0-1,-1 1 0,0 0 1,-1 0-1,19 6 1,-24-6-4,0 1 0,-1 0 0,1-1 0,-1 1 0,1 1 0,-1-1 0,0 0 0,0 1 0,0 0 0,0 0 0,0 0 0,-1 0 0,1 0 0,-1 0 0,0 1 0,0-1 1,2 6-1,1 2-3,-1 1-1,-1 1 1,0-1 0,-1 0 0,0 1 0,0 18 0,-6 76 9,4-100 9,-1-1 1,0 1-1,0-1 1,0 1-1,-1-1 1,0 0-1,-1 0 1,1 0-1,-1 0 1,0 0-1,0 0 1,-1-1 0,0 1-1,-5 5 1,9-11 41,0 0 1,0 0 0,0 0 0,-1 0-1,1 0 1,0 0 0,0 0-1,0 0 1,0 0 0,0 0 0,0 0-1,0 0 1,-1 0 0,1 0 0,0 0-1,0 0 1,0 0 0,0 0-1,0 0 1,0-1 0,0 1 0,-1 0-1,1 0 1,0 0 0,0 0 0,0 0-1,0 0 1,0 0 0,0 0-1,0 0 1,0 0 0,0 0 0,0-1-1,0 1 1,0 0 0,0 0 0,-1 0-1,1 0 1,0 0 0,0 0-1,0 0 1,0-1 0,0 1 0,0 0-1,0 0 1,0 0 0,0 0 0,0 0-1,0 0 1,0 0 0,0-1-1,1 1 1,-1 0 0,-2-14 592,4-15-610,1 11-26,2 1 0,0 1 0,1-1 0,0 1 0,1 0 1,1 0-1,1 1 0,0 0 0,1 1 0,0 0 1,1 0-1,15-13 0,-22 23-16,0 1 1,0 0-1,1 0 1,-1 0-1,1 1 1,-1 0-1,1 0 0,0 0 1,0 0-1,6-1 1,1 1-23,0 1 1,0 0-1,13 0 1,-23 1 24,0 0 0,1 1 0,-1-1 1,0 0-1,0 1 0,0-1 0,0 1 1,0 0-1,0 0 0,0-1 0,0 1 1,0 1-1,0-1 0,0 0 0,0 0 1,-1 1-1,1-1 0,-1 1 0,1-1 0,-1 1 1,1 0-1,-1-1 0,0 1 0,0 0 1,0 0-1,0 0 0,0 0 0,0 0 1,0 0-1,0 4 0,1 5-7,0 1-1,-1-1 1,0 1-1,-1 17 1,0-16 21,0 7-66,-1 1 0,-1-1 0,-8 39 0,7-45-855,0 0 0,1 0 0,0 1 0,1 17 0,4-11-2640,13-5-1489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 3490,'0'0'11605,"-11"-3"-11125,49 3 208,12 5-383,4 0-113,-1 0-192,-10 0-48,-11-3 16,-10 0-769,-20-2-1216,-26 0-10068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3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 4002,'0'0'9506,"-2"-7"-8266,-3-22-429,2 22-316,2 12-474,0-4 29,-6 40 247,1 0 0,2 1 1,1 41-1,-3 44-46,2-70-776,3-20-4296,3-30 528,12-6-1136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4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13 4514,'0'0'9887,"5"-2"-9118,12-2-627,0 1 0,-1 1 0,1 0 0,32 2 0,-33 1-97,-15-1-130,24 1 362,-25-1-379,1 0-1,0 0 0,-1 1 1,1-1-1,0 0 0,0 0 1,-1 0-1,1 0 0,0 1 1,-1-1-1,1 0 1,-1 1-1,1-1 0,0 1 1,-1-1-1,1 0 0,-1 1 1,1-1-1,-1 1 0,1 0 1,-1-1-1,0 1 0,1-1 1,-1 1-1,1 0 1,-1-1-1,0 1 0,0-1 1,1 2-1,-2-1-38,1 0 1,-1-1-1,1 1 0,-1-1 0,1 1 1,-1-1-1,1 1 0,-1-1 0,1 0 1,-1 1-1,0-1 0,1 0 1,-1 1-1,0-1 0,1 0 0,-1 0 1,0 1-1,0-1 0,1 0 0,-1 0 1,0 0-1,0 0 0,-1 0 1,-23 1-402,21-1 278,-88 0-886,80-1 2203,-1-1 0,-22-6 0,35 8-930,-1 0 1,0 0-1,1-1 1,-1 1 0,0 0-1,1 0 1,-1 1 0,0-1-1,1 0 1,-1 0-1,0 0 1,1 0 0,-1 0-1,0 1 1,1-1 0,-1 0-1,0 1 1,1-1-1,-1 0 1,1 1 0,-1-1-1,1 1 1,-1-1-1,1 1 1,-1-1 0,1 1-1,-1-1 1,1 1 0,0 0-1,-1 0 1,-9 23-604,8-18 817,-5 15-156,1 0 0,0 0 0,2 1 0,0-1 1,2 1-1,-1 31 0,3-52-85,21-1 837,4-1-344,39-8-1,-38 5-449,42-1-1,-52 4-110,0 2-1,0 0 0,27 5 0,-38-4-33,1-1-1,-1 1 1,0 0-1,0 1 1,0-1-1,0 1 1,0 0-1,-1 0 0,1 1 1,-1-1-1,0 1 1,0 0-1,0 0 1,4 6-1,-4-4 3,0 1 0,0 0-1,-1-1 1,0 1 0,0 0 0,0 1 0,-1-1 0,0 1-1,0-1 1,-1 1 0,0-1 0,0 1 0,-1 14-1,-1-21 8,1 1-1,0-1 1,0 0-1,-1 0 1,1 1-1,-1-1 1,1 0-1,-1 0 1,1 0-1,-1 0 0,0 1 1,1-1-1,-1 0 1,0 0-1,0-1 1,0 1-1,0 0 1,0 0-1,0 0 1,0 0-1,0-1 1,0 1-1,0-1 1,-1 1-1,1-1 0,0 1 1,0-1-1,-1 1 1,1-1-1,0 0 1,-2 0-1,-8 2 14,1-1-1,0-1 0,-12 0 1,10 0 3,-32 0 43,19 2-144,-1-2-1,0-1 0,1-1 0,-36-8 0,-26-13-6013,41 11-1854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22 448,'0'0'9266,"-9"1"-7954,8-1-1661,-33 1 3119,25-1-112,27 1-1630,21-1-314,-12 1-528,0-1 0,1-1 0,-1-2 0,41-8 0,-57 8-874,1 1 1,22-3 0,3 4-7384,-23 1 1540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4866,'0'0'12886,"70"12"-11989,-33-9-401,6-1-320,5 0-16,3 1-160,2-3-64,-2 0-1041,2 0-2304,-2-7-2002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53 7203,'0'0'8148,"-14"0"-7777,11 0-349,-2 0 16,-1 0 1,0 0-1,1 0 1,-1 1-1,1 0 1,-1 0-1,1 0 0,-1 0 1,1 1-1,-1 0 1,1 0-1,0 1 1,0-1-1,0 1 0,1 0 1,-1 1-1,1-1 1,-6 6-1,1 0 71,1 1-1,0 1 0,0-1 1,1 2-1,1-1 1,0 0-1,0 1 1,-7 24-1,9-19-39,0 0-1,1 0 1,1 1 0,1-1-1,0 1 1,3 21 0,-1-30-61,1-1 0,0 1 0,0-1 0,1 1 0,0-1 0,1 0 0,-1 0 0,2 0 0,-1-1 0,1 0 0,0 0 0,0 0 0,1 0 1,0-1-1,0 0 0,12 9 0,-2-3 29,1 0 1,0-1 0,0-1-1,1-1 1,0-1-1,25 9 1,-20-11 7,1-1 1,0-1-1,0-1 0,1-1 1,39-2-1,-57 1-21,0-2 0,0 1 0,0-1 0,0 0 0,0 0-1,0-1 1,0 0 0,0-1 0,0 1 0,11-7 0,-13 6 19,0-1 1,-1 0 0,1 0-1,-1 0 1,1-1-1,-1 1 1,-1-1 0,1 0-1,-1 0 1,0-1 0,0 1-1,5-12 1,-4 4 100,-1-1 0,0 0 1,-1 0-1,0 0 0,-1 0 0,0-1 0,-2-16 1,0 5 59,0 9-155,-1 1 0,0-1 0,-1 1 1,-1 0-1,-1 0 0,0 1 0,-1 0 0,0-1 0,-1 2 1,-1-1-1,-1 1 0,0 0 0,-1 1 0,0 0 1,-1 1-1,0 0 0,-1 0 0,0 1 0,-1 1 0,0 0 1,-1 1-1,-22-11 0,26 16-180,0 0 0,0 1 1,0 0-1,0 0 0,-1 1 0,1 1 0,-1 0 0,0 0 1,1 1-1,-1 1 0,0 0 0,1 0 0,-1 1 1,1 0-1,-1 1 0,-10 4 0,11-3-778,1 0 0,-1 1 0,1 1 0,0-1-1,1 1 1,0 1 0,0 0 0,0 0 0,0 0 0,-6 9 0,-12 21-6772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2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1777,'0'0'8190,"-12"0"-5535,857 5 3158,-723-4-5434,171-4 53,-248 0-509,-42 1 61,-2 2-30,-46 0-6519,-1 0 1290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7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64 3185,'0'0'10611,"-2"-11"-9392,1 6-1044,1 0-96,-1 1 0,0-1 1,0 1-1,0-1 1,-3-4-1,4 8-56,-1 0 0,1 0 1,-1 0-1,1 0 0,-1 0 0,1 0 0,-1 1 1,0-1-1,1 0 0,-1 0 0,0 1 0,0-1 1,0 0-1,1 1 0,-1-1 0,0 1 0,0-1 1,0 1-1,0 0 0,0-1 0,0 1 0,0 0 1,0-1-1,0 1 0,0 0 0,0 0 0,0 0 1,0 0-1,0 0 0,0 0 0,0 0 0,-2 1 1,-4 2 61,1-1 0,-1 1 0,1 0 0,0 1 0,0 0 0,1 0 0,-1 0 0,1 1 0,0-1 0,0 1 0,0 0 0,0 1 0,1-1 0,-7 12 0,1 1 64,0 0-1,1 1 1,-11 37 0,9-15 94,2 1 0,2 0 1,2 0-1,1 84 0,4-114-227,0 0-1,0 0 0,1 0 0,1 0 1,0 0-1,1 0 0,0 0 1,1-1-1,0 1 0,0-1 1,2 0-1,-1-1 0,1 1 0,10 12 1,-3-8-134,2 1 0,-1-2-1,2 0 1,0-1 0,29 18 0,-16-13-2483,1-2-1,50 19 0,-41-23-3638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8788,'0'0'3193,"24"-8"-2037,76-24-740,-95 30-395,0 1 1,0 0-1,0 0 1,0 0-1,0 1 1,0 0-1,0 0 0,0 0 1,0 0-1,0 1 1,0 0-1,0 0 1,0 0-1,5 3 1,-7-3-1,1 1 1,-1 1 0,1-1-1,-1 0 1,0 1 0,0 0-1,0-1 1,-1 1 0,1 0-1,-1 1 1,0-1 0,1 0-1,-1 1 1,1 3 0,2 4 20,-2 1 1,1 0-1,-1 0 1,-1 1-1,0-1 1,-1 0 0,0 1-1,-2 17 1,1-26-13,-1 0 1,1-1 0,-1 1-1,0 0 1,0 0 0,0-1 0,-1 1-1,1-1 1,-1 1 0,0-1-1,0 0 1,0 1 0,0-1-1,0 0 1,-4 3 0,0-1 52,0 0 0,0 0 1,-1 0-1,1-1 0,-1 0 0,0 0 1,-8 2-1,-4 1 221,0-1 0,0-1-1,-1 0 1,0-2 0,-22 2 0,29-5 416,10 1 452,5-2 151,23 1-328,102 1-1082,43 1-224,-57-6-6633,-71 0 837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5987,'0'0'5794,"18"1"-5628,-7 0-122,-3-1-16,0 1 1,1 0-1,-1 0 1,12 4 0,-16-4-4,-1 0 1,1 1-1,-1-1 1,0 1-1,1 0 1,-1 0-1,0 1 1,0-1-1,0 0 1,-1 1-1,1 0 1,-1-1-1,1 1 1,-1 0-1,3 6 1,1 2 121,-2-1 0,1 1 0,-2 0 1,1 0-1,-2 0 0,3 18 0,-1 69 1188,-4-97-1334,0 5 90,0 0-1,-1 0 1,1 0-1,-2 0 1,1 0-1,-1 0 1,0 0-1,-3 8 1,4-12-5,-1 0 0,1 0 1,0 0-1,0 0 0,-1 0 1,1 0-1,-1 0 0,0 0 0,1-1 1,-1 1-1,0-1 0,0 1 1,0-1-1,0 0 0,0 0 1,0 0-1,0 0 0,-1 0 0,1 0 1,0-1-1,-1 1 0,1-1 1,0 1-1,-4-1 0,6 0-50,0 0 0,-1-1 0,1 1 0,0 0 1,-1 0-1,1 0 0,0-1 0,0 1 0,-1 0 0,1 0 0,0-1 0,0 1 0,0 0 0,-1-1 0,1 1 0,0 0 0,0-1 0,0 1 0,0 0 0,0-1 1,0 1-1,0 0 0,0-1 0,0 1 0,0 0 0,0-1 0,0 1 0,0 0 0,0-1 0,0 1 0,0-1 0,0 1 0,0 0 0,0-1 0,1-3 183,-1-6-153,1 0-1,0 1 1,0-1 0,1 0 0,1 1 0,0-1 0,0 1-1,1 0 1,0 0 0,0 0 0,1 1 0,0-1-1,1 1 1,-1 0 0,2 1 0,-1-1 0,15-11-1,-14 13-49,1 0-1,-1 1 0,1-1 1,1 2-1,-1-1 0,1 1 1,-1 1-1,1-1 0,17-2 0,-5 2-17,0 1-1,1 1 0,24 1 0,-41 0-2,-1 2 0,1-1 1,0 0-1,-1 1 0,1 0 1,-1 0-1,1 1 0,-1-1 0,0 1 1,0 0-1,0 0 0,1 0 1,-2 1-1,1-1 0,6 6 0,-6-4-3,0 0-1,-1 1 1,1 0-1,-1 0 1,0 0-1,0 0 0,-1 0 1,1 0-1,-1 1 1,0-1-1,-1 1 1,2 6-1,2 21-4,-2 1 1,-1 59-1,-3-60-13,0-14-572,0 1-1,-2-1 1,-6 23 0,-3 19-7406,9-33-1219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59:58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5603,'0'0'9892,"24"14"-9014,-11-7-709,5 3 33,-1 0 0,0 1-1,-1 0 1,0 1 0,-1 1 0,0 1-1,-1 0 1,21 29 0,-16-14-74,-2 1-1,-1 0 1,-1 1 0,-2 1 0,-1 1 0,-2-1 0,-1 2 0,-1-1 0,-2 1-1,-2 0 1,-1 1 0,-1-1 0,-4 36 0,1-50-118,-2 0 0,-1 0 1,-1 0-1,0-1 0,-1 0 0,-1 0 1,-1 0-1,-1-1 0,0 0 0,-2 0 1,-12 15-1,-19 22-236,-94 92-1,121-131 119,-121 116-2608,-11 1-3265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1 992,'0'0'12766,"-12"2"-5010,294 20-6734,-200-21-952,95-3 246,-173 2-269,-1 0-1,0 0 0,0-1 0,0 1 0,0-1 0,0 0 0,0 0 0,0 0 0,0 0 0,0 0 0,4-3 0,-7 3 74,0 0-126,0 0-93,0 1 0,-1-1-1,1 1 1,0-1-1,0 1 1,-1-1-1,1 1 1,0 0 0,-1-1-1,1 1 1,-1 0-1,1-1 1,0 1-1,-1 0 1,1-1 0,-1 1-1,1 0 1,-1 0-1,1 0 1,-1-1 0,1 1-1,-1 0 1,1 0-1,-1 0 1,1 0-1,-1 0 1,1 0 0,-1 0-1,1 0 1,-1 0-1,1 0 1,-1 0-1,1 0 1,-2 1 0,-2-2-567,-87 1-9955,31 0 2246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60 2817,'0'0'9447,"-18"-10"-8195,-74-40 687,92 61-1208,1-3-640,0 0 0,1 0-1,0 0 1,0 0 0,1 0 0,0 0-1,0 0 1,1-1 0,0 1 0,0-1-1,1 0 1,0 0 0,0-1 0,11 11-1,5 4 70,0-2-1,1 0 0,27 16 0,29 11 47,-50-31-89,52 38 1,-77-50-110,0 0 1,0 0-1,-1 0 1,1 0-1,-1 0 1,1 1 0,-1-1-1,0 1 1,0-1-1,-1 1 1,1 0-1,-1 0 1,0 0 0,1 6-1,0 0 31,-2 1-1,1-1 0,-1 1 0,-2 14 1,1-19-11,-1 0 0,1 0 0,-1 0 1,-1 0-1,1-1 0,-1 1 0,0-1 1,0 0-1,-1 1 0,0-1 0,0-1 0,0 1 1,0-1-1,-9 8 0,-3 1 25,-1-1 0,1-1 0,-25 13 0,-69 23 346,-2 1-398,84-28-872,27-20 600,0 1-1,0 0 1,1-1-1,-1 1 1,0 0-1,1 0 0,-1 0 1,1 0-1,-1 0 1,1 0-1,-1 0 1,1 0-1,0 0 1,-1 0-1,1 0 1,0 0-1,0 0 0,0 0 1,0 0-1,0 0 1,0 0-1,0 0 1,0 0-1,0 0 1,0 0-1,1 0 1,-1 0-1,1 1 0,10 11-8177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99 3730,'0'0'12800,"-16"-13"-11599,-9-5-793,4 4 455,-31-29 0,79 40 1165,56 4-1969,169-7 130,-244 4-171,-7 2 9,-3 0-188,-1 1 29,0-1 0,1 1 0,-1-1 1,1 0-1,-1 0 0,0 0 0,-4-1 0,-2 0-322,-93 1 633,102 16-161,-3 386-7493,3-390 1856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8116,'0'0'5874,"28"-6"-5201,90-16-278,-115 22-375,0-1 0,1 1 1,-1 0-1,0 0 0,0 0 1,1 1-1,-1-1 1,0 1-1,0 0 0,1 0 1,-1 0-1,0 0 1,0 0-1,0 1 0,-1-1 1,1 1-1,0 0 0,0 0 1,-1 0-1,1 0 1,-1 0-1,0 1 0,0-1 1,0 1-1,0-1 1,3 6-1,2 1 32,3 5-12,-1 0-1,0 0 0,-1 0 0,-1 1 1,0 0-1,-1 1 0,-1 0 0,4 18 1,-3-2-5,-1 0 0,-2 0 0,-1 38 0,-3-69-9,1 0-1,-1 0 1,0 0-1,1-1 1,-1 1-1,0 0 1,0-1 0,0 1-1,0 0 1,1-1-1,-1 1 1,0-1-1,0 0 1,0 1-1,0-1 1,0 0 0,0 1-1,0-1 1,0 0-1,0 0 1,0 0-1,0 0 1,0 0-1,0 0 1,0 0 0,0 0-1,-1-1 1,0 1-1,-1 0 72,0 0-1,0-1 1,-1 1 0,1-1-1,0 1 1,0-1 0,0 0-1,0-1 1,-4 0 0,5-1-39,1 1 1,-1 0 0,1 0-1,-1 0 1,1-1 0,0 1 0,0-1-1,0 1 1,0-1 0,1 1 0,-1-1-1,1 0 1,-1 1 0,1-1 0,0 0-1,0 1 1,0-1 0,0 0-1,1-3 1,0 1-2,0-1-1,0 1 1,0 0-1,0 0 1,1 0-1,0 0 1,0 0-1,1 0 0,3-7 1,5 0-35,0 0 1,1 1-1,0 0 0,1 0 1,23-15-1,77-36-4,-76 43-28,73-32-65,-110 51 70,0 0 0,1-1 0,-1 1 0,0 0 1,1 0-1,-1 0 0,0 0 0,1-1 0,-1 1 1,0 0-1,1 0 0,-1 0 0,0 0 0,1 0 1,-1 0-1,0 0 0,1 0 0,-1 0 0,1 0 1,-1 0-1,0 0 0,1 0 0,-1 0 0,0 0 1,1 1-1,-1-1 0,0 0 0,1 0 0,-1 0 1,0 0-1,0 1 0,1-1 0,-1 0 0,0 0 1,0 1-1,1-1 0,-1 0 0,0 0 0,0 1 1,1 0-1,-1 14-147,-1-8 183,-1 64-35,1-27 22,6 77 0,-4-113-11,1 0 0,0 1 0,0-2 0,1 1 0,0 0 0,0 0 0,0-1-1,1 0 1,1 0 0,9 12 0,-11-14-2,1-1 1,1 1-1,-1-1 0,1-1 0,0 1 1,-1-1-1,2 1 0,-1-1 0,0-1 1,0 1-1,1-1 0,0 0 1,-1 0-1,1-1 0,10 2 0,-7-2 10,1 0 0,-1-1 0,0 0 0,1 0 0,-1-1 0,0 0 0,17-5 0,-21 4-9,0 0 1,0 0 0,0-1-1,-1 1 1,1-1-1,-1 0 1,1-1 0,-1 1-1,0-1 1,0 0 0,-1 0-1,1 0 1,-1 0-1,5-8 1,-2 1 0,-1 0 0,0-1 0,-1 0 0,0 0 0,4-25 0,-4 15 688,1-42 1,-6 109-863,0-23-52,0 1 0,2-1 0,0 0 0,6 28 0,-6-46-156,0 0 0,0-1 1,0 1-1,1-1 0,0 1 0,-1-1 1,1 0-1,1 0 0,-1 0 1,0 0-1,1 0 0,-1 0 0,1-1 1,0 1-1,0-1 0,0 1 1,0-1-1,0 0 0,1-1 0,-1 1 1,6 2-1,30 7-4990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97 197 5475,'0'0'9350,"10"-5"-8805,12-5-326,1 1 1,26-6 0,-47 15-193,1-1 0,0 0 0,0 0 1,-1 0-1,1 0 0,-1 0 0,1 0 0,-1-1 1,1 1-1,-1-1 0,0 0 0,0 0 0,0 0 1,0 0-1,0 0 0,0 0 0,-1 0 0,3-4 1,-2 1 92,0-1 0,-1 1 0,0-1 0,0 1 0,0-1 0,0 0 0,-1 1 1,0-8-1,0 10-81,-1 1 0,1-1 0,0 1 0,-1-1 0,1 1 0,-1 0 0,1-1 0,-1 1 0,0 0 1,0-1-1,-1 1 0,1 0 0,0 0 0,-1 0 0,1 0 0,-1 0 0,1 0 0,-3-2 0,0 2 11,1-1 0,-1 1-1,0 0 1,1 0 0,-1 0-1,0 0 1,0 1 0,0-1-1,0 1 1,-6-1 0,4 1-20,0 0 1,-1 1-1,1-1 1,-1 1 0,1 1-1,-1-1 1,1 1-1,0 0 1,-1 0-1,1 1 1,0 0 0,0 0-1,0 1 1,-9 4-1,9-2-14,-1 0 0,2 0 0,-1 1-1,1 0 1,-1-1 0,2 2 0,-1-1 0,1 1 0,0-1-1,0 1 1,0 0 0,1 1 0,-2 8 0,0 1 7,2-1 1,0 1-1,1 0 1,0 0-1,2 18 1,0-31-20,0 0-1,0 0 1,1 0 0,-1-1-1,1 1 1,0 0 0,1 0 0,-1 0-1,1 0 1,-1-1 0,1 1-1,0-1 1,0 1 0,1-1-1,2 3 1,0-1-19,0 0 0,0-1 0,0 0 0,1 0 0,-1 0 0,1-1 0,0 0 0,9 4 0,5 0-763,0-1 1,1-1-1,-1-1 0,39 2 1,3-3-3460,-1-2-1152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4 6643,'0'0'10338,"2"-4"-8992,-7 10-1078,-390 552 4214,335-475-4227,-129 184-3,154-208-617,32-53-345,1 0 1,0 0-1,0 0 0,0 0 0,1 1 1,-1-1-1,1 0 0,1 8 1,-1-14 498,1 1 0,0-1 0,0 1 0,0 0 0,0-1 1,0 1-1,0 0 0,0-1 0,1 1 0,-1-1 0,0 1 1,0 0-1,0-1 0,1 1 0,-1-1 0,0 1 0,1-1 1,-1 1-1,0-1 0,1 1 0,-1-1 0,1 1 0,-1-1 0,1 1 1,19 2-4569,24-3-915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21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8 672,'0'0'7142,"-8"-1"-5512,-15-3-797,23 4-807,0 0 0,0 0 0,0 0 1,0 0-1,0 0 0,0 0 0,0-1 0,0 1 0,0 0 0,0 0 1,0 0-1,0 0 0,0 0 0,0 0 0,0 0 0,0 0 0,0 0 1,0 0-1,0 0 0,0 0 0,0 0 0,0 0 0,0-1 0,0 1 1,0 0-1,0 0 0,0 0 0,0 0 0,0 0 0,0 0 0,0 0 1,0 0-1,44 0 1336,-7 0-1082,501 16 2646,-189-4-1279,-299-11-1702,-33-1-2716,-11 0-2714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7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5106,'0'0'13086,"0"-3"-12008,0-8-325,0 8-377,0 7-144,2 50 309,12 85 1,-6-78-349,0 65-1,-8-86-3333,0 0-3350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35 359 6099,'0'0'4770,"-13"-181"-2449,-1 131-928,6 9-97,8 12-191,0 10-545,3 2-272,26 5-288,14 4 0,0 6 0,0 2-496,-9 0-240,-12 2-673,-14 18-528,-8 9-512,-3 2-688,-26-2-1810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3730,'0'0'13110,"85"31"-11734,-31-28-879,5 2-321,2 0-176,6 2-48,0 2-1217,0 1-2305,-3 2-1856,-8-7-2370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393 202 6771,'0'0'9829,"-27"-11"-9128,-3 0-445,-59-16 0,84 26-237,0 1-1,0 0 0,1 0 1,-1 0-1,0 0 0,0 1 0,0 0 1,1 0-1,-1 0 0,0 1 1,1 0-1,-1-1 0,1 1 0,-1 1 1,1-1-1,0 1 0,0 0 1,0 0-1,1 0 0,-1 0 0,1 1 1,-4 3-1,-7 6 79,-2 1 11,0 1-1,1 0 1,-26 35 0,35-43-94,1 1-1,1 0 1,0 0 0,0 1 0,0-1 0,1 1 0,0 0 0,1-1 0,0 1 0,1 0 0,-2 19 0,3-26-7,0 1 1,0-1 0,1 0 0,-1 1-1,1-1 1,-1 1 0,1-1 0,0 0-1,0 1 1,0-1 0,0 0 0,0 0-1,0 0 1,1 0 0,-1 0 0,1 0-1,-1 0 1,4 2 0,-2-1 1,1 0-1,0-1 1,0 0-1,1 1 1,-1-2 0,0 1-1,0 0 1,1-1 0,6 1-1,9 1 20,0-1 0,1-1 1,32-2-1,-41 0-9,-5 1-10,0-1-1,1 0 0,-1-1 1,0 1-1,0-2 1,0 1-1,0-1 1,0 0-1,-1 0 0,1 0 1,-1-1-1,0 0 1,0-1-1,0 1 1,0-1-1,-1 0 0,0 0 1,7-9-1,-6 5 70,-1 1-1,0-1 1,0 0 0,-1-1-1,0 1 1,0-1-1,-1 1 1,0-1-1,-1 0 1,0 0 0,0 0-1,-1-19 1,-1-16 1157,-6 52-928,2 6-310,1 1 1,0 0 0,0 0 0,2 0-1,0 0 1,1 26 0,0-35 3,1 0 0,0-1-1,0 1 1,0-1 0,1 1 0,-1-1 0,1 0 0,0 0 0,0 0 0,1 0-1,-1 0 1,1 0 0,0 0 0,0-1 0,0 1 0,0-1 0,1 0 0,-1 0 0,1 0-1,0-1 1,0 1 0,8 3 0,2 1-2,1-1 0,-1 0 0,1-1-1,0-1 1,26 5 0,25-5-226,-64-4 211,0 0 0,0-1-1,-1 1 1,1 0 0,0-1-1,-1 1 1,1-1-1,0 1 1,-1-1 0,1 0-1,-1 0 1,1 0 0,-1 1-1,1-2 1,-1 1 0,0 0-1,1 0 1,-1 0 0,0-1-1,0 1 1,0 0 0,0-1-1,0 1 1,0-1-1,0 1 1,-1-1 0,1 0-1,0-2 1,2-6-41,-1 1 1,0-1-1,-1 0 1,1-11-1,-2 9-77,4-183-110,-5 127 264,1 54 180,-2-1-1,0 1 1,-1 0-1,0 0 1,-1 0-1,-10-23 0,11 30 43,1 64 387,0-41-588,-3 49-53,-11 212-67,16-273-329,0 1-1,0 0 1,0 0 0,0 0-1,1 0 1,0 0 0,0-1-1,0 1 1,1 0 0,0-1-1,-1 1 1,2-1 0,-1 0-1,0 1 1,1-1 0,0 0-1,5 5 1,13 8-5899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7523,'0'0'9303,"-17"6"-8913,3 0-290,-1 0 1,-22 12-1,35-16-81,0-1 0,0 1 0,1 0 0,-1 0 0,1 0-1,-1 0 1,1 0 0,0 0 0,0 0 0,-1 0 0,2 0 0,-1 1-1,0-1 1,0 0 0,1 1 0,-1-1 0,1 1 0,0-1 0,0 1-1,0-1 1,0 0 0,0 1 0,0-1 0,1 4 0,0 7 43,-1-7-23,1 0 0,-1 0 0,1 0 0,1-1 0,-1 1 0,1 0 1,0 0-1,0-1 0,0 1 0,1-1 0,5 8 0,2 2 44,2-1 1,18 19-1,15 18 60,-44-51-92,-1 0 1,1 1 0,-1-1 0,1 1 0,-1-1-1,1 1 1,-1-1 0,0 1 0,1-1 0,-1 1-1,0 0 1,1-1 0,-1 1 0,0-1 0,0 1-1,0 0 1,1-1 0,-1 1 0,0 0 0,0-1-1,0 1 1,0 0 0,0-1 0,0 2 0,-18 0 984,17-2-1068,-19 1 61,0-1 0,-1-2 0,1 0 0,0-1 0,-37-10 0,49 9-1600,6-2-2469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09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50 233 9989,'0'0'8126,"17"-3"-8049,58-12-34,-71 15-29,0-1 0,0-1-1,0 1 1,0 0 0,0-1 0,-1 0 0,1 0-1,0 0 1,-1 0 0,0-1 0,0 1 0,1-1-1,-1 0 1,-1 0 0,1 0 0,0 0 0,-1-1-1,0 1 1,0 0 0,0-1 0,0 0 0,2-5-1,-1-2 9,-1 0 0,0 0-1,-1 0 1,0 0 0,-1 0 0,0-12-1,-1 5 46,1 16-54,0 0 1,0 0-1,-1 0 0,1 0 0,-1 0 0,1 0 0,-1 1 0,0-1 0,0 0 1,0 0-1,0 1 0,0-1 0,0 0 0,0 1 0,0-1 0,-1 1 1,1 0-1,-1-1 0,1 1 0,-1 0 0,1 0 0,-1 0 0,0 0 0,1 0 1,-5-1-1,4 1 1,-1 0-1,0 0 1,0 1 0,0-1 0,0 1-1,0-1 1,-1 1 0,1 0 0,0 0 0,0 0-1,0 1 1,0-1 0,0 1 0,0 0 0,0-1-1,0 2 1,-4 1 0,1 1-10,0 0 1,0 1 0,0 0-1,1 0 1,-1 0 0,1 1-1,0 0 1,-5 9 0,-4 6 40,-13 31 1,20-39 26,1 0-1,1 1 1,0 0-1,1 0 1,1 1 0,0-1-1,1 1 1,0-1-1,1 1 1,2 23-1,-1-33-61,1 1 1,0-1-1,1 0 0,-1 1 0,1-1 0,0 0 1,1 0-1,-1 0 0,1 0 0,0-1 1,0 1-1,6 6 0,-3-4 9,2 0 0,-1 0 1,1-1-1,0 0 0,0-1 0,14 7 0,1-1-15,1-1 0,0-2-1,0 0 1,43 6 0,-30-8-976,-1-2 0,1-1 0,66-4 1,-12-13-5832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60 114 3265,'0'0'8204,"-6"0"-6790,-22 0-131,27 0-1199,0-1 0,1 1 0,-1 0 0,0 0 0,0 0 0,0 0 0,0-1 0,1 1-1,-1 0 1,0-1 0,0 1 0,1 0 0,-1-1 0,0 1 0,1-1 0,-1 1 0,0-1-1,1 0 1,-1 1 0,1-1 0,-1 1 0,1-1 0,-1 0 0,1 0 0,-1 1-1,1-1 1,0 0 0,-1 0 0,1 0 0,0 1 0,0-1 0,0-2 0,-1-28 622,2 23-558,-1 7-113,0-1-1,1 0 0,-1 1 0,0-1 0,1 1 1,-1-1-1,1 1 0,0 0 0,-1-1 0,1 1 1,0-1-1,0 1 0,0 0 0,0 0 0,0 0 0,0-1 1,0 1-1,1 0 0,-1 0 0,0 0 0,0 1 1,1-1-1,1-1 0,41-14 73,-25 11-10,-12 3-32,0 1 1,0 1-1,0-1 0,0 1 1,-1 0-1,13 2 0,-11-1-47,47 10 94,-34-6-27,-19-2-80,0 0 0,0 0-1,-1 0 1,1 0-1,-1 0 1,1 1 0,-1-1-1,1 6 1,-1-4-15,2 8 26,0-1 0,-2 1-1,0 0 1,0-1 0,-1 1-1,0 0 1,-4 15 0,2-17-10,-2 0 1,0-1 0,0 1 0,0-1 0,-1 0-1,-1 0 1,0-1 0,0 0 0,-1 0 0,-11 12-1,8-12 4,0-1-1,-1 0 1,0-1-1,-11 7 0,8-7 32,-16 8 158,-8 4 83,28-13-149,8-6-96,0 1 0,0 0 0,0 0 0,0 0 0,1 0 0,-1 0 0,0 0 0,0 0 0,1 1 0,-1-1 1,1 1-1,-1-1 0,1 1 0,0 0 0,-1-1 0,1 1 0,0 0 0,-1 3 749,-1 0-239,3-4-539,0-1 0,0 0 0,0 0 0,0 1 0,0-1 1,1 0-1,-1 0 0,0 1 0,0-1 0,0 0 0,1 0 0,-1 0 0,0 1 0,0-1 0,0 0 1,1 0-1,-1 0 0,0 0 0,0 0 0,1 1 0,-1-1 0,0 0 0,1 0 0,-1 0 1,0 0-1,0 0 0,1 0 0,-1 0 0,0 0 0,1 0 0,-1 0 0,0 0 0,0 0 0,1 0 1,-1 0-1,1-1 0,77 2 367,150-6 98,-139 0-291,-89 5-164,-18-2 65,-225-1-114,163 3 17,79 0 19,5 0-16,40 0-51,75-11 0,-98 7-900,-1 0-1,22-9 1,-30 9-719,0-1 0,0 0 0,-1-1 0,15-11 0,12-13-7454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2897,'0'0'8938,"0"-25"-7855,0-80-168,0 97-743,0 0 0,1 0 0,0 0 0,0 0 1,1 0-1,0 1 0,0-1 0,1 0 0,5-10 0,-6 13-97,1 0 0,1 1 0,-1-1 0,1 1 0,0-1 0,0 1 0,0 0 0,0 1 0,1-1 0,8-5 0,-3 5-61,-1 0 0,1 0 0,0 1-1,0 0 1,0 1 0,0 0 0,0 1 0,0 0 0,1 0 0,-1 1 0,0 1 0,13 1 0,-20-1-16,0-1 1,1 1-1,-1 0 1,0 0-1,0 0 1,0 0 0,0 1-1,-1-1 1,1 1-1,0 0 1,-1-1-1,1 1 1,-1 0-1,1 1 1,1 2 0,0 0-4,0 0 1,0 0-1,-1 1 1,0 0 0,0 0-1,0 0 1,1 6 0,1 6-6,0 0 1,-2 0 0,0 1 0,0 25 0,-3 81 998,0-125-950,0 0-1,0 0 1,0 1-1,0-1 1,0 0 0,0 0-1,0 1 1,0-1-1,0 0 1,0 0-1,0 1 1,-1-1-1,1 0 1,0 0-1,0 0 1,0 1-1,0-1 1,0 0 0,-1 0-1,1 0 1,0 0-1,0 1 1,0-1-1,-1 0 1,1 0-1,0 0 1,0 0-1,0 0 1,-1 0 0,1 0-1,0 1 1,0-1-1,-1 0 1,1 0-1,0 0 1,0 0-1,-1 0 1,1 0-1,0 0 1,0 0-1,-1 0 1,1 0 0,0 0-1,0-1 1,-1 1-1,1 0 1,0 0-1,-1 0 1,1 0 23,-1-1 1,1 1 0,-1-1-1,0 1 1,1 0-1,-1-1 1,1 1 0,-1-1-1,1 1 1,-1-1-1,1 0 1,-1 1 0,1-1-1,0 1 1,-1-1-1,1 0 1,0 1 0,0-1-1,-1 0 1,1 0-1,0 1 1,0-1 0,0-1-1,-2-23 155,2 0-1,3-26 0,-2 40-199,1-1-1,0 1 0,1 0 0,0 0 1,1 1-1,0-1 0,6-10 0,-2 6 6,1 1-1,1-1 1,0 1-1,1 1 1,17-16-1,-24 24-27,1 1 0,0 0 0,0 0 0,1 0 0,-1 1-1,1 0 1,0 0 0,0 0 0,0 1 0,0 0 0,0 0 0,0 0 0,1 1-1,-1 0 1,0 0 0,1 1 0,7 0 0,-11 0-2,-1 1 1,0 0-1,0 0 0,1 0 1,-1 0-1,0 1 0,0-1 1,0 1-1,0-1 0,0 1 1,-1-1-1,1 1 0,0 0 1,-1 0-1,1 0 0,-1 0 1,0 0-1,0 0 1,1 1-1,-1-1 0,-1 0 1,1 0-1,0 1 0,0 3 1,3 9 3,-1-1 0,3 23 0,-2 7-457,-2 0 1,-7 76-1,2-103-838,0-1 1,-2 1-1,0-1 0,-9 21 1,-8 16-5103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5314,'0'0'20263,"3"-7"-26036,3-11-1281,3-5-5536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4210,'0'0'13075,"-4"-15"-11925,-5-45-638,9 59-503,0 1 0,-1-1 1,1 0-1,1 0 0,-1 1 0,0-1 0,0 0 0,0 0 0,0 1 0,0-1 0,1 0 0,-1 1 0,0-1 0,1 0 0,-1 1 0,0-1 0,1 0 1,-1 1-1,1-1 0,-1 1 0,1-1 0,-1 1 0,1-1 0,-1 1 0,1-1 0,0 1 0,-1-1 0,1 1 0,0 0 0,-1 0 0,1-1 0,1 1 1,21 0 27,-16 0-32,17 0-15,-9-1 6,0 1 0,0 1 1,26 5-1,-36-5-1,0 0 1,0 1-1,0 0 0,0 0 1,0 1-1,-1-1 1,1 1-1,-1 0 1,0 0-1,0 0 1,0 1-1,0-1 1,0 1-1,5 8 0,-3-3-3,0 1 0,-1 0 0,0 0 0,-1 0 0,0 0-1,0 1 1,-1 0 0,-1 0 0,0 0 0,0 0 0,-1 0-1,-1 0 1,0 0 0,0 0 0,-4 20 0,3-27 10,0 1-1,-1-1 1,0 0 0,1 0 0,-1 0 0,-1-1 0,1 1 0,-1 0-1,1-1 1,-1 0 0,0 1 0,0-1 0,-1 0 0,1 0 0,0-1-1,-6 4 1,-10 5 22,-39 19 0,40-22-18,-6 4 23,10-6 82,1 0 1,-13 9-1,19-4 3171,2-2-2079,5-9-1217,1 59-11,-2-27 53,7-29 25,29 1 201,0-2 0,50-2 0,-31-1-103,-1 2 44,-27 1-76,0-2 0,33-4 0,-59 4-205,1-1 0,0 1 0,0 0 0,-1-1 0,1 0 0,-1 1 0,1-1 0,-1 1 0,1-1 0,-1 0 1,1 1-1,-1-1 0,1 0 0,-1 0 0,0 1 0,1-1 0,-1 0 0,0 0 0,0 1 0,1-1 0,-1 0 0,0 0 0,0 0 0,0 0 0,0 1 0,0-2 0,-1-31-6866,1 21 3275,0-20-5324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1083 4130,'-1'-4'15804,"-1"-18"-15131,5 14-612,-1 0 0,1 1 0,1 0 0,0 0 0,-1 0 0,2 0 0,-1 0 0,9-9 0,7-11 131,64-116 101,-40 65-235,84-114 0,-100 150-12,-22 32-56,0 0 1,1 0-1,9-11 1,8-1-12,1 0 1,1 1-1,1 2 1,0 0-1,1 2 1,1 1-1,1 2 0,0 1 1,1 1-1,0 1 1,1 2-1,43-7 1,-44 10 18,183-41-9,-197 40 17,6 0-2,-23 7 108,1-5-79,0 1-1,0-1 0,0 1 0,-1-1 1,0 1-1,0-1 0,0 1 0,-1-1 1,0-5-1,0 3-46,-1 1 0,0 0 0,0 0 0,0 0 0,-1 0 0,0 1 0,0-1 0,0 1 0,-1-1 0,1 1-1,-1 0 1,-1 1 0,1-1 0,-1 1 0,1-1 0,-1 2 0,-1-1 0,1 0 0,0 1 0,-1 0 0,0 0 0,1 1 0,-1-1 0,0 1 0,-1 1 0,1-1 0,0 1 0,0 0 0,-12 0 0,17 1-131,6 3 25,-1 1 88,1-1-1,0 0 1,-1-1 0,1 1-1,1-1 1,5 2 0,6 3 10,7 4 28,-1 0-1,0 2 1,22 17-1,-39-26-6,0 1-1,-1 0 1,1 0-1,-1 0 1,0 1-1,0 0 1,-1 0-1,0 0 0,0 0 1,0 1-1,-1 0 1,0 0-1,0 0 1,-1 0-1,3 10 1,-4-11-25,0 0 0,0 0 0,-1 0 1,0 0-1,0-1 0,0 1 0,-1 0 1,1 0-1,-2 0 0,1 0 0,-1 0 1,1-1-1,-1 1 0,-1 0 0,1-1 1,-1 0-1,0 0 0,-1 0 0,1 0 1,-1 0-1,0 0 0,0-1 0,0 0 0,0 0 1,-7 4-1,-51 36-2215,7-4-4189,31-22-1445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29 5026,'0'0'10848,"10"-4"-10253,2-1-446,-1 1 0,1 0 0,-1 1 0,1 0 0,0 1 0,0 0 0,15 1 0,-9 1 67,-42 0-199,-152 0-63,174 0 44,0 0-1,0 0 1,0 0-1,0 0 1,0 1-1,0-1 1,0 1-1,0 0 1,0-1-1,0 1 1,1 0-1,-1 0 1,0 0-1,1 0 1,-1 1-1,0-1 1,1 0-1,-1 1 1,1-1 0,0 1-1,0-1 1,-1 1-1,1 0 1,0-1-1,0 1 1,0 0-1,1 0 1,-1 0-1,0 0 1,1 0-1,-1 3 1,-1 7 86,0 1 0,2-1 0,-1 0 0,3 16 0,-2-4 119,0-21-168,0 0-1,0 0 0,1 1 0,-1-1 1,0 0-1,1 0 0,0 0 0,0 0 1,0 0-1,0 0 0,0 0 0,1 0 1,-1 0-1,1 0 0,3 4 0,-3-5 20,1-1 0,-1 1 0,1 0 1,-1-1-1,1 1 0,0-1 0,-1 0 0,1 0 0,0 0 0,0 0 0,0 0 0,0 0 0,0-1 0,0 0 1,0 0-1,6 0 0,114-7 1358,-86 3-1375,1 2 0,68 4 0,-103-1-39,0 0 0,0 0-1,-1 0 1,1 0 0,-1 0-1,1 1 1,-1-1 0,1 1 0,-1 0-1,0 0 1,0 0 0,0 0 0,0 0-1,0 0 1,0 1 0,0-1-1,-1 0 1,1 1 0,-1 0 0,0-1-1,2 5 1,2 6-6,-1 0 0,0 0 0,3 15-1,-5-10 18,0 0 0,-1 28 0,-1-41-12,0-4 4,-1 0 0,1 1 0,0-1 0,-1 1-1,1-1 1,-1 1 0,1-1 0,-1 0 0,0 1-1,0-1 1,1 0 0,-1 0 0,0 0 0,0 1-1,0-1 1,0 0 0,-1 0 0,1-1-1,0 1 1,0 0 0,-1 0 0,1 0 0,0-1-1,-1 1 1,1-1 0,0 1 0,-1-1 0,1 0-1,-1 1 1,1-1 0,-2 0 0,-9 2 24,1-1 1,0 0-1,-12-1 1,14 0 20,6 0-46,-19 0-65,1 0 1,0-1-1,0-2 1,-38-7-1,-3-7-4524,44 14-696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4 2097,'4'-3'13251,"-19"18"-13127,-1-1 0,-1 0 0,-1-1-1,-25 14 1,34-22-76,-22 14 49,0-3 1,-1 0-1,-1-3 0,-35 11 0,60-22 81,-18 6 927,23-5-587,14-1-300,-4-3-215,0 1-1,0-2 0,0 1 1,0-1-1,0 0 0,-1 0 1,1-1-1,6-3 0,53-32 37,-28 15-21,8-4 146,60-48 0,-95 69 10,-5 4 311,-12 2 62,-21 8-491,0 0-1,0 2 1,-30 15-1,13-6-37,26-11-11,-21 7-24,0 2-1,1 2 1,1 1-1,-37 28 1,68-41 917,13-7 1328,8 1-2133,-11 1-88,0 0-1,-1 0 1,1 0 0,-1 0-1,0 1 1,0-1 0,0 1 0,5 5-1,24 32 18,-17-20-28,16 19-625,1 0 1352,40 41 1,-58-68-1331,0 0-1,19 12 1,-23-17-747,1-1 1,0-1-1,0 1 1,15 3-1,1-3-7938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 1697,'0'0'9996,"-1"0"-9816,1 0 0,0 0 0,-1 0 0,1 0 0,0 0 0,0 0 0,-1-1-1,1 1 1,0 0 0,0 0 0,-1 0 0,1 0 0,0-1 0,0 1 0,-1 0-1,1 0 1,0-1 0,0 1 0,0 0 0,0 0 0,-1-1 0,1 1 0,0 0-1,0 0 1,0-1 0,0 1 0,0 0 0,0-1 0,0 1 0,0 0 0,0-1 0,0 1-1,10-4 52,1 0-1,0 1 0,0 0 0,0 1 0,1 0 0,17 0 0,6-2-179,14-5-45,12-1-841,-21 7-5163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4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3 464,'0'0'13751,"6"19"-12535,12-14-384,9 0 17,13 0-257,14-3-512,7-2-48,9 0-32,10 0-1649,0-12-2593,6-14-6771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370 182 2177,'0'0'10421,"3"-23"-9194,2-8-787,0-34 0,-4 63-404,-1 0 0,0 0-1,0 0 1,0 0-1,-1 0 1,1 0-1,0 0 1,-1 1 0,1-1-1,-1 0 1,0 0-1,0 0 1,1 1-1,-1-1 1,0 0 0,0 1-1,-1-1 1,1 1-1,0-1 1,0 1 0,-1 0-1,1 0 1,-1-1-1,1 1 1,-1 0-1,0 0 1,1 0 0,-1 1-1,0-1 1,0 0-1,1 1 1,-1-1-1,0 1 1,-4-1 0,0-1 108,-8-1 15,0 0 1,0 0-1,0 2 0,0 0 0,-26 1 0,29 1-151,1 0 0,-1 0-1,1 1 1,0 1 0,-1 0 0,1 0-1,0 1 1,-12 6 0,13-4-8,0 0-1,0 0 1,1 1 0,0 0-1,0 1 1,1 0 0,0 0-1,0 0 1,1 1 0,0 0 0,1 0-1,0 0 1,0 1 0,1 0-1,0 0 1,1 0 0,0 0-1,0 1 1,1-1 0,1 1 0,0 0-1,0-1 1,1 1 0,0 0-1,1 0 1,3 14 0,-3-20 0,0 0 0,1 0 1,0-1-1,0 1 0,1 0 1,-1-1-1,1 1 0,0-1 1,0 0-1,0 0 0,1 0 1,-1 0-1,1 0 0,0-1 0,0 0 1,0 0-1,1 0 0,-1 0 1,1-1-1,-1 0 0,8 3 1,3 1 22,0-1 0,1-1 1,0 0-1,0-1 0,25 1 1,113-3 24,-131-7-1448,-6 0-4895,-2 4-3317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66 7876,'0'0'10770,"-5"-7"-9980,-14-21 23,18 28-757,1 0-1,0-1 0,-1 1 0,1-1 1,-1 1-1,1 0 0,0-1 1,0 1-1,-1-1 0,1 1 0,0-1 1,0 1-1,-1 0 0,1-1 1,0 1-1,0-1 0,0 1 1,0-1-1,0 1 0,0-1 0,0 1 1,0-1-1,0 1 0,0-1 1,0 1-1,0-1 0,0 1 0,0-1 1,0 1-1,1-1 0,-1 1 1,0-1-1,0 1 0,1-1 0,-1 1 1,0-1-1,1 1 0,-1 0 1,0-1-1,1 1 0,-1 0 1,1-1-1,19-3-127,-15 3 231,21-2-22,1 1 0,32 1-1,-53 1-103,-4 0 445,-5 0-418,0 1-1,1-1 1,-1 0 0,1 1 0,-1-1-1,0 0 1,1-1 0,-5 1 0,-4-1-14,-12 1-354,-22 0-193,17 0-8081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3922,'0'0'10666,"0"-24"-9081,-3-73-478,3 94-1042,0 0 0,0-1 1,0 1-1,0 0 0,1 0 0,-1-1 1,1 1-1,0 0 0,0 0 0,0 0 1,0 0-1,1 0 0,-1 0 0,1 0 0,0 0 1,0 0-1,0 1 0,0-1 0,0 1 1,1-1-1,-1 1 0,1 0 0,-1 0 1,1 0-1,0 0 0,5-2 0,1 1-47,-1 1-1,1 0 1,-1 1-1,1 0 1,0 0-1,0 1 1,11 1-1,-6-1 35,-9-1-57,1 1 0,0 1 0,-1-1 1,1 1-1,0 0 0,-1 0 0,1 1 0,-1-1 1,1 1-1,-1 0 0,0 1 0,0-1 0,0 1 1,0 0-1,-1 1 0,1-1 0,-1 1 0,0 0 1,0 0-1,0 0 0,0 0 0,-1 1 0,1-1 1,4 10-1,-3-4-6,0 0 1,0 1-1,-1-1 1,0 1-1,-1 0 1,-1 0-1,3 17 1,-3-5-26,-1-1 0,-3 42 0,2-60 35,-1 0 0,0 0 0,-1-1 0,1 1 0,-1 0 0,1-1 0,-1 1 0,0-1 0,0 0 0,-1 0 0,1 0 0,-1 0 0,1 0 0,-1 0 0,0 0 0,0-1 0,0 0 0,-1 1 0,1-1 0,-1 0 0,-5 2 0,-10 4 17,0 0 1,-39 9-1,38-11 29,-44 11 880,54-13 1971,16-1-1865,21-1-1198,-20-2 340,415 7 283,-408-7-426,0 0 1,0-1-1,26-6 0,-36 6-192,-1 0 1,1 0-1,0-1 0,-1 1 0,0-1 1,1 0-1,-1 0 0,5-4 0,-7 5-143,1-1 0,-1 1 0,0-1 0,0 1 0,0-1 0,1 0 0,-2 1 0,1-1 0,0 0 1,0 0-1,0 1 0,-1-1 0,1 0 0,-1 0 0,0 0 0,1 0 0,-1-3 0,0-14-5349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1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5955,'0'0'1841,"0"-20"640,0-140 974,0 138-3015,1 1 1,1 0 0,1 0-1,1 1 1,7-24 0,-9 36-353,1 0 1,-1 1-1,2 0 1,-1 0-1,1 0 1,0 0-1,1 1 1,-1-1-1,1 1 1,1 0-1,-1 0 1,1 1-1,0 0 1,0 0-1,0 0 1,14-7-1,-16 10-86,0 0-1,0 1 1,0-1 0,0 1-1,1 0 1,-1 0-1,0 0 1,1 1 0,-1 0-1,0-1 1,1 1 0,-1 1-1,1-1 1,-1 1-1,0-1 1,1 1 0,-1 1-1,0-1 1,0 1-1,0-1 1,0 1 0,0 0-1,0 0 1,-1 1 0,1-1-1,-1 1 1,1 0-1,-1 0 1,0 0 0,0 0-1,0 1 1,-1-1-1,1 1 1,-1 0 0,0-1-1,0 1 1,2 5 0,5 11-25,-2 1 1,0 0 0,-1 1 0,-1 0 0,4 39 0,-4 116 51,-5-142-32,0-25 398,-2-9 878,-1-20 71,2 1-1175,1-1 1,1 0 0,1 0-1,1 0 1,0 1-1,10-32 1,49-98 33,-51 128-159,0 0 0,1 1 0,0 0 0,2 0 0,17-17 0,-26 31-44,1 0-1,0 0 1,0 1-1,0 0 1,1 0-1,-1 0 1,1 1-1,0 0 1,13-4 0,-15 6-3,-1 0 0,1 0 1,0 0-1,0 0 1,0 1-1,0 0 1,0 0-1,0 1 0,0-1 1,0 1-1,0 0 1,0 0-1,-1 1 1,1-1-1,0 1 1,4 3-1,-1 0-16,-1 1 0,1 0 0,-1 0 0,0 0 1,-1 1-1,0 1 0,10 14 0,0 2-43,17 37 0,-24-42-254,-2 1 0,0 0 0,-1 0 0,-1 0-1,0 1 1,1 27 0,-4-21-1452,-2 1-1,-3 33 1,-8 5-4808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1617,'0'0'8436,"-1"-21"-6913,2-65-173,-1 83-1252,1-1 1,-1 0-1,1 1 1,0-1-1,0 0 1,0 1-1,0-1 1,1 1-1,0-1 0,-1 1 1,1 0-1,0 0 1,1 0-1,-1 0 1,0 0-1,1 0 1,0 1-1,-1-1 1,1 1-1,0 0 0,0 0 1,4-2-1,-2 1 47,1-1-76,-1 1 0,1 1 0,0-1 0,0 1 0,0 0 0,0 1 0,0-1 0,0 1 0,9 0 0,62 1 46,-44 0-104,-24 0-12,-1 1-1,1-1 0,-1 1 1,1 1-1,-1 0 1,0 0-1,0 0 0,0 1 1,16 8-1,-21-9-18,1 0-1,-1 0 1,0 1 0,0 0 0,0 0-1,0 0 1,0 0 0,0 0-1,-1 0 1,1 1 0,-1-1 0,0 1-1,0 0 1,-1-1 0,1 1 0,-1 0-1,1 0 1,-1 0 0,-1 0-1,1 0 1,0 1 0,-1 3 0,1 2-175,-1-1 0,0 1 0,-1-1 0,0 1 0,-4 13 0,4-18 141,-1-1-1,0 1 0,0 0 1,-1-1-1,1 0 0,-1 0 1,0 1-1,0-2 1,-1 1-1,1 0 0,-8 5 1,4-3 99,0-1 1,0 0-1,-1 0 1,0 0-1,0-1 1,0-1 0,-1 1-1,1-1 1,-1-1-1,0 1 1,1-1-1,-13 0 1,45-2 3366,35 1-2895,6 0-583,-60-1 67,0 0 0,1 1-1,-1-1 1,0 1 0,0 0 0,0 0 0,0 1-1,0 0 1,-1-1 0,1 2 0,0-1 0,-1 0 0,1 1-1,-1 0 1,5 4 0,-4-2-3,-1 0 1,1 0-1,-1 1 1,0-1-1,0 1 1,-1 0-1,0 0 0,0 1 1,0-1-1,1 8 1,2 11-24,-1 1 0,-1-1 1,-1 1-1,-2 46 0,-1-70 28,0 0 0,-1 0 0,1 0 0,-1 1 1,1-1-1,-1 0 0,0 0 0,1 0 0,-1 0 0,0-1 0,0 1 0,0 0 0,-1 0 1,1 0-1,0-1 0,-1 1 0,1-1 0,-1 1 0,0-1 0,1 0 0,-1 1 0,0-1 1,0 0-1,0 0 0,0 0 0,0 0 0,0-1 0,0 1 0,0 0 0,-4 0 0,-7 1 38,0 0 0,0-1 0,-25 0-1,27-1-35,-12 0-35,1-1 0,-1-1 0,-41-10-1,51 9-889,0-2-1,0 1 0,0-2 0,-17-9 0,4-2-4385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13 193 2625,'0'0'10693,"-2"-18"-9359,0 1-985,-2-16 870,-1-49 1,5 80-1181,0 0 0,1 1 1,-1-1-1,0 0 0,1 0 0,-1 1 1,1-1-1,0 0 0,-1 1 0,1-1 1,0 1-1,0-1 0,0 1 0,0 0 0,0-1 1,1 1-1,-1 0 0,0 0 0,0-1 1,1 1-1,-1 0 0,1 0 0,-1 1 1,1-1-1,0 0 0,-1 0 0,1 1 0,0-1 1,-1 1-1,1-1 0,0 1 0,2 0 1,9-2-79,0 1 1,0 1-1,20 1 1,-11 0 95,-18-1-62,0 0 0,0 0 0,0 1 0,-1-1 1,1 1-1,0 0 0,0 0 0,0 0 0,-1 1 0,1-1 1,-1 1-1,1 0 0,-1 0 0,1 0 0,-1 0 0,0 1 0,0-1 1,0 1-1,-1 0 0,1 0 0,0 0 0,-1 0 0,0 0 0,0 0 1,0 1-1,0-1 0,-1 1 0,1 0 0,1 6 0,1 8-12,0 0-1,-2 0 0,0 0 1,-1 0-1,-1 19 0,0-29 16,0-1 1,0-1 0,0 1 0,-1-1 0,0 1 0,0-1 0,0 0 0,-1 1 0,0-1 0,-1 0 0,1 0 0,-1 0 0,0 0 0,0-1 0,-1 1 0,0-1 0,0 0 0,0 0 0,0 0 0,-1-1 0,0 1-1,0-1 1,-8 5 0,5-3 12,0-1 0,-1 1-1,0-2 1,0 1 0,0-1-1,-1 0 1,-13 3 0,23-7-5,-3 0 31,-1 1 1,1-1-1,0 1 0,0-1 1,1 1-1,-1 0 0,0 0 0,0 1 1,0-1-1,1 1 0,-1-1 1,0 1-1,1 0 0,-3 2 0,4-4 13,1 1-1,-1-1 0,1 0 1,-1 1-1,1-1 0,-1 0 1,1 1-1,0-1 0,-1 0 0,1 1 1,-1-1-1,1 1 0,0-1 1,-1 1-1,1-1 0,0 1 1,0-1-1,-1 1 0,1 0 0,0-1 1,0 1-1,0 0 0,15 1 1097,-6-2-1369,351 12 338,-349-12-108,-8 0 8,0 0-1,0 0 1,-1 0-1,1 0 1,0 0-1,0 1 1,0 0-1,-1-1 1,1 1-1,0 0 1,3 2-1,-6-3-68,0 1 0,0 0 0,1-1 0,-1 1-1,0 0 1,0-1 0,0 1 0,0 0 0,0-1-1,0 1 1,0 0 0,0-1 0,0 1-1,0 0 1,0-1 0,0 1 0,0 0 0,0-1-1,-1 1 1,1-1 0,0 1 0,-1 0-1,1-1 1,0 1 0,-1-1 0,1 1 0,-1 0-1,-20 0-4267,-8-1-4063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21 6771,'0'0'10335,"-30"-5"-9886,-7-1-301,-56-3 0,88 9-127,0 0-1,0 1 1,-1-1 0,1 1 0,0 1 0,0-1-1,0 1 1,1-1 0,-1 1 0,0 1 0,1-1-1,-1 1 1,1 0 0,0 0 0,-1 0 0,2 0-1,-1 1 1,0-1 0,1 1 0,-1 0 0,1 0-1,0 1 1,-2 4 0,1-3-5,-3 3 8,2 1 0,-1 0 0,1 1 0,1-1 0,0 1 0,0 0 0,1 0 1,1 0-1,0 0 0,0 0 0,0 23 0,2-26-9,1 0-1,-1-1 1,1 1 0,0-1-1,1 1 1,0-1 0,0 0-1,0 0 1,1 0 0,0 0 0,0 0-1,1 0 1,0-1 0,0 0-1,1 1 1,0-2 0,0 1-1,9 8 1,-5-8-4,0 0 1,0-1-1,1 0 0,-1-1 1,1 0-1,0 0 0,1-1 1,-1 0-1,1-1 0,18 2 1,7-1-898,64-5 1,-94 2 703,-2-1-54,1 1 0,-1 0-1,1-1 1,-1 0-1,0 0 1,1 0-1,-1 0 1,0-1-1,0 0 1,0 0-1,0 0 1,4-3 0,-6 3-127,1 0 1,-1 0 0,0-1 0,0 1-1,0-1 1,0 0 0,-1 1 0,1-1 0,-1 0-1,1 0 1,-1 0 0,0 0 0,0 0 0,-1 0-1,1 0 1,-1 0 0,1-4 0,2-22-3437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5587,'0'0'4981,"2"22"-4106,-1-8-719,7 138 1640,-9-127-1314,0-15-268,1 1 0,0-1 0,1 0 0,0 0 0,2 12 0,-2-20-136,0 1-1,0-1 1,0 0-1,0 0 1,0 0-1,0 0 1,0 1-1,0-2 1,1 1-1,-1 0 1,1 0-1,0 0 1,-1-1-1,1 1 0,0-1 1,0 1-1,0-1 1,0 0-1,0 0 1,0 0-1,1 0 1,-1 0-1,0 0 1,0-1-1,1 1 1,-1-1-1,3 1 1,40 2 1007,73-3 0,-50-1-862,236 1 270,-303-1-481,-1 1-1,1 0 1,-1-1 0,1 1-1,-1 0 1,1-1 0,-1 1-1,1-1 1,-1 1-1,1-1 1,-1 1 0,0-1-1,1 1 1,-1-1-1,0 1 1,1-1 0,-1 0-1,0 1 1,0-1-1,0 0 1,0 1 0,1-1-1,-1 1 1,0-1-1,0 0 1,0 1 0,0-1-1,-1 0 1,1-25 152,0 22-152,0-2-7,-1 1 1,1 0-1,-1 0 1,0 0-1,-1 0 1,1 0-1,-1 1 1,0-1-1,0 0 1,-1 1-1,1-1 1,-1 1-1,-5-6 1,-4-4 17,-1 0-1,-21-16 1,17 15 85,17 14 57,2 4-114,7 9-55,0 0 0,0 1 1,-1 0-1,-1 1 0,0 0 0,-1 0 0,-1 1 1,0-1-1,0 1 0,-2 0 0,0 0 0,-1 1 1,1 23-1,-3-28 18,-3 42 6,2-49-40,0 0 1,0 0 0,0 0 0,-1 0 0,0 0 0,1-1 0,-1 1 0,-1 0 0,1-1 0,-4 5 0,-14 13-758,11-12-153,1 0 0,-13 19 0,19-25-2,0 1 0,0-1 0,1 0 0,0 0 0,-1 1 0,1-1 0,1 1 0,-2 5 0,2 2-7075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7155,'0'0'7374,"-23"-8"-6883,3 1-357,-1 1-1,-37-6 0,55 12-117,0 0 0,0 0 0,0 0 0,0 1 0,0-1 0,0 1 0,0-1 0,0 1 0,0 0 0,0 0 0,1 1 0,-1-1-1,0 1 1,1-1 0,-1 1 0,-3 2 0,1 2 62,0-1-1,0 0 1,1 1 0,-7 10-1,6-9 19,0 2-27,0 0-1,0 1 0,1-1 0,0 1 0,1 0 0,0 0 0,0 0 0,-1 19 0,3-23-41,0-1-1,1 1 1,0-1 0,0 1-1,1 0 1,-1-1-1,1 0 1,0 1 0,1-1-1,-1 1 1,1-1-1,0 0 1,0 0-1,1 0 1,-1 0 0,1-1-1,0 1 1,5 5-1,0-3 18,1 0 0,-1-1-1,2 0 1,-1 0 0,1-1-1,-1 0 1,1 0 0,1-1-1,-1-1 1,1 0 0,19 4-1,8-3-1183,0-1-1,40-1 0,-61-2-8,12-2-2810,-9-6-1054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36 2497,'0'0'10992,"-12"-3"-10360,6 1-536,2 1-54,0 0 0,1 0 0,-1 1 0,0-1 0,0 1 1,1-1-1,-5 1 0,7 1-29,0-1 0,-1 0 0,1 0 0,0 1 0,0-1 0,0 1 0,0-1 0,0 1 0,0-1 0,1 1 0,-1-1 0,0 1 0,0 0 0,0 0 0,0-1 0,1 1 0,-1 0 0,0 0 0,1 0 0,-1 0 0,1 0 0,-1 0 0,1 0 0,-1 0 0,1 0 0,0 0 0,-1 0 0,1 0 0,0 0 0,0 0 0,0 0 0,0 0 0,0 2 0,-2 24 377,1 0 0,1 0 1,5 39-1,-4-58-352,1 1 0,0-1 0,0 0 0,1 0 0,0 0 0,0 0 0,1 0 0,0 0 0,0-1 0,1 0 1,0 0-1,0 0 0,1-1 0,12 12 0,-12-14-20,0-1 1,0 1-1,0-1 1,0 0-1,1-1 1,-1 0-1,1 0 1,0 0-1,0-1 1,-1 0-1,15 0 1,-12 0 13,-1-1 0,1-1 1,-1 1-1,1-2 0,-1 1 0,1-1 0,-1 0 1,0-1-1,10-4 0,-13 4 67,0 0-1,0 0 1,-1-1-1,1 1 1,-1-1 0,0-1-1,0 1 1,0 0-1,0-1 1,-1 0-1,0 0 1,0 0-1,0 0 1,-1 0 0,1-1-1,-1 1 1,-1-1-1,2-6 1,0-3 209,0-1 0,-2 1 0,0-1 1,-1 0-1,-2-23 0,1 32-334,-1 1 0,0 0 0,0-1-1,0 1 1,-1 0 0,0 0 0,0 0 0,0 1 0,-1-1 0,0 1 0,0-1 0,0 1 0,-1 1 0,1-1-1,-1 1 1,0-1 0,-1 1 0,1 1 0,-1-1 0,0 1 0,0 0 0,0 0 0,0 1 0,0 0 0,0 0 0,-10-2-1,10 3-507,1 1 0,0-1 0,-1 1-1,1 0 1,-1 0 0,1 1-1,-1-1 1,1 1 0,-1 0 0,1 1-1,0-1 1,0 1 0,0 0-1,-10 6 1,-10 16-5146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5795,'0'0'7440,"2"22"-6722,0 10-391,11 90 696,0-19 1528,-10-111-639,3-8-1824,1 0 0,1 0 0,0 1 0,1 0-1,0 1 1,1 0 0,1 0 0,16-15-1,-20 21-103,0 1 0,1 1 0,0 0 0,0 0 0,0 0 0,1 1 0,0 0 0,0 1 0,0 0 0,1 0 0,0 1 0,-1 1 0,1-1 0,0 1 0,18-1 0,-27 3 9,0 0 1,0 1-1,0-1 0,0 0 1,-1 0-1,1 0 0,0 0 1,0 1-1,0-1 0,-1 0 1,1 1-1,0-1 1,-1 1-1,1-1 0,0 1 1,-1-1-1,1 1 0,0-1 1,-1 1-1,1 0 0,-1-1 1,1 1-1,-1 0 0,1-1 1,-1 1-1,0 0 0,1 0 1,-1 1-1,4 25 6,-3-20-16,1 14 21,0 0 0,2 0 1,1-1-1,0 1 0,2-1 0,0-1 0,1 1 0,1-1 0,1-1 0,21 31 1,-27-45 2,-1 0 0,1 0 0,0 0 0,1-1 0,-1 1 0,1-1 0,-1 0 0,1-1 0,0 1 0,0-1 0,0 0 0,1 0 0,-1 0 0,0-1 0,10 2 0,-1-1-30,-1-1 0,1-1-1,0 0 1,-1-1 0,17-3 0,-21 2 5,0-1-1,0 0 1,0 0 0,-1-1-1,0 0 1,1-1 0,-2 1 0,1-2-1,0 1 1,-1-1 0,11-12 0,5-6 3,36-50 1,-52 67 16,-1-1 0,-1 0 1,0-1-1,0 1 0,0-1 0,-1 0 1,0 0-1,-1-1 0,0 1 1,-1-1-1,0 1 0,0-1 0,0-16 1,-2 23-8,0 0 1,-1 0-1,1 0 1,-1 0-1,0 0 1,0 0 0,0 0-1,0 1 1,-1-1-1,1 0 1,-1 1-1,1-1 1,-1 1-1,0-1 1,0 1-1,0 0 1,0 0-1,-1-1 1,1 2 0,-1-1-1,1 0 1,-1 0-1,1 1 1,-1 0-1,0-1 1,0 1-1,0 0 1,0 0-1,-3 0 1,-7-2-4,1 0-1,-1 2 1,0-1-1,1 1 1,-25 2 0,34-1 5,1 1 1,0-1 0,-1 0-1,1 1 1,0 0 0,-1-1-1,1 1 1,0 0 0,0 0-1,0 0 1,0 0 0,0 1-1,0-1 1,0 1 0,0-1-1,1 1 1,-1 0 0,-2 2-1,2 0-4,-1 0 1,1 0-1,0 0 0,0 0 0,1 1 0,-1-1 0,1 1 0,-2 8 1,2 4-14,-1 1 1,2-1-1,4 35 1,-3-42 13,1 1 1,1-1 0,0 0-1,0 0 1,1 0 0,0 0 0,10 16-1,5 3-144,23 28 0,9 14-492,-39-46-1470,-9-7-2384,-3-5-3753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6739,'0'0'8145,"0"2"-7841,-8 153 2364,8 78-1529,0-231-1188,0 0 1,0 0-1,0 0 0,0 0 0,1 0 0,-1 0 0,0 0 0,1 0 0,0-1 0,-1 1 0,1 0 0,0 0 0,0-1 0,0 1 0,0 0 1,0-1-1,0 1 0,1-1 0,-1 1 0,0-1 0,1 0 0,-1 0 0,1 1 0,-1-1 0,1 0 0,0 0 0,0-1 0,-1 1 0,1 0 1,3 0-1,2 1-575,-1-1 0,1 0 0,0-1 0,0 0 1,0 0-1,0 0 0,9-2 0,-14 2 185,0-1 0,0 1 0,0 0-1,0-1 1,-1 0 0,1 1 0,0-1 0,0 0-1,-1 0 1,4-2 0,10-18-6658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6323,'0'0'10117,"155"-28"-10117,-107 28-369,-5 0-2064,-1 0-2097,-2 0-2209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5987,'0'0'4210,"-25"-2"-1817,-80-2-881,102 4-1425,-1 0-1,0 0 1,1 1-1,-1 0 1,0 0-1,1 0 1,-1 0-1,1 0 1,-1 1-1,1-1 1,0 1-1,0 0 1,-1 0-1,1 0 1,1 0-1,-1 1 1,0-1-1,-3 5 0,3-2 68,-1 1-1,1-1 1,0 1-1,0 0 1,1 0-1,0 0 1,-2 7-1,2-6-52,0 1 0,0 0 0,1 0 0,0 0-1,1-1 1,-1 1 0,2 0 0,-1 0 0,2 10 0,-1-14-88,0-1 0,0 1 0,1 0 0,-1-1 0,1 0 0,-1 1 0,1-1 0,0 0 0,1 0 0,-1 0 1,0 0-1,1 0 0,0 0 0,-1-1 0,1 1 0,0-1 0,1 0 0,-1 0 0,0 0 0,6 3 0,1-2 25,0 0-1,0 0 0,1-1 1,-1 0-1,0-1 0,1 0 1,12 0-1,-21-2-32,1 1 0,0-1 0,0 0 0,-1 1 0,1-1 0,0 0 0,-1-1 0,1 1 0,-1 0 0,1-1 0,-1 1 0,0-1 0,0 0 0,0 0 0,0 0 0,0 0 0,0 0 0,0 0 0,-1 0 0,1-1 0,-1 1 0,1-1 0,-1 1 0,0-1 0,0 1 0,1-5 0,1-3 166,0 0 0,0-1 0,-1 1 0,-1 0 0,1-21 0,-2 30 266,0 9-106,1 11-353,0 0 0,1-1 0,6 27-1,10 5-2098,-15-43 806,0-1 0,1 1 0,0-1 0,9 10 0,3 0-5310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33 203 1649,'0'0'15887,"-3"-3"-15674,2 2-198,1 1-1,-1-1 0,1 1 0,0-1 0,-1 1 0,1 0 0,-1-1 0,1 1 0,0 0 0,-1-1 1,1 1-1,-1 0 0,1 0 0,-1-1 0,0 1 0,1 0 0,-1 0 0,1 0 0,-1 0 1,1 0-1,-1 0 0,1 0 0,-1 0 0,0 0 0,1 0 0,-1 0 0,1 0 0,-1 0 0,1 0 1,-1 0-1,1 1 0,-1-1 0,0 0 0,0 2 41,0-1 0,0 0 0,0 1 0,0-1 0,1 0 0,-1 1 0,1-1 0,-1 1 0,1-1 0,-1 1 0,1-1 0,-1 3 0,0 14 595,0 33 1,1-36-497,17-13 219,-9-3-300,0 0 0,-1-1 0,1 0-1,-1 0 1,1 0 0,-1-1 0,0 0 0,0 0-1,0-1 1,-1 0 0,9-6 0,-6 4-13,1 0 1,1 0 0,-1 1-1,14-4 1,-24 8-72,1 1 0,0 0 1,-1 0-1,1 0 0,0 0 1,-1 0-1,1 0 0,0 1 0,-1-1 1,1 0-1,0 0 0,-1 0 1,1 1-1,0-1 0,-1 0 1,1 1-1,-1-1 0,1 0 0,-1 1 1,1-1-1,-1 1 0,1-1 1,-1 1-1,1-1 0,-1 1 1,1-1-1,-1 1 0,0-1 1,1 1-1,-1 0 0,10 24-2,-7-16-8,1 1 1,1-1 0,0 0 0,0 0 0,1 0-1,0 0 1,1-1 0,0 0 0,0 0 0,0-1-1,10 8 1,-11-11-130,1 0 0,-1 0 0,1 0 0,-1-1 0,1 0 0,0 0 0,0-1 0,0 0 0,1 0 0,-1 0 0,0-1 0,1 0 0,-1-1 0,1 0 0,8-1 0,-14 1 124,-1 0 1,1 0-1,0-1 1,0 1-1,-1-1 1,1 0-1,0 1 1,-1-1-1,1 0 1,-1 0-1,1 0 1,-1 0-1,1 0 1,-1 0-1,0-1 1,0 1 0,2-3-1,0 1 14,-1-1 0,0 0 1,0 0-1,0 0 0,0 0 0,-1 0 0,1-5 1,1-7 35,0-1 0,0-31 0,-3 48-26,-7-251 1157,7 244-806,-1-6 521,1 12-859,0 1 1,0 0-1,0 0 0,0-1 1,0 1-1,0 0 0,-1 0 1,1-1-1,0 1 0,0 0 1,0 0-1,0 0 0,0-1 0,-1 1 1,1 0-1,0 0 0,0 0 1,0 0-1,-1-1 0,1 1 1,0 0-1,0 0 0,-1 0 1,1 0-1,0 0 0,0 0 0,0 0 1,-1 0-1,1 0 0,0 0 1,-1 0-1,1 0 0,0 0 1,0 0-1,-1 0 0,1 0 1,0 0-1,0 0 0,-1 0 0,1 0 1,0 0-1,-5 7-83,-2 36 119,1-1-1,2 1 1,2 73 0,3-107-69,1-1 1,-1 1 0,1-1-1,0 0 1,1 0-1,0 0 1,0 0 0,9 13-1,-6-10-1444,-1 0 0,7 22-1,-10-23-2969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9188,'0'0'6675,"184"-9"-6114,-96 9-529,-10 0-64,-11 0-2978,-14 0-5410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6947,'0'0'8919,"0"3"-8562,0 312 2558,0-210-4525,0 0-3816,0-77-545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2081,'0'0'13585,"15"-13"-12254,48-36-525,-60 47-779,-1 0 0,1 1 0,-1-1 1,1 1-1,0-1 0,0 1 0,-1 0 1,1 0-1,0 1 0,0-1 0,0 0 0,0 1 1,0 0-1,0 0 0,0 0 0,0 0 0,0 0 1,0 1-1,0-1 0,0 1 0,0 0 1,0-1-1,-1 1 0,1 1 0,0-1 0,0 0 1,-1 1-1,1-1 0,-1 1 0,3 2 0,1 2 4,-1 0-1,1 0 0,-2 1 0,1-1 0,-1 1 0,1 0 1,-2 0-1,5 12 0,0 2-15,-2 0 0,0 1 0,-1 0 0,-2 0 1,0 1-1,-1-1 0,-1 0 0,-2 26 0,0-47-10,1 0 0,-1 0 1,1 0-1,-1 0 0,1 0 0,-1 0 0,0 0 0,1 0 0,-1 0 1,0 0-1,0-1 0,0 1 0,0 0 0,0-1 0,1 1 1,-1 0-1,0-1 0,0 1 0,-1-1 0,1 0 0,0 1 0,0-1 1,0 0-1,0 1 0,0-1 0,0 0 0,0 0 0,-2 0 1,2 0 11,0 0 1,0 0-1,0 0 1,0 1-1,0-1 1,0 0-1,0 0 1,0-1 0,0 1-1,0 0 1,0 0-1,0 0 1,0-1-1,0 1 1,0-1-1,0 1 1,0-1-1,0 1 1,0-1 0,0 1-1,0-1 1,1 0-1,-1 1 1,0-1-1,0 0 1,1 0-1,-1 1 1,1-1 0,-1 0-1,0-2 1,0-4-2,1 0 0,0-1-1,0 1 1,1 0 0,0 0 0,0 0 0,1-1 0,-1 1 0,2 1 0,-1-1 0,1 0 0,0 0-1,0 1 1,1 0 0,0 0 0,0 0 0,0 0 0,1 0 0,0 1 0,10-9 0,0 1-34,0 1 0,1 1 1,1 0-1,-1 1 1,2 0-1,29-11 0,-36 17-11,-1 1 0,1-1-1,0 2 1,0-1 0,0 1-1,0 1 1,15 0 0,-26 5-30,13 164 241,1 8-2821,-14-148-1083,0-7-2112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7459,'0'0'7668,"22"10"-7652,-1 28 432,6 3 80,2-3-320,3 1-15,3-3-177,-3-7-16,-3-3-225,-5-4-1663,3-8-1410,-3-9-624,3-5-1728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 4178,'0'0'12502,"-67"-2"-12358,29 23-16,1 11-128,5 1-128,5 8-2097,3-2-3650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 1585,'0'0'13283,"-7"-2"-11917,-12-4-499,19 6-851,0 0 0,0 0 0,0 0 0,0-1 0,0 1 0,0 0 0,0 0 0,0 0 0,0 0 0,0 0 0,0 0 0,0 0 0,0 0 0,0 0 0,0 0 0,0 0 0,0 0 0,0 0 0,0 0 0,0-1 0,0 1 0,0 0 0,0 0 0,0 0 0,0 0 0,0 0 0,0 0 0,0 0 0,0 0 0,0 0 0,0 0-1,0 0 1,0-1 0,0 1 0,0 0 0,0 0 0,0 0 0,0 0 0,0 0 0,0 0 0,0 0 0,0 0 0,0 0 0,0 0 0,-1 0 0,1 0 0,0 0 0,0 0 0,0 0 0,0 0 0,0 0 0,0 0 0,0 0 0,0 0 0,0 0 0,0 0 0,0 0 0,0 0 0,-1 0 0,1 0 0,35-1 1176,-11 1-1443,270 0 437,-386 0-575,90 4 402,1 0 1,0 0-1,1 0 0,-1 0 1,1 0-1,-1 0 0,2 4 1,-2-5 18,0 12 53,0 1 0,1 0 0,1-1 0,0 1 0,1-1 0,1 1 0,0-1 0,7 19 0,-6-22-53,0 1 0,0-1-1,-2 1 1,1 0 0,0 17 0,-3 66 53,-1-47-241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5891,'0'0'5984,"28"-1"-5733,10 0-150,45 3 0,-79-2-93,1 1-1,-1 0 1,1 0-1,-1 0 1,0 0-1,0 1 0,0 0 1,1 0-1,-2 0 1,1 0-1,0 0 1,0 1-1,-1 0 1,1 0-1,-1 0 0,0 0 1,0 0-1,0 1 1,0-1-1,-1 1 1,4 6-1,0-1-3,-1-2 33,-1 1-1,1 0 0,-1 0 1,-1 0-1,1 0 0,-1 0 1,-1 1-1,0-1 1,0 1-1,-1 0 0,0 0 1,0 0-1,-1 0 0,0-1 1,-2 18-1,1-25 15,0 1 1,1-1-1,-1 0 1,0 1-1,0-1 1,0 0-1,0 0 1,0 1-1,0-1 0,0 0 1,-1 0-1,1 0 1,0 0-1,-1 0 1,1-1-1,0 1 1,-1 0-1,1-1 0,-1 1 1,1-1-1,-1 1 1,0-1-1,1 1 1,-1-1-1,1 0 1,-3 0-1,-4 0 241,0 1-1,0-1 1,-15-3 0,21 3-244,0-1 0,1 1 0,-1-1 0,1 1-1,-1-1 1,1 0 0,-1 0 0,1 0 0,-1 0 0,1 0 0,0 0 0,0 0 0,-1 0 0,1 0 0,0-1 0,0 1 0,0 0 0,0-1 0,0 1-1,1-1 1,-1 1 0,0-1 0,1 1 0,-1-1 0,1 0 0,-1 1 0,1-1 0,0 0 0,0 1 0,0-1 0,0 0 0,0-2 0,0-1-3,0 1 1,1-1-1,0 0 1,0 0 0,0 0-1,0 1 1,1-1 0,-1 1-1,1-1 1,5-7-1,0 3-15,1 0 0,0 0-1,0 1 1,1 0-1,0 1 1,19-13-1,68-32 62,-83 45-79,21-11 76,1 2 0,0 1 0,57-15 0,-91 30-84,-1-1-1,1 1 1,-1 0-1,1 0 1,-1 0-1,1 0 1,-1 0-1,0 0 1,1 0-1,-1 0 1,1 0-1,-1 0 1,1 0-1,-1 0 1,1 0-1,-1 0 1,1 0-1,-1 0 1,1 1-1,-1-1 1,1 0-1,-1 0 1,1 1-1,-1-1 1,0 0-1,1 0 1,-1 1-1,0-1 1,1 1-1,-1-1 1,0 0-1,1 1 1,-1-1-1,0 1 1,0-1-1,1 0 1,-1 1-1,0 0 1,0 20-150,-1-10 184,1 36-34,2 70 177,-1-108-167,1 1 1,1-1-1,0 0 1,0 0-1,1 0 1,0 0-1,0 0 1,1-1-1,0 0 1,0 0-1,10 11 1,-3-6 8,0 0 0,1-1 0,0-1 0,1 0 0,21 14 0,-28-22-16,-1 0 0,0 0 0,1 0 0,0-1 0,0 0 1,12 2-1,-15-3-1,0-1 0,-1 1 1,1-1-1,0 0 1,-1 0-1,1-1 0,-1 1 1,1-1-1,0 0 0,-1 1 1,0-2-1,1 1 1,-1 0-1,1-1 0,4-2 1,-2-2 16,0 0 0,0 0 0,0-1-1,-1 1 1,0-1 0,0 0 0,-1-1 0,0 1 0,4-10 0,3-10 40,11-39 0,-17 46 449,-1 1 0,-1-1 0,1-25 0,-5 92-653,0-10-811,5 52-1,-3-81 312,1-1-1,0 1 0,1 0 1,0-1-1,0 0 0,0 1 1,1-1-1,0-1 1,9 13-1,17 18-5409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 6435,'0'0'8468,"27"-12"-8052,86-34-96,-108 43-284,1 1 0,-1 1-1,1-1 1,0 1 0,-1 0-1,1 0 1,0 0 0,8 1-1,0 0 130,-13 0-136,-1-1 1,1 1-1,0 0 0,0 0 1,0-1-1,-1 1 1,1 0-1,0-1 0,-1 1 1,1-1-1,0 1 1,-1-1-1,1 1 0,0-1 1,-1 0-1,1 1 1,-1-1-1,1 0 0,-1 1 1,0-1-1,1 0 1,-1 0-1,0 1 0,1-1 1,-1 0-1,0 0 1,0 0-1,0 1 1,0-1-1,1-2 0,-2-30 731,1 21-727,0 6 12,-1 0 0,1 0 0,-1 0 0,0 0 0,0 0 0,0 0 0,-1 1 0,0-1 0,0 0 0,-1 1-1,0-1 1,1 1 0,-6-6 0,5 7-20,0 1 0,0 0 0,0 0 0,0 1-1,-1-1 1,1 1 0,-1-1 0,1 1 0,-1 0 0,0 1 0,0-1-1,0 0 1,0 1 0,0 0 0,0 0 0,-1 0 0,1 1 0,0 0-1,-6-1 1,7 2-18,0-1 0,1 0 0,-1 0 1,1 1-1,-1 0 0,1-1 0,-1 1 0,1 0 0,0 0 0,-1 0 0,1 1 0,0-1 0,0 0 0,0 1 0,0 0 0,0-1 0,0 1 0,0 0 0,0 0 0,1 0 0,-1 0 0,1 0 0,0 1 1,-1-1-1,1 0 0,0 0 0,0 1 0,1-1 0,-1 1 0,-1 4 0,0 4 19,0 1-1,1 0 1,0-1 0,1 1 0,2 18 0,-1-21-21,1-1 0,0 1 0,1-1 1,-1 0-1,2 1 0,-1-2 0,1 1 0,0 0 1,1-1-1,0 0 0,0 0 0,0 0 0,1 0 1,0-1-1,8 6 0,2 2-368,1-1-1,1-1 1,0 0 0,0-2-1,22 10 1,-19-11-1823,38 11-1,38 0-6942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37 386 304,'0'0'8759,"-6"-12"-7217,-17-42-195,15 35 976,9 23 200,0 12-2575,0-5 187,0 1 1,0 0-1,1 0 0,1-1 0,0 0 0,6 17 0,35 63 1294,-15-33-698,41 97 704,-70-154-1361,1-1 1,-1 1-1,1 0 0,-1-1 1,1 1-1,-1-1 0,1 1 1,-1-1-1,1 1 0,-1-1 1,1 1-1,-1-1 0,1 0 1,0 1-1,-1-1 0,1 0 1,0 0-1,-1 1 0,1-1 1,0 0-1,0 0 1,-1 0-1,1 0 0,0 0 1,0 0-1,-1 0 0,1 0 1,0 0-1,-1 0 0,1 0 1,0 0-1,0-1 0,-1 1 1,1 0-1,0-1 0,-1 1 1,1 0-1,-1-1 0,1 1 1,0-1-1,-1 1 0,1 0 1,0-2-1,120-85 897,257-125-468,17 34-540,-94 43 73,-243 108-22,82-53 1,-136 76-2530,-8 2 793,-14 3-744,9-1 781,-13 0-4382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5491,'0'0'5866,"0"22"-5148,0 133 1003,0-140-1526,-5 117 1181,4-129-1870,1 6 1128,24-5-12571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0 5939,'0'0'8340,"15"3"-7780,-10-2-525,1 0-1,-1 0 1,1 1 0,-1 0 0,1 0 0,-1 0-1,0 0 1,0 1 0,0 0 0,0 0 0,-1 0-1,1 1 1,-1-1 0,0 1 0,0 0-1,0 0 1,0 1 0,-1-1 0,1 1 0,-1 0-1,-1 0 1,1 0 0,2 6 0,13 33 290,-2 0 0,-2 1 0,-3 1 0,-1 0 1,-2 1-1,-2 0 0,0 61 0,-6-100-281,0 1-1,-1-1 1,1 0-1,-2 0 1,1 1 0,-5 11-1,4-15-27,-1 0-1,0 0 1,0 0 0,0 0-1,-1 0 1,1 0 0,-1-1-1,0 0 1,-9 8 0,-5 2 20,-1-2 1,0 0 0,0 0 0,-2-2-1,1-1 1,-23 8 0,-134 33-59,143-42-99,-117 26-5102,106-28-882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5827,'0'0'6563,"19"-13"-6182,-4 2-286,0 2 0,0 0-1,21-9 1,-35 18-89,1-1-1,0 1 1,0-1 0,0 1-1,0 0 1,0 0 0,0 0-1,1 0 1,-1 0 0,0 0 0,0 1-1,0-1 1,-1 1 0,1-1-1,0 1 1,0 0 0,0 0-1,0-1 1,0 1 0,-1 1-1,1-1 1,0 0 0,1 2-1,2 2 11,0 0 0,-1 0 0,0 1 0,7 10 0,-6-8 11,3 4-2,-1 1-1,0-1 1,-1 1 0,0 1 0,-1-1-1,-1 1 1,0 0 0,-1 0 0,0 1 0,-1-1-1,-1 0 1,0 1 0,-2 18 0,1-31 5,-1 1 0,0 0 0,0 0 1,0-1-1,0 1 0,0-1 0,0 1 1,-1-1-1,1 1 0,-1-1 0,0 0 1,0 0-1,0 0 0,0 0 0,0 0 1,0 0-1,0 0 0,-1-1 0,1 1 1,-1-1-1,-4 2 0,-6 3 293,-1-1-1,0-1 0,-15 4 1,16-5-56,-30 7 2030,28-10 1726,55 11-3974,0-3 0,80 8-1,84-10-4414,-199-6 3608,-3 0 310,0 0 1,-1 0 0,1 0 0,-1 0-1,1 0 1,-1 0 0,1 0-1,0 0 1,-1-1 0,1 1-1,-1-1 1,1 1 0,-1-1-1,0 0 1,1 1 0,-1-1 0,2-1-1,4-13-7683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1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 7812,'0'0'8243,"179"52"-6994,-136 37-481,-8 25 161,-22 13-177,-13 5-576,-16-2 112,-51-12-240,-26-17 0,-9-12-96,3-12-784,16-9-2242,16-15-3120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7860,'0'0'8788,"0"-34"-11766,0 54-2544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4674,'0'0'9925,"6"-12"-8775,-2 3-951,-2 5-141,-1 1-1,1-1 1,0 0 0,0 0-1,0 1 1,0-1 0,1 1-1,-1 0 1,1-1 0,0 1-1,0 0 1,0 1 0,1-1-1,-1 1 1,0-1 0,1 1-1,0 0 1,-1 0 0,9-2-1,10 0 43,0 2 1,0 1-1,0 0 0,25 4 1,-41-3-101,-1 0 1,1 1-1,-1 0 1,1 0-1,-1 1 1,1 0-1,-1-1 1,0 2 0,0-1-1,0 1 1,0-1-1,0 2 1,-1-1-1,1 0 1,-1 1-1,0 0 1,0 0-1,0 0 1,-1 0-1,1 1 1,-1-1 0,0 1-1,0 0 1,2 5-1,0 4 1,0 0 0,0 0 1,-2 0-1,0 1 0,0-1 0,-1 1 0,-1 0 1,-1 15-1,0-23 16,0 0 0,-1 1 0,0-1 0,-1 0 0,1 0-1,-2 0 1,1 0 0,-1 0 0,0 0 0,0-1 0,0 1 0,-1-1 0,0 0 0,0 0 0,-1-1 0,0 1 0,-7 6 0,-8 5 117,-1-1 0,0-2 0,-38 21-1,-20 13 1036,49-28 2352,128-21-3301,149 5-18,-192 6-546,-25-2-2441,0-5-5102,-11-3-1955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5539,'0'0'8041,"19"-10"-7751,2-1-227,40-14 0,-58 24-56,0 0-1,1 1 1,-1-1 0,0 1 0,1 0 0,-1 0-1,0 0 1,1 1 0,-1-1 0,0 1 0,1 0-1,-1 0 1,0 0 0,0 0 0,0 0 0,0 1-1,0-1 1,0 1 0,0 0 0,0 0 0,-1 0-1,1 0 1,0 0 0,-1 1 0,0-1 0,4 6 0,-4-5 3,3 2-3,-1 1 0,0-1-1,0 1 1,0 0-1,-1 1 1,0-1-1,0 0 1,0 1-1,-1 0 1,2 11-1,-1-1 20,-1 0 0,-1 1 0,-1 20 1,-1-31 9,0 0 1,0 0 0,-1 0 0,0 0 0,0 0 0,0 0 0,-1-1 0,0 1 0,0-1-1,-1 0 1,0 0 0,0 0 0,0 0 0,-8 7 0,2-2 208,-2-1 0,1-1 1,-1 1-1,0-2 0,-26 14 1,33-20-842,4-2 828,1 0 1,0 0 0,-1 0 0,1 0 0,-1 1 0,1-1 0,-1 0-1,1 0 1,0 0 0,-1 0 0,1 1 0,0-1 0,-1 0-1,1 0 1,-1 1 0,1-1 0,0 0 0,0 1 0,-1-1 0,1 0-1,0 1 1,0-1 0,-1 0 0,1 1 0,0-1 0,0 0 0,0 1-1,-1-1 1,1 1 0,0 0-241,0-1-64,-2 0 1281,1 0-1177,-9 0 168,-13 0-141,16 0-110,9-1 21,268-21-18,-161 11 35,-108 11 15,-1 1 0,1-1-1,-1-1 1,1 1 0,0 0 0,-1 0-1,1 0 1,-1 0 0,1 0 0,-1 0-1,1-1 1,-1 1 0,1 0 0,0 0-1,-1-1 1,1 1 0,-1 0 0,0-1-1,1 1 1,-1-1 0,1 1 0,-1 0-1,0-1 1,1 1 0,-1-1 0,0 1-1,1-1 1,-1 1 0,0-1 0,0 1-1,1-1 1,-1 0 0,0 1 0,0-2-1,-16 2-966,-38 0-8829,33 0 3684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5795,'0'0'6549,"6"9"-6143,-1 0-276,-1 0-1,0 0 1,0 1 0,0-1-1,-1 1 1,-1 0 0,3 19 0,0 26 1138,-4 1 0,-5 62 0,4-117-1231,0 0 42,0 1 0,0-1-1,0 1 1,0-1 0,0 0 0,-1 1 0,1-1 0,-1 1 0,1-1 0,-1 0 0,0 1 0,1-1 0,-1 0 0,0 0-1,-1 3 1,1-3 338,1-10 890,1-1-1194,0 0 0,1 0 0,0 0 0,0 0 0,1 1 0,1-1 0,-1 1 0,2 0 0,5-11 0,7-7-97,32-41 1,-41 58-25,0 1 1,0 0-1,1 0 1,0 1-1,1 0 1,0 1 0,0 0-1,1 0 1,-1 1-1,1 1 1,1 0-1,-1 0 1,1 1-1,0 1 1,0 0-1,0 0 1,0 1-1,0 1 1,0 0-1,16 1 1,-26 0 3,0 1 0,0-1 0,0 0 0,0 1-1,0 0 1,0-1 0,0 1 0,-1 0 0,1 0 0,0 0 0,0 0 0,-1 0 0,1 0 0,-1 1 0,1-1 0,-1 0 0,0 1 0,1-1 0,-1 1 0,0 0 0,0-1 0,0 1 0,0 0 0,0 0 0,0 0 0,-1-1 0,1 1 0,-1 0 0,1 3 0,2 8-16,-1 1 1,0-1-1,0 18 0,-2-22 3,2 193-2340,-3-113-1838,1-9-2109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4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6307,'0'0'10373,"21"-3"-9589,14 3-208,5 0-320,3 0-48,0 0-208,-1 0-16,-4 0-544,-11 0-1649,-9 0-1521,-15 10-2720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7043,'0'0'9461,"83"34"-8165,-33-32-944,4 1-144,10-3-208,8 0-640,6 0-2369,2-10-3986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5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4402,'0'0'6016,"-23"18"-5400,-72 66-231,90-78-279,-1 1 1,1 0-1,0 0 1,0 0-1,1 0 1,0 1-1,0 0 1,1-1 0,-1 1-1,2 1 1,-1-1-1,-1 17 1,1-9 76,-3 15 77,3 0-1,0 1 0,2 0 1,3 35-1,-1-58-228,0 0 1,1-1-1,-1 1 1,2-1 0,-1 1-1,1-1 1,0 0-1,1 0 1,0 0-1,0 0 1,10 11-1,-6-9-4,0-1 1,1 0-1,0 0 0,1-1 0,0-1 0,0 1 0,17 8 0,-4-5 60,0-1-1,0-1 0,1-1 1,1-1-1,-1-1 0,1-2 0,41 4 1,-59-8-72,12 2 299,1-2-1,27-2 0,-42 2-213,0-1 0,1 0 0,-1-1 0,0 1 0,0-1 0,0 0 0,0 0 0,0 0 0,-1-1 0,1 0 0,-1 0 1,0 0-1,7-6 0,-2-2 4,0 0 1,0-1 0,-1 0 0,0 0 0,-1-1 0,-1 0 0,0 0 0,-1-1 0,0 1 0,-1-1 0,-1 0 0,0-1 0,-1 1 0,0 0 0,-1-1 0,-1 1-1,-3-28 1,2 34-62,-1-1-1,0 1 0,0 0 0,-1 0 0,0 0 0,-1 0 0,0 0 1,0 0-1,0 1 0,-1 0 0,0 0 0,-9-9 0,-8-6 21,-1 1-1,-28-20 0,41 34-50,-13-11 64,-1 1 0,0 1-1,-2 2 1,-33-16 0,41 24-351,1 0 0,-35-7 0,36 10-855,0 2 1,-1-1-1,-26 3 0,10 3-3949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5491,'0'0'9628,"-9"2"-8897,4 0-686,1 0-1,0 0 1,0 1-1,0-1 1,0 1 0,1-1-1,-1 1 1,1 0-1,-1 1 1,1-1 0,0 1-1,0-1 1,1 1 0,-1 0-1,1 0 1,-3 5-1,-5 13 191,2 0 0,-8 27 0,3-9 180,6-19-197,-76 249 1818,73-230-1897,2 2 1,2-1-1,2 1 0,1 70 1,3-102-130,1-1 0,0 0 1,0 0-1,1 0 0,0 0 0,0 0 1,1 0-1,0 0 0,1-1 0,0 1 1,0-1-1,0 0 0,1 0 0,1-1 1,-1 0-1,1 0 0,1 0 0,6 6 1,6 3-78,1-1 0,1-1 0,0-1 0,1-1 0,0-1 0,1-1 0,29 10 0,-14-9-1173,38 7-1,36-2-4808,-11-14-5487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78 3698,'0'0'12061,"28"-14"-11546,88-42-275,-113 55-227,0 0 0,-1 0-1,1 0 1,0 0 0,0 0-1,0 1 1,0-1 0,0 1-1,0 0 1,0 0 0,0 0-1,0 0 1,0 0 0,0 1-1,0-1 1,5 3 0,-6-2-3,0 1 0,0-1 0,0 1 0,0 0 0,0-1 0,0 1 1,0 0-1,-1 0 0,1 1 0,-1-1 0,2 3 0,1 1-5,0 2-1,1 0 0,-2 1 1,1-1-1,-1 1 1,-1 0-1,0-1 0,0 1 1,0 0-1,-1 0 1,-1 1-1,0 15 0,0-15 3,-1 0 0,-1-1-1,1 1 1,-1 0-1,-1-1 1,0 1 0,0-1-1,-1 0 1,0 0 0,-9 13-1,-2-3 17,-1-2 0,0 0 0,-2-1 0,0 0 0,0-2 0,-32 19 0,5-3 280,42-27-222,2-3-26,-1 1 0,0 0 0,1 0 0,-1 0 0,1 1 0,-1-1 1,1 0-1,0 1 0,-1-1 0,1 0 0,0 1 0,0-1 0,0 1 0,0 0 1,0-1-1,1 1 0,-1 0 0,0 0 0,1-1 0,-1 4 0,1-5-31,1 1-1,-1-1 0,1 1 1,-1-1-1,1 1 1,0 0-1,-1-1 1,1 0-1,0 1 0,-1-1 1,1 1-1,0-1 1,-1 0-1,1 0 1,0 1-1,0-1 0,-1 0 1,1 0-1,0 0 1,0 0-1,0 0 1,-1 0-1,1 0 0,0 0 1,0 0-1,0 0 1,5 0 144,374 7 2397,-273-7-3105,-106 0 211,1 0 1,-1 0 0,0 0 0,0 0 0,0 0 0,0 0-1,0-1 1,1 1 0,-1 0 0,0-1 0,0 1 0,0-1 0,0 1-1,0-1 1,0 1 0,0-1 0,1-1 0,13-13-6278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5891,'0'0'7747,"1"20"-7576,13 133 747,-3 10 1902,-11-162-2359,-3-23 75,1 0-1,0-1 0,2 1 1,4-43-1,-3 58-542,1 0 1,0 0-1,0 0 0,1 1 1,-1-1-1,2 0 1,-1 1-1,1 0 0,0 0 1,0 0-1,0 0 0,1 1 1,0-1-1,0 1 0,0 0 1,1 1-1,0-1 0,11-5 1,-10 6-6,1 1 0,-1 0 1,1 0-1,0 1 1,0 0-1,0 0 0,0 1 1,0 0-1,1 0 0,13 1 1,-18 1 3,1 0 0,-1 0 0,0 0 1,0 1-1,1-1 0,-1 1 0,0 0 0,0 0 1,-1 0-1,1 1 0,0-1 0,-1 1 1,1 0-1,-1 0 0,0 0 0,0 1 0,0-1 1,0 1-1,3 5 0,3 6-98,0-1 0,-1 2 1,11 29-1,-14-29-517,0 0 1,2 21 0,-4-17-2223,0 30 1,-3-25-1977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7155,'0'0'10069,"139"111"-9269,-120-31-79,-11 4-81,-6 5-288,-2-3 48,0-4-384,-13-5-32,-6-5-160,3-7-2929,6-7-3586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6947,'0'0'9847,"1"27"-8779,0-1-793,4 159 1298,-13-28-999,1 21-417,6-174-269,1 0 1,0 0-1,0 0 0,1 0 0,-1 0 0,1 0 0,0 0 0,0 0 0,0 0 0,0 0 1,1-1-1,0 1 0,-1 0 0,1-1 0,1 1 0,-1-1 0,0 0 0,1 0 0,0 0 0,-1 0 1,1 0-1,0-1 0,1 1 0,-1-1 0,0 0 0,1 0 0,-1 0 0,1 0 0,0-1 1,0 1-1,-1-1 0,1 0 0,5 1 0,28 1-4325,5-2-2993</inkml:trace>
  <inkml:trace contextRef="#ctx0" brushRef="#br0" timeOffset="1">38 400 7411,'0'0'8412,"25"-2"-8025,-8 2-372,159-6 87,-148 7-56,50-3-17,-69 1-12,0 0 1,0 0 0,0-1-1,0-1 1,-1 1-1,11-5 1,-18 6 114,0 1 0,0-1 0,0 1 0,0 0 0,-1-1-1,1 1 1,0-1 0,0 0 0,0 1 0,-1-1 0,1 0 0,0 1 0,-1-1 0,1 0 0,-1 0 0,1 1 0,-1-1 0,1 0 0,-1 0 0,0 0-1,1 0 1,-1 0 0,0 0 0,1 0 0,-1 0 0,0 1 0,0-1 0,0 0 0,0 0 0,0-2 0,0 3 191,2 20-350,38 236-1400,-37-228-4488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29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78 212 2161,'0'0'7878,"-15"0"-5874,-6 0-2327,-20 0 8654,70 1-7845,129 5-397,80 2 57,-166-8 41,-71-1-177,0 1 0,1 0 0,-1 0 0,0-1 0,1 1 1,-1 0-1,0-1 0,1 0 0,-1 1 0,0-1 0,0 0 0,0 1 0,1-1 0,-1 0 0,0 0 1,0 0-1,0 0 0,0 0 0,-1 0 0,1 0 0,0 0 0,0-1 0,-1 1 0,1 0 0,0 0 1,-1-1-1,0 1 0,1 0 0,-1-1 0,0 1 0,1-1 0,-1 1 0,0-2 0,1-8 31,0 0 0,-1 0 0,-2-15 0,1 7-68,0 8 77,-1 1 0,0-1 0,0 1 0,-1 0 0,0 0-1,-1 0 1,0 0 0,-1 0 0,-9-13 0,14 22 345,1 6-400,0 0-1,0-1 1,1 1-1,0 0 1,0-1 0,0 0-1,0 1 1,1-1 0,-1 0-1,1 0 1,5 5 0,5 9 10,-6-6 6,-1 1 0,0 0-1,-1 0 1,0 1 0,-1-1-1,-1 1 1,0 0 0,-1 0-1,0 0 1,-1 0 0,-2 17-1,1-24-50,0 0 0,-1-1 0,0 1-1,-1 0 1,0-1 0,0 1 0,0-1 0,0 1-1,-1-1 1,0 0 0,-1 0 0,-6 9 0,3-6-710,0-1 0,-1 0 0,0 0 1,0-1-1,0 0 0,-1-1 1,-10 7-1,-24 6-7272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15 3185,'0'0'8588,"8"0"-6243,71 1-1507,9 0-179,140-15 0,-352 12 675,-297 11-1163,393-7 173,27-1-125,5-1 58,134 1 401,167-3-1,-300 2-643,5 0 48,-1 0 1,1-1-1,-1 0 1,1 0-1,-1-1 1,13-4-1,-53 40-6866,9-10-598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3666,'0'0'9633,"3"-4"-8979,-1 0-554,7-7 143,-6 12-126,-2 10 15,-1 293 4446,1-303-4539,-1 0 0,0 0 0,1 0 0,-1 0 0,0 0 0,1 0 0,-1-1 0,1 1 0,0 0 0,-1 0 0,1-1 0,-1 1 0,1 0 0,0-1 0,0 1 0,-1-1 0,1 1 0,0-1 0,0 1 0,0-1 0,0 1 0,0-1 0,-1 0 0,1 1 0,0-1 0,0 0 0,0 0 0,0 0 0,0 0 0,0 0 0,0 0 0,1 0 0,43 0 1042,-30-1-887,330 1 155,-341 0-350,0 0 0,1 0 0,-1 0 0,0-1 0,1 1-1,-1-1 1,0 0 0,7-3 0,-9 3 6,-1 0 0,1 0 0,-1-1 0,1 1 0,-1 0 0,1-1-1,-1 0 1,0 1 0,1-1 0,-1 0 0,0 0 0,0 1 0,-1-1 0,1 0 0,0 0 0,0 0-1,-1 0 1,1 0 0,-1-4 0,2-11 18,0 0 0,-2-23 0,-1 19 44,1 20-8,0 8 58,11 147-114,-1-22-283,-9-126 173,-1 3-626,0 0 0,0 0-1,0 1 1,-1-1 0,-4 17 0,-13 10-5601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301 185 784,'0'0'11101,"11"-18"-9524,33-58-222,-42 74-1297,-1 0-1,-1 1 0,1-1 0,0 0 0,0 0 0,-1 0 0,1 0 0,-1 1 0,1-1 0,-1 0 1,0 0-1,0 0 0,0 0 0,0 0 0,0 0 0,0 0 0,-1 0 0,0-3 0,0 3-6,0 0 1,0 1-1,0 0 0,-1-1 0,1 1 0,0 0 0,-1 0 0,1-1 0,-1 1 1,1 0-1,-1 1 0,-2-2 0,-1-1 99,-4-2-28,0 0 1,-1 1-1,1 0 0,-1 1 1,0 0-1,0 1 0,0 0 0,0 0 1,0 1-1,-1 1 0,1 0 1,0 0-1,-16 2 0,17 0-113,1-1 0,-1 1 0,1 1 0,-1-1 0,1 2 0,0-1-1,0 1 1,0 0 0,1 1 0,-1-1 0,1 2 0,0-1 0,0 1-1,1 0 1,-11 12 0,11-8-10,0-1-1,1 1 0,0 1 1,0-1-1,1 1 0,0 0 1,1 0-1,0 0 0,1 0 1,-1 13-1,2-16-2,0 0 0,1 0 0,0 0 0,0 1 0,1-1 0,0 0 0,1 0 0,0 0 0,0-1 1,1 1-1,-1 0 0,2-1 0,-1 1 0,9 12 0,-4-11 6,-1-1 0,1 0 0,1 0 0,-1-1-1,1 0 1,0 0 0,1-1 0,0 0 0,0-1 0,0 0 0,0-1 0,1 0 0,0 0 0,12 1 0,6 1 111,-1-3 0,1 0 0,0-2 1,39-3-1,-66 2-15,0 0 0,0 0-1,0-1 1,0 1 0,0 0 0,0-1 0,-1 1 0,1-1 0,0 0 0,0 0 0,-1 1 0,1-1 0,0 0-1,-1 0 1,1-1 0,-1 1 0,1 0 0,1-2 0,1-13-2577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5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 6195,'0'0'11061,"-37"-5"-10213,53 3-159,19 2-113,2-3-384,3 1 48,3-1-240,0-1-96,-6 1-208,-5 1-1681,-16 2-1857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4834,'0'0'13542,"131"48"-12853,-104-48-209,2 0-480,11 0 0,8 0-576,3-7-2834,3-13-3633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1905,'0'0'8081,"0"-22"-5765,6-73-409,-5 91-1792,-1 0 0,1 1-1,0-1 1,0 0 0,1 1 0,-1-1-1,1 1 1,0-1 0,0 1 0,0 0-1,0-1 1,0 1 0,1 0 0,-1 1-1,1-1 1,0 0 0,0 1 0,0 0-1,0-1 1,1 1 0,6-3 0,-2 2 6,0 1 0,0-1 0,0 1 0,1 1 0,-1 0 0,18-1 0,-15 2-117,4-1-2,-1 1 0,1 1 0,20 3 0,-30-4-2,-1 2 0,0-1 0,0 0 0,1 1 0,-1 0 0,0 0 0,0 0-1,-1 0 1,1 1 0,0-1 0,-1 1 0,1 0 0,-1 0 0,0 0 0,5 7 0,-4-4-11,-1 0 0,1 1-1,-1 0 1,-1 0 0,1 0 0,-1 0 0,0 0-1,0 0 1,0 14 0,0 4-45,-4 39 0,0-49 55,-1 0 0,0 0 1,-1 0-1,0-1 0,-2 1 0,0-1 1,0 0-1,-1-1 0,-1 0 0,0 0 1,-1-1-1,0 0 0,-14 14 0,19-23 127,1 0-1,-1 0 1,0 0-1,-1 0 0,1-1 1,0 0-1,-9 3 1,-2 2 1087,8-4-106,6-2-959,-1 0 0,1-1 0,-1 1 1,1 0-1,-1-1 0,1 1 0,-1-1 0,1 0 0,-1 1 0,1-1 0,-3 0 0,7 5 399,10-2-447,1-1 1,0 0-1,0 0 0,0-2 1,17 0-1,0 0-80,7 1-42,-8 1-1187,-1-2 0,46-5-1,-70 4 293,1 0 0,0-1-1,0 0 1,9-4 0,21-16-6887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7075,'0'0'7668,"25"-2"-6940,85-4 88,9 4-197,-186 4-1664,0 2-1,-87 17 0,151-21 1098,1 0-1,0 1 1,0-1 0,0 1 0,0 0-1,0 0 1,0-1 0,0 1-1,1 1 1,-1-1 0,0 0 0,0 0-1,1 1 1,-1-1 0,1 0-1,-1 1 1,1 0 0,0-1 0,-1 1-1,1 0 1,0 0 0,0 0-1,0 0 1,0-1 0,1 1-1,-2 4 1,1 2 235,0 0 0,1 0 0,0 0 0,0 0 0,3 14 0,-2-11-225,2 130 541,-3-88-288,27-53 912,-4-7-747,-18 5-443,0 0 1,0 1-1,0-1 1,0 1-1,0 0 0,7 1 1,56-2 109,79 4 506,-142-1-641,0 1-1,0-1 1,-1 1-1,1 0 1,0 0-1,-1 0 0,0 1 1,1-1-1,-1 1 1,0 0-1,-1 0 1,1 1-1,0-1 1,-1 1-1,0 0 1,0 0-1,0 0 1,3 5-1,1 3 16,0-1-1,-1 1 0,-1 1 1,0-1-1,6 23 0,-9-27-32,-1 0-1,1 0 0,-1 0 1,-1 1-1,0 14 0,0-21 6,0 1-1,-1-1 0,0 0 1,1 1-1,-1-1 0,0 0 1,0 0-1,0 1 0,0-1 1,0 0-1,-1 0 0,1 0 1,-1 0-1,1-1 0,-1 1 1,1 0-1,-1-1 0,0 1 1,0-1-1,0 1 0,0-1 1,0 0-1,-3 1 0,-11 4-343,-1 0-1,1-2 1,-1 0 0,0 0-1,-21 0 1,11-2-1644,-1-2 1,-42-4-1,32-4-8088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2561,'0'0'12742,"-51"0"-11413,80 0-1137,14 0 416,11 3-480,-1-3-48,-10 0-80,-8 0-64,-11 0-608,-14 0-1425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0:5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7075,'0'0'8820,"157"7"-8756,-111-4-64,13-1-496,-1-2-2353,7 0-2930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4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2193,'0'0'7796,"-41"37"-6932,15-9-80,-1-1-512,0 2-95,-5 0-177,5 0-16,-2 2-1089,5-7-2865,5 0-2049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7988,'0'0'9588,"0"-15"-10853,5 42-1088,0-6-2449,3 4-3185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2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 2817,'0'0'9116,"-6"-2"-8182,-10-7-308,16 9-613,0 0 0,0 0 0,0-1 0,0 1-1,0 0 1,0 0 0,0 0 0,0-1 0,0 1 0,0 0 0,0 0 0,0 0 0,0 0 0,0-1-1,0 1 1,0 0 0,1 0 0,-1 0 0,0 0 0,0 0 0,0-1 0,0 1 0,0 0-1,0 0 1,0 0 0,1 0 0,-1 0 0,0 0 0,0 0 0,0 0 0,0-1 0,0 1-1,1 0 1,-1 0 0,0 0 0,0 0 0,0 0 0,0 0 0,1 0 0,-1 0 0,0 0 0,0 0-1,0 0 1,1 0 0,-1 0 0,0 0 0,46-2 939,-19 1-705,136-2 1180,-162 3-1339,-4 0 0,-122 0-5,124 14 45,25 347 1059,-2-156-879,-20-116-8171,-2-77 2289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6643,'0'0'7046,"17"10"-6811,-5-4-190,-1 0 13,0-1-1,0 2 1,-1-1 0,0 2-1,0-1 1,-1 1-1,0 1 1,-1 0 0,12 14-1,-6-3 205,-2 0 1,19 41-1,-26-50-190,-1 1 1,0 0-1,-1 0 1,0 1-1,-1-1 0,-1 1 1,1 13-1,-2-24-57,0-1 0,0 1-1,0 0 1,0-1 0,0 1-1,0-1 1,-1 1 0,1 0 0,0-1-1,-1 1 1,1-1 0,-1 1-1,0-1 1,0 0 0,1 1-1,-1-1 1,-2 3 0,1-3 2,1 0 0,-1 0 0,0-1 0,0 1 0,0 0 1,0 0-1,0-1 0,1 1 0,-1-1 0,0 0 0,0 0 0,0 0 0,-3 0 1,-48 0 931,51-1-911,1 1-1,-1-1 1,1 0-1,0 1 1,0-1-1,-1 0 1,1 0-1,0 0 1,0 0-1,0 0 1,0 0-1,0-1 1,0 1-1,0 0 1,0 0-1,1-1 1,-1 1-1,0-1 1,1 1-1,-1 0 0,1-1 1,-1 1-1,1-1 1,0 1-1,0-1 1,0 1-1,0-1 1,0 1-1,0-3 1,0-1 27,0 0 0,0 0 0,0 0 0,1 0 0,0 0 0,0 0 0,0 0 0,2-6 0,2 4-39,-1-1 0,1 1 0,1 1 0,-1-1 0,1 1-1,12-10 1,46-33 54,-54 41-71,18-12 40,0 1 0,50-24 0,-78 43-41,1 0-1,0-1 1,0 1 0,-1 0 0,1 0 0,0 0 0,0-1 0,0 1 0,-1 0 0,1 0 0,0 0 0,0 0 0,0 1 0,-1-1-1,1 0 1,0 0 0,0 0 0,-1 1 0,1-1 0,0 0 0,0 1 0,-1-1 0,1 0 0,0 1 0,-1-1 0,1 1 0,0-1 0,-1 1-1,1 0 1,-1-1 0,1 1 0,-1-1 0,1 1 0,-1 0 0,0 0 0,1-1 0,-1 1 0,1 1 0,8 35 24,-7-28 51,9 75 325,1 5-177,-10-79-213,1 0 1,0 0-1,0 0 1,1 0-1,0 0 1,8 10-1,-11-17-84,1-1-1,0 0 1,0 0 0,0 1-1,0-2 1,1 1-1,-1 0 1,0 0-1,1-1 1,0 1 0,-1-1-1,1 0 1,0 0-1,-1 0 1,1 0 0,5 1-1,3 0-1967,0-1 0,23 0-1,-25-2 383,28 1-7299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5907,'0'0'8195,"35"-7"-8034,-33 7 1215,-2 7-5810,-10-7 816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 3265,'0'-1'12465,"23"38"-11983,-15-25-383,-1 0 1,0 0-1,0 1 1,-1 0-1,-1 0 1,0 0-1,4 20 1,-7-22-73,-1 1 0,0-1 0,0 1-1,-1 0 1,0-1 0,-1 1 0,-3 12 0,3-19-8,0-1 0,-1 1-1,0-1 1,0 1 0,0-1-1,0 0 1,-1 1 0,1-1 0,-1-1-1,0 1 1,-1 0 0,1-1-1,-1 1 1,1-1 0,-1 0 0,0 0-1,0-1 1,0 1 0,-7 2-1,3-2 49,-1 0-1,1 0 1,-1-1-1,0 0 1,0 0-1,-14 0 0,-57-2-1526,33-2-6293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32 205 5234,'0'0'7300,"15"-2"-7156,51-10-94,-63 12-40,0 0 0,-1-1 0,1 0 0,-1 0 0,1 0-1,-1 0 1,1 0 0,-1 0 0,0 0 0,0-1 0,1 0-1,-1 1 1,0-1 0,0 0 0,-1 0 0,1 0 0,0 0-1,-1 0 1,1 0 0,-1 0 0,0-1 0,2-2-1,-1-1 86,-1 0 0,0 0-1,0 0 1,-1 0-1,0 0 1,0 0-1,-1-7 1,1-6 401,0 16-449,0 0 0,-1-1 0,1 1 0,0 0 0,-1 0 0,0-1 1,0 1-1,0 0 0,0 0 0,0 0 0,0 0 0,-1 0 1,0 0-1,1 0 0,-1 0 0,0 1 0,-1-1 0,1 1 1,0 0-1,-4-3 0,3 3-8,-1 0 1,1 0-1,-1 0 0,0 0 1,0 1-1,0 0 0,0 0 1,0 0-1,0 0 0,0 1 1,0-1-1,0 1 1,-1 0-1,1 0 0,0 1 1,-5 0-1,7 0-26,-1 0 1,0 0-1,1 1 1,-1-1-1,1 1 1,-1-1-1,1 1 1,-1 0-1,1 0 1,0 0-1,0 0 1,0 0-1,0 0 1,1 1-1,-1-1 1,0 1-1,1-1 1,0 1-1,0-1 1,0 1-1,-1 4 1,-2 4 10,0 0 1,1 0-1,1 1 0,-1 12 1,1-7 13,1 0 0,0 0-1,2 0 1,2 23 0,-2-35-30,0 0 0,1 1 0,0-1 0,-1 0-1,2 0 1,-1 0 0,0 0 0,1-1 0,0 1 0,0-1 0,1 1-1,-1-1 1,1 0 0,0-1 0,0 1 0,0 0 0,6 3 0,0-1-141,1-1 1,-1 1 0,1-2-1,0 0 1,1 0 0,-1-1-1,23 4 1,-1-4-1304,50 0 1,-15-6-3407,-5-13-2234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370 110 4418,'0'0'8975,"7"-21"-7420,22-61-440,-25 75 1624,-4 16-2283,-4 23-567,-11 11 473,-1-2 0,-26 47 0,12-26 6,-215 482 1076,225-506-1445,15-30-151,0 0 1,0 0-1,1 1 0,0 0 0,1 0 1,0 0-1,1 0 0,-1 0 0,0 12 1,3-19-104,0-1 0,0 1 0,0 0 0,0-1 0,1 1 0,-1 0 0,0-1 0,1 1 1,-1-1-1,1 1 0,0-1 0,-1 1 0,1-1 0,0 1 0,0-1 0,0 0 0,0 0 0,0 1 0,0-1 0,1 0 1,-1 0-1,0 0 0,1 0 0,-1 0 0,0 0 0,1-1 0,-1 1 0,1 0 0,-1-1 0,3 1 0,34 9-7567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5955,'0'0'10292,"0"82"-9411,0-30 287,11 4-831,-1 6 127,-2-2-400,-2 1 48,-6-6-224,0-4-96,0-6-1905,-6-4-1649,-4-12-3777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3 347 7091,'0'0'945,"0"-125"2288,-3 62-1392,3 10-849,0 10 97,0 12-785,16 11 48,11 11-352,5 6 96,5 3-160,1 0 64,-6 12-336,-8 15-832,-3 9-1634,-15 2-1039,-6 3-1394</inkml:trace>
  <inkml:trace contextRef="#ctx0" brushRef="#br0" timeOffset="1">80 402 6355,'0'0'11557,"126"0"-11253,-91 0-304,-1 0-80,1 0-1408,-3 0-2306,-5 7-3473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39 5651,'0'0'6157,"-31"-8"-4860,-98-20-513,123 27-737,1 1 0,0-1 0,0 1 0,0 0 1,0 0-1,-1 0 0,1 1 0,0 0 0,0 0 0,0 0 0,0 1 0,0-1 1,0 1-1,0 0 0,1 1 0,-1-1 0,1 1 0,-1 0 0,1 0 0,0 0 1,-7 8-1,6-6 13,-2 1 11,-1 1 0,2 1 1,-1-1-1,1 1 0,0 0 1,0 0-1,1 1 0,0 0 1,1 0-1,0 0 0,1 0 1,-1 1-1,2 0 0,-1-1 1,1 1-1,1 0 0,0 0 1,0 0-1,1 0 0,1 0 1,-1 0-1,3 10 0,-2-17-55,0 1 1,1 0-1,-1-1 0,1 1 0,0-1 0,0 0 0,0 0 1,1 0-1,-1 0 0,1 0 0,-1 0 0,1 0 1,0-1-1,0 0 0,0 1 0,0-1 0,1 0 0,-1-1 1,1 1-1,-1 0 0,1-1 0,-1 0 0,1 0 0,7 1 1,8 2 42,1-2 1,-1 0 0,31-2 0,-35 0-37,-9 0-2,0 0-1,0-1 0,0 1 0,1-1 1,-1-1-1,0 1 0,-1-1 1,1 0-1,0 0 0,0-1 1,-1 0-1,6-3 0,-8 3-8,1 0 1,-1 0-1,1 0 0,-1-1 0,0 1 1,0-1-1,-1 1 0,1-1 0,-1 0 1,0 0-1,0 0 0,0-1 0,0 1 1,-1 0-1,1-1 0,0-8 0,0-46 282,-3 37 589,1 21-552,0 8-227,0 6-199,0 2 63,1 1-1,2 17 0,-2-27 47,0 0 0,1 0 0,0 0 0,0 0 0,0-1 0,1 1 0,0-1 0,0 1 0,4 5 0,2 0 58,0-1 0,0 0 0,14 12 0,9-1-1716,-28-19 548,0 0 0,1 0 0,0 0 0,0-1 0,5 2 0,3-2-4821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5298,'0'0'11558,"14"104"-10566,-14-44-320,0 2 1,0-2-625,0-4 192,-8-8-240,5-7-352,3-8-1153,0-6-2113,0-13-2160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225 181 7363,'0'0'6459,"-28"7"-5245,-8 4-644,-42 17-1,74-26-507,-1 0-1,1 0 1,0 1-1,0 0 1,0 0-1,0 0 1,0 0-1,0 1 1,1-1-1,0 1 1,0 0-1,0 0 1,0 0-1,0 1 1,1-1-1,0 1 1,0-1-1,0 1 1,1 0-1,-1-1 0,1 1 1,-1 7-1,0-4 43,-1 8 31,0 1 0,0 0 0,2 0-1,0 1 1,1-1 0,1 0 0,3 21-1,-3-33-124,1 1-1,0-1 0,0 0 1,1 0-1,-1 0 1,1 0-1,0 0 1,1-1-1,-1 1 0,1-1 1,0 0-1,0 0 1,0 0-1,0-1 0,1 1 1,-1-1-1,1 0 1,0 0-1,0-1 0,11 5 1,0-2 5,0 0 1,0 0-1,1-2 1,-1 0 0,32 1-1,-23-3 9,0 0 0,1-2 0,-1-1 0,26-5 0,-42 5-14,0-1 0,0 0 0,-1 0-1,1-1 1,-1 0 0,1 0 0,-1-1 0,0 0-1,-1 0 1,1-1 0,-1 0 0,-1-1-1,1 1 1,6-10 0,-7 8 0,-1-1 1,1 0-1,-2 0 0,0-1 1,0 1-1,0-1 0,-1 0 1,-1 0-1,0 0 0,0 0 1,-1-1-1,0 1 0,-1 0 1,0-1-1,-2-13 0,2 21-7,-1 0-1,0 0 1,1 0-1,-1 0 0,0 1 1,0-1-1,-1 0 1,1 1-1,-1-1 0,1 1 1,-1-1-1,0 1 1,0 0-1,0 0 1,0 0-1,0 0 0,0 0 1,0 0-1,-5-2 1,6 4-9,-1-1 0,1 0 0,-1 0 1,1 1-1,-1-1 0,1 1 1,-1 0-1,1-1 0,-1 1 1,0 0-1,1 0 0,-1 0 0,1 0 1,-1 0-1,0 0 0,1 1 1,-1-1-1,1 1 0,-1-1 1,0 1-1,1-1 0,0 1 0,-1 0 1,1 0-1,-1-1 0,1 1 1,0 0-1,-1 0 0,1 1 0,0-1 1,0 0-1,0 0 0,0 0 1,0 1-1,0-1 0,-1 3 1,-2 5-7,-1 0 1,1 1-1,1-1 1,0 1-1,0 0 1,-2 19-1,2 1 7,1 34 0,1-59-4,1 0 1,0 0 0,1 0-1,-1 0 1,1 0 0,0 0-1,1 0 1,-1 0 0,1-1-1,-1 1 1,2 0 0,-1-1-1,0 1 1,1-1 0,0 0-1,0 0 1,0 0 0,0 0-1,1-1 1,-1 1 0,1-1-1,0 0 1,0 0 0,1 0-1,-1 0 1,0-1 0,1 0-1,-1 0 1,1 0 0,0-1-1,6 2 1,9 2-131,-1-2 0,1 0 0,0-2 0,0 0-1,0-1 1,30-3 0,-43 2 126,0 0-1,-1-1 1,1 1-1,0-1 1,-1 0-1,0-1 1,1 1-1,-1-1 1,0-1-1,-1 1 1,1-1-1,0 0 0,6-7 1,-5 4 13,-1 0 0,0-1 0,0 1 0,-1-2 0,0 1-1,0 0 1,-1-1 0,5-14 0,-1-3 21,-1 0 0,-2-1 0,0 0 0,-2 0 0,-1-48 0,-1 32 106,-1 6 8,-4-49 0,3 74 101,-1 0 1,-1 1-1,0-1 0,0 1 1,-2-1-1,1 1 0,-1 0 1,-8-12-1,13 23-217,0 0 0,0-1 0,0 1 1,0 0-1,0 0 0,0 0 0,0-1 0,0 1 0,0 0 0,-1 0 1,1 0-1,0 0 0,0 0 0,0-1 0,0 1 0,0 0 0,-1 0 1,1 0-1,0 0 0,0 0 0,0 0 0,-1 0 0,1-1 0,0 1 1,0 0-1,0 0 0,0 0 0,-1 0 0,1 0 0,0 0 0,0 0 1,0 0-1,-1 0 0,1 0 0,0 0 0,0 0 0,0 0 0,-1 0 1,1 0-1,0 1 0,-1-1 0,-4 10 121,0 17-282,5-26 178,-5 74-51,4 92 0,2-77-59,-1 37-1728,0-44-2805,0-28-1534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1:3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29 6643,'0'0'10186,"-10"5"-9583,9-4-584,-3 1 50,1 0 0,-1 0 1,1 0-1,0 0 1,-1 1-1,1-1 1,0 1-1,-3 4 1,5-5-39,0 0 0,0 0 0,0 0 0,0 0 0,1 0 0,-1 0 0,0 0 0,1 0 0,0 1 0,-1-1 0,1 0 0,0 0 0,0 0 1,1 0-1,-1 1 0,0-1 0,1 0 0,-1 0 0,1 0 0,-1 0 0,1 0 0,1 3 0,17 37 370,2 0 0,2-2 1,1 0-1,36 44 0,-46-68-123,-14-16-46,-6-1 139,-104-28 391,-8-3-719,116 31-50,8 0-4,17 0-24,103 1 14,214-27-1,-327 26 24,0-2-1,0 0 0,0 0 1,0-2-1,16-7 0,-26 11 6,0 0-1,-1-1 0,1 0 1,-1 1-1,1-1 0,-1 0 1,0 0-1,0-1 0,0 1 1,0 0-1,0-1 0,-1 1 1,1-1-1,-1 1 0,1-1 1,-1 0-1,0 0 1,0 1-1,0-1 0,-1 0 1,1 0-1,-1 0 0,1 0 1,-1 0-1,0 0 0,0 0 1,0 0-1,-2-6 0,1 4-1,-1-1 0,1 1 0,-1-1-1,-1 1 1,1 0 0,-1 0 0,0 0 0,0 0-1,0 0 1,-1 1 0,1 0 0,-1-1-1,0 1 1,-7-4 0,-6-6 0,-1 2 1,-26-14-1,41 24-5,-10-5-6,1 0-1,-1 1 0,0 0 0,0 1 0,-1 1 0,1 0 1,-1 1-1,-20-3 0,33 6 1,0 0-1,0 0 1,0 0-1,0 0 1,0 0-1,0 0 1,0 1 0,0-1-1,1 0 1,-1 0-1,0 1 1,0-1-1,0 0 1,0 1-1,1-1 1,-1 1 0,0-1-1,0 1 1,1 0-1,-1-1 1,0 1-1,1-1 1,-1 1-1,1 0 1,-1 0 0,1-1-1,-1 1 1,1 0-1,-1 0 1,1 0-1,-1 1 1,0 3-11,0-1 0,1 1 0,-1-1-1,1 1 1,0 5 0,0 1-15,-1 5 25,1 0 1,0 0-1,1 0 1,0 0 0,2 1-1,0-2 1,0 1-1,2 0 1,8 21-1,2-7-369,1 0-1,33 47 0,-34-58-918,0-1 0,1 0 0,1-2 0,35 28-1,35 14-5838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1473,'0'0'12595,"0"-20"-10365,0 18-2213,0 1 0,1-1 0,-1 1 1,0 0-1,0-1 0,1 1 0,-1-1 0,1 1 0,-1 0 0,1 0 0,-1-1 0,1 1 1,0 0-1,0 0 0,0 0 0,-1 0 0,1 0 0,0 0 0,2-2 0,0 2-5,-1-1-1,1 0 0,0 1 0,0-1 1,0 1-1,0 0 0,1 0 0,2-1 1,8 0-14,0 0 0,0 1 0,14 1 0,-23 0 14,3-1-15,1 1 0,-1 1 0,1 0 0,-1 0 0,1 0 0,-1 1 0,0 1 0,8 2 0,-11-2 1,0 0 1,-1-1-1,0 2 1,1-1-1,-1 0 1,0 1-1,-1 0 1,1 0-1,-1 0 0,1 0 1,-1 1-1,-1-1 1,1 1-1,2 5 1,-1 0-4,0 1 1,0 0 0,-1 0-1,0 1 1,-1-1-1,0 0 1,-1 1 0,-1 0-1,1-1 1,-4 23 0,2-30 8,0 0 1,0 0 0,-1-1 0,1 1 0,-1 0-1,0-1 1,0 1 0,-1-1 0,1 0 0,-1 0-1,1 1 1,-1-2 0,0 1 0,0 0-1,0-1 1,-1 1 0,1-1 0,-5 3 0,-10 5 43,-1-1 0,-24 9 0,35-15-11,1 0 182,-1 0-1,1-1 1,-1 0 0,0 0 0,1-1-1,-10 1 740,43-2 646,299 2-2997,-322-2 1161,4 1-990,0-1 0,0-1 0,0 1 0,-1-1 0,1-1 0,7-1 1,7-10-6850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4866,'0'0'7404,"9"-22"-6855,30-67-239,-38 86-283,0 1 0,0 0 1,0 0-1,0 0 1,1 0-1,-1 0 0,1 0 1,-1 1-1,1-1 1,0 0-1,0 1 0,-1-1 1,1 1-1,4-2 1,-4 2-5,0 1 0,0-1 0,0 1 0,0 0 1,0 0-1,0 0 0,-1 0 0,1 0 0,0 0 0,4 1 1,5 1 83,-9-2-102,1 1 0,-1-1 0,1 1 0,-1 0 0,0 0 0,1 0 0,-1 1 0,0-1 0,0 0 0,0 1 0,0 0 0,0-1 0,0 1 0,0 0 1,0 0-1,-1 0 0,1 0 0,-1 0 0,1 0 0,-1 1 0,0-1 0,2 5 0,3 6 2,-1 0-1,6 27 1,-5-8 161,-2 0 0,-2 0-1,-2 55 1,0-40 2539,0-55-869,0-5-1741,1 0-1,0 0 1,1 0-1,0 0 1,1 1-1,0-1 1,2 1-1,-1-1 1,1 1-1,10-16 1,-6 12-62,1 0-1,0 1 1,1 0-1,17-16 1,-24 26-41,1 1 0,-1-1 0,1 2 1,1-1-1,-1 0 0,0 1 0,1 0 1,0 0-1,-1 1 0,1 0 0,0 0 1,0 0-1,1 0 0,-1 1 0,0 0 0,8 0 1,-10 1 0,1 0 0,-1 1 0,0-1 0,0 1 0,0 0 0,0 0 0,1 0 0,-1 0 0,0 1 0,-1-1 0,1 1 0,0 0 0,4 4 0,-1-1-10,-1 2 0,0-1 0,0 0 0,0 1 0,6 11 0,-4-6 28,0 1 1,-1 0-1,-1 0 1,0 1-1,-1 0 1,0 0 0,-1 0-1,-1 0 1,3 25-1,-5-19-655,0 0-1,-2-1 1,0 1-1,-1 0 1,-1 0-1,-9 31 1,-1 1-4593,4 1-2822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10117,'0'0'9668,"0"-8"-8804,0 6-976,5 0-2577,16-3-1681,-2-2-2993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8612,'0'0'8823,"18"-19"-8546,1-1-210,43-35 0,-59 53-62,0-1 1,1 1-1,-1 1 1,1-1-1,0 0 1,-1 1-1,1 0 1,0 0-1,0 0 1,0 0-1,0 0 1,0 1 0,0 0-1,0 0 1,0 0-1,0 0 1,0 1-1,0-1 1,0 1-1,6 2 1,-2 1-3,-1-1 0,1 1 0,-1 0 0,0 1 1,0 0-1,0 0 0,7 8 0,-7-6-12,0 1 1,-1 0-1,0 0 0,0 0 1,-1 1-1,0-1 0,0 1 1,-1 1-1,0-1 0,-1 0 1,0 1-1,2 12 0,-1 0 9,-2 1-1,0-1 1,-1 1 0,-3 29-1,1-47 8,1-1-1,-1 0 1,0-1-1,0 1 1,0 0-1,-1 0 1,1 0-1,-1-1 0,0 1 1,0-1-1,0 1 1,0-1-1,-6 6 1,3-4-13,0 0 1,-1-1-1,0 1 1,1-1-1,-2 0 1,1-1-1,-9 4 1,1-1 188,0-1 0,-1-1 0,0 0 0,1-1 1,-1-1-1,-30 1 2161,46-2-2320,0 0 1,0-1-1,0 1 1,0 0-1,0-1 1,1 1-1,-1-1 1,0 1-1,0-1 1,1 0-1,-1 1 0,0-1 1,1 0-1,-1 0 1,2 0-1,32 4 96,-28-3-31,217 9 1694,-128-10-5199,-24 0-5113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8356,'0'0'7705,"14"-13"-7631,-6 5-78,0 0-1,1 1 0,0 0 0,17-10 0,-25 16 5,1 1 0,-1 0 0,0 0-1,1 0 1,-1 0 0,1 0-1,-1 0 1,0 0 0,1 0 0,-1 0-1,0 1 1,1-1 0,-1 1-1,0-1 1,1 1 0,-1-1-1,0 1 1,0 0 0,0-1 0,0 1-1,1 0 1,-1 0 0,0 0-1,-1 0 1,1 0 0,0 0 0,0 0-1,0 0 1,1 3 0,3 4 1,0 1 0,-1-1 0,4 11 0,-6-15 1,4 11-7,-1 1 1,-1-1 0,0 0 0,-1 1 0,1 17-1,-1 81 498,-3-81 838,-1-34-1214,1-1 1,-1 1-1,1-1 1,0 1-1,0 0 1,0-1-1,0 1 1,0-1-1,0 1 0,0-1 1,1-1-1,0-6 109,0-5-183,0 1 0,2-1 0,0 1 0,0 0 1,1 0-1,1 0 0,0 0 0,1 1 0,0 0 0,1 0 0,0 0 0,1 1 0,0 0 0,1 1 0,0 0 0,1 0 0,0 1 0,0 0 0,1 1 0,0 0 0,22-11 0,-27 16-49,-1 1 0,1 0 0,1 0 0,-1 1 0,9-2 0,-13 3 0,1 0 1,-1 0-1,0 0 0,1 0 1,-1 0-1,1 0 0,-1 1 1,0-1-1,1 1 0,-1 0 0,0-1 1,1 1-1,-1 0 0,0 0 1,0 1-1,0-1 0,3 3 1,0 1-6,0 1 1,-1 0-1,0 0 1,0 0-1,0 1 1,-1 0-1,0-1 0,0 1 1,0 0-1,-1 0 1,0 1-1,1 12 1,0 10-123,0 56 0,-3-67 7,-1 5-1091,-1 0 0,0 0 0,-7 24 0,-7 21-4373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2193,'0'0'8473,"-2"11"-8065,0-2-207,-1 0 0,0-1-1,0 1 1,-1 0 0,0-1 0,0 0-1,-1 0 1,-12 15 0,-4 2 472,-2-2 1,-1 0-1,-1-1 1,-1-2 0,-55 34-1,64-48 295,9-10 141,7 2-936,0 0-1,1 0 0,-1 0 1,1 0-1,0 0 1,-1 0-1,1 0 1,0-1-1,1-3 0,-1-1-16,2 6-140,0 1 1,0-1 0,0 1-1,0-1 1,0 1-1,1 0 1,-1-1-1,0 1 1,0 0-1,0 1 1,3-1-1,0 0-11,0 1-9,-1-1-1,1 1 1,0 0 0,0 0 0,-1 0 0,1 1 0,-1 0-1,1 0 1,-1 0 0,0 0 0,6 5 0,7 5 4,21 21 1,-6-5-35,73 59-2351,-58-47-859,11 8-2410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 4738,'0'0'10362,"-11"0"-7555,74 0-1664,-19 2-980,1-2 1,-1-3 0,61-10 0,-104 13-331,19-3-332,-10 3-2373,-5 21-11822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8500,'0'0'8132,"182"0"-7844,-128 5-160,-4 2-128,1 3-1329,-3-6-1424,-8-1-3234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257 122 2625,'0'0'9493,"-1"-18"-8445,-5-57-314,6 73-711,-1 1 1,1 0-1,0 0 1,0-1 0,-1 1-1,1 0 1,-1 0-1,1 0 1,-1-1-1,1 1 1,-1 0 0,0 0-1,0 0 1,1 0-1,-1 0 1,0 0-1,0 0 1,0 1 0,0-1-1,0 0 1,0 0-1,0 1 1,-1-1-1,1 1 1,0-1 0,0 1-1,0-1 1,-1 1-1,1 0 1,0-1-1,0 1 1,-1 0 0,1 0-1,0 0 1,0 0-1,-1 0 1,1 0-1,-3 1 1,-3-1 1,-4 0 1,1 0-1,-1 0 1,0 1-1,1 0 1,-19 5 0,23-4-18,0 0 0,0 1 0,1-1 0,-1 1 0,1 1 0,0-1 0,0 1 0,0 0 1,0 0-1,1 0 0,-6 7 0,4-4-7,1 0 1,0 0-1,0 1 1,0 0-1,1-1 0,0 2 1,1-1-1,-5 16 1,5-8 6,0 1 0,1-1 0,1 31 0,1-41 7,0-1 0,0 1 0,1 0 0,0 0 0,0-1 0,1 1-1,-1-1 1,1 1 0,0-1 0,1 1 0,-1-1 0,1 0 0,5 6 0,-4-5 55,2-1 1,-1 0 0,1 1-1,-1-2 1,1 1 0,1-1-1,-1 0 1,1 0 0,11 5-1,-4-4 138,0 0-1,1-1 0,-1-1 0,1 0 1,27 1-1,-11-3 473,55-5 0,-81 3-585,1 0 1,0-1-1,0 1 0,-1-1 0,1-1 0,-1 1 1,0-1-1,0 1 0,8-7 0,20-10 50,-27 17-1029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1249,'0'0'14614,"0"98"-13861,-2-52 175,-4-3-592,-2 1-144,3-8-192,2-2-32,-2-8-320,5-2-993,-3-7-848,3-5-1200,-2-2-2978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 8644,'0'0'10994,"-2"-4"-10284,0 2-550,1 1-118,0 0 0,0 0 0,0 0 0,1 0 0,-1 0 0,0 0 0,1 0 0,-1 0 0,1-1 0,-1 1 0,1 0 0,-1 0 0,1 0 0,0-2 0,1 2 81,1 0 1,-1 1-1,1 0 1,0-1 0,-1 1-1,1 0 1,0 0-1,0-1 1,-1 1 0,1 1-1,2-1 1,0 0 268,-4 0-194,0-2-6,0 2-211,1 0-394,0 0 0,-1 0 0,1 0 0,-1 0 0,1 0 0,0 0 1,-1 0-1,1 1 0,-1-1 0,1 0 0,-1 0 0,1 1 0,-1-1 0,1 0 0,-1 1 0,2 0-413,6 12-7233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3986,'0'0'9457,"12"-14"-8640,2-2-505,28-24 0,-39 37-277,0 1 1,1 0-1,-1 1 0,1-1 1,-1 1-1,1-1 0,-1 1 1,1 0-1,0 1 0,-1-1 1,1 0-1,0 1 0,0 0 0,-1 0 1,1 0-1,7 2 0,5-1 104,-8-1-122,-1 0 0,1 1 0,-1 1 0,1-1 0,-1 1 0,0 0 0,1 1 0,-1 0 0,0 0 0,0 0 0,-1 1 0,1 0 0,-1 1 1,0-1-1,0 1 0,0 0 0,-1 1 0,0-1 0,0 1 0,5 8 0,-3-5-13,-2 0 0,1 1 1,-2 0-1,1 0 1,-1 0-1,-1 0 0,1 1 1,-2 0-1,0-1 0,0 1 1,-1 0-1,0 0 1,-1 18-1,-1-25 8,1-1 0,-1 1 0,0 0 0,0 0 0,0-1 0,0 1 0,-1-1 0,1 1 0,-1-1 0,0 1 0,0-1 0,-1 0 0,1 0 0,0 0 0,-1 0 0,0-1 0,-3 4 0,-6 2 90,0 0 1,0-1-1,-19 9 1,19-11-56,1 1 0,0 0 0,0 0 1,-12 11-1,0 5 2207,17-17-2235,1 1-1,0-1 1,0 1 0,0 0-1,1 0 1,0 1 0,0-1 0,1 1-1,0 0 1,0 0 0,0 0-1,1 1 1,0-1 0,1 0-1,-1 1 1,1-1 0,0 11-1,2-18-6,-1 1-1,0-1 1,0 1-1,0 0 1,0-1-1,1 1 1,-1-1-1,0 1 0,0-1 1,1 1-1,-1-1 1,1 1-1,-1-1 1,0 1-1,1-1 1,-1 0-1,1 1 1,-1-1-1,1 0 1,-1 1-1,1-1 0,-1 0 1,1 1-1,-1-1 1,1 0-1,-1 0 1,2 0-1,17 4 210,-18-4-208,88 7 646,107-6-1,-92-3-118,47-3 300,-150 5-776,-13 0-5858,-13 0 525,-8-4-2764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56 3730,'0'0'7427,"0"12"-6984,0 3-367,0 30 1368,-1 0-1,-12 73 1,8-101-546,4-21 1128,6-29-857,0 14-1125,0 0-1,1 1 1,1 0 0,1 0-1,0 1 1,1 0 0,15-20-1,-18 28-41,1 1 0,-1 0-1,1 1 1,1-1 0,0 1-1,0 1 1,0-1 0,0 2-1,1-1 1,0 1 0,1 0-1,-1 1 1,1 0 0,-1 0-1,13-2 1,-8 3-9,0 1 0,1 0 1,-1 1-1,1 1 0,-1 0 0,16 3 0,-24-3 1,0 2-1,0-1 1,0 1-1,-1 0 1,1 0-1,0 0 1,-1 1-1,0 0 1,0 0-1,0 0 0,0 1 1,0-1-1,-1 1 1,1 0-1,-1 1 1,0-1-1,4 7 1,-3-3-19,-1 0 0,1 0 0,-1 1 0,-1 0 1,0-1-1,0 1 0,0 1 0,-1-1 0,0 10 1,1 11 134,-4 46 1,1 12-2375,1-76 1111,1-1 0,0 0-1,0 0 1,1-1 0,7 20 0,15 21-8139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3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195 114 1985,'0'0'9882,"-4"-1"-8794,-14-1-5,-39-13 2956,45 12-3644,0-1 1,0 1-1,0 1 1,-23-2 0,31 2 342,14-1 34,247-10-504,-143 10-187,-45 2 115,-35 1 5,58-6 0,-92 6-197,0-1 0,0 1 1,0 0-1,0 0 0,0 0 0,0 0 1,0 0-1,0 0 0,0 0 1,0 0-1,0 0 0,0 0 1,0-1-1,0 1 0,0 0 1,0 0-1,0 0 0,0 0 0,0 0 1,0 0-1,0 0 0,0 0 1,0 0-1,0-1 0,0 1 1,0 0-1,0 0 0,0 0 1,0 0-1,0 0 0,0 0 0,0 0 1,0 0-1,0 0 0,0 0 1,0-1-1,0 1 0,1 0 1,-14-2 43,-383-2-3,304 14-135,-13-1 367,617-9-304,-527-1 37,0-1 0,0 0 0,-17-5 0,-20-2-20,-112-4-113,355 13 45,-184 1 379,-7-1-384,0-1 0,-1 1 0,1 0 0,0 0 0,0 0 0,0 0 0,0-1 0,0 1 0,0 0 1,-1 0-1,1 0 0,0-1 0,0 1 0,0 0 0,0 0 0,0-1 0,0 1 0,0 0 0,0 0 0,0 0 0,0-1 0,0 1 0,0 0 0,0 0 0,0-1 0,0 1 0,0 0 0,1 0 0,-1 0 0,0-1 0,0 1 0,0 0 0,0 0 0,0 0 1,0-1-1,1 1 0,-1 0 0,0 0 0,0 0 0,0 0 0,0 0 0,1-1 0,-1 1 0,0 0 0,0 0 0,0 0 0,1 0 0,-1 0 0,0 0 0,0 0 0,1 0 0,-1 0 0,0 0 0,0 0 0,0 0 0,1 0 0,-1 0 0,0 0 0,0 0 0,1 0 1,-1 0-1,0 0 0,0 0 0,0 0 0,1 0 0,-1 0 0,0 0 0,0 1 0,1-1 0,-10-19-6688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1361,'0'0'9030,"-3"-7"-6898,5 75-955,2 0 0,4 0 1,15 67-1,-22-135-1037,-1 1 1,1-1-1,-1 1 0,1-1 1,-1 1-1,1-1 1,-1 1-1,1-1 1,-1 0-1,1 0 0,0 1 1,-1-1-1,1 0 1,0 0-1,-1 1 0,1-1 1,0 0-1,-1 0 1,1 0-1,0 0 0,-1 0 1,2 0-1,22-1-395,-15 1 506,162-7 52,1 0-229,-119 6 4,-24-1-75,1 2 0,-1 1 0,1 2 0,49 10 0,-76-12 16,0 0-1,1 0 1,-1-1 0,1 1-1,-1-1 1,1 0 0,5 0 0,-8 0-3,0 0 1,0 0-1,0-1 1,-1 1-1,1 0 1,0-1-1,0 1 1,-1-1-1,1 1 1,0-1-1,0 1 1,-1-1-1,1 0 1,-1 1-1,1-1 1,-1 0-1,1 1 1,-1-1-1,1 0 1,-1 0-1,1 1 1,-1-1-1,0 0 1,1 0-1,-1 0 1,0 0-1,0 1 1,0-1-1,0 0 1,0 0-1,0-2 1,1-4 6,0 0 0,-1 0 0,0-1 0,-1 1 0,0 0 0,0 0 0,0 0 1,-1-1-1,0 1 0,0 1 0,-5-10 0,4 10 22,-1 0 1,1 0-1,0 0 0,1 0 1,0-1-1,0 1 0,0-1 1,-2-11-1,4 18 118,0 6-246,2 19 43,1 1-1,1-1 0,8 28 1,-9-37-21,-1 1 1,-1-1 0,0 33 0,-2-22-617,1-18-48,-1 0 0,0 1 0,-1-1 0,0 0 0,0 0 0,-1 0 0,-5 10 0,-13 37-5865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87 5651,'0'0'8230,"-30"-16"-7739,-99-46-350,126 61-132,-1-1 0,0 1-1,0 0 1,0 0-1,-1 0 1,1 0 0,0 1-1,0 0 1,0 0 0,0 0-1,-1 0 1,1 1 0,0 0-1,0-1 1,-7 4-1,7-2 3,0 1-1,-1-1 0,1 1 0,0 0 0,1 0 0,-1 1 0,1-1 1,-5 7-1,4-5-4,0 0 0,1 0 1,0 1-1,0-1 0,0 1 1,1 0-1,0 0 0,0 0 1,1 0-1,-1 0 0,0 10 0,2-11-2,-1-1-1,1 1 0,0 0 0,0-1 1,1 1-1,0 0 0,0-1 0,0 1 1,0-1-1,0 1 0,1-1 0,0 0 1,0 0-1,0 1 0,1-1 0,3 5 0,1-2 25,1-1 0,0 0 0,0 0 0,0 0 0,1-1-1,0 0 1,0-1 0,0 0 0,0 0 0,0-1-1,19 3 1,7 1 260,-1-2 0,38 1 0,-63-6-227,10 1 318,30-2 0,-43 1-309,-1-1 0,1 0 0,0 0 1,0-1-1,-1 0 0,1 0 0,-1 0 1,0-1-1,8-4 0,27-16-617,-12 15-2934,-8 8-2608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3089,'0'0'14599,"-22"-28"-14279,33 28-224,21-3-96,8 1 32,5-1-112,-2 3-320,-3 0-1377,-5 0-912,-11 0-1713,-18 8-1361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6195,'0'0'9044,"104"27"-8980,-61-27-64,5 0-80,0 0-1569,1 0-1648,-7 0-2610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7796,'0'0'8273,"26"-9"-7844,2-2-334,55-12 0,-79 22-89,0 1 0,0-1 0,0 1 0,1 1 0,-1-1 1,0 0-1,0 1 0,0 0 0,0 0 0,0 0 1,0 1-1,0-1 0,0 1 0,0 0 0,-1 0 0,1 0 1,-1 0-1,1 1 0,-1 0 0,0-1 0,0 1 0,5 7 1,-1-4 21,-2-1-25,-1 0 0,1 0-1,-1 0 1,0 1 0,-1 0-1,1-1 1,-1 1 0,0 0-1,-1 0 1,0 1 0,0-1-1,0 1 1,0-1 0,-1 1-1,0-1 1,-1 1 0,1 0-1,-2 10 1,1-14-2,-1 1-1,1-1 1,-1 1 0,0-1 0,0 1-1,-1-1 1,1 0 0,-1 0-1,1 0 1,-1 0 0,0 0 0,0 0-1,0 0 1,-1 0 0,1-1-1,-1 1 1,0-1 0,1 0-1,-4 2 1,-10 7 194,0-1-1,-25 12 0,18-10 431,16-9-256,0 0 0,-1-1 0,1 0 0,0 0 0,-11 1 0,10-2-397,0 0-1,1 1 1,-1 0 0,0 0 0,1 1 0,-12 6 0,10-4 7,-3 2 98,0 0 0,-15 14 1,27-21-53,0 0 1,0 0-1,0 0 1,0 0 0,0 1-1,0-1 1,0 0-1,0 0 1,-1 0-1,1 0 1,0 1 0,0-1-1,0 0 1,0 0-1,0 0 1,0 1-1,0-1 1,0 0 0,0 0-1,0 0 1,0 1-1,1-1 1,-1 0 0,0 0-1,0 0 1,0 0-1,0 1 1,0-1-1,0 0 1,0 0 0,0 0-1,0 0 1,1 0-1,-1 1 1,0-1 0,0 0-1,0 0 1,0 0-1,0 0 1,1 0-1,-1 0 1,0 0 0,0 0-1,0 1 1,0-1-1,1 0 1,10 4 23,24 3 181,0-2 1,0-2 0,0-1-1,42-3 1,-26 0-181,24 1 179,-59 0-3337,0 0-3391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2:4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10 334 4802,'0'0'6774,"-1"-24"-5008,-7-80-581,8 96-1036,0 1 1,0-1 0,0 0-1,1 1 1,0-1 0,0 1-1,1-1 1,0 1 0,0-1-1,5-8 1,-5 12-102,0 0 0,1 0 0,0 0 0,0 0 0,0 1 0,0-1 0,1 1 0,-1 0 0,1 0 0,0 0 0,0 1 0,7-5 0,2 2-41,0 1-1,0 1 0,1 0 0,-1 0 0,1 2 0,-1-1 1,1 2-1,23 1 0,-33-1-10,1 1 1,-1-1-1,1 1 0,-1 0 1,1 0-1,-1 0 0,0 1 1,0 0-1,0-1 0,0 1 0,0 1 1,0-1-1,0 1 0,3 3 1,-2-1-7,0 0 1,0 0-1,-1 1 1,1 0-1,-1 0 1,-1 0-1,1 0 1,2 8-1,0 2-6,-1 1 0,0-1 0,-1 1 0,-1-1 0,-1 1 0,1 30 0,-3 18 1283,-1-69-509,-1-16-517,0 0 1,1-1 0,1 1 0,1 0 0,1 0 0,1 0 0,6-23 0,-7 34-234,1 1 1,0-1 0,1 1-1,0 0 1,0 0 0,0 0-1,1 1 1,0 0 0,1 0-1,0 0 1,0 0 0,0 1-1,1 0 1,0 0 0,0 1-1,0 0 1,1 0-1,14-6 1,-11 7-24,0 1 1,0 0-1,0 1 0,1 0 0,-1 1 0,1 0 0,-1 1 1,24 2-1,-31-1 7,0-1 0,0 1-1,-1 0 1,1 1 0,0-1 0,0 1 0,0 0 0,-1-1 0,1 2 0,-1-1 0,0 0-1,1 1 1,-1-1 0,0 1 0,0 0 0,-1 0 0,1 0 0,-1 0 0,1 1 0,3 6 0,2 6-49,-1-1 0,-1 1 0,8 27 0,-10-25-478,0-1-1,-1 1 1,1 29-1,-4 21-3863,-2-6-2546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6 135 7940,'0'0'3033,"23"-22"-1077,77-66-964,-96 85-968,-1 0 0,0 1 0,1 0 0,0 0 0,0 0 0,0 0 0,0 0 0,0 1 0,0-1 0,0 1 0,0 0 0,0 0 1,0 1-1,1-1 0,-1 1 0,0 0 0,1 0 0,-1 1 0,0-1 0,0 1 0,5 1 0,-4-1-19,-2 0-2,0 0 0,-1 0 1,1 0-1,0 0 0,-1 0 1,1 0-1,0 1 1,-1-1-1,0 1 0,1 0 1,-1 0-1,0 0 0,0 0 1,0 0-1,2 3 1,-1-1-7,0 1 1,0 0-1,-1 0 0,0 0 1,0 0-1,0 0 1,1 9-1,0 6 2,-1-1 0,0 1 1,-3 28-1,1-46 5,0 3-3,0 0 0,-1 1 0,0-1 0,0 0 0,0 0 0,-1-1 0,0 1 0,0 0 0,0 0 0,0-1 0,-1 1 0,1-1 0,-1 0 0,-5 6 0,2-4 11,0 0 1,-1-1-1,1 0 0,-1 0 0,0-1 1,0 0-1,0 0 0,-11 4 1,-1-2 40,-1 0 0,0-1 0,0-1 0,-1 0 0,1-2 0,-29 0 0,43-2-238,-8 0-727,11-7-3543,3-10-401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2385,'0'0'3548,"-4"1"-2822,-1-1-1305,0 0 1736,0 0 1,0 1-1,0 0 1,0 0-1,-6 2 1,1-2 3953,50-4-4964,1-1-1,44-11 1,13-2 438,-67 14-336,60-11 622,-91 14-854,0 0 0,0 0 0,0 0 0,0 0-1,0 0 1,0 0 0,0 0 0,-1 0 0,1 0-1,0-1 1,0 1 0,0 0 0,0 0 0,0 0-1,0 0 1,0 0 0,0 0 0,0 0 0,0 0 0,0 0-1,0 0 1,0 0 0,0 0 0,0 0 0,0 0-1,0 0 1,0 0 0,0-1 0,0 1 0,0 0-1,0 0 1,0 0 0,0 0 0,0 0 0,0 0 0,-16-2-69,-24 3-366,-116 26-361,18-17 969,490-10 199,-349-2-215,-3-3-3436,0 2 929,0-4-2570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1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43 480,'0'0'10613,"-3"-5"-9503,-10-14 13,10 14 1324,3 16-1906,1 2-434,0 0 1,1 0-1,1 0 0,0 0 0,9 23 1,33 63 427,-33-77-344,21 28-1,4 8 112,-36-56-211,-1-1 2,1 0-1,-1 0 0,1 0 0,-1 0 0,1 0 0,-1 0 0,1 0 0,0-1 0,0 1 1,-1 0-1,1 0 0,0-1 0,1 2 0,20-3 365,-9-3-291,0-1 0,-1 0 0,1-1 0,-1 0 0,0 0 0,-1-2 0,0 1-1,18-16 1,-7 6-50,98-75 442,134-92 840,-244 178-961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1345,'0'0'8828,"2"-6"-7001,9-16-384,-8 16 1962,-2 17-3385,0 0 0,1 1 1,0-2-1,1 1 0,0 0 1,1 0-1,0-1 1,6 11-1,7 20 448,-19-59 2267,-3-16-2570,1 19 119,-1-1 208,4 15-96,0 8 144,3 21-600,1 1-1,9 42 1,-6-43 81,-1 1 1,2 45-1,-6-58-23,-2 22-271,9-57-6709,-3 0 393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3 154 2561,'0'0'7179,"-3"7"-4972,3-5-2190,0 10 125,0 0 0,1 0 0,0 0 0,1 0 0,5 20 1,7 20 551,-12-32 3320,-7-206-1244,5 185-2797,-3 7-88,-2 24-69,-1 40 0,2-20 181,3-2 73,1-48 127,0-2-31,8-250 252,-5 163-57,-3 88-215,2 13-330,39 301-1016,-40-310 724,-1 0 0,1 0 0,0 0 0,0 0 0,0-1 0,1 1 0,-1 0 0,1 0 0,-1-1 0,1 1 1,0-1-1,0 1 0,0-1 0,0 0 0,1 0 0,-1 0 0,4 2 0,10 6-4662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5699,'0'0'9447,"-5"12"-8970,-27 67 199,-4-1-1,-3-3 1,-3-1-1,-102 134 1,59-107-986,84-100-57,0 1-1,-1-1 1,1 1-1,0-1 1,0 1-1,0-1 1,0 1-1,1 0 1,-1 0-1,0-1 1,1 1-1,0 0 1,-1 0-1,1 0 1,0 3-1,0 7-5384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9 243 3009,'0'0'11584,"-2"-21"-10276,-4-71-505,6 88-754,-1-1 0,1 0 0,0 0 1,1 0-1,0 0 0,-1 0 0,1 1 1,1-1-1,-1 0 0,1 1 0,0-1 1,0 1-1,0-1 0,0 1 0,1 0 1,0 0-1,0 0 0,0 0 0,0 1 1,1-1-1,-1 1 0,8-5 0,-4 4-32,0 0-1,0 1 1,1 0 0,0 0-1,-1 1 1,1 0-1,0 0 1,0 1-1,0 0 1,0 0-1,10 1 1,-15 0-23,0 1 1,-1-1-1,1 1 0,0 0 1,0 0-1,0 0 0,0 0 1,-1 0-1,1 0 0,-1 1 1,1 0-1,-1-1 0,1 1 0,-1 0 1,0 0-1,0 0 0,0 0 1,0 1-1,0-1 0,0 0 1,-1 1-1,1-1 0,1 6 1,4 6-8,-2 0 0,0 0 1,4 22-1,0 14 15,-2 0 0,-3 0 0,-4 87 0,0-72 73,0-89 1565,-1 9-1445,0-1-1,2 0 1,0 0-1,1 1 1,0-1-1,1 1 1,1-1-1,8-19 1,1 6-11,35-52 0,-41 70-153,1 1 1,-1 0 0,2 1 0,0 0-1,0 0 1,0 1 0,1 0 0,11-7-1,-14 12-36,-1 0 0,1 1 0,-1 0 0,1 0 0,0 1 0,0-1-1,0 1 1,0 1 0,0-1 0,-1 1 0,1 1 0,9 1 0,-13-2-1,0 1 0,1 0 1,-1 0-1,0 0 1,0 1-1,0-1 0,-1 1 1,1 0-1,0 0 0,0 0 1,-1 0-1,0 0 1,1 0-1,-1 1 0,0-1 1,0 1-1,0 0 0,0-1 1,-1 1-1,3 5 1,1 2-4,0 1 0,-1-1 0,-1 1 0,5 19 0,-4 2 2,-1 0 1,-2 54-1,0 7-1059,-1-89 756,0 0 0,1 0 0,-1 0 0,1 0 1,0 0-1,0 0 0,0 0 0,1 0 0,-1 0 0,1 0 0,0 0 0,0-1 0,0 1 0,1-1 0,-1 0 0,1 1 0,6 4 1,24 10-5729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 3410,'0'0'14158,"-5"0"-12800,-14 0-302,14 0-426,11 0-107,184-14-2254,-143 11-1170,-17 3-2818,-22 0 2968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7668,'0'0'9540,"77"14"-8868,-23-14-624,15-2-48,9-22-1873,7-3-2545,-2 3-2049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32 1489,'0'0'14649,"-9"1"-13841,5-1-770,1 1 0,-1 0 0,1-1 0,-1 1-1,1 0 1,0 1 0,0-1 0,0 1-1,0-1 1,0 1 0,0 0 0,0 0 0,0 0-1,0 0 1,1 1 0,-1-1 0,1 1-1,0 0 1,0-1 0,0 1 0,0 0 0,0 0-1,1 0 1,-2 4 0,-7 18 98,0 0 1,2 1-1,1 0 1,1 0 0,2 1-1,0 0 1,2 0-1,0 0 1,2 0-1,4 27 1,-2-39-117,0 0 0,1 0 0,1 0 0,0-1 0,1 0-1,0 0 1,1 0 0,1 0 0,1-1 0,15 22 0,-15-25-3,-1-1-1,2 0 0,-1 0 1,1-1-1,0 0 0,1 0 1,0-1-1,0-1 0,0 0 1,1 0-1,0-1 0,0 0 1,23 6-1,-12-7 2,0-1-1,0 0 1,0-2-1,0-1 1,0 0-1,26-5 1,-39 4-11,-1-1 0,1 0 0,-1-1-1,0 1 1,0-2 0,0 1 0,0-1 0,12-9 0,-15 10 6,-1-1-1,0 1 1,0-1-1,0 0 1,0-1-1,0 1 1,-1-1 0,0 1-1,0-1 1,0 0-1,0 0 1,-1-1-1,0 1 1,2-9 0,1-11 34,-2 0 0,-1 0 0,-1-1 0,-1 1 0,-2 0 0,0 0 1,-1 0-1,-14-48 0,8 43-10,-1 1 1,-2 0 0,0 0-1,-24-36 1,31 56-14,-1 0 0,0 0 0,-1 0 0,0 1 0,0 1-1,-1-1 1,0 1 0,-1 0 0,1 1 0,-1 0 0,0 0 0,-1 1 0,1 0 0,-1 1 0,0 0 0,-15-4 0,0 4-19,0 1-1,0 1 1,0 2 0,-47 4 0,67-3-8,-1-1 0,1 2 0,-1-1 0,1 0 0,-1 1 0,1 0 0,0 0 1,0 1-1,0 0 0,0-1 0,0 2 0,0-1 0,1 0 0,0 1 0,0 0 0,0 0 0,0 0 1,-6 10-1,6-8-2,1 1 1,-1 0-1,1 0 1,1 1-1,0-1 1,0 1 0,0-1-1,1 1 1,0-1-1,0 1 1,1 0-1,0 0 1,1 11-1,0-13-3,0 0 0,1 0-1,-1 0 1,1 0-1,0-1 1,1 1 0,-1-1-1,1 1 1,0-1 0,0 0-1,1 0 1,5 6-1,-2-3 8,1 0-1,1-1 1,-1 0-1,1 0 0,1-1 1,11 6-1,4 0-125,0-1 0,0-2 0,1-1 0,48 10 0,-17-10-2965,91 1 0,-36-8-3217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48 4162,'0'0'10314,"-14"-10"-8729,4 2-1294,0 1 1,-1 1-1,-17-9 1,27 15-271,0-1 1,0 1 0,0 0 0,0-1 0,0 1 0,0 0 0,-1 0-1,1 0 1,0 0 0,0 0 0,0 0 0,0 0 0,0 1 0,0-1-1,-1 0 1,1 1 0,0-1 0,0 1 0,0-1 0,0 1 0,0-1 0,0 1-1,0-1 1,1 1 0,-1 0 0,0 0 0,0 0 0,0-1 0,1 1-1,-1 0 1,0 0 0,1 0 0,-1 0 0,1 0 0,-1 1 0,-13 22 142,1 0 0,2 1 1,-16 48-1,13-27 69,-10 67 0,18-69-192,2 0 0,1 0 1,7 84-1,-3-120-71,0 0 0,1-1 0,0 1 0,0-1 0,1 0 0,0 1 0,0-1-1,0 0 1,1-1 0,0 1 0,1-1 0,-1 1 0,1-1 0,1-1 0,-1 1 0,1-1 0,0 0 0,7 5-1,0-2-669,0 0 0,1-1-1,0-1 1,0 0 0,1-1-1,0 0 1,0-1-1,18 2 1,67 4-7421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54 2769,'0'0'11539,"-6"21"-10624,-19 70-173,23-87-702,1 1 0,0 0 1,1 0-1,-1 0 1,1 0-1,0 0 0,0 0 1,0 0-1,1-1 0,0 1 1,0 0-1,0 0 0,4 8 1,-4-10-23,1 0 1,0 0 0,0 0-1,1 0 1,-1 0 0,1 0-1,-1-1 1,1 1-1,0-1 1,0 0 0,0 0-1,0 0 1,1 0-1,3 2 1,6 0 18,0 0-1,1-1 1,-1-1-1,1 0 1,-1 0-1,1-2 1,15 0-1,-25 0 17,-1 0-1,1 0 0,-1 0 1,1-1-1,0 0 1,-1 1-1,1-1 1,-1-1-1,1 1 1,-1 0-1,0-1 0,0 0 1,1 1-1,-1-2 1,5-3-1,-5 2 80,0 1 0,1-1 0,-2 0 0,1-1 0,0 1 0,-1 0 0,0-1 0,0 1 0,0-1 0,-1 0 0,2-6 0,-1 2-5,0 0 1,-1 0 0,0 1 0,0-1 0,-1 0 0,0 0 0,-3-14 0,2 18-77,0 0 0,-1-1 0,1 1 0,-1 0 0,-1 0 0,1 0 0,-1 0 0,0 0 0,0 0 0,0 1 0,-1 0 0,-7-8 0,4 5-507,0 1 0,0 0 1,-1 1-1,0-1 0,0 2 0,0-1 1,0 1-1,-1 0 0,0 1 1,0 0-1,0 0 0,0 1 1,0 0-1,0 1 0,-17-1 0,9 2-5522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 4258,'0'0'11208,"0"17"-5734,0-17-5480,1 1 0,-1-1 0,-1 0 0,1 0-1,0 1 1,0-1 0,0 0 0,0 1 0,0-1 0,0 0-1,0 1 1,0-1 0,0 0 0,-1 1 0,1-1 0,0 0-1,0 0 1,0 1 0,-1-1 0,1 0 0,0 0 0,0 1-1,0-1 1,-1 0 0,1 0 0,0 0 0,-1 0 0,1 1-1,0-1 1,0 0 0,-1 0 0,1 0 0,0 0 0,-1 0-1,1 0 1,0 0 0,-1 0 0,1 0 0,0 0 0,-1 0-1,1 0 1,0 0 0,-1 0 0,1 0 0,0 0 0,-1 0-1,1 0 1,0-1 0,-1 1 0,-3 0-107,3 0 430,1 9-213,2 15-92,0 0-1,9 36 1,-6-35-7,-1-1 0,2 40 1,-6-49-3,0-3-6,0-17 2023,0-14-1843,1 0 1,1 0-1,1 0 1,0 1-1,1-1 1,8-20-1,-8 29-187,1-1-1,-1 1 0,2 0 1,0 1-1,0-1 0,0 1 1,1 0-1,1 1 1,-1-1-1,1 1 0,16-11 1,-21 17 4,-1 0 0,1 0 0,0 1 0,0-1 0,0 1 0,0 0 0,0 0 0,6-2 0,-7 3-10,-1 0-1,1 0 0,-1 0 1,1 0-1,-1 0 0,0 0 1,1 1-1,-1-1 0,1 0 1,-1 1-1,0-1 0,1 1 1,-1 0-1,0-1 0,0 1 1,1 0-1,-1 0 0,0-1 1,0 1-1,0 0 0,0 0 1,0 0-1,1 2 0,8 11-39,-1 1-1,0 0 1,-1 0 0,10 28-1,18 72-2510,-29-75-949,-6-13-1810,-1-12-332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8100,'0'0'8356,"131"178"-7684,-126-94 208,-5 0-432,0-2-271,-13 0 47,-30-3-176,-13-4 0,-14-1-96,-5-6-1505,3-15-3585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2161,'0'0'8038,"-19"2"-7059,9-1-719,-115 17 2653,132-17 1648,40 1-4784,-3-2-1776,48-7 1,3-10-4434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3922,'0'0'10495,"-16"1"-9219,-50 5-660,58-4-205,14 1-300,16-1-38,240-1 901,-261-1-625,-1 24-69,-1 8-115,2 0 1,9 63-1,3-37-166,-3 2-1,5 112 0,-15-169-150,0-1 8,-1-1-1,1 0 0,0 0 0,0 0 0,0 0 0,0 1 1,0-1-1,0 0 0,1 0 0,-1 0 0,0 0 1,1 1-1,-1-1 0,1 0 0,-1 0 0,1 0 0,-1 0 1,1 0-1,0 0 0,-1 0 0,1 0 0,0 0 1,0-1-1,0 1 0,-1 0 0,1 0 0,0-1 1,2 2-1,23 6-6290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4002,'0'0'10599,"9"-1"-10404,-6 0-188,1 0 0,-1 1 0,0-1-1,1 1 1,-1 0 0,0 0 0,1 0 0,-1 1 0,0-1-1,1 1 1,-1 0 0,0 0 0,0 0 0,0 0 0,0 0-1,0 1 1,0-1 0,0 1 0,0 0 0,0 0 0,-1 0-1,1 0 1,-1 1 0,3 2 0,3 5-3,1 1 0,-2 0 1,1 1-1,-2 0 0,0 0 1,0 0-1,-1 1 0,0 0 1,-1 0-1,2 14 0,0 6 52,-2 1 1,-1 62-1,-3-96-13,0 1 0,0-1 0,0 1 1,-1 0-1,1-1 0,0 1 0,0-1 0,-1 1 1,1-1-1,-1 1 0,1-1 0,0 1 0,-1-1 0,1 0 1,-1 1-1,1-1 0,-1 0 0,1 1 0,-1-1 0,1 0 1,-1 1-1,1-1 0,-1 0 0,0 0 0,1 0 0,-1 0 1,1 0-1,-1 1 0,0-1 0,1 0 0,-1 0 0,1 0 1,-1-1-1,-1 1 0,1 0 54,-1 0 0,1 0 0,0 0-1,-1 0 1,1 0 0,0-1 0,-1 1 0,1-1 0,0 1 0,-1-1 0,1 1-1,0-1 1,0 0 0,-2-1 0,1 0-23,1-1 0,0 0-1,0 0 1,0 0 0,0 0 0,0 0 0,1 0 0,-1 0-1,1 0 1,0 0 0,0-4 0,0 0 1,1 0 0,-1 0 0,1 0 1,3-11-1,0 10-59,0 0 1,0-1-1,0 2 1,1-1-1,0 0 1,1 1-1,-1 0 1,9-7-1,58-50 46,-70 62-61,33-25 20,1 1 0,67-36 1,-83 56-54,-19 6 26,-1 0 0,1 0 0,-1 0 0,1 1 0,-1-1 0,1 0 0,-1 0 0,1 0 0,-1 0 0,1 1 0,-1-1 0,1 0 0,-1 1 0,0-1 0,1 0 0,-1 1 0,1-1 0,-1 0 0,0 1 0,1-1 0,-1 0 0,1 2 0,0 1-17,-1 0 0,1 0 0,0 0 0,-1 0 0,0 1 0,1-1 0,-1 0 0,-1 5 0,1 3 66,-1 8-33,2-1 0,0 1 0,1-1 0,8 32 0,-8-45-10,0 1 0,0 0 0,0-1 0,1 0 0,0 1 0,0-1 0,0 0 0,0 0 0,1-1 0,0 1 0,0-1 0,0 0 1,1 0-1,-1 0 0,1-1 0,0 1 0,0-1 0,0 0 0,6 2 0,5 0 21,-1-1 1,1-1-1,0 0 0,0-1 1,0-1-1,0 0 0,0-1 1,0-1-1,21-4 0,-32 5-16,0-1-1,-1 0 1,1-1-1,0 1 1,0-1-1,0 0 0,-1 0 1,1-1-1,-1 1 1,0-1-1,0 0 1,0 0-1,0 0 1,0-1-1,-1 1 0,1-1 1,-1 0-1,0 0 1,0 0-1,-1-1 1,1 1-1,-1-1 1,0 1-1,0-1 0,2-8 1,1-8 283,-2 0 1,0 0-1,-1 0 1,-3-40-1,1 31 617,0 30-582,-3 16-387,-1 20-487,1 1 1,3 37-1,0-71 257,0-1 1,1 1-1,-1 0 0,1-1 1,0 1-1,0-1 0,0 1 1,0-1-1,0 0 0,0 1 1,1-1-1,-1 0 0,1 0 1,-1 0-1,1 0 1,0 0-1,0 0 0,0-1 1,0 1-1,0-1 0,0 1 1,1-1-1,-1 0 0,0 0 1,1 0-1,3 1 0,43 17-8267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8740,'0'0'5920,"23"-7"-5362,70-22 109,-86 27-568,0 0 1,0-1-1,0 0 1,0 0 0,-1-1-1,1 1 1,-1-1-1,0-1 1,0 1 0,-1-1-1,1 0 1,-1-1-1,0 1 1,0-1 0,-1 0-1,0 0 1,0 0-1,0-1 1,-1 1 0,0-1-1,0 0 1,0 0-1,-1 0 1,0 0 0,-1 0-1,0-1 1,0 1-1,0 0 1,-1-15 0,0 19-74,-1 0 1,1 1 0,0-1-1,-1 1 1,1-1 0,-1 1 0,0-1-1,1 1 1,-1-1 0,-1 1-1,1 0 1,0-1 0,0 1-1,-1 0 1,0 0 0,1 0-1,-1 0 1,0 0 0,0 0 0,0 1-1,0-1 1,0 1 0,0-1-1,0 1 1,-1 0 0,1 0-1,0 0 1,-1 0 0,1 0-1,-6-1 1,-4 0 9,1 0-1,-1 1 1,0 0-1,0 1 1,-17 2-1,26-2-35,0 1 1,0-1-1,0 1 0,0 0 0,0 0 0,0 0 1,0 0-1,0 1 0,0-1 0,0 1 1,1 0-1,-1 0 0,-4 4 0,3-1-5,-1-1-1,1 2 1,0-1 0,1 0-1,-1 1 1,-3 8 0,1 0-6,1-1 1,1 1 0,0-1 0,1 1-1,-2 23 1,3-24 6,2-1 0,-1 1 0,3 14 0,-1-23-33,-1 0-1,1 0 1,1 0 0,-1 0-1,0 0 1,1 0 0,0-1-1,0 1 1,0-1 0,0 1-1,0-1 1,1 0 0,4 5-1,1-1-450,0-1-1,1 0 1,-1 0-1,2 0 1,-1-1 0,0-1-1,1 1 1,0-2-1,0 1 1,0-1-1,0-1 1,21 3 0,36 1-4822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6931,'0'0'11179,"0"8"-10969,0 13-42,-1-1-1,-1 0 0,-8 39 0,-23 69 765,22-90-758,-10 30 93,-3-1 0,-3-1 1,-55 97-1,68-138-388,-3 4 262,-15 37 1,29-58-416,0 0 1,0 0-1,1 0 1,0 1-1,0-1 0,1 0 1,0 1-1,1-1 0,1 17 1,-1-23-10,1 1 0,-1-1 0,1 0 1,-1 1-1,1-1 0,0 0 0,0 0 0,0 0 1,0 0-1,0 0 0,0 0 0,1 0 0,2 3 1,2 0-928,0-1-1,0 1 1,1-2 0,10 6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9973,'0'0'8145,"0"8"-8057,5 74 341,4-1 1,30 133-1,-36-203-588,-2-3 167,1-1 0,0 1 1,0-1-1,7 14 0,-8-19-220,0 0 0,0-1 0,0 1 0,0-1 0,0 1 0,1-1-1,-1 0 1,1 1 0,-1-1 0,1 0 0,-1 0 0,1 0 0,0 0 0,-1 0-1,1 0 1,0-1 0,0 1 0,-1 0 0,1-1 0,0 0 0,0 1-1,0-1 1,0 0 0,2 0 0,17 0-3064,3 0-878</inkml:trace>
  <inkml:trace contextRef="#ctx0" brushRef="#br0" timeOffset="1">171 391 5475,'0'0'3745,"-35"-130"-543,35 77-1313,0 2-257,16-2-319,8 12-705,-2 10-80,-3 9-416,2 15-80,3 5-64,8 2-176,11 0-880,5 17-817,-5 14-976,-16 7-1745,-22 3-401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3:5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7668,'0'0'10628,"153"34"-9891,-94-34-657,5 0-80,8 0 0,5 0-2305,-2-7-3074,-2 0-4001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00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281 209 8180,'0'0'6141,"-28"-4"-5074,-9-2-658,-46 1-1,79 5-387,1 0 1,-1 0-1,0 1 1,0 0-1,1 0 1,-1 0-1,0 0 1,1 0-1,-1 1 1,1 0 0,0-1-1,-1 1 1,1 0-1,0 1 1,0-1-1,0 1 1,1-1-1,-1 1 1,0 0-1,1 0 1,0 0-1,0 0 1,0 0-1,-2 5 1,-3 2 8,1 0-13,0-1 0,1 1-1,0 1 1,0-1 0,1 1 0,0-1 0,1 1 0,1 0-1,-1 1 1,2-1 0,0 0 0,0 21 0,1-29-21,0-1 0,1 0 0,-1 1 1,1-1-1,0 0 0,0 0 0,0 1 0,0-1 0,0 0 1,0 0-1,0 0 0,1 0 0,-1 0 0,1-1 1,-1 1-1,1 0 0,0-1 0,0 1 0,-1-1 1,1 1-1,0-1 0,0 0 0,1 0 0,-1 0 1,0 0-1,0 0 0,0-1 0,1 1 0,2 0 0,9 2-25,0-1 0,-1-1 0,27 0 0,-35-1 14,6 0-7,1-1 0,-1 0-1,0 0 1,0-1-1,0-1 1,0 0-1,-1 0 1,14-6 0,-20 7 78,1-1 0,-1 1 1,0-1-1,0 0 0,0 0 1,0 0-1,0-1 0,-1 1 1,1-1-1,-1 0 0,0 0 1,0 0-1,0 0 0,-1 0 1,0-1-1,0 1 0,0-1 1,0 0-1,-1 1 0,1-1 1,0-6-1,-3 16-6,1 1 1,0 0-1,0 0 0,1-1 0,-1 1 1,1 0-1,0-1 0,1 1 0,0-1 0,0 1 1,0-1-1,0 0 0,1 0 0,0 0 1,0 0-1,0 0 0,0 0 0,1-1 0,0 0 1,0 0-1,0 0 0,0 0 0,1 0 1,0-1-1,-1 0 0,1 0 0,1 0 1,8 3-1,-7-4-103,0 0 1,0-1-1,0 1 1,0-1 0,0-1-1,1 0 1,-1 0-1,0 0 1,13-3-1,-15 2 40,-1 0 0,0-1 0,1 1-1,-1-1 1,0 0 0,0 0 0,0 0-1,0-1 1,-1 1 0,1-1 0,-1 0-1,1 0 1,-1 0 0,0-1 0,0 1-1,3-6 1,-1 1 19,-1-1 0,0 1 0,0-1 0,-1 0 0,0-1 0,-1 1-1,0 0 1,1-11 0,-1-12 68,-1-34 0,-1 45-37,-1-1 86,-2 1 0,0 0 0,-1 0 0,-2 0 0,0 0 0,-17-38 0,12 31 264,8 21-222,2 3 38,0 1-1,0 0 0,-1 0 1,1 0-1,-1 1 1,-3-6-1,3 32 953,13 359-1440,-11-353-414,1 36-6029,1-50-94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38 176 9380,'0'0'12518,"0"-29"-12342,0 49-64,0 4-96,0 5 144,2 0-160,6-5 48,0 0-96,0-5-1168,-5 3-993,-3-10-1585</inkml:trace>
  <inkml:trace contextRef="#ctx0" brushRef="#br0" timeOffset="1">35 20 9476,'0'0'9973,"-35"-19"-10437,35 38-2162,0 3-2176,0-6-3778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0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78 10149,'0'0'9180,"-13"2"-8860,5-1-296,3 0-19,0 0 0,0 0 1,-1 0-1,1 1 1,-9 3-1,12-3-3,0-1 0,0 0 0,0 1 0,0 0 0,0-1 1,0 1-1,0 0 0,1 0 0,-1 0 0,1 0 0,-1 0 0,1 0 0,0 0 0,0 1 1,0-1-1,0 0 0,0 1 0,-1 3 0,-2 14 51,1 0 1,-1 38-1,4-49-42,0 0 1,1-1-1,0 1 0,0 0 0,1 0 1,0-1-1,1 1 0,6 14 0,-4-13 3,-2-5-11,-1-1 0,1 1 1,-1-1-1,0 1 0,-1 0 1,1 0-1,-1 0 0,0-1 1,0 2-1,0-1 1,-1 9-1,0-14 18,0 0-1,0 0 1,0 0-1,0-1 1,0 1 0,0 0-1,0 0 1,0 0 0,0 0-1,0 0 1,0 0 0,0-1-1,0 1 1,0 0 0,0 0-1,0 0 1,0 0 0,-1 0-1,1 0 1,0 0-1,0 0 1,0-1 0,0 1-1,0 0 1,0 0 0,0 0-1,0 0 1,-1 0 0,1 0-1,0 0 1,0 0 0,0 0-1,0 0 1,0 0 0,0 0-1,-1 0 1,1 0-1,0 0 1,0 0 0,0 0-1,0 0 1,0 0 0,0 0-1,-1 0 1,1 0 0,18-11-27,1 1 1,0 1-1,38-13 1,-33 14-12,-2-1 0,39-21 0,-54 25 27,0 1 1,0-1 0,-1 0 0,0-1-1,0 0 1,0 0 0,-1 0 0,0 0-1,0-1 1,-1 0 0,1 0 0,3-11-1,0-2 183,-1-2-1,-1 1 1,-1-1-1,-1 1 0,-1-1 1,-1-1-1,-1-35 1,-1 57 143,-3 6-256,-9 15-169,1 1 0,2 0 1,0 1-1,1 0 0,1 1 1,1-1-1,1 1 0,1 0 1,1 1-1,1-1 0,1 25 0,1-44-199,1 0 0,-1 0 0,1 0 0,-1 0 0,1 0 0,1 0-1,-1 0 1,0-1 0,1 1 0,0 0 0,0-1 0,0 1 0,0-1 0,1 0-1,-1 1 1,1-1 0,0 0 0,0-1 0,0 1 0,0 0 0,0-1-1,1 0 1,-1 0 0,1 0 0,-1 0 0,1 0 0,0-1 0,7 3 0,33 7-7081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2721,'0'0'4933,"-4"-1"-4162,4 1-756,0 0 1,0 0-1,0 0 0,-1 0 0,1 0 1,0 0-1,0 0 0,0 0 0,-1 0 1,1 0-1,0 0 0,0 0 0,0 0 1,0 0-1,-1 0 0,1 0 0,0 0 1,0-1-1,0 1 0,0 0 0,0 0 1,-1 0-1,1 0 0,0 0 0,0 0 1,0 0-1,0 0 0,0-1 0,0 1 1,-1 0-1,1 0 0,0 0 0,0 0 1,0 0-1,0-1 0,0 1 0,0 0 1,0 0-1,0 0 0,0 0 0,0-1 1,0 1-1,0 0 0,0 0 0,0 0 1,0-1-1,0 1 0,0 0 0,0 0 1,0 0-1,0 0 0,0-1 0,0 1 1,0 0-1,15-3 452,40 3 195,-32 1-79,13-1-27,-2 1 167,0-2 1,-1-1-1,48-9 0,-62 8 4471,10 1-4276,8-2-1192,-23 2 571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76 203 1921,'0'0'7774,"-1"-5"-7043,0-16 85,1 21-785,0 0 0,0 0 0,0-1 0,0 1-1,0 0 1,0 0 0,0 0 0,0-1-1,0 1 1,0 0 0,0 0 0,-1-1-1,1 1 1,0 0 0,0 0 0,0 0 0,0-1-1,0 1 1,0 0 0,0 0 0,-1 0-1,1 0 1,0-1 0,0 1 0,0 0 0,0 0-1,-1 0 1,1 0 0,0 0 0,0 0-1,0-1 1,-1 1 0,1 0 0,0 0-1,0 0 1,0 0 0,-1 0 0,1 0 0,0 0-1,0 0 1,-1 0 0,1 0 0,0 0-1,0 0 1,-1 0 0,-14 9 6557,13-8-6644,1 0 214,1-16 34,-11-152 2153,1 343-2516,10-64 256,-6-123 259,-3-49-223,2 0-1,2-77 0,5 668-142,0-530-301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6 451 3282,'0'0'5685,"0"-23"-3871,0 1-1356,-4-121 2240,2 22 59,3 70-2134,-1 47-596,0 0 0,0 0-1,0 0 1,1 0 0,-1 0 0,1 0-1,0 0 1,0 0 0,1 0-1,-1 0 1,1 0 0,0 1-1,0-1 1,0 0 0,4-3 0,-3 4-25,0 1 0,0-1 0,0 1 0,0 0 1,0 0-1,0 1 0,1-1 0,-1 1 0,1 0 1,-1-1-1,1 1 0,-1 1 0,1-1 0,0 0 1,-1 1-1,1 0 0,4 0 0,-2 0-49,1 0 1,-1 0-1,0 1 1,1 0-1,-1 0 0,0 0 1,0 1-1,10 3 0,-14-3-82,1 0 0,-1-1-1,1 1 1,-1 0 0,0 0 0,0 0-1,0 0 1,0 1 0,0-1-1,0 1 1,0-1 0,-1 1 0,0-1-1,1 1 1,-1 0 0,0 0 0,0 0-1,0 0 1,-1 0 0,1 4-1,1 7-1366,-1 0-1,0-1 0,-2 1 1,-2 21-1,-8 11-5173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4066,'-120'53'2177,"120"-48"1168,0 2-655,8 0-1634,21 1 321,9-1-1,7-7-607,-2 0-433,0 0-320,-1 0-32,-1 0-176,-1-7-1825,0-3-1809,-8-5-2401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4114,'0'0'10042,"-8"0"-9202,4 0-794,0 1-1,1 0 1,-1 0-1,1 0 1,-1 0-1,0 0 1,1 1 0,0-1-1,-1 1 1,1 0-1,0 0 1,-3 3-1,-1 1 59,0 0 0,1 0-1,0 1 1,-10 13 0,4 0 168,0 1 1,1 0 0,-12 33-1,14-25-153,1 0-1,2 1 0,1 0 1,1 0-1,2 0 1,1 0-1,3 36 0,-1-56-102,0 0-1,1 0 1,0 0-1,1 0 1,0-1-1,1 1 1,0-1-1,0 0 1,1 0 0,0 0-1,0 0 1,1-1-1,0 0 1,1-1-1,9 10 1,-6-7-509,1-1 0,-1-1 0,2 0 0,-1 0 0,1-1 1,0-1-1,1 0 0,-1-1 0,1 0 0,23 5 0,13-1-4682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7587,'0'0'6427,"5"10"-6285,0 3 59,0 1 1,-1 0-1,0-1 1,-1 1-1,3 27 0,-5 118 1315,-2-90 143,1-70-1021,0-19 83,0-10-268,0 1 0,2-1 0,7-30 0,-8 52-451,1 0 0,1 0 0,-1 0 0,1 0 0,1 0 1,0 0-1,0 1 0,0 0 0,1 0 0,0 0 0,0 0 0,1 1 0,0 0 0,0 0 0,9-7 0,-9 10-6,-1 0 0,0 1 0,1 0 0,0 0-1,-1 0 1,1 0 0,0 1 0,0 0 0,0 0 0,0 1 0,7 0-1,-8 0-8,-1 0 0,1 0-1,0 0 1,-1 1-1,1 0 1,-1 0 0,1 0-1,-1 0 1,1 1-1,-1 0 1,0 0 0,0 0-1,0 0 1,7 6 0,-6-3-2,-1 1 0,1-1 1,-1 1-1,0 0 1,0 0-1,-1 1 1,0-1-1,0 1 0,0 0 1,-1-1-1,0 1 1,2 12-1,-2 6-205,0-1 0,-3 37 0,1 10-2912,1-60 1749,0-1 0,1 1-1,0 0 1,3 11-1,8 9-5080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9380,'0'0'7188,"58"164"-5684,-31-75-799,-5 2 239,-14 1-544,-8-3-384,-11-3 208,-37-4-224,-22-2 0,-7-6-448,-1-6-3218,9-16-5394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37 592,'0'0'11248,"-6"-6"-9685,0-1-1074,4 5-293,-1-1 0,1 1 0,0 0 0,-1-1 0,1 1 0,-1 0 0,0 0 0,0 1 1,-5-3 2987,13 4-3120,9 3-65,1 1 0,-1 0 1,0 1-1,0 1 1,17 9-1,20 7 58,-11-4-19,-25-11-8,1 0 0,1-1 0,31 7-1,-43-13 17,-4 0 431,-4 19 679,-4-9-1156,0 0 1,-1-1 0,0 0 0,0 0 0,-11 7 0,-7 9 42,-6 6-33,2 1 1,1 2 0,2 1-1,-35 57 1,54-65-497,10-14-1624,-2-12 1884,0-1 0,0 0 0,0 1 0,0-1 0,1 1 0,-1-1 0,0 0 0,1 1 0,-1-1 0,0 0-1,0 0 1,1 1 0,-1-1 0,0 0 0,1 0 0,-1 1 0,1-1 0,-1 0 0,0 0 0,1 0 0,-1 0 0,1 1 0,-1-1 0,0 0 0,2 0 0,23 0-6257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6195,'0'0'12117,"-8"-7"-10772,29 7-1345,14 0 0,16 0-16,8-2-16,5 2-1057,-5 0-1936,-9 0-2065,-20 0-2450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10325,'0'0'9281,"-2"23"-7995,-10 78-216,8-61-383,1 55-1,3-74-685,0-20 4,0 0 0,0 0 1,1 0-1,-1 0 0,0 0 0,1 0 0,-1 0 0,1 0 1,-1 0-1,1 0 0,0 0 0,-1 0 0,1 0 1,0-1-1,-1 1 0,1 0 0,0 0 0,0-1 1,0 1-1,0 0 0,0-1 0,-1 1 0,1-1 0,0 0 1,0 1-1,0-1 0,1 0 0,-1 1 0,0-1 1,0 0-1,0 0 0,0 0 0,2 0 0,1 0 14,0 1 0,1-1-1,-1-1 1,0 1 0,1-1-1,-1 0 1,0 0 0,6-2-1,3-4 13,0-1 0,0-1 0,-1 0 0,0-1 0,-1 0 0,14-17 0,-9 11-32,80-90 180,-95 107-209,-1 1 0,1 0 0,0-1 0,-1 1 0,0 0 0,1-1 0,-1 1 0,0 0 0,0-1 0,0 1 0,0 0 0,0 2 1,0 6 23,0 0 0,1 0 1,0 0-1,0 0 0,6 19 1,-5-25-4,0 1 1,0-1 0,0 0 0,0-1 0,1 1-1,-1 0 1,1-1 0,0 1 0,0-1 0,1 0-1,-1 0 1,0 0 0,1 0 0,0-1 0,0 1-1,5 2 1,1-1-171,0 1 0,1-2 0,-1 1 0,1-1 0,15 1 0,-22-3 142,0 0 1,-1-1-1,1 0 1,0 0-1,-1 0 1,1 0-1,0 0 1,-1-1 0,1 0-1,-1 0 1,1 0-1,-1 0 1,1 0-1,-1-1 1,1 1-1,-1-1 1,0 0 0,0 0-1,5-5 1,-2-1 27,0 0 1,0-1-1,-1 0 1,-1 1-1,0-2 1,0 1-1,0 0 1,-1-1-1,-1 0 1,2-11 0,0-8 795,-1 0 1,-1-34 0,-15 265-839,13-191 42,0 1-1,1-1 0,0 0 1,0 1-1,2-1 1,5 20-1,-6-28-258,-1 1 0,1-1-1,0 0 1,0 1 0,0-1 0,1 0 0,-1 0-1,1-1 1,-1 1 0,5 2 0,-4-3-504,0 1 1,1-2-1,-1 1 1,1 0 0,0-1-1,-1 1 1,1-1-1,0 0 1,0 0-1,0-1 1,4 1-1,6 0-7295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4002,'0'0'11877,"101"34"-10900,-29-34-945,9 0-32,4 0-352,-2 0-2994,-11-8-2753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4:5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295 121 1361,'0'0'9020,"-1"-14"-7820,1 5-998,0 3-97,0 0 0,-1 0 1,0 0-1,-2-11 0,2 14-53,0 1 0,1 0 0,-1 0 0,0 0 0,0 0 0,-1 0 0,1 0 0,0 0 0,-1 0 0,1 1 1,-1-1-1,0 0 0,1 1 0,-1-1 0,0 1 0,0 0 0,0 0 0,0-1 0,-4 0 0,-6-2 132,0 0 0,0 0 0,-1 2 0,1-1 0,-1 2 0,0 0 0,0 0 0,1 1 0,-1 0-1,-21 5 1,29-5-182,0 2 0,1-1 0,-1 0-1,0 1 1,1 0 0,-1 0 0,1 0-1,0 0 1,0 1 0,0 0 0,0 0-1,0 0 1,0 0 0,1 1 0,0-1-1,-1 1 1,1 0 0,1 0 0,-1 0-1,0 0 1,1 1 0,0-1 0,0 1-1,0-1 1,1 1 0,0 0-1,0-1 1,0 1 0,-1 10 0,2-11-6,0 1 0,0 0 0,0-1-1,0 1 1,1 0 0,0-1 0,0 1 0,0-1 0,0 1 0,1-1 0,0 0 0,0 1 0,0-1 0,0 0 0,1 0 0,-1 0 0,1-1 0,4 5 0,0-1 23,2 0 0,-1-1 0,1 0 0,0 0 0,0-1 0,20 8 0,11 4 139,1-2 0,71 15 1,-96-27-502,0 0 1,0-2-1,0 0 1,0-1 0,30-3-1,-29-4-3626,-4-7-2570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5282,'0'0'11646,"0"-6"-10691,0-14-660,0 35 58,0 47 247,0 154-709,0-213-350,0-1 1,0 0-1,1 0 1,-1 0-1,0 1 1,1-1-1,0 0 1,-1 0-1,1 0 0,0 0 1,0 0-1,0 0 1,0 0-1,0 0 1,1 0-1,1 1 0,5 1-4956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70 6115,'0'0'2950,"-30"-12"-773,-93-34-624,115 43-1432,0 1 0,0 0 0,0 0 0,0 1 0,0 0 0,-9 1 0,14 0-80,-1 0 0,0 1 1,1-1-1,-1 1 0,1 0 0,-1 0 0,1 0 0,-1 1 0,1-1 1,-5 3-1,4 0-2,-1 0 0,1 1-1,-1-1 1,1 1 0,0 0 0,1 0 0,-1 0 0,1 0 0,0 1 0,0 0-1,-2 7 1,2-5 10,-1 0 0,2 1-1,-1-1 1,2 1 0,-1-1 0,1 1-1,0-1 1,0 1 0,1 0-1,1-1 1,1 14 0,-1-16-38,0-1 1,1 1-1,0-1 1,0 1-1,0-1 1,0 0 0,1 0-1,0 0 1,0 0-1,0-1 1,1 1-1,0-1 1,0 1-1,0-1 1,0-1 0,0 1-1,10 5 1,-6-4 9,1-1 0,-1-1 0,1 1 0,0-1 0,0-1 0,0 0 0,1 0 0,-1-1 0,0 0 0,11-1 0,-15 1 48,1-1-1,-1-1 1,0 1 0,0-1 0,0 0-1,0 0 1,0 0 0,0-1 0,0 0-1,0 0 1,0 0 0,-1-1 0,1 1-1,-1-1 1,1 0 0,-1 0 0,0-1-1,0 1 1,3-5 0,-2-1 396,0 1 0,0-2 0,-1 1 0,0 0 0,5-20 0,2-4 1374,-11 32-820,0 3-1041,12 149-114,0-6 187,-12-116-55,-2 204 78,0-198-61,-2 0 0,-2 0-1,-1-1 1,-17 53-1,23-85-5,1 0 1,-1 0-1,0 1 0,0-1 0,0 0 0,0 0 0,0 0 0,0 0 0,0 0 1,-1 0-1,1 0 0,-1-1 0,1 1 0,-1 0 0,0-1 0,0 1 0,0-1 0,0 0 1,0 0-1,0 0 0,0 0 0,0 0 0,0 0 0,0 0 0,-1 0 0,1-1 0,0 1 1,-1-1-1,1 0 0,0 0 0,0 0 0,-1 0 0,1 0 0,0 0 0,-1-1 1,1 1-1,0-1 0,-5-1 0,3 0 13,0 1 0,-1-1 0,1 0 0,0-1-1,1 1 1,-1-1 0,0 1 0,1-1 0,-1 0 0,1-1 0,0 1 0,0-1 0,0 1 0,0-1 0,1 0 0,0 0 0,-1 0 0,1 0-1,1 0 1,-1-1 0,1 1 0,-2-8 0,0-1 7,1 1 0,0-1-1,1 0 1,0 0 0,1 0 0,0 0-1,3-16 1,1 15-57,0 0 1,0 1-1,1-1 0,1 1 0,0 0 1,1 1-1,0 0 0,1 0 0,0 0 1,1 1-1,16-17 0,-3 7-672,1 0 0,1 2-1,1 0 1,37-21 0,72-32-8006,-79 36 165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20 6851,'0'0'9589,"-70"-20"-9557,49 81 496,2 13 352,8 3-560,11 0 129,0-5-401,0-9-64,3-8 16,18-12-1393,3-14-1440,3-9-2754,5-18-3073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7603,'0'0'7628,"13"25"-6926,44 83 93,-53-99-651,0 1 0,0-1 0,-1 1 0,0 0 1,-1 0-1,0 0 0,-1 0 0,0 0 0,0 1 0,-2 17 1,0-1 80,1-16-106,1-9-63,-1 1 0,0-1 0,0 1 0,0 0-1,-1-1 1,1 1 0,-2 4 0,1-6-27,1 0-1,-1-1 0,1 1 0,-1 0 0,0-1 1,1 1-1,-1-1 0,0 1 0,1-1 0,-1 1 0,0-1 1,0 1-1,0-1 0,1 0 0,-1 1 0,0-1 1,0 0-1,0 0 0,0 0 0,0 0 0,0 1 1,0-1-1,1-1 0,-1 1 0,-1 0 0,0 0 20,1 0-1,0-1 0,-1 1 1,1 0-1,0-1 0,-1 1 1,1-1-1,0 0 1,-1 1-1,1-1 0,0 0 1,0 0-1,0 1 0,0-1 1,0 0-1,0 0 0,0 0 1,0-1-1,0 1 0,1 0 1,-1 0-1,0 0 0,1-1 1,-1 1-1,1 0 0,-1 0 1,1-1-1,0 1 0,-1-1 1,1-1-1,-2-8 101,1 1-1,0 0 1,1-12 0,0 17-96,1-3-17,0 0 0,0 0 1,1-1-1,0 2 0,0-1 0,1 0 1,0 0-1,0 1 0,1-1 1,0 1-1,0 0 0,0 1 0,11-12 1,-5 6-33,1 1 1,0 0 0,1 1 0,1 0-1,-1 1 1,22-12 0,-27 18-9,-1 0 0,1 0 0,0 1 0,0 0 0,12-2 0,-16 3-7,1 1 0,-1 0 0,0-1 0,1 1 0,-1 0 0,0 1 1,1-1-1,-1 0 0,0 1 0,0 0 0,1 0 0,-1 0 1,0 0-1,5 3 0,-3 0-11,-1 0 0,0 1 0,0 0 0,0-1 0,0 1 0,-1 0 1,0 1-1,4 8 0,19 50-99,-20-44-27,-1 0 0,-1 0 0,0 1 1,0 29-1,-2 39-6089,-2-76 4458,0 6-3467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7491,'0'0'5715,"147"164"-4338,-118-58-129,-12 7-79,-12-3-225,-5-9-768,0-12-80,-35-12-96,-13-4-352,-14-8-2177,-10-3-993,-8-16-4305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89 3314,'0'0'10356,"-3"-2"-9235,-1 0-642,4 1-279,-1 0 0,0 0 0,0 1 0,0-1 0,0 1 0,-1-1 0,1 0 0,0 1 0,0 0 0,0-1 0,0 1 0,0 0 0,-1 0 0,-2-1 3153,-12-35-2270,11 25-1099,4 9 32,-1-1 0,1 0-1,0 1 1,0-1 0,0 0 0,1 0-1,-1 0 1,0-5 472,1 12-616,0 56-68,-7 251 162,1-150 112,6-161-112,0 0 1,0 0-1,0 0 0,0 1 1,-1-1-1,1 0 1,0 0-1,0 0 1,0 1-1,0-1 0,0 0 1,0 0-1,-1 0 1,1 0-1,0 1 1,0-1-1,0 0 0,0 0 1,-1 0-1,1 0 1,0 0-1,0 0 1,-1 1-1,1-1 0,0 0 1,0 0-1,0 0 1,-1 0-1,1 0 1,0 0-1,0 0 0,-1 0 1,1 0-1,0 0 1,0 0-1,0 0 1,-1 0-1,1-1 0,0 1 1,0 0-1,0 0 1,-1 0-1,1 0 0,0 0 1,0 0-1,0 0 1,-1-1-1,1 1 1,0 0-1,0 0 0,0 0 1,0 0-1,0-1 1,-1 1-1,1 0 1,0 0-1,0 0 0,0-1 1,0 1-1,0 0 1,0 0-1,0 0 1,0-1-1,0 1 0,-1-13-3356,1-3-2752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6451,'0'0'9844,"-38"80"-8051,-4-20-592,-4 2-705,-5-2 128,0-4-368,1-11-143,-1-4-33,-3-7-80,6 2-545,8-2-1568,16 4-2593,16 8-1313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3 347 7459,'0'0'2623,"0"-22"-804,-3-136 2410,4 150-4078,-1 0 1,1 1-1,0-1 0,1 0 0,0 0 1,0 1-1,0-1 0,1 1 0,0 0 0,1 0 1,0 0-1,0 0 0,5-6 0,-5 8-127,0 0-1,0 1 0,0-1 0,1 1 0,0 0 0,0 1 1,0-1-1,0 1 0,1 0 0,-1 0 0,1 1 1,-1 0-1,1 0 0,0 0 0,0 0 0,0 1 0,9-1 1,-10 2-30,0-1 1,0 1 0,0 0 0,0 0 0,0 1 0,0-1 0,0 1 0,0 1 0,0-1 0,0 0 0,-1 1 0,8 4 0,-8-3-1,1 0 0,-1 1-1,0 0 1,-1-1 0,1 2 0,-1-1 0,1 0 0,-1 1 0,-1-1 0,1 1 0,3 9 0,1 4-9,-1 0 0,0 0-1,-2 0 1,0 1 0,3 32 0,-5 101 79,-2-101 67,0-48-28,-1 19-97,1-21 48,0-1 1,0 1-1,0-1 0,0 1 0,0-1 0,0 1 1,-1-1-1,1 1 0,0-1 0,0 1 1,0-1-1,-1 1 0,1-1 0,0 1 0,-1-1 1,1 1-1,0-1 0,-1 1 0,1-1 1,0 0-1,-1 1 0,1-1 0,-1 0 0,1 1 1,-1-1-1,1 0 0,-1 0 0,1 1 1,-1-1-1,0 0 0,1 0-22,0 0-1,0 0 1,0 0 0,-1 0 0,1 0-1,0 0 1,0 0 0,0 0-1,0 0 1,-1 0 0,1 0-1,0-1 1,0 1 0,0 0 0,0 0-1,0 0 1,0 0 0,-1 0-1,1 0 1,0-1 0,0 1-1,0 0 1,0 0 0,0 0 0,0 0-1,0-1 1,0 1 0,0 0-1,0 0 1,0 0 0,0 0 0,0-1-1,0 1 1,0 0 0,0 0-1,0 0 1,0 0 0,0-1-1,0 1 1,0 0 0,0 0 0,0 0-1,0 0 1,0-1 0,0 1-1,0 0 1,0 0 0,1 0-1,-1-3 110,-1-8-45,1-1-1,1 0 1,0 0-1,0 0 1,1 1-1,1-1 1,0 1-1,0 0 1,8-17-1,4 0-89,1 1 0,1 0-1,27-31 1,-32 44-5,1 0-1,0 0 1,1 1-1,0 1 1,1 0-1,31-18 1,-44 29-4,0 0 1,0 0-1,1 0 0,-1 1 0,0-1 1,0 0-1,1 1 0,-1-1 1,0 1-1,1 0 0,3 0 1,-5 0-6,0 0 0,1 1 0,-1-1 1,0 0-1,0 1 0,0-1 1,0 1-1,0 0 0,1-1 1,-1 1-1,0 0 0,0-1 0,0 1 1,-1 0-1,1 0 0,1 1 1,1 4-24,0-1 1,0 0 0,-1 1 0,0 0-1,0-1 1,-1 1 0,2 7 0,0-2 27,4 34-693,-1 2 1,-2-1-1,-4 86 1,-1-57-3975,4-21-1519,10-5-2794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8820,'0'0'11429,"179"-24"-11429,-128 19-208,-11-2-2129,-16-13-2433,-13-8-4963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60 3666,'0'0'12149,"-9"-10"-10564,-27-30-638,27 30-496,11 10-430,0 0 1,0 1-1,-1-1 0,1 1 1,0-1-1,0 1 0,-1-1 0,1 1 1,-1 0-1,3 1 0,3 2 1,103 50 180,252 116 244,-350-163-445,-10-6 7,-1 0-1,1 0 0,0 0 0,-1 0 0,1-1 0,0 1 0,-1 0 0,1-1 0,3 1 0,-8 13 658,-7-5-551,1-1 1,-1 0 0,-1 0 0,-11 6 0,-13 10 180,10-6-236,1 2-1,1 0 1,1 2-1,1 0 0,1 2 1,0 0-1,2 1 1,-18 34-1,26-34-2004,8-9-3346,2-7-1204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0 880,'0'0'14290,"-2"0"-12191,6 0 777,186 0-2906,-149 0-3358,0 0-3361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4498,'0'0'12790,"77"9"-12550,-26-9-240,8 0-64,2 0-2465,-2 0-2433,-5-14-4467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76 3185,'0'0'6718,"-24"-16"-5965,7 4-575,-1 1 0,-1 1 0,-30-13 0,46 22-160,-1 0 0,1 1 0,0-1 1,0 1-1,0 0 0,0 0 0,-1 0 0,1 0 0,0 1 1,0-1-1,0 1 0,0 0 0,0 0 0,-1 0 0,2 0 1,-1 0-1,0 1 0,0-1 0,-3 3 0,-2 2 44,0 1-1,1 0 0,0 0 1,-8 10-1,3-4 72,-1 3 26,0-1-1,1 2 1,0 0 0,1 0 0,-16 36 0,22-41-114,1-1 0,0 2 0,1-1 0,0 0 0,1 1 0,0-1 0,1 1 0,0-1 0,1 1 0,3 23 1,-1-30-12,0 1 0,0-1 0,0 0 0,1 0 1,0 0-1,0 0 0,1 0 0,0-1 0,-1 0 0,2 1 1,-1-1-1,1-1 0,-1 1 0,1-1 0,1 0 1,-1 0-1,1 0 0,-1-1 0,1 1 0,9 2 1,-1 0 172,0 0 0,1-1 1,0-1-1,0 0 1,0-1-1,0-1 0,28 1 1,-24-3-39,-15 1-140,1-1 0,-1 1 0,1-1-1,-1 0 1,0-1 0,1 1 0,-1-1 0,0 1 0,1-2 0,-1 1 0,0 0 0,0-1 0,0 1 0,6-5 0,-2 0-794,0 1 0,1 0 0,-1 0 1,1 1-1,0 0 0,0 1 1,0-1-1,1 2 0,-1-1 0,18-1 1,11-1-4815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4914,'0'0'11851,"1"-8"-10835,-1 7-954,5-23 262,0 16-212,-4 8-108,-1 0 0,0 0 0,1 0 0,-1 0 0,0 0 0,0 0 0,1 0 0,-1 0 0,0 0 0,1 1 0,-1-1 0,0 0 0,0 0 0,1 0 0,-1 0 0,0 1 0,0-1 0,0 0 0,1 0 0,-1 0 0,0 1 0,0-1 0,0 0 0,0 0 0,1 1 0,-1-1 0,0 0 0,0 0 0,0 1 0,0-1 0,0 0 0,0 1 0,17 33 378,-3 2 1,-1 0-1,-1 0 0,-2 1 0,-2 0 1,6 60-1,-14-82-537,0 13 492,0-27-553,0 0 0,0 0 0,1-1 0,-1 1 0,0 0 0,0-1 0,1 1 0,-1 0 0,0-1 0,1 1 0,-1-1 0,0 1 1,1 0-1,-1-1 0,1 1 0,-1-1 0,1 1 0,-1-1 0,1 1 0,0-1 0,-1 0 0,1 1 0,-1-1 0,1 0 0,0 1 0,-1-1 0,1 0 0,0 0 1,0 0-1,0 1 0,17-1-6643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7491,'0'0'12347,"-2"-5"-11720,-5-14-181,5 14 79,52 5 731,23 3-9413,-33-1-215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0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109 335 1297,'0'0'11765,"-17"-17"-10330,-52-56-384,67 71-989,-1-1-1,1 0 1,0 0-1,0 0 0,0 0 1,1 0-1,-1 0 0,1-1 1,0 1-1,0 0 0,0-1 1,0 1-1,0-1 1,1 1-1,-1-1 0,1 0 1,0 1-1,0-1 0,1-3 1,0-7 178,-1 6-147,0 0 0,0 0 0,1 0 0,0 0-1,4-13 1,-3 17-73,0 0 0,0 0 0,0 0-1,0 0 1,0 1 0,1-1-1,-1 1 1,1 0 0,0 0-1,0 0 1,0 0 0,6-3-1,0-1-7,1 1-1,-1 1 0,1 0 1,1 0-1,-1 1 0,1 1 1,-1-1-1,18-2 0,2 3-21,-1 0 0,31 2 1,-55 1 5,0 0 0,0 0 0,1 1 0,-1-1 0,0 1 0,0 0 0,0 1 0,0 0 1,0-1-1,0 1 0,0 1 0,-1-1 0,6 5 0,-4-3-2,-1 1 1,-1 0-1,1 0 0,-1 1 0,0-1 1,0 1-1,0 0 0,-1 0 1,0 0-1,2 7 0,4 11-21,-1 0 1,-1 1-1,-2-1 0,0 2 1,1 27-1,-1 132 15,-6-135 56,2-36 12,-1-11 16,1 1 0,-1 0 0,0 0 0,0-1 0,0 1 0,-1 0 0,1-1 0,-1 1 0,0 0 0,0-1 0,-2 7 0,-1-9 622,3-10 611,0-8-1154,2 1 1,0 0-1,1 0 0,0 0 1,1 0-1,1 0 1,7-18-1,55-119-7,-50 122-96,2 0 0,35-48 0,-48 73-44,0 0-1,1 0 1,0 0-1,0 1 1,1 0-1,0 0 1,-1 1-1,2 0 1,-1 0-1,15-5 1,-18 7-2,0 1-1,1 0 1,-1 0-1,1 0 1,-1 0-1,1 1 1,-1 0 0,1 0-1,-1 0 1,1 0-1,-1 1 1,1 0-1,-1 0 1,1 0 0,-1 0-1,0 1 1,1-1-1,-1 1 1,0 0 0,7 6-1,-4-3-15,0 1 0,-1 1 0,0-1 0,0 1 0,0 0 0,-1 0 0,0 1 1,7 15-1,-5-9 33,-2 1-1,0 0 1,-1 0 0,4 24 0,-3 7-1040,-2 1 0,-4 65-1,-6-36-3959,-9-5-3855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1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53 2689,'0'0'9421,"-3"0"-8136,-12 3 1771,15-2-2993,27-2 1912,1 0-2101,604-19 1607,-590 17-1353,-28 3-26,-1 0 0,1-2 0,-1 1 0,21-7-1,-34 8-79,1 0 0,-1 0-1,0 0 1,0 0 0,1 0-1,-1 0 1,0 0 0,0 0-1,1 0 1,-1 0 0,0-1-1,0 1 1,0 0 0,1 0-1,-1 0 1,0 0 0,0-1-1,0 1 1,1 0 0,-1 0-1,0 0 1,0-1 0,0 1-1,0 0 1,0 0 0,0 0-1,1-1 1,-1 1 0,0 0-1,0 0 1,0-1 0,0 1-1,0 0 1,0 0 0,0-1-1,0 1 1,0 0 0,0-1-1,0 1 1,0 0 0,0 0-1,0 0 1,-1-1 0,1 1-1,0 0 1,0 0 0,0-1-1,0 1 1,0 0 0,0 0-1,-1 0 1,1-1 0,0 1-1,0 0 1,0 0 0,-1 0-1,1 0 1,0-1 0,0 1-1,0 0 1,-1 0 0,1 0-1,0 0 1,0 0 0,-1 0-1,-48-6-50,0 2 1,-77 5-1,44 0 38,-322 16 100,368-12-145,14-2 77,-34 1 0,56-4-15,5 0-79,96 0 27,299 4 82,0 25 13,-427-29 444,-84-3-178,94 2-172,17 1-184,2 0-849,54 7-5315,-7 0-623,-6-6-427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1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1297,'0'0'15583,"2"0"-15308,515 10 1792,-428-10-1101,-88 0-502,-4 0-362,-643 0-102,643 0 64,28 0 141,609 12 2135,-633-12-1737,-1 4-1140,0 12-3039,0 0 0,-1 0-1,-7 27 1,-1-13-4059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1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53 4834,'0'0'10178,"3"-10"-9148,9-32-491,-8 112 787,-4-40-975,-1-1 0,-1 0-1,-11 53 1,2-40-115,1 1-1,3 0 0,-3 75 1,10-115-206,0-1 0,0 0 0,1 0 0,-1 0 0,1 1 0,-1-1 0,1 0 0,0 0 0,0 0 0,0 0 0,0 0 0,0 0 0,0 0 0,0 0 0,1 0 0,2 2 0,-1-1 29,0 0 1,1-1-1,-1 1 1,1-1-1,0 0 0,0 0 1,0 0-1,5 1 1,8 2 146,0-1 1,1-1-1,24 1 1,-31-3-141,289 6 509,-200-8-547,-84 1-20,0 1 25,0-1 1,0-1-1,0 0 0,27-7 1,-40 7-9,0 0 0,0 0 0,1 0 1,-1 0-1,0-1 0,0 1 0,0-1 1,-1 0-1,1 0 0,0 0 0,-1 0 1,1 0-1,-1-1 0,0 1 0,1-1 1,-1 0-1,-1 0 0,1 1 0,0-1 1,-1 0-1,1 0 0,-1-1 0,0 1 1,0 0-1,0 0 0,0-1 0,-1 1 1,1-5-1,0-1 8,-1 1 0,0-1 0,0 0-1,-1 0 1,0 1 0,0-1 0,-1 1 0,-4-13 0,5 14 45,8 16 92,10 20 78,-12-18-307,-1 0-1,0 0 1,-1 0-1,-1 1 1,1-1-1,-2 1 1,0-1-1,0 1 1,-1 0-1,0 0 1,-1-1-1,-1 1 1,1 0 0,-2-1-1,0 0 1,-5 13-1,-1-2-1478,1 0-1,-8 31 1,11-31-1333,1 0 0,-1 40 1,4 25-5110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4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0 512,'0'0'2033,"13"19"-2033,-7-7-80,2 1-368,-3 6-849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25 174 6531,'0'0'11080,"-1"-13"-10717,0-1-324,-1-18 12,1 69 251,-2 227 1885,1-256-2076,0-8 65,1-7 28,-10-409 1992,11 416-1985,0 13-267,0 205-258,0-125-5102,0-50 149,0-4-1544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1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 7235,'0'0'10298,"-8"6"-9756,-133 118 1270,36-30-928,-145 102 0,239-190-1017,-14 12-563,24-17 340,0 0 1,1 0-1,-1 0 0,0 1 1,0-1-1,1 0 0,-1 0 1,1 0-1,-1 1 0,1-1 0,0 0 1,-1 3-1,0 8-5617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2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4 220 6643,'0'0'1451,"-1"-21"1455,0-69-366,0 83-2287,1 0 1,0 1 0,0-1 0,1 0 0,0 0-1,0 1 1,1-1 0,4-13 0,-4 18-167,-1 0-1,1-1 1,0 1 0,0 0 0,0 0 0,0 0 0,0 0-1,0 1 1,1-1 0,-1 1 0,0-1 0,1 1-1,0 0 1,-1 0 0,1 0 0,0 0 0,-1 0-1,1 0 1,3 0 0,0 0-43,0 0 1,1 0-1,-1 0 1,0 1-1,0 0 1,0 0-1,0 1 0,1 0 1,6 1-1,-9-1-44,-1 1-1,1-1 1,-1 1 0,1 0-1,-1 0 1,0 0-1,0 0 1,1 0 0,-2 1-1,1-1 1,0 1-1,0 0 1,-1 0-1,0 0 1,4 5 0,0 3 3,-1 0 0,0 0-1,-1 0 1,0 1 0,-1 0 0,0-1 0,3 24 0,-3 88 72,-4-82-67,1-18 215,-5 43 0,3-57-139,0 0-1,0 0 1,-1 0 0,0 0-1,-1-1 1,1 1 0,-10 12-1,13-21-59,0 0-1,0 0 1,0 1-1,0-1 0,0 0 1,0 0-1,0 0 0,0 0 1,0 0-1,0 0 0,0 0 1,0 0-1,0 0 0,0 0 1,0 0-1,0 0 1,0 0-1,-1 0 0,1 0 1,0 0-1,0 0 0,0 0 1,0 0-1,0 0 0,0 0 1,0 0-1,0 0 1,0 0-1,0 0 0,0 0 1,-1 0-1,1 0 0,0 0 1,0 0-1,0 0 0,0 0 1,0 0-1,0 0 0,0 0 1,0 0-1,0 0 1,0 0-1,0 0 0,0 0 1,0 0-1,0 0 0,0 0 1,-1 0-1,1 0 0,0 0 1,0-1-1,0 1 0,0 0 1,0 0-1,0 0 1,0 0-1,0 0 0,0 0 1,0 0-1,0 0 0,0 0 1,0 0-1,0 0 0,0 0 1,0-1-1,0 1 0,0 0 1,0 0-1,0 0 1,-2-11 638,2-14-134,1 13-472,0 0 1,1-1 0,1 1 0,0 1-1,0-1 1,2 0 0,-1 1-1,1 0 1,1 0 0,8-13 0,2 0-1,1 2 1,0-1 0,30-27 0,-39 41-50,1 1 0,0 0 0,0 0 1,1 1-1,0 1 0,0-1 0,1 2 1,0-1-1,0 2 0,0-1 0,0 1 0,1 1 1,-1 0-1,1 1 0,0 0 0,16 0 1,-25 2-10,-1 0 0,1 1 1,0-1-1,0 1 1,0 0-1,-1-1 1,1 1-1,0 0 1,-1 1-1,1-1 1,-1 0-1,1 1 1,-1 0-1,4 2 1,-1 1-6,-1-1-1,0 1 1,0 0 0,0 0 0,-1 0 0,5 8 0,-1 2-7,-1-1 0,0 1 1,-1 1-1,4 25 0,-4-8-36,-3 0-1,-1 50 1,-2-38-111,-6 23-2239,1-10-3193,6-18-1247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76 10389,'0'0'7312,"24"-15"-6917,-3 1-354,0 2 0,39-18 0,-57 29-31,0 0-1,0 0 1,0 0-1,-1 1 1,1 0-1,0-1 1,0 1-1,0 0 1,0 1-1,0-1 1,-1 0-1,1 1 1,0-1-1,0 1 1,0 0-1,-1 0 1,1 0-1,0 0 1,-1 1-1,4 1 1,-1 2 4,0-1 0,0 1 1,0 0-1,0 0 1,6 11-1,-10-15-15,4 8 18,0-1 0,0 1-1,-1 0 1,-1 1-1,0-1 1,0 0 0,-1 1-1,0 0 1,0 0-1,-1-1 1,-1 1-1,0 0 1,-1 13 0,1-18-3,0 1 0,-1-1 0,0 1 0,0-1 0,-1 1 0,1-1 0,-1 0 0,0 0 0,0 0 0,-1 0 0,0 0 1,0-1-1,0 1 0,-4 4 0,1-3 51,-1 1 0,1-1 0,-1-1 0,0 0 0,-1 0 0,1 0 0,-1-1 0,-9 4 0,-2 0 252,-1-2 0,0 0 1,0-2-1,0 0 0,0-1 1,-41 1-1,28-4 2119,6 0-1161,397 0 121,-212 0-4104,-74 0-1740,-116 0-1683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5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1265,'0'0'18701,"5"5"-18444,8 26-230,-2 1 0,11 50 0,-1-4 14,0 2 3209,-16-85-2594,47-28-516,2 3 0,85-36 1,-53 27-114,-27 11 26,80-40 174,-168 65-6814,-19 3-376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50 126 3298,'0'0'10564,"-10"-17"-9683,-26-52-65,35 68-798,1 0-1,0 0 1,-1 0-1,1 0 1,0 0-1,-1 0 1,1 0 0,0 0-1,0 1 1,0-1-1,0 0 1,0 0-1,0 0 1,0 0-1,0 0 1,0 0-1,0 0 1,1 0 0,-1 0-1,0 0 1,1 0-1,-1 0 1,1 1-1,-1-1 1,1 0-1,-1 0 1,1 0 0,-1 1-1,1-1 1,0 0-1,-1 1 1,1-1-1,0 1 1,0-1-1,1 0 1,1-1 24,0 1-1,1 0 1,-1 0 0,0 0-1,1 1 1,6-1 0,-7 0-21,1 1-25,1 0 1,0 0-1,-1 0 1,1 0-1,-1 1 1,1 0-1,-1 0 1,1 0-1,-1 0 1,1 1-1,-1-1 1,0 1-1,0 0 1,0 1-1,0-1 1,0 1-1,-1 0 1,1-1-1,-1 2 1,1-1-1,-1 0 1,0 1-1,0-1 1,-1 1-1,1 0 1,-1 0-1,0 0 1,0 0-1,0 0 0,0 1 1,1 7 0,-1-7 6,-1 0 0,0 0 0,-1 0 1,1 0-1,-1 0 0,0 0 0,0 0 1,0 0-1,-1 0 0,1 0 1,-3 6-1,2-8 0,0 0 0,-1 0 1,1 0-1,-1 0 0,0 0 1,0-1-1,0 1 0,0-1 1,0 0-1,0 1 0,-1-1 0,1 0 1,-1 0-1,0 0 0,1-1 1,-1 1-1,-6 2 0,-4 1 59,0 1 0,0-2 1,-1 0-1,0-1 0,0 0 0,-21 1 1030,45-4-583,18-3-414,42-2-112,-62 5 4,-1 0 0,1 1-1,0-1 1,0 2-1,0-1 1,11 5-1,-16-5 12,0 0-1,0 0 0,0 1 0,0 0 0,-1-1 0,1 1 0,0 0 0,-1 0 1,1 1-1,-1-1 0,0 0 0,0 1 0,0-1 0,0 1 0,0 0 0,0 0 1,-1 0-1,0 0 0,1 0 0,-1 0 0,0 0 0,0 0 0,-1 0 0,1 1 1,0 5-1,-2-8 3,1 1 1,-1-1-1,1 1 1,-1 0-1,0-1 1,0 1-1,1-1 1,-1 0-1,0 1 1,0-1 0,-1 0-1,1 1 1,0-1-1,0 0 1,-1 0-1,1 0 1,0 0-1,-1 0 1,1 0-1,-1-1 1,1 1-1,-1 0 1,1-1-1,-1 1 1,-2-1-1,-49 13 110,44-11-68,-16 2-12,-37 2-1,24-6-2524,45-16-10551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32 5491,'0'0'4874,"25"-7"-3247,-4 0-1220,1 1 1,40-6-1,-59 12-348,1 0-1,-1 0 1,1 1-1,-1-1 1,1 1-1,-1-1 1,1 1-1,-1 0 1,0 1-1,0-1 1,1 1 0,-1-1-1,0 1 1,0 0-1,-1 0 1,6 4-1,-2 0 117,0 1-1,0 0 0,-1 0 1,7 12-1,-6-9 27,8 12 84,-2 0 0,-1 1 1,0 0-1,-2 1 0,-1 0 1,-1 1-1,5 30 0,-4-4 143,-3 0-1,-2 83 0,-4-121-403,-1 1 1,0-1-1,-1 0 1,0 0-1,-1 0 1,0-1-1,-1 1 1,-1-1-1,0 0 1,-1-1-1,0 1 1,0-1-1,-1-1 1,-16 17-1,-10 7-12,-1-2 0,-67 46 0,-51 30-2859,93-65-2158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16 688,'0'0'7529,"0"-4"-6115,0-8 1129,0 34-2070,0 37-536,0 213 2985,1-272-2883,0 1 0,0-1 0,0 1 1,0-1-1,0 0 0,1 1 0,-1-1 0,0 0 0,0 0 1,1 0-1,-1 0 0,0 0 0,0 0 0,0 0 1,3 0-1,0-1 54,216-5 844,-112 5-881,-108 1-46,1 0 0,-1-1 0,1 1 1,-1 0-1,0-1 0,1 1 1,-1-1-1,1 1 0,-1-1 1,0 1-1,1-1 0,-1 1 1,0-1-1,1 1 0,-1-1 1,0 1-1,0-1 0,0 1 1,1-1-1,-1 1 0,0-1 0,0-1 1,3-16 277,-3 16-267,4-31 657,-1 0-1,-2 0 0,-2 0 0,-8-64 0,11 123-201,-2 38 1,1 21-502,19 279-9,-20-358-392,2 13-363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1 7171,'0'0'9237,"69"195"-8453,-61-94-80,-8 12-96,0 0-463,-32-7 223,-27-8-368,-26-11 0,-14-5-32,-13 0 16,2-8-1777,11-7-3105,16-18-6324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3970,'0'0'9714,"0"2"-9349,-1 70 20,3 91 753,-2-158-1107,0 0 1,1 0-1,0 0 0,0 0 0,0-1 0,0 1 0,1 0 0,-1 0 0,1-1 0,1 1 0,-1-1 0,1 0 0,-1 1 0,1-1 0,0 0 0,1-1 0,-1 1 0,1-1 0,-1 1 0,1-1 0,0 0 0,0 0 0,0-1 0,1 1 0,-1-1 0,1 0 0,-1 0 0,1 0 1,10 1-1,11 1 65,1-2 1,-1-1 0,43-3-1,-62 2-90,1-1-1,0 0 1,-1 0 0,1-1-1,-1 0 1,0-1-1,0 1 1,1-2-1,-2 1 1,1-1-1,0 1 1,7-7-1,-10 6 6,0 0-1,0 0 0,0 0 0,0 0 0,-1 0 1,0-1-1,0 1 0,0-1 0,0 0 1,-1 0-1,0 0 0,0 0 0,0 0 1,-1 0-1,1-1 0,-1 1 0,0-12 1,-1-137 466,-2 138-86,2 15-311,0 1-1,0-1 0,0 1 0,0-1 0,0 1 0,-1-1 0,1 0 0,0 1 0,0-1 1,0 1-1,-1-1 0,1 1 0,0 0 0,-1-1 0,1 1 0,0-1 0,-1 1 0,1-1 0,-1 1 1,1 0-1,-1-1 0,1 1 0,0 0 0,-2-1 0,2 21 33,1 4-101,0-1 0,2 1-1,0 0 1,2-1 0,8 26-1,-1-3-202,-2 0 0,-3 1-1,3 80 1,-8-97-680,-2-28 487,0 0-1,0 0 0,1 0 0,-1 0 0,0 0 0,1 0 1,-1 0-1,1 0 0,0 0 0,-1-1 0,1 1 0,0 0 1,0 0-1,0-1 0,3 3 0,8 1-5102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8388,'0'0'2105,"3"-22"-817,10-71-204,-13 89-986,0 1 0,1 0 0,0-1 0,-1 1 0,1 0 0,1-1 0,-1 1 0,0 0 0,1 0 1,-1 0-1,1 0 0,0 0 0,0 1 0,0-1 0,1 0 0,-1 1 0,1 0 0,-1-1 0,6-2 1,2-3 334,-4 4-367,1 0 0,0 0-1,0 0 1,1 0 0,-1 1 0,1 1-1,0-1 1,-1 1 0,1 1-1,0-1 1,0 1 0,0 1-1,1-1 1,-1 1 0,14 2-1,-19-1-68,-1 0-1,1 0 1,0 0-1,0 0 1,0 0-1,0 1 1,-1-1-1,1 1 1,-1 0-1,1 0 0,-1 0 1,0 0-1,0 0 1,0 1-1,0-1 1,0 0-1,0 1 1,0 0-1,1 3 1,4 7-20,-1 1 0,8 22 0,-13-34 24,4 17 10,-1 1 1,0-1-1,-1 1 0,0 27 1,-3-5 3383,1-57-3331,0 0 1,1 1-1,0-1 1,1 0-1,1 0 1,0 1-1,1 0 1,1 0-1,0 0 1,0 1-1,17-24 1,-15 25-77,0 1 1,1 1 0,0-1 0,1 1 0,0 1-1,13-11 1,-16 16 0,-1 0 1,1 0-1,0 0 1,0 0-1,0 1 1,1 1-1,-1-1 0,1 1 1,-1 0-1,1 1 1,0 0-1,11-1 1,-17 3-1,0-1 1,0 0 0,0 0-1,0 1 1,0-1 0,0 1-1,0 0 1,0-1 0,0 1-1,0 0 1,0 0 0,0 0 0,0 0-1,-1 1 1,1-1 0,2 3-1,-1 0-1,0 0 0,0-1 0,0 2 0,-1-1-1,1 0 1,-1 0 0,2 6 0,0 4 5,0 0-1,0 0 1,-1 0-1,0 17 1,0 158-1217,-4-106-3307,2-50 703,8-7-747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3458,'0'0'7758,"0"-5"-6955,-2-12-203,2 17-591,0-1 0,0 1 0,0 0-1,0 0 1,0 0 0,0 0 0,0 0 0,0 0-1,1 0 1,-1 0 0,0 0 0,0 0 0,0 0-1,0-1 1,0 1 0,0 0 0,0 0 0,0 0-1,0 0 1,1 0 0,-1 0 0,0 0 0,0 0-1,0 0 1,0 0 0,0 0 0,0 0 0,0 0 0,0 0-1,1 0 1,-1 0 0,0 0 0,0 0 0,0 0-1,0 0 1,0 0 0,0 0 0,0 0 0,0 0-1,0 1 1,1-1 0,-1 0 0,0 0 0,0 0-1,0 0 1,0 0 0,0 0 0,0 0 0,0 0-1,0 0 1,0 0 0,0 0 0,0 1 0,0-1 0,0 0-1,0 0 1,0 0 0,0 0 0,0 0 0,0 0-1,0 0 1,0 0 0,0 1 0,8 7 102,4 14 125,0 1 0,-2 0-1,0 1 1,-2 0 0,0 0 0,-2 1 0,6 48-1,-12-76 441,-5-63 2278,4 57-2947,1 0 1,1 0 0,0 1 0,0-1 0,0 0 0,1 1 0,6-15 0,-3 15-9,0 0 0,1 0 0,0 1 0,0-1 0,1 1 1,0 1-1,0-1 0,1 1 0,0 0 0,0 1 0,0 0 0,0 0 1,1 1-1,0 0 0,0 1 0,0-1 0,0 2 0,1-1 0,-1 2 1,1-1-1,0 1 0,-1 0 0,1 1 0,17 2 0,-25-1-3,1 0 0,0 0-1,-1 0 1,0 1 0,1-1 0,-1 1-1,0 0 1,0-1 0,0 1 0,0 0-1,0 0 1,0 1 0,0-1 0,-1 0-1,1 0 1,-1 1 0,1-1-1,-1 1 1,0-1 0,0 1 0,0 0-1,-1 0 1,2 4 0,1 9-9,0 1 0,1 28-1,-3-35 18,2 196-1905,-3-135-1718,0 10-3107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20 1201,'0'0'7779,"-7"-3"-6304,-18-2 116,0 1 0,0 1 0,-44 1-1,16 2 1190,51 0-2158,14 0-198,-8 0-413,486 10 784,232 16-72,-700-26-700,-3 1 38,-1-1 0,0 0 1,0-2-1,0 0 0,0-1 0,31-10 0,-48 13 17,0 0 1,0 0-1,0-1 1,0 1-1,-1 0 1,1 0-1,0-1 1,0 1-1,-1-1 1,1 1-1,0-1 1,-1 1-1,1-1 1,0 1-1,-1-1 1,1 0-1,-1 1 0,1-1 1,-1 0-1,1 1 1,-1-1-1,1 0 1,-1 0-1,0 1 1,1-1-1,-1 0 1,0 0-1,0 0 1,0 0-1,0-1 1,0 2 150,-7 0-881,-1 0 0,1 1 0,-1 1 0,1-1 0,0 1 0,0 0 0,-13 7 0,2 0-2138,-27 19 0,20-11 71,-43 27-5979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9316,'0'0'7414,"28"-14"-6789,95-46-220,-118 58-399,0 0 0,0 0 0,0 0 0,0 1 0,1-1 0,-1 1 0,1 1 0,-1-1 0,1 1 0,-1 0 0,1 0 0,-1 0 0,0 1 0,1 0 0,-1 0 0,0 0 0,1 1 0,-1 0 0,0 0 0,0 0 0,8 6 0,-6-3-5,0 1 0,-1 0 0,0 1 0,0-1 0,0 1 1,-1 1-1,0-1 0,0 1 0,-1-1 0,4 10 0,-4-7-2,0 1 0,-1 0 0,0 0 0,0 0 0,1 20 0,-2 58 34,-2-82-37,-1-1 0,0 0-1,0 0 1,0 1 0,-1-1 0,0 0 0,0 0 0,-1 0 0,1-1 0,-1 1-1,0-1 1,-1 1 0,0-1 0,1 0 0,-2 0 0,1 0 0,0-1 0,-1 0-1,-6 5 1,3-4 218,0 0-1,0 0 1,0-1-1,-1 0 0,1 0 1,-1-1-1,0 0 1,0-1-1,-1 0 0,1 0 1,0-1-1,-15 0 2292,26-1-2432,260-1 4,-246 1-559,1-1 0,-1-1 1,1-1-1,27-8 0,-35 7-800,1 1 1,-1-1-1,0-1 1,-1 0-1,12-7 1,8-14-7187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0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 7475,'0'0'8092,"-1"2"-7908,1 3-81,-1 1 1,1-1-1,1 0 0,-1 0 0,1 1 0,0-1 1,0 0-1,1 0 0,3 10 0,2 6 199,0 13 53,0 0 0,-3 0 0,0 1-1,-2 36 1,-3-71-313,1 0-1,0 0 0,-1 0 0,1 0 1,0 0-1,-1 0 0,1 0 0,-1 0 1,1 0-1,0 0 0,-1 0 0,1 0 1,0 0-1,-1-1 0,1 1 0,0 0 1,0 0-1,-1 0 0,1-1 0,0 1 1,-1 0-1,1 0 0,0 0 0,0-1 1,-1 1-1,1 0 0,0-1 0,0 1 1,0 0-1,0-1 0,-1 1 0,1 0 1,0-1-1,0 1 0,0 0 0,0-1 1,0 1-1,0 0 0,0-1 0,0 1 1,-2-16 73,0 0 0,2 0 1,0 0-1,1 0 0,0 0 0,4-17 1,-2 21-109,0 1 1,0 0-1,1 1 1,1-1 0,0 1-1,0 0 1,1 0 0,0 0-1,11-13 1,-13 18-1,0 1 0,1 0-1,-1 1 1,1-1 0,0 1 0,-1 0 0,1 0 0,1 0 0,-1 1 0,0 0-1,1 0 1,-1 0 0,7-1 0,-9 3-12,0-1-1,0 1 0,1 0 1,-1 0-1,0 0 1,0 0-1,0 0 1,0 0-1,0 1 1,0 0-1,0 0 0,0 0 1,0 0-1,0 0 1,-1 0-1,1 1 1,0-1-1,-1 1 1,1 0-1,-1 0 1,1 0-1,-1 0 0,0 0 1,0 0-1,2 4 1,2 3-9,0 0 0,-1 1 0,-1 0 0,0 0 0,0 1 0,-1-1 0,4 17 0,-3 6-1290,2 38 0,-5-48-237,5 20-4371,9-8-5301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3490,'0'0'9148,"0"1"-8665,-1 1 1,1-1 0,0 0 0,0 0-1,0 0 1,0 1 0,0-1-1,1 0 1,-1 0 0,0 0 0,1 0-1,0 2 1,63-2 247,5 0-496,80-10 0,-167 27-10532,17-18 10085,-32 25-5884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0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3906,'0'0'11845,"131"29"-10964,-96-29-369,10 0-496,9 0-16,15 0-961,9 0-1968,7-17-2722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6643,'0'0'5560,"-17"22"-4877,2-4-486,6-7-78,1-1 0,-1 1 0,2 1 0,-1 0 0,2 0 0,-1 0 0,2 0 0,0 1 0,0 0 0,1 0 0,-3 20 0,2 8 259,1 0 0,3 0 0,5 66 0,-3-98-354,1 0 0,0 0 0,0 0 0,1 0 0,0-1 0,0 1 0,1-1 0,0 1 0,1-1 0,0-1 0,0 1 0,1-1 0,0 0-1,0 0 1,0 0 0,1-1 0,0 0 0,8 5 0,-2-3 2,-1-1 0,1 0 0,0-1 0,1-1 1,0 0-1,-1-1 0,1 0 0,1-1 0,-1-1 0,26 2 0,-21-3 23,0-1 0,0-1 0,0-1 0,25-4 0,-35 3 21,0 1 1,-1-1-1,1-1 1,-1 0-1,0 0 1,0 0-1,0-1 1,0 0 0,-1-1-1,0 0 1,7-7-1,-6 4 75,0 0-1,0-1 1,-1 0-1,-1 0 1,0-1-1,0 0 1,-1 0-1,0 0 1,-1-1-1,-1 1 1,4-19-1,-2 3 110,-2-1-1,-2 1 1,-2-55-1,0 73-237,0 1-1,-1-1 0,0 1 1,0 0-1,-1 0 1,0-1-1,0 2 0,-1-1 1,0 0-1,0 1 1,-10-14-1,5 11 72,-1 0-1,1 0 1,-1 1-1,-1 0 1,0 1-1,0 0 1,-14-7 0,9 7-395,0 0 1,0 2-1,0-1 1,0 2 0,-1 0-1,0 1 1,0 1-1,-1 1 1,1 0 0,0 1-1,-1 1 1,-22 2-1,37-1-253,-1 0 1,1 0-1,-1 0 0,1 0 0,-1 0 0,1 0 0,0 1 1,-4 2-1,-16 20-7651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1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0 5987,'0'0'7627,"-18"30"-6506,18-30-1121,-78 131 856,72-119-687,0 1 0,1-1-1,0 1 1,1 0 0,1 0-1,0 0 1,0 1 0,2-1-1,0 1 1,0 14 0,0-4 29,1-11-95,-2 29 457,5 76 0,-1-106-501,0 1-1,0-1 1,1 1 0,1-1-1,0 0 1,1 0-1,0 0 1,1-1 0,0 0-1,11 16 1,-1-9-75,0-1 0,1 0-1,1-1 1,0-1 0,1-1 0,1-1 0,0 0-1,28 12 1,-4-5-1772,2-2-1,0-2 1,49 10 0,-15-10-4951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 8644,'0'0'5266,"30"-2"-4316,12-1-854,45 4 0,-82-1-94,0 0 0,0 1 0,0 0-1,-1 0 1,1 1 0,0-1 0,0 1 0,-1 0-1,1 0 1,-1 1 0,0-1 0,0 1 0,0 0-1,0 0 1,0 0 0,0 1 0,-1 0 0,0-1-1,1 1 1,-2 0 0,1 0 0,2 5 0,-1 0-2,0 1 0,-1-1 0,0 1 0,0-1 0,-1 1 0,-1 0 1,0 0-1,0 13 0,0-16 9,-1 1-1,-1-1 1,0 1-1,0-1 1,0 1 0,-1-1-1,0 0 1,0 1 0,-1-1-1,0 0 1,0 0 0,0-1-1,-1 1 1,0-1 0,-1 0-1,1 0 1,-1 0 0,0 0-1,-1-1 1,1 0-1,-1 0 1,0-1 0,0 1-1,-11 4 1,-7 4 534,0-1 1,-1-2-1,-1 0 1,0-2-1,0 0 1,-37 4-1,80-13 256,0 0-1,26 2 0,-2 1-482,289-2 87,-318 0-567,24-1-667,-35 0 571,1 1 1,-1 0 0,0-1 0,1 1-1,-1 0 1,1-1 0,-1 0-1,0 1 1,1-1 0,-1 0-1,0 0 1,0 0 0,0 1 0,0-1-1,0-1 1,0 1 0,0 0-1,0 0 1,0 0 0,1-2 0,4-17-4965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7459,'0'0'6657,"14"24"-6249,45 82 104,-52-92-342,-1 0 0,-1 0 0,0 1 0,-1 0 0,0 0-1,-2 0 1,0 0 0,0 1 0,-1-1 0,-2 23 0,0-12 995,1-42 587,0 2-1546,0-6 84,4-31-1,-3 44-264,0 0-1,0 1 0,1-1 0,0 1 1,1-1-1,0 1 0,0 0 0,5-9 1,-1 6-4,-1 1 0,1 0 0,0 0 1,1 1-1,0-1 0,0 2 1,1-1-1,-1 1 0,1 1 1,1-1-1,16-6 0,-13 8-31,0 0 0,0 0-1,0 1 1,1 1 0,-1 0-1,1 1 1,-1 1 0,25 2-1,-36-2 10,0 1 1,0-1-1,0 1 0,0-1 0,0 1 0,-1 0 0,1 0 0,0 0 0,-1 0 1,1 1-1,0-1 0,-1 0 0,0 1 0,1-1 0,-1 0 0,0 1 0,1 0 1,-1-1-1,0 1 0,0 0 0,0 0 0,-1-1 0,1 1 0,0 0 0,-1 0 1,1 0-1,-1 0 0,1 3 0,1 8-17,-1 1 1,0-1-1,-1 17 0,0-18 8,0 132-1508,0-49-6966,0-65 869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4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21 352,'0'0'3116,"-7"-3"-2321,-1 1-471,6 1-169,-1 1 1,1-1-1,-1 0 0,1 0 0,0 0 0,-1 0 0,1 0 0,0-1 0,0 1 0,-3-3 1,4 4-95,1 0 1,0 0-1,0-1 1,0 1-1,0 0 1,0 0-1,0 0 1,0 0-1,0 0 1,0 0 0,-1 0-1,1 0 1,0 0-1,0 0 1,0 0-1,0 0 1,0 0-1,0 0 1,0 0 0,-1 0-1,1 0 1,0 0-1,0 0 1,0 0-1,0 0 1,0 0-1,0 0 1,0 0-1,-1 0 1,1 0 0,0 0-1,0 0 1,0 0-1,0 0 1,0 0-1,0 0 1,0 0-1,0 0 1,-1 0 0,1 1-1,0-1 1,0 0-1,0 0 1,0 0-1,0 0 1,0 0-1,0 0 1,0 0-1,0 0 1,0 1 0,0-1-1,0 0 1,0 0-1,0 0 1,0 0-1,0 0 1,0 0-1,0 0 1,0 1 0,0-1-1,0 0 1,0 0-1,0 0 1,0 11 4770,0-8-4386,-1 67-395,7 160 266,-6-228-382,0 0-1,1-1 1,-1 1-1,0 0 1,1-1-1,-1 1 1,1 0-1,-1-1 1,1 1-1,-1-1 1,1 1-1,0-1 1,0 1-1,0-1 1,0 1-1,0-1 1,0 0-1,1 0 1,1 2-1,-3-3-123,1 0-1,-1 1 1,0-1-1,0 0 1,1 0-1,-1 0 1,0 0-1,0 0 1,1 1-1,-1-1 1,0 0-1,1 1-757,-1-1 757,0 0 1,1 1-1,-1-1 1,0 0-1,0 1 1,0-1-1,0 0 1,0 0-1,0 1 1,0-1-1,0 0 1,0 1-1,0-1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1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 3009,'0'0'9570,"-5"-1"-8391,-12-1-354,14 4 331,28 9 804,4 1-2094,94 32 631,-76-29-420,61 28 0,-95-37-10,-12-5 8,-1-1-1,0 1 0,0-1 1,0 1-1,0 0 1,0-1-1,0 1 1,1 0-1,-2-1 1,1 1-1,0 0 1,0-1-1,0 1 1,0-1-1,0 1 1,0 0-1,-1-1 0,1 1 1,0-1-1,0 1 1,-1-1-1,0 2 1,-5 4-29,0 1 0,-1-1 0,1-1-1,-14 9 1,-15 13 13,9-4 29,1 1 1,2 1-1,1 1 1,1 1-1,-34 56 1,52-77-146,0 1 0,1 0 0,0 0-1,0 0 1,0 0 0,1 0 0,0 0 0,0 0 0,1 10 0,0-16-75,0 1 0,0-1 0,0 1 0,0-1 0,1 1 0,-1-1 0,1 1 1,-1-1-1,1 0 0,-1 1 0,1-1 0,0 0 0,0 0 0,0 0 0,-1 1 0,1-1 0,0 0 0,1 0 0,-1 0 0,0 0 1,0 0-1,0-1 0,0 1 0,1 0 0,-1 0 0,0-1 0,1 1 0,1 0 0,4 1-821,0-1-1,1 1 1,-1-1-1,10 0 1,-15-1 715,50 2-6853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1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8676,'0'0'4674,"177"53"-2129,-97 24-832,-8 21-384,-19 15-401,-31 13 1,-22 8-673,-11 6 48,-53-13-256,-19-11-16,-16-18-64,-5-16-1361,5-7-2705,11-22-5698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1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5539,'0'0'9660,"-7"0"-8841,6 0-1325,-21 0 2837,17 0-478,17 2-1348,98 3-72,-25-2-4243,-84-3 3620,0 0 1,-1 0 0,1 0 0,0 1-1,-1-1 1,1 0 0,0 0 0,-1 1-1,1-1 1,-1 0 0,1 1 0,0-1-1,-1 0 1,1 1 0,-1-1 0,1 1-1,-1-1 1,1 1 0,-1-1 0,0 1-1,1 0 1,-1-1 0,0 1 0,1-1-1,-1 1 1,0 0 0,0-1 0,1 1-1,-1 0 1,0-1 0,0 1 0,0 0-1,0-1 1,0 1 0,0 0 0,0-1-1,0 1 1,-1 1 0,2 0-311,-1 19-4729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6643,'0'0'8036,"51"17"-7540,-14-17-160,11 0-336,11 0-848,11-14-2082,2-10-3889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21 6019,'0'0'9529,"-6"-3"-8934,-8-7-444,12 5-1,4 4-127,-1 1 1,1 0 0,0-1-1,-1 1 1,1 0 0,0 0-1,-1 0 1,1 0 0,0 0-1,-1 0 1,3 1 0,78 17 400,172 64 251,-208-63-641,0 1 0,-2 3 0,58 39 0,-91-54-29,0 0-1,-1 0 1,0 1 0,0 0 0,-1 1 0,0 0 0,0 1-1,-2 0 1,1 0 0,-1 0 0,-1 1 0,0 0-1,0 1 1,-2-1 0,1 1 0,-2 0 0,1 0-1,-2 0 1,2 25 0,-2-17 15,-2 0 0,-1 0 0,-4 28 0,2-36 10,0-1 0,0 0 0,-1 0 0,-1 0 0,0 0 1,-12 19-1,-2-2 124,-2-1 0,0-1 0,-2-1 1,-35 31-1,-111 80 482,-2 2-501,167-136-257,1-1 0,0 1 0,0 0 0,0 0 0,0 0 0,1 0 1,-1 1-1,1-1 0,-1 1 0,1-1 0,1 1 0,-1 0 0,0 0 0,1 0 1,0 0-1,0 0 0,0 0 0,0 5 0,0-8-53,1 0 0,0 0 0,0 0 0,0 0 0,0 0 0,0-1 0,0 1 0,0 0 0,1 0 0,-1 0 0,0 0 0,0 0 0,1 0 0,-1 0 0,0 0 0,1-1-1,-1 1 1,1 0 0,-1 0 0,1 0 0,0-1 0,-1 1 0,1 0 0,0-1 0,-1 1 0,1-1 0,1 2 0,8 2-1845,0-1 0,0 0-1,16 3 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24 3169,'0'0'8906,"0"-5"-8015,0 0-908,-1-7 1191,2 11-515,3 8-290,3 13 51,-1 0 0,-1 0 0,0 1 0,2 40 1,-4-31-126,-2-24-266,0 1 0,0-1 0,0 1 1,1-1-1,0 0 0,0 1 0,1-1 1,0 0-1,3 5 0,-3-7-22,0-1-1,0 0 1,-1 1-1,2-2 1,-1 1-1,0 0 0,1-1 1,-1 1-1,1-1 1,0 0-1,0 0 1,0 0-1,0-1 1,8 3-1,12 0 76,1-2 0,-1 0 0,1-1 0,46-5 0,-68 4-73,-1 0-3,0-1 0,0 1 0,1-1 0,-1 1 0,0-1 0,0 0 0,0 0 0,0 0 0,0 0 0,0 0 0,0 0 0,0-1 0,0 1 0,-1-1 0,1 1 0,0-1 0,-1 0 0,0 0 0,1 0 0,-1 1 0,0-1 0,0 0 0,0 0 0,0-1 0,0 1 0,0 0 0,-1 0 0,1 0 0,0-4 0,1-7 57,0 0 0,-1-1 0,-1-23 0,-1 22 17,1 13-52,-3-40 387,3 40-349,0 0 0,-1 0 1,1 0-1,-1 0 0,0 0 0,0 0 1,0 0-1,0 0 0,0 0 1,0 0-1,0 0 0,0 0 0,-1 1 1,1-1-1,-1 1 0,0-1 0,-1-1 1,1 2 132,-2 5 581,-1 25-815,1 0-1,1 39 1,2-34 42,-1 206 183,5-213-907,9 39 0,-7-44-2559,0 0 0,1 44 0,-6-16-4730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58 5074,'0'0'11107,"-9"0"-10016,-10 0-788,3 0 2205,39 0-1384,106-5-758,254-41-1,-347 39-189,-36 7-125,-16 3-2394,-16 11-1584,-11 10-2780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9316,'0'0'6542,"24"2"-5912,78 6 5,-99-8-606,0 0 0,0 1 0,0-1 0,0 1 0,0 0 0,0 0 0,-1 0 0,1 0 0,0 1 0,0-1 0,-1 1 1,1-1-1,-1 1 0,0 0 0,1 0 0,-1 0 0,0 0 0,0 1 0,0-1 0,-1 0 0,1 1 0,2 5 0,-2-2 8,0 0 0,-1 0-1,0 0 1,0 0 0,0 0-1,-1 1 1,-1 9 0,1-4-18,0-4-9,0 0 0,-1 0 0,0 0 0,0-1 0,-1 1 0,0 0 0,0-1 0,-1 1 0,1-1 0,-2 0 0,1 0 0,-1 0 0,0-1 0,-1 1-1,1-1 1,-1 0 0,-1 0 0,1 0 0,-1-1 0,0 0 0,-11 8 0,-2 0 114,-1 0 0,0-2-1,0 0 1,-33 12 0,72-21 3537,19-3-3603,360-41 764,-394 42-864,9-2-587,0 0 0,-1 0-1,1-1 1,20-8 0,-31 10 339,0 1 0,0-1 0,-1 0 1,1 0-1,0 0 0,-1 0 0,1-1 0,-1 1 1,0 0-1,1 0 0,-1-1 0,1-1 1,-1 1-281,0 0 1,-1 0-1,1 0 1,-1 1-1,1-1 1,-1 0-1,0 0 1,0 0 0,0-3-1,0 5 510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8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 5442,'0'0'8402,"-6"5"-6762,-9 18-1267,0 1-1,1 0 0,2 2 0,0-1 1,2 1-1,1 1 0,-9 40 0,2 16-48,-8 102 0,14-32-120,11 189 0,1-304-162,3-1-1,1 0 0,2 0 1,1 0-1,2-1 1,1 0-1,2-1 0,2-1 1,1 0-1,1-1 1,32 41-1,-31-48-383,2-2 1,0-1-1,2-1 0,0 0 1,49 32-1,-49-39-679,1-1-1,1-1 1,0-1-1,1-2 1,0 0 0,0-2-1,31 6 1,36-4-4849,-86-9 5404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7411,'0'0'9704,"17"13"-9355,41 34 167,-1 3 0,70 81-1,-100-95-383,0 1-1,-3 1 0,-1 1 0,-2 2 0,30 79 0,-33-65-62,-3 0-1,-2 1 0,-3 1 1,5 69-1,-9-51 7,-4 0 1,-2 1-1,-15 102 0,8-146-30,-1-1 0,-1 1 0,-2-1-1,-1-1 1,-26 48 0,-98 131-3030,109-170 886,7-9-3653,14-16-2553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6:5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3682,'0'0'10108,"0"-2"-8955,0-17 278,1-28-672,-1 44-758,1-1 1,0 1 0,0 0-1,0 0 1,0 0 0,0 0-1,0 1 1,1-1 0,0 0-1,-1 0 1,1 1 0,4-5 0,1 2 0,0-1 0,0 1 1,0 0-1,0 1 0,1 0 1,0 0-1,0 1 0,0 0 1,0 0-1,16-2 0,-13 2-22,0 2 0,0 0 0,0 0 0,0 1 0,0 0 0,0 1 0,0 0 0,12 3 0,-17-2 14,-1 0 0,0 1 0,0 0 0,0 0 0,0 0 0,0 1 0,-1-1 0,0 1 0,1 0 0,-1 0 0,-1 1 1,1-1-1,-1 1 0,1 0 0,-1 0 0,4 10 0,4 9-17,-1 0 1,8 33 0,-9-18 61,-1 1 0,-2-1 0,-2 2 0,-1 64-1,-3-105 33,-1 0 0,1 0 0,0-1 0,-1 1 0,1 0-1,-1 0 1,1 0 0,0 0 0,-1 0 0,1 0 0,0-1-1,-1 1 1,1 0 0,0 0 0,0 0 0,-1-1 0,1 1-1,0 0 1,-1 0 0,1-1 0,0 1 0,0 0 0,0-1-1,-1 1 1,1 0 0,0-1 0,0 1 0,0 0-1,0-1 1,0 0 0,-3-7 81,0-1 0,1-1 1,1 1-1,0 0 0,0 0 0,0 0 0,2-13 1,0 9-68,0 0 0,1-1 0,0 1 0,8-23 1,-5 23-65,1 1 1,1 0 0,-1 0 0,2 1-1,0 0 1,0 0 0,1 1 0,0 0-1,1 0 1,0 1 0,1 1 0,0-1 0,20-11-1,-17 13-40,-1 0 0,1 1 0,1 0 0,-1 2 0,1-1-1,0 2 1,0 0 0,0 0 0,0 2 0,0 0 0,0 0 0,17 3 0,-29-2 13,0 0 1,0 1 0,0 0 0,0 0-1,0 0 1,0 0 0,-1 0 0,1 0-1,0 1 1,-1 0 0,1-1-1,-1 1 1,0 0 0,1 0 0,2 4-1,-1-2-4,-1 1 0,1 0-1,-1 0 1,-1 0 0,1 1-1,-1-1 1,3 9 0,0 4-69,-2 0 0,0 0 1,-1 1-1,0 19 0,-1 18-871,5 89-5428,3-74-588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2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3073,'0'0'10965,"-19"0"-9660,-74 0 1216,103 0-2381,-1 1-1,1 0 1,10 3 0,23 3-77,118-3-255,-56-8-4109,-73 1 254,-11 0-1225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 2 5410,'-2'-1'10103,"2"1"-10062,-13 19 87,0-1 0,-1-1 1,-1 0-1,-33 29 0,38-37-54,-49 42 384,-2-2-1,-2-3 1,-87 48 0,48-39 86,-171 65-1,268-118-889,-7 3-113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3650,'0'0'9748,"-21"24"-9524,-8 12 529,-11 8 207,-3-1-576,0 0 240,0 1-511,3-1-113,0-7 0,11-2-1105,10-5-1680,16-5-2386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32 6547,'0'0'8647,"15"-6"-8020,-5 1-577,-1 1-31,0 0 1,0 1 0,12-4-1,-17 6-21,0 0 0,0 1 0,1-1 0,-1 1 0,0 0 1,0 0-1,0 1 0,0-1 0,0 1 0,0 0 0,0 0 0,0 0 0,5 2 0,-3 0 0,-1 1 1,1-1-1,-1 1 1,0 0-1,0 0 1,0 1-1,0 0 1,-1 0-1,0 0 1,0 0-1,0 0 0,-1 1 1,0 0-1,0 0 1,0 0-1,-1 0 1,3 9-1,-3-10 2,-1 0 1,0 0-1,0 0 0,-1 0 1,1 0-1,-1 0 0,0 0 0,-1 0 1,1 0-1,-1 0 0,0 0 0,0 0 1,-1 0-1,1 0 0,-1-1 0,0 1 1,0 0-1,-1-1 0,1 0 1,-1 1-1,0-1 0,0 0 0,-5 4 1,-4 2 43,-1 0-1,1-2 1,-2 0 0,1 0 0,-1-1 0,0-1 0,-20 7 0,3-4 791,-1 0 1,-48 5-1,108-16 332,42 3-1,-4 0-823,13-5-38,114-20 1,-144 19-3336,-18 5-3233,-29 0 5677,21 0-10011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1 3394,'0'0'9385,"1"2"-8579,0-1-768,0 1 0,0 0 0,0-1 1,-1 1-1,1 0 0,-1 0 0,0 0 0,1-1 1,-1 1-1,0 0 0,0 0 0,0 0 0,0 0 1,-1-1-1,1 1 0,0 0 0,-1 0 0,1 0 1,-1-1-1,0 1 0,1 0 0,-1-1 0,0 1 1,-1 1-1,-29 45 557,28-44-518,-31 43 625,-71 73 1,82-97-585,-1-2 0,-1 0 0,-1-1 1,-48 26-1,67-41-13,3-3 25,0 0-1,0 0 1,0 0 0,0 0 0,0-1 0,0 1 0,0-1 0,0 0-1,-8 0 1,12-22 1159,-1 19-1270,1 1 0,0-1 1,0 1-1,0 0 1,0-1-1,1 1 0,-1-1 1,0 1-1,0 0 0,1-1 1,-1 1-1,1 0 0,-1-1 1,1 1-1,0 0 0,-1-1 1,1 1-1,0 0 0,0 0 1,0 0-1,2-2 0,0 2 4,-1 0 0,1 0-1,0 0 1,0 1 0,0-1-1,0 1 1,-1-1 0,1 1-1,0 0 1,4 1 0,-4-1-17,1 0 1,0 1-1,0-1 1,-1 1-1,1 0 1,0 0-1,-1 0 0,1 1 1,-1-1-1,0 1 1,5 3-1,32 28 76,-23-18-62,118 91-436,-111-90-789,1-2 1,27 12 0,20 3-3884,4-4-3267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3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37 4738,'0'0'11605,"-26"0"-9908,28 0-1072,20 0-305,10-7-320,3-3 80,-3 3-80,5-1-224,1 4-785,-4 4-1728,-2 0-1201,-13 0-2337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9044,'0'0'8052,"99"5"-8148,-16-5 48,16 0-2257,11-12-1969,-6-5-5411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343 115 4226,'0'0'11053,"-8"-18"-10215,1 0-677,-2 0 0,-13-20 0,20 36-139,0 0 1,0 0 0,0 0 0,0 0 0,-1 1 0,1-1 0,0 1 0,-1 0 0,0-1 0,1 1-1,-1 0 1,0 0 0,1 1 0,-1-1 0,0 1 0,0-1 0,0 1 0,1 0 0,-1 0 0,0 0-1,0 0 1,0 1 0,0-1 0,-4 2 0,-4 0-11,1-1 3,1 1 0,-1 0 0,1 1 0,0 0 0,0 0 0,0 1 0,1 0 0,-1 0 1,1 1-1,0 1 0,0-1 0,0 1 0,1 0 0,0 1 0,0 0 0,-5 8 0,4-6-6,0 1 0,1 1 0,1-1 0,0 1 0,0 0 0,1 1 0,0-1 0,1 1 0,0 0 0,1 0 0,1 1 0,-2 11 0,4-21-11,-1 12 21,0 1 1,3 27 0,-2-39-14,1 1-1,0 0 0,0-1 0,1 1 1,-1-1-1,1 1 0,0-1 0,0 0 1,1 0-1,-1 0 0,1 0 1,0 0-1,4 4 0,2 0 39,1 0 1,-1-1-1,1 0 0,1 0 1,-1-1-1,1-1 1,0 0-1,1 0 0,-1-1 1,1-1-1,-1 0 0,19 2 1,14 0-188,1-2-1,47-3 1,-44 0-951,-1 0-2241,-3 0-2147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32 11189,'0'0'11461,"-27"-31"-10788,25 31-625,7 0-1361,27 0-1424,6 0-2594,2 0-6098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41 147 1281,'0'0'11085,"-6"-12"-9482,-21-40-80,26 49-1334,0 1-1,0-1 0,0 1 0,0-1 0,0 1 1,1-1-1,-1 0 0,1 1 0,0-1 1,0 0-1,0 1 0,0-4 0,1 5-139,-1 0 0,0-1 0,1 1-1,-1 0 1,1-1 0,0 1 0,-1 0 0,1 0 0,0-1-1,0 1 1,0 0 0,0 0 0,0 0 0,0 0 0,0 0-1,2-1 1,2 0-68,1-1 0,0 1 0,-1 0 0,1 0 0,0 1 0,0 0 0,10-1 0,-2 0 163,24-2-155,1 1 0,47 3 1,-82 0 4,1 0 0,-1 1 1,0-1-1,1 1 1,-1 0-1,0 1 1,0-1-1,0 1 1,0-1-1,0 1 1,0 0-1,0 1 0,0-1 1,-1 1-1,1-1 1,5 7-1,-5-4-4,-1-1-1,0 1 0,1 0 1,-2 0-1,1 0 1,0 1-1,-1-1 0,0 1 1,0-1-1,-1 1 1,0 0-1,1 8 0,0 0 0,-1 1-1,0 0 0,-2-1 0,1 1 0,-6 27 1,4-34 12,-1 1 1,0-1-1,0 1 1,-1-1 0,0 0-1,0 0 1,-1-1-1,0 1 1,0-1 0,-11 11-1,8-9 18,0-1-1,-1-1 1,0 0 0,-1 0-1,1-1 1,-15 8 3679,21-14-3710,1 1 1,0-1-1,0 1 1,0 0-1,-1 0 1,1 0-1,0 0 1,0 0 0,0 0-1,1 1 1,-1-1-1,0 1 1,0-1-1,-2 4 1,-21 26-68,25-31 78,-1 0 0,1 0-1,0 0 1,0 0 0,0 0 0,0 0 0,0 0-1,0 1 1,0-1 0,0 0 0,0 0 0,0 0-1,0 0 1,0 0 0,-1 0 0,1 0 0,0 1-1,0-1 1,0 0 0,0 0 0,0 0 0,0 0-1,0 0 1,0 0 0,0 1 0,0-1 0,0 0 0,0 0-1,0 0 1,1 0 0,-1 0 0,0 0 0,0 1-1,0-1 1,0 0 0,0 0 0,0 0 0,0 0-1,0 0 1,0 0 0,0 0 0,0 0 0,0 0-1,1 1 1,-1-1 0,0 0 0,0 0 0,0 0-1,0 0 1,0 0 0,0 0 0,0 0 0,1 0-1,-1 0 1,0 0 0,0 0 0,0 0 0,0 0-1,0 0 1,0 0 0,1 0 0,-1 0 0,0 0-1,0 0 1,0 0 0,1 0-3,37 4 83,1-1 0,58-4-1,-30 0 17,-27 1-275,-15 1-245,0-1-1,0-1 1,1-1-1,46-10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0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1088,'0'0'6822,"0"-5"-5426,0-11-410,0 4 2987,9 16-3335,-4 2-572,-1 2 0,1-1 0,-1 0 1,0 1-1,-1 0 0,1 0 0,-2 0 0,4 12 0,0 8 272,3 38-1,0 43 1085,-9-133 2166,2-19-3465,-2 31-99,0 1 1,1-1-1,1 1 0,0-1 1,0 1-1,1 0 1,1 0-1,0 0 0,0 0 1,1 1-1,0-1 1,1 1-1,0 1 1,1-1-1,0 1 0,1 0 1,-1 0-1,2 1 1,9-8-1,-9 8-25,1 0 0,1 0 0,-1 1 0,1 1 1,0 0-1,1 0 0,0 1 0,-1 0 0,2 1 0,-1 1 0,0 0 0,1 0 0,-1 1 1,22 0-1,-30 2-7,0 0 0,1 1 0,-1 0 0,0 0 0,0 0 0,0 1 0,0-1 0,0 1 0,0 0 0,0 0 0,0 0 0,-1 1 0,1-1 0,-1 1 0,0 0 0,0 0 0,0 0 0,0 0-1,0 0 1,0 1 0,-1-1 0,0 1 0,3 5 0,4 9-49,-1 0 0,-1 1-1,8 32 1,-15-49 46,12 48-2907,7 70-1,-14-64-2587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4946,'0'0'10613,"77"62"-10405,-26-59 80,11-3-288,7 0-1152,3 0-1665,1-19-3714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0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49 6467,'0'0'6616,"22"-10"-6322,-1 0-237,1 0 0,29-7 0,-49 16-56,0 1 0,-1 0 0,1-1 0,0 1 0,0 0 0,0 0 0,0 0 0,0 0 0,-1 1 0,1-1 0,0 0 0,0 1 0,0-1 0,0 1 0,-1 0 0,1-1 0,0 1 1,-1 0-1,1 0 0,0 0 0,-1 0 0,0 0 0,1 1 0,-1-1 0,2 2 0,0 1 0,-1 0 1,0 1-1,1-1 0,-2 0 1,1 1-1,2 8 0,-4-12 0,3 12 17,0 1 1,-1-1-1,0 1 0,-1 0 1,-1 0-1,0 0 1,-3 18-1,2-22 50,-1-1 1,-1 1-1,1 0 0,-1-1 1,-1 0-1,0 0 0,0 0 1,-1 0-1,0 0 1,-12 14-1,4-9 399,-1-2 0,0 1 1,-1-2-1,0 0 0,-1-1 0,0 0 0,-27 10 1,55-19 2748,59-1-2828,128-19 186,-87 5-1020,-106 14 6,10-3-874,-16 3 1066,0 0 0,1 0 0,-1-1 0,0 1 1,2-2-1736,-2 2 1735,0-1 0,1 1 0,-1 0 0,0-1 1,0 1-1,0-1 0,0 1 0,0 0 0,0-1 0,0 1 1,0-1-1,0-12-5944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7892,'0'0'6304,"0"18"-5947,10 127 996,-7-5 1585,-3-126-970,-1-25-1869,1 0 1,1-1-1,0 1 0,0 0 0,1-1 1,0 1-1,1 0 0,1 0 0,6-15 1,-1 9-81,1 0 0,0 1 1,1 1-1,1-1 0,22-21 0,-28 31-10,1 0-1,0 0 0,0 1 1,0 0-1,0 0 0,1 0 0,0 1 1,0 1-1,0-1 0,0 1 1,1 0-1,-1 1 0,1 0 0,12-1 1,-16 2-24,0 1 1,0 0-1,0 0 1,0 1-1,0 0 1,-1-1-1,1 1 1,0 1-1,0-1 1,-1 1-1,7 3 1,-7-3 1,-1 1 1,1 0 0,-1 0 0,0 1-1,0-1 1,0 0 0,0 1 0,0 0-1,-1 0 1,0 0 0,0 0 0,3 6-1,-1 3-153,1-1-1,-2 1 1,0 0-1,0 0 1,1 26 0,-5 71-4154,-1-69 949,0 14-2736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6115,'0'0'8494,"-8"11"-8230,-33 40 451,-3-2-1,-1-2 0,-78 64 1,116-107-525,5-1-63,-1-1 0,0 1 1,0-1-1,0 0 0,0 0 1,0-1-1,0 1 0,-1 0 1,1-1-1,-1 0 1,-4 1 3022,16-2-3009,3 1-165,1 0 1,0 1-1,0 0 0,-1 1 1,15 5-1,61 27-67,-45-17-140,40 22-2090,-7 7-3317,-23-9-1573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 5603,'0'0'11141,"-17"-7"-10821,50 7-80,7 0-224,8 0 96,0 0-224,0 0-1009,-3 0-1824,-10 2-1425,-21 6-3506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5074,'0'0'7396,"158"0"-7364,-94 0-32,6 0-929,2 0-1872,-8 0-3298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36 6723,'0'0'8134,"-30"-8"-7317,1-1-569,-1 2 0,-39-4 0,63 10-206,1 1 1,0 1-1,0-1 0,0 1 0,0 0 1,0 0-1,1 0 0,-1 1 1,0-1-1,0 1 0,1 0 0,-1 1 1,-5 3-1,2 0 39,0 1 0,0 0 1,0 1-1,-7 9 0,4-5 18,0 0-15,1 1 0,0 0 1,1 0-1,0 1 0,-13 29 0,18-33-73,0 0-1,1 1 1,0 0-1,1 0 1,0-1 0,1 1-1,0 1 1,0-1-1,3 18 1,-2-25-9,1 0 0,0 1 0,0-1 0,0 0 0,0 0 0,1 0 0,-1 0 0,1 0 0,0-1 0,1 1 0,-1 0-1,0-1 1,1 0 0,0 1 0,3 2 0,0-2 15,-1 1-1,1-1 0,0-1 0,0 1 0,1-1 1,-1 0-1,1 0 0,8 2 0,9 0 45,-1 0 0,0-2 0,1-1 0,33-1 1,-9 1-83,-30-1-385,0 0 0,0-1 1,0-1-1,0-1 1,27-6-1,-44 8 150,0 0-1,1-1 1,-1 1 0,0-1-1,0 1 1,0-1 0,0 1-1,0-1 1,0 0-1,0 1 1,0-1 0,0 0-1,-1 0 1,1 0 0,0 0-1,0 0 1,-1 0-1,1 0 1,0 0 0,-1 0-1,1-1 1,1-11-1076,-3-1 3511,1-1 4962,0 11-5816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9396,'0'0'13510,"-25"-67"-13510,39 67-1984,5 17-962,-6 7-2448,-5-3-4563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11573,'0'0'5944,"29"-4"-5127,-2-1-732,0 2 0,39 0 1,-63 4-83,0-1 0,1 1 1,-1-1-1,1 1 0,-1 0 0,0 0 1,0 1-1,1-1 0,-1 1 0,0-1 1,0 1-1,-1 0 0,1 0 0,0 1 1,-1-1-1,5 4 0,-3 0 0,1 1 0,-1 0 0,0-1 0,5 15 0,-4-10-4,4 10-6,-2 0-1,0 0 0,-1 1 0,-2 0 1,0 0-1,-1 0 0,-1 0 1,-2 28-1,0-46 7,0 0-1,0 0 1,-1 0 0,1 0 0,-1-1-1,0 1 1,-1 0 0,1 0 0,0-1-1,-1 1 1,0-1 0,0 1-1,0-1 1,0 0 0,-1 0 0,1 0-1,-1 0 1,-5 4 0,3-3 102,-1 0 1,1 0-1,-1-1 0,0 0 1,0 0-1,-1-1 1,1 0-1,0 0 0,-1 0 1,-8 1-1,63-6 4371,51 5-4264,-18-1-307,-7-1-1610,-28 0-3265,-32 0-1624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7796,'0'0'8910,"16"-1"-8656,-8 1-232,-3-1-9,1 1 0,-1 0 1,0 0-1,0 0 1,0 1-1,0-1 0,0 1 1,6 2-1,-9-2 4,0 0 0,0 1 0,0-1 0,0 0 0,0 1 1,0 0-1,0-1 0,0 1 0,-1 0 0,1 0 0,-1 0 0,1 0 0,-1 0 0,0 0 0,0 1 0,0-1 0,0 0 1,0 0-1,0 1 0,-1-1 0,1 1 0,-1-1 0,1 5 0,5 224 1387,-6-203 15,0-68-761,6-39 0,-4 62-659,1 0-1,1 0 1,1 1-1,0 0 0,10-20 1,-6 18 12,0 1 0,1 1 0,1 0 1,0 0-1,1 1 0,19-18 0,-23 26-12,0 0 0,0 1 0,0 0-1,1 0 1,0 0 0,0 1 0,1 1 0,-1 0-1,1 0 1,0 1 0,0 0 0,0 0-1,16-1 1,-16 3-20,0 0 0,1 1 0,-1 1 0,17 1 0,-23-1 18,0 1 1,0-1-1,0 0 1,-1 1-1,1 0 0,0 0 1,-1 0-1,1 0 1,-1 1-1,1-1 1,-1 1-1,0 0 0,5 6 1,1 4-42,0 0 1,-1 0-1,0 1 0,-1 1 1,0-1-1,-1 1 1,-1 0-1,4 21 0,-1 2-804,-2 0 0,2 51 0,-6 25-4245,-2 2-4581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4722,'0'0'7235,"0"7"-7066,0 302 1879,-1-297-2166,1-6 2112,16-6-935,-15 0-1091,264 0 256,-263 0-220,4 0 2,0 0 0,1-1 0,-1 1-1,0-1 1,0-1 0,7-1-1,-11 2 16,-1 0 0,1 0 0,-1 0 0,0 1 0,1-1 0,-1-1 0,0 1 0,0 0 0,1 0 0,-1 0 0,0-1 0,0 1 0,0 0 0,-1-1 0,1 1 0,0-1 0,0 1 0,-1-1 0,1 0 0,-1 1 1,0-1-1,1 1 0,-1-1 0,0 0 0,0 1 0,0-1 0,0-2 0,0-16 237,1 12-214,-1-1-1,0 1 1,0-1-1,-1 1 1,0 0-1,-1-1 1,0 1-1,0 0 1,-4-10-1,3 13 45,1 0 150,-1 1 1,1-1-1,0 1 0,1-1 1,-1 1-1,1-1 0,0 0 1,-1-8-1,2 12-16,2 4-262,8 11 36,-2 0 1,0 0-1,-1 1 1,0 0-1,-1 0 1,-1 1-1,0 0 1,3 21-1,-4-13-801,1 40 0,-5-38-2103,-5 35 1,-6-10-3155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7732,'0'0'9308,"1"6"-9180,10 96 560,-4 103 0,-7-204-632,-1-1 0,0 0 0,0 0 0,1 1 0,-1-1 0,0 0 0,0 0 0,0 0 0,1 0-1,-1 0 1,0 0 0,0 0 0,1 0 0,-1 0 0,0-1 0,0 1 0,1 0 0,-1 0-1,-1-1 1,1 0-8,0-1-1,0 1 0,0 0 1,0-1-1,0 1 1,0-1-1,1 1 0,-1-1 1,0 1-1,1-1 0,-1 0 1,1 1-1,0-1 1,-1 0-1,1 1 0,0-3 1,0-32 261,1 27-247,0 1-51,0 1 1,1-1-1,0 1 0,1 0 1,-1 0-1,1 0 1,1 0-1,-1 0 0,1 1 1,0 0-1,1-1 1,-1 2-1,1-1 0,0 0 1,1 1-1,7-6 0,0 0-13,0 1 0,1 0 0,0 1 0,1 1 0,0 0 0,22-8 0,-31 14-20,0 0 1,0 1 0,0-1 0,13 0 0,-17 2 16,-1 0 1,1 0-1,-1 0 1,1 0-1,-1 0 1,0 0-1,1 0 1,-1 1-1,1-1 1,-1 1-1,1-1 1,-1 1-1,0 0 1,1-1-1,-1 1 1,0 0 0,0 0-1,1 0 1,-1 0-1,0 0 1,0 0-1,0 0 1,0 0-1,0 0 1,-1 1-1,2 0 1,1 7-15,0 0 0,0 0 1,-1 0-1,0 0 0,-1 0 1,1 14-1,-2 63-6,-2-37-147,2-29-72,1 44-1729,1-22-2341,1-14-2223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1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23 7924,'0'0'6672,"1"4"-6547,13 100 766,-4-20-269,-2-30-196,2 89-1,-10-143-153,-1-14 1289,-41-257-611,32 222-864,7 35 172,0 0 1,1 0 0,-1-19-1,3 31 113,0 18-363,0 5-18,2 0 0,0-1 0,1 1 0,8 25-1,-3-10 37,0 1 0,-3 0 0,2 47 0,-8-1-5420,-1-60-1156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22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4594,'0'0'9879,"1"13"-9663,13 103 802,3 7-147,-16-101-716,-1-8-18,1-1 0,5 23 0,-6-33-119,1 1 1,0-1-1,0 0 0,0 0 0,1 0 0,-1 0 1,1-1-1,0 1 0,-1 0 0,1-1 0,0 1 0,0-1 1,1 1-1,-1-1 0,1 0 0,3 3 0,1-2 6,0 1 0,0-1 0,1-1 0,-1 1 0,0-1 0,1-1 0,12 2 0,56-1 64,-50-2-61,65 1 146,119-3-116,-208 1-52,11 1 5,0-1 1,0-1 0,-1 0 0,15-5 0,-24 6 3,0 0 1,0 0-1,0-1 1,0 1-1,-1-1 0,1 1 1,-1-1-1,1 0 1,-1 0-1,0 0 1,1 0-1,-1 0 0,0 0 1,-1-1-1,1 1 1,0-1-1,-1 1 1,1-1-1,-1 0 0,0 0 1,0 1-1,0-1 1,1-4-1,1-13 120,-2 0 0,-1-37-1,-1 20 1483,1 54-1451,7 67-189,-4-61-26,-1 1 0,0-1 0,-4 34 0,0-47-557,0 0 0,-1-1 0,0 1 0,0-1 0,-10 17 0,-6 18-4381,7-1-3277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2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42 6611,'0'0'10186,"-7"-7"-9850,-8-9-241,15 16-92,0 0 0,0 0 0,0-1 0,-1 1 0,1 0 0,0 0 0,0-1 0,0 1 0,0 0 0,0-1 0,0 1 0,0 0 0,0-1 0,0 1 0,0 0 0,0 0 0,0-1 0,0 1 0,0 0 0,0-1 0,0 1 0,0 0 0,0-1 0,0 1 0,0 0 0,0 0 0,0-1 0,1 1 0,-1 0 0,0 0 0,0-1 0,0 1 0,1 0 0,-1 0 0,4-2 26,1 1 0,-1-1-1,1 1 1,0 1-1,-1-1 1,1 1-1,0 0 1,-1 0-1,6 0 1,346 0 688,-400-1-874,18 0 164,-49 3-1,75 21 184,-3 287 1534,0 7-4804,5-285-1420,7-4-2712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2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9604,'0'0'6016,"26"12"-5839,85 41 121,-105-50-269,0 1 0,0-1 0,-1 1 0,1 1-1,-1-1 1,0 1 0,0 0 0,-1 0 0,1 0 0,-1 1-1,0-1 1,0 1 0,-1 0 0,0 0 0,3 8 0,-3-2 49,0 0 1,-1 0-1,-1 1 1,1-1 0,-2 23-1,-1-23-7,2-9-37,-1 0 1,0 0 0,0 0 0,-1 0 0,1 0 0,-1-1-1,1 1 1,-1 0 0,0 0 0,0 0 0,-3 4 0,3-6 12,0 0 0,-1 1 1,1-1-1,0 0 1,-1 0-1,1 0 0,-1 0 1,0 0-1,1 0 1,-1 0-1,0-1 0,0 1 1,1-1-1,-1 1 1,0-1-1,0 1 0,0-1 1,1 0-1,-4 0 0,3 0 24,-1 0 0,1 1 0,-1-1-1,0 0 1,1 0 0,-1-1-1,1 1 1,-1-1 0,1 1-1,-4-2 1,6 1-47,-1 0 0,0 1 0,0-1 0,0 0 0,1 0 0,-1 0 0,0 0 0,1 0 0,-1-1 0,1 1 0,0 0 0,-1 0 0,1 0 0,0 0-1,-1 0 1,1-1 0,0 1 0,0 0 0,0 0 0,0 0 0,0-1 0,0 1 0,1 0 0,-1-2 0,1-1-17,0 0-1,0 1 1,0-1 0,1 0-1,-1 0 1,1 1 0,0-1-1,0 1 1,0 0 0,0-1-1,1 1 1,-1 0 0,1 0-1,0 1 1,4-4 0,6-5-3,1 1 1,18-10-1,-23 14-4,46-26 21,2 3 1,87-33-1,-144 62-22,1 0-1,-1 0 0,0 0 1,0 0-1,0 0 1,1 0-1,-1 0 1,0 1-1,0-1 1,0 0-1,0 0 0,1 0 1,-1 0-1,0 0 1,0 0-1,0 0 1,0 1-1,0-1 0,1 0 1,-1 0-1,0 0 1,0 0-1,0 1 1,0-1-1,0 0 1,0 0-1,0 0 0,0 0 1,0 1-1,0-1 1,0 0-1,0 0 1,0 0-1,0 1 0,0-1 1,0 0-1,0 0 1,0 0-1,0 1 1,0-1-1,0 0 1,0 13-105,0-11 88,-9 60-10,5-43 72,-1 32 1,4-37-37,1-1-1,0 1 0,1 0 1,4 21-1,-3-30 2,0-1 0,-1 1 0,1-1 0,1 1 0,-1-1 0,1 0 0,0 0 0,-1 0 0,2 0 0,-1 0 0,0-1 0,1 1 0,0-1 0,0 0 0,8 5 1,-6-4 0,1 0 0,0-1 1,1 0-1,-1 0 1,0 0-1,1-1 0,-1 0 1,1-1-1,0 1 1,0-2-1,-1 1 1,1-1-1,0 0 0,0-1 1,0 1-1,0-2 1,8-1-1,-6 0 5,1-1 1,-1 0-1,0-1 0,0 0 0,0 0 1,0-1-1,-1 0 0,0-1 1,-1 0-1,1 0 0,9-11 0,-9 7 149,1 0 0,-2 0-1,1-1 1,-1 0-1,-1-1 1,0 1-1,-1-1 1,-1-1 0,0 1-1,0-1 1,-2 0-1,1 0 1,-2 0-1,0 0 1,0-16 0,-3 78-425,0-22 7,1 0-1,4 37 0,-3-56-365,1 1-1,-1-1 1,1 0 0,1 0 0,-1 0-1,1 0 1,1 0 0,-1-1-1,1 1 1,0-1 0,0 0 0,1 0-1,5 5 1,26 17-5999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2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7027,'0'0'7580,"24"-6"-7287,117-27 468,-139 33-702,1-1 1,0 0 0,-1 0 0,1 0-1,-1 0 1,0-1 0,1 1 0,-1-1 0,0 1-1,0-1 1,0 0 0,0 0 0,0 0 0,0 0-1,-1 0 1,1 0 0,-1 0 0,1 0 0,-1-1-1,0 1 1,0-1 0,0 1 0,0-1 0,0-2-1,2-6 225,-2 0-1,1 0 0,-2 0 1,0-16-1,0 14 63,0 11-297,0 0 0,0 0-1,-1 0 1,1 0 0,-1 0 0,1 0-1,-1 1 1,1-1 0,-1 0 0,0 0-1,0 1 1,0-1 0,0 0 0,0 1-1,-1-1 1,1 1 0,0-1 0,-1 1-1,-1-2 1,0 1-14,-1 0 0,0-1 0,1 1 0,-1 1 0,0-1 0,0 1 0,0-1 0,0 1 0,-4-1 0,3 1-40,0 1 0,0-1 0,0 1 0,0-1 0,0 1 0,0 1 0,0-1 0,0 1 0,0 0 0,0 0 0,0 0 0,0 1 0,1 0 0,-1 0 0,0 0 0,-5 4 1,7-3-4,0 0 1,0 0 0,0 1 0,1-1-1,0 1 1,-1-1 0,1 1 0,0 0 0,1 0-1,-1 0 1,1 0 0,-1 1 0,0 4 0,0 4 6,1 1 1,0-1 0,1 17 0,0-24 0,1 1 1,0-1-1,0 0 0,0 1 1,1-1-1,0 0 0,0 0 1,1 0-1,-1 0 0,8 10 0,-4-7-42,1-1 0,-1 0 0,2 0 0,-1-1 0,1 0 0,9 7 0,13 5-718,0-1 1,2-2-1,36 14 1,81 25-4743,32-3-4812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3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13 896,'0'0'7358,"-10"-2"-6034,-1 0-809,-3 0 733,1 0 1,-24 0-1,215 0 1527,-177 2-2730,-2 0 9,-223 0 42,223 1-104,0 0 0,0 0 1,0 0-1,0 1 0,1-1 0,-1 0 1,0 0-1,1 1 0,-1-1 1,1 1-1,0-1 0,-1 0 0,1 3 1,-2 1-5,-3 10 16,-2 2 57,1 0 0,1 0-1,1 1 1,0-1 0,2 1-1,-2 20 1,29-37 942,-22-2-939,1 1 0,-1-1 0,0 1 0,1-1 0,-1 0 1,0-1-1,1 1 0,5-3 0,-6 2-46,1 0 1,-1 0 0,1 1-1,0-1 1,0 1 0,0 0-1,0 0 1,0 1 0,5-1-1,10 1-33,-4-1-10,0 1 0,1 0 1,-1 1-1,0 1 0,0 1 0,0 0 1,20 7-1,-21-5 15,-1 2 0,0 0 0,0 0-1,-1 1 1,19 16 0,-26-21 1,-1 1-1,0 0 0,-1 1 1,1-1-1,-1 1 0,0-1 0,0 1 1,0 0-1,-1 0 0,1 0 1,-1 0-1,0 1 0,-1-1 1,1 1-1,-1-1 0,-1 1 1,2 9-1,-3-14 11,1 0-1,0 0 1,-1 0 0,1 0-1,0 1 1,-1-1 0,0 0-1,1 0 1,-1 0 0,0 0-1,1 0 1,-1 0 0,0 0-1,0 0 1,0-1-1,0 1 1,0 0 0,0 0-1,0-1 1,0 1 0,0 0-1,0-1 1,0 1 0,0-1-1,0 0 1,-1 1 0,1-1-1,-1 0 1,-42 7 22,41-7-20,-53 3-291,-73-6 0,104-1-669,24 4 766,1 0 1,-1-1-1,0 1 0,1 0 1,-1-1-1,0 1 1,1 0-1,-1-1 1,1 1-1,-1-1 0,0 1 1,1-1-1,-1 1 1,1-1-1,0 1 1,-1-1-1,1 0 0,-1 1 1,1-1-1,0 0 1,0 1-1,-1-1 1,1 0-1,0 1 0,0-1 1,0 0-1,0-1 1,0-6-4858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3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5234,'0'0'5518,"13"25"-4459,-13-25-1059,52 110 976,-49-98-841,1-1 1,-2 1-1,1-1 0,-1 1 1,-1 0-1,-1-1 0,1 1 1,-3 17-1,1 5 187,0-17-179,0 1 0,-1-1 0,-1 0 0,-1 1 0,0-1 1,-1 0-1,-1-1 0,0 0 0,-1 0 0,-1 0 0,-1-1 0,-14 20 1,-1-4-62,-1-1 0,-2-1 1,-1-2-1,-43 33 1,43-34-1103,15-10-3259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1489,'0'0'10626,"3"-8"-5995,2 392-2013,-13-315-4345,19-69-4142,13 0 440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21 100 4258,'0'0'9743,"3"-16"-8937,-1 2-654,1-1 0,7-20 0,-9 33-142,0 1 0,0-1 1,0 1-1,1 0 0,-1 0 0,0-1 1,1 1-1,-1 0 0,1 0 0,-1 0 1,1 0-1,-1 1 0,1-1 0,0 0 1,-1 1-1,1-1 0,0 1 1,0-1-1,-1 1 0,1 0 0,0 0 1,0 0-1,-1 0 0,1 0 0,0 0 1,0 0-1,0 1 0,-1-1 0,4 2 1,2-1 30,0 0-35,-1 0-1,0 1 1,0 0-1,0 0 1,0 0-1,-1 1 1,1 0-1,-1 0 1,1 0-1,-1 0 1,0 1-1,0 0 1,-1 0-1,1 1 1,-1-1-1,7 11 1,-5-8-4,-2 0 1,1 1-1,-1 0 1,0 0-1,-1 0 1,0 0-1,0 1 0,0-1 1,-2 1-1,1 0 1,0 13-1,-1-20-2,-1 11 28,0 0 1,0 0-1,-3 19 0,2-28-7,0 0-1,-1 0 1,1 0-1,-1 0 1,0 0 0,1 0-1,-2 0 1,1 0-1,0-1 1,-1 1-1,0-1 1,0 1 0,0-1-1,-4 3 1,-24 19 628,-1-2 1,-1-1 0,-66 33-1,139-54 2526,30 1-3199,16-1 197,111-3-856,-182 1-649,0-1 0,0-1-1,0 0 1,24-8 0,21-14-6376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268 255 2801,'0'0'10136,"4"-2"-9592,0-1-462,0 0 0,-1 1 0,0-1 1,1 0-1,-1-1 0,0 1 0,-1 0 1,1-1-1,-1 0 0,1 1 0,-1-1 0,0 0 1,0 0-1,-1-1 0,1 1 0,-1 0 1,0 0-1,0-1 0,-1 1 0,1 0 0,-1-8 1,0-8-15,1 10-38,-1-1 0,-1 0 0,-2-14 0,3 21-17,-1 1 1,0 0 0,0 0 0,-1 0 0,1 0-1,-1 0 1,1 0 0,-1 0 0,0 0 0,0 0-1,0 1 1,-1-1 0,1 1 0,-5-4 0,0 1 9,-1 0 0,1 1 0,0 1 0,-1-1 0,0 1 0,0 0 0,0 1 0,0 0 0,-12-2 0,-8 1 8,-41 1 1,66 2-37,-1 0 3,1 0 1,-1 0 0,0 1-1,1-1 1,-1 1 0,0 0-1,1 0 1,-1 0 0,1 0-1,-1 1 1,-4 2 0,6-2-1,0 0 1,0 0-1,0-1 1,0 1 0,0 0-1,1 1 1,-1-1-1,0 0 1,1 0 0,0 1-1,0-1 1,0 1-1,0-1 1,0 1-1,0-1 1,0 5 0,-1-1-1,1 0 1,1 0 0,-1-1-1,1 1 1,0 0 0,0 0 0,1 0-1,0-1 1,0 1 0,0 0-1,0-1 1,1 1 0,0-1-1,1 1 1,-1-1 0,1 0-1,0 0 1,5 7 0,0-3 13,0-1 1,0 0-1,1-1 1,1 1 0,-1-2-1,1 1 1,0-1-1,14 5 1,-11-4 107,1-1 1,-1-1 0,1-1-1,0 1 1,0-2 0,1 0-1,-1-1 1,30 1-1,-44-4-37,0 0-1,1 1 1,-1-1-1,1 0 1,-1 0-1,0 1 0,1-1 1,-1 0-1,0 0 1,0 1-1,0-1 0,0 0 1,1 0-1,-1 0 1,0 1-1,0-1 0,-1 0 1,1 0-1,0 0 1,0 1-1,0-1 0,0 0 1,-1 0-1,1 1 1,0-1-1,-1-1 1,0 1-46,-1 0 0,1-1 0,0 1 1,-1 0-1,1 0 0,-1-1 0,1 1 1,-1 1-1,0-1 0,1 0 1,-1 0-1,0 0 0,0 1 0,1-1 1,-1 1-1,-3-1 0,-33-2 98,32 3-114,-6 0-20,0 0 0,0 0 0,0 1 0,0 1-1,0 0 1,0 0 0,-12 5 0,17-4-6,0 1 0,0-1 0,0 1 1,1 0-1,0 0 0,0 1 0,0 0 0,0 0 0,1 1 1,0-1-1,0 1 0,-7 11 0,8-9-13,-1 0-1,1 0 0,0 0 0,1 1 1,0 0-1,0-1 0,1 1 1,0 0-1,1 1 0,0-1 1,0 17-1,1-22 13,0-1-1,1 1 1,-1-1 0,1 1-1,-1-1 1,1 0 0,0 1-1,1-1 1,-1 0 0,1 0 0,-1 0-1,1 0 1,0 0 0,0 0-1,2 3 1,0-2-5,1 0-1,-1 0 1,1-1 0,-1 1 0,1-1-1,0 0 1,0 0 0,8 2 0,2 0 2,1 0 0,-1-1 0,1-1 0,-1 0 0,32 0 0,-25-2 6,-9 0 30,1-1 0,-1 0 0,14-3 0,-24 3-19,1-1 1,-1 1 0,0-1 0,0 0 0,0 0 0,0 0 0,0-1-1,-1 1 1,1-1 0,0 1 0,-1-1 0,1 0 0,-1 0 0,1 0 0,-1-1-1,0 1 1,4-5 0,-3 0 7,1 1 0,-1-1 0,-1 1-1,1-1 1,-1 0 0,0 0 0,-1 0 0,2-8 0,-1-58 96,-2 50-113,0 17-2,0-1 1,0 1 0,-1 0 0,0-1-1,0 1 1,-1 0 0,-2-8-1,2 11-75,1 1 0,0-1-1,-1 1 1,0-1-1,1 1 1,-1-1-1,0 1 1,0 0 0,0 0-1,-1 0 1,1 0-1,0 1 1,-1-1-1,1 0 1,-1 1-1,0 0 1,-5-2 0,-1 0-981,0 2 1,0-1 0,0 1-1,0 0 1,-14 2 0,18-1 223,-28 0-6667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4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27 4834,'0'0'7670,"-16"22"-6560,-50 76-176,63-94-861,1 1 1,-1 0-1,1 0 0,0 0 1,0 0-1,1 0 0,0 0 1,0 0-1,0 0 0,0 1 0,1-1 1,0 0-1,0 1 0,0-1 1,1 0-1,2 9 0,-2-9 10,-1-1-13,1 0 1,0 1 0,0-1 0,1-1-1,-1 1 1,1 0 0,0 0 0,0-1-1,0 1 1,1-1 0,-1 1 0,1-1-1,0 0 1,0 0 0,0 0 0,0 0-1,0-1 1,1 1 0,-1-1 0,1 0-1,-1 0 1,1 0 0,5 1 0,2 0 259,0 0 1,1 0 0,-1-1-1,1-1 1,-1 0-1,25-1 1,-34 0-259,1-1 0,0 1 1,0 0-1,0-1 0,-1 0 0,1 0 0,0 1 0,-1-2 0,1 1 0,0 0 1,-1 0-1,0-1 0,1 0 0,-1 1 0,0-1 0,0 0 0,3-2 1,-2 0-1,0 0 1,0-1 0,-1 1 0,1-1-1,-1 1 1,0-1 0,0 0 0,-1 1-1,2-6 1,-1-6-18,1 1-1,-2-1 1,0 1-1,-1-1 1,-2-20-1,1 31-102,0 0-1,0 1 1,0-1-1,-1 1 1,0 0 0,0-1-1,0 1 1,0 0-1,0 0 1,-1 0-1,0 0 1,0 1 0,0-1-1,0 1 1,0 0-1,-1-1 1,0 2-1,1-1 1,-1 0 0,-5-2-1,-9-4-986,0 0-1,-1 2 1,-27-9 0,39 14 612,-80-24-5529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3153,'0'0'10432,"0"-8"-9448,0 3-784,0-14 17,0 14-11,2 8 214,12 43 56,-2 0-1,-2 1 1,-2 1-1,2 81 1,-10-118-342,1 0 0,-1 0 0,2 0 0,3 16 1,9 4-964,10-3-3629,-8-12 181,0-4-1971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49 148 3009,'0'0'6758,"-7"11"-6488,2-4-203,1-2 16,0 1 1,0 0-1,0 0 0,1 0 1,0 0-1,0 0 0,1 1 1,0 0-1,0-1 1,-2 13-1,3-12-31,1 1-1,-1-1 1,2 0-1,-1 1 1,1-1-1,2 10 1,-3-15-42,1 0 1,0 0-1,0 0 1,0 0-1,0 1 1,1-1-1,-1-1 1,1 1-1,-1 0 1,1 0 0,-1-1-1,1 1 1,0 0-1,0-1 1,0 0-1,0 1 1,0-1-1,0 0 1,0 0-1,0 0 1,1-1 0,-1 1-1,3 0 1,14 3 75,1-1 0,0-1 0,0-1 0,21-2 0,-15 1 89,-18 0-66,0-1 1,-1 1-1,1-1 0,-1-1 0,1 1 0,-1-1 0,1-1 1,-1 1-1,0-1 0,0-1 0,0 1 0,-1-1 0,1 0 0,-1-1 1,0 1-1,0-1 0,0 0 0,-1-1 0,0 0 0,0 0 1,0 0-1,-1 0 0,0 0 0,0-1 0,0 0 0,-1 0 0,0 0 1,-1 0-1,1 0 0,-1-1 0,-1 1 0,0-1 0,0 0 1,0-10-1,0 10 12,-1-1 0,0 1-1,0-1 1,-1 1 0,0-1 0,-4-11 0,4 17-93,-1-1 0,0 0-1,0 0 1,0 1 0,-1-1-1,1 1 1,-1 0 0,1 0-1,-1 0 1,0 0 0,0 0 0,-1 1-1,1-1 1,-7-3 0,-6-2-172,0 0-1,0 1 1,-1 0 0,0 2 0,0 0 0,-1 0 0,1 2 0,-1 0 0,0 2 0,-26-1 0,43 2-47,-1 0 1,0 0-1,0 0 1,0 0-1,0 0 0,1 0 1,-1 0-1,0 0 1,0 1-1,0-1 1,1 1-1,-1-1 1,0 1-1,0 0 0,1 0 1,-1 0-1,1 0 1,-1 0-1,1 0 1,-1 0-1,1 0 0,0 0 1,-1 1-1,1-1 1,0 1-1,0-1 1,-1 3-1,-8 25-5041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6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92 3073,'0'0'7913,"-29"-16"-6819,29 16-1094,-122-63 603,117 61-560,-1 0 0,0 0 0,1 0-1,-1 1 1,0 0 0,1 0 0,-1 0-1,0 1 1,0-1 0,0 2 0,-10 0 0,12 0-21,0 0 0,0 0 1,1 1-1,-1-1 1,0 1-1,0 0 0,1 0 1,-1 0-1,1 0 0,0 1 1,0-1-1,0 1 1,-4 4-1,4-2-12,-1-1-1,1 1 1,0 0 0,0 1-1,0-1 1,1 1 0,0-1 0,0 1-1,0 0 1,1-1 0,0 1-1,0 0 1,0 0 0,1 0-1,0 0 1,0 0 0,1 0 0,0 7-1,0-12-1,-1 1 0,1-1-1,-1 0 1,1 0-1,0 1 1,-1-1 0,1 0-1,0 0 1,0 0 0,0 0-1,-1 0 1,1 0-1,0 0 1,0 0 0,1 0-1,-1-1 1,0 1 0,0 0-1,0-1 1,1 1-1,-1 0 1,0-1 0,0 0-1,3 1 1,37 3 55,-32-4-58,9 1 18,0-1 1,-1-1-1,1-1 0,23-4 1,-35 4 40,0 0 1,0 0 0,0 0 0,0 0-1,0-1 1,-1 0 0,1-1 0,-1 1-1,0-1 1,0 0 0,0 0 0,0-1-1,-1 1 1,0-1 0,7-9 0,-5-8 1468,-6 20-715,0 5 379,0 279-1280,-2-250 101,-1 0-1,-2-1 1,-1 0 0,-2 0-1,-15 41 1,14-45 4,9-27-12,0 0 1,0 1-1,0-1 0,0 0 0,0 0 0,0 1 0,-1-1 0,1 0 1,0 0-1,0 1 0,0-1 0,0 0 0,0 0 0,-1 0 1,1 1-1,0-1 0,0 0 0,0 0 0,-1 0 0,1 0 1,0 1-1,0-1 0,-1 0 0,1 0 0,0 0 0,0 0 0,-1 0 1,1 0-1,0 0 0,0 0 0,-1 0 0,1 0 0,0 0 1,-1 0-1,1 0 0,0 0 0,0 0 0,-1 0 0,1 0 1,0 0-1,0 0 0,-1 0 0,1-1 0,0 1 0,0 0 0,0 0 1,-1 0-1,1 0 0,0 0 0,0-1 0,0 1 0,-1 0 1,1 0-1,0 0 0,0-1 0,-11-12 595,5 0-576,1 0 0,0 0 0,1 0-1,0-1 1,1 1 0,0-1 0,1 0 0,1 0-1,0-18 1,1 29-135,0-1-1,1 0 0,-1 0 1,1 0-1,0 1 0,0-1 1,0 0-1,1 1 0,-1-1 1,1 1-1,0-1 1,0 1-1,0 0 0,0 0 1,1 0-1,-1 0 0,1 0 1,0 1-1,0-1 0,0 1 1,0-1-1,6-2 0,6-3-985,1 1-1,0 0 0,0 1 0,17-3 0,-12 3-602,61-18-5572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6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5635,'0'0'6589,"5"26"-5890,16 85-197,-15-75 400,-1 0-1,1 73 1,-11-124 1034,0 4-1826,3 1-21,0 0-1,1-1 1,0 1-1,1 0 1,0-1-1,1 1 1,2-13-1,-2 17-82,0 1-1,0 0 0,1-1 1,0 1-1,0 0 1,1 0-1,-1 0 1,1 0-1,0 1 1,0-1-1,0 1 1,1 0-1,0-1 1,8-6-1,-11 10-12,0 1 1,0-1-1,0 0 0,0 0 0,1 0 1,-1 1-1,0-1 0,0 1 1,1-1-1,-1 1 0,0-1 0,1 1 1,-1 0-1,0 0 0,1 0 1,-1-1-1,1 1 0,-1 1 0,0-1 1,1 0-1,-1 0 0,1 0 1,-1 1-1,0-1 0,1 1 0,-1-1 1,0 1-1,0-1 0,1 1 1,-1 0-1,0 0 0,0-1 1,0 1-1,0 0 0,0 0 0,0 0 1,0 0-1,0 0 0,0 1 1,-1-1-1,1 0 0,0 0 0,0 2 1,3 6-32,0 0 1,0 0-1,-1 0 1,4 18-1,-3-10-397,-1 1 0,-1 0 1,-1 0-1,-1 20 0,-1-25-1349,0 0 1,-1 0-1,-6 21 1,-15 21-6496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4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5491,'0'0'6864,"21"0"-6616,-2-1-164,1 1-1,27 3 1,-45-3-76,0 1 1,-1-1-1,1 1 1,0-1-1,0 1 1,-1 0-1,1 0 0,0 0 1,-1 0-1,1 0 1,-1 0-1,1 0 1,-1 1-1,0-1 1,1 1-1,-1-1 0,0 0 1,0 1-1,2 3 1,-2-1 4,1 0-1,-1 1 1,1-1 0,-1 1 0,0 7 0,0-4 5,2 9 34,-1 1 0,0 0 0,-2 0 0,0 0 0,-4 26 0,3-42-36,1 1-1,-1-1 1,0 0-1,0 0 1,-1 0-1,1 0 1,0 0-1,-1 0 1,1 0-1,-1-1 1,1 1-1,-1 0 1,0-1-1,0 1 1,0-1-1,0 0 0,0 0 1,0 0-1,0 0 1,0 0-1,0 0 1,-1 0-1,1-1 1,-3 1-1,-26 5 1800,5-5 3752,245-4-5091,-69-5-5562,-74-1-1530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5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65 1697,'0'0'9308,"2"-3"-8203,-1 2-1070,-1 1 0,1-1 1,-1 0-1,1 1 1,-1-1-1,0 0 0,1 1 1,-1-1-1,0 0 1,1 0-1,-1 1 0,0-1 1,0 0-1,0 0 1,0 1-1,0-1 1,0 0-1,0 0 0,0 0 1,0 1-1,0-1 1,0 0-1,0 0 0,0 1 1,-1-1-1,1 0 1,0 0-1,-1 1 1,1-1-1,0 0 0,-1 1 1,1-1-1,-1 0 1,1 1-1,-1-1 0,1 1 1,-1-1-1,-1 0 1,-7-11 629,9 12-651,-1 0 0,1-1 0,0 1 0,-1-1 0,1 0-1,0 1 1,0-1 0,0 1 0,-1-1 0,1 1 0,0-1 0,0 1 0,0-1 0,0 0 0,0 1 0,0-1 0,0 1 0,0-1 0,0 0 0,0 1 0,0-1-1,1 1 1,-1-1 0,0 1 0,0-1 0,0 1 0,1-1 0,-1 1 0,0-1 0,1 1 0,-1-1 0,1 1 0,-1-1 0,0 1 0,1-1 0,-1 1 0,1 0-1,-1-1 1,1 1 0,-1 0 0,1 0 0,-1-1 0,1 1 0,-1 0 0,1 0 0,0 0 0,-1 0 0,1-1 0,1 1-22,-1 0 1,0 0-1,0 0 0,1 0 1,-1 0-1,0 1 1,0-1-1,1 0 1,-1 1-1,0-1 0,0 0 1,0 1-1,1 0 1,-1-1-1,0 1 1,0 0-1,0-1 0,0 1 1,0 0-1,0 0 1,1 1-1,-1 0-3,0 0 1,0 1-1,-1-1 1,1 0-1,0 0 1,-1 1-1,1-1 1,-1 0-1,0 0 0,0 1 1,0 2-1,-4-5 174,-11 1 128,-31-1 507,44 0-717,0 0-1,0 0 1,0 0 0,0-1-1,0 1 1,0 0 0,0-1-1,0 0 1,1 1 0,-1-1 0,0 0-1,1 0 1,-1 0 0,0 0-1,1-1 1,-1 1 0,1 0-1,0 0 1,-2-3 0,3 4-77,0 0 0,0-1 0,0 1 0,0 0 0,0-1 0,0 1 0,1 0 0,-1 0 0,0-1 0,0 1 0,0 0 0,0 0 0,1-1 0,-1 1 0,0 0 0,0 0 0,1 0 0,-1-1 0,0 1 0,0 0 0,1 0 0,-1 0 0,0 0 0,1 0 0,-1-1 0,0 1 0,0 0 0,1 0 0,-1 0 0,0 0 0,1 0 0,-1 0 0,0 0 0,1 0 0,-1 0 0,0 0 0,1 0 0,-1 1 0,0-1 0,1 0 0,18 0-430,-16 0 218,58 0-7526,-29 2-577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5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63 5186,'0'0'6790,"-1"-5"-6430,-1-14-280,3 19-77,-1 0-1,0 0 0,0 0 1,0 0-1,0 0 0,0 0 1,0 0-1,0 0 1,0 0-1,0 0 0,0 0 1,1 0-1,-1 0 0,0 0 1,0 0-1,0 0 0,0 0 1,0 0-1,0 0 0,0 0 1,0 0-1,0 0 1,0 0-1,1 0 0,-1 0 1,0 0-1,0 0 0,0-1 1,0 1-1,0 0 0,0 0 1,0 0-1,0 0 0,0 0 1,0 0-1,0 0 1,0 0-1,0 0 0,0 0 1,0 0-1,0-1 0,0 1 1,0 0-1,0 0 0,0 0 1,0 0-1,0 0 1,0 0-1,0 0 0,0 0 1,0 0-1,0 0 0,0-1 1,0 1-1,0 0 0,0 0 1,0 0-1,0 0 0,0 0 1,0 0-1,0 0 1,0 0-1,0 0 0,0 0 1,0 0-1,0-1 0,3 6 80,5 9 120,-1 0-1,-1 1 0,-1-1 0,5 19 1,12 66 836,-19-85-959,3 25 714,-1 0 1,0 66 658,-5-113 215,-1-40-1075,0 11-410,2 0-1,5-37 1,-4 62-185,0 0 1,1 0-1,1 1 0,0-1 1,0 1-1,1 0 0,0 0 1,1 0-1,1 1 0,9-12 0,-10 14-13,1 0 0,0 1 0,1 0 0,0 1 0,0 0 0,0 0 0,1 0 0,0 1 0,0 1 0,0-1 0,1 2 0,-1-1 0,1 1 0,0 0 0,0 1 0,0 1 0,0-1 0,0 1 0,16 1 0,-23 0 6,0 1-1,0-1 0,0 0 0,0 1 0,0 0 1,0 0-1,0 0 0,0 0 0,0 0 1,-1 0-1,1 1 0,0-1 0,-1 1 1,1 0-1,1 2 0,1 0-2,-1 1-1,0-1 1,0 1 0,-1 0 0,0 0 0,0 0-1,4 7 1,-1 5 8,0 0 0,0 1 0,-2-1-1,4 24 1,-1 75 76,0-6-116,-5-97-366,0 1 0,1-1 0,0 0-1,2 0 1,10 23 0,6-3-3068,2-7-2166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5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11157,'0'0'1339,"23"1"-912,-3 0-279,-11-2-82,1 1 1,-1 1-1,1 0 0,-1 0 0,0 0 0,1 1 0,-1 1 0,0-1 0,0 2 0,0-1 0,0 1 0,-1 1 0,0-1 0,10 8 0,-11-6 5,0 0-1,-1 0 0,0 0 0,0 1 0,0 0 0,-1 0 0,0 1 0,-1-1 1,1 1-1,-1 0 0,-1 1 0,0-1 0,0 0 0,0 1 0,-1 0 0,-1 0 1,1-1-1,-1 1 0,-1 0 0,0 11 0,0-14 21,-1-1-1,1 1 1,-1-1 0,0 1-1,-1-1 1,1 1-1,-1-1 1,0 0 0,0 0-1,-1 0 1,0 0 0,0 0-1,0-1 1,0 1-1,-1-1 1,1 0 0,-1 0-1,0 0 1,-1 0-1,1-1 1,0 1 0,-9 4-1,-1-1 347,1-1-1,-2 0 1,1 0-1,0-2 1,-1 0-1,0 0 1,-21 2 1645,44-6-1144,24 0-510,45-2-631,68-10 160,82-4-5922,-146 16-166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5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0 960,'0'0'5416,"-3"0"-5101,-6 0-193,2 0 4278,9 17-2828,-1-8 4790,-1-8-6167,-38 9 1168,39-8-1011,-2-2-308,1 0 0,0 0 0,0 1 0,0-1 0,0 0 1,0 0-1,0 1 0,0-1 0,0 0 0,0 0 0,0 1 0,0-1 1,0 0-1,0 1 0,0-1 0,0 0 0,0 0 0,1 1 0,-1-1 1,0 0-1,0 0 0,0 1 0,0-1 0,0 0 0,1 0 0,-1 0 0,0 1 1,0-1-1,1 0 0,9 2 16,0 0 1,0 0-1,1-1 0,-1-1 1,21-1-1,-3 0 87,-9 1-44,21 1 110,1-2 0,-1-2 0,70-13 1,-67 7-157,-28 7-61,0-1-1,-1-1 1,19-7 0,-32 11-114,-13 4-2921,-61 47-7144,27-22-299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7:58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53 5635,'0'0'11797,"-3"0"-10693,22 0-511,21 0 159,19 0 32,16 0-287,13-2-65,6-3-416,4-2-32,7-1-96,-4 1-2129,1-2-2257,-6-6-3314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73 3650,'0'0'8067,"1"-8"-7005,2-2-733,-2 5-94,0 1-1,0-1 1,0-1 0,-1 1-1,0-5 1,0 9-194,0 0-1,-1 0 1,1 0-1,-1 1 1,1-1 0,-1 0-1,1 0 1,-1 0 0,1 1-1,-1-1 1,0 0-1,1 1 1,-1-1 0,0 1-1,0-1 1,1 1-1,-1-1 1,0 1 0,0-1-1,0 1 1,0 0 0,0-1-1,1 1 1,-1 0-1,0 0 1,0 0 0,0-1-1,-2 1 1,-33-2 99,29 1-89,-2 1-19,0 0 1,0 0 0,0 1-1,0 0 1,0 0-1,-12 4 1,16-3-26,0 0 0,0 0 1,0 1-1,1 0 0,-1 0 0,1 0 0,-1 0 1,1 1-1,0-1 0,0 1 0,-5 7 0,4-4-3,0 0-1,0 0 0,1 1 0,0-1 0,1 1 0,0 0 0,0 0 0,-4 16 0,5-9-8,0 0-1,1 0 1,1 0-1,1 18 0,-1-29 10,1 0-1,-1 1 1,1-1-1,0 0 0,1 0 1,-1 0-1,1 0 0,0 0 1,0 0-1,0 0 0,0 0 1,1-1-1,4 7 1,-1-5 0,-1 0 1,1 0 0,0-1 0,0 1 0,0-1 0,1-1 0,10 5 0,-1-2 84,1 0 0,0-1 0,0-1 0,0-1 0,0-1 0,22 1 0,-15-2 237,-12 0 50,0 0 0,1-1 0,12-2 0,-22 2-274,0-1 0,0 1 0,0-1 0,-1 0 0,1 0 0,0 0 0,-1 0 0,1 0 0,-1-1 0,1 1 0,-1-1 0,0 1 0,0-1-1,1 0 1,-1 0 0,0 0 0,-1 0 0,4-4 0,19-32 688,-20 35-143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8:01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192 239 3874,'0'0'8598,"0"-4"-7693,0 4-903,0-2 49,0 1 0,0 0 0,0 0 0,0 0 0,0 0 1,0 0-1,0-1 0,-1 1 0,1 0 0,0 0 0,-1 0 1,1 0-1,0 0 0,-2-2 0,1 2 30,-1 0 0,1 1 1,-1-1-1,1 0 0,-1 1 0,1-1 1,-1 1-1,1 0 0,-1-1 0,0 1 0,1 0 1,-1 0-1,1 0 0,-4 1 0,2-1 483,0 0 0,0 0-1,-1 1 1,1-1-1,0 1 1,0 0-1,0 0 1,0 0 0,0 1-1,-3 1 1,1 0-357,0 1 0,0-1 0,1 1 1,-1 0-1,1 1 0,0-1 0,0 1 0,-4 6 0,-1 4-379,1 1-1,0 0 1,-11 31-1,12-24 167,2 1 0,0-1 0,2 1 0,0 0-1,2-1 1,1 1 0,0 0 0,5 24-1,-3-35 8,1 1 0,0-1-1,1-1 1,1 1 0,0 0-1,0-1 1,1 0 0,1 0-1,0-1 1,1 0-1,16 19 1,-17-22 5,2 0 0,-1 0 0,1 0 0,0-1 0,0-1-1,1 1 1,0-2 0,0 1 0,1-1 0,-1-1 0,1 0 0,0-1 0,0 0 0,13 2-1,-9-3 10,-1-1 0,0 0 0,1-1 0,-1-1-1,26-5 1,-31 5 4,-1-2-1,0 1 1,0-1 0,0-1-1,0 1 1,-1-1-1,1-1 1,-1 1 0,0-1-1,0-1 1,6-5 0,1-5 7,0 0 1,-1-1-1,-1-1 1,-1 0 0,0 0-1,-2-1 1,0 0 0,-1-1-1,7-24 1,-4 4-7,-2 0 0,-2 0 0,5-73 0,-11 89-18,1-2 0,-2 0 0,0 0 0,-5-28 0,4 46-2,0 1 0,-1 0 0,0 0 1,0 0-1,-1 1 0,0-1 0,0 0 1,-1 1-1,1 0 0,-1 0 0,-1 0 1,1 0-1,-1 1 0,0-1 0,-10-7 1,-1 2-2,1 2 1,-1 0 0,-1 1-1,1 0 1,-1 1 0,-1 1-1,1 1 1,-23-4-1,-4 2-9,0 2 0,-53 1-1,81 3-16,0 1 1,0 1-1,0 0 1,1 1-1,-25 7 1,35-8 22,1 1 0,0-1 1,0 1-1,-1 1 0,1-1 1,1 1-1,-1-1 0,0 1 0,1 0 1,-1 0-1,1 1 0,0-1 1,0 1-1,0-1 0,1 1 1,-1 0-1,1 0 0,0 0 0,0 1 1,0-1-1,1 0 0,-1 1 1,0 4-1,0 0-5,0-1 0,1 1-1,0 0 1,0 0 0,1-1 0,0 1-1,1 0 1,0 0 0,0-1 0,1 1-1,0 0 1,0-1 0,1 0 0,0 1 0,1-1-1,-1 0 1,2-1 0,-1 1 0,1-1-1,0 0 1,1 0 0,-1 0 0,12 9 0,2-1 7,1-1 0,1-1 0,0 0 1,1-2-1,0-1 0,0 0 1,1-2-1,1-1 0,-1 0 1,40 4-1,17-1 134,148-1 0,-221-9 448,-19 0 219,11 0-769,0 0 871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8:0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 5186,'0'0'9682,"1"-3"-8626,-3 9-951,-28 138 1416,-2 1-209,11 1-166,-2 273 0,24-379-1037,1 0 1,1 0 0,19 76 0,-16-92-85,2-1-1,1 0 1,0 0 0,2-1 0,1 0 0,0 0 0,25 29-1,-21-30-53,2-2 0,0 0 0,32 24-1,-40-35-572,0-1-1,0 0 0,1 0 1,0-2-1,1 1 0,-1-1 0,1-1 1,0 0-1,17 3 0,26-4-5648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8:0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10 235 8516,'0'0'4274,"-2"-22"-2140,-5-76-797,6 94-1286,1-1 1,0 1 0,0 0 0,1-1-1,-1 1 1,1 0 0,0 0-1,0-1 1,1 1 0,-1 0 0,1 0-1,0 0 1,0 0 0,0 1-1,0-1 1,1 1 0,-1-1 0,1 1-1,0 0 1,0 0 0,1 0-1,-1 0 1,0 0 0,1 1 0,6-4-1,-4 3-53,1 1-1,-1-1 1,1 1-1,0 1 1,0-1 0,0 1-1,0 0 1,0 1-1,0 0 1,0 0-1,0 0 1,13 3-1,-17-2-2,1 1 0,-1-1 0,0 1 0,1 0-1,-1-1 1,0 2 0,0-1 0,0 0 0,0 1-1,-1-1 1,1 1 0,0 0 0,-1 0 0,0 0-1,0 0 1,0 0 0,0 0 0,0 1 0,-1-1-1,0 0 1,1 1 0,-1 0 0,1 4 0,2 9-20,-1 1 1,0 0 0,0 25 0,-3-38 25,2 23 126,-2 1 0,-4 36 0,3-58-85,0 0 0,-1 1 0,1-1-1,-1 0 1,-1 0 0,0 0 0,0 0 0,0-1 0,0 1 0,-1-1 0,0 0 0,-1 0 0,1 0 0,-7 6 0,10-12 628,1-8 573,1-2-1198,0 1-1,0 0 1,1 0 0,0 0-1,1 0 1,0 1 0,0-1 0,1 1-1,0-1 1,6-7 0,9-14 100,30-35 1,-26 36-123,-7 6-28,-11 16 1,0 0 0,0 0 0,1 0 0,0 0 0,0 1 0,0 0-1,11-7 1,-17 12-3,0 1-1,1 0 0,-1 0 1,1-1-1,-1 1 1,0 0-1,1 0 0,-1 0 1,1-1-1,-1 1 0,1 0 1,-1 0-1,0 0 1,1 0-1,-1 0 0,1 0 1,-1 0-1,1 0 0,-1 0 1,1 0-1,-1 0 1,0 0-1,1 0 0,-1 1 1,1-1-1,-1 0 0,1 0 1,-1 0-1,0 1 1,1-1-1,-1 0 0,0 0 1,1 1-1,-1-1 0,0 0 1,1 1-1,-1-1 1,0 0-1,1 1 0,-1-1 1,0 1-1,0-1 0,0 0 1,1 1-1,-1-1 1,0 1-1,0-1 0,0 1 1,0-1-1,0 1 0,3 30-165,-3-23 159,3 274-700,-4-171-4839,1-68-324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8:0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48 7203,'0'0'2121,"-30"-9"-240,-97-24-723,120 31-1081,0 1 0,0 0 1,-1 0-1,1 1 0,0 0 0,0 0 0,-1 0 0,1 1 1,-11 3-1,14-3-33,-1 1-1,0 0 1,1 0 0,-1 0-1,1 1 1,0-1 0,0 1-1,0 0 1,0 0 0,0 0-1,-4 6 1,5-4-10,-1 0 0,1 0 1,-1 0-1,2 1 0,-1-1 1,0 1-1,1 0 0,0-1 1,1 1-1,-1 0 0,1 0 0,0 1 1,1-1-1,-1 0 0,1 0 1,1 0-1,-1 0 0,2 10 1,-1-12-23,1-1 1,-1 1 0,1-1 0,-1 0-1,1 1 1,0-1 0,0 0 0,0 0-1,1 0 1,-1 0 0,1-1 0,0 1 0,-1-1-1,1 1 1,0-1 0,0 0 0,1 0-1,-1 0 1,0-1 0,1 1 0,-1-1-1,1 0 1,4 1 0,6 2 24,1-1 0,-1 0 0,1-1 0,21 0-1,-26-2-4,3 1 10,0-1 1,0 0-1,24-5 0,-33 4 5,0 0-1,1-1 1,-1 1 0,0-1-1,-1 0 1,1 0 0,0 0-1,-1-1 1,1 1 0,-1-1-1,1 0 1,-1 0 0,0 0-1,-1 0 1,5-6 0,-2 1 341,-1 0 0,0-1 0,0 1 1,-1-1-1,0 0 0,-1 0 1,0 0-1,0 0 0,-1-1 0,0 1 1,-1 0-1,0-11 0,-4 121-547,1-44-1396,5 62 1,-1-113 850,-1-1-1,1 1 1,1-1 0,-1 0-1,1 0 1,0 0 0,0 0-1,3 6 1,8 7-5315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08:0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8180,'0'0'5301,"26"13"-4487,-18-8-750,23 10 253,-2 1-1,0 2 1,-1 0-1,-1 2 1,28 27-1,-27-18 266,0 1 0,-2 1 0,26 41 0,-41-54-408,-1 0-1,-1 0 1,0 0 0,-2 1 0,0 1 0,-1-1 0,-1 1 0,4 29 0,-6-25-80,-2-1 1,-1 1-1,0 0 1,-7 36-1,4-43-63,-1 0 0,-1-1 1,0 1-1,-2-1 0,0 0 0,-17 28 1,-22 23-83,-83 91 0,86-108-328,-79 83-6458,77-93-556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38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1 480,'0'0'4664,"-10"1"-4072,3 0-614,-46 5 1864,11-4 2690,35-1-3338,10 1 248,16 2-826,607 14 560,-440-19-1047,112-7-148,-324 9-10228,-7 3 5773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39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1 144,'0'0'6616,"-3"0"-5674,-15 2 1072,84-1 1325,-15 1-3076,985-2 3654,-1034 0-3791,0 0 17,0 0 0,1 0 0,-1 1 0,0-2 1,0 1-1,0 0 0,1 0 0,-1-1 0,0 1 1,0-1-1,0 0 0,4-1 1177,-28 3-10252,-15 3 1371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3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74 197 1217,'0'0'9505,"-12"-15"-8040,-34-50-144,31 38 1,15 13-130,1 5-668,-1 7-483,1 0 0,-1 0-1,1 0 1,0 0 0,-1 0-1,1 0 1,0 0 0,1 0-1,-1 0 1,0 0 0,0 0-1,1 1 1,-1-1 0,1 0-1,-1 1 1,1-1 0,0 1-1,0 0 1,0 0 0,0 0-1,-1 0 1,5-2 0,4-1-11,0 0 0,0 0 0,15-3 1,-17 5-31,0 0 1,0 1 0,1 0-1,-1 0 1,0 0-1,1 1 1,-1 0-1,1 1 1,-1 0 0,0 1-1,0-1 1,0 1-1,0 1 1,0 0 0,0 0-1,0 0 1,8 6-1,2 4 7,0 1-1,-1 0 1,-1 2-1,19 21 0,-30-30-1,1 0 0,-1 1 0,-1-1-1,1 1 1,-1 0 0,-1 0 0,1 0 0,-1 1-1,-1-1 1,0 1 0,0 0 0,0 0-1,-1 14 1,0-19 8,-1 0 0,1 1 0,-1-1 0,-1 1 0,1-1-1,0 0 1,-1 1 0,0-1 0,0 0 0,-1 0 0,1 0 0,-1 1 0,0-1 0,0-1 0,0 1-1,0 0 1,-4 4 0,-13 13 247,-37 45 235,52-62-343,0 0 0,0-1 0,0 1-1,-1-1 1,0 0 0,1 0 0,-1-1-1,0 1 1,-8 2 0,2-1 94,8-2-123,-1-1 1,0 0 0,1 0 0,-1 0-1,0 0 1,1-1 0,-9 1-1,12-1 19,0 0-81,0 2 14,21-2 48,457 3 165,-474-3-475,0 0-1,0-1 1,0 1 0,0-1 0,0 0 0,0 0 0,0 0 0,5-2-1,-6 1-333,0 0-1,0 0 0,0 0 0,0 0 1,0 0-1,-1-1 0,1 1 0,-1-1 1,4-5-1,13-24-7114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30 2305,'0'0'5643,"13"-1"-5302,159-11 1644,-254 12 388,-62 1-2369,84 1 994,59-2-689,4 2-255,41 2 134,-1-2 1,57-5-1,-95 2-140,0 0-1,-1 0 1,1-1 0,0 1-1,0-1 1,5-3-1,-7 3 97,1 0-1,0 1 1,0-1-1,0 1 1,0 0-1,0 0 1,5 0 1421,-8 2-1520,0-1 0,0 1 1,-1 0-1,1-1 0,0 1 0,-1 0 0,1 0 0,-1 0 1,1-1-1,0 1 0,-1 0 0,0 0 0,1 0 1,-1 0-1,0 0 0,1 0 0,-1 0 0,0 0 1,0 0-1,0 0 0,0 0 0,0 0 0,0 2 0,0 2 56,6 65 158,-5 100 0,-2-82 839,0-86-1116,0 0 11,0 0 0,0 1-1,0-1 1,0 0 0,1 1-1,-1-1 1,1 0-1,-1 5 1,-4 17 3,4-24-38,1 1 0,-1 0 0,1 0 0,-1 0 0,1 0-1,-1-1 1,0 1 0,1 0 0,-1-1 0,0 1 0,0 0 0,0-1 0,1 1-1,-1-1 1,0 1 0,0-1 0,0 0 0,0 1 0,0-1 0,0 0-1,0 1 1,-2-1 0,2 0-396,0 0-1,-1 0 0,1-1 1,0 1-1,-1 0 0,1-1 1,0 1-1,0-1 0,0 1 1,-1-1-1,1 1 0,0-1 1,0 0-1,0 1 0,-1-2 1,-9-13-8871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1185,'0'0'15623,"0"3"-16384,0-2 783,0 1-1,0 0 0,0-1 1,0 1-1,0 0 0,0-1 1,1 1-1,-1 0 0,1-1 1,0 1-1,-1-1 0,1 1 1,0-1-1,1 3 0,-1-2 1239,15-5 437,14-32-115,-30 35-1580,0 0 1,1 0-1,-1 0 1,0 0-1,1 0 1,-1 1-1,0-1 1,1 0-1,-1 0 1,0 0-1,1 0 1,-1 1-1,0-1 1,1 0-1,-1 0 1,0 1-1,0-1 1,1 0-1,-1 0 1,0 1-1,0-1 1,0 0-1,0 1 1,1-1-1,-1 0 1,0 1-1,0-1 1,0 0-1,0 1 1,0-1-1,0 1 1,0-1-1,0 0 1,0 1-1,0 0 1,5 19-108,-4-18 122,7 33 93,-2-1 0,-1 1 0,0 52 0,-5-268-112,0 573 15,-1-387-15,1-1 1,1 0-1,-1 1 1,1-1-1,0 0 0,0 0 1,0 1-1,0-1 0,4 6 1,-4-7-1,1-1 1,-1 0-1,1 1 1,0-1-1,0 0 1,0 0-1,0-1 1,1 1-1,-1 0 1,0-1 0,1 1-1,-1-1 1,1 0-1,-1 0 1,6 2-1,9 1-353,1-1 0,0-1 0,0 0-1,1-1 1,-1-1 0,0-1 0,20-3 0,-29 2-240,0-1 0,1 0 0,-1 0-1,0-1 1,0 0 0,-1 0 0,1-1 0,-1 0 0,0-1 0,0 1 0,12-13 0,-5 2-1018,1 0 0,-2-1 1,0-1-1,12-20 0,-17 22 1310,-1 0 0,0 0 0,0-1 0,7-28 0,-7 6 3399,-5-1 3821,-16 102-5695,12-53-997,0 1 0,1 0 1,0 0-1,1-1 0,0 1 0,2 11 1,-1-17-179,-1 0 1,1 1-1,0-1 1,0 0-1,0-1 1,1 1-1,-1 0 1,1-1-1,0 1 1,0-1-1,0 0 1,1 0-1,-1 0 1,1-1-1,5 4 1,0-2 8,0 0 1,0 0-1,1-1 1,-1 0 0,1-1-1,0 0 1,-1-1-1,1 0 1,0 0 0,0-1-1,0 0 1,0-1-1,11-2 1,-17 3-3,-1-1-1,1 0 1,-1 0 0,1 0-1,0 0 1,-1-1 0,0 1-1,1-1 1,-1 0 0,0 0-1,0 0 1,0-1 0,0 1-1,0-1 1,-1 1 0,1-1-1,-1 0 1,0 0 0,0 0-1,4-6 1,-3 1 133,0 1 0,-1-1 0,0 0 0,0 0 0,0 0 0,-1 0-1,0 0 1,-1-13 0,1 13-130,-1 0 0,-1 0-1,1 0 1,-1 0 0,-1 0-1,1 0 1,-1 0 0,-1 1 0,0-1-1,0 1 1,0-1 0,-1 1-1,0 0 1,0 0 0,-6-7-1,3 4-43,-1 2-1,1-1 0,-1 1 0,-1 0 0,0 0 0,-15-10 0,18 15-108,0 0 1,0 0-1,0 0 0,0 1 0,0 0 0,-1 0 1,1 1-1,0-1 0,-1 2 0,1-1 0,-1 1 0,1-1 1,-10 2-1,13 0-138,0-1 1,0 1 0,0-1-1,1 1 1,-1 0 0,0 0-1,1 0 1,-1 1-1,1-1 1,-1 0 0,1 1-1,0 0 1,-1 0-1,1-1 1,0 1 0,0 0-1,0 1 1,1-1-1,-1 0 1,0 0 0,1 1-1,-1-1 1,1 1 0,-1 2-1,-11 35-5182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393 122 5074,'0'0'8839,"-22"-20"-8004,-3-3-585,-48-34-1,67 54-203,0 0 0,0 0 0,0 1 1,0-1-1,-1 1 0,1 1 0,-1-1 0,0 1 0,1 0 0,-1 1 0,0 0 1,1 0-1,-1 0 0,0 1 0,1 0 0,-1 0 0,1 1 0,-12 3 1,14-4-30,-6 2 12,-1 0 0,1 1 0,0 0 0,0 1 0,0 0 0,1 1 0,-13 9 0,19-13-25,-1 1 0,1 0 0,0 1 0,-1-1 1,2 0-1,-1 1 0,0 0 0,1-1 0,-1 1 0,1 0 0,0 0 0,1 1 0,-1-1 0,1 0 0,-1 0 0,1 1 0,1-1 0,-1 1 0,1-1 0,-1 6 0,2-8-4,-1 0 0,0 0 0,1 0 0,-1 0-1,1 0 1,-1 0 0,1 0 0,0 0 0,0 0 0,0-1-1,0 1 1,0 0 0,1-1 0,-1 1 0,0 0 0,1-1 0,1 2-1,1 0 2,0 0 0,1 0 0,-1-1 1,1 1-1,0-1 0,7 3 0,6 0 30,-1-1 0,35 4 1,-17-5 24,0-1 0,38-4 0,-69 2-25,-1 0 0,0-1 0,0 1 0,0-1 0,1 1 0,-1-1 0,0 0 0,0 0 0,0-1 0,0 1 0,0-1 0,-1 1 0,1-1 0,0 0 0,-1 0 0,1 0 0,-1 0-1,1 0 1,-1-1 0,0 1 0,0-1 0,0 0 0,2-5 0,-1 1 293,0-1-1,-1 0 1,0-1-1,0 1 1,-1 0-1,0 0 1,-1-1-1,0-8 1,0 60 250,1 33-454,-11 93 0,-1-93-105,-3-1 0,-40 118 0,52-188-10,1 0-1,-1 0 1,-1 0 0,1 0-1,-1-1 1,0 1 0,-4 5-1,5-9 7,1 1-1,-1-1 1,0 0-1,-1 1 1,1-1 0,0 0-1,0 0 1,0 0-1,-1 0 1,1-1-1,0 1 1,-1-1-1,1 1 1,0-1-1,-1 0 1,1 0-1,-4 0 1,2 0 1,-1 0 0,1-1 0,0 0 0,-1 0 0,1 0 0,0 0 0,0-1 0,0 1 0,0-1 0,0 0 0,0-1 0,0 1 1,1 0-1,-1-1 0,1 0 0,0 0 0,0 0 0,0 0 0,0-1 0,0 1 0,1-1 0,-1 1 0,1-1 0,0 0 0,0 0 0,-1-5 0,-2-5-4,0 0 0,1 1 0,1-1 0,1 0 0,0-1 0,0-27 0,2 36-7,0 0-1,1 1 1,0-1-1,0 0 1,1 1-1,0-1 1,-1 0 0,2 1-1,-1 0 1,1-1-1,3-4 1,0 1-47,0 1 0,1 0 0,0 0 0,1 0-1,13-10 1,-1 3-611,1 2-1,0 0 0,1 1 0,36-14 0,61-12-8196,-70 19 1469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7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247 202 3426,'0'0'2747,"7"-24"-650,22-73-637,-28 93-1270,0-1-1,0 0 1,0 1 0,-1-1 0,0 0 0,0-9 0,0 12-128,-1 1 1,1-1 0,0 1 0,-1-1 0,1 1 0,-1 0-1,1-1 1,-1 1 0,0 0 0,0-1 0,1 1 0,-1 0-1,0 0 1,0 0 0,-2-2 0,0 1 18,-1 0 0,1 1 1,-1-1-1,1 1 0,-1 0 0,1 0 0,-1 0 1,0 1-1,0-1 0,0 1 0,-6 0 0,0-1-60,-9-1 87,0 2-1,0 0 0,0 1 0,-33 5 0,46-4-77,1-1 0,-1 1 0,1 0 0,-1 0-1,1 0 1,0 1 0,0 0 0,-9 7 0,11-8-19,1 1 0,-1 0 0,1-1 1,0 1-1,0 0 0,0 0 0,0 0 1,0 0-1,1 1 0,-1-1 0,1 0 1,0 1-1,0-1 0,0 1 1,0 6-1,0-7-8,1 0 1,0 0-1,-1 0 1,1 1-1,1-1 1,-1 0-1,0 0 1,1 0-1,-1 0 1,1 0-1,0 0 1,0 0-1,1 0 1,-1 0-1,0 0 0,1-1 1,0 1-1,3 4 1,0-3 2,0 0 0,0 0 0,0-1 0,1 0 0,-1 0 0,1 0 0,0 0 0,9 2 0,1-1 42,0 0 0,1 0 0,-1-2 0,1 0 0,-1 0 0,1-2 0,0 0 0,21-4 0,-36 4 0,0-1 1,0 0-1,0 0 1,0 0-1,0 0 1,0 0-1,-1 0 1,1 0-1,0 0 1,-1-1-1,1 1 0,-1-1 1,0 1-1,1-1 1,-1 0-1,0 0 1,0 1-1,0-1 1,0 0-1,0 0 1,-1 0-1,1 0 1,-1 0-1,1 0 0,0-2 1,1-7 754,-1 1 1,1-1 0,-1-16-1,-1 26-520,0 5-296,3 572 351,-3-576-337,0 8-5,0 1-1,-1-1 1,0 1 0,0-1 0,-3 9 0,4-16 22,0 1-1,-1-1 1,1 0 0,-1 0 0,1 0 0,-1 0 0,1 1 0,-1-1 0,0 0 0,1 0 0,-1 0 0,0-1 0,0 1 0,0 0 0,0 0 0,0 0 0,0-1 0,0 1 0,0 0 0,0-1 0,0 1 0,0-1 0,0 1 0,-1-1 0,1 0 0,0 1 0,0-1 0,0 0 0,-1 0-1,1 0 1,0 0 0,0 0 0,-1 0 0,1 0 0,0 0 0,0-1 0,-1 1 0,1 0 0,0-1 0,0 1 0,0-1 0,0 1 0,-2-2 0,0 0 21,0 0 0,0 0 0,1 0 0,-1-1 0,1 1 1,-1-1-1,1 1 0,0-1 0,0 0 0,0 0 0,1 0 0,-1 0 0,0 0 0,1-1 0,0 1 0,0 0 1,-1-4-1,-1-6 15,0-1 1,-1-26-1,3 30-82,0-6 41,0 0 0,1 0 0,0 0-1,5-23 1,-4 35-88,0 0-1,0-1 1,1 1 0,-1 0 0,1 0-1,0 0 1,0 0 0,1 0 0,-1 0-1,1 1 1,0-1 0,0 1 0,0 0-1,0 0 1,1 0 0,-1 0-1,1 0 1,-1 1 0,1 0 0,6-3-1,-2 2-777,1 0-1,0 0 0,1 1 0,-1 1 1,0 0-1,1 0 0,17 1 1,19 0-5297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8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74 864,'0'0'10504,"9"-12"-9640,1 0-581,23-24 0,-31 35-264,0-1 0,0 0 0,1 1 0,-1 0 0,1 0 0,-1 0 0,1 0 0,-1 0 0,1 0 0,0 0 0,0 1 0,-1 0 0,1-1 0,0 1 0,0 0 0,-1 0 0,1 1 0,0-1 0,0 0 0,-1 1 0,1 0 0,0-1 0,-1 1 0,1 0 0,-1 1 0,1-1 0,-1 0 0,0 1 0,1-1 0,-1 1 0,3 2 0,0 3-6,0-1-1,-1 1 1,0 0-1,0 0 1,0 1 0,-1-1-1,0 1 1,0 0-1,-1 0 1,0 0-1,-1 0 1,2 10 0,-1 16 63,-1 54 0,-2-74-34,1-8 32,0 1 0,-1-1 0,0 0-1,0 1 1,-1-1 0,0 0 0,0 0 0,0 0 0,-1 0 0,0 0 0,0-1 0,0 1 0,-1-1 0,1 0 0,-1 0 0,-1 0 0,1 0 0,-1-1 0,0 1 0,0-1 0,0-1 0,0 1 0,-1-1 0,1 0 0,-1 0 0,0 0 0,0-1 0,-9 3 3297,21-5-1504,19-1-1075,36-5-1495,-14 1-92,-9 1-2307,46-10 1,-29-4-3892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4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1985,'0'0'6301,"-3"1"-5767,-4 1-522,-4 4 642,8 4-4097,3-1 281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0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38 149 416,'0'0'7313,"-6"-16"-6259,-21-47-315,26 62-709,1-1 1,-1 1 0,0 0 0,1 0-1,0-1 1,-1 1 0,1 0 0,0-1-1,0 1 1,0-1 0,-1 1-1,1 0 1,1-1 0,-1 1 0,0-1-1,0 1 1,1 0 0,-1-1-1,0 1 1,1 0 0,-1 0 0,1-1-1,0 1 1,-1 0 0,3-2 0,-2 1-5,1 1 1,0 0 0,1-1 0,-1 1 0,0 0-1,0 0 1,0 0 0,1 0 0,3 0-1,2-2 18,2-1 76,1 1 1,0 0 0,21-4 0,-28 7-93,-1-1 0,1 1 0,-1 0 0,1 0 0,-1 0-1,1 0 1,0 1 0,-1-1 0,1 1 0,-1 0 0,0 0 0,1 0 0,-1 0 0,0 1 0,1 0-1,3 2 1,-1 2-15,-1 1 1,0-1-1,0 1 0,-1 0 0,0 0 0,0 0 0,-1 1 0,1-1 0,3 15 0,-2-3 14,-1 1 0,4 37-1,-7-46 49,2 57 333,-3-64-226,-1-1-1,1 1 1,0 0 0,-1-1 0,0 1-1,0-1 1,0 1 0,0-1 0,0 1 0,-1-1-1,1 0 1,-1 0 0,0 0 0,-4 6 0,5-9-127,1 0 0,0 0 1,0 0-1,0 0 1,0 0-1,0 0 1,0 0-1,0 0 1,-1 1-1,1-1 1,0 0-1,0 0 0,0 0 1,0 0-1,0 0 1,-1 0-1,1 0 1,0 0-1,0 0 1,0 0-1,0 0 1,-1 0-1,1 0 1,0 0-1,0 0 0,0 0 1,0 0-1,0 0 1,-1 0-1,1 0 1,0 0-1,0 0 1,0-1-1,0 1 1,0 0-1,0 0 0,-1 0 1,1 0-1,0 0 1,0 0-1,0 0 1,0 0-1,0-1 1,0 1-1,0 0 1,0 0-1,0 0 0,-1 0 1,1 0-1,0-1 1,0 1-1,0 0 1,0 0-1,0 0 1,0 0-1,0 0 1,0-1-1,0 1 1,0 0-1,0 0 0,0-10 263,0-3-214,0 1 1,0-1 0,1 0 0,1 0-1,0 1 1,1-1 0,6-19 0,0 14-10,0 0 1,22-30-1,-26 40-87,1 1-1,0 0 1,0 0-1,1 1 1,0 0 0,0 0-1,0 0 1,12-5-1,-16 9-14,-1 1-1,1 0 0,0 0 0,0 0 0,0 0 0,0 0 0,0 0 0,0 1 0,0 0 1,0-1-1,0 1 0,0 1 0,0-1 0,6 1 0,-7 0 1,0-1-1,0 1 1,0 0-1,0 0 1,0 0-1,-1 0 1,1 1 0,0-1-1,-1 0 1,1 1-1,0-1 1,-1 1-1,0-1 1,1 1-1,-1 0 1,0 0-1,0-1 1,0 1 0,0 0-1,1 4 1,4 10-4,-2 1 1,0 0 0,-1 1-1,2 28 1,-4 74-35,-2-60-98,1 53-4340,0-63-1378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47 1777,'0'0'11072,"0"8"-10968,0 25-91,-1-33 68,-1 0 0,1 0 0,-1 0 0,1 0 0,-1 0 0,1 0 0,-1-1 0,1 1 0,-1 0 0,-1-2 0,1 1-2,0-1 0,0 0-1,1 1 1,-1-1 0,1 0 0,-1 0 0,1 0 0,0 0-1,-1-1 1,1 1 0,0 0 0,1 0 0,-1-1-1,-1-4 1,-2-37 1474,5 44-1554,-1-1 0,1 1 0,-1-1 0,1 1 0,-1-1 0,1 1 0,0 0 1,-1-1-1,1 1 0,0 0 0,-1-1 0,1 1 0,0 0 0,-1 0 0,1 0 0,0-1 1,-1 1-1,1 0 0,0 0 0,-1 0 0,1 0 0,0 0 0,0 1 0,0-1 0,23 3-969,-7 8-1751,-2 9-2057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6275,'0'0'2769,"2"-22"-517,0-2-1624,10-42 0,-11 64-608,-1 0-1,1 0 0,0 0 0,0 1 0,0-1 0,0 0 1,0 0-1,0 1 0,1-1 0,-1 1 0,1-1 0,-1 1 0,1-1 1,-1 1-1,1 0 0,0 0 0,-1 0 0,1 0 0,0 0 1,0 0-1,0 0 0,0 1 0,0-1 0,0 1 0,0-1 1,0 1-1,0 0 0,0 0 0,0 0 0,0 0 0,0 0 0,0 0 1,0 0-1,3 2 0,5-2 17,2 0 0,0 0-1,0 1 0,14 3 0,-22-3-24,0 0 0,0 0 0,0 1 0,0-1 0,-1 1 0,1 0-1,-1 0 1,1 0 0,-1 1 0,0-1 0,0 1 0,0 0 0,3 3 0,1 4 16,0-1-1,-1 2 1,0-1 0,-1 1 0,0-1-1,0 1 1,-1 1 0,-1-1 0,3 16-1,1 17 145,3 52 0,-5-33 116,0 49 1492,-5-104 2085,0-36-3536,-1 3-231,1 0 0,2 0 1,0 0-1,1 0 1,10-36-1,-5 39-81,1-1-1,1 1 0,1 1 1,19-28-1,-23 39-12,1 0 0,0 0 0,0 0 0,1 1 0,0 1 0,1-1 0,0 1 0,0 1 0,0 0 0,14-6 0,-17 10-24,-1 0 1,1 1 0,0 0-1,-1 1 1,1 0 0,12-1 0,-16 2 12,-1-1 0,1 1 0,0 1 1,0-1-1,0 0 0,-1 1 1,1-1-1,0 1 0,-1 0 1,1 0-1,0 0 0,-1 0 0,0 0 1,1 1-1,-1-1 0,1 1 1,-1 0-1,0-1 0,3 5 1,1 2-3,-1 1 1,0 0 0,0 1 0,-1-1 0,0 1 0,-1-1-1,0 1 1,0 0 0,0 11 0,8 101-27,-9-75 46,15 174-1683,-17-217 1096,0 0 0,1 0 0,-1-1 0,1 1 0,0 0 0,0 0 0,1-1 0,-1 1 0,1-1 0,2 5 0,11 6-4756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7860,'0'0'7323,"17"-11"-7115,4-3-160,31-16 0,-50 29-37,0 0 0,0 1 0,0-1 0,0 0 0,1 1 0,-1-1 0,0 1 0,0 0-1,0 0 1,1-1 0,-1 2 0,0-1 0,1 0 0,-1 0 0,0 1 0,0-1 0,0 1 0,1 0 0,-1-1 0,0 1 0,0 0 0,0 0-1,0 1 1,0-1 0,3 3 0,-1 0-2,-1 0 0,1 0 0,-1 0 0,0 1-1,0-1 1,0 1 0,3 8 0,-3-3 25,0 0 0,0 0-1,-1 1 1,0 0 0,-1-1 0,0 1 0,-2 19-1,1-26-34,0 0 47,0 0 0,-1 0 0,0 1 0,0-1-1,0 0 1,0 0 0,-1 0 0,1 0 0,-1 0-1,0 0 1,-1 0 0,1-1 0,0 1 0,-1-1 0,0 0-1,0 1 1,0-1 0,0-1 0,0 1 0,-1 0-1,1-1 1,-1 1 0,0-1 0,-6 2 0,0 1 535,-1-1 0,0 0 0,0-1 1,0 0-1,0-1 0,-1 0 0,1-1 0,-15 0 1030,36-1-848,438-24 2415,-419 19-2816,-56 3-8453,-19 2 1360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5346,'0'0'9514,"0"13"-9287,0 547 5159,6-560-4839,81 1-340,128-5 304,-207 3-1058,-1 0-1,1 0 1,0-1 0,7-2-1,-12 3 134,0-1 0,-1 1 0,1-1 0,-1 1 0,1-1 0,-1 0-1,0 0 1,1 0 0,-1 0 0,0 0 0,0 0 0,-1-1 0,3-3-1,4-5-7089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7491,'0'0'9714,"2"6"-9324,4 20 21,-1 0 0,0 1 0,0 39-1,-5 89 732,-2-70-873,-5 70-2157,6-152 1234,1 5-3187,8-4-2754,-8-4 6281,0 0-1,2 0 1,23 0-6222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6435,'0'0'10853,"137"-60"-10549,-81 60-144,-6 0-160,-7 0-112,-5 3-1088,-9-3-1474,-5 0-1360,-8 0 401,-10 0-289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0 7892,'0'0'9492,"-62"84"-9236,44-11 592,-1 4-287,8 0-353,9-5-32,2-7-80,0-10-192,5-12-336,16-11-1297,3-13-960,1-14-2930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32 215 1969,'0'0'9900,"-5"-21"-7989,-2-3-1276,-13-54 3012,21 85-3534,0 0 0,0 0 1,-1 0-1,0 0 0,-1 8 1,-1 14 59,15 120 545,1 24-96,-14-96-3039,0 38-5617,0-99 519</inkml:trace>
  <inkml:trace contextRef="#ctx0" brushRef="#br0" timeOffset="1">631 147 6883,'0'0'3973,"-1"-22"-1079,-1-7-1927,-6-34 1,8 62-932,-1-1 0,1 1 0,-1-1 1,1 0-1,-1 1 0,1-1 0,-1 1 1,0-1-1,0 1 0,0 0 0,0-1 1,0 1-1,0 0 0,0 0 0,0-1 1,0 1-1,-1 0 0,1 0 1,0 0-1,-1 0 0,1 1 0,-1-1 1,1 0-1,-1 1 0,1-1 0,-1 1 1,0-1-1,1 1 0,-1 0 0,1 0 1,-1-1-1,0 1 0,1 0 1,-1 1-1,0-1 0,1 0 0,-1 0 1,-2 1-1,-5 0 14,4-1-44,0 1-1,-1 0 1,1 0-1,0 0 1,0 0-1,0 1 0,0 0 1,0 0-1,0 0 1,1 1-1,-1 0 1,1-1-1,0 2 1,0-1-1,0 0 1,0 1-1,0 0 1,1 0-1,-1 0 1,1 0-1,0 0 0,1 1 1,-5 7-1,5-6-3,-1-1-1,1 1 0,0 0 0,0 0 0,1 0 0,0 0 0,0 0 0,0 0 0,0 0 1,1 0-1,0 0 0,1 0 0,0 0 0,-1 0 0,2 0 0,-1 0 0,1 0 1,0 0-1,0 0 0,6 9 0,4 2 11,1 0 0,0-2 0,2 0 0,0 0 1,28 20-1,-22-17 28,0 0 1,24 28 0,-43-45 8,-1 0 0,0 1 0,0-1 0,0 0 1,-1 1-1,1-1 0,0 1 0,0-1 0,-1 1 1,1 0-1,-1-1 0,1 3 0,-1-3-3,0-1 0,0 1 1,0 0-1,0 0 0,0-1 0,-1 1 0,1 0 0,0 0 0,0-1 0,-1 1 1,1 0-1,0-1 0,-1 1 0,1 0 0,0-1 0,-1 1 0,1-1 0,-1 1 0,0 0 1,-3 2 98,0-1 0,0 0-1,0 0 1,0 0 0,-1-1 0,1 1 0,-6 0 0,4 0-198,-78 22 408,-59 17-2562,49-9-3900,2 1-3108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1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18 198 3282,'0'0'12040,"-5"2"-10368,-8 4-739,18-3-435,39-2-79,-32-1-334,691-26 1825,-674 23-1872,1094-104 2891,-1081 102-2717,-27 4-122,0 0-1,-1-1 1,0-1-1,0 0 1,17-7-1,-30 10-50,0 0-1,-1-1 0,1 1 0,0 0 1,0-1-1,0 1 0,-1-1 0,1 1 1,0-1-1,0 0 0,-1 1 1,1-1-1,-1 0 0,1 1 0,0-2 1,-1 2-21,0-1 0,0 1 0,0 0 0,1-1 0,-1 1 0,0 0 0,0-1-1,0 1 1,0 0 0,-1-1 0,1 1 0,0-1 0,0 1 0,0 0 0,0-1 0,0 1 0,0 0 0,0-1 0,-1 1 0,1 0 0,0-1 0,0 1 0,0 0 0,-1-1 0,-1 0 16,0-1 0,0 1-1,1-1 1,-1 1 0,0 0 0,-1 0 0,1 0-1,-4-2 1,-16-2-313,0 1 0,0 0 0,0 2 0,-38 0 0,53 2-433,-1 0 0,0 1 0,1 0 0,-1 0-1,1 0 1,-1 1 0,1 0 0,0 1 0,0 0 0,-11 6 0,-30 16-8169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0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8 165 6451,'0'0'2556,"-1"-20"0,-4-65-969,4 83-1549,1 0 1,0 0-1,0 0 0,0 0 1,0 0-1,0 0 0,0 0 1,1 0-1,-1 0 0,1 0 1,-1 0-1,1 0 0,0 0 1,0 0-1,0 0 0,0 0 1,0 1-1,0-1 0,0 0 1,1 1-1,-1-1 0,1 1 1,-1 0-1,1-1 0,-1 1 1,1 0-1,0 0 0,0 0 1,3-2-1,2 1 7,-1 1 0,0 0-1,1 0 1,-1 0 0,1 1 0,12 0 0,-8 1 6,19-2-6,-10 0-14,0 1 1,0 1-1,0 1 1,38 8-1,-53-9-35,0 1-1,0 0 1,0 0-1,0 1 1,0-1-1,0 1 1,0 0-1,-1 1 1,1-1-1,-1 1 1,0 0-1,0 0 1,-1 0-1,1 0 1,-1 1-1,0-1 1,0 1 0,0 0-1,-1 0 1,1 0-1,-1 0 1,2 10-1,-1-4 12,-1 1-1,0-1 1,0 1-1,-1 0 1,-1 0-1,0-1 1,-1 1-1,0 0 1,-3 15-1,0-12 121,-1 1-1,0-1 1,-1 0-1,-1-1 0,0 1 1,-12 15-1,13-20 16,-10 15 262,-37 45-1,48-64-166,-1 1-1,-1-2 0,1 1 1,-1 0-1,0-1 0,0-1 1,0 1-1,-1-1 1,0 0-1,0-1 0,-11 4 1,1-1 509,15-5-687,-1 0 0,0 0 1,0 0-1,1 0 0,-1 0 0,-7-1 0,9 0 406,5 1-202,14 2-149,25 1-177,51 3 3,157 7-2164,-228-15-2052,-1-5-2663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4610,'0'0'9162,"1"1"-8936,3 8 233,2 39 761,-3-1-1,-4 74 0,-1-37-552,2-67-649,5 107 256,-3-108-328,1-1 0,0 0 0,1 1 0,1-2 0,0 1 0,8 15 1,11 15-5502,-13-32-192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0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3570,'0'0'8190,"0"12"-7582,0-10-569,4 58 669,-3-54-671,0 0 1,1 1 0,0-1-1,0 0 1,0 0 0,1 0-1,0 0 1,0-1 0,5 8 0,-1-5-1,0 0 0,0-1 1,0 0-1,1 0 1,0-1-1,0 0 1,1-1-1,0 0 0,0 0 1,0 0-1,14 4 1,-10-6 53,-1 0 1,1 0 0,0-1 0,0-1 0,0 0-1,0 0 1,0-2 0,19-2 0,-27 2-21,1 0 0,-1 0 0,0 0-1,0-1 1,0 0 0,0 0 0,0-1 0,0 1 0,0-1 0,-1 0 0,1 0 0,-1-1 0,0 1 0,4-5 0,-3 2 66,1-1 0,-1 0 0,0-1-1,-1 1 1,0-1 0,0 0 0,-1 0 0,3-9 0,-1-3 149,0 1 1,-2-1-1,0 0 0,-2 0 1,0 0-1,-3-40 0,1 55-270,0-1 0,0 0-1,-1 1 1,0 0-1,0-1 1,0 1-1,0 0 1,-1 0 0,0 0-1,0 0 1,0 0-1,-1 1 1,1-1 0,-1 1-1,0 0 1,-1 0-1,1 1 1,-5-4 0,1 2-17,0 0 0,0 1 1,0 0-1,0 1 0,0 0 1,-1 0-1,1 1 0,-1 0 1,0 0-1,0 1 0,-9 0 1,3 0-249,0 1 1,0 1 0,-27 4 0,36-3-234,0-1-1,0 1 0,0 1 0,1-1 1,-1 1-1,1 0 0,-1 0 1,1 0-1,0 1 0,0 0 1,-8 9-1,-13 18-4997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236 144 2097,'0'0'6243,"1"-21"-4541,-1-6-1040,-3-31-1,3 56-619,0 0 1,0 1-1,-1-1 0,1 0 0,-1 1 0,1-1 1,-1 1-1,1-1 0,-1 1 0,0-1 0,0 1 1,0 0-1,0-1 0,0 1 0,0 0 0,0 0 0,0 0 1,-1-1-1,1 1 0,0 0 0,-1 1 0,1-1 1,-1 0-1,1 0 0,-1 1 0,1-1 0,-1 1 1,1-1-1,-1 1 0,1-1 0,-1 1 0,0 0 1,1 0-1,-1 0 0,0 0 0,1 0 0,-3 1 1,-4-1 69,6 0-93,-14-2 136,0 1 0,0 1 1,0 1-1,-30 5 1,43-6-147,-1 1 1,1 0-1,-1 0 1,1 0-1,0 1 1,0-1-1,0 1 1,0 0-1,0 0 1,0 0-1,0 0 1,0 0-1,1 0 0,-1 1 1,1 0-1,0-1 1,0 1-1,0 0 1,0 0-1,0 0 1,1 0-1,-1 0 1,1 0-1,0 1 1,0-1-1,0 1 1,0-1-1,0 0 1,1 5-1,-1-4 4,1 1 0,-1 0 0,1-1 1,1 1-1,-1-1 0,1 1 0,0 0 0,0-1 0,0 1 0,0-1 0,4 7 0,-3-7-9,0-1-1,0 0 0,1 0 0,-1-1 1,1 1-1,0-1 0,0 1 0,0-1 0,0 0 1,0 0-1,0 0 0,0 0 0,1-1 0,6 3 1,6 1 36,0-2 0,0 0 0,0 0 0,1-2 0,-1 0 0,20-1 0,-26 0-16,-7 0 72,0-1 1,0 1-1,0 0 1,0-1-1,0 0 1,0 1 0,-1-1-1,1-1 1,0 1-1,-1 0 1,1 0-1,0-1 1,-1 0-1,0 1 1,1-1 0,-1 0-1,0 0 1,0 0-1,0-1 1,0 1-1,0 0 1,-1-1-1,1 1 1,1-4-1,0-1 164,0 1 0,-1-1 0,0 0-1,0 0 1,0 0 0,-1 0 0,0 0-1,0-11 1,0 170-172,-3 190 230,0-322-293,0 0-1,-1 0 1,-1 0 0,0-1 0,-2 1-1,-12 27 1,18-46-9,0-1 1,-1 0-1,1 1 0,0-1 1,-1 0-1,1 1 0,-1-1 0,1 0 1,-1 1-1,1-1 0,-1 0 0,1 0 1,-1 1-1,1-1 0,-1 0 0,1 0 1,-1 0-1,1 0 0,-1 0 1,1 0-1,-1 0 0,1 0 0,-1 0 1,1 0-1,-1 0 0,1 0 0,-1 0 1,1 0-1,-1-1 0,1 1 1,-2 0-1,-15-10 640,14 5-614,0 1 0,0-1 0,0 0 0,1 0 1,0 0-1,0 0 0,0 0 0,0-1 0,1 1 0,-2-10 1,1-7-63,1-31 1,1 39 7,0 10-30,0 0 0,0 0 0,0 0 0,1 0-1,0-1 1,-1 1 0,2 0 0,-1 0 0,3-7 0,-2 9-159,-1 1 0,0-1 0,0 1 0,1-1 0,-1 1 0,1-1 0,-1 1 0,1 0-1,0 0 1,-1 0 0,1 0 0,0 0 0,0 0 0,0 0 0,0 1 0,0-1 0,0 1 0,0-1 0,0 1 0,0 0 0,0 0 0,2 0 0,19-1-5127,-1 1-1616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0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3330,'0'0'7307,"8"8"-6947,-4-4-317,0-1 16,0 0 1,0 1 0,-1-1 0,0 1-1,0 0 1,0 0 0,0 1 0,0-1-1,-1 0 1,0 1 0,0 0 0,0-1 0,0 1-1,1 8 1,-1 61 909,-3-45-417,1-26-463,0 1 1,0-1 0,-1 0-1,1 0 1,-1 1 0,0-1-1,0 0 1,0 0 0,0 0-1,-1 0 1,1 0 0,-1 0-1,0 0 1,0 0 0,0-1-1,0 1 1,0-1 0,-1 1-1,1-1 1,-1 0 0,-4 3-1,1-2 234,1 0 1,-1 0-1,0-1 0,0 1 0,0-2 1,0 1-1,0-1 0,0 1 0,-1-2 0,-12 1 950,31 1-934,158 0 2267,-87-3-3774,-80 1 407,1 0 0,-1 0-1,1-1 1,-1 1 0,1-1-1,-1 1 1,1-1 0,-1 0-1,1 0 1,3-3 0,10-9-7790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1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2257,'0'0'5186,"0"-14"-5298,5 21-5474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1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71 368,'-10'8'1074,"6"-11"809,4-20 1973,0 8-3388,0 14-404,1 0 1,-1 0 0,0 0-1,0-1 1,0 1-1,1 0 1,-1 0-1,0 0 1,1 0 0,-1 0-1,1 0 1,-1 0-1,1 0 1,0 0-1,-1 0 1,1 0-1,0 1 1,0-1 0,-1 0-1,3-1 1,-1 1 4,1-1 0,-1 1 1,1 0-1,0 0 0,0 0 1,-1 0-1,1 0 0,3 0 1,5 0 18,0 0 1,0 0 0,14 2-1,-23 0-67,1 0 0,0-1 0,0 1 0,-1 0 0,1 0 1,0 1-1,-1-1 0,0 0 0,1 1 0,-1 0 0,0-1 0,1 1 0,-1 0 0,0 0 0,0 0 0,-1 1 0,1-1 0,0 0 0,-1 1 0,1-1 0,-1 1 0,0-1 0,1 4 0,3 6 25,0 1 0,-2 0 0,4 19 0,0 15 641,-2 1 0,-3 64 1876,-2-114-1824,0-14-618,0 0-1,0 0 1,2 0-1,0 0 0,1 0 1,0 0-1,10-24 0,-8 27-111,1 1-1,0 0 0,1 0 1,0 0-1,1 1 0,0 0 0,19-19 1,-20 24-20,0 1 0,-1-1 0,2 1 0,-1 1-1,1 0 1,-1 0 0,1 0 0,0 1 0,1 0 0,-1 0 0,0 1 0,1 0 0,14-1 0,-8 2-8,-1-1 4,-1 1 0,1 1 1,0 0-1,0 0 0,0 2 0,14 2 1,-25-2 10,0-1 0,0 0 0,-1 1-1,1 0 1,0 0 0,-1 0 0,0 0 0,1 0 0,-1 0 0,0 0 0,0 1 0,-1-1 0,1 1 0,0 0 0,-1-1 0,1 1 0,-1 0 0,0 0 0,0 0 0,0 0 0,0 0 0,0 5-1,1 7-27,0 1 1,0 32-1,-2-45 31,0 49 19,2-12-96,-3 1 0,-8 53 0,7-77-2174,-1 34 1,3-26-3915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1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2609,'0'0'7945,"3"-1"-7467,3-2-382,0 1 0,1 1 0,-1-1 0,1 1 0,-1 0 0,1 0 0,0 1 0,-1 0 0,1 0 0,8 2 0,12-1 158,146-1 559,-173 0-733,0-1-29,-1 1 0,1-1 0,-1 1 0,1 0-1,-1-1 1,0 1 0,1-1 0,-1 1-1,0 0 1,1 0 0,-1-1 0,0 1 0,1 0-1,-1 0 1,0 0 0,1 0 0,-1 0-1,0 0 1,0 0 0,0 0 0,-22 0 79,19 0-65,-226 0 1288,229 0-1346,1 0 1,0 0-1,0 0 0,0 0 1,0 0-1,-1 0 0,1 0 1,0 0-1,0 0 0,0 0 0,-1 0 1,1 0-1,0 0 0,0 0 1,0 0-1,-1 0 0,1 0 1,0 0-1,0 0 0,0 0 1,0 0-1,-1 0 0,1 0 1,0 0-1,0 1 0,0-1 1,0 0-1,0 0 0,-1 0 1,1 0-1,0 0 0,0 1 1,0-1-1,0 0 0,0 0 1,0 0-1,0 0 0,0 1 0,0-1 1,-1 0-1,1 0 0,0 0 1,0 1-1,0-1 0,0 0 1,1 1 0,-1-1-1,1 1 1,-1-1 0,1 0 0,-1 1 0,1-1 0,-1 1-1,1-1 1,0 0 0,-1 0 0,1 1 0,-1-1 0,1 0-1,0 0 1,-1 0 0,1 0 0,0 1 0,-1-1 0,2 0-1,198 3 148,-111-4-109,-89-8 2005,0 294-1813,-1-272-252,-1 0 1,0 0 0,-1 0-1,-1 0 1,-6 16 0,-6 20-5377,14-32-4916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8132,'0'0'7542,"11"17"-6921,-3-7-512,-3-3-32,1 1 0,-1-1-1,-1 1 1,1 0 0,-1 1 0,-1-1 0,1 1 0,-1-1 0,-1 1 0,0 0-1,0 0 1,-1 0 0,1 10 0,-1 18 327,0 32 188,-2-63-527,1 0 0,-1 0-1,0 0 1,0-1 0,-1 1 0,1-1 0,-2 1 0,-4 9-1,6-13-10,-1 0 0,1 0-1,-1 0 1,0 0 0,0 0-1,0 0 1,0 0-1,-1-1 1,1 1 0,0-1-1,-1 0 1,1 0 0,-1 0-1,1 0 1,-1 0 0,1 0-1,-1-1 1,0 1-1,1-1 1,-1 0 0,0 1-1,0-1 1,1-1 0,-1 1-1,0 0 1,1-1 0,-1 1-1,-3-2 1,6 2-38,-1-1 1,1 1-1,0-1 1,-1 1-1,1-1 1,0 1-1,0 0 1,-1-1-1,1 0 1,0 1-1,0-1 1,0 1-1,-1-1 1,1 1-1,0-1 1,0 1 0,0-1-1,0 1 1,0-1-1,0 0 1,0-7 17,0 1 0,0-1 1,0 1-1,1-1 0,0 1 0,0 0 1,1-1-1,0 1 0,0 0 1,1 0-1,0 0 0,0 0 1,1 1-1,0-1 0,0 1 0,0 0 1,1 0-1,0 0 0,0 1 1,11-10-1,-6 7-38,-1 0-1,2 0 1,-1 1 0,1 0 0,0 1-1,0 0 1,0 1 0,1 0 0,0 1-1,0 0 1,0 1 0,1 1-1,-1 0 1,22-1 0,-33 3 1,1 0 0,0 0-1,0 0 1,0 1 0,0-1 0,-1 1 0,1-1-1,0 1 1,0-1 0,-1 1 0,1 0 0,0 0 0,-1 0-1,1 0 1,-1 0 0,1 1 0,-1-1 0,2 2 0,-1 0-7,1 1 0,-1-1 1,0 1-1,0 0 1,0 0-1,0 0 1,1 7-1,1 5-14,-1 1 1,0-1-1,0 19 0,-3-34 24,1 173-6518,3-155 1972,8-8-1998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2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75 1649,'0'0'7182,"-7"-6"-6209,-22-16-135,24 18-362,0-1 2116,11 3-2160,29-3-284,0 1-1,69 3 0,-60 2-52,100 0 334,161-3 809,-291 2-1180,-8 0 0,1 0 1,0 0-1,0-1 1,-1 0-1,1 0 1,6-3-1,-12 4-42,-1 0 0,0 0-1,0 0 1,1 0 0,-1 0 0,0 0-1,0 0 1,0 0 0,1 0 0,-1 0 0,0-1-1,0 1 1,0 0 0,1 0 0,-1 0-1,0 0 1,0 0 0,0-1 0,0 1-1,1 0 1,-1 0 0,0 0 0,0-1 0,0 1-1,0 0 1,0 0 0,0 0 0,0-1-1,1 1 1,-1 0 0,0 0 0,0-1-1,0 1 1,0 0 0,0 0 0,0-1 0,0 1-1,-9-5 745,-10 0-446,8 4-469,2 0 144,0 0 1,0 1 0,0 0-1,-15 3 1,22-3-264,0 1 0,0-1 0,0 1 0,0 0 0,0 0 0,0 0 1,1 0-1,-1 0 0,0 0 0,0 0 0,1 1 0,-1-1 0,1 0 0,-1 1 1,1 0-1,-1-1 0,1 1 0,0 0 0,0-1 0,0 1 0,0 0 1,0 0-1,0 0 0,0 3 0,-3 21-6756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2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3570,'0'0'11229,"5"-13"-10437,-2 5-689,12-25 76,-15 33-177,0 0 0,0 0 0,0 0 0,0 0 0,0 0 0,0-1 0,0 1 0,0 0 0,0 0 0,1 0 0,-1 0 0,0 0 0,0 0 0,0-1 0,0 1 0,0 0 0,0 0 0,0 0 0,0 0 0,1 0 0,-1 0 0,0 0 0,0 0 0,0 0 0,0 0 0,0 0 0,1 0 0,-1 0 0,0-1 0,0 1 0,0 0 0,0 0 0,0 0 0,1 0 0,-1 0 0,0 0 0,0 1 0,0-1 0,0 0 0,0 0 0,1 0 0,-1 0 0,0 0 0,0 0 0,0 0 0,0 0 0,0 0 0,0 0 0,1 0 0,-1 0 0,0 0 0,0 1 0,0-1 0,0 0 0,3 21 185,-11 559 2163,8-579-2362,0 1-1,0-1 0,0 0 1,0 0-1,0 1 0,1-1 1,-1 0-1,0 0 0,1 0 1,-1 0-1,1 1 0,-1-1 0,1 0 1,0 0-1,-1 0 0,1 0 1,0 0-1,0-1 0,0 1 1,0 0-1,0 0 0,0 0 0,0-1 1,0 1-1,0 0 0,0-1 1,0 1-1,0-1 0,0 0 1,2 1-1,0 0-28,-1-1-1,1 0 1,0 1 0,-1-1 0,1 0-1,0 0 1,-1-1 0,1 1 0,0 0-1,-1-1 1,1 0 0,-1 0 0,6-2-1,-3 0-12,0 0 0,0-1 0,0 0 0,-1 0 0,1 0 0,-1-1 0,0 0 0,6-8 0,24-45-52,-25 41 151,0 1 1,-2-1-1,7-21 1,-14 38-48,0-1 1,0 1 0,0-1-1,0 1 1,0-1 0,0 1 0,0-1-1,1 1 1,-1 0 0,0-1-1,0 1 1,0-1 0,1 1 0,-1 0-1,0-1 1,1 1 0,-1 0 0,0-1-1,1 1 1,-1 0 0,0-1-1,1 1 1,-1 0 0,1-1 0,6 8-97,4 19-44,-9-23 160,4 14 25,1-1-1,0-1 1,2 1-1,0-2 0,0 1 1,19 20-1,-22-28 15,1 0 0,0-1 0,0 0 0,1 0 0,0 0 0,0-1 0,0 0 0,1-1-1,-1 0 1,1 0 0,0-1 0,0 0 0,18 3 0,-14-4 7,1 0-1,-1-1 1,1-1 0,-1 0 0,18-3-1,-26 3-26,0-1 1,0-1-1,-1 1 0,1-1 0,0 0 0,-1 0 0,0 0 1,1 0-1,-1-1 0,0 0 0,0 1 0,0-2 0,-1 1 0,1 0 1,-1-1-1,0 0 0,5-6 0,-2 0 55,-1 0 0,0-1 0,0 1 1,-2-1-1,1 0 0,-1 0 0,-1 0 0,2-14 0,-1-12 192,-1-44-1,-3 49-148,1 22-90,0 0 0,-1 0 0,0 0 0,-1 0 0,0 0 0,-1 1 0,-6-18 0,7 23-43,-1 0-1,1-1 1,0 1 0,-1 0 0,0 0 0,0 1 0,0-1 0,-1 1 0,1-1-1,-1 1 1,0 0 0,0 0 0,0 1 0,0-1 0,0 1 0,-1 0 0,1 0-1,-6-2 1,2 2-74,-1 0-1,1 1 1,0-1-1,-1 1 0,1 1 1,-1 0-1,1 0 1,-1 1-1,1 0 1,-14 3-1,16-2-248,0 0 0,0 0-1,0 1 1,0 0 0,0 0 0,1 1 0,-1-1 0,1 1-1,0 0 1,0 1 0,0-1 0,1 1 0,0 0 0,-5 6-1,4-4-828,1 1-1,-1 0 1,-4 13-1,-4 25-4801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2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203 136 192,'0'0'8887,"-1"-20"-6315,1 0-1918,-1 0 1,-5-24-1,6 42-603,-1 0 0,0 1 0,1-1 0,-1 0-1,0 1 1,0-1 0,0 0 0,-1 1 0,1-1 0,0 1 0,0 0-1,-1-1 1,1 1 0,-1 0 0,1 0 0,-1 0 0,0 0 0,1 0-1,-1 0 1,0 0 0,0 1 0,0-1 0,1 1 0,-1-1-1,0 1 1,0 0 0,0-1 0,0 1 0,0 0 0,0 0 0,0 1-1,0-1 1,-2 1 0,-4-1 122,2-1-94,0 1-1,0 0 0,0 0 0,1 1 0,-1-1 0,0 2 0,0-1 0,-10 4 0,14-4-69,-1 1 0,1 0 1,-1-1-1,1 1 0,0 0 0,0 0 0,0 0 0,0 1 1,0-1-1,0 0 0,1 1 0,-1 0 0,1-1 0,-1 1 0,1 0 1,0-1-1,0 1 0,0 0 0,0 3 0,0 0 0,-1-1-1,1 1 1,1-1-1,-1 1 1,1 0 0,0 0-1,0-1 1,0 1-1,1 0 1,0-1 0,0 1-1,4 10 1,-3-12-1,0 1 1,0-1-1,1 0 1,0 0 0,0 0-1,0-1 1,0 1-1,1-1 1,-1 1-1,1-1 1,0 0 0,0-1-1,0 1 1,9 4-1,-4-3 18,-1-1 0,1 0 1,0 0-1,0-1 0,0 0 0,1-1 0,-1 0 0,17 0 0,-25-1-15,0 0 0,0 0-1,1-1 1,-1 1 0,0 0 0,0-1-1,0 1 1,0-1 0,0 1 0,0-1-1,0 1 1,0-1 0,0 0 0,0 0-1,0 1 1,-1-1 0,1 0 0,0 0-1,0 0 1,-1 0 0,1 0 0,-1 0-1,1 0 1,-1 0 0,1 0 0,-1 0 0,1 0-1,-1-1 1,0 1 0,0 0 0,0 0-1,0-2 1,2-6 252,-2 0-1,0-1 0,0-10 1,-1 7 600,1 3-88,0 13-130,1 26-432,14 463 361,-15-455-527,0-17-31,-1 1 0,-1-1-1,-8 34 1,8-44-7,-1 0-1,0-1 0,-1 0 1,0 1-1,-1-1 0,0-1 1,0 1-1,-1-1 0,-9 10 1,12-14-2,0-1-1,-1-1 1,0 1-1,0 0 1,0-1 0,0 0-1,0 0 1,0 0 0,-1 0-1,1-1 1,0 1 0,-1-1-1,-7 1 1,9-2 9,0 1-1,-1-1 1,1 0-1,0 0 1,0 0-1,0-1 1,-1 1-1,1-1 1,0 0-1,0 1 1,0-1-1,0-1 1,0 1-1,0 0 1,0-1-1,1 0 1,-1 1-1,0-1 1,1 0-1,-4-3 1,2-1 2,0-1 1,0 1-1,0-1 1,0 1-1,1-1 1,1 0-1,-1 0 0,1-1 1,0 1-1,-1-11 1,0-5-49,1 1-1,2-29 1,0 46-14,0 1 1,1-1 0,0 0 0,-1 0-1,1 0 1,1 1 0,-1-1-1,1 0 1,0 1 0,0-1-1,0 1 1,1 0 0,-1 0-1,1 0 1,0 0 0,0 0-1,5-3 1,-4 3-311,1 0-1,0 1 0,1 0 1,-1 0-1,0 0 1,1 1-1,0 0 0,-1 0 1,1 0-1,0 1 1,0 0-1,0 0 0,10 0 1,34 1-5147,-1 4-1825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2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6771,'0'0'8425,"21"0"-8235,-6 0-156,1 0 1,-1 1 0,27 5-1,-40-5-31,0 0 0,-1 0-1,1 0 1,0 0 0,0 0-1,0 0 1,-1 0 0,1 0-1,-1 1 1,1-1-1,-1 1 1,1-1 0,-1 1-1,0-1 1,0 1 0,0 0-1,0 0 1,0 0 0,0-1-1,0 1 1,0 2-1,1 3 4,-1 0-1,0 0 0,0 1 0,-1 9 0,1-6 5,0 10 43,-3 38 0,2-52-34,-2 0 1,1-1-1,-1 1 0,1-1 0,-2 0 1,1 1-1,-1-1 0,0 0 0,-7 10 1,1-4 156,-2-1 1,1 0 0,-1-1 0,-1 0 0,1-1 0,-2 0 0,1-1-1,-1 0 1,-1-1 0,1-1 0,-1 0 0,0-1 0,-23 6-1,12-7 1028,24-4-284,4 0-650,83 1 223,-27 1-1449,96-9-1,-137 4-551,0-1 0,21-7-1,40-18-6833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2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4290,'0'0'10992,"5"-20"-10123,-2 3-753,2 1-1,0 0 1,8-16-1,-12 30-100,0 1-1,0-1 1,0 1 0,0-1 0,1 1 0,-1-1-1,0 1 1,1 0 0,-1 0 0,1-1-1,-1 1 1,1 0 0,0 1 0,0-1 0,-1 0-1,1 0 1,0 1 0,2-1 0,2 0 15,-1 0 0,1 1 0,-1 0 1,10 1-1,0 0-1,-8-1-24,1 1-1,0 0 0,-1 0 0,1 1 1,-1 0-1,1 0 0,-1 1 0,0-1 1,0 2-1,0-1 0,0 1 0,-1 0 1,0 0-1,0 1 0,0 0 0,0 0 1,6 8-1,-6-6-8,0 0 0,-1 1-1,1-1 1,-2 1 0,1 1 0,-1-1-1,0 1 1,-1 0 0,0-1 0,0 1 0,-1 1-1,0-1 1,-1 0 0,1 10 0,-2-14-1,0 10 4,0-1 0,-2 17 0,1-27 8,1 1 0,-2-1 0,1 1 0,0-1 0,-1 0 0,0 1 0,0-1 0,0 0 0,-1 0 0,-3 5 0,-2 1 239,-1 0 0,0-1 0,-1 0 0,0-1 0,0 0 0,-1 0-1,0-1 1,0 0 0,-1-1 0,0-1 0,-14 6 0,23-10-159,0 0 1,1 1-1,-1-1 0,0 1 1,0 0-1,1 0 1,-1 0-1,-2 2 0,-16 12 410,65-17 1910,-12 2-2391,222 4-945,-83 4-6039,-87-4-1025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2785,'0'0'7345,"0"-15"-4048,0 13-3166,0 0 0,-1 0 1,1 0-1,0 0 0,0 0 1,0 0-1,1 0 1,-1 0-1,0 0 0,1 0 1,-1 0-1,1 0 0,0 0 1,-1 1-1,1-1 1,0 0-1,0 0 0,0 1 1,1-1-1,-1 1 0,2-3 1,-3 4-122,20-25 345,-15 18-246,0 0-1,1 1 1,0-1-1,0 1 1,13-9-1,-15 12-105,1 0-1,-1 1 0,1 0 0,0 0 0,0 0 1,0 0-1,0 1 0,0 0 0,0 0 1,1 0-1,5 1 0,-5-1-15,1 1 1,-1 0-1,1 0 1,-1 1-1,1 0 1,-1 0-1,0 0 1,1 1-1,-1 0 1,7 3-1,-9-2 2,0 0 0,0-1 0,0 1 0,-1 1 0,1-1 0,-1 0 0,0 1 0,0 0-1,0 0 1,0 0 0,-1 0 0,1 0 0,-1 1 0,2 5 0,0 1-2,0 1 0,-1 0-1,0 0 1,-1 0 0,1 20 0,-3 65 69,-1-44 327,1-52-286,0 0-45,0-1-1,0 1 1,0-1-1,0 1 1,0-1-1,0 1 1,0 0 0,0-1-1,0 1 1,0-1-1,0 1 1,0-1-1,0 1 1,0 0-1,0-1 1,0 1-1,-1-1 1,1 1 0,0-1-1,0 1 1,-1-1-1,1 1 1,0-1-1,-1 0 1,1 1-1,-1-1 1,1 1-1,0-1 1,-1 0 0,1 1-1,-1-1 1,1 0-1,-1 1 1,1-1-1,-1 0 1,1-9 1007,0-2-1024,1 1-1,0-1 1,1 0 0,1 0-1,-1 1 1,2-1 0,0 1-1,0 0 1,0 0 0,1 0 0,1 1-1,12-18 1,-6 12-32,0 0 1,1 1-1,0 1 1,21-17 0,-28 25-24,1 0 0,-1 0 1,1 1-1,0 0 0,1 1 1,-1-1-1,1 1 1,-1 1-1,1-1 0,0 1 1,0 1-1,15-2 0,-22 3 13,0 1 0,0-1-1,0 1 1,0-1-1,0 1 1,0-1-1,0 1 1,0 0-1,-1-1 1,1 1-1,0 0 1,0 0-1,-1-1 1,1 1-1,0 0 1,-1 0-1,1 0 1,-1 0-1,1 0 1,-1 0-1,1 0 1,-1 0 0,0 0-1,1 0 1,-1 0-1,0 1 1,7 37-81,-6-31 97,16 205 274,-13-122-1628,4-2-3470,-1-48-929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7892,'0'0'6352,"15"3"-6043,36 9-133,-1-3-1,75 5 0,-62-14 561,-62 0-674,-1 0-1,1 0 1,0 0-1,-1 0 1,1 0-1,0 0 1,-1-1-1,1 1 1,-1 0-1,1 0 1,-1-1-1,1 1 1,0 0-1,-1-1 1,1 1-1,-1 0 1,1-1-1,-1 1 1,0-1-1,1 1 1,-1-1-1,1 1 1,-1-1-1,0 1 1,0-1-1,1 0 1,-1 1-1,0-1 1,0 1-1,1-2 1,1-19 3063,-3 34-3082,-2 17-81,-11 40 1,7-39 18,-5 53 1,12 76-2960,0-151 2172,0-1 1,1 0-1,0 0 0,3 10 1,-1-9-721,1 0 0,1 0 0,6 11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9108,'0'0'8948,"0"7"-9028,11 6 48,13 1-3089,8-2-2770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6307,'0'0'6806,"7"26"-6313,2 3-317,0-1 16,-1 0 1,-2 1 0,5 45 0,-7 91 1481,-4-110 30,0-59-778,0-9-563,-1-3-74,2 0 0,2-19 0,-2 28-277,1 1 1,0 0 0,0 0 0,0-1 0,1 1-1,-1 1 1,1-1 0,1 0 0,3-5 0,4-2-20,0 0 1,1 1-1,0 0 1,0 1-1,1 0 1,1 1-1,0 1 1,1 0-1,-1 0 1,1 2 0,1 0-1,0 1 1,0 0-1,0 1 1,0 1-1,1 1 1,0 0-1,27-1 1,-42 5 0,-1-1 0,1 0 0,-1 0-1,1 1 1,-1-1 0,1 1 0,-1-1 0,1 1 0,-1 0 0,0 0 0,1 0 0,-1-1 0,0 1-1,0 0 1,0 1 0,1-1 0,-1 0 0,0 0 0,-1 0 0,1 1 0,0-1 0,0 0 0,0 1-1,-1-1 1,1 1 0,-1-1 0,1 1 0,0 2 0,1 6-3,0 0 0,0 0 1,0 14-1,-2-14-1,7 104 79,0-1-1510,1-40-3624,-2-42-332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7027,'0'0'870,"24"-6"803,79-15 218,-98 20-1788,0 1 0,0 0-1,1-1 1,-1 2 0,0-1 0,0 0-1,0 1 1,0 0 0,0 0-1,0 1 1,0 0 0,0-1-1,0 1 1,-1 1 0,1-1 0,-1 1-1,1 0 1,-1 0 0,0 0-1,0 1 1,0-1 0,-1 1 0,1 0-1,-1 0 1,0 0 0,0 0-1,0 1 1,3 8 0,-1-1 78,0 1 0,-1-1 0,-1 1 0,0 0 0,-1 0 0,0 0 0,-1 0 0,0 0 0,-2 17 0,0-22-88,0 1 0,-1-1 0,0 0 0,0 0 0,-1 0 0,0 0 0,0-1 0,-1 1 0,0-1 0,-1 0 0,1 0 0,-1 0 0,-1 0 0,-8 8 0,3-5 157,-1 0 0,1-1 0,-2 0 0,1-1-1,-1 0 1,0-1 0,-19 7 0,29-13-83,-1 1 0,0-1 1,1 0-1,-1 0 1,0 0-1,0 0 1,-6-1 1800,654 0 2215,-645 0-4324,-203 0-13362,88-2 2597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7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58 6115,'0'0'11090,"6"-12"-10684,-3 5-362,-2 3-12,1 1 0,-1-1 0,1 1 0,0 0 0,0 0 1,0 0-1,0 0 0,5-5 0,-6 7-20,0 1 0,0-1 0,0 1 0,0-1 0,-1 1-1,1 0 1,0-1 0,0 1 0,0 0 0,0 0 0,0-1 0,0 1 0,0 0-1,0 0 1,0 0 0,0 0 0,1 1 0,0-1 13,0 1 0,1-1 0,-1 1 0,0 0 0,0 0 0,0 0 0,0 0 0,-1 1 0,1-1-1,3 3 1,13 12 71,-1 1-1,-1 1 0,-1 0 1,0 1-1,23 40 0,-29-42-72,-1 0-1,0 0 1,-2 0-1,0 1 1,-1 0-1,0 0 0,-2 1 1,2 21-1,-3-11 25,-1-1 0,-1 0 0,-9 57 0,6-73-10,0-1 0,-1 1-1,0-1 1,0 0-1,-1 0 1,-1 0-1,0 0 1,0-1-1,-1 0 1,0-1 0,-17 18-1,12-16 85,0-1 0,-1 0 1,0-1-1,0-1 0,-27 13 0,-76 23 308,89-35-520,22-7-374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2249 43 6611,'0'0'9650,"-2"-10"-8890,2 8-741,0 1-1,0 0 1,0-1-1,-1 1 1,1-1-1,0 1 1,-1 0-1,1-1 1,-1 1-1,1 0 1,-1-1-1,0 1 1,1 0-1,-1 0 1,0 0-1,0 0 1,0 0-1,0 0 1,0 0-1,0 0 1,0 0-1,-1 0 1,1 0-1,0 0 1,0 1-1,-1-1 1,1 1-1,0-1 1,-2 0-1,-3 2 29,1 0-1,0 0 1,-1 0-1,1 1 0,0-1 1,0 1-1,0 0 0,0 1 1,-8 4-1,-279 153 1620,-137 71-165,-681 305 2122,997-486-3044,-77 36 691,189-85-1228,0-1 1,0 0-1,0 1 0,0-1 1,0 1-1,0-1 0,0 0 1,0 0-1,-1 0 1,1 0-1,0 1 0,0-2 1,-2 1-1,-4 0 928,7 0-970,-1 0-26,-1 0-84,2 0 113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4114,'0'0'5757,"5"-22"-4161,22-72-655,-25 89-863,0 0-1,1 1 0,-1-1 1,1 1-1,0 0 0,0 0 0,1 0 1,-1 0-1,1 0 0,0 1 1,0 0-1,0 0 0,0 0 0,1 0 1,-1 0-1,1 1 0,0 0 1,0 0-1,0 0 0,-1 1 1,2 0-1,5-1 0,-4 0 0,7-1 92,1 0 0,-1 1 1,1 1-1,-1 1 1,23 1-1,-33 0-156,-1 0 0,1 0 0,-1 0 0,1 0 1,-1 1-1,1-1 0,-1 1 0,0 0 0,0 0 0,0 0 0,0 1 0,0-1 0,0 1 0,-1-1 1,1 1-1,-1 0 0,1 0 0,-1 0 0,0 0 0,-1 1 0,3 4 0,3 6 22,-1 2 0,0-1-1,6 27 1,-3 2 244,-2 0 1,-2 1-1,-1 59 2276,-4-106-1599,0-17-803,1-1 1,1 1-1,1 0 1,0 0-1,1 0 1,2 1-1,0-1 1,10-21-1,-8 21-129,1 1-1,1 1 0,0 0 0,1 0 0,14-15 0,-21 27-34,0 1 0,0 0 0,0 0 0,0 0 0,1 0 0,0 1 0,0 0 0,-1 0 0,2 0 0,-1 1 0,0-1 0,1 1 0,-1 0 0,1 1 0,-1-1 0,1 1 0,0 0 0,0 1 0,-1 0-1,1-1 1,11 3 0,-15-2 5,0 1-1,0-1 0,0 1 1,0 0-1,0 0 0,0 0 1,-1 0-1,1 0 0,0 1 1,0-1-1,-1 0 0,1 1 1,-1 0-1,1-1 0,-1 1 0,0 0 1,0-1-1,2 4 0,15 39-31,-15-33 35,60 204-19,-41-133 10,-10-21-3244,-9-43 846,1-1 0,0 1-1,7 16 1,-2-18-5823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535 111 3762,'0'0'3663,"-27"-18"-2185,27 18-1478,-120-69 1232,111 64-1086,0 2 0,0-1-1,0 1 1,0 1 0,-1 0-1,0 0 1,1 1-1,-1 0 1,0 0 0,1 1-1,-15 2 1,-1-1 137,14-1-175,1 1 0,-1 0 0,1 0 0,-1 1 0,1 1 0,0 0 0,0 0 0,0 1 1,0 0-1,1 1 0,0 0 0,0 1 0,0-1 0,0 2 0,1-1 0,0 1 0,0 0 1,1 1-1,0 0 0,0 0 0,1 1 0,-9 15 0,12-16-59,-1 0 0,1 0-1,0 1 1,1-1 0,0 1 0,0-1-1,0 19 1,1-23-38,1 0 0,0-1 0,0 1 0,1 0 0,-1 0 0,1 0 0,0 0 0,0-1 0,0 1 0,0 0 0,1-1 0,-1 1 0,1-1 1,0 1-1,0-1 0,0 0 0,1 0 0,-1 0 0,1 0 0,3 3 0,0-2 8,1-1 1,-1 1-1,1-1 1,0 0-1,0 0 1,0-1-1,1 0 1,9 1-1,2 0 53,40 0 1,-52-3-38,-1 0 0,1 0 1,0-1-1,-1 0 0,1 0 0,-1-1 0,1 1 1,-1-1-1,0-1 0,0 1 0,0-1 1,0 0-1,0-1 0,0 1 0,-1-1 1,0 0-1,0-1 0,0 1 0,0-1 1,0 0-1,-1 0 0,0 0 0,5-10 1,6-11 706,16-39 1,4-8 1082,-32 102-733,-2 113-720,-3 168-2415,-3-256-2145,-5-3-3496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50 4722,'0'0'8057,"-5"-9"-7203,-12-24-222,13 25-400,8 8-82,153 45 1723,-92-25-1423,-18-6-189,-1 2 0,-1 2 0,0 3-1,-2 1 1,0 2 0,42 32-1,-10 0 96,-2 3-1,66 68 1,-114-101-308,-2 1 1,0 1-1,-2 1 1,-1 0-1,-2 2 0,-1 0 1,-1 1-1,18 51 0,-23-43 9,-2 1-1,-1 0 0,2 46 1,-3 124 184,-8-161-164,-1 0 0,-15 74 0,11-94-40,-2 0-1,-1 0 0,-2-1 0,0 0 0,-20 33 0,12-29 5,-2-1 0,-2-1 0,0-1 0,-2-1 0,-1-2 0,-41 34 0,31-32-948,-2-2-1,0-1 1,-1-3 0,-85 38-1,12-21-3776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3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53 16,'0'0'7844,"3"-9"-6513,12-26-11,-12 26 1746,-14 10-2886,0 0-1,0 0 1,-1 1 0,1 1 0,1 0-1,-1 0 1,0 1 0,1 1-1,0 0 1,0 0 0,0 1 0,1 0-1,0 0 1,0 1 0,0 1-1,1-1 1,-13 16 0,1 1 148,2 2 1,0 0-1,1 2 0,2-1 1,-13 33-1,19-37-159,1 0 0,1 0 0,0 1 0,2-1 0,-2 32 0,1 121 527,6-164-669,0 18 40,2-1 0,0 1 0,2-1 0,13 47 0,-11-58-37,1 1-1,0-1 1,1 0-1,2-1 0,-1 0 1,2 0-1,0-1 1,14 16-1,-3-10-18,0-1 0,1-1 1,2-1-1,0-2 0,0 0 0,2-1 0,44 19 1,211 67-1847,-267-98 1630,186 55-4568,9-7-3940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34 3762,'0'0'9039,"10"-6"-7663,27-16-298,-27 16 69,-30 10 128,-3 6-1113,-32 18 1,14-6-37,-62 27 222,-1-4 0,-124 34 0,-233 28 1105,441-105-1348,15-1-32,0-1-1,0 1 1,0 0 0,0 0 0,-5 3 0,9-4 223,9 0-5632,11 0-834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19 337 2561,'0'0'7654,"-3"-23"-6456,-9-76-16,8 33-22,4 50-746,0 12-385,1 0 0,-1 0-1,0 1 1,1-1 0,0 0-1,0 0 1,0 1 0,0-1 0,1 1-1,-1-1 1,1 1 0,0 0-1,0-1 1,0 1 0,1 0 0,2-3-1,0 2 30,0 0-1,0 0 1,0 0-1,1 0 0,-1 1 1,1 0-1,0 0 1,11-3-1,1 1 39,1 1 1,0 0-1,-1 2 0,1 0 0,30 1 0,-44 1-96,1 1 1,-1-1-1,0 1 0,0 0 1,0 0-1,0 1 0,0-1 1,0 1-1,0 0 0,-1 0 0,1 1 1,0 0-1,-1 0 0,0 0 1,6 5-1,-5-2 3,0-1-1,0 2 1,-1-1 0,1 0-1,-2 1 1,1 0 0,-1 0-1,0 0 1,4 11 0,-1 7 29,-2 0 1,0 1-1,-1 0 1,-2 0-1,-1 30 1,-1-47 87,1-1 0,-1 1-1,-1 0 1,0 0 0,0-1 0,0 1-1,-1-1 1,0 1 0,-1-1 0,0 0-1,0-1 1,-1 1 0,0-1 0,0 1-1,-1-2 1,0 1 0,-8 6 0,14-12-87,0-1 1,0 0 0,0 1 0,0-1-1,0 0 1,0 0 0,-1 1 0,1-1-1,0 0 1,0 0 0,0 0-1,-1 1 1,1-1 0,0 0 0,0 0-1,-1 0 1,1 0 0,0 1 0,0-1-1,-1 0 1,1 0 0,0 0 0,0 0-1,-1 0 1,1 0 0,0 0 0,-1 0-1,1 0 1,0 0 0,-1 0-1,1 0 1,0 0 0,0 0 0,-1 0-1,1 0 1,0 0 0,-1 0 0,1 0-1,0-1 1,0 1 0,-1 0 0,1 0-1,0 0 1,0 0 0,-1-1 0,1 1-1,0 0 1,0 0 0,0 0-1,-1-1 1,1 1 0,0 0 0,0 0-1,0-1 1,0 1 0,0 0 0,-2-20 595,2 17-684,0-2 66,0-13 13,0 0 0,1-1 0,0 1 0,2 0 0,0 0 0,7-22 0,-2 20-34,0 0 0,1 1 1,1 0-1,1 0 0,1 1 1,0 1-1,1 0 0,1 1 0,22-20 1,-26 27 1,0 1 0,1 0 0,0 0 1,0 1-1,1 0 0,0 1 0,0 1 0,1 0 1,-1 0-1,1 2 0,0-1 0,0 1 0,1 1 1,-1 1-1,26-1 0,-38 3 3,1-1 0,0 0 0,-1 0 0,1 1 0,0-1 0,-1 1 0,1 0 0,-1-1 0,1 1-1,-1 0 1,1 0 0,-1 0 0,1 0 0,-1 0 0,0 0 0,1 0 0,-1 1 0,0-1 0,0 0 0,0 1 0,0-1 0,0 1 0,-1-1 0,1 1 0,0-1 0,-1 1-1,1-1 1,-1 1 0,1 0 0,-1 2 0,2 7-40,-1 0-1,0 0 1,-1 20 0,-1-14 28,1 26 63,-10 79-1,3-73-64,1-1-1,3 2 1,3 55 0,1-99-181,0 1 1,0-1 0,1 0-1,-1 0 1,1 0 0,0 0-1,1 0 1,0-1 0,0 1-1,0-1 1,0 0 0,1 1-1,0-1 1,4 4 0,-1-2-751,0-1-1,1 0 1,-1 0 0,1 0 0,0-1 0,0-1 0,1 1-1,14 5 1,32 4-6763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390 282 3025,'0'0'854,"1"-25"752,5-79 51,-6 96-1393,1 0 0,-1 0 0,0 0 0,-1 0 1,0 1-1,0-1 0,-1 0 0,1 1 0,-2-1 0,-3-9 0,3 13-120,1 1 0,-1-1 0,0 1 0,0 0 0,0 0 0,0 0 0,-1 0-1,1 0 1,-1 1 0,0 0 0,1 0 0,-1 0 0,0 0 0,0 0 0,-8-1 0,-5-1 59,-1 0 1,0 1-1,0 2 0,0 0 1,0 0-1,-1 2 1,-20 3-1,31-4-177,1 1-1,0 1 1,0-1-1,0 1 1,0 1-1,0-1 1,1 1-1,-1 0 1,1 1-1,0-1 1,0 1-1,0 1 1,0-1 0,1 1-1,-1 0 1,1 0-1,0 0 1,1 1-1,-1 0 1,1 0-1,1 0 1,-1 0-1,1 1 1,0-1-1,0 1 1,1 0 0,-4 14-1,5-10-23,-1 1 0,1-1-1,1 0 1,0 1 0,0-1 0,1 0-1,4 17 1,-4-21 6,1 0 0,1 0-1,0 0 1,0 0 0,0-1 0,0 0-1,1 1 1,0-1 0,1 0 0,-1-1-1,1 1 1,7 6 0,0-3 12,0 0 0,0 0 0,1-2 0,0 1-1,1-2 1,-1 1 0,1-2 0,0 0 0,1-1 0,-1 0 0,1-1 0,0-1 0,-1 0 0,1-1 0,0 0 0,20-3 0,-33 2-6,0-1 0,1 1 0,-1 0 0,0-1 0,0 0 0,0 0 0,0 1 0,0-1 0,0 0 1,0-1-1,0 1 0,0 0 0,0-1 0,-1 1 0,1-1 0,0 1 0,-1-1 0,1 0 0,-1 1 1,0-1-1,1 0 0,-1 0 0,0 0 0,0 0 0,-1 0 0,1 0 0,0-1 0,0-2 0,2-7 307,-1-1-1,0 0 0,0-23 0,-1 20 178,1-13 71,-2 27-174,0 7 19,-6 45 623,-7 39-941,-17 139 288,27-167-544,2-26-2680,-6 36 0,-4-29-6250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68 2801,'0'0'10856,"2"-10"-9277,-1 7-1294,7-24 176,-8 20 18,-5 14 612,-4 9-998,0 0 0,1 1-1,1 0 1,0 1 0,1-1 0,1 1 0,1 0-1,-2 23 1,4-17-26,2 1 0,0 0 0,4 24 0,-2-38-45,0 1-1,1-1 1,0 0-1,1 0 1,0 0-1,1 0 1,0-1-1,11 16 1,-7-13-5,1-1 1,0 0 0,1-1 0,0 0 0,1 0 0,0-1-1,1-1 1,0 0 0,0-1 0,17 8 0,-12-8 15,0-1 0,1-1 0,0 0 0,0-2 1,1 0-1,-1-1 0,33 1 0,-38-4-11,-3 1 6,1-1 1,20-3-1,-29 3-16,1-1-1,-1 0 0,1 0 0,-1 0 1,0-1-1,1 1 0,-1-1 0,0 0 1,0 0-1,0 0 0,0 0 0,4-5 1,-1 1 7,-1-1 1,1-1 0,-1 1-1,-1-1 1,0 0-1,0 1 1,0-2 0,-1 1-1,0 0 1,-1-1 0,3-16-1,-1-7 30,-1-62 0,-3 77-25,0 1 4,-1 0 1,-1 1-1,0-1 0,0 1 0,-10-28 0,8 32-15,0 1-1,-1-1 0,-1 1 1,1 0-1,-2 1 0,1 0 1,-1 0-1,-14-14 0,9 13-16,0 0 0,0 0 0,-1 1 0,-1 1 0,1 0 0,-1 1 0,-1 0 0,1 1 0,-1 1 0,-20-5 0,11 5-10,1 1 0,-1 1 0,0 2 0,0 0 0,-48 5 0,68-4 7,1 1-1,0-1 1,-1 1 0,1 0-1,0 1 1,-1-1 0,1 0-1,0 1 1,0 0 0,0 0-1,1 0 1,-1 0 0,0 0-1,1 0 1,-1 1 0,1-1-1,0 1 1,0 0 0,0 0-1,0 0 1,0 0 0,0 0-1,1 0 1,0 0-1,-2 6 1,2-5 0,0 0 0,0 0 0,0 0-1,1 0 1,0 0 0,0 0 0,0 1 0,0-1-1,1 0 1,0 0 0,0 0 0,0 0 0,0 0-1,0 0 1,1-1 0,-1 1 0,1 0 0,0 0-1,1-1 1,-1 0 0,5 6 0,5 2 23,1 0-1,1 0 1,0-2 0,0 1 0,0-2 0,1 0 0,1-1-1,16 6 1,22 5-174,60 12 0,-76-21-2069,1-3 1,47 3-1,-4-8-5473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9861,'0'0'4482,"-17"13"-3954,6-4-378,1-2 6,0 0-1,0 1 1,1 0 0,0 1-1,1 0 1,-1 1-1,2-1 1,0 1 0,0 1-1,-6 13 1,5-3-18,1 1 1,0 0-1,2 0 1,1 1-1,1 0 1,1 0-1,1-1 0,2 34 1,0-47-129,0 0-1,1-1 1,0 1 0,0 0 0,1-1 0,0 0-1,1 0 1,0 1 0,0-2 0,0 1-1,1-1 1,1 1 0,-1-1 0,1-1 0,0 1-1,12 9 1,2 0-1110,0 0 0,2-1 1,0-2-1,39 19 0,1-7-3318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1985,'0'0'6950,"0"-4"-6419,0-7-178,5 18 264,12 15 104,2-5-353,-5-4-3,0 0-1,21 13 1,-29-23-531,0 1 1,1-1 0,-1 0 0,1 0 0,0-1 0,0 0 0,0 0 0,0-1 0,12 2 0,15-1-3648,-18-2 740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9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70 160,'0'0'6921,"0"-2"-5619,-5-27 5165,4 25-6004,-1 0 1,0 0 0,0 1-1,-1-1 1,1 0 0,-1 1-1,1 0 1,-1 0 0,-4-4-1,26 22-85,0-1 0,1 0 0,32 15-1,80 34-555,-55-28 225,-4-3 25,-138-7 720,-234 93-851,251-98 30,38-16 26,6-2 14,0 0-1,0 0 0,1-1 0,-1 0 1,0 1-1,-7-1 1102,14-1-3316,86 0-7661,-47 0 3731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9188,'0'0'5480,"-1"-4"-5336,-1-1-38,1 6 15,0 15 149,0 44 268,1-16-250,-8 83 238,8-125-259,0-11 1464,0-1-1623,0-1 0,0 0-1,1 1 1,1-1 0,0 1 0,0-1-1,1 1 1,0 0 0,0 0 0,1 0-1,1 1 1,9-15 0,-4 9-45,0 0 1,2 2-1,-1-1 1,2 1-1,16-13 1,-22 21-70,0 0 1,0 1 0,0-1-1,1 2 1,-1-1 0,1 1 0,0 0-1,0 1 1,0-1 0,0 2-1,0-1 1,0 1 0,12 0 0,-17 1-1,0 0 1,0 0 0,1 0 0,-1 0 0,0 1 0,0-1-1,0 1 1,0 0 0,0 0 0,0 0 0,0 0-1,0 1 1,0-1 0,3 3 0,-3-1-8,-1 0 1,1 0 0,-1 0-1,1 1 1,-1-1-1,0 1 1,0 0 0,-1-1-1,1 1 1,-1 0-1,1 4 1,4 12 1,-2 1-1,0-1 1,1 37 0,-5 66-46,-1-53-95,0-66-185,1 1 0,0-1-1,0 1 1,0-1-1,1 0 1,0 1-1,-1-1 1,2 1 0,-1-1-1,0 0 1,1 0-1,0 0 1,0 0 0,0 0-1,0 0 1,1 0-1,0-1 1,-1 1-1,1-1 1,4 3 0,21 12-5437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99 5635,'0'0'3006,"-25"-16"-714,-84-48-451,102 61-1750,0 0-1,0 0 1,0 1 0,0 0-1,0 0 1,0 1 0,0 0 0,-1 0-1,1 1 1,0 0 0,-1 0-1,1 0 1,0 1 0,-1 0-1,-7 3 1,11-3-65,0 0-1,0 0 1,0 1-1,1 0 1,-1 0-1,0 0 1,1 0-1,-1 0 1,1 1-1,0-1 1,0 1-1,0 0 0,0 0 1,0 0-1,1 0 1,-1 1-1,1-1 1,0 1-1,0 0 1,0-1-1,1 1 1,-1 0-1,-1 6 1,0 4 9,1 1 0,0-1 0,1 1 0,0-1 0,2 19 0,-1-30-36,0 0 0,0 0 0,1 0-1,0 0 1,-1 0 0,1 0 0,0 0 0,0 0 0,1 0 0,-1-1 0,1 1 0,-1 0-1,1-1 1,0 1 0,0-1 0,0 1 0,3 1 0,-1 0-2,0-1 0,1 0 1,-1-1-1,1 1 0,0-1 1,0 0-1,0 0 0,0 0 0,7 1 1,3 0 0,0-1 0,0-1 0,0 0 0,0-1 0,0-1 0,21-3 0,-31 3 4,0 0 1,-1 0 0,1-1-1,0 1 1,-1-1 0,1 0-1,-1 0 1,1-1 0,-1 0-1,0 1 1,0-1 0,0-1-1,0 1 1,-1 0 0,0-1-1,1 0 1,-1 0 0,0 0-1,-1 0 1,3-5 0,-1 0 443,0 0 1,-1 0-1,0-1 0,0 0 1,-1 1-1,0-1 1,-1 0-1,0-20 0,-1 30-259,0 15-307,0-7 93,6 195 441,-4-168-650,3 0 1,1 1 0,18 59-1,-21-86-1216,1-1 0,0 1 1,0-1-1,10 15 0,2-5-5058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4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9268,'0'0'4530,"161"3"-3649,-103 52 47,-1 22 225,-9 22 95,-8 16-447,-22 8 111,-18 2-320,-5 0-368,-59-2 209,-32-5-433,-27-5 0,-22-10-1761,-18-16-5699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30 233 1297,'0'0'10412,"-5"-6"-9705,2 1-586,0 1-1,0 0 1,1-1-1,-1 0 1,1 0-1,0 0 0,1 0 1,-1 0-1,1 0 1,0 0-1,0 0 1,1-1-1,-1-8 0,1 8-20,0 0-1,0 0 1,1 0-1,0 1 0,0-1 1,0 0-1,0 0 1,1 1-1,4-9 0,-4 11-81,0-1-1,1 1 0,0 0 1,0 0-1,0 0 0,0 0 1,0 0-1,0 0 0,1 1 1,0 0-1,-1 0 0,1 0 1,0 0-1,4-1 0,5-2-16,0 2-1,-1 0 0,1 0 0,0 1 1,1 1-1,-1 0 0,0 1 1,0 0-1,21 3 0,-33-2-2,1-1 0,-1 1 0,1 0 0,-1-1-1,0 1 1,1 0 0,-1 0 0,0 0 0,1 0 0,-1 0 0,0 0 0,0 0 0,0 0-1,0 0 1,0 0 0,0 1 0,0-1 0,0 0 0,-1 1 0,1-1 0,0 1 0,0 2-1,7 36-32,-7-35 26,3 46 129,-4 74 1,-1-56 3463,1-89-2653,0 17-920,0-7 13,-1 0 0,2 0 0,-1-1 0,1 1 0,1 0 0,0 0 0,0 0 0,1 0 0,0 1 0,7-16 0,1 7-40,0 0 0,1 0 0,0 2 1,1-1-1,1 1 0,32-26 0,-39 36 1,0 0 0,1 1 0,-1 0 1,1 1-1,0 0 0,1 0 0,-1 1 1,1 0-1,0 0 0,-1 1 0,1 0 0,0 1 1,0-1-1,1 2 0,-1 0 0,0 0 1,0 0-1,14 3 0,-21-2 12,1 0 0,0 0 0,-1 0 0,1 1 0,-1-1 0,0 1 0,1-1-1,-1 1 1,0 0 0,0 0 0,0 0 0,0 0 0,0 0 0,0 1 0,-1-1 0,1 0 0,-1 1 0,0-1 0,0 1-1,0 0 1,0-1 0,0 1 0,1 3 0,1 6-12,-1 1-1,0-1 1,0 24-1,-1-32 16,1 41-363,-2 1 0,-1-1 0,-13 74 1,10-102-945,1 0 0,0 19 1,2-31 398,1 1 1,1-1 0,-1 1-1,1-1 1,0 0 0,2 7-1,-2-9-173,0-1 1,1 1-1,-1 0 0,1 0 0,0-1 0,4 5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375 177 1377,'0'0'7027,"-4"-22"-6048,-19-68-195,23 88-727,-1-1 0,0 1 0,0-1 0,0 1-1,0-1 1,-1 1 0,1 0 0,-1 0 0,1-1 0,-1 1-1,0 0 1,0 0 0,0 1 0,0-1 0,0 0 0,0 1-1,-1-1 1,1 1 0,0 0 0,-1-1 0,1 1 0,-1 0-1,1 1 1,-1-1 0,-4 0 0,-3-2 85,-6-1-1,0 0 0,-1 1 0,1 1 1,-1 0-1,0 2 0,-18 0 0,27 1-124,0 0 0,0 0 0,1 0-1,-1 1 1,0 0 0,1 1 0,0-1 0,-1 1-1,1 1 1,0 0 0,1 0 0,-1 0 0,1 0 0,-12 12-1,14-12-5,1 1-1,0 0 1,0 0-1,0 1 1,0-1-1,1 1 0,0-1 1,0 1-1,0 0 1,1-1-1,0 1 1,0 0-1,0 6 1,1-7-3,0 1 1,0-1 0,0 0 0,0 0 0,1 0 0,0 0 0,0 0-1,0 0 1,1 0 0,0 0 0,0 0 0,0-1 0,0 1 0,1-1 0,4 6-1,0-2 9,1-1 0,0-1 1,0 0-1,1 0 0,0-1 0,0 0 0,0 0 0,1-1 0,0 0 0,-1-1 0,1 0 0,1 0 0,-1-1 0,0-1 0,0 1 0,1-2 0,-1 0 0,1 0 0,-1 0 0,14-4 0,-20 3 19,0-1 0,1 0 0,-1 0 0,0 0 0,-1 0 0,1-1 0,0 0 0,-1 0 0,1 0 0,-1 0 0,0 0 0,5-7 0,4-7 336,15-27 0,-14 22-101,-4 9 92,-6 9-173,-1 0 0,1 1 1,-1-1-1,1-1 0,-1 1 0,0 0 1,-1-1-1,1 1 0,1-9 419,-3 15-665,-8 261 790,8-162-835,0-35-3717,0-24-1705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2801,'0'0'9012,"-5"-2"-7787,-14-6-217,14 6 2442,8 4-3389,148 92 553,-44-24-345,-103-62 2390,-4 10-2987,-1-13 532,0 8-192,-2 0 0,1 0 0,-2 0 0,1 0 0,-2 0 0,-8 17 0,-43 72 200,40-74-183,-15 22 123,15-25-149,0 1 1,2 0-1,-15 42 1,26-60-689,2 1-1,-1 0 1,1 0 0,1 0 0,0 16-1,0-10-2077,0 12-5073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4402,'0'0'12198,"-40"-14"-11526,77 14-288,12 0-288,4 0 96,0 0-192,6 0-16,-5 0-1216,-3 4-2898,-14 4-2545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7171,'0'0'9108,"190"3"-9044,-126-3-128,8 0-272,3-3-2257,-3-6-3089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72 3794,'0'0'7070,"-25"-13"-6142,25 13-928,-108-49 686,103 47-642,0 0 0,0 1 0,0-1 0,0 1 0,0 0 0,0 1 0,0-1 0,0 1 0,0 0 1,0 0-1,0 1 0,0 0 0,0 0 0,0 0 0,0 0 0,0 1 0,-7 2 0,3 2 45,1-1 0,-1 1 0,1 1 0,0 0 0,1 0 0,-8 8 0,11-10-30,-4 3 13,0 1-1,1 0 1,0 1-1,1-1 1,0 1-1,0 1 1,1-1-1,1 1 1,0 0-1,0 0 1,1 0-1,0 1 1,1-1-1,0 1 1,1-1-1,0 1 1,1 0-1,0-1 1,4 21-1,-2-26-11,0-1-1,1 1 1,0-1 0,0 1-1,0-1 1,0 0 0,1 0-1,0 0 1,0-1 0,0 1-1,1-1 1,-1 0 0,1 0-1,0-1 1,0 1 0,6 2-1,9 5 215,1-1 0,41 14 0,-41-18 12,1 0 0,0-2 0,0 0 0,0-2 0,0 0 0,1-1 0,34-4 1,-53 2-217,0 0 1,0 0 0,0 0 0,0-1 0,0 0 0,0 0 0,0 0-1,-1 0 1,1 0 0,-1-1 0,1 1 0,-1-1 0,4-4 0,-3 3-36,1 0 0,-1 0 0,1 0 0,0 1 1,7-4-1,-10 5-53,-22 2-10622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7347,'0'0'9717,"1"4"-9381,12 162 2326,-8 5-3838,-5-169 720,0 0 0,0 0-1,0 1 1,0-1 0,0 0 0,0 0 0,1 1-1,-1-1 1,1 0 0,0 0 0,0 0-1,0 0 1,0 0 0,0 0 0,0 0 0,2 2-1,10 7-6479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9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 1313,'0'0'9252,"-15"0"-7884,-64-2 1503,100 2-2188,131 0 1084,-52 0-4145,-96 0 2082,-1-1-547,1 1 0,-1 0 0,1 0 0,-1 1 0,0-1 0,1 1 0,-1 0 0,6 1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5763,'0'0'6733,"3"16"-6533,-1-8-143,10 50 819,6 108 0,-18-49 1856,0-119-1825,0-7-598,-1-2-218,1 1 0,1-1 1,-1 0-1,2 1 0,-1-1 1,1 1-1,1-1 1,0 1-1,6-14 0,-1 10-65,-1 1 1,2 0-1,0 0 0,1 1 1,0 1-1,0-1 0,22-16 0,-27 23-34,1 1 0,-1 0 0,1 1 0,0-1 0,0 1 0,0 0 0,1 0-1,-1 1 1,1 0 0,-1 0 0,1 1 0,0-1 0,0 2 0,0-1 0,-1 1 0,1 0 0,0 0-1,0 1 1,12 2 0,-16-2 3,0 1 0,0-1 0,0 1 0,0 0 0,-1 0 0,1 0 0,-1 0 0,1 0 0,-1 0 0,0 1 0,0-1 0,0 1 0,0 0 0,-1-1 0,1 1 0,-1 0 0,1 0 0,-1 0 0,0 0 0,1 6 0,2 8-13,-1-1 1,2 27-1,-5-41 19,6 169-158,-9-98-2640,-1-44-887,1-4-1524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320 157 3618,'0'0'2953,"-6"-21"-320,0 0-1895,-1 0 0,-13-25 1,19 43-615,-1 0 1,0 0 0,0 0 0,0 0-1,0 1 1,-1-1 0,1 1 0,-1 0-1,1 0 1,-1 0 0,0 0 0,0 0-1,0 0 1,-6-2 0,2 2 88,1 1 0,-1-1 0,0 1 0,-14 0 0,13 0-108,-7 0 107,1 0 0,-1 1 0,0 1 0,-23 3-1,34-3-178,-1 1 0,1-1 0,0 0-1,-1 1 1,1 0 0,0 0-1,0 0 1,1 1 0,-1-1-1,0 1 1,1 0 0,-1 0 0,1 0-1,0 1 1,0-1 0,0 1-1,1 0 1,-5 7 0,5-6-21,0-1 1,0 1 0,0 0-1,1-1 1,0 1 0,0 0-1,0 0 1,1 0 0,-1 0-1,1 0 1,1 6 0,-1-8-5,0 0 1,1-1-1,-1 1 1,1 0 0,0-1-1,0 1 1,0-1 0,0 1-1,0-1 1,1 0-1,-1 1 1,1-1 0,-1 0-1,1 0 1,0 0-1,0 0 1,0 0 0,0-1-1,0 1 1,0-1 0,3 2-1,8 2 15,0-1 0,0 0-1,1-1 1,-1-1 0,0 0-1,1-1 1,-1 0 0,19-2-1,-28 1-18,2 0 12,0 0 0,1-1-1,-1 0 1,0 0-1,0 0 1,1-1 0,-1 0-1,0 0 1,-1 0 0,1-1-1,0 0 1,6-4-1,-8 4 14,0 0-1,-1 0 0,1-1 0,-1 1 1,0-1-1,0 0 0,0 0 0,0 0 0,-1 0 1,1-1-1,-1 1 0,0-1 0,-1 1 1,1-1-1,-1 0 0,1-6 0,0-23 827,-2 22-170,0 18 510,-9 325-1056,7-281-560,-9 62 0,-12-6-4161,-7-19-3982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233 247 2273,'0'0'4944,"7"-26"-2292,21-84-673,-26 105-1795,-1 0-1,0-1 1,-1 1 0,1 0-1,-1-1 1,0 1 0,0-1-1,-1 1 1,0 0-1,-1-6 1,1 8-96,0 1 1,0 0-1,0 0 0,0 0 0,0-1 0,0 1 1,-1 0-1,1 1 0,-1-1 0,0 0 0,1 0 1,-1 1-1,0-1 0,0 1 0,-4-3 0,-1 1 81,-1 1 1,1 0-1,-1 0 0,1 0 0,-1 1 0,0 0 0,1 1 0,-1 0 0,-11 1 0,14-1-135,1 1-1,-1-1 0,0 1 0,1 0 0,-1 0 0,1 1 0,0 0 1,-1-1-1,1 1 0,0 1 0,0-1 0,0 1 0,-6 4 0,4-1-14,0 0-1,0 1 1,0-1-1,1 1 1,0 0-1,1 0 1,-5 9-1,2 0-14,0 1 0,1 0 1,1-1-1,0 2 0,2-1 0,-4 34 0,7-41 5,-1 0 0,1 1 0,1-1 0,0 0 1,1 1-1,0-1 0,5 15 0,-4-18 4,0 0 0,0 0-1,1-1 1,0 1 0,0-1 0,1 0 0,0 0-1,0-1 1,0 1 0,0-1 0,8 5 0,0-1 68,0 0 0,1-1 0,0 0 0,0-1 0,1-1 0,0 0 0,0-1 0,1-1 1,23 4-1,10-2 351,87-2 0,-133-4-428,-1 1 1,1-1-1,-1 0 0,1-1 0,-1 1 1,1 0-1,-1-1 0,0 1 1,1-1-1,-1 0 0,0 0 1,0 0-1,1 0 0,-1 0 1,0 0-1,0-1 0,0 1 0,0-1 1,0 1-1,-1-1 0,1 0 1,0 0-1,-1 1 0,1-1 1,1-3-1,-2 4-263,-1 0 0,1 0 0,0 0 0,0 0 0,1 1 0,-1-1 0,0 0 0,0 1 1,0-1-1,0 1 0,1-1 0,-1 1 0,0-1 0,0 1 0,1 0 0,1 0 0,13-3-4879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2:5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 7059,'0'0'11587,"-2"-11"-10837,2 7-658,-5-25 95,2 23 2,2 15 236,3 79 598,0-32-784,-2 0 0,-11 79 0,2-69-1998,10-23-5991,1-30-80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39 7443,'0'0'9221,"-77"-39"-8069,82 39-912,22 0 417,13 0-305,6 0-256,4 0-96,-4 5-64,-1 2-1537,-5 3-1632,-10 2-2050,-12-2-1488</inkml:trace>
  <inkml:trace contextRef="#ctx0" brushRef="#br0" timeOffset="1">14 231 6067,'0'0'12149,"158"0"-11348,-94 0-785,0-2 128,-2 0-144,-3-3-224,-9 2-881,-7 1-2128,-8 0-1682,-11-8-2224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5907,'0'0'12854,"17"-65"-12534,-7 108 80,1 15 528,-3 12-559,0 4-49,-3 6-96,1-6-192,-1-4-64,0-5-593,1-5-2192,-6-4-1489,0-8-2961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2957 385 4162,'0'0'1638,"-26"-17"408,-1-2-1477,-144-85 1778,99 67-1714,-3 3 0,0 3 0,-2 4 0,-1 3 0,-1 3 0,-1 4-1,-1 3 1,-89-3 0,-293 13 773,383 9-1256,1 4-1,0 4 1,1 2-1,-137 48 1,65-6 174,-196 105-1,153-55 134,154-83-363,2 3 0,-61 54 0,89-73-88,1 0-1,0 1 0,1 0 0,0 0 0,0 1 0,1 0 0,1 0 0,-1 0 0,1 1 0,1-1 0,0 1 0,1 0 0,0 1 0,0-1 0,2 1 0,-1-1 0,1 1 0,1 17 1,1-11 6,1 0 0,0 0 1,2 0-1,0-1 1,1 1-1,0-1 1,1 0-1,2 0 1,-1-1-1,2 0 1,0 0-1,20 25 1,5 1 29,3-2 0,1-1 0,44 35 0,77 59 11,6-7-1,201 115 1,-302-204-41,1-4-1,2-2 1,1-4 0,1-2 0,2-3 0,0-4 0,1-2 0,92 7-1,154-14-51,-224-11 46,0-5-1,162-33 0,-134 12 3,186-72 0,-258 81 19,-1-3-1,-1-1 0,-1-3 1,74-53-1,-99 62-7,0-2 0,-1 0-1,-1-2 1,-1 0 0,-1-1 0,-1-1 0,-1-1 0,0 0 0,-2-1-1,17-42 1,-15 22 11,-2-1 0,-2-1-1,11-92 1,-10-146 67,-13 245-50,-2 0 0,-2 0 0,-11-49 0,9 66-45,0 1 0,-2-1-1,-1 1 1,0 0 0,-2 1 0,-24-37-1,14 31-10,-1 2-1,-1 0 1,-1 1-1,-1 1 1,-1 1-1,-1 2 1,0 0-1,-2 2 0,-1 2 1,-53-24-1,19 16-475,0 2 1,-2 3-1,0 3 0,-94-10 0,-30 10-3498,4 11-3322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2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79 250 1281,'0'0'10463,"-13"-16"-9527,-41-56-170,53 70-742,-1-1 1,1 1-1,0-1 0,-1 1 1,1-1-1,1 1 0,-1-1 0,0 0 1,1 1-1,-1-1 0,1 0 1,0 0-1,0 1 0,0-1 0,0 0 1,0 0-1,1 1 0,-1-1 1,1 0-1,0 1 0,0-1 0,2-4 1,0 2-21,1-1 1,0 1-1,0 0 1,0 1-1,1-1 1,9-7-1,-10 9 1,3-3-10,0 1 0,0 0 1,1 0-1,-1 1 0,1 0 0,0 1 0,0 0 0,0 0 1,1 0-1,-1 1 0,1 1 0,0-1 0,-1 1 0,1 1 1,12 0-1,-18 0 5,-1 1 0,0-1 1,1 1-1,-1 0 1,0-1-1,0 1 0,0 0 1,1 1-1,-1-1 0,0 0 1,0 0-1,0 1 1,-1-1-1,1 1 0,0 0 1,-1 0-1,1-1 0,-1 1 1,1 0-1,-1 0 0,0 0 1,0 0-1,0 1 1,0-1-1,0 0 0,0 0 1,0 3-1,3 10-16,0-1 0,-1 1 0,1 17 0,3 200 238,-7-161 1669,5-74-322,12-19-1224,0-1 0,-2-1-1,-1-1 1,15-31 0,-27 52-313,18-38 36,40-73 168,-52 102-229,0 0-1,1 1 0,1 1 1,0-1-1,0 1 1,16-12-1,-24 21-14,0 0 1,0 0-1,1 1 0,-1-1 1,1 1-1,-1-1 0,1 1 1,-1 0-1,1 0 1,0 0-1,0 0 0,-1 0 1,1 1-1,3-1 0,-5 2-2,0 0-1,-1-1 0,1 1 1,-1 0-1,1 0 1,-1 0-1,0-1 0,1 1 1,-1 0-1,0 0 1,1 0-1,-1 0 0,0 0 1,0 0-1,0 0 1,0-1-1,0 1 0,0 0 1,0 0-1,0 1 1,0 1-16,1 100-214,-2-58 381,3 0-1,8 59 1,-7-89-367,0 0 1,2 0-1,-1 0 1,2-1-1,0 1 0,1-2 1,0 1-1,1 0 1,0-2-1,18 22 0,16 7-3687,3-4-1765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45 4418,'0'0'1750,"-24"-8"368,6 2-1731,0-1-136,-1 1 0,0 1 0,0 1 1,-1 1-1,1 0 0,-40 0 0,49 4-119,1 0 0,-1 0 0,1 1 0,-1 0 0,1 1 0,0 0 0,0 0 0,-15 8 0,20-9-103,0 1 0,0-1 0,0 1 0,1 0 0,-1 1 0,1-1 0,0 0 1,0 1-1,0 0 0,0 0 0,0 0 0,1 0 0,0 0 0,0 0 0,0 1 0,0-1 0,1 1 0,0-1 0,-2 8 0,3-8-20,-1 1-1,1-1 1,-1 1-1,1-1 1,0 1-1,1-1 1,-1 0-1,1 1 0,0-1 1,0 1-1,0-1 1,1 0-1,0 0 1,-1 0-1,1 0 1,1 0-1,2 5 1,1-4 3,-1 1 1,1-1-1,-1 0 1,1-1-1,1 1 1,-1-1-1,1-1 1,-1 1-1,13 4 1,4 0 30,0-1 0,1-1 1,-1-1-1,1-1 0,0 0 0,1-2 1,-1-1-1,47-5 0,-69 4-16,1-1-1,-1 1 1,1-1 0,-1 0-1,1 0 1,-1 0-1,0 0 1,0-1 0,1 1-1,-1 0 1,0-1-1,0 0 1,0 1 0,-1-1-1,1 0 1,0 0-1,-1 0 1,1 0 0,-1 0-1,0-1 1,1 1-1,-1 0 1,0-1 0,0 1-1,-1 0 1,1-1-1,0 1 1,-1-4 0,3-9 588,-2 0 0,0 1 0,-1-27 0,-1 19 507,14 176 714,8 74-1980,-18-76-5091,-3-85-151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8404,'0'0'5394,"-27"28"-4799,-93 95 163,67-67-237,-53 47 828,97-95-1087,0 0 0,0-1 0,0-1 0,-1 1 0,-16 6 0,26-13-220,-1 1 0,1-1 0,-1 0 0,1 0 0,0 0 0,-1 1 0,1-1 0,-1 0 0,1 0 1,-1 0-1,1 0 0,0 0 0,-1 0 0,1 0 0,-1 0 0,1 0 0,-1 0 0,1 0 1,-1 0-1,1 0 0,0 0 0,-1-1 0,1 1 0,-1 0 0,1-9 1172,12-11-666,-7 15-519,0 0-1,1 0 1,0 0-1,0 0 1,0 1-1,1 0 1,-1 0-1,1 1 1,0 0 0,0 0-1,0 0 1,0 1-1,1 0 1,-1 1-1,1-1 1,-1 1-1,1 1 1,-1 0 0,13 1-1,-15-1-26,1 1-1,-1 0 1,0 0-1,-1 1 1,1-1 0,0 1-1,0 0 1,-1 1-1,1-1 1,-1 1 0,0 0-1,1 0 1,-1 0-1,3 4 1,9 9 10,27 35-1,-28-31-15,21 26-401,45 78 0,-15-2-5460,-57-103 2745,19 28 0,22 12-5186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0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5859,'0'0'10004,"75"5"-9251,-32-3-737,5 3-16,6 0-369,4 0-2048,1-3-2481,0-2-3650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53 4706,'0'0'13254,"-61"-53"-12758,69 53-416,29 0 337,11 0-369,3 0-16,-6 0 0,-2 0-32,-5 0-64,-6 0-1937,-6 0-1969,-7 12-1441,-13 8-1520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2081,'0'0'13190,"105"7"-12102,-33-2-799,-3 0-289,-7 0 0,-3-1-2049,-9 1-2385,-1-5-1601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11 6979,'0'0'7793,"-30"-3"-7374,9 0-331,3 1-31,-1 0 1,1 1-1,-20 1 0,30 1 7,-1 0-1,0 1 0,0 0 0,1 0 0,-1 0 0,1 1 0,0 1 1,0-1-1,0 1 0,0 1 0,-7 5 0,5-2 14,0 0-1,1 0 1,0 0 0,1 1-1,0 1 1,0-1 0,1 2-1,0-1 1,1 0 0,0 1-1,1 0 1,0 1-1,1-1 1,0 1 0,1 0-1,0 0 1,1 0 0,0 0-1,1 0 1,0 1 0,2 19-1,0-24-60,-1 0 0,2-1-1,-1 1 1,1-1 0,0 0 0,0 1 0,1-1-1,0 0 1,1 0 0,7 12 0,-4-9-1,1-1 0,0 0 0,0-1 0,0 1 1,1-2-1,15 11 0,-2-4 23,1-1 0,1-1 0,0-2-1,0 0 1,47 12 0,-46-17 133,0 0 0,1-2 0,-1 0 1,0-2-1,1-1 0,32-4 0,-54 3-106,0 0 1,0 0-1,-1-1 0,1 1 0,0-1 1,-1 0-1,1 0 0,-1 0 0,1-1 1,-1 1-1,0-1 0,0 0 0,0 1 1,-1-2-1,1 1 0,-1 0 1,0 0-1,1-1 0,-1 1 0,-1-1 1,1 1-1,0-1 0,-1 0 0,0 0 1,0 0-1,0 0 0,0-5 1,-1 7-420,0-3-384,-7 4-2532,-21 1-2883,-6 0-3296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3282,'0'0'10316,"25"-3"-9235,4 0-624,47 0 1,-74 3-429,1 0-1,-1 1 1,0-1 0,1 1-1,-1-1 1,1 1 0,-1 0 0,0-1-1,0 1 1,1 1 0,-1-1-1,0 0 1,0 0 0,0 1-1,0-1 1,0 1 0,0 0 0,2 3-1,-2-1-4,0-1 0,0 1 1,0 0-1,-1 0 0,0 0 0,1-1 0,0 8 0,-1-5-5,2 8 99,-1 1-1,-1-1 1,0 0-1,0 1 0,-2-1 1,0 1-1,0-1 1,-1 0-1,-1 0 0,-1 0 1,0 0-1,0 0 1,-1-1-1,-14 25 0,14-28 173,-1 0 0,-1-1-1,1 1 1,-1-1 0,-1-1-1,-12 12 1599,24-20-1202,320-26 1351,-161 8-5355,-151 16-620,-4-1-1771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1185,'0'0'12541,"2"27"-11431,-1-7-891,20 166 1376,-14-133-658,-3 0-1,-2 56 1,-2-107-615,0-13 994,0-3-911,0-2-313,-1 0 1,2 0-1,0 1 1,1-1-1,1 1 1,0-1-1,1 1 1,6-16 0,-5 20-98,1-1 1,0 2-1,0-1 1,1 1-1,1 0 1,-1 0 0,2 1-1,-1 0 1,15-11-1,-14 14-7,-1 0 0,1 1-1,1 0 1,-1 0 0,1 1-1,0 0 1,0 1 0,0 0-1,0 1 1,0 0 0,19-1-1,83 3-13,-108 1 21,1-1 0,-1 1-1,0 0 1,1 0 0,-1 0 0,0 0 0,0 1 0,0 0 0,0 0-1,0 0 1,0 0 0,0 0 0,-1 1 0,1 0 0,3 4 0,-2-2-6,-1 0 1,0 1 0,-1-1 0,1 1 0,-1 0 0,0 0-1,-1 0 1,1 1 0,1 7 0,1 12-21,-1 0-1,-1 0 1,-1 0 0,-2 30 0,0-40 24,0-2-165,-2 1 0,1-1 1,-2 0-1,0 0 0,-5 16 0,-30 65-5408,32-81 4174,-11 22-4055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67 7668,'0'0'4209,"-26"-12"-2266,-86-34-948,108 44-955,-1 1 1,0-1 0,0 1 0,0 0-1,0 0 1,0 1 0,0 0-1,0 0 1,0 0 0,0 0-1,0 1 1,-6 1 0,8-1-17,-1 0 0,1 1 0,0-1 0,0 1 0,0-1 0,0 1 0,0 0 0,1 0 0,-1 1 0,1-1 0,-1 1 0,1-1 0,-4 6 0,2-1 25,0 1-1,1-1 1,-1 1 0,2 0 0,-1 0 0,1 0 0,0 0 0,1 1-1,0-1 1,0 0 0,1 10 0,0-14-25,0-1 1,0 1-1,1 0 0,-1-1 1,1 1-1,0 0 0,0-1 1,1 1-1,-1-1 0,1 1 1,-1-1-1,1 0 0,0 0 1,0 0-1,4 4 0,-2-3-5,0 0 0,0-1-1,1 1 1,-1-1 0,1 0-1,0 0 1,0 0-1,0-1 1,7 3 0,3-1 97,1 0 0,-1-1 0,0-1 0,1 0-1,0-1 1,24-1 0,-38-1-35,0 1 0,0-1 0,0 1 0,0-1 0,0 0 0,0 1 0,0-1 0,0 0 0,0 0 0,0 0 0,0-1 0,0 1 0,-1 0 0,1-1 0,0 1 0,-1-1 0,1 0 0,-1 0 0,0 1 0,0-1 0,1 0 0,-1 0 0,1-2 0,0-2 223,0 1 0,0 0 0,-1-1 0,1 0 0,-1 1 0,0-1 0,0-11 0,0 17-246,0 0 1,0 0-1,1-1 1,-1 1-1,0 0 1,0 1 0,0-1-1,0 0 1,1 0-1,-1 0 1,0 1-1,0-1 1,0 0-1,0 1 1,0-1-1,0 1 1,2 1 0,3 4-64,0 0 1,0 1 0,-1-1 0,0 1 0,0 1 0,-1-1 0,5 10-1,0 3 6,11 38 0,-13-30-257,-1 0 1,-1-1 0,0 44 0,-4-33-1651,-2 0 0,-7 42-1,-19 32-5680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91 5811,'0'0'9860,"-22"-17"-9324,2 1-429,-1 1 0,-34-20 0,52 34-90,0 0 1,1 0-1,-1 0 1,0 0-1,0 0 1,0 1-1,0-1 1,0 1-1,0 0 1,0 0-1,0 0 1,0 0-1,0 0 1,-1 1-1,2-1 1,-1 1-1,0 0 1,0 0-1,0 0 1,-4 2-1,1 1 12,1 0 0,-1 0 0,1 1 0,-1 0 0,-8 10 0,10-10-24,-3 4 10,0-1 0,1 1 0,0 0-1,0 1 1,1-1 0,1 1-1,0 0 1,0 0 0,-4 20 0,6-24-12,1-1 1,0 1 0,1 0 0,-1 0 0,1 0 0,0 0 0,1-1-1,-1 1 1,1 0 0,1 0 0,-1-1 0,1 1 0,0 0 0,0-1-1,0 0 1,1 1 0,0-1 0,0 0 0,6 8 0,0-4 17,1-1 1,0 0 0,0 0-1,0-1 1,1 0 0,0-1 0,0 0-1,1-1 1,0 0 0,0-1-1,0-1 1,17 4 0,9-1 165,1-1 0,67-2 0,-101-2-142,1-1 0,0 0 1,-1-1-1,1 0 0,-1 0 1,10-2-1,-12 1-25,0 0-1,1 0 0,-1 0 1,0 0-1,0-1 1,0 1-1,-1-1 0,1 0 1,0 0-1,1-3 1,-2 5-198,-1 0 1,0-1 0,0 1 0,1 0 0,-1 1-1,0-1 1,1 0 0,-1 0 0,1 1 0,-1-1-1,1 1 1,-1-1 0,1 1 0,2-1 0,1 0-543,22-6-4090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 8948,'0'0'8479,"20"-2"-8306,-2 0-146,0 1-1,30 2 1,-47-1-23,1 0 1,-1 0-1,0 1 0,1-1 0,-1 0 1,0 1-1,0-1 0,1 1 0,-1 0 1,0-1-1,0 1 0,0 0 0,0 0 1,0 0-1,0 0 0,0 0 1,0 0-1,0 0 0,0 0 0,0 0 1,0 0-1,-1 0 0,1 0 0,0 3 1,0-1 2,0 1 0,-1 0 0,1 0 0,-1-1 1,0 1-1,0 6 0,-1-1-9,1 6 4,1-10 11,0 1-1,-1-1 0,0 0 1,-1 1-1,1-1 0,-1 0 1,0 0-1,0 1 0,0-1 1,-1 0-1,0 0 1,0 0-1,0-1 0,-1 1 1,-3 6-1,0-5 65,0-1 0,0 1 0,-1-1 0,1 0 0,-1 0 0,0-1 1,0 0-1,-1 0 0,1 0 0,-13 3 0,7-3 530,0-1 1,-1 0-1,1-1 1,0 0-1,-16-1 1,50-1-599,29 1-102,1-3 0,58-9 0,-70 4-866,80-18-7339,-76 11 788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7267,'0'0'12422,"30"-21"-12150,18 21-272,2 0 0,-1 0-32,-4 2-1136,-13 8-1874,-16-1-2272,-16 3-2242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2145,'0'0'16023,"145"0"-15799,-89 0-224,-3 0 0,1 0-96,-4 4-2529,-1-1-2241,-4-3-2289</inkml:trace>
  <inkml:trace contextRef="#ctx0" brushRef="#br0" timeOffset="1">759 82 6787,'0'0'11950,"5"-16"-11035,14-46-534,-19 62-379,0 0-1,0-1 1,0 1-1,0 0 1,0 0-1,0 0 0,0 0 1,0 0-1,0 0 1,0-1-1,1 1 1,-1 0-1,0 0 1,0 0-1,0 0 1,0 0-1,0 0 1,0 0-1,0 0 1,0 0-1,0-1 1,1 1-1,-1 0 1,0 0-1,0 0 0,0 0 1,0 0-1,0 0 1,0 0-1,0 0 1,1 0-1,-1 0 1,0 0-1,0 0 1,0 0-1,0 0 1,0 0-1,1 0 1,-1 0-1,0 0 1,0 0-1,0 0 0,0 0 1,0 0-1,0 0 1,0 0-1,1 0 1,-1 0-1,0 0 1,0 1-1,0-1 1,0 0-1,0 0 1,0 0-1,0 0 1,0 0-1,1 0 1,-1 0-1,0 0 1,0 1-1,0-1 0,0 0 1,0 0-1,0 0 1,0 0-1,0 0 1,0 0-1,0 1 1,5 16 89,0 27 191,0 39 190,-8 122 0,-10-110-2453,-3-37-4233,3-32 128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12 186 6723,'0'0'10853,"0"-15"-10469,0 42-240,0 11-32,-6 10 401,1 3-417,5-3-80,0 0 80,0-5-96,0-4-240,16-5-1489,-3-10-2033,1-8-1969</inkml:trace>
  <inkml:trace contextRef="#ctx0" brushRef="#br0" timeOffset="1">41 349 7283,'0'0'5027,"-8"-142"-2450,8 97-864,21-1-785,6 3-592,3 6-96,-1 13-240,3 12-32,3 12-80,2 0-400,1 17-1329,-9 14-352,-10 8-1617,-17-3-464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0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3096 392 5282,'0'0'4224,"-31"-24"-2370,-103-80-552,115 90-1101,0 0 1,-1 2-1,-1 0 0,0 2 1,-22-9-1,17 9-54,-61-23 216,-1 3 1,-2 4-1,-109-17 0,63 24 122,-210-2 0,37 23 42,216 3-317,-119 23 0,55 7 114,2 6 1,-172 71-1,264-87-125,1 4 0,-72 44-1,92-46-100,2 1-1,2 2 0,-67 66 0,97-87-92,0 0 0,0 1 0,1 0-1,0 1 1,0-1 0,2 1 0,-1 1 0,1-1 0,1 1 0,-5 18 0,7-20 3,1-1 1,0 1 0,0 0-1,1 0 1,0-1 0,1 1-1,0 0 1,1-1 0,0 1 0,0-1-1,1 1 1,0-1 0,0 0-1,7 12 1,2-1 25,1-1-1,0 0 1,30 31 0,59 49 214,-72-70-148,338 291 292,-312-278-380,1-2-1,3-3 1,1-2 0,129 52 0,-111-62 0,0-3 0,2-4 0,158 15 0,250-18 134,-110-24-65,-259-1-46,136-27-1,-42-18 72,-176 42-102,-1-2 0,-1-1 0,52-32 1,-50 23 19,-1-2 1,-1-1 0,-2-3-1,-1 0 1,43-52 0,-53 53 36,-1 0 1,-1-2-1,-2 0 1,-1-1-1,-1-1 1,-2 0-1,10-39 1,-18 46 91,-1 0 1,-2 0-1,-1-1 0,-1 0 1,-2-35-1,0 49-100,-2-1 0,0 1 0,0 0 0,-1 0 0,-1 0 0,0 0-1,-1 0 1,-1 1 0,-9-17 0,0 6-16,-1 0 1,-2 0-1,-34-35 0,14 21-98,-2 1 0,-1 2 0,-2 2 0,-2 1 0,0 3 0,-83-40 1,76 46-1018,-1 3 0,-1 2 0,-88-18 0,-42 5-4466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1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22 2865,'0'0'1169,"-25"2"306,-82 7 646,74-6-1160,13-1 552,0 0-1,1 1 1,-25 7-1,44-10-1461,0 0 0,0 0-1,0 0 1,0 1-1,0-1 1,0 0 0,0 0-1,0 0 1,0 0-1,1 0 1,-1 0-1,0 1 1,0-1 0,0 0-1,0 0 1,0 0-1,0 0 1,0 0 0,0 0-1,0 1 1,0-1-1,0 0 1,0 0 0,0 0-1,0 0 1,0 0-1,0 0 1,0 1 0,0-1-1,0 0 1,0 0-1,-1 0 1,1 0-1,0 0 1,0 0 0,0 1-1,0-1 1,0 0-1,0 0 1,0 0 0,0 0-1,0 0 1,-1 0-1,1 0 1,0 0 0,17 2 1,37-1 129,3 0-321,1-2 0,-1-3 0,80-14 0,-25-9-5043,-68 15 783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7684,'0'0'7443,"2"-4"-6773,-1 3-627,0-1 0,0 0 0,0 1 0,0-1 1,1 1-1,-1-1 0,1 1 0,-1 0 0,1-1 1,-1 1-1,1 0 0,0 0 0,0 0 0,-1 1 1,1-1-1,0 0 0,0 1 0,0-1 0,2 0 0,48-7 105,-27 4-100,59-8-21,-53 10-5310,-111 2 4629,80 1 810,0 0-1,-1 0 1,1 0-1,0 0 1,-1 0-1,1-1 1,-1 1-1,0 0 0,1 0 1,-1 0-1,0-1 1,1 1-1,-1 0 1,-1 1-1,-3 2 136,-4 7-82,1-1 1,1 2 0,0-1-1,0 1 1,1-1-1,1 2 1,0-1 0,0 1-1,2-1 1,-5 24-1,3 6-35,2 0 0,2 46 0,1-63-275,0-20-829,1 1-1,0-1 0,0 1 0,0-1 0,0 0 1,1 0-1,3 8 0,-2-6-1064,3 8-3835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1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6371,'0'0'5341,"24"4"-4509,77 19-93,-96-21-705,0 0 0,0 0-1,-1 0 1,0 1 0,1-1 0,-1 1-1,0 0 1,0 0 0,0 1-1,-1-1 1,1 1 0,-1 0-1,0 0 1,0 0 0,0 1-1,0-1 1,-1 0 0,0 1-1,0 0 1,0 0 0,-1-1-1,1 1 1,0 8 0,0-5 98,-1 1 0,0-1 0,0 0 0,-1 13 0,0-10 456,-1-11-543,1 0-1,0 0 1,0 0-1,-1 0 1,1 0-1,0 0 1,-1 1-1,1-1 1,0 0-1,0 0 1,-1 0-1,1 0 1,0 0-1,-1 0 1,1 0-1,0 0 1,-1 0-1,1 0 1,0-1-1,0 1 0,-1 0 1,1 0-1,0 0 1,-1 0-1,1 0 1,0 0-1,0-1 1,-1 1-1,1 0 1,0 0-1,0 0 1,0-1-1,-1 1 1,-10-8 275,9 2-242,0 0 0,0 0 1,1 0-1,-1 0 0,1 0 0,1 0 0,-1-1 0,1 1 0,0 0 0,1 0 0,-1 0 1,1-1-1,0 1 0,1 0 0,-1 0 0,1 0 0,5-9 0,-2 9-69,1 0 0,0 0 0,0 0 0,0 1 0,1 0 0,0 0 0,0 0 0,0 1 0,0 0 0,15-5 0,-7 3-9,0 1 1,0 1-1,0 0 1,31-2 0,74 5 1008,-4 1-26,-116 21-1049,0 166 76,0-185-8,0-1-1,0 0 1,1 0-1,-1 1 1,0-1-1,0 0 0,1 0 1,-1 1-1,1-1 1,-1 0-1,1 0 0,-1 0 1,1 0-1,0 0 1,-1 0-1,1 0 1,0 0-1,0 0 0,0 0 1,0 0-1,0 0 1,1 0-1,0 0 8,1 1 0,-1-1 1,1 0-1,-1 0 0,1-1 0,-1 1 0,1-1 0,0 1 0,0-1 1,2 0-1,2 0 16,0 0 0,-1 0 0,1-1 1,0 0-1,-1-1 0,1 0 0,-1 0 0,8-3 1,-8 1-7,1 1 1,-2-1 0,1-1-1,0 1 1,-1-1 0,0 0-1,0 0 1,0 0-1,-1-1 1,0 0 0,0 0-1,0 0 1,5-13 0,-4 8 41,-1-1 1,-1 0 0,0 0-1,0 0 1,-2 0 0,1 0-1,-1-17 1,-1 29 178,8 26-843,0 11-544,-2 0-4474,-1-17-334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1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5763,'0'0'5314,"22"-1"-4535,72-4-216,-89 5-454,0 0-1,1 0 1,-1-1-1,0 0 1,0 0-1,0 0 1,-1-1-1,1 0 1,0 1-1,0-2 1,-1 1-1,1-1 1,-1 1-1,0-1 1,0 0-1,0-1 1,0 1-1,-1-1 1,1 1 0,-1-1-1,6-8 1,-7 6 75,1-1 1,-1 1 0,0 0-1,0-1 1,-1 1 0,0-1-1,0 1 1,-1-1 0,0 1-1,0-1 1,0 0 0,-1 1-1,-2-13 1,3 18-157,-1 0 1,1 0-1,0 1 1,-1-1-1,1 0 0,-1 0 1,1 0-1,-1 0 1,0 0-1,1 1 0,-1-1 1,0 0-1,1 1 1,-1-1-1,0 0 0,0 1 1,0-1-1,0 1 1,1-1-1,-1 1 0,-1-1 1,-28-4 239,24 5-263,-1 0 1,0 0 0,1 1 0,-1 0 0,0 0 0,-9 4 0,9-1-10,0-1 0,1 1 0,0 1 0,0-1 0,0 1 0,0 0-1,1 0 1,0 1 0,0 0 0,0 0 0,0 0 0,-6 13 0,6-10-2,1 1-1,0-1 1,0 1-1,1 0 1,1-1-1,-1 2 1,1-1-1,1 0 1,0 12-1,1-17-89,1 1 0,-1-1-1,1 0 1,1 0 0,-1 1-1,1-1 1,0 0 0,0 0 0,0 0-1,1-1 1,0 1 0,0 0-1,0-1 1,0 0 0,1 0-1,-1 0 1,1 0 0,0 0-1,1-1 1,-1 0 0,0 0 0,1 0-1,9 4 1,1 0-985,0 0 0,1-2 1,0 1-1,0-2 0,1 0 1,24 2-1,10-4-4850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70 896,'0'0'11782,"24"-31"-10678,22 19-880,18 0-192,13 4 48,9 4-80,-6 1 0,-13 3 0,-11 0-1360,-21 0-2178,-19 0-1952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 3810,'0'0'9145,"-14"-1"-7843,-43-2-8,43 2 646,25 1-1356,183 0-1343,-129 0-2356,-1 0-3477,-35 0-41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6851,'0'0'8628,"56"0"-8612,0 0 16,8 0-32,9 0-1521,4-10-2304,9-14-3955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177 114 3265,'0'0'20639,"0"0"-20583,-2-1-75,0 0-1,0 1 0,0 0 0,0 0 0,0-1 1,0 1-1,0 0 0,0 0 0,0 1 0,0-1 1,-3 1-1,0 2 21,1-1 0,0 1-1,0 0 1,-1 0 0,2 0 0,-1 1 0,0 0 0,1-1-1,-1 1 1,1 0 0,-5 9 0,-3 8 3,-12 27 0,15-32-6,-2 4-2,2 1-1,0 1 1,0-1-1,2 1 1,1 0 0,1 0-1,1 1 1,0-1 0,2 1-1,2 32 1,0-49 1,0-1 0,1 1 0,0-1 0,0 1 0,0-1 0,0 0 0,1 0-1,0 0 1,0 0 0,1 0 0,-1-1 0,1 1 0,0-1 0,0 0 0,5 4 0,8 5-13,0-1 1,33 19-1,-31-21 11,0-1 0,0-1 0,1-1 0,0 0 0,1-2 0,-1 0 0,1-1 0,0-1 0,0-1 1,0-1-1,1-1 0,35-5 0,-48 3 0,0 0 1,0-1-1,0-1 0,0 0 1,-1 0-1,1 0 0,-1-1 1,0 0-1,0-1 0,-1 0 1,0 0-1,0-1 1,7-7-1,-1-2 28,0 1 0,-2-1 1,0-1-1,0 0 0,9-23 0,-13 23-2,0 0-1,-1 0 0,-1-1 0,-1 0 1,0 0-1,-1 0 0,-1 0 0,-1-1 1,-1 1-1,0 0 0,-4-22 0,3 34-11,-1 0 1,1 1-1,-1 0 0,-1-1 0,1 1 0,-1 0 0,0 0 0,0 0 0,-1 1 1,1-1-1,-1 1 0,0 0 0,-8-7 0,-4-1 49,0 0-1,-30-14 1,36 20-36,-182-88 158,160 81-213,0 2 0,0 1-1,-1 1 1,-42-5-1,-1 12-158,73 2 99,1 0-1,0 0 1,0 1-1,-1-1 1,1 1-1,0-1 1,0 1-1,0 0 1,0 0-1,0 0 1,0 0-1,0 0 1,0 1-1,0-1 0,0 0 1,1 1-1,-1-1 1,1 1-1,-1 0 1,1 0-1,-1-1 1,1 1-1,0 0 1,0 0-1,0 0 1,-1 2-1,-1 4-985,1 0 0,-1 0 0,2 1 0,-1-1 0,0 15 1,1 11-6329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6 3906,'0'0'8908,"-7"-2"-8348,6 1-547,-1 0 1,1 1-1,-1 0 1,1-1-1,-1 1 0,1 0 1,-1-1-1,1 1 1,-1 0-1,1 0 0,-1 0 1,1 1-1,-1-1 0,1 0 1,-1 1-1,1-1 1,-1 0-1,-2 2 0,2 0 18,-1-1 0,1 1-1,-1 0 1,1 0 0,0 0-1,0 1 1,0-1 0,0 0-1,-2 4 1,-5 10 147,1-1 0,1 1 0,-5 18 0,6-19-32,-6 22 109,2-1-1,1 1 0,2 1 0,2-1 0,1 1 0,2 0 0,4 58 0,-1-83-252,1 0 0,0 0 0,1-1 0,0 1 0,1-1 0,0 1 0,1-1 0,1-1 0,0 1 0,0-1 0,1 0 0,1 0 0,0-1 0,16 17 0,-12-16-496,0-1-1,0 0 1,1 0-1,0-1 1,1-1-1,0 0 1,0-1-1,0 0 1,1-2-1,0 1 1,27 4-1,22-2-4216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7267,'0'0'9237,"35"20"-8645,-3-11-336,8-1-256,13-6-160,3-2-2625,3 0-3218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8116,'0'0'7899,"0"11"-7816,2 40-141,-1 58 314,-2-92-152,0 1 0,-1-1 0,-1 0 0,-6 19 0,8-31-35,0-1-20,0-1-1,0 0 0,0 1 1,0-1-1,0 0 1,-1 0-1,1 0 0,-1 0 1,0 0-1,0 0 0,0-1 1,0 1-1,-1 0 0,-3 3 1,5-6-6,1-1 0,0 1 0,0 0 0,-1 0 0,1 0-1,0 0 1,0 0 0,0-1 0,-1 1 0,1 0 0,0 0 0,0 0 0,0-1 0,0 1 0,0 0 0,-1 0 0,1 0 0,0-1 0,0 1 0,0 0 0,0 0 0,0-1 0,0 1 0,0 0 0,0 0 0,0-1 0,0 1 0,0 0 0,0-1 0,0 1-1,0 0 1,0 0 0,0-1 0,0 1 0,0 0 0,0 0 0,0-1 0,1 1 0,-1 0 0,0-4 216,-1-4-191,1 0 1,0 0 0,1 0 0,0 0 0,0 0-1,0 1 1,1-1 0,0 0 0,1 1 0,0-1-1,0 1 1,1 0 0,4-7 0,5-8-26,2 1-1,29-31 1,-38 46-38,0 0 1,0 1-1,0-1 0,0 2 0,1-1 0,0 1 0,0 0 0,0 0 0,1 1 0,-1 0 0,1 0 0,13-3 1,-19 6-9,-1 0 0,1-1 0,0 1 0,-1 0 0,1 0 0,0 0 0,-1 0 0,1 0 1,0 0-1,-1 0 0,1 0 0,0 1 0,-1-1 0,1 1 0,-1-1 0,1 1 0,-1 0 1,1-1-1,-1 1 0,1 0 0,-1 0 0,0 0 0,0 0 0,2 2 0,-1 1-10,0-1-1,0 1 0,-1 0 0,1 0 0,-1 0 0,0 0 1,1 9-1,0-3 2,2 21 10,1 51 1,-5-59-487,1-1 0,1 1 1,1-1-1,1 1 0,9 26 0,-12-47 96,0 1-1,0-1 1,0 1-1,0-1 1,1 1-1,-1-1 0,1 0 1,0 1-1,-1-1 1,1 0-1,0 0 1,0-1-1,3 3 1,11 4-4851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0 7523,'0'0'6502,"-26"25"-5987,26-25-515,-109 108 659,104-103-618,1 0 0,-1 0-1,1 1 1,0 0 0,0 0 0,1 0 0,0 0-1,0 1 1,0-1 0,1 1 0,0 0 0,0 0 0,1-1-1,-1 1 1,2 0 0,-1 0 0,1 9 0,0-2 54,-1-1-16,0 4-2,0 0 1,2 0-1,2 21 1,-2-34-67,0 1 0,0-1 0,0 1 0,1-1 0,0 1 0,0-1 0,0 0 0,0 0 0,0 0 0,1 0 0,0 0 0,0-1 0,0 1 0,0-1 0,1 0 0,4 4 0,-1-3 10,0 0 1,0 0-1,1 0 1,-1-1-1,1 0 1,0-1 0,0 0-1,0 0 1,0-1-1,0 0 1,0 0-1,0-1 1,0 0-1,0 0 1,9-2-1,-14 2-1,0-1-1,0 1 1,0-1 0,0 0-1,0 0 1,0 0-1,-1 0 1,1-1 0,0 1-1,-1-1 1,1 1 0,-1-1-1,0 0 1,0 0 0,1 0-1,-1 0 1,0 0-1,-1-1 1,1 1 0,0-1-1,-1 1 1,1-1 0,-1 0-1,2-4 1,-1 0 141,1-1 0,-1 0 0,-1 0 0,1 0 0,-1 0 0,-1 0 0,0 0 0,0-8 0,-1 13-145,1 1 0,-1-1-1,0 1 1,0-1 0,0 1 0,0 0 0,-1-1 0,1 1 0,-1 0 0,1 0 0,-1 0 0,0 0 0,0 0 0,0 1-1,0-1 1,0 0 0,0 1 0,0-1 0,0 1 0,-1 0 0,1 0 0,0 0 0,-1 0 0,1 0 0,-3 0 0,-7-3-8,0 1 1,-1 1-1,-23-3 1,-31 3-674,24 2-2605,26 0 741,0 0-3285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9380,'0'0'6883,"201"5"-6226,-116 43-353,3 17 800,-7 14-191,-20 10-241,-18 5 209,-22 7-657,-21-2 0,0-3-208,-32-10 128,-24-6-288,-16-6-304,-14-6-2402,6-10-3393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5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14 347 2481,'0'0'7598,"-2"-16"-6424,-1-3-861,-1-3 121,2-1 0,0-30-1,1 40-200,2 1 1,-1 0-1,2 0 0,0 0 1,0-1-1,7-17 0,-7 24-214,1 0 0,0 1 0,0-1-1,1 1 1,-1 0 0,1 0 0,0 0 0,1 0 0,-1 1-1,1 0 1,0 0 0,0 0 0,0 1 0,0-1 0,7-2-1,1 0-12,1 1 0,0 0-1,0 1 1,0 0-1,1 1 1,-1 0 0,1 2-1,0 0 1,26 1-1,-38 0-11,0 0 0,0 1 0,0-1 0,0 1 0,0 0 0,0 0 0,0 0 0,0 0 0,-1 0 0,1 1 0,0-1 0,-1 1 0,1 0 0,-1 0 0,3 2 0,-1 0 6,0 0 0,-1 1 0,1 0 0,-1-1 0,0 1-1,0 0 1,3 9 0,0 4-9,-1 1 0,0-1 0,4 36 0,-4 11 148,-2 73 1,-3-106 251,0-54 2000,-1 11-2275,1 1 0,0 0 0,0 0 0,1 0 0,0 0 0,1 0 0,0 0 0,1 1 0,0-1 0,1 1 0,4-11 0,10-10-88,1 0 0,2 1 0,1 1 0,1 1 0,35-32 0,-57 57-29,1 1 0,0-1 0,1 0-1,-1 1 1,0-1 0,0 1 0,1-1 0,-1 1 0,0 0 0,1 0 0,-1 0 0,1 0 0,0 1 0,-1-1-1,1 1 1,0 0 0,-1-1 0,1 1 0,0 0 0,-1 0 0,1 1 0,3 0 0,-3 0-4,0 0 0,0 1 0,-1-1 0,1 1 0,0 0 0,-1 0 0,1 0 0,-1 0 0,1 0 0,-1 1 0,0-1 0,0 0 0,0 1 0,0 0 0,-1 0 0,1-1 0,1 5 0,4 10-35,-1 0 0,0 0 0,-1 1 0,3 24 0,4 75 668,-3-18-2501,-6-78-384,1 0-1,11 33 1,-4-28-3730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36 6883,'0'0'7481,"23"-8"-7300,-3 0-170,2 1 0,29-5-1,-49 12-10,0-1 1,0 1-1,0 0 0,0 0 0,0 0 0,0 1 0,0-1 0,0 0 1,0 1-1,-1-1 0,1 1 0,0 0 0,0-1 0,0 1 0,-1 0 1,1 0-1,0 0 0,-1 0 0,1 1 0,-1-1 0,1 0 0,-1 1 0,0-1 1,0 1-1,1-1 0,-1 1 0,0 0 0,0-1 0,0 1 0,-1 0 1,1 0-1,0 2 0,1 4 2,0 0 0,0 0 1,-1 1-1,-1-1 0,0 13 1,0-16 2,1 0 2,-1 1 0,-1-1 0,1 0 0,-1 1 0,1-1-1,-2 0 1,1 1 0,0-1 0,-1 0 0,0 0-1,0 0 1,-1 0 0,0-1 0,1 1 0,-1 0 0,-1-1-1,1 0 1,-1 0 0,1 0 0,-1 0 0,0-1 0,-1 1-1,1-1 1,-8 4 0,-3 1 189,-1-1 0,0 0 0,0-1-1,-1-1 1,0 0 0,0-2 0,0 1 0,0-2 0,-26 0-1,234-7-53,-182 6-140,-1-1 1,0 1-1,1 1 0,-1 0 1,0 0-1,0 0 1,0 1-1,0 0 0,0 1 1,-1 0-1,1 0 1,-1 0-1,0 1 0,-1 0 1,1 0-1,-1 1 1,0 0-1,0 0 0,7 11 1,-11-15-2,-1 0 1,1 0 0,-1 1-1,0-1 1,0 0 0,0 1 0,0-1-1,-1 1 1,1-1 0,0 1-1,-1 4 1,0-6 21,0 1 1,0-1-1,0 0 1,0 0-1,0 0 0,-1 0 1,1 0-1,0 1 1,-1-1-1,1 0 0,-1 0 1,1 0-1,-1 0 1,1 0-1,-1 0 0,0 0 1,0-1-1,1 1 1,-1 0-1,0 0 0,0 0 1,0-1-1,0 1 1,0-1-1,0 1 1,0 0-1,0-1 0,-2 1 1,-14 4 233,-1-1 1,0-1-1,-26 2 0,21-3-342,-41 9 0,62-10-128,-1-1 0,1 1 0,0 0 1,0-1-1,-1 1 0,1 0 0,0 0 0,0 0 1,0 1-1,0-1 0,0 0 0,0 1 0,0-1 1,1 1-1,-1 0 0,0 0 0,1-1 0,-1 1 1,1 0-1,-1 3 0,-3 20-5248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9716,'0'0'10597,"34"-75"-10597,-31 75-48,8 0-2209,5 3-1777,0 11-1616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4930,'0'0'8028,"5"-5"-7070,-1 1-832,12-10 338,-8 16-123,-1 12 166,39 227 1417,-42-216-1834,-1 0 19,0 45 1,-3-70 12,-1-7 129,0 1-1,1-1 0,0 0 0,0 1 0,1-9 1,0-8-157,0 10-84,0 0 0,0 1 0,2-1 0,-1 1 0,2-1 0,0 1 0,0 0 0,1 0 0,12-20 0,-8 17-4,0 0 0,2 1 1,0 0-1,0 1 0,1 1 1,24-20-1,-31 28-10,-1 1 0,1 0 0,0 0 1,0 0-1,0 0 0,0 1 0,0 0 0,0 0 0,0 1 1,1-1-1,-1 1 0,1 0 0,-1 1 0,1-1 0,9 2 1,-13-1-2,1 1 1,-1 0 0,0 0-1,1 0 1,-1 0 0,0 0 0,0 0-1,0 1 1,0-1 0,0 1-1,0-1 1,0 1 0,-1 0 0,1 0-1,0 0 1,-1 0 0,0 0 0,1 0-1,-1 0 1,0 1 0,1 1-1,4 10-28,-1 0 0,5 17 0,-9-27 32,6 21-237,-2 1 0,-1 0 0,1 32 0,-3 83-2388,-3-85 1100,1-24-4095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3378,'0'0'6218,"29"-9"-5713,-29 9-505,118-30 523,-115 29-508,-1 1 1,1-1 0,-1 1 0,0 0 0,1 0 0,-1-1 0,1 2 0,-1-1 0,0 0 0,1 0-1,-1 1 1,1-1 0,-1 1 0,0 0 0,1 0 0,-1 0 0,0 0 0,0 0 0,0 0-1,0 0 1,0 1 0,0-1 0,0 1 0,0 0 0,-1-1 0,1 1 0,-1 0 0,1 0 0,-1 0-1,1 0 1,-1 0 0,0 0 0,1 3 0,2 2-23,-1 1 14,1 0 0,-1 0 1,-1 0-1,0 0 0,0 1 0,0-1 0,-1 0 1,0 10-1,0-13 0,-1 0 1,0-1 0,0 1-1,0 0 1,-1 0 0,1-1-1,-1 1 1,-1-1-1,1 1 1,0-1 0,-1 1-1,0-1 1,0 0 0,-1 0-1,-4 7 1,0-5 36,1-1 1,-1 0-1,-1-1 1,1 1-1,-1-1 1,0-1-1,-13 5 1,-8 4 570,28-12-143,3 0 168,56-3 378,-34 2-897,44 1 0,-62 1-120,-1 1 0,1-1 0,-1 1 1,0 0-1,1 1 0,-1-1 0,0 1 1,0 0-1,-1 0 0,1 1 0,4 4 1,7 6-14,22 26 1,-35-35 21,0-1 0,0 0 0,0 1 0,0 0 0,-1 0 0,0 0 0,0 0 0,0 0 0,-1 0 1,1 0-1,-1 0 0,-1 1 0,1-1 0,-1 0 0,0 1 0,0-1 0,-1 11 0,0-14 34,0 0-1,1-1 1,-1 1 0,0 0-1,0 0 1,0-1 0,0 1-1,0-1 1,0 1-1,0-1 1,-1 1 0,1-1-1,-1 0 1,1 1 0,-1-1-1,1 0 1,-1 0-1,0 0 1,1 0 0,-4 0-1,-40 13 968,37-12-894,-16 3-212,-46 2 1,61-6-286,8-1 269,-12 2-1871,8 3-2578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2177,'3'3'16173,"183"-14"-15677,2 0-4119,-187 11 3434,0 0 1,0 0-1,0 0 0,0 0 1,0 0-1,0 0 0,0 0 1,0 0-1,0 0 0,0 1 0,-1-1 1,1 0-1,0 1 0,0-1 1,0 0-1,0 1 0,1 0 1,-1 1-244,-1-1 0,1 1 0,-1-1 0,1 1 0,-1 0 0,0-1 0,0 1 0,0-1 0,0 1 0,0 2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7187,'0'0'5747,"145"-12"-4899,-89 10-528,-5 2-320,-6 0-1296,-2 0-3378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7347,'0'0'7972,"-123"129"-6723,113-73-609,4-1 96,6-2-95,0-2-561,0-6 48,6-6-128,12-6-449,4-6-1231,2-5-1714,-3-13-2144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6515,'0'0'8406,"-1"-7"-8075,-7-15-291,9 22-41,-1 0 1,0 0-1,0 0 1,0 0 0,0 0-1,0 0 1,0 1 0,0-1-1,0 0 1,0 0-1,0 0 1,0 0 0,0 0-1,0 0 1,0 0-1,0 0 1,0 0 0,0 0-1,0 0 1,0 0-1,0 0 1,0 1 0,0-1-1,0 0 1,0 0-1,0 0 1,-1 0 0,1 0-1,0 0 1,0 0-1,0 0 1,0 0 0,0 0-1,0 0 1,0 0-1,0 0 1,0 0 0,0 0-1,0 0 1,0 0 0,0 0-1,0 0 1,0 0-1,0 0 1,-1 0 0,1 1-1,0-1 1,0 0-1,0 0 1,0 0 0,0 0-1,0 0 1,0 0-1,0-1 1,0 1 0,0 0-1,0 0 1,1 21-14,5 37 78,3 50 157,-9 0-124,0-79 2712,1-41-2705,0 0 1,1 0-1,1 0 1,0 1-1,0-1 1,1 1-1,1 0 1,0 0-1,0 0 1,1 1-1,1-1 1,11-14-1,0 3-54,1 1-1,0 1 1,2 0-1,29-21 1,-46 38-34,-1 0 0,1 0 0,0 0 1,0 0-1,0 1 0,0 0 0,0 0 0,1 0 0,-1 0 0,1 1 1,-1 0-1,1 0 0,-1 0 0,1 0 0,0 1 0,7-1 1,-11 2-19,1 0 0,0 0 1,-1-1-1,1 1 0,-1 0 0,1 0 1,-1 1-1,0-1 0,1 0 1,-1 0-1,0 1 0,0-1 0,0 1 1,0-1-1,0 1 0,0-1 1,0 1-1,-1 0 0,1-1 0,0 1 1,-1 0-1,0-1 0,1 5 1,1 0-12,4 14-3,-2 0 0,0 0-1,2 39 1,-5 64-214,-2-60-619,0-30-430,3 35-5897,2-47 1736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4130,'0'0'7345,"-25"4"-6839,7-3-398,6 0-56,1 0 1,0 0 0,0 1-1,-20 6 1,26-6-18,0 0 0,1 0 0,-1 1 0,0 0-1,1-1 1,-1 2 0,1-1 0,0 0 0,0 1 0,0 0 0,0 0-1,1 0 1,0 0 0,0 1 0,-5 8 0,-6 18 197,1 1 1,1 0-1,2 0 0,-11 66 1,14-48-95,3-1 0,3 89 1,1-134-135,0 1 0,1-1 0,-1 0 0,1 1 0,0-1 0,1 0 0,-1 0 0,1 0 0,0 1 0,0-2 0,0 1 0,0 0 0,1 0 0,-1-1 0,1 1 0,0-1 0,0 0 0,0 0 0,5 3 0,-2-2 3,1 0 0,-1 0 0,1-1 1,0 0-1,0-1 0,0 0 1,0 0-1,1 0 0,-1-1 0,13 1 1,-8-1 159,0 0 0,0-1-1,0 0 1,0-1 0,0-1 0,0 0 0,16-5 0,-23 5-67,0 0 1,1 0-1,-1-1 1,0 0-1,-1 0 0,1 0 1,-1-1-1,1 1 1,-1-1-1,0 0 1,0-1-1,-1 1 0,1-1 1,-1 1-1,0-1 1,0 0-1,3-10 0,-2 6 134,-1-1-1,0 0 0,-1 0 0,0 0 0,0-1 0,-1 1 0,-1 0 0,0-1 0,0 1 0,-3-18 0,1 24-220,1 0-1,-1 1 1,1-1-1,-1 0 1,0 1-1,-1-1 0,1 1 1,-1-1-1,1 1 1,-1 0-1,0 0 1,0 0-1,0 1 0,-1-1 1,1 1-1,-1 0 1,1-1-1,-1 2 1,0-1-1,-4-1 1,-2-1-363,0 0 0,-1 1 0,1 1 0,-1 0 0,0 0 0,-19 0 1,-55 3-8453,40 3-482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0 3986,'0'0'5917,"-4"10"-5706,-4 7 4,0 0 1,-2-1-1,0-1 1,0 1-1,-2-1 1,0-1-1,-17 16 0,-12 9 197,-2-2 0,-1-2 0,-2-2-1,-1-2 1,-76 37 0,96-57 313,14-10 3827,13 0-4547,1 0 1,-1 0-1,0 1 0,1-1 1,-1 0-1,1 0 0,0 0 1,-1 1-1,1-1 0,0 0 1,0 0-1,0 0 0,-1 0 1,1 0-1,0-1 0,2 3 1,28 20 8,0-2 0,1 0 0,41 19 0,-47-26 10,11 6-35,104 52-1638,-118-62-332,1-1-1,0 0 0,1-2 0,27 4 1,10-4-5359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7155,'0'0'9253,"18"-17"-8565,22 10-272,6 0-384,5-3 0,7 5-32,4 3-1233,-3 2-1472,-17 0-1713,-20 5-1248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4610,'0'0'8692,"21"3"-5893,-17-3-2782,-4-1-16,1 1 0,0 0 1,-1 0-1,1 0 0,0-1 1,-1 1-1,1 0 0,0 0 1,-1 0-1,1 0 0,0 0 1,-1 1-1,1-1 0,-1 0 1,1 0-1,0 0 0,-1 0 1,1 1-1,0-1 1,-1 0-1,1 1 0,-1-1 1,1 0-1,-1 1 0,1-1 1,-1 1-1,1-1 0,-1 1 1,1-1-1,-1 1 0,0-1 1,1 1-1,-1-1 0,0 1 1,1-1-1,-1 2 0,-3-1 17,1 1-1,-1-1 1,0 0-1,0 0 1,0-1-1,0 1 1,0-1-1,0 0 1,0 1-1,-5-2 670,25 1 231,32 1-1060,-1-2 0,1-3 0,85-16 0,-38-9-6240,-48 13-1253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332 125 3506,'0'0'7651,"-8"-20"-6458,1 4-969,0 0 1,0 1 0,-14-20 0,19 33-187,0 0 1,0 0-1,0 0 0,0 0 1,-1 1-1,1-1 0,0 1 1,-1-1-1,1 1 1,-1 0-1,0 0 0,1 0 1,-1 0-1,0 1 1,1-1-1,-1 1 0,-5-1 1,-1 1 58,0 1-1,1-1 1,-16 5 0,21-5-76,-7 3 24,1 0 0,1 0-1,-1 0 1,0 2 0,1-1 0,0 1 0,0 0-1,0 0 1,1 1 0,-1 0 0,1 0 0,1 1-1,-1 0 1,1 0 0,1 1 0,-1 0 0,1 0-1,-6 12 1,6-9-27,-1 1-1,2-1 1,-1 2-1,1-1 1,1 0-1,1 1 1,-1-1-1,2 1 1,0 0-1,0 0 1,2-1-1,-1 1 1,4 17-1,-2-23-15,1 1 0,0 0 1,0-1-1,0 0 0,1 0 0,1 0 0,-1 0 0,1-1 0,0 0 0,0 1 0,1-2 0,0 1 0,0-1 0,0 0 0,8 5 0,4 2 20,2-1 1,0 0-1,0-1 0,25 8 0,-26-12 63,0-1 0,0 0 0,0-2 0,0 0 0,1-1 0,23-1 0,-39-1-88,1-1-1,0 0 0,-1 0 0,1 0 0,-1 0 0,1-1 1,-1 0-1,0 0 0,1 0 0,-1 0 0,7-6 0,20-10-1598,6 4-2264,5 2-2785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9268,'0'0'10821,"-19"-36"-10501,22 48-2593,21 7-1296,-2-4-1794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7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75 4258,'0'0'10015,"-2"-15"-9081,-2-32-546,1 34-336,5 43-44,2 130 214,4 53 130,-7-247 3156,0 16-3465,2 0-1,0 1 1,1 0 0,0-1-1,11-25 1,-5 23-7,1 1-1,20-28 1,-25 39-36,0 1 0,0 1 0,0-1 0,1 1 0,-1 0 0,2 0 0,-1 1 0,0 0 0,11-4 0,-16 7-8,1 1 0,-1 0 0,1 0 0,-1 0 0,1 1 0,0-1 0,-1 0 0,1 1 1,0 0-1,0 0 0,-1 0 0,1 0 0,0 0 0,0 0 0,-1 1 0,1-1 0,0 1 0,-1 0 0,1 0 0,-1 0 0,1 0 0,-1 0 0,1 1 1,-1-1-1,0 1 0,0 0 0,0-1 0,1 1 0,-2 0 0,1 0 0,0 0 0,0 0 0,-1 1 0,1-1 0,-1 0 0,2 3 0,3 8-16,-1-1 0,0 1 0,0 0 0,-2 1 0,5 23 0,-1 18-669,-3 0-1,-3 67 1,-1-70-1933,-1-17-1485,-4-11-1948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4722,'0'0'6422,"-26"18"-6150,8-6-190,3-2 2,0 1 0,0 1-1,-14 14 1,23-20-27,0 1 1,0 0 0,1 0 0,0 1-1,0-1 1,1 1 0,0 0 0,1 0-1,-1 0 1,1 1 0,-2 11 0,1 2 81,0 1-1,2-1 1,0 1 0,2 0 0,4 43 0,-2-55-117,0 0 0,0-1 0,1 1 0,1-1 1,0 0-1,0 0 0,1 0 0,0-1 0,1 0 1,0 0-1,0 0 0,1 0 0,0-1 0,11 10 1,-10-12 42,1 1 1,0-1-1,0 0 1,1-1 0,-1 0-1,1-1 1,0 0 0,0 0-1,1-1 1,-1 0 0,1-1-1,-1 0 1,1-1-1,19 0 1,-29-1 23,1 1 0,-1-1-1,1-1 1,-1 1 0,1 0 0,-1 0-1,1 0 1,-1-1 0,1 1 0,-1-1 0,1 1-1,-1-1 1,0 0 0,1 1 0,-1-1-1,0 0 1,0 0 0,1 0 0,-1 0-1,0 0 1,0 0 0,0 0 0,0-1 0,0 1-1,0 0 1,-1-1 0,1 1 0,0 0-1,0-3 1,1-3 181,-1 0 0,0 1-1,-1-1 1,1 0 0,-2-11-1,1 2-12,0 4-172,0 1-1,-1 0 0,0-1 1,-1 1-1,0 0 1,0 0-1,-1 0 0,-1 0 1,0 1-1,-6-11 1,-14-25 29,23 45-150,1 0-1,-1 1 0,0-1 0,0 0 1,1 0-1,-1 1 0,0-1 1,0 1-1,0-1 0,1 1 0,-1-1 1,0 1-1,0-1 0,0 1 1,0 0-1,0-1 0,0 1 1,0 0-1,0 0 0,0 0 0,0 0 1,-2 0-1,-24 4-2440,-20 12-3606,-18 13-4658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20 6355,'0'0'1248,"-26"-4"559,-89-11-335,109 14-1407,0 1 0,0 0 0,0 0 0,1 1 0,-1 0 0,0 0 0,0 0 0,0 0 0,1 1 0,-1 0 0,-9 5 0,8-2 11,0 0 0,1 0 0,0 1 0,0 0 0,-9 11 0,14-16-66,-10 13 41,1 0 1,0 0-1,1 1 0,1 0 0,0 0 0,2 1 0,-1 0 1,2 0-1,0 1 0,1-1 0,1 1 0,0 0 0,1 0 0,1 1 1,1-1-1,1 19 0,0-28-13,0 1-1,0-1 1,1 0-1,0-1 1,1 1-1,0 0 1,0-1-1,0 1 1,1-1 0,0 0-1,0 0 1,1 0-1,0-1 1,0 1-1,1-1 1,-1-1-1,1 1 1,9 5 0,-5-4 55,1 0 1,0-1-1,0 0 1,1-1-1,0-1 1,0 0-1,0 0 1,0-1-1,1 0 0,-1-2 1,15 2-1,-10-2 104,8 1 527,1-1 0,0-1 0,31-5 0,-51 3-546,0 0 1,0 0 0,-1 0 0,1-1 0,-1 0-1,1 0 1,-1 0 0,0-1 0,0 0 0,8-8-1,-7 6-719,1 1 0,0 0 0,14-9 0,-10 9-3655,-1-2-2181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01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9300,'0'0'7788,"3"13"-7495,4 35 621,2 89 0,-8-120-717,-1-14-85,0 1-1,1 0 0,-1 0 0,-1 0 1,1 0-1,-2 7 0,2-11-82,0 0 0,0 1 0,0-1 0,0 0 0,-1 0 0,1 0 0,0 0 1,0 0-1,0 0 0,0 0 0,-1 0 0,1 1 0,0-1 0,0 0 0,0 0 0,0 0 0,-1 0 0,1 0 0,0 0 0,0 0 0,0 0 0,-1 0 0,1 0 0,0 0 0,0 0 0,0 0 0,0 0 0,-1-1 0,1 1 0,0 0 0,0 0 0,0 0 0,0 0 0,-1 0 0,1 0 0,0 0 0,0 0 0,0-1 1,0 1-1,0 0 0,-1 0 0,1 0 0,0 0 0,0 0 0,0-1 0,0 1 0,0 0 0,0 0 0,0 0 0,0-1 0,-2-10 70,0-1 0,1 1 1,0-1-1,1 1 0,0-1 0,1 1 1,0-1-1,1 1 0,7-22 0,-5 24-107,1 0-1,0 0 1,1 1-1,0-1 1,0 1-1,0 1 1,1-1-1,1 1 1,-1 0-1,1 1 1,12-8-1,-12 9-13,0 0-1,1 0 1,-1 1-1,1 0 1,0 1-1,0 0 1,0 0-1,0 1 1,0 0-1,1 1 1,-1 0-1,16 1 1,-23 0 11,-1 0 1,0 1 0,1-1 0,-1 1 0,1-1 0,-1 1-1,1 0 1,-1-1 0,0 1 0,0 0 0,1 0 0,-1 0 0,0 0-1,0 0 1,0 0 0,0 1 0,0-1 0,0 0 0,0 0-1,-1 1 1,1-1 0,1 3 0,10 34-86,-11-34 89,5 30-319,0 1 0,0 38 0,-6 20-6569,-4-73 1474,-7-6-1723</inkml:trace>
  <inkml:trace contextRef="#ctx0" brushRef="#br0" timeOffset="1">477 0 11109,'0'0'7251,"158"87"-6546,-137-17 351,-16 9-191,-5 5-513,-13 5 0,-30 3-336,-10-8-16,-14-7-1601,-8-10-3233,-8-19-5555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8980,'0'0'10037,"62"-29"-9813,-11 29-176,-1 0-48,-7 0 0,-3 7-1057,-10 5-1136,-12 8-1152,-15-1-2210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2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0 500 8772,'0'0'7427,"158"19"-7299,-105-19-128,3 0-192,-2 0-1809,-3 0-2064,-8-10-2354</inkml:trace>
  <inkml:trace contextRef="#ctx0" brushRef="#br0" timeOffset="1">877 45 3890,'0'0'14654,"0"-10"-14067,1 1-495,0-16 65,0 51 75,1 286 2363,1 3-5358,-4-291-2333,-6-10-3906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44 259 384,'0'0'10087,"-6"2"-8070,-18 5-328,24-7-1640,-1 0-1,0 0 1,1-1 0,-1 1-1,1 0 1,-1 0 0,1 0-1,-1 0 1,1-1 0,-1 1-1,1 0 1,-1-1-1,1 1 1,-1 0 0,1-1-1,0 1 1,-1 0 0,1-1-1,-1 1 1,1-1 0,0 1-1,-1-1 1,1 1-1,0-1 1,0 1 0,-1-1-1,1 1 1,0-1 0,0 1-1,0-1 1,0 1 0,0-1-1,0 1 1,0-1-1,0 0 1,-1-24 545,1 20-399,0-3-94,0 0-1,1 0 1,-1 0-1,4-11 1,-3 16-93,0 0 1,0 0 0,0 0-1,1 0 1,-1 1-1,1-1 1,0 0 0,0 1-1,0-1 1,0 1 0,0 0-1,0 0 1,1 0 0,4-3-1,-2 1-15,1 1-1,0 0 0,0 0 1,0 0-1,1 1 0,-1 0 1,1 0-1,-1 1 0,1 0 1,-1 0-1,8 0 0,-11 1 0,1 0 0,-1 0 0,0 0 0,1 1 0,-1-1 0,0 1 0,0 0 0,1 0 0,-1 0 0,0 0 0,0 1 0,0-1 0,0 1-1,-1 0 1,1 0 0,0 0 0,-1 0 0,1 0 0,-1 1 0,0-1 0,1 1 0,-1-1 0,2 5 0,0 2-4,0 0 0,0 0 0,-1 1 1,0-1-1,-1 1 0,0 0 0,1 14 1,-2 72 82,-2-52 1761,2-47-1179,7-18-236,0-1-1,17-27 0,0-2-27,-9 14-106,33-53 0,-42 79-266,-1 2 1,1-1-1,1 1 0,0 0 1,0 0-1,1 1 0,0 0 1,0 1-1,19-12 0,-27 19-24,-1 0-1,1-1 0,0 1 1,-1 0-1,1 0 0,-1 0 1,1 0-1,0-1 0,-1 1 1,1 0-1,0 0 0,-1 0 1,1 0-1,0 0 0,-1 1 1,1-1-1,-1 0 0,1 0 0,0 0 1,-1 1-1,1-1 0,-1 0 1,1 0-1,0 1 0,-1-1 1,1 0-1,-1 1 0,1-1 1,-1 1-1,0-1 0,1 1 1,-1-1-1,1 1 0,-1-1 1,0 1-1,1-1 0,-1 1 1,0-1-1,1 2 0,8 29-44,-7-21 9,10 41 26,-2 0 0,-2 0 0,1 97 1,-9-134-217,1 0 1,0 0 0,2 0-1,-1-1 1,2 1 0,6 16-1,-8-24-215,0-1-1,1 0 1,0 0 0,0 0-1,0 0 1,0 0-1,1-1 1,0 1 0,0-1-1,0 0 1,1 0-1,-1-1 1,1 1 0,0-1-1,0 0 1,0-1-1,9 5 1,33 3-5862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4306,'0'0'9666,"10"-18"-9119,2 0-383,25-33 0,-35 49-158,0 1 0,0-1 0,0 0 1,0 1-1,0-1 0,1 1 0,-1 0 1,0-1-1,1 1 0,-1 0 0,1 1 0,-1-1 1,1 0-1,0 1 0,-1-1 0,1 1 1,0 0-1,-1 0 0,1 0 0,0 0 0,4 1 1,6 0 24,-10-1-36,0 0 1,0 1-1,0-1 1,0 0-1,0 1 1,0 0-1,0 0 1,0 0-1,0 0 1,0 0-1,-1 1 1,1-1-1,0 1 1,-1-1-1,1 1 1,-1 0-1,0 0 1,1 0-1,-1 1 1,0-1-1,-1 0 1,1 1-1,0-1 1,-1 1-1,1 0 0,-1 0 1,2 4-1,0 1 10,-1 0-1,-1 0 1,1 0-1,-1 0 0,0 0 1,-1 1-1,0-1 0,0 0 1,-2 11-1,1-16 2,0-1-1,1 1 1,-1 0 0,0-1-1,-1 1 1,1-1 0,0 1-1,-1-1 1,1 0-1,-1 1 1,0-1 0,0 0-1,0 0 1,0 0 0,0 0-1,0-1 1,-1 1-1,1 0 1,0-1 0,-1 0-1,1 0 1,-4 2 0,-1-1 150,-1 1 0,1-1 0,-1 0 0,1-1 0,-1 0 0,-15 0 1222,27-2-1114,15-2-275,0 1 1,0 0-1,0 1 0,0 1 1,0 1-1,1 0 0,21 6 1,-32-5-8,0 1 1,0-1-1,0 2 1,0 0-1,0 0 1,-1 0-1,11 8 1,-14-8 3,0 0 1,-1 0-1,0 0 1,1 1 0,-2-1-1,1 1 1,0 0-1,-1 0 1,0 0-1,0 1 1,-1-1-1,4 10 1,-5-12-10,0 1 0,0 0 0,0-1 0,0 1 1,-1 0-1,0 0 0,1 0 0,-1 0 0,-1-1 0,1 1 0,-1 0 1,0 4-1,0-5 21,0-1 0,0 1 0,-1-1 0,1 0 0,-1 0 0,1 1 0,-1-1 0,1 0 0,-1 0 0,0-1 0,0 1 0,0 0-1,0-1 1,0 1 0,-1-1 0,1 0 0,-4 2 0,-7 2 32,0 0-1,0-1 0,0 0 1,-1-1-1,0-1 0,-14 1 1,-8-1 130,-42-4 0,74 2-121,0-1 1,0 1-1,0-1 1,0-1-1,0 1 1,-6-3-1,-7-3-256,14 7-398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5 464,'0'0'8089,"-3"0"-6512,-12-2 72,12 1 499,5-1-2856,6 2-5788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23 3986,'0'0'7873,"-9"-5"-7305,3 2-473,4 2-71,0-1-1,0 0 1,-1 1-1,1 0 1,0-1-1,-1 1 1,0 0-1,1 0 1,-1 1-1,0-1 0,1 0 1,-1 1-1,0 0 1,1-1-1,-1 1 1,0 0-1,0 1 1,1-1-1,-1 0 1,0 1-1,0-1 1,-4 3-1,0 2-12,-1 1 0,1-1 0,0 2 0,1-1 1,0 1-1,0 0 0,0 0 0,-7 12 0,1 3 3,-20 45 0,26-52-18,1 0-1,0 1 1,2 0 0,0 0-1,0 0 1,2 0-1,0 0 1,1 0 0,0 0-1,4 19 1,-3-31 4,0 0-1,0 0 1,0 0-1,1 0 1,-1 0-1,1 0 1,0 0-1,0-1 1,1 1-1,-1-1 1,1 1-1,0-1 1,4 4-1,-1-2 1,0 0 0,0-1 1,1 0-1,-1 0 0,1 0 0,14 4 0,-4-2 26,0-2-1,0 0 1,1-1-1,-1 0 0,31-1 1,-39-2 9,-3 0-24,1 0 0,-1 0 0,1 0-1,-1-1 1,7-2 0,-11 2 35,0 1-1,0-1 1,0 0-1,0 0 1,0 0-1,-1 0 1,1-1-1,-1 1 1,1 0-1,-1-1 1,1 1 0,-1-1-1,1 1 1,-1-1-1,0 0 1,0 1-1,0-1 1,0 0-1,0 0 1,0-2-1,2-5 240,-1-1-1,0 1 0,-1-1 1,0 0-1,-1 0 1,0 1-1,0-1 0,-1 0 1,-2-11-1,2 19-265,0-1-1,0 1 0,-1 0 1,1 0-1,0 0 0,-1 0 1,0 0-1,1 0 0,-1 0 0,0 1 1,0-1-1,0 0 0,0 1 1,0 0-1,0-1 0,-1 1 1,1 0-1,0 0 0,-1 1 1,1-1-1,0 0 0,-4 0 1,-8-2 65,0 1 1,-23-1-1,36 3-84,-202 0-1264,194 1 427,-1 0 0,1 0 0,0 1 0,-1 0 0,-11 4 1,7 2-3924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3185,'0'0'7113,"-4"11"-5992,1-5-934,-1 3 41,0 1 0,0 0 0,1-1 0,0 1 0,1 0 0,0 0 0,0 11 0,1-3 158,0-8-175,1 0 0,0 0 1,0 0-1,1 1 0,4 17 1,-4-25-193,0 0 0,0 0 1,1 0-1,-1 0 1,1 0-1,0-1 1,0 1-1,0 0 0,0-1 1,1 0-1,-1 1 1,1-1-1,-1 0 1,1 0-1,0 0 1,0-1-1,-1 1 0,1-1 1,1 1-1,-1-1 1,6 2-1,8 0 16,0 0 0,1-1 0,0 0 0,0-2 0,29-2 0,-35 2-10,-3-1-5,0 0 1,-1 0-1,1-1 0,0 0 1,-1 0-1,0-1 0,0 0 1,0 0-1,0-1 0,0 0 1,-1-1-1,1 1 0,-1-2 1,0 1-1,-1-1 0,1 0 1,-1 0-1,0 0 0,-1-1 1,0 0-1,0 0 0,0-1 1,-1 1-1,0-1 0,0 0 1,-1 0-1,0 0 0,-1-1 1,0 1-1,0-1 1,1-13-1,-3 15 33,1-9 712,0 0 0,-3-18 0,-5 24 264,7 10-1013,0 0 1,0 0-1,0 0 0,1 0 0,-1 1 0,0-1 0,0 0 1,0 0-1,0 0 0,0 0 0,0 0 0,0 1 0,0-1 1,0 0-1,0 0 0,0 0 0,-1 0 0,1 1 0,0-1 1,0 0-1,0 0 0,0 0 0,0 0 0,0 0 0,0 1 1,0-1-1,0 0 0,0 0 0,-1 0 0,1 0 0,0 0 1,0 0-1,0 0 0,0 0 0,0 1 0,0-1 0,-1 0 1,1 0-1,0 0 0,0 0 0,0 0 0,0 0 1,-1 0-1,1 0 0,0 0 0,0 0 0,0 0 0,0 0 1,0 0-1,-1 0 0,1 0 0,0 0 0,0 0 0,0 0 1,0 0-1,-1 0 0,1 0 0,0 0 0,0-1 0,0 1 1,0 0-1,0 0 0,0 0 0,-1 0 0,1 0 0,0 0 1,-1 120 7,3 150-115,-2-263-236,1 0-1,0 0 1,0 0-1,1 0 1,0 0 0,0 0-1,7 13 1,-7-16-351,0-1-1,0 1 0,1-1 1,-1 0-1,1 0 1,0 0-1,0 0 1,0 0-1,6 3 1,34 13-10597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1457,'0'0'11218,"1"-11"-10028,0-1-975,3-18 708,-3 28-713,-1 5-49,1 23-64,-1 4-47,8 179 1509,-5-185-1378,1-1 1,1 1-1,1-2 1,1 1-1,1-1 0,20 40 1,-27-60-307,0 0 1,0 0-1,0-1 1,1 1 0,-1 0-1,0-1 1,1 1-1,-1-1 1,1 0-1,0 0 1,-1 1 0,1-1-1,0 0 1,0 0-1,0-1 1,0 1-1,2 0 1,2 1-719,0-1 0,1-1 0,-1 1 0,8-1 0,-12 0 697,32 0-4512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59 5635,'0'0'6419,"-17"13"-5707,-49 42 224,65-53-903,-1 0 0,0-1 0,1 1-1,-1 0 1,1 0 0,0 0 0,-1 0-1,1 0 1,0 0 0,0 0 0,1 1-1,-1-1 1,0 0 0,1 0 0,-1 1-1,1-1 1,0 0 0,0 1-1,0-1 1,0 1 0,0-1 0,0 0-1,1 1 1,-1-1 0,1 0 0,-1 1-1,1-1 1,0 0 0,0 0 0,0 0-1,0 0 1,1 0 0,-1 0 0,0 0-1,1 0 1,-1 0 0,1-1 0,0 1-1,2 1 1,4 3-6,0 0 1,0-1-1,1 0 0,0 0 1,0-1-1,0-1 0,1 1 0,-1-1 1,1-1-1,-1 0 0,1 0 0,0-1 1,0 0-1,0-1 0,0 0 1,0-1-1,13-2 0,-21 3-18,0-1 0,0 0 0,0 0 0,0 0 0,0 0 0,0 0-1,0 0 1,-1 0 0,1-1 0,-1 1 0,1-1 0,-1 1 0,1-1 0,-1 1 0,0-1 0,0 0-1,1 0 1,-1 0 0,-1 1 0,1-1 0,0 0 0,0 0 0,-1 0 0,1-1 0,-1 1 0,1-3 0,1-8 55,-1 0 0,0 0 0,-1-14 0,0 16-30,0 5-13,0 1 0,-1-1 0,1 1 0,-1-1 0,0 1 0,0-1 0,-1 1 0,0 0 0,0 0 0,0 0 0,0 0 0,-1 0 0,0 0-1,0 0 1,0 1 0,0 0 0,-1-1 0,0 1 0,0 0 0,0 1 0,0-1 0,0 1 0,-1 0 0,0 0 0,0 0 0,0 1 0,-8-4 0,9 5-86,-1-1 1,0 1-1,0-1 1,0 1-1,0 1 0,0-1 1,0 1-1,0-1 0,0 2 1,0-1-1,0 0 1,-8 3-1,10-2-210,0 0-1,-1 0 1,1 0-1,0 1 1,0 0 0,0 0-1,0-1 1,0 2-1,1-1 1,-1 0-1,0 0 1,1 1 0,0 0-1,0-1 1,0 1-1,0 0 1,-3 6 0,-6 22-4082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74 4674,'0'0'6721,"-24"-12"-5801,-79-38-285,97 48-583,1 0 1,0 0-1,-1 1 0,1-1 1,-1 1-1,1 0 0,-1 1 1,0 0-1,1 0 0,-1 0 1,1 0-1,-1 1 1,0 0-1,1 0 0,-1 0 1,1 1-1,0 0 0,0 0 1,-1 0-1,1 1 0,0 0 1,1 0-1,-1 0 0,1 0 1,-1 1-1,1 0 1,0-1-1,0 2 0,0-1 1,1 0-1,-5 8 0,6-8-46,0-1 0,0 1-1,0 0 1,0 0 0,1 0-1,0 0 1,-1 0 0,1 0 0,0 8-1,1-10-5,0-1 0,-1 1 0,2-1 0,-1 1 0,0 0 0,0-1-1,0 1 1,1-1 0,-1 1 0,1-1 0,-1 1 0,1-1 0,-1 1 0,1-1-1,0 0 1,0 1 0,0-1 0,0 0 0,0 0 0,0 0 0,0 0 0,0 1 0,0-1-1,1-1 1,-1 1 0,0 0 0,1 0 0,-1 0 0,2 0 0,8 2 33,0 0 1,0-1 0,0 0-1,1-1 1,13 0 0,60-6 84,-83 5-114,0 0 0,0 0 1,0 0-1,0-1 0,0 1 0,0-1 1,0 1-1,0-1 0,-1 0 0,1 0 1,0 0-1,0 0 0,0 0 0,-1 0 1,1 0-1,-1 0 0,1-1 0,-1 1 1,1-1-1,-1 1 0,2-4 1,-1 1 444,-1 0 1,0 0 0,0 0 0,0-1 0,0 1 0,-1 0 0,0-1 0,0-7 363,0 29-642,7 53-254,0-7 123,-6 298 358,-1-333-380,-2 0 1,-1 0 0,-13 50-1,16-77-9,0 1 1,-1 0-1,1 0 0,-1 0 0,1-1 0,-1 1 0,0 0 1,0-1-1,0 1 0,0-1 0,0 1 0,0-1 0,0 1 0,0-1 1,-1 0-1,1 1 0,-1-1 0,1 0 0,-1 0 0,1 0 1,-1 0-1,1 0 0,-1 0 0,0-1 0,0 1 0,1-1 1,-1 1-1,0-1 0,0 1 0,0-1 0,0 0 0,1 0 1,-1 0-1,0 0 0,0 0 0,0-1 0,0 1 0,0 0 1,1-1-1,-1 1 0,-3-3 0,0 1 28,0 0-1,0-1 1,0 0 0,0 0-1,1 0 1,0-1 0,-1 1 0,1-1-1,0 0 1,1-1 0,-1 1-1,-3-6 1,2 0-20,1-1-1,0 0 1,0 0 0,1-1 0,0 1-1,1-1 1,0 0 0,1 1 0,1-1-1,0-12 1,0 18-36,0 1 0,1 0-1,-1 0 1,1-1 0,0 1 0,0 0 0,1 0 0,0 0-1,-1 0 1,2 0 0,-1 0 0,4-5 0,-1 4-142,0 1 1,0-1-1,0 1 0,1 0 1,-1 0-1,1 1 1,13-8-1,7-2-2169,1 1 0,46-14 0,-2 3-4822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1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8 608,'0'0'1681,"59"0"-1681,-48 0 0,0 0 64,-1 0-16,-2 0 16,3 0-128,0 0 16,-3 0 0,3 0-64,-3-7-1281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3:5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5170,'0'0'7708,"0"7"-7585,0 15 179,1-1 1,6 30-1,3 35 666,-9-61-658,1 2 49,-5 41-1,3-68-320,0 0-1,0 1 1,0-1-1,0 0 1,0 1-1,0-1 1,0 0-1,0 1 1,0-1-1,0 0 1,0 0-1,0 1 1,0-1-1,-1 0 1,1 1-1,0-1 1,0 0-1,0 1 1,-1-1-1,1 0 1,0 0-1,0 0 1,-1 1-1,1-1 1,0 0-1,0 0 1,-1 0-1,1 1 1,0-1-1,-1 0 1,1 0 0,0 0-1,-1 0 1,1 0-1,0 0 1,-1 0-1,1 0 1,0 0-1,-1 0 1,1 0-1,0 0 1,-1 0-1,1 0 1,0 0-1,-1 0 1,1 0-1,0 0 1,-1 0-1,1-1 1,0 1-1,0 0 1,-1 0-1,1 0 1,0-1-1,-1 1 1,1 0-1,0 0 1,0 0-1,0-1 1,-1 1-1,1 0 1,0-1-1,0 1 1,0 0-1,0 0 1,-1-1-1,1 0 1,-1-6 46,0-1 0,1 0 0,0 0 0,0 1 0,1-1 0,0 0 0,0 0-1,1 1 1,0-1 0,0 1 0,1 0 0,0-1 0,0 1 0,1 1 0,0-1 0,5-7 0,-1 3-80,2 0-1,-1 1 0,1 0 1,1 1-1,0 0 1,17-11-1,-22 16-6,1 1 0,-1 0 1,1 0-1,-1 0 0,1 1 0,0 0 0,0 1 0,0-1 1,0 1-1,0 1 0,0-1 0,0 1 0,0 0 0,12 3 0,-15-2-10,-1 0 0,1 0-1,-1 1 1,0 0-1,1 0 1,-1 0-1,0 0 1,0 0 0,0 1-1,-1-1 1,1 1-1,0 0 1,-1 0-1,0 0 1,0 0 0,0 0-1,3 7 1,4 6 0,-2 1 0,7 22 0,-12-34 13,4 13-200,-1 0 0,-1 0 0,-1 1 0,1 20 0,-3-20-2201,-1 0 0,-3 19 0,-6 8-8194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4:0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4690,'0'0'6395,"-6"18"-5544,-18 63-29,21-71-623,0 1 1,0 0-1,1-1 1,1 1-1,0 1 0,1-1 1,1 20-1,-1-30-188,0 0-1,0 1 0,0-1 0,1 0 1,-1 1-1,1-1 0,-1 0 1,1 1-1,-1-1 0,1 0 1,0 0-1,-1 1 0,1-1 1,0 0-1,0 0 0,0 0 0,0 0 1,0 0-1,0 0 0,0 0 1,0-1-1,0 1 0,1 0 1,-1-1-1,0 1 0,0 0 1,1-1-1,-1 0 0,0 1 0,2-1 1,5 2 31,0-1 0,0-1 1,-1 0-1,12 0 0,-2-1-13,-11 1-14,0-1-1,0 0 1,0 0-1,0 0 1,-1-1-1,1 1 0,0-2 1,-1 1-1,1 0 1,-1-1-1,0 0 0,0-1 1,0 1-1,0-1 1,-1 0-1,1 0 0,-1 0 1,0 0-1,6-9 1,-5 5 48,0 0 1,0 0 0,-1 0 0,0 0 0,0-1 0,-1 0-1,0 0 1,-1 0 0,0 0 0,0 0 0,-1 0 0,0-13-1,-9 123 1738,8-59-2006,-1-12 329,4 41 0,-2-62-822,1 1 0,0-1 0,0 1 1,1-1-1,0 0 0,1 0 0,0 0 0,7 12 1,17 15-5984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0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2161,'0'0'10351,"0"10"-8014,-1 19-2212,-6 30 0,3-30-25,0 31 1,3-30-50,0-16-21,1 0 0,3 28 0,-3-39-27,1 1-1,0 0 1,0-1-1,0 0 1,0 1-1,1-1 1,-1 0 0,1 1-1,0-1 1,0 0-1,0 0 1,0 0-1,0-1 1,1 1-1,0-1 1,3 4-1,3-1 11,-1 0-1,1 0 0,0-1 0,1 0 0,-1 0 1,1-1-1,0 0 0,0-1 0,17 2 0,10-2 116,49-3 0,-34 0-15,-50 1-81,0 1-1,0-1 1,-1-1 0,1 1-1,0 0 1,-1 0-1,1 0 1,0-1 0,-1 1-1,1-1 1,-1 1-1,1-1 1,0 0 0,-1 0-1,1 0 1,-1 0-1,0 0 1,1 0 0,-1 0-1,0 0 1,0 0-1,0-1 1,0 1-1,0 0 1,0-1 0,0 1-1,1-2 1,0-2 106,-1-1 0,0 1-1,0-1 1,0 1 0,-1-1 0,1 0 0,-2-5 0,-1-141 3661,2 167-3951,4 74 156,18 103 0,-20-181-196,11 62 586,-11-65-1080,1 0 1,0 0-1,6 12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0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5683,'0'0'5717,"3"-20"-5005,1-3-561,12-37 0,-16 59-145,1-1 0,0 0 0,-1 1-1,1-1 1,0 1 0,0 0 0,0-1 0,0 1 0,0 0 0,1-1 0,-1 1 0,0 0 0,0 0 0,1 0 0,-1 0 0,1 0 0,-1 1 0,1-1 0,-1 0 0,1 1 0,0-1 0,-1 1 0,1-1 0,0 1-1,-1 0 1,1 0 0,0 0 0,-1 0 0,1 0 0,0 0 0,-1 0 0,1 0 0,2 1 0,5 0 21,-5-2-14,-1 1 0,1 1-1,0-1 1,0 0 0,0 1 0,0 0 0,0 0-1,-1 0 1,1 0 0,0 1 0,-1-1-1,1 1 1,4 3 0,-5-2-6,1 1-1,-1-1 1,0 1-1,0 0 1,0 0-1,-1 0 1,1 0-1,-1 1 1,0-1-1,3 8 1,0 7 21,0 0 0,-1 0 1,-1 0-1,-1 1 0,-1-1 0,-1 27 0,-1-42-25,1 0 1,-1-1-1,0 1 0,0 0 0,0-1 0,0 0 0,0 1 0,-1-1 1,0 0-1,0 1 0,0-1 0,0 0 0,0 0 0,0-1 0,-1 1 0,1 0 1,-1-1-1,0 1 0,0-1 0,0 0 0,0 0 0,-4 1 0,0 1 390,0 0 0,0-1 0,-1 0 0,1 0 0,-1-1 0,1 0 0,-1-1 0,0 0 0,-12 1 0,48-2-177,-3-1-147,31 4 0,-48-2-82,0 1 1,1-1 0,-1 2 0,0-1 0,0 1 0,0 0-1,12 7 1,-4 0 6,-1 0-1,0 1 0,-1 0 0,24 25 1,-32-30-2,-2-1 0,1 1 0,-1 1 0,0-1 0,0 0 0,0 1 0,-1 0 0,0 0 1,-1 0-1,1 0 0,-2 0 0,1 0 0,-1 1 0,2 13 0,-4-19 10,1-1-1,0 0 1,0 0-1,0 0 0,-1 0 1,1 0-1,-1 0 1,1 0-1,-1 0 1,1 0-1,-1 0 1,1 0-1,-1 0 0,0 0 1,1 0-1,-1 0 1,0-1-1,0 1 1,-1 1-1,-26 12 76,11-10 18,-31 6 0,42-9-76,-37 3-482,-70 0 0,103-4-233,4-1-3578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09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1825,'0'0'9199,"0"-7"-8228,0-24-205,0 31-756,0 0 0,0 0 0,0-1 1,0 1-1,0 0 0,0 0 1,0 0-1,0-1 0,0 1 1,0 0-1,0 0 0,0 0 1,0-1-1,0 1 0,0 0 1,0 0-1,0-1 0,0 1 0,0 0 1,0 0-1,0 0 0,0-1 1,0 1-1,0 0 0,0 0 1,1 0-1,-1-1 0,0 1 1,0 0-1,0 0 0,0 0 1,0 0-1,1-1 0,-1 1 1,0 0-1,0 0 0,0 0 0,1 0 1,-1 0-1,0 0 0,0 0 1,0 0-1,1-1 0,-1 1 1,0 0-1,0 0 0,0 0 1,1 0-1,-1 0 0,0 0 1,0 0-1,1 0 0,-1 0 0,0 1 1,1-1-1,6 7-59,-1 6 53,0 1 1,-1 0-1,0 0 1,-2 0-1,1 0 1,0 16-1,5 91 61,-8 5 287,-1-125 328,0-5-416,0 1-1,1-1 0,-1 0 0,-1 1 1,1-1-1,-1-5 0,-1-11-161,2 13-54,0-17 130,5-46-1,-4 62-171,1 0 1,0 0-1,1 0 1,-1 0-1,1 0 0,1 1 1,0-1-1,0 1 1,7-10-1,-4 8-11,0 0 0,0 0 1,1 1-1,0 1 0,1-1 0,-1 1 0,1 1 0,1-1 1,-1 1-1,1 1 0,0 0 0,1 1 0,-1-1 0,1 2 1,-1 0-1,1 0 0,0 1 0,1 0 0,-1 1 1,12 0-1,-19 1 1,1 1 1,-1-1-1,0 1 1,0 0 0,0 1-1,0-1 1,0 1-1,0-1 1,0 1 0,0 0-1,-1 1 1,1-1-1,-1 1 1,1-1 0,-1 1-1,0 0 1,0 0-1,0 1 1,0-1-1,-1 0 1,3 6 0,4 6-1,-1 0 1,0 1 0,9 31 0,-10-25-2,-2-1 0,-1 1 0,-1 0 0,0 0 0,-2 0 0,0 0 0,-4 27 0,-4-12-990,5-31 23,0 1-1,1-1 1,0 1 0,-1 9 0,2-1-3849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0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4018,'0'0'7067,"22"-10"-6835,1-1-202,0 1-1,26-7 0,-46 16-26,1 0 1,0 1-1,0 0 0,0 0 0,0 0 0,0 0 1,0 1-1,0-1 0,-1 1 0,1 0 0,0 0 1,0 0-1,-1 1 0,1 0 0,-1-1 0,1 1 0,-1 0 1,0 0-1,0 1 0,0-1 0,0 1 0,0 0 1,4 5-1,-1-2-2,1 0 0,-1 1 1,1 0-1,-2 1 0,1-1 1,-1 1-1,0 0 1,-1 0-1,4 10 1,-6-12-1,0-1 1,0 1-1,-1 0 1,1 0-1,-2-1 1,1 1 0,0 0-1,-1 0 1,0 0-1,-1 0 1,1-1-1,-1 1 1,-3 11-1,2-14 2,1 0 0,-1 0 0,0 0 0,0 0 0,0 0 0,0-1 0,0 1-1,-1-1 1,1 1 0,-1-1 0,0 0 0,1 0 0,-1 0 0,0-1 0,0 1 0,-6 2-1,2-1 333,0-1-1,-1 0 0,1 0 0,0 0 0,-1-1 0,-14 1 830,38-12-28,-2 4-1103,0 1 0,1 1 0,0 0 0,0 1 0,0 1 0,0 0 0,0 1-1,25 2 1,-33-1-39,0 0 0,-1 1-1,1 0 1,-1 1-1,1-1 1,-1 1 0,0 0-1,1 1 1,-1 0-1,0 0 1,6 4-1,-9-5 5,0 0 0,0 1 0,0-1 0,0 1 0,0 0-1,0-1 1,-1 1 0,0 0 0,1 1 0,-1-1-1,0 0 1,-1 1 0,1-1 0,-1 1 0,1-1 0,-1 1-1,0 0 1,0-1 0,-1 1 0,1 7 0,0-8 6,-1 0 0,0-1 0,0 1 0,0 0 0,0 0 0,-1-1 0,1 1 0,-1 0 0,1-1 1,-1 1-1,0 0 0,0-1 0,0 1 0,-1-1 0,1 0 0,-1 1 0,1-1 0,-1 0 0,0 0 0,0 0 0,1 0 1,-2 0-1,1 0 0,0-1 0,0 1 0,0-1 0,-1 1 0,1-1 0,-1 0 0,1 0 0,-4 1 0,-5 2 33,0 0 0,-1 0-1,1-1 1,-1-1 0,0 0 0,-14 1-1,-31 5-3449,30 0-1154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0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8084,'0'0'11397,"0"-7"-9972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24 800,'0'0'6715,"0"-6"-5482,0-6-692,0 6-249,0 8 313,-5 269 1607,5-263-2159,0 0 1,1 0 0,0 0-1,1 0 1,0 0 0,0 0-1,5 11 1,-6-17-39,0 1 0,0-1 0,0 1 0,1-1-1,-1 0 1,1 1 0,0-1 0,0 0 0,0 0 0,0 0 0,0 0 0,0-1 0,0 1-1,0-1 1,1 1 0,-1-1 0,1 0 0,-1 1 0,1-1 0,-1-1 0,1 1-1,0 0 1,-1-1 0,1 1 0,4-1 0,-3 0-1,0 0 1,0 0-1,0 0 1,-1-1-1,1 0 0,0 0 1,0 0-1,-1 0 1,1 0-1,0-1 0,-1 0 1,6-3-1,-4 1 15,0-1-1,0 0 1,0 0-1,0 0 1,-1-1-1,5-6 1,-4 4 58,0 1 1,0 0-1,-1-1 1,0 0-1,0 0 1,-1-1-1,0 1 1,0 0-1,2-17 1,-5 24 253,0 22-458,0-17 119,-1 0 0,2 0 1,-1 0-1,0 0 0,1 0 0,0 0 0,0 0 0,0 0 0,0 0 1,1 0-1,-1 0 0,1-1 0,0 1 0,0-1 0,1 1 1,-1-1-1,1 0 0,-1 0 0,1 0 0,0 0 0,0 0 0,0 0 1,1-1-1,-1 0 0,6 3 0,4 1 21,1 0-1,0 0 1,1-2-1,-1 0 1,1 0-1,0-1 1,0-1 0,0-1-1,0 0 1,18-2-1,-29 1-6,1 0 0,-1 0 0,0-1 0,0 0 0,1 0-1,-1 0 1,0 0 0,0 0 0,0-1 0,-1 0 0,1 0 0,0 0 0,-1 0-1,5-4 1,-3 1 65,0 0 0,-1 1 0,1-2 0,-1 1 0,-1 0 0,1-1 0,-1 1 0,5-11 0,-3 2 99,-1 1 0,0-1 1,-1 0-1,0-1 1,-1 1-1,-1 0 1,0-1-1,-1-14 1,-1 26-175,0 0 1,0 0 0,0 0-1,0 0 1,0 0-1,0 1 1,-1-1 0,1 0-1,-1 1 1,0-1-1,0 1 1,0 0 0,0-1-1,0 1 1,0 0-1,-1 0 1,1 1 0,-1-1-1,0 0 1,1 1-1,-1 0 1,0-1 0,-3 0-1,-2-1-138,-1 0 0,0 0 0,0 1-1,0 0 1,0 0 0,0 1 0,-10 0 0,16 1-57,-1 0 1,1 1 0,0-1-1,-1 1 1,1-1 0,-1 1 0,1 1-1,0-1 1,0 0 0,-1 1-1,1-1 1,0 1 0,-3 3-1,1-1-387,0 1 0,0-1 0,1 1 0,-1 0-1,1 1 1,-4 6 0,-12 26-3511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52 2625,'0'0'6987,"-24"-10"-6546,24 10-441,-104-37 341,102 36-315,0 0 1,-1 0-1,1 1 0,-1-1 0,1 1 1,0 0-1,-1 0 0,1 0 1,-1 0-1,1 0 0,-1 0 0,1 0 1,0 1-1,-1 0 0,1-1 0,-1 1 1,1 0-1,0 0 0,0 0 1,0 0-1,0 1 0,-1-1 0,2 0 1,-1 1-1,0 0 0,-3 3 0,3-2-10,0 0 1,1 0-1,-1 1 0,1-1 0,-1 1 0,1 0 0,0-1 0,1 1 0,-1 0 0,1-1 0,-1 1 0,1 4 0,0-6-14,1 0 1,-1 0-1,1 0 0,-1 0 1,1 0-1,0 0 1,0 0-1,-1 0 0,2 0 1,-1 0-1,0 0 1,0 0-1,0-1 1,1 1-1,-1-1 0,1 1 1,-1-1-1,1 1 1,0-1-1,0 0 0,-1 0 1,1 0-1,0 0 1,4 2-1,5 1 31,0 0-1,0 0 1,15 2-1,-18-5 5,4 2 130,0 0 1,0-1 0,0-1 0,0 0-1,0-1 1,0 0 0,22-3 0,-32 2-31,0 0 1,0-1 0,0 1 0,0 0 0,0-1-1,0 1 1,0-1 0,0 0 0,0 0 0,-1 0-1,1 0 1,-1 0 0,1 0 0,-1 0 0,0 0-1,1-3 1,14-17 1914,-13 40-1887,1 21-178,29 373 34,-33-350 102,-17-64 309,12 0-405,0-1 0,0 0-1,1 0 1,-1 0 0,1 0 0,0-1 0,0 1-1,0-1 1,0 0 0,1-1 0,-1 1 0,1-1 0,-5-8-1,5 6-34,-1 0-1,1 0 1,0-1 0,1 1-1,0-1 1,0 1-1,1-1 1,0 0-1,-1-9 1,2 16-52,0 0 0,0 0 0,0 0 0,0 1 0,1-1 0,-1 0 0,0 0 1,0 0-1,0 1 0,1-1 0,-1 0 0,0 0 0,1 0 0,-1 1 0,1-1 1,-1 0-1,1 1 0,-1-1 0,1 0 0,-1 1 0,1-1 0,0 1 0,-1-1 0,1 1 1,0-1-1,-1 1 0,1-1 0,0 1 0,0-1 0,27-1-3772,-22 2 2810,25 0-4682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6819,'0'0'8607,"0"10"-8375,0 190 1401,0-196-1634,0 0 0,0 0 0,0 0 0,0 0 0,1-1 0,-1 1 0,1 0 0,0 0 0,1-1 0,-1 1 0,1 0 0,-1-1 0,1 1 0,0-1 1,0 0-1,0 0 0,1 0 0,-1 0 0,1 0 0,0 0 0,0-1 0,0 1 0,0-1 0,0 0 0,0 0 0,1 0 0,-1 0 0,1 0 0,-1-1 0,1 0 1,0 0-1,0 0 0,-1 0 0,1 0 0,0-1 0,7 1 0,-5-1-21,0 0 1,0 0-1,1-1 0,-1 0 1,8-2-1,-12 2 22,0 0 0,1 0 0,-1 0 0,0 0 1,0-1-1,0 1 0,0-1 0,0 1 0,0-1 0,-1 0 0,1 0 0,0 0 0,-1 0 1,0 0-1,3-4 0,0-3 193,0 1 0,-1-1 0,0-1 0,-1 1 1,0 0-1,0 0 0,-1-1 0,0 1 0,0-1 0,-2-16 0,1 22 228,0 3-130,0 20-214,4 158 178,-1-87-2721,-2-2-6840,-1-55 782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1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1 704,'0'0'641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1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3426,'0'0'5394,"3"23"-4444,9 76-150,-9-80-78,-2 38-1,-1-35-334,0-22-363,0 1 0,0-1-1,0 1 1,0 0 0,0-1-1,1 1 1,-1-1 0,0 1-1,0-1 1,0 1 0,0-1-1,0 1 1,-1 0 0,1-1-1,0 1 1,0-1 0,0 1-1,0-1 1,-1 1 0,1-1-1,0 1 1,0-1 0,-1 1-1,1-1 1,0 0 0,-1 1-1,1-1 1,-1 1 0,1-1-1,0 0 1,-1 1 0,1-1-1,-1 0 1,1 1 0,-1-1-1,1 0 1,-1 0 0,1 0-1,-1 1 1,1-1 0,-1 0-1,1 0 1,-1 0 0,0 0 0,1 0-1,-1 0 1,0 0 8,1 0 1,0 0-1,0 0 1,0 0-1,0 0 1,0 0-1,-1 0 1,1 0-1,0 0 1,0 0-1,0 0 1,0 0-1,-1 0 0,1-1 1,0 1-1,0 0 1,0 0-1,0 0 1,0 0-1,0 0 1,0 0-1,-1 0 1,1 0-1,0-1 1,0 1-1,0 0 1,0 0-1,0 0 1,0 0-1,0 0 0,0-1 1,0 1-1,0 0 1,0 0-1,0 0 1,0 0-1,0 0 1,0-1-1,0 1 1,0 0-1,0 0 1,0 0-1,0 0 1,0-1-1,0 1 1,0 0-1,0 0 0,0 0 1,0 0-1,0 0 1,0-1-1,0 1 1,0-3 167,0 1-128,0-13 290,1 1-1,3-24 1,-3 33-344,0 0 0,1 0 0,-1 1 0,1-1 0,0 0 0,1 1 0,-1-1 0,1 1 0,0-1 1,0 1-1,5-5 0,-3 4-6,0 0-1,0 1 1,0-1 0,1 1 0,-1 1 0,1-1 0,0 1 0,0 0-1,1 0 1,-1 1 0,0 0 0,1 0 0,0 1 0,-1-1 0,1 1-1,0 1 1,11-1 0,-15 2-15,0-1-1,0 1 0,0 0 1,0 0-1,0 0 1,0 0-1,0 0 1,0 1-1,-1-1 1,1 1-1,0 0 1,-1 0-1,0 0 0,1 0 1,-1 0-1,0 0 1,0 1-1,0-1 1,0 1-1,0-1 1,-1 1-1,2 3 0,6 10-30,-2 1-1,10 29 0,-13-35-8,3 12-76,-1 1 0,-1-1 0,-1 1 0,1 25 0,-2 48-3502,-3-34-1159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5:41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22 113 704,'0'0'6270,"0"-3"-5622,2-13 1102,-16 13-1009,6 0 314,8 3-1007,0 0 0,0 0-1,0 0 1,0 0 0,0 0 0,0-1 0,0 1 0,0 0 0,0 0 0,-1 0 0,1 0 0,0 0 0,0 0 0,0 0 0,0 0 0,0 0 0,0 0-1,0 0 1,0 0 0,0 0 0,0-1 0,0 1 0,0 0 0,0 0 0,0 0 0,0 0 0,0 0 0,0 0 0,0 0 0,0 0 0,0 0 0,0 0-1,0-1 1,0 1 0,0 0 0,0 0 0,0 0 0,0 0 0,0 0 0,0 0 0,0 0 0,0 0 0,0 0 0,0 0 0,1 0 0,-1 0 0,0-1-1,0 1 1,0 0 0,0 0 0,0 0 0,0 0 0,0 0 0,0 0 0,0 0 0,0 0 0,0 0 0,1 0 0,7-3 31,1 0 1,0 0 0,1 1 0,-1 0-1,0 0 1,18 0 0,-2 0 39,389-38 1311,-415 40-1398,1 0 0,0-1-1,0 1 1,-1 0 0,1 0-1,0 0 1,0 0 0,-1 0-1,1-1 1,0 1 0,0 0-1,0 0 1,-1 0 0,1 0-1,0-1 1,0 1 0,0 0-1,0 0 1,0-1-1,-1 1 1,1 0 0,0 0-1,0-1 1,0 1 0,0 0-1,0 0 1,0-1 0,0 1-1,0 0 1,0 0 0,0-1-1,0 1 1,0 0 0,0-1-1,0 1 1,0 0 0,0 0-1,0-1 1,1 1 0,-1 0-1,0 0 1,0-1 0,0 1-1,0 0 1,0 0 0,1 0-1,-1-1 1,0 1-1,0 0 1,0 0 0,1 0-1,-1 0 1,0-1 0,0 1-1,1 0 1,-1 0 0,0 0-1,0 0 1,1 0 0,-1 0-1,0 0 1,0 0 0,1 0-1,-1 0 1,0 0 0,1 0-1,-28-2-94,-46 2-1,25 1 39,13 1-1,1 2-1,-1 1 0,-33 9 0,7-1 28,48-9 69,18-3-79,22-1-18,48-6 65,101-21-1,-65 8 350,-96 16 616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16 6003,'0'0'4775,"0"-3"-4604,0 0-162,-1-7 643,-6 26 555,6-8-463,0 1 1,1-1 0,0 13 0,1-9 1219,0-33-88,-1 20-1842,0 11-239,0 120 157,0-130 304,0-14 190,1-25-183,0 18-21,0 1 0,-4-30 0,0 45 460,2 14-660,0 16-169,14 516-1303,5-541-7190,7 0-1182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72 1857,'0'0'9618,"-21"-15"-8682,21 15-936,-14-11 169,-1 1 1,-1 0-1,-28-13 1,41 23-152,1-1 0,-1 0 0,1 1-1,-1 0 1,1 0 0,-1 0 0,1 0 0,-1 0 0,1 0 0,-1 0 0,1 1 0,-1 0 0,1-1 0,-1 1 0,1 0 0,0 0 0,-1 0 0,1 0 0,0 1 0,0-1 0,0 1 0,-3 1-1,-2 4 36,1 0 0,-1 0-1,1 0 1,-6 11 0,5-9 10,-2 6-12,-1 0-1,2 1 1,0 0 0,1 0 0,0 1 0,2 0 0,0 0 0,0 0 0,2 1-1,0 0 1,1-1 0,1 1 0,1 21 0,0-33-45,1 0 1,0 0-1,-1 0 0,2 0 0,-1 0 1,1 0-1,0 0 0,0 0 0,0-1 1,1 1-1,0-1 0,0 0 0,7 8 1,-3-5 1,0 0 0,1-1 0,1 0 0,-1 0 0,1-1 0,19 10 0,-8-7 45,0 0 0,1-2 0,0-1 0,0 0 1,0-1-1,1-2 0,0 0 0,0-1 0,34-2 0,-53 1 15,1-1 0,0 0 0,0 0 0,0-1 0,-1 1 0,1-1 0,0 0 0,-1 0 0,1 0 0,-1 0 0,1 0 0,-1-1 0,1 0 0,-1 0 0,0 0 0,0 0 0,0 0 0,0 0 0,0-1 0,0 0 0,-1 1 0,1-1 0,-1 0 0,0 0 0,0-1 0,0 1 0,0 0 0,2-6 0,0-2 171,-1-1 1,0 1 0,0 0 0,-1-1-1,-1 0 1,1-12 0,-2 0 113,-1 1 0,-4-27 0,0 30-294,-1-1 1,0 1 0,-2 0-1,0 0 1,-2 1-1,0 0 1,-1 0-1,-21-27 1,27 39-51,-1 1 1,1-1-1,-1 1 1,-12-9-1,16 13-64,0 0 0,-1 0 0,0 1-1,1-1 1,-1 1 0,0 0 0,0 0 0,1 0 0,-1 0-1,0 0 1,0 1 0,0-1 0,0 1 0,0 0-1,0 0 1,-4 0 0,6 0-54,1 1 0,-1-1 1,0 0-1,0 0 0,0 1 0,0-1 1,0 0-1,0 1 0,1-1 0,-1 1 0,0-1 1,0 1-1,0-1 0,1 1 0,-1 0 1,0-1-1,1 1 0,-1 0 0,1-1 1,-1 1-1,1 0 0,-2 1 0,-3 23-2722,5-22 2476,-4 45-5874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113 123 3057,'0'0'8615,"-10"7"-8402,3-3-161,0 1-1,0 0 1,1 1-1,0-1 1,0 1 0,1 0-1,0 1 1,0-1-1,0 1 1,1 0-1,0 0 1,-6 14-1,4-6 97,2 0 1,-1 0-1,2 1 0,-3 28 1,5-38-119,1 0-1,0 0 1,0-1 0,1 1 0,-1 0 0,1 0-1,0-1 1,1 1 0,0-1 0,-1 1 0,2-1 0,-1 0-1,1 0 1,-1 1 0,1-2 0,7 9 0,-2-6 24,0 1 1,0-2-1,1 1 1,1-1-1,-1 0 1,1-1 0,-1 0-1,2-1 1,-1 0-1,13 3 1,-2-1 97,1-2 1,0-1 0,-1 0-1,29-1 1,-43-2-38,0-1-1,0 0 1,0 0-1,0 0 1,0-1 0,-1 0-1,1 0 1,-1 0 0,1-1-1,-1 0 1,0-1 0,0 1-1,0-1 1,0 0-1,-1-1 1,0 1 0,0-1-1,0 0 1,0-1 0,-1 1-1,0-1 1,4-7-1,-1 0 87,0 0 0,-1 0 0,-1 0 0,0-1 0,-1 0-1,0 0 1,-1 0 0,-1-1 0,1-26 0,-3 36-157,1-17 208,-1 0-1,-6-38 1,5 53-227,0 0-1,-1 0 1,-1 0-1,1 1 1,-1-1-1,0 1 1,0-1-1,-1 1 1,0 0-1,0 1 1,0-1-1,-9-8 1,6 8-21,0 0 0,0 0 0,-1 1 0,0 0 0,0 0 0,0 1 0,-1 0 0,1 1 0,-1-1 0,-15-2 0,2 2-127,-1 1 0,1 1 0,-28 1-1,44 1-148,-1 0 1,1 0-1,0 1 0,0 0 0,0 0 0,0 0 0,1 1 0,-9 3 0,11-3-129,0 0-1,0-1 1,0 1-1,1 0 0,-1 1 1,0-1-1,1 0 1,0 1-1,0 0 1,0-1-1,0 1 1,0 0-1,0 0 0,1 0 1,-1 0-1,-1 5 1,-5 32-7814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72 5843,'0'0'4831,"-6"20"-4647,0-3-52,-3 9 308,1 0-1,1 0 0,-6 48 0,13-70-392,-2 20 317,1 0 0,3 35 0,-2-53-326,1 0 0,0 0-1,0 0 1,0 0 0,1-1-1,0 1 1,0 0 0,1-1-1,0 1 1,0-1 0,0 0-1,0 0 1,1 0 0,0 0 0,5 4-1,-1-3 17,0 0 0,1 0 0,0-1 0,1 0 0,-1-1 0,1 0 0,0 0-1,0-1 1,0-1 0,16 3 0,-7-2 150,1-2 1,-1 0-1,0-1 0,35-5 0,-48 4-115,0 0-1,0-1 1,0 1-1,0-1 0,0-1 1,0 1-1,-1-1 0,0 0 1,1-1-1,-1 1 1,0-1-1,0 0 0,-1 0 1,1 0-1,-1-1 0,0 0 1,0 0-1,-1 0 1,1 0-1,-1 0 0,0-1 1,0 1-1,-1-1 0,4-11 1,-2-2 114,0 1-1,-1 0 1,0-1 0,-2 1-1,0-1 1,-1 0 0,-3-20-1,1 28-164,0 0 0,-1-1 0,0 1 0,-1 0 0,0 0 0,-1 1 0,0-1 0,0 1 0,-1 0 0,-1 1 0,0-1 0,0 1 0,-1 1 0,0-1 0,0 1 0,-11-7 0,10 7-88,0 1-1,-1 1 0,0 0 0,-1 0 0,1 1 0,-1 0 0,0 1 0,0 0 1,-1 0-1,1 2 0,-1-1 0,1 1 0,-1 1 0,0 0 0,-19 2 0,28-1-130,1 0 0,0 1 0,-1-1-1,1 1 1,0 0 0,-1-1-1,1 1 1,0 0 0,0 1-1,0-1 1,0 0 0,0 0 0,0 1-1,0-1 1,1 1 0,-1 0-1,0 0 1,1-1 0,-1 1 0,1 0-1,0 0 1,-2 4 0,0 1-737,1 0 1,0 0-1,0 0 1,0 0 0,1 0-1,0 10 1,0 37-6193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1969,'0'0'7921,"-9"12"-7014,-1 2-637,1-1 1,1 1 0,0 0-1,1 1 1,0 0-1,1 0 1,1 1-1,0-1 1,-2 20-1,5-18-109,1 0 0,1 0 0,1 0 0,5 33 0,-4-41-109,0 0 0,1 0 0,0 0 0,1-1 0,0 1 0,0-1 0,1 0 0,0 0 0,1 0 0,7 9 0,-4-8-7,0 0 0,0-1 0,1 0 0,0 0-1,1-1 1,-1 0 0,1-1 0,0 0 0,1-1 0,0 0 0,12 3 0,-1-3 156,0 0 0,1-2 0,-1-1 0,47-1 1,-61-1-92,0-1 0,-1 0 0,1-1 0,0 0 1,-1 0-1,0-1 0,1 0 0,-1 0 1,0-1-1,-1 0 0,1-1 0,-1 0 1,0 0-1,0 0 0,0-1 0,-1 0 1,0 0-1,0 0 0,0-1 0,-1 0 1,0 0-1,0-1 0,-1 1 0,0-1 1,0 0-1,-1 0 0,0-1 0,0 1 1,-1 0-1,2-18 0,-3 16-49,0-1 1,0 1-1,-1 0 0,0-1 0,-1 1 0,-1-1 1,1 1-1,-1 0 0,-1 0 0,0 0 0,-1 0 1,0 1-1,0-1 0,-1 1 0,0 0 0,0 0 1,-12-14-1,6 11-49,0-1 1,-1 2-1,-1-1 1,-24-16-1,30 23-110,0 1-1,-1 0 0,0 1 0,0-1 0,0 1 1,0 1-1,0 0 0,-1 0 0,1 0 0,0 1 1,-12 0-1,18 1-144,-1 0 1,1 0-1,0 1 1,-1-1 0,1 1-1,0-1 1,0 1-1,0 0 1,0 0 0,-1-1-1,1 2 1,0-1-1,0 0 1,1 0-1,-1 1 1,0-1 0,0 1-1,1-1 1,-1 1-1,1 0 1,-1-1-1,1 1 1,0 0 0,-1 0-1,1 0 1,0 0-1,0 0 1,1 1-1,-2 1 1,-15 40-8143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12 1569,'0'0'10621,"-18"0"-9114,-41 0 768,48 0 681,51 0-1829,81-6-703,-13 0-1979,-37 9-6687,-64-1 3002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5987,'0'0'9908,"3"24"-9251,48-19-1,10-1-528,14-1-128,13-1-1217,9 3-2448,10-3-1650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37 3153,'0'0'8407,"-20"2"-7772,7 0-535,4-2-41,0 1 0,1 0 0,-1 1 0,-16 5 0,21-6-31,1 1 1,-1 0-1,1 0 0,-1 0 0,1 0 0,0 0 0,0 1 0,0-1 0,0 1 1,0 0-1,0 0 0,1 0 0,0 0 0,-1 1 0,1-1 0,0 1 1,-1 3-1,-3 11 109,1 0 0,0 0 1,2 1-1,0-1 1,1 1-1,0-1 0,3 23 1,-2-34-111,1 1 1,1-1 0,0 0-1,0 0 1,0 0-1,1-1 1,0 1-1,0 0 1,0 0 0,1-1-1,0 0 1,1 1-1,-1-1 1,1 0-1,0-1 1,1 1-1,-1-1 1,1 0 0,0 0-1,6 5 1,0-3 25,-1 0 1,1 0-1,0-1 1,1 0-1,0-1 1,0 0-1,0-1 1,0 0-1,0-1 1,1-1-1,0 0 1,-1 0-1,1-2 1,0 1-1,0-2 1,18-2 0,-27 3-16,1-1 0,-1 0 0,1 0 0,-1 0 0,0 0 0,1-1 0,-1 0 0,0 0 1,0 0-1,0-1 0,0 1 0,-1-1 0,6-5 0,-4 3 33,0 0 0,0-1-1,-1 0 1,0 0 0,0 0 0,0-1-1,4-12 1,-2 3 22,-1-1-1,-1 0 1,-1-1-1,0 1 1,-1-1-1,-1-21 1,0 32-89,-1-1 0,-1 1 0,1 0 0,-1 0 0,-1 0 0,1 0 0,-1 0 0,0 0 0,-1 0 0,0 1 0,0-1 0,0 1 0,-1 0 0,0 0 0,0 0 0,0 0 0,-1 1 0,0 0 0,-9-8 0,0 0-10,-1 1 0,-1 1 0,0 0 1,-20-9-1,26 15-1,0 0 0,-1 1 0,0 0 0,1 1 1,-1 0-1,-1 1 0,1 0 0,-17 0 0,26 2-2,0 0 0,1 0 0,-1 1 0,0-1 0,0 1-1,0-1 1,1 1 0,-1-1 0,0 1 0,1 0 0,-1 0-1,1 0 1,-1 0 0,1 0 0,-1 0 0,1 0 0,0 1 0,0-1-1,-1 1 1,1-1 0,0 0 0,0 1 0,0 0 0,1-1-1,-1 1 1,0-1 0,1 1 0,-1 0 0,1 0 0,-1-1 0,1 1-1,0 0 1,-1 3 0,1 3-7,-1 0 1,1-1-1,0 1 0,1 0 0,0 0 1,4 14-1,-3-16 19,1 1 0,0 0 1,1-1-1,-1 1 0,1-1 1,1 0-1,-1 0 0,1-1 1,0 1-1,0-1 0,12 9 1,-5-5-25,2 0 1,-1 0 0,1-1 0,22 9-1,-17-10-981,1-1 0,-1-1-1,40 6 1,0-7-3779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13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34 576,'0'0'3346,"67"-33"-5091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4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 5202,'0'0'9458,"-23"-2"-8791,5 1-565,1 0 0,0 0 0,-29 4 0,44-2-87,-1 0 1,0 0-1,0 0 0,1 0 1,-1 0-1,1 1 0,-1-1 0,1 1 1,0 0-1,-1-1 0,1 1 0,0 0 1,0 0-1,0 1 0,1-1 0,-1 0 1,0 0-1,-1 4 0,-1 3 60,0-1 0,1 1 0,-4 18 0,4-15 10,-4 20 89,2 0 0,2 1-1,1-1 1,2 37 0,0-60-125,-1 3-45,1-1 1,1 1 0,0-1-1,0 1 1,1-1-1,1 0 1,0 0-1,0 0 1,1 0-1,1-1 1,0 0-1,0 1 1,1-2-1,0 1 1,1-1-1,0 0 1,0 0 0,1 0-1,13 10 1,-9-9-422,0-1 0,0-1 0,18 9 0,-19-12-684,0 0 0,0-1 1,1 0-1,17 4 0,17-4-3607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4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42 4930,'0'0'11942,"-5"-9"-11537,0 2-370,-11-17-2,16 24-32,0 0 0,0-1 0,0 1 0,0 0 0,0 0 0,0 0 0,-1 0 0,1 0 0,0 0 0,0 0 0,0 0 0,0 0-1,0 0 1,-1 0 0,1-1 0,0 1 0,0 0 0,0 0 0,0 0 0,0 0 0,-1 0 0,1 0 0,0 0 0,0 0 0,0 0 0,0 1-1,-1-1 1,1 0 0,0 0 0,0 0 0,0 0 0,0 0 0,0 0 0,-1 0 0,1 0 0,0 0 0,0 0 0,0 0 0,0 1 0,0-1-1,0 0 1,0 0 0,-1 0 0,1 0 0,0 0 0,0 1 0,-2 18 111,0 88 805,4 120-1751,-2-226 589,0 0-1,0 0 1,0 0 0,0 0 0,0 0-1,1 0 1,-1-1 0,0 1-1,0 0 1,1 0 0,-1 0 0,0-1-1,1 1 1,-1 0 0,1 0-1,-1-1 1,1 1 0,0 0-1,-1-1 1,1 1 0,0 0 0,-1-1-1,1 1 1,0-1 0,-1 1-1,1-1 1,0 0 0,0 1 0,0-1-1,0 0 1,-1 0 0,1 1-1,0-1 1,1 0 0,19 1-7073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5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4482,'0'0'11429,"56"39"-10836,-30 25 15,-10 6-224,-8 5 176,-8-1-256,0-1-160,-21-4-112,-16 4-32,-11-6-112,-3-2-3137,-3-7-5571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4386,'0'0'8182,"-3"2"-8035,-4 6-4,0 0 0,0 1 0,1 0 0,0 0 0,-8 17 0,-7 11 293,-18 18 498,-3-1-1,-68 67 1,66-73-227,43-42 1232,9-3-1271,21-3-865,-17-1 437,721 6 864,-732-5-923,-1-19-62,1 14-25,-1-1 0,0 0 0,0 0 0,-1 0 0,0 0 0,0 0 1,0 1-1,0-1 0,-3-6 0,-6-7-20,-21-34 1,20 36 268,1 0 1,-16-37-1,28 82-138,3-10-234,0 0-1,2 0 1,9 19-1,-9-23 27,0 0 0,-2 0 0,0 0 0,0 1 0,-1 0 1,1 17-1,-4-22 3,0 0 0,-1-1 0,0 1 0,-2 10 0,1-16-18,0-1 0,0 0 0,0 1 0,0-1 0,-1 0 0,1 0 0,-1 0 0,0 0 0,0 0 0,0 0 0,0-1 0,0 1 0,0-1 0,-5 4 0,-62 47-3665,23-17-2900,7-5-5214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5603,'0'0'5573,"-4"14"-5229,-9 33 338,2 1 1,3 0-1,-4 80 0,12-117-609,-1-8-48,1 1 1,0 0-1,0 0 1,1-1-1,-1 1 0,1 0 1,1 5-1,-1-7-20,0-1-1,0 1 1,0-1 0,1 1-1,-1-1 1,0 0-1,0 0 1,1 0-1,-1 1 1,1-1 0,-1 0-1,1-1 1,0 1-1,-1 0 1,1 0-1,0-1 1,-1 1-1,4 0 1,38 8 277,0-2 1,1-2-1,68 0 0,-43-2-146,112-1 349,-180-3-421,0 1 0,0-1 0,0 0 0,0 0 0,-1 1 0,1-1 0,0 0 0,-1 0 0,1 0 0,-1 0 0,1 0 0,-1 0 0,1 0 0,-1 0 0,0 0 0,1 0 0,-1-1 0,0 1 0,0 0 0,0 0 0,0 0 0,0 0 0,0 0 0,0 0 0,0-3 0,-3-32 575,3 33-458,-1-1 1,0 1 0,1 0-1,-2-1 1,1 1 0,0 0-1,-1 0 1,1 0 0,-5-5 885,6 16-1182,3 141 511,-1-55-1945,-1-33-3284,-1-24-1309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3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 4434,'0'0'10338,"0"0"-10317,0 0 0,0 0-1,0 0 1,0 0 0,-1 0-1,1 0 1,0 0 0,0 0 0,0 0-1,0 0 1,-1-1 0,1 1 0,0 0-1,0 0 1,0 0 0,0 0-1,0 0 1,-1 0 0,1 0 0,0-1-1,0 1 1,0 0 0,0 0 0,0 0-1,0 0 1,0-1 0,0 1-1,0 0 1,0 0 0,0 0 0,0 0-1,-1-1 1,1 1 0,0 0 0,0 0-1,0 0 1,0 0 0,1-1-1,-1 1 1,0 0 0,0 0 0,0 0-1,0 0 1,0-1 0,0 1 0,0 0-1,0 0 1,0 0 0,0 0-1,0-1 1,0 1 0,1 0 0,-1 0-1,0 0 1,0 0 0,0 0 0,0 0-1,0 0 1,1-1 0,-1 1-1,0 0 1,0 0 0,0 0 0,1 0-1,12-2 119,1 0-1,-1 2 0,1-1 0,24 4 0,-11-2 4,-16-1-133,1 1 0,-1 1 0,0 0 0,16 4 0,-23-4 47,-3-1 240,-4 381 1313,3-372-1789,1 0-1,0 0 1,1 0 0,2 12-1,9 17-3530,-2-12-2086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0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8324,'0'0'7046,"25"3"-6932,86 13 1,-103-13-93,-1 0 0,1 0 1,0 0-1,-1 1 0,0 0 0,0 0 0,0 1 0,-1 0 1,1 0-1,-1 1 0,0-1 0,-1 1 0,0 1 0,0-1 0,0 1 1,4 7-1,5 6 44,-3-7-46,-2 1 0,11 18 0,-18-28-15,0 0 0,0 0 0,-1 0 0,0 0 0,1 0 0,-1 0 0,0 1 1,-1-1-1,1 0 0,-1 0 0,0 1 0,0-1 0,0 0 0,-2 6 0,2-9 6,-1 0 0,0 0-1,1 0 1,-1 0 0,0-1-1,0 1 1,0 0 0,0 0 0,1-1-1,-1 1 1,0-1 0,0 1 0,0-1-1,0 1 1,0-1 0,0 1 0,-1-1-1,1 0 1,0 0 0,0 1 0,0-1-1,0 0 1,0 0 0,0 0-1,0 0 1,-2-1 0,-2 1 62,-75 1 1410,79-1-1446,1 0-1,-1 0 1,1 0 0,-1 0-1,1 0 1,-1 0-1,1 0 1,-1 0 0,1 0-1,-1-1 1,1 1-1,-1 0 1,1 0 0,0-1-1,-1 1 1,1 0-1,-1-1 1,1 1 0,0 0-1,-1-1 1,1 1-1,0 0 1,-1-1 0,1 1-1,0-1 1,-1 1-1,1-1 1,0 1 0,0-1-1,-1-19 528,2 16-513,0-1 0,1 1 0,-1-1 0,1 1 0,0 0 1,0 0-1,3-6 0,3 1-41,1 1 0,-1-1 0,1 1 0,1 1 0,17-11 1,57-29-32,-69 40 23,1-2 0,0 1 1,1 0 0,0 2 0,0 0-1,20-4 1,-37 10-10,1 1-1,-1-1 1,1 0 0,-1 1-1,0-1 1,1 0 0,-1 1-1,0-1 1,1 0 0,-1 1-1,0-1 1,1 1 0,-1-1-1,0 0 1,0 1-1,0-1 1,1 1 0,-1-1-1,0 1 1,0-1 0,0 1-1,0-1 1,0 1 0,0-1-1,0 1 1,0-1-1,0 1 1,0-1 0,0 1-1,0-1 1,-1 1 0,1-1-1,0 1 1,0 4-50,-1 19 44,2 0 0,7 44 0,-7-60 18,2 0 0,-1 0-1,1 0 1,0 0 0,1 0-1,0-1 1,0 0 0,0 0-1,1 0 1,0 0-1,0-1 1,9 8 0,-8-8-2,1 0 1,0-1-1,1 0 1,-1 0-1,1-1 1,0 0-1,0 0 1,1-1-1,-1 0 1,1 0-1,0-1 1,-1 0-1,1-1 1,0 0-1,0 0 1,0-1-1,0 0 1,10-2-1,-15 2 1,0-1 0,-1-1-1,1 1 1,-1 0-1,1-1 1,-1 0-1,0 1 1,1-2 0,-1 1-1,0 0 1,0 0-1,-1-1 1,1 0-1,0 1 1,-1-1 0,0 0-1,1 0 1,-1-1-1,-1 1 1,1 0 0,2-6-1,4-9 49,-1-1 1,9-33-1,-16 50-53,6-24 266,-2 1 0,1-37 0,-6 99-761,0-14 643,1-1 0,0 1 0,5 24 0,-4-41-475,1 0-1,-1 0 1,1 0 0,0 0 0,0 0 0,1-1-1,0 1 1,0-1 0,0 0 0,0 1 0,1-1-1,0-1 1,0 1 0,1-1 0,-1 1 0,8 4-1,26 11-4985,4-5-1791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0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7924,'0'0'6315,"22"-12"-6179,68-35-64,-84 44-54,0 1-1,-1-1 1,0 0 0,1-1 0,-1 1 0,-1-1 0,1 0 0,0 0 0,-1 0 0,0-1-1,4-5 1,-6 6 18,0 0-1,-1-1 1,0 1 0,0 0-1,0-1 1,0 1-1,-1-1 1,1 1-1,-1-1 1,-1-5-1,1 4 3,0-1 61,0-1 1,0 0-1,-1 1 1,0-1-1,-1 0 1,0 1-1,-4-13 1,5 18-69,0 0 0,0 0 0,0 0 0,-1 0 0,1 0 0,0 1 0,-1-1 0,1 1 0,-1-1 0,0 1 0,1-1 0,-1 1 0,0 0 0,0 0 0,0 0 0,0 0 0,0 0 0,0 0 0,0 1 0,0-1 0,0 1 0,0-1 0,0 1 0,-1 0 0,1 0 0,0 0 0,0 0 0,0 0 0,0 0 0,-1 1 0,1-1 0,-3 2 0,3-2-27,0 1 0,0 0 0,0 0 0,0 0 0,0 1 0,1-1 0,-1 0 0,0 1 0,0-1 0,1 1 0,-1-1 0,1 1 1,0 0-1,-1 0 0,1-1 0,0 1 0,0 0 0,-1 3 0,-13 40 16,14-42-18,-2 7 9,1 0 0,0 1 1,1-1-1,0 1 0,0-1 1,1 1-1,3 18 0,-3-23-16,2-1-1,-1 0 0,1 0 1,0 0-1,0 0 0,0-1 1,0 1-1,1 0 1,0-1-1,0 0 0,0 0 1,1 0-1,-1 0 1,1 0-1,0-1 0,0 1 1,5 2-1,1 1-451,1-1-1,0 0 1,0-1 0,1 0-1,17 4 1,-13-5-1441,0-1 0,0 0 1,28 0-1,11-2-4444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0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1 6723,'0'0'9162,"-9"19"-8890,3-6-183,-122 238 1900,-72 43-1092,-18 31-874,203-298-328,-19 34-2649,18-18-3564,11-17-1595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30 117 7924,'0'0'8350,"0"10"-8224,-1 103 1023,11 269 247,-9-367-1372,-1-8-16,1 0 0,0 0 0,4 13 0,-4-18 152,0-10 157,-3-26-159,-2-1 0,-11-51 0,-6-45 75,20 111-230,-2-13 19,1 0 1,2 0 0,7-65 0,-5 90-22,1-1 1,0 1 0,0-1 0,1 1 0,0 0 0,0 1-1,1-1 1,0 1 0,0 0 0,1 0 0,0 0 0,0 1-1,12-10 1,-10 10-24,1 0-1,0 0 0,0 1 0,0 0 0,0 1 0,1 0 1,-1 0-1,1 1 0,0 0 0,0 1 0,15-2 1,-23 4 19,9-1-527,1 0-1,-1 1 0,0 0 0,21 4 0,-30-4 252,0 1 0,1-1 1,-1 1-1,1 0 0,-1 0 1,0 0-1,1 0 0,-1 1 1,0-1-1,0 0 0,0 1 1,0 0-1,0-1 0,-1 1 1,1 0-1,0 0 0,-1 0 1,1 0-1,-1 0 0,0 0 1,0 1-1,0-1 0,0 0 1,0 1-1,0-1 1,1 5-1,-1 32-4273,-6 1-746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2817,'0'0'7140,"-48"17"-7060,13 24 592,-2 2-112,0-2-512,5-3 64,5-1-112,5-9-1440,6-11-3571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13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0,'0'0'816</inkml:trace>
  <inkml:trace contextRef="#ctx0" brushRef="#br0" timeOffset="1">211 58 512,'0'0'1937</inkml:trace>
  <inkml:trace contextRef="#ctx0" brushRef="#br0" timeOffset="2">396 0 848,'0'0'0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1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3874,'0'0'13302,"64"0"-13302,-18 0 0,5 0-1457,2 2-2529,-2 6-1120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283 164 6979,'0'0'5037,"-23"-7"-3137,-74-24-841,93 30-1012,-1 0-1,1 0 1,0 0 0,-1 1 0,1-1 0,0 1-1,-1 0 1,1 0 0,0 1 0,0 0 0,-1-1-1,1 1 1,0 0 0,0 1 0,0-1-1,0 1 1,0 0 0,0 0 0,0 0 0,1 1-1,-1-1 1,-5 5 0,3 0 24,0 1 0,0-1 1,0 1-1,1 0 0,0 1 0,1-1 1,-5 14-1,5-10-19,1 0-1,0 0 1,1 1-1,0-1 1,1 0-1,0 1 1,1 0 0,4 24-1,-4-33-42,0 0 1,1 0-1,0-1 0,0 1 0,0 0 0,1 0 1,-1 0-1,1-1 0,0 1 0,-1-1 1,2 1-1,-1-1 0,0 0 0,1 0 0,0 0 1,-1 0-1,1 0 0,0-1 0,0 1 0,1-1 1,3 2-1,-1-1 0,1 0 0,0 0 1,-1-1-1,1 0 0,0-1 0,0 1 0,0-1 1,0-1-1,1 1 0,13-2 0,-17 1 1,0-1-1,-1 1 0,1-1 1,0 0-1,0 0 0,-1-1 1,1 1-1,-1-1 0,1 0 1,-1 0-1,1 0 1,-1 0-1,4-4 0,-2 1 14,0 0 1,0-1-1,-1 1 0,0-1 0,0 0 0,6-12 1,-2 0 75,-1-1 1,-1 0 0,-1 0 0,4-26 0,-5 33 464,0 12-115,4 18-236,-7-15-308,9 24 135,0-1 1,2 0-1,1-1 0,28 40 1,-34-55-318,1-2 1,0 1 0,0-1 0,1 0 0,0-1 0,10 7 0,-11-9-444,-1-1 0,1 0 0,0 0-1,1-1 1,-1 0 0,0-1 0,1 0 0,-1 0 0,10 0 0,25-1-4154</inkml:trace>
  <inkml:trace contextRef="#ctx0" brushRef="#br0" timeOffset="1">737 5 4866,'0'0'12566,"0"-4"-12502,0 54 624,0 3-271,0 0-97,0-2-240,0-8-64,0-5-16,0 1-1633,0-3-1841,0-10-2224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6:4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 5090,'0'0'9930,"-11"0"-9756,7 1-147,1-2 1,0 2 1,0-1 0,0 0 0,0 0 0,1 1 0,-1 0-1,0-1 1,-5 3 0,6-2-9,1 0-1,0 0 0,0 1 1,0-1-1,0 0 1,0 0-1,0 0 0,0 1 1,0-1-1,0 0 1,0 1-1,1-1 0,-1 1 1,1-1-1,-1 1 1,1-1-1,-1 1 1,1-1-1,0 1 0,0 0 1,0-1-1,0 1 1,0 2-1,1 12 105,1-1 0,0 1 0,2 0 0,4 17 0,-3-18-104,-1 1 0,-1 0 0,0-1 0,0 20 0,-3 24 661,16-67 399,26-12-1014,1 1-1,56-16 1,-41 15-52,-50 18 3,-1-1-1,0 0 1,0 0 0,0-1 0,0 0-1,-1 0 1,0-1 0,7-5 0,-10 7 6,0 0 0,-1 0 0,0-1 0,1 1 0,-1-1 0,0 1 0,0-1 0,-1 0 0,1 1 0,-1-1 0,0 0 0,0 0 0,0 0-1,-1 0 1,1 0 0,-1-8 0,0 1 64,-2-34 30,2 44-106,0-1-1,-1 0 1,1 1 0,0-1 0,-1 0 0,0 1 0,1-1 0,-1 1 0,0-1 0,0 1-1,0-1 1,0 1 0,0 0 0,0-1 0,0 1 0,0 0 0,0 0 0,-1 0-1,1 0 1,-1 0 0,1 0 0,-3-1 0,4 2-6,-1 0 1,1 0-1,-1-1 0,1 1 1,-1 0-1,0 0 0,1 0 1,-1 0-1,1 0 1,-1 0-1,0 0 0,1 0 1,-1 1-1,1-1 0,-1 0 1,1 0-1,-1 0 0,0 1 1,1-1-1,-1 0 0,1 1 1,-1-1-1,1 0 0,0 1 1,-1-1-1,1 0 1,-1 1-1,1-1 0,0 1 1,-1-1-1,1 1 0,0-1 1,-1 2-1,-7 20-118,8-19 116,-4 11-11,1 0-1,1 1 1,1-1 0,0 1 0,1-1-1,0 1 1,1 0 0,1-1-1,0 0 1,1 1 0,1-1-1,0 0 1,1 0 0,0-1 0,1 1-1,1-1 1,12 18 0,-1-6-753,2-1 1,0 0 0,2-2-1,24 20 1,39 20-4845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 1121,'0'0'4121,"-1"-2"-3302,1 2-733,0-1 0,0 1 0,0 0 0,-1-1 0,1 1 0,0-1 0,0 1 0,0 0-1,0-1 1,-1 1 0,1 0 0,0-1 0,0 1 0,-1 0 0,1 0 0,0-1-1,0 1 1,-1 0 0,1 0 0,0-1 0,-1 1 0,1 0 0,0 0 0,-1 0 0,1 0-1,0-1 1,-1 1 0,1 0 0,-1 0 0,1 0 0,0 0 0,-1 0 0,1 0-1,0 0 1,-1 0 0,1 0 0,-1 0 0,1 0 0,0 0 0,-1 0 0,1 1 0,0-1-1,-1 0 1,1 0 0,-1 0 0,1 1 0,-9 22 3566,-2 13-3606,7-23-5,0-1 0,1 1 0,0 0 0,-1 24 0,3-47 3182,-1-73-1708,2 83-1205,0 8-580,0 112 259,0 17-189,0-47-5021,13-89-4428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47 912,'0'0'8153,"-6"-8"-6981,2 3-1011,3 2-123,-1 1 0,0 0 0,1 0 0,-1-1 0,0 1 0,0 0 0,0 1 0,0-1 0,0 0 0,0 0 0,-1 1 0,1 0 0,-1-1 0,1 1 0,-1 0 0,1 0 0,-1 0 1,0 1-1,1-1 0,-1 0 0,0 1 0,0 0 0,1 0 0,-1 0 0,-3 0 0,-2 2-4,-1 1 1,1 0 0,0 1 0,1 0-1,-1 0 1,1 0 0,0 1-1,0 0 1,0 1 0,0-1 0,1 1-1,0 1 1,-6 7 0,1-1 36,2 1-1,-1 0 1,2 0-1,0 1 1,-12 30-1,16-31-39,1-1-1,0 1 0,1-1 0,1 1 0,0 0 1,1 0-1,0 0 0,3 17 0,-2-26-21,0-1-1,0 0 0,0 1 0,0-1 0,1 0 1,0 0-1,0 0 0,0 0 0,0 0 1,1 0-1,0 0 0,0-1 0,0 0 0,0 1 1,0-1-1,0 0 0,1 0 0,0-1 1,-1 1-1,1-1 0,0 0 0,0 0 0,8 3 1,2-1 143,0 0 0,0-1 0,0 0 0,0-1 0,0-1 0,19 0 0,-32-1-98,1 0 1,0-1-1,0 1 0,0 0 0,0-1 0,0 1 0,-1-1 0,1 1 1,0-1-1,0 0 0,-1 0 0,1 0 0,-1 0 0,1 0 0,-1 0 0,1 0 1,-1 0-1,1-1 0,-1 1 0,2-4 0,0 1 32,-1 0-1,0 0 0,0-1 1,0 0-1,0 1 1,-1-1-1,0 0 0,1-4 1,0-10 188,-1 0 1,0-1 0,-3-20-1,1 30-189,-1 1-1,0-1 0,0 1 1,-1-1-1,-1 1 0,0 0 0,0 0 1,0 1-1,-7-10 0,-6-7 455,-34-37 0,45 50-236,12 6-21,22 4-28,-20 2-314,364 0 1119,-374 15-1109,-14 30-22,10-32 73,1 0-1,-5 22 1,6-12-6,1 0 0,0 0-1,2 0 1,1 0 0,4 43-1,-3-61 6,1-1-1,-1 1 1,1-1-1,0 1 1,0-1-1,0 0 0,0 0 1,1 0-1,0 0 1,0 0-1,0-1 1,0 1-1,0-1 1,1 0-1,-1 0 0,1 0 1,0 0-1,0-1 1,0 0-1,0 0 1,9 4-1,-3-3 18,0 0 0,0 0-1,0-1 1,0-1 0,0 1-1,0-2 1,0 1 0,0-1-1,13-2 1,-19 1-9,0 0 1,1-1-1,-1 0 1,0 1-1,0-1 0,0-1 1,-1 1-1,1 0 1,0-1-1,-1 0 0,0 0 1,1 0-1,-1 0 1,-1-1-1,1 1 0,0-1 1,-1 1-1,4-8 1,1-1 27,-1-1 0,0-1 1,-1 1-1,5-22 1,-7 21-11,0 0 0,-1 0 1,-1-1-1,-1-22 1,0 30-26,0 0 1,-1 1 0,0-1-1,-1 0 1,1 1 0,-1 0-1,-1-1 1,1 1 0,-1 0-1,0 0 1,-7-10 0,-2 2-22,-1 0 0,-1 1 0,0 0 0,0 1 0,-1 0 0,-1 2 0,-27-15 0,39 23-217,1 0 0,0 1 0,-1-1 0,0 1 0,1 0 0,-1 0 1,0 0-1,-6 0 0,9 1 175,1 0 0,0 0-1,0 0 1,0 0 0,0 0 0,-1 0 0,1 0 0,0 0-1,0 0 1,0 0 0,0 0 0,0 0 0,-1 0-1,1 0 1,0 0 0,0 0 0,0 1 0,0-1 0,0 0-1,-1 0 1,1 0 0,0 0 0,0 0 0,0 0-1,0 0 1,0 0 0,0 0 0,0 1 0,0-1 0,-1 0-1,1 0 1,0 0 0,0 0 0,0 0 0,0 1 0,0-1-1,0 0 1,0 0 0,0 0 0,0 0 0,0 0-1,0 1 1,0-1 0,0 0 0,0 0 0,0 0 0,0 0-1,0 1 1,1 23-4396,3 12-1280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4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73 4338,'0'0'5805,"-8"1"-5466,2 2-218,0-1 1,0 1-1,0 0 0,0 0 1,0 1-1,1-1 0,-1 1 1,1 1-1,0-1 0,0 1 1,1 0-1,0 0 0,-1 0 1,2 0-1,-1 1 0,0 0 1,-3 8-1,1-1 52,0 0 0,0 1 0,2-1 0,0 1-1,0 0 1,1 1 0,-2 25 0,5-34-130,-1-1 0,1 0 0,0 1 0,1-1 0,-1 0 0,1 0 0,0 1 0,3 7 0,-2-11-16,-1 0 0,0 0 0,1 0 0,0 0 0,-1 0 0,1 0 0,0-1 0,0 1-1,0-1 1,0 1 0,0-1 0,0 0 0,1 0 0,-1 0 0,0 0 0,1 0 0,-1 0 0,1-1 0,-1 1 0,3 0 0,3 0 127,-1 1 0,1-1 0,-1 0 1,1-1-1,0 0 0,0 0 1,-1-1-1,1 0 0,13-3 1,-16 2-81,-1 1 0,0-1 0,0 0 0,0 0 1,0-1-1,0 1 0,-1-1 0,1 0 0,-1 0 1,1 0-1,-1 0 0,0-1 0,-1 1 0,1-1 1,0 0-1,-1 0 0,3-6 0,0-5 101,0 1 1,-1-1-1,-1 1 0,-1-1 1,0 0-1,0 0 0,-2 0 0,-1-20 1,1 18 2,-1 11-150,1 1 0,-1-1 0,-1 1 0,1-1 0,-1 1 0,0 0 0,0-1 0,0 1 0,-1 0 0,0 1 0,0-1 0,0 0 0,0 1 0,-1 0 0,0 0 0,0 0 0,0 0 0,0 0 0,-7-3 0,0-1 46,0 1-1,-1 0 0,0 1 1,0 1-1,0 0 0,0 0 1,-16-3-1,26 8 44,13 0-368,181 12 462,-142-12-154,-5 1 31,78-9-1,-123 8-89,0 0 0,1 0 0,-1 0 0,1 0-1,-1 0 1,1 0 0,-1 0 0,1 0 0,-1 0 0,1 0-1,-1 0 1,1 0 0,-1 0 0,1 0 0,-1 0 0,1 1-1,-1-1 1,1 0 0,-1 0 0,0 0 0,1 1 0,-1-1-1,1 0 1,-1 1 0,0-1 0,1 0 0,-1 1 0,0-1-1,1 1 1,-1-1 0,0 0 0,0 1 0,1 0 0,0 17-123,-1-11 139,-6 83-37,2-60 23,2-1 1,3 45-1,0-65 3,0 0-1,1-1 1,0 1 0,0 0 0,1-1-1,0 1 1,0-1 0,1 0 0,0 0-1,1 0 1,-1-1 0,10 12 0,-9-14 1,0 0 0,0 0 0,0 0 0,1-1 1,0 0-1,0 0 0,0 0 0,0-1 1,0 0-1,1 0 0,0 0 0,12 2 1,0-2 42,0 0 1,0-2-1,27 0 1,-43-1-36,0 0 0,1 0-1,-1 0 1,1-1 0,-1 1 0,0-1 0,1 0 0,-1 0-1,0 0 1,0 0 0,0 0 0,0-1 0,0 0 0,0 1-1,0-1 1,0 0 0,-1 0 0,1-1 0,-1 1-1,0-1 1,1 1 0,-1-1 0,0 0 0,0 1 0,-1-1-1,1 0 1,-1 0 0,1 0 0,0-5 0,2-6 47,-1-1 1,-1 1-1,0-1 1,-1 1 0,-1-22-1,0 28-51,-1 2-62,1 1-1,0 0 0,-1-1 1,0 1-1,0 0 0,-1 0 1,1-1-1,-1 1 0,0 1 0,0-1 1,-1 0-1,0 0 0,0 1 1,0 0-1,0-1 0,0 1 1,-1 0-1,0 1 0,0-1 1,0 1-1,0-1 0,-1 1 0,1 0 1,-1 1-1,0-1 0,1 1 1,-1 0-1,0 0 0,-11-2 1,3 3-2712,-1 1 0,-19 1 0,8 3-5565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5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42 6259,'0'0'8268,"-10"-7"-7588,-33-20-170,32 20 247,12 9-719,0 1 0,0-1 1,1 1-1,-1-1 0,0 0 0,1 1 0,0-1 0,-1 0 0,1 0 0,0 0 1,0 0-1,0-1 0,1 1 0,-1-1 0,0 1 0,3 1 0,0 0 43,39 25 154,1-2 0,1-2 0,1-1 1,64 19-1,-109-41-80,0-1 0,0 0 0,-1 1 1,1 0-1,0-1 0,-1 1 0,1 0 0,0 0 0,-1 0 0,1 0 1,-1 0-1,0 0 0,1 0 0,1 3 0,-3-3-122,0 1 1,0-1-1,-1 0 1,1 1-1,0-1 0,-1 0 1,1 0-1,-1 1 1,1-1-1,-1 0 0,0 0 1,1 0-1,-1 1 0,0-1 1,0 0-1,0 0 1,0 0-1,0 0 0,0-1 1,-2 2-1,-50 56-35,3 2 1,-57 87-1,102-140-53,0 0 0,0 0 0,1 1 0,0-1 0,0 1 0,1 0 0,0 0 0,1 1 0,-1-1 0,2 0 0,-1 1 0,0 9 0,2-17-53,0 0 0,0 0 0,0 0 0,0-1 0,0 1 0,1 0 0,-1 0 0,0 0 0,0-1 1,0 1-1,1 0 0,-1 0 0,0-1 0,1 1 0,-1 0 0,1 0 0,-1-1 0,1 1 0,-1-1 0,1 1 0,-1 0 0,1-1 1,0 1-1,-1-1 0,1 1 0,1 0 0,21 2-2641,-16-3 1715,38 1-5609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3826,'0'0'9460,"-2"0"-8852,28 0 337,6 0-209,6 3-624,2-1 0,0-2-112,0 0-48,-2 0-1296,-9 0-1826,-8 0-1280,-10 0-1985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5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6099,'0'0'9364,"22"14"-8740,10-14-352,5 0-175,6 0-97,5 0-497,6 0-2208,-4-5-1889,-1-9-3682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68 512,'0'0'5939,"0"-3"-5355,1 2-660,-1-1 597,0 1 0,0-1 0,1 1 0,-1 0 0,0-1 1,0 1-1,0-1 0,0 1 0,0 0 0,-1-1 0,1 1 0,0-1 0,-1 1 1,1 0-1,-1-2 0,-9-5-1430,1 3 981,-1 0 218,0 0 0,0 1 0,-20-6 0,28 9-276,0 1 1,-1-1-1,1 1 1,-1 0-1,1-1 1,-1 1-1,1 0 1,-1 1-1,1-1 1,-1 0 0,1 1-1,-1 0 1,1-1-1,-1 1 1,1 0-1,0 0 1,0 0-1,-1 0 1,1 1-1,0-1 1,0 1-1,-3 2 1,-13 16 65,0 1 0,-28 44 0,45-62 25,0 1 0,0-1 0,0 1 0,0 0 0,0-1 0,1 1 1,0-1-1,-1 1 0,1 0 0,1 4 0,-1 1-180,0-9 136,0 27 86,0-23-144,0 0 0,0 0 0,1 0 1,-1 0-1,1 0 0,0 0 0,0 0 1,0 0-1,1 0 0,-1-1 0,1 1 1,0 0-1,0-1 0,0 0 0,1 1 1,-1-1-1,1 0 0,0 0 0,0 0 1,0-1-1,0 1 0,0-1 0,4 3 1,1-1 24,1 0 0,0-1 1,0 0-1,0 0 1,0 0-1,0-2 0,1 1 1,16 0-1,23 1 1032,-28-3-8872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0:1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2065,'0'0'0</inkml:trace>
  <inkml:trace contextRef="#ctx0" brushRef="#br0" timeOffset="1">1177 0 368,'0'0'240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3073,'0'0'10240,"0"-4"-9093,0-16 574,0 22-1620,0 248 1188,3-238-2576,-3-11 876,1 0-1,0-1 1,-1 1 0,1 0 0,0 0 0,0-1 0,-1 1 0,1-1-1,0 1 1,0-1 0,0 1 0,0-1 0,0 1 0,1 0 0,6 1-5224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8260,'0'0'10389,"0"2"-10534,8-2-2304,-3 0-2113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63 1473,'0'0'3801,"3"-2"-3192,-2 0 45,1-1 1,-1 0 0,1 0-1,-1 0 1,0 0-1,0 0 1,0-1 0,0 1-1,-1 0 1,0 0-1,1-1 1,-1 1 0,0 0-1,0 0 1,-1-4 0,1 0-967,-18 64 242,12-38 36,0 0 0,2 0 0,-4 24 0,5-16 50,1 1 0,1-1 0,6 46 0,-4-67-58,0 0-1,1 0 1,0 0-1,0-1 1,1 1-1,0-1 1,0 1-1,0-1 1,1 0-1,-1 0 1,1 0-1,0 0 1,1-1-1,-1 0 1,1 0-1,9 7 1,-5-6-802,-1 0 0,1 0 0,0-1 0,1 0 0,-1-1 0,0 0 0,1 0 1,0-1-1,17 2 0,6-3-4617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4674,'0'0'8313,"0"-9"-7899,0-21-279,0 29-63,0 4 9,0 23 98,-1 17 7,0-11 617,4 46-1,-2-69-1332,1 0 0,-1 0 0,1 0 0,1-1 0,0 1 0,0-1 0,1 1 0,0-1 0,9 14 0,-4-15-3664,3-6-1971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7331,'0'0'2161,"38"195"-512,-36-113-801,-2-5-223,0-2-481,0-6 0,-18-1-144,-6-3-16,-14-8-2865,-13-1-3410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3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3922,'0'0'9594,"0"-5"-8554,-1-10-485,1 21-107,-3 40-88,-6 19-38,-2 15-726,0 91 1,11-171 244,0 1 0,0-1 0,0 0 0,0 0 0,0 0 0,0 1 0,0-1 0,0 0 0,1 0 0,-1 1 0,0-1 0,0 0 0,0 0 0,0 0 0,1 1-636,-1-1 636,1 0 0,-1 1 0,0-1 0,0 0 0,0 0 0,1 0 0,-1 0 0,0 0 0,0 0 0,1 0 0,-1 0 0,0 0 0,1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7379,'0'0'6323,"40"75"-5410,-21-39-625,-3-2 48,3-1-304,2-4 80,3-2-112,3-6-176,2-4-1313,3-5-1440,-2-7-577,-3-5-1376</inkml:trace>
  <inkml:trace contextRef="#ctx0" brushRef="#br0" timeOffset="1">455 104 5619,'0'0'10740,"-22"-20"-10579,-4 47-49,-7 2-96,7 2-16,2-4-112,8-3-1457,0-3-3842,2-1-4081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401 269 1921,'0'0'3871,"4"-23"-1931,14-73 354,-16 88-2011,-1 0-1,0 0 1,0 0 0,-1 0 0,0-1 0,0 1-1,-1 0 1,0 0 0,-3-11 0,2 16-219,1 0 0,-1 0 0,0 0 0,0 0 1,0 0-1,0 1 0,-1-1 0,1 1 0,-1-1 0,1 1 1,-1 0-1,0 0 0,0 0 0,0 0 0,0 1 0,0-1 1,0 1-1,0 0 0,-5-1 0,-2-1-37,0 0 0,0 1 0,0 0 0,-1 1 0,1 0 0,0 0 0,-1 1 0,1 1 1,0 0-1,-1 0 0,1 1 0,0 0 0,0 1 0,0 0 0,0 1 0,1 0 0,-1 0 0,1 1 0,0 0 0,0 1 0,-12 9 0,9-4-33,0 0 0,1 1 0,0 0 0,0 1 0,2 0 0,-1 0 0,2 1 0,0 0 0,0 1 0,2 0 0,-1 0 0,2 0 0,0 1 0,1 0 0,1 0 0,0 0 0,1 0 0,1 0 0,1 18 0,1-26 3,0-1-1,0 1 1,1-1-1,0 0 1,1 0-1,0 0 1,0 0-1,0 0 1,1 0-1,0-1 1,0 1 0,1-1-1,0 0 1,0-1-1,0 1 1,1-1-1,-1 0 1,1-1-1,1 1 1,8 4-1,3 2-209,0-2-1,1 0 0,0-1 0,0-1 1,1-1-1,29 5 0,-28-7-1426,0-2-1,27 0 0,-12-2-2270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 2785,'0'0'11784,"2"-6"-10706,7-12-457,-9 18-611,0 0 1,1 0 0,-1 0-1,0 0 1,0 1 0,0-1 0,1 0-1,-1 0 1,0 0 0,0 0 0,0 0-1,0 0 1,1 0 0,-1 0 0,0 1-1,0-1 1,0 0 0,0 0 0,0 0-1,0 0 1,1 1 0,-1-1-1,0 0 1,0 0 0,0 0 0,0 0-1,0 1 1,0-1 0,0 0 0,0 0-1,0 0 1,0 1 0,0-1 0,0 0-1,0 0 1,0 0 0,0 1 0,0-1-1,0 0 1,0 0 0,0 0 0,0 1-1,0-1 1,0 0 0,-3 51 371,-1-12-20,-7 107 31,11-65-1420,0-81 919,0 1 0,0-1 0,0 0 0,0 1 0,0-1 0,0 0 0,0 1 0,0-1 0,0 1 0,0-1 0,0 0 0,0 1 0,0-1 1,1 0-1,-1 1 0,0-1 0,0 0 0,0 1 0,0-1 0,1 0 0,-1 0 0,0 1 0,0-1 0,1 0 0,-1 1 0,0-1 0,1 0 0,-1 0 0,0 0 0,0 1 0,1-1 0,-1 0 0,0 0 0,1 0 0,-1 0 0,1 0 0,-1 0 0,0 0 0,1 0 0,-1 0 0,0 0 0,1 0 0,-1 0 0,0 0 1,1 0-1,-1 0 0,1 0 0,-1 0 0,24 0-4228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 7860,'0'0'9108,"29"-22"-8900,11 22-192,6 0 64,-1 0-80,-2 0-1601,-8 0-1824,-11 0-2402</inkml:trace>
  <inkml:trace contextRef="#ctx0" brushRef="#br0" timeOffset="1">0 222 7587,'0'0'7988,"156"21"-7684,-87-21-304,-2 0-1889,-6 0-2240,-12-19-3123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1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16,'0'0'1201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7155,'0'0'10069,"0"50"-9877,-8 15 368,-1-2-480,7-1 0,-4-4-80,-2-3 16,3-4-32,0-6-48,2-6-2049,3-8-1552,0-11-1698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7507,'0'0'4418,"-12"26"-4028,-38 86-195,47-105-162,0 0 0,1 0-1,0 1 1,1-1 0,-1 0 0,1 1 0,1-1 0,-1 1 0,1-1 0,1 1 0,-1-1-1,1 0 1,1 1 0,2 8 0,-4-15-30,3 8 8,-1 1 0,2-1 0,0 0 1,0-1-1,0 1 0,1-1 0,0 0 0,1 0 0,0 0 0,13 12 1,-15-16 3,0 0 1,1 0 0,-1-1 0,1 0 0,0 0 0,0 0 0,0 0 0,0-1-1,0 0 1,1 0 0,-1 0 0,1-1 0,0 0 0,-1 0 0,1 0 0,0-1 0,-1 1-1,1-1 1,7-1 0,-11 0 32,1 0 0,-1 0 0,0 0-1,1 0 1,-1-1 0,0 1 0,0 0 0,0-1 0,0 0 0,0 1-1,0-1 1,0 0 0,-1 0 0,1 0 0,-1 0 0,1 0-1,-1 0 1,0-1 0,0 1 0,0 0 0,0-1 0,0 1-1,0-4 1,3-7 383,-1-1 0,2-25 0,-2 2 468,-3-58 0,0 92-888,-1 0 0,1 0 0,-1 1-1,0-1 1,0 0 0,0 0 0,0 1-1,-1-1 1,1 1 0,-1-1 0,0 1-1,1-1 1,-1 1 0,0 0 0,0 0-1,0 0 1,-1 0 0,-3-3-1,-6-2 0,1 0 0,-24-10 0,7 4-41,28 13 22,0 0 0,0 0 0,0 0 0,0 0 0,0 0 0,0 0 0,0 0 0,0 0 0,-1 0 0,1 0 0,0 0 0,0 0 0,0 0 0,0 0 0,0 0 0,0 0 0,0 0-1,0 0 1,0 0 0,0 0 0,0 0 0,-1 0 0,1-1 0,0 1 0,0 0 0,0 0 0,0 0 0,0 0 0,0 0 0,0 0 0,0 0 0,0 0 0,0 0 0,0 0 0,0 0 0,0 0 0,0-1 0,0 1 0,0 0 0,0 0 0,0 0-1,0 0 1,0 0 0,0 0 0,0 0 0,0 0 0,0 0 0,0 0 0,0-1 0,0 1 0,0 0 0,0 0 0,0 0 0,0 0 0,0 0 0,0 0 0,0 0 0,0 0 0,0 0 0,0 0 0,0 0 0,0 0 0,1 0 0,-1-1 0,0 1 0,0 0-1,0 0 1,10-1-140,14 1 169,288 15 33,-304-15-46,21 2 5,-28-2-13,0 0 0,-1 0 0,1 0 0,0 1-1,0-1 1,-1 0 0,1 0 0,0 1 0,-1-1 0,1 0 0,0 1 0,-1-1-1,1 1 1,-1-1 0,1 1 0,-1-1 0,1 1 0,-1-1 0,1 1 0,-1 0-1,1-1 1,-1 1 0,0 0 0,1-1 0,-1 1 0,0 0 0,1-1 0,-1 1-1,0 0 1,0 1 0,0 66-47,1 90 342,0-151-287,0 0-1,0 0 1,1 0 0,0 0 0,0 0 0,1-1 0,0 1 0,0-1-1,0 0 1,1 0 0,0 0 0,0 0 0,1-1 0,-1 1 0,1-1 0,0 0-1,1-1 1,10 8 0,-7-6 16,0 0 0,0-1-1,1 0 1,0-1 0,0 0-1,1-1 1,-1 0 0,1 0-1,-1-1 1,1 0 0,18 0-1,-22-2 48,-1 0-1,0 0 0,1-1 0,-1 0 1,0 0-1,1 0 0,-1-1 0,0 0 1,10-4-1,-12 3-7,-1 1 0,1-1 1,-1 0-1,0 0 0,0 0 1,0 0-1,0-1 0,-1 1 0,1-1 1,-1 1-1,0-1 0,0 0 0,0 0 1,0 0-1,1-5 0,0-3 97,0 0 1,0 1-1,-1-1 0,0 0 0,-1 0 0,-1-17 1,0 22-129,-1 0 1,0 0 0,0 0-1,0 0 1,-1 0 0,0 1-1,0-1 1,-1 0 0,1 1-1,-2 0 1,1 0 0,-6-8-1,3 7-52,-1-1-1,0 1 0,0 0 1,-1 0-1,0 1 0,0 0 1,-1 1-1,1 0 1,-1 0-1,0 1 0,-12-4 1,9 4-462,1 1 1,-1 1-1,-16-2 1,10 3-2197,-32 2 0,6 5-4207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18 7043,'0'0'5115,"-9"22"-4174,-26 75-330,32-90-557,1 0-1,1 0 1,-1 1-1,1-1 0,0 0 1,1 0-1,0 1 1,0-1-1,0 0 0,1 1 1,0-1-1,1 0 1,0 0-1,0 0 0,5 12 1,-5-16-31,0 0-1,0 1 1,0-1 0,0-1 0,1 1-1,0 0 1,-1 0 0,1-1-1,0 0 1,0 1 0,0-1 0,1 0-1,-1-1 1,0 1 0,1-1 0,-1 1-1,1-1 1,-1 0 0,1 0 0,0 0-1,0-1 1,-1 0 0,1 1 0,0-1-1,0 0 1,-1-1 0,6 0 0,-8 1 10,1-1 0,0 0 0,0 1 0,-1-1 0,1 0 0,-1 0 0,1 0 0,-1 0 1,1 0-1,-1 0 0,0 0 0,1 0 0,-1-1 0,0 1 0,0-1 0,0 1 0,0 0 0,0-1 1,0 0-1,-1 1 0,1-1 0,0 0 0,-1 1 0,1-1 0,-1 0 0,1-2 0,1-7 243,-1 0-1,2-23 1,-3 28-212,-1-62 723,-1 45-293,2-1-1,4-36 1,-3 59-480,-1-1 0,1 1-1,-1 0 1,1-1 0,0 1 0,-1 0-1,1-1 1,0 1 0,0 0 0,0 0-1,0 0 1,0 0 0,0 0 0,1 0 0,-1 0-1,0 0 1,0 0 0,1 0 0,-1 1-1,1-1 1,-1 0 0,0 1 0,1-1-1,-1 1 1,3-1 0,41-4-33,-39 5 32,60-3-25,95 7 0,-156-4 7,0 1 0,1 0 0,-1 0-1,0 1 1,0 0 0,0-1 0,0 2 0,0-1-1,0 0 1,5 4 0,-8-4 0,0 0 0,1 0 0,-1 0-1,0 1 1,0-1 0,0 0 0,-1 1 0,1-1 0,-1 1 0,1 0-1,-1-1 1,0 1 0,0 0 0,0 0 0,0 0 0,0 0 0,-1 0-1,1 0 1,-1 3 0,-1 56-91,0-36 102,3 34 0,-1-53-6,0 0-1,0 0 1,0 0-1,1-1 1,0 1 0,1 0-1,0-1 1,0 0 0,6 11-1,-4-10 7,1 0 0,0 0 0,0-1 0,1 1 0,-1-1 0,1-1 0,1 1-1,-1-1 1,1 0 0,0-1 0,11 5 0,-6-4 48,0-1 0,1-1 0,-1 0 0,1-1 0,-1 0-1,26-1 1,-37-1 15,0 0 0,1-1 0,-1 1-1,1-1 1,-1 0 0,0 0 0,1 0-1,-1 0 1,0 0 0,0 0 0,0 0-1,0-1 1,0 1 0,0-1 0,0 0-1,-1 1 1,1-1 0,0 0 0,-1 0-1,1 0 1,-1 0 0,0 0 0,0-1-1,0 1 1,0 0 0,1-3 0,2-7 201,0 0 0,-1-1 0,3-23 1,-2-9 6,-3-64 1,-1 105-280,0 0 0,0-1 1,-1 1-1,0 0 0,1 0 1,-2-1-1,1 1 0,0 0 1,-1 0-1,0 0 0,0 0 1,0 1-1,0-1 0,-1 0 1,1 1-1,-1 0 0,0-1 1,-6-4-1,3 4-110,0 1-1,0-1 1,0 1 0,0 0-1,0 1 1,-1 0 0,1 0 0,-1 0-1,0 1 1,0 0 0,-10-1-1,-23 0-4502,-80 6-1,21 12-7104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2369,'0'0'6801,"-20"2"-5889,0-1-644,8-1-141,0 1-1,1 0 1,-1 1 0,0 0 0,1 1-1,0 0 1,0 1 0,-15 7 0,16-6 31,0 1 0,0 0 0,0 0 0,0 1 0,1 1-1,-8 8 1,13-12-111,0 1-1,0-1 0,1 1 1,0-1-1,0 1 0,0 0 1,1 0-1,-1 1 0,1-1 1,0 0-1,1 1 0,-1-1 1,1 1-1,-1 8 0,2-10-7,0 0 0,0 0-1,0 0 1,0 0 0,1 0-1,-1 0 1,1 0 0,0 0-1,0-1 1,1 1-1,-1 0 1,1-1 0,2 6-1,0-5 39,-1 0 1,1 0-1,0-1 0,0 1 0,0-1 0,1 0 1,-1 0-1,1 0 0,7 3 0,1 0 5,1-1-1,0 0 1,0 0-1,0-2 1,0 0-1,17 2 1,87-1-2212,-114-4 1891,32 0-3939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7171,'0'0'6433,"17"9"-6183,7 2-172,23 16-1,-44-25-51,-1 0 1,1 0-1,-1 1 1,0-1-1,0 1 1,0-1-1,0 1 0,-1-1 1,1 1-1,-1 0 1,1 0-1,-1 0 1,0 0-1,0 0 0,0 0 1,-1 1-1,1-1 1,-1 0-1,1 0 0,-1 0 1,0 1-1,-1-1 1,1 0-1,-1 5 1,0 6 91,1-9-67,-1 1-1,1-1 1,-1 0-1,0 0 1,0 0 0,-1 0-1,0 0 1,0 0-1,0 0 1,0 0 0,-1-1-1,1 1 1,-1-1-1,-1 0 1,-4 6 0,-4 2 272,-2 0 1,1-1 0,-19 12 0,13-10 108,18-13-411,1 0 0,0 1 1,0-1-1,-1 0 0,1 0 0,0 0 0,0 1 0,-1-1 0,1 0 0,0 0 0,0 0 0,-1 1 0,1-1 1,0 0-1,0 0 0,0 1 0,0-1 0,0 0 0,-1 1 0,1-1 0,0 0 0,0 1 0,0-1 0,0 0 1,0 0-1,0 1 0,0-1 0,0 0 0,0 1 0,0-1 0,0 0 0,0 1 0,0-1 0,1 0 0,-1 1 1,0-1-1,0 0 0,0 0 0,0 1 0,0-1 0,1 0 0,-1 0 0,0 1 0,0-1 0,0 0 0,1 0 1,-1 1-1,0-1 0,0 0 0,1 0 0,-1 0 0,0 0 0,0 0 0,1 1 0,-1-1 0,0 0 0,1 0 1,-1 0-1,0 0 0,1 0 0,-1 0 0,0 0 0,0 0 0,1 0 0,22 5 201,-23-5-195,169 17-947,-55-14-6193,-48-3-902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8 256,'0'0'14551,"88"-7"-14551,-40 9-112,-3 3-1761,-7 2-2129,-17 0-1312</inkml:trace>
  <inkml:trace contextRef="#ctx0" brushRef="#br0" timeOffset="1">3 169 1553,'0'0'13622,"72"29"-12021,-18-26-865,7-3-624,1 0 112,-3 0-224,-6 0-1136,-7-10-3378,-6-7-4354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7267,'0'0'10261,"-5"2"-10197,5 49 496,0-1-63,0 1-417,0-3 240,-3-5-320,-2-6 0,-1-9 16,1-4-16,5-7-1681,0-5-2433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 7235,'0'0'8079,"-13"24"-7436,-37 80-40,48-97-560,-1-1 1,1 1 0,0-1 0,0 1 0,1 0-1,0-1 1,0 1 0,1 0 0,0 0 0,0 0 0,0 0-1,3 9 1,-2-8 0,0-3-20,0 0 0,0 1 0,1-1 0,0 0 0,0 0 0,0 0 0,0 0 0,1 0 1,0-1-1,0 1 0,5 5 0,-6-8-6,0 1-1,1-1 1,-1 0 0,1 0 0,-1 0 0,1 0 0,0 0 0,0-1 0,0 1 0,-1-1 0,2 0-1,-1 0 1,0 0 0,0 0 0,0 0 0,0-1 0,1 1 0,-1-1 0,0 0 0,4 0-1,-6-1-3,0 1-1,0 0 0,0-1 0,0 1 0,-1-1 0,1 1 0,0-1 0,0 1 0,-1-1 0,1 0 0,0 1 0,-1-1 0,1 0 0,0 0 0,-1 1 0,1-1 0,-1 0 0,1 0 0,-1 0 0,0 0 0,1 0 0,-1 0 0,0 1 0,1-3 0,3-29 201,-3 25-127,3-44 116,-3 34-27,0 0 0,1 0 0,1 0-1,8-26 1,-9 38-146,0-1 1,1 1-1,0 0 0,0 0 0,0 0 0,0 0 0,1 1 1,0 0-1,0-1 0,0 1 0,0 0 0,1 1 0,-1-1 1,1 1-1,0 0 0,0 0 0,10-4 0,-1 3-38,1 0-1,-1 1 0,0 0 1,1 1-1,0 1 1,-1 0-1,1 2 0,28 2 1,-40-2 0,1-1 1,-1 1 0,1 0-1,-1 0 1,0 1-1,1-1 1,-1 1 0,0-1-1,0 1 1,0 0-1,0 0 1,0 1 0,0-1-1,-1 0 1,1 1-1,-1 0 1,1-1 0,-1 1-1,0 0 1,0 0-1,-1 1 1,1-1 0,0 0-1,-1 0 1,0 1-1,0-1 1,0 1 0,0 4-1,3 11-9,-2 1 0,0 0 0,-2 40 0,-1-33 4,1-18 12,1 1 1,-1-1 0,2 0-1,-1 0 1,1 0-1,4 11 1,-5-17 3,0 0-1,1 0 0,-1 0 1,1 0-1,-1 0 1,1 0-1,0-1 0,0 1 1,1-1-1,-1 0 1,0 1-1,1-1 1,0 0-1,-1 0 0,1 0 1,0-1-1,0 1 1,0-1-1,0 0 1,0 1-1,4 0 0,5 0 37,0 0 0,0 0 0,0-1 0,1-1 0,-1 0 0,0 0-1,0-1 1,0-1 0,0 0 0,0-1 0,0 0 0,0-1 0,19-9-1,-23 9 44,-2 0-1,1 0 0,0 0 1,-1-1-1,0 0 0,0 0 1,0-1-1,-1 0 0,1 0 1,-1 0-1,-1 0 0,1-1 1,-1 0-1,-1 0 0,1 0 1,-1 0-1,0-1 0,-1 1 1,0-1-1,0 0 0,0 0 1,0-9-1,-1 9-37,-1-1 0,0 1 0,0 0-1,-1 0 1,0 0 0,0 0 0,-1 0 0,0 0 0,-4-11 0,3 13-52,0 0 0,-1 1 1,1-1-1,-1 1 0,0 0 1,-1 0-1,1 0 0,-1 1 0,0 0 1,0-1-1,0 2 0,-9-6 1,6 5-126,-1 0 0,0 0 0,0 1 0,0 0 0,-1 0 0,1 1 0,-1 1 1,-10-1-1,3 1-1258,0 0 1,-1 2-1,-26 3 1,-3 10-4704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18:4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5170,'0'0'7324,"-20"19"-6415,-58 66-330,76-83-540,-1 1 0,1-1-1,0 1 1,0 0-1,1 0 1,-1 0 0,1 0-1,-1 0 1,1 0 0,0 1-1,0-1 1,0 0-1,1 1 1,-1-1 0,1 0-1,0 1 1,0-1 0,0 0-1,0 1 1,0-1-1,1 1 1,0-1 0,0 0-1,0 0 1,0 1-1,0-1 1,0 0 0,1 0-1,0 0 1,-1 0 0,1 0-1,0-1 1,0 1-1,1 0 1,-1-1 0,1 0-1,-1 0 1,1 1 0,3 1-1,-2-2-5,0 1 0,-1-1 0,1 0-1,1 0 1,-1-1 0,0 1 0,0-1 0,1 0-1,-1 0 1,1 0 0,-1-1 0,0 0 0,1 1-1,-1-2 1,1 1 0,4-1 0,-8 1-13,0-1 0,1 1 0,-1 0 0,0-1 1,0 0-1,0 1 0,0-1 0,0 1 0,0-1 0,0 0 1,0 0-1,0 0 0,0 0 0,0 1 0,0-1 0,-1 0 1,1 0-1,1-2 0,9-24 267,-6 12-176,0 3-47,1 1-1,0 0 1,0 1-1,1-1 0,0 1 1,1 1-1,0-1 1,13-10-1,-15 15-62,0 1 0,1-1-1,-1 1 1,1 0 0,0 1-1,0 0 1,0 0 0,1 0 0,-1 1-1,1 0 1,-1 0 0,1 1 0,0 0-1,11 0 1,-14 1-5,40 3-9,-41-2 13,-1 0-1,1 0 1,-1 1 0,0-1-1,1 1 1,-1-1-1,0 1 1,0 0-1,0 0 1,4 5 0,8 9-18,-1-1 1,17 28-1,-24-32 75,0 0-1,1-1 1,0 0 0,1 0 0,0 0 0,0-2-1,1 1 1,0-1 0,19 12 0,-27-19 43,0 0 0,1 0 0,-1 0 0,0 0 1,1 0-1,-1-1 0,0 1 0,1-1 1,-1 1-1,1-1 0,-1 0 0,1 0 0,-1 0 1,1 0-1,-1-1 0,1 1 0,-1-1 0,1 1 1,3-3-1,-3 2 10,-1-1 0,0 1 1,0-1-1,0 0 0,0 0 1,0 0-1,0 0 0,-1-1 0,1 1 1,-1 0-1,1-1 0,-1 1 1,0-1-1,0 1 0,0-1 0,1-4 1,1-8-1,0 1 1,-1-1 0,-1 0 0,0 0-1,-1 0 1,0 0 0,-3-17-1,2 31-116,1 0-1,0 0 1,-1 0-1,1 0 1,-1 0-1,1 0 1,-1 0-1,1 0 1,-1 0-1,0 0 0,0 1 1,1-1-1,-1 0 1,0 1-1,0-1 1,0 0-1,0 1 1,0-1-1,0 1 1,0-1-1,0 1 1,0-1-1,0 1 0,0 0 1,0 0-1,0-1 1,-2 1-1,-35-1-638,26 1 187,-97 2-8892,55 6-2720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5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10 672,'0'0'9397,"-8"0"-7407,-23 0 4291,54 0-5228,298-7-426,-281 7-533,-37 0-13,-6 0-7,-20 0-6,-109-3 327,156 3-430,11 1 38,-11-2-2881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1:31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1 256,'0'0'1545,"0"3"-1385,-3 11-588,2-7 1638,-1 1 0,1-1 1,1 1-1,-1 14 1,20-22-6699,-8 0 3391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1 400,'0'0'2689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5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 1169,'0'0'8964,"-18"0"-7788,-73 2 3364,103 1-1913,31 3-2847,269 0 1252,-216-6-506,-96 0-498,0-1-1,-1 1 0,1 0 0,0 0 1,-1 0-1,1 0 0,0-1 0,0 1 0,-1 0 1,1 0-1,0-1 0,0 1 0,0 0 1,-1 0-1,1-1 0,0 1 0,0 0 1,0 0-1,0-1 0,0 1 0,0 0 0,-1-1 1,1 1-1,0 0 0,0-1 0,0 1 1,0 0-1,0-1 0,0 1 0,0 0 1,0-1-1,0 1 0,1 0 0,-1-1 0,0 1 1,0 0-1,0 0 0,0-1 0,0 1 1,0 0-1,1-1 0,-1 1 0,0 0 1,0 0-1,0-1 0,1 1 0,-1 0 0,0 0 1,0 0-1,1-1 0,-1 1 0,0 0 1,1 0-1,-1 0 0,0 0 0,1 0 0,-1-1 1,0 1-1,0 0 0,1 0 0,-1 0 1,1 0-1,-40-3-29,0 0 0,-49 5-1,15 0-6,-6-2 126,292 2-31,-209-2 0,-4 1-55,1-1 1,0 0 0,-1 0 0,1 0-1,-1 0 1,1 0 0,0 0 0,-1 0-1,1 0 1,-1 0 0,1 0 0,0 0-1,-1 0 1,1 0 0,-1 0 0,1 0-1,0-1 1,-1 1 0,1 0 0,-1 0-1,1-1 1,-1 1 0,1 0 0,-1-1-1,1 1 1,-1-1 0,1 1-1,-1 0 1,0-1 0,1 1 0,-1-1-1,0 1 1,1-1 0,-1 0 0,0 1-1,0-1 1,1 1 0,-1-1 0,0 1-1,0-1 1,0 0 0,0 0 67,79 1-10360,-8 0 3994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5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190 101 944,'0'0'4936,"-13"0"-4389,-110-2 1790,70 2 4640,70 0-5958,303 1-303,359-3 819,-659 2-1493,-12 1-2,0-1 1,1 0 0,-1 0-1,0-1 1,0 0-1,0 0 1,0-1 0,0 0-1,-1-1 1,11-4 0,-18 7 35,1-1 1,0 0 0,-1 0 0,1 0-1,-1 1 1,1-1 0,-1 0-1,0 0 1,1 0 0,-1 0 0,0 0-1,1 0 1,-1 0 0,0 0 0,0 0-1,0 0 1,0 0 0,0 0 0,0 0-1,0 0 1,0 0 0,-1-2 0,1-5 148,-2 7-379,0-1-1,1 1 1,-1-1 0,0 1-1,1 0 1,-1 0 0,0 0 0,0 0-1,0 0 1,0 1 0,0-1-1,0 0 1,0 1 0,-4-1-1,-22-9-4619,-9-16-6970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56 3265,'0'0'8111,"-6"0"-6903,-13 0 462,36 0 810,48-1-1499,-53 1-1132,0-2 0,21-3 0,-5-6-1813,-26 10 1525,0 0-1,-1 0 1,1 0 0,-1-1-1,1 1 1,-1 0 0,0 0-1,1-1 1,-1 1 0,0-1-1,2-2 1,-1-15-6994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48 944,'0'0'10965,"-4"0"-9324,-11 0-679,4 0 2884,25-17-3177,-9 13-653,-1 1-1,1 0 0,0 0 0,0 0 0,0 1 1,0-1-1,1 1 0,-1 0 0,0 1 0,1 0 0,0-1 1,-1 2-1,1-1 0,0 1 0,-1-1 0,1 2 1,10 0-1,-11 0-19,-1 1 0,1-1-1,0 1 1,-1 0 0,1 0 0,-1 0 0,0 0 0,1 1 0,-1 0 0,0 0-1,-1 0 1,1 0 0,-1 1 0,1-1 0,-1 1 0,0 0 0,0 0 0,0 0-1,-1 0 1,4 8 0,-2-1 6,0 1-1,0 0 0,-1 1 1,0-1-1,1 22 0,-3 65-34,-2-52 1013,1-52-227,1-5-678,0-1 1,1 0-1,1 1 1,-1 0-1,2 0 1,-1-1-1,2 2 1,-1-1-1,7-9 1,5-8-86,38-48 1,-46 66-3,3-5 38,24-24-1,-32 36-37,0-1-1,0 0 0,1 1 1,-1 0-1,0 0 1,1 0-1,0 0 1,-1 0-1,1 1 0,0 0 1,0-1-1,0 1 1,0 1-1,5-2 1,-7 3 3,1-1 1,-1 1 0,0-1 0,0 1 0,0 0 0,0 0-1,0 0 1,0 0 0,0 0 0,0 0 0,0 1 0,0-1-1,0 1 1,-1-1 0,1 1 0,-1 0 0,1 0 0,-1-1-1,0 1 1,1 0 0,-1 0 0,1 4 0,4 6-7,-1 1 0,7 20 0,-10-27-1,5 20 44,-2-1 0,0 2 0,2 42 0,-6 83-1272,-2-78-3077,2-61 167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7475,'0'0'6587,"21"-14"-6499,3-1-33,41-21 0,-63 35-51,0 0 0,0 1-1,1-1 1,-1 0 0,0 1 0,0 0 0,0-1-1,0 1 1,1 0 0,-1 0 0,0 0 0,0 0 0,0 1-1,0-1 1,1 1 0,-1-1 0,0 1 0,0 0 0,0 0-1,0 0 1,0 0 0,0 0 0,-1 0 0,1 0-1,0 1 1,0-1 0,-1 0 0,3 4 0,0 0-4,-1 0 0,1 0 0,-1 0 0,-1 0 0,1 1 1,-1-1-1,2 7 0,-1-4 11,-1 0 1,-1-1-1,1 1 1,-1 0-1,-1-1 1,1 1-1,-2 0 1,0 10-1,1-14 2,-1-1 0,0 0 0,0 1-1,0-1 1,0 0 0,0 0 0,0 0-1,-1 0 1,0 0 0,1 0-1,-1 0 1,0 0 0,-1-1 0,1 1-1,0-1 1,-1 0 0,1 1 0,-1-1-1,0 0 1,-5 2 0,-2 1 265,0-1 0,-1-1 1,0 0-1,0 0 1,0-1-1,0-1 0,0 0 1,-14 0 805,50-2-343,-7-1-717,13-2-35,0 1 1,51 2-1,-74 1 1,0 1-1,-1 0 1,1 0-1,0 1 1,0 0-1,-1 0 1,1 1-1,-1 0 1,0 0-1,0 1 1,0 0-1,0 0 1,-1 1-1,0 0 1,11 10-1,-14-12 0,-1 1 1,0-1-1,0 1 0,0 0 0,0 0 1,0 0-1,-1 0 0,2 7 0,-3-8 10,1-1 0,-1 1 0,1-1-1,-1 1 1,0-1 0,0 0 0,0 1 0,0-1-1,-1 1 1,1-1 0,0 1 0,-1-1 0,0 1-1,0-1 1,0 0 0,-1 3 0,-1-2 10,1-1-1,-1 1 1,0-1 0,0 0-1,-1 1 1,1-1 0,0-1-1,-1 1 1,-3 1 0,-39 13 70,33-11-50,-9 1-47,12-3-254,0 1-1,-1-1 1,-14 9-1,18-6-2939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11317,'0'0'8244,"35"-58"-8388,-17 58-1761,7 0-2609,-1 0-5331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7940,'0'0'8569,"-1"12"-8036,-5 38 320,3 0 0,3 51 0,1-98-849,-1 1-1,1-1 1,0 0-1,0 0 1,0 0-1,1 1 1,-1-1-1,1 0 1,-1-1-1,1 1 1,0 0-1,0 0 1,0-1-1,1 1 1,-1-1 0,1 0-1,-1 0 1,1 0-1,0 0 1,-1 0-1,1 0 1,0-1-1,0 1 1,0-1-1,1 0 1,-1 0-1,6 1 1,7 1-206,1 0 1,0-1-1,0-1 0,19-1 1,-26 0-8,-6 0 182,0 0 0,1 0 0,-1-1 1,0 0-1,0 0 0,0 0 0,0 0 0,1 0 0,-1-1 0,-1 1 0,1-1 0,0 0 0,0-1 1,-1 1-1,1-1 0,-1 1 0,0-1 0,0 0 0,0 0 0,0-1 0,0 1 0,-1 0 1,1-1-1,-1 0 0,3-6 0,-1-1 252,0-1 1,0 1-1,-1-1 1,-1 0-1,0 0 1,0 0-1,-1-24 1,-1 8 1753,0 27-1501,0 8-83,-2 10-400,0 0-1,-1 0 1,-6 21 0,-4 25 95,5-1-97,2 85 1,6-133-1045,-1 1 0,-3 19 0,-8 5-5054,-3-11-2235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23 2545,'0'0'10394,"-2"-6"-9639,2 5-749,0 0 1,0 0-1,0 0 0,0 1 0,-1-1 0,1 0 0,0 0 1,0 0-1,-1 1 0,1-1 0,-1 0 0,1 1 0,0-1 0,-1 0 1,1 1-1,-1-1 0,0 1 0,1-1 0,-1 0 0,1 1 1,-1 0-1,-1-2 0,1 3-3,1-1 1,-1 1 0,1-1-1,-1 0 1,0 1-1,1-1 1,-1 1 0,1-1-1,-1 1 1,1-1-1,0 1 1,-1 0-1,1-1 1,-1 1 0,1-1-1,0 1 1,-1 0-1,1-1 1,0 1 0,0 1-1,-16 60 319,6 14 100,4 0 0,3 94-1,3-156-403,0-10-63,-1-1 0,2 0-1,-1 1 1,0-1 0,1 0-1,-1 1 1,1-1 0,0 0 0,0 0-1,0 0 1,1 1 0,-1-1-1,1 0 1,0-1 0,3 6-1,-2-6-191,-1 0 0,1 0-1,0 0 1,0 0 0,0 0-1,0-1 1,0 0 0,0 0-1,1 0 1,-1 0 0,0 0 0,1 0-1,-1-1 1,0 0 0,7 1-1,-5-1-265,1 0 0,-1 0-1,1 0 1,-1-1-1,0 1 1,1-1-1,-1-1 1,0 1 0,0-1-1,0 0 1,0 0-1,5-3 1,26-25-2842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1345,'0'0'9284,"0"4"-8769,0 1-408,0-1 0,0 1 1,1 0-1,-1-1 0,1 1 0,0-1 1,1 1-1,-1-1 0,1 0 0,-1 1 1,1-1-1,1 0 0,-1 0 0,1 0 0,-1-1 1,1 1-1,0 0 0,0-1 0,1 0 1,-1 0-1,1 0 0,-1 0 0,1 0 1,5 2-1,0 0-41,0-1 0,0 0 0,0-1 1,0 1-1,1-2 0,-1 1 0,1-1 0,0-1 0,-1 0 1,1 0-1,0-1 0,0 0 0,0-1 0,14-2 0,-21 1 51,1 1-1,-1-1 1,1 0-1,-1 0 1,1 0-1,-1 0 1,0 0-1,0-1 1,0 0 0,0 1-1,-1-1 1,1 0-1,-1 0 1,0-1-1,1 1 1,-1 0-1,-1-1 1,1 1-1,0-1 1,-1 0-1,0 1 1,0-1-1,1-6 1,1-9 426,-1 0 1,0-1-1,-2-28 1,0 29-446,0 15-88,0 1 1,0 0-1,-1 0 0,1 0 0,-1-1 0,1 1 0,-1 0 0,0 0 0,-1 0 0,1 0 0,0 0 0,-1 0 0,1 1 0,-1-1 0,0 0 0,0 1 0,0-1 0,0 1 0,-1 0 0,1-1 0,-1 1 0,1 1 1,-1-1-1,-5-3 0,0 2-246,0 0 1,0 0-1,0 1 1,-1 0 0,1 1-1,0-1 1,-1 2-1,-12-1 1,17 1-136,0 0-1,0 0 1,0 1 0,0 0 0,0-1 0,0 1-1,0 0 1,0 1 0,0-1 0,0 1 0,1 0-1,-1 0 1,1 0 0,-1 0 0,1 0-1,0 1 1,0 0 0,0-1 0,0 1 0,0 0-1,1 1 1,-1-1 0,1 0 0,0 1-1,0-1 1,0 1 0,-2 4 0,-1 24-6470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1:3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7619,'0'0'9552,"-20"3"-9147,7-2-300,4-1-38,-1 1 0,0 0 0,1 1 0,-10 3 0,15-4-34,1 0-1,-1 1 1,1-1 0,-1 1-1,1 0 1,0 0 0,-1 0-1,1 1 1,0-1 0,0 1 0,1 0-1,-1 0 1,1 0 0,-1 0-1,-3 6 1,3-3-24,0 0-1,1 1 0,0-1 1,0 1-1,0-1 0,0 1 1,1 0-1,0-1 1,1 1-1,0 0 0,0 0 1,0-1-1,2 9 1,-2-13-23,1 0 0,0 0 0,0 0 1,0 0-1,0 0 0,0 0 0,0-1 1,0 1-1,0 0 0,1-1 0,-1 1 1,1-1-1,-1 1 0,1-1 0,0 0 1,-1 0-1,1 1 0,0-1 1,0-1-1,0 1 0,0 0 0,0 0 1,0-1-1,0 1 0,0-1 0,3 1 1,9 1-69,-1-1 1,0 0 0,14-1-1,-16 0 69,-6 0 2,1 0 1,-1 0 0,1-1-1,-1 0 1,1 0-1,-1 0 1,0 0 0,0-1-1,0 0 1,1 0-1,7-5 1,-11 5 83,1 0 0,-1 0 0,0-1 0,1 1 1,-1-1-1,0 1 0,0-1 0,-1 0 0,1 1 0,-1-1 0,1 0 0,-1 0 0,0 0 0,0 0 1,0-1-1,0 1 0,-1 0 0,1 0 0,-1 0 0,0-1 0,0-3 0,0 360 1677,0-337-1732,-1 0-1,0-1 1,-5 22 0,5-32-14,-1 1 1,1-1 0,-1 0 0,0 1 0,-1-1 0,1 0 0,-1 0-1,0-1 1,0 1 0,-1 0 0,1-1 0,-8 7 0,8-9 16,0 0 0,0-1 0,1 1 0,-1-1 0,-1 1 0,1-1 0,0 0 0,0 0 0,0-1 0,-1 1 0,1-1 0,0 1 0,-1-1 0,1 0 0,0 0 0,-1 0 0,1-1 0,0 1 0,-1-1 0,-5-2 0,3 1 20,0 0 0,0-1 0,1 1 0,-1-1 0,1 0 0,-1-1 0,1 0 0,0 1 0,-8-9 0,8 6-28,1-1-1,-1 1 1,1-1 0,0 0 0,0 0-1,1-1 1,0 1 0,0-1-1,1 0 1,-3-15 0,4 18-65,1 1 0,-1-1 0,1 1 0,0-1 0,0 1 0,1-1 0,-1 1 0,1-1 0,0 1 0,0 0 0,0-1 0,1 1 0,-1 0 0,1 0 0,0 0 0,1 0 1,-1 0-1,1 0 0,-1 0 0,1 1 0,4-4 0,0 1-297,1 1 0,-1 0 0,1 1 0,0 0 1,0 0-1,1 0 0,-1 1 0,12-2 0,4-1-3185,46-4 0,-6 7-5835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4866,'0'0'10867,"-2"9"-10577,0 2-96,-1 10 130,0 1-1,1-1 0,1 0 0,3 43 1,-1-59-313,-1 0 0,1 0 0,1 0 1,-1 0-1,0-1 0,1 1 0,0-1 1,0 1-1,1-1 0,-1 1 0,1-1 1,0 0-1,0 0 0,0-1 1,0 1-1,1-1 0,0 1 0,-1-1 1,1 0-1,0 0 0,1-1 0,-1 1 1,0-1-1,1 0 0,-1 0 1,1 0-1,0-1 0,8 2 0,-2-1-161,-1-1 0,1 0-1,19 0 1,-26-2 125,-1 1 1,1 0 0,-1-1-1,0 0 1,1 1-1,-1-1 1,0-1-1,1 1 1,-1 0 0,0-1-1,0 0 1,0 0-1,0 0 1,0 0-1,3-3 1,0-3 4,0 0 0,0 0 1,-1-1-1,-1 1 0,1-1 0,-1 0 1,0 0-1,-1-1 0,4-17 0,-4 7 1366,0-1-1,1-41 1,-4 302-2350,0-136-8367,0-67-1181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3890,'0'0'9220,"0"-8"-8462,-1-6-679,2 1 193,5 41-55,-1 13 317,0 0-1,-3 0 1,-6 80-1,4-114-451,-1 1-1,-1-1 1,0 1 0,0-1-1,0 0 1,-6 11-1,6-17 423,1-10 25,3-9-470,0 0 0,1-1 0,1 1 1,1 0-1,1 0 0,0 1 0,1 0 0,1 0 1,0 0-1,2 1 0,0 1 0,0-1 1,1 2-1,23-24 0,-28 33-62,-1 1-1,1-1 0,0 1 1,0 0-1,1 1 1,-1 0-1,1 0 1,0 0-1,0 1 1,12-3-1,-15 4-6,-1 0 1,1 1-1,0-1 1,0 1-1,-1 0 1,1 1-1,0-1 1,0 0-1,-1 1 0,1 0 1,0 0-1,-1 0 1,1 0-1,-1 1 1,1 0-1,-1-1 1,0 1-1,0 0 0,1 0 1,-1 1-1,-1-1 1,5 5-1,4 7-6,0 2-1,-1 0 1,0 0-1,-2 1 1,0 0-1,12 35 0,-11-20-38,-1 1-1,-1 0 0,3 38 0,-7-7-1514,-3-22-3158,0-39 4085,0 12-6366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7507,'0'0'5320,"24"-4"-4442,0-1-654,47-1 0,-70 6-207,1 0 0,-1 0 0,1 0 0,0 0 0,-1 0 0,1 0 0,-1 1 0,1-1 0,-1 1 0,0-1 0,1 1 0,-1 0 0,1-1 0,-1 1 0,0 0 0,0 0 0,1 0 0,-1 0 0,0 0 0,0 0 0,0 0 0,0 1 0,0-1 0,0 0 0,0 2 0,0 0 8,0 1 1,0-1-1,0 0 0,-1 1 1,1-1-1,-1 1 1,0 6-1,0-2 0,0-1 26,0 6 65,0 0-1,-2 18 1,2-27-106,-1 0 0,0 0 1,0 0-1,0-1 1,-1 1-1,1 0 1,-1-1-1,0 1 1,0-1-1,0 0 0,0 0 1,-4 5-1,1-3 118,0-1-1,0 1 1,-1-1-1,1 0 0,-1 0 1,0 0-1,0-1 0,0 0 1,0 0-1,-1-1 1,1 0-1,-1 0 0,0 0 1,1-1-1,-11 1 777,22-2-376,15 0-373,2 0-82,0 0 0,32 6 0,-46-5-90,0 1 0,0 1 0,0-1 0,0 1 0,0 1 0,-1-1 0,1 1 0,-1 0 0,0 1 0,9 8 0,-5-4 6,-1 2 0,1-1 0,-2 1 0,13 18 0,-18-23 6,-1 0 1,1 0-1,-1 1 1,0-1-1,-1 1 1,0 0-1,0 0 1,0 0-1,-1 0 1,0 0-1,1 9 1,-3-15 17,1 0 1,0 1 0,-1-1 0,1 0-1,-1 0 1,1 0 0,-1 1 0,1-1 0,-1 0-1,0 0 1,0 0 0,1 0 0,-1 0-1,0 0 1,0 0 0,0-1 0,0 1-1,0 0 1,0 0 0,0-1 0,0 1 0,-1-1-1,1 1 1,0-1 0,0 1 0,0-1-1,-1 0 1,1 1 0,0-1 0,-2 0-1,-8 2 104,0-1 0,-18 0-1,19-1-79,-138 0-2819,97-4-2453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0 560,'0'0'4690,"-70"2"-4289,70 3-145,0 0-256,0 5-977,5-1-688,3 6-992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65 688,'0'0'5315,"-2"-11"-4005,-5-32 5,2 32 2155,-1 12-2528,-1 8-637,5-4-105,0 0 0,0 0 0,0 1 0,1-1 0,0 0 0,0 1 0,-1 10 0,3 43 392,0-26-314,-1-3-165,-1 21 415,3-1 0,11 75 0,-11-98-451,-2-23-96,0 0-1,0 1 1,1-1-1,-1 0 1,1 0 0,0 1-1,0-1 1,0 0-1,0 0 1,1 0-1,0 0 1,0 0 0,2 4-1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126 165 3121,'0'0'7161,"3"-23"-6305,10-68-114,-13 88-678,1 0 0,-1 1-1,1-1 1,-1 0 0,1 1 0,0-1 0,0 1-1,0-1 1,0 1 0,1 0 0,-1-1-1,1 1 1,2-3 0,-3 4-41,0 0-1,0 1 1,0-1-1,1 1 1,-1-1-1,0 1 1,0-1-1,1 1 1,-1 0 0,0-1-1,1 1 1,-1 0-1,0 0 1,3 0-1,4 0 6,36-5-38,71 4 0,-70 1 17,-40 0-7,0 0 0,1 0 0,-1 1 0,0-1 0,0 1 0,0 1 0,0-1 0,9 4 0,-12-4 0,1 1 0,-1-1 0,0 1-1,0-1 1,0 1 0,-1 0-1,1 0 1,0 0 0,-1 0 0,1 0-1,-1 0 1,0 0 0,1 0-1,-1 1 1,0-1 0,0 0 0,-1 1-1,1-1 1,0 5 0,1 2-14,-1-1 1,0 0-1,-1 0 1,0 1-1,0-1 1,-1 0-1,0 1 1,-1-1 0,1 0-1,-2 0 1,1 0-1,-1-1 1,0 1-1,-1 0 1,1-1-1,-2 0 1,-7 11-1,5-9 25,0-1-1,-1-1 1,0 0-1,0 0 1,-1 0-1,1-1 1,-1 0-1,-1-1 0,1 0 1,-1-1-1,0 0 1,0 0-1,-16 3 1,3-3 102,-1-1-1,0-1 1,-36-2 0,34 0-60,19 0-89,1 0 0,0 0 0,0-1 0,0 0 0,0 0 0,0-1 0,0 1 0,0-1 0,-9-5 0,7 3-938,1-1 0,0 0 0,-11-10 1,-16-15-6444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61 352,'0'0'7118,"-1"2"-5234,0 2-1055,0 1 58,1 3 2978,19-8-3281,1107-17 2482,-1077 15-2995,-13 3 21,-1-3 1,1-1-1,-1-1 1,43-12-1,-77 16-91,23-10 293,-24 9-240,1 1 0,0-1 0,0 0 0,-1 0 0,1 1 0,0-1 0,0 0 0,-1 0 0,1 0 0,-1 0 0,1 0 0,-1 0 0,0 0 0,1 0 0,-1 0 0,0 0 0,1 0 0,-1 0 0,0 0 0,0 0 0,0-1 0,0 1-11,0 1-52,0 0 0,0 0 0,0 0 0,0 0 0,1 0 0,-1 0 0,0-1 0,0 1 0,0 0 0,0 0 0,0 0 0,0 0 0,0 0-1,0 0 1,0-1 0,0 1 0,0 0 0,0 0 0,0 0 0,0 0 0,0 0 0,0 0 0,0-1 0,0 1 0,0 0 0,0 0 0,0 0 0,0 0 0,0 0 0,-1 0 0,1-1 0,0 1 0,0 0 0,0 0-1,0 0 1,0 0 0,0 0 0,0 0 0,0 0 0,0 0 0,-1 0 0,1 0 0,0-1 0,0 1 0,0 0 0,0 0 0,0 0 0,0 0 0,-1 0 0,1 0 0,0 0 0,0 0 0,0 0 0,0 0 0,0 0 0,0 0-1,-1 0 1,1 0 0,0 0 0,0 0 0,0 0 0,0 0 0,-1 1 0,-111-1-7386,52 0 680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0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37 2657,'0'0'11912,"-13"-4"-10402,2 1-1203,-24-8 572,36 11-873,-1 0 0,0 0 0,0 0 0,0 0 0,0 0 0,0 0 0,0 0 0,0 0 0,1 0 0,-1 0 0,0 0 0,0 0 0,0 0 0,0 0 0,0 0 0,0 0 0,0 0 0,0 0 0,1 0 0,-1 0 0,0-1 0,0 1 0,0 0 0,0 0 0,0 0 0,0 0 0,0 0 0,0 0 0,0 0 0,0 0 0,0 0 0,0 0 0,0 0 0,1-1 0,-1 1 0,0 0 0,0 0 0,0 0 0,0 0 0,0 0 0,0 0 0,0 0 0,0-1 0,0 1 0,0 0-1,0 0 1,0 0 0,0 0 0,0 0 0,0 0 0,0 0 0,-1 0 0,1-1 0,0 1 0,0 0 0,0 0 0,0 0 0,0 0 0,0 0 0,0 0 0,0 0 0,0 0 0,0 0 0,29-2 312,1794 9 3972,-1851-14-9717,-21-5-2566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 1105,'0'0'7344,"-5"-2"-5855,-15-8-70,29 6 555,10 3-1902,485 13 1812,-427-9-1631,-44-3 4299,-37 0-4557,-3-1-438,-1 0 1,0-1-1,1 1 1,-1-1-1,1-1 1,-9-3-1,-33-14-4909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4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7 224,'0'0'4133,"-19"2"-3301,-4 0-579,-50 2 1604,83-4-1456,667 4 6247,-677-4-6648,-1 0-1,1-1 1,0 1 0,-1-1 0,1 1-1,-1 0 1,1-1 0,-1 1-1,1 0 1,-1 0 0,1-1 0,-1 1-1,1 0 1,-1 0 0,1 0-1,-1 0 1,1 0 0,-1 0 0,0-1-1,1 1 1,-1 1 0,1-1 0,-1 0-1,-19 0-88,17 0 73,-498 0-2388,496 0 2408,0-1-1,0 1 1,-1-1 0,1 0-1,0 0 1,0-1 0,-7-2-1,11 2-11,5 2-24,559 0 1713,-657-1-1637,-202 5-116,221 0 75,-143 29 1,198-30 3,20-3-35,20 0 17,33 0 144,268-9 283,14-6 110,-943 15-379,607 0-251,6 0 48,513 0-630,-517-22-10946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0 480,'0'0'32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1072,'0'0'2850,"-13"0"-3010,21 0-1921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0 656,'0'0'3170,"0"7"-3010,0-4-160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1 160,'0'0'256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0 960,'0'0'2850,"-8"0"-2898,24 0-3234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21 768,'0'0'7329,"-11"-2"-6411,6 1-673,-25-3 129,24 2 90,19 1 576,442 1 2042,-454 0-2911,-1-1-93,-1 1 0,1 0 1,0-1-1,0 1 0,0-1 1,0 1-1,0 0 0,0-1 1,-1 1-1,1-1 1,0 1-1,0 0 0,-1-1 1,1 1-1,0 0 0,0-1 1,-1 1-1,1 0 0,0-1 1,-1 1-1,1 0 0,0 0 1,-1-1-1,1 1 1,-1 0-1,1 0 0,0 0 1,-1 0-1,1 0 0,-1-1 1,1 1-1,-1 0 0,-19 0-287,13 0 362,-67 2-136,-78-3 126,359 7-525,-191 1-6656,-3-6 1716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55 800,'0'0'4848,"-24"-6"-3885,-76-18-208,83 21-389,-1 0 0,1 1-1,-1 1 1,-23 2 0,-7-1 1300,37-1-1178,-1 1 297,0-1 1,0 0-1,0-1 0,0-1 0,-19-6 1215,325 24-407,-66-1-1145,-69-9 229,-375-3 92,114 0-787,28 0-1,-106-11-1,260 7 175,-13 5-1,90 16 0,16 2 160,-161-20 886,-33-2-907,21-2-1680,0-23-10100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3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426 101 976,'0'0'14159,"0"-6"-14047,0 2-86,0 0-1,-1 0 1,1 0-1,-1 0 1,0 1 0,0-1-1,0 0 1,-1 1-1,-2-6 1,3 7-15,0 0 1,0 0-1,-1 1 1,1-1-1,0 1 1,-1-1-1,1 1 1,-1-1-1,1 1 0,-1 0 1,0 0-1,0 0 1,0 0-1,1 0 1,-1 0-1,0 0 0,0 0 1,0 1-1,0-1 1,-4 0-1,-9 0-24,-1 1-1,1 0 0,-1 1 1,1 1-1,-1 0 1,1 1-1,0 1 0,0 0 1,-20 9-1,17-5 295,26-11 472,31-12-349,-31 12-417,1 1 0,0 0 0,-1 0 0,1 1 0,0 0 0,0 1-1,0 0 1,-1 0 0,1 1 0,11 2 0,-11 1 10,-1 1-1,1 0 1,-1 0-1,0 1 1,-1 0-1,8 7 1,-23-14 238,0 1 1,0-1-1,-14 3 1,1-2 15,-6-1-328,18 0 82,0 1 0,1 0 1,-1 0-1,0 0 0,1 1 0,-1 1 1,0-1-1,-8 4 0,34-12 48,0 0-1,0 1 1,1 1 0,0 1-1,0 0 1,24-1-1,-39 5-62,0 0 0,0 0 0,0 0 0,1 0-1,-1 1 1,0-1 0,0 1 0,0 0 0,0 0 0,0 0-1,0 0 1,0 0 0,0 1 0,-1-1 0,1 1-1,0 0 1,-1 0 0,1 0 0,-1 0 0,0 0-1,0 0 1,0 1 0,0-1 0,0 1 0,0 0 0,0-1-1,-1 1 1,0 0 0,1 0 0,-1 0 0,0 0-1,0 5 1,1-7 120,-1-8 129,-1 6-225,0 0 0,0 0 0,-1 0 0,1 0 0,0 0 0,0 0 0,-1 0 0,1 0 0,-1 0 0,1 0 0,-1 1 1,1-1-1,-1 0 0,1 0 0,-1 0 0,0 1 0,1-1 0,-1 0 0,0 1 0,0-1 0,0 1 0,1-1 0,-2 0 0,-10-2-48,0 0 0,1 1 1,-1 0-1,0 1 0,0 0 0,0 1 1,-16 1-1,-2 0-16,14 0 40,1 1 0,-1 0-1,1 1 1,-24 8 0,39-11 14,0 0 0,-1 0 0,1 0 0,0 0 0,0 0 0,0 0 0,0 0 0,-1 0 0,1 0 0,0 0-1,0 1 1,0-1 0,0 0 0,0 0 0,-1 0 0,1 0 0,0 0 0,0 0 0,0 0 0,-1 0 0,1-1 0,0 1 0,0 0 0,0 0 0,0 0 0,0 0 0,-1 0 0,1 0-1,0 0 1,0 0 0,0 0 0,0 0 0,0 0 0,-1-1 0,1 1 0,0 0 0,0 0 0,0 0 0,0 0 0,0 0 0,0-1 0,0 1 0,0 0 0,0 0 0,0 0 0,-1 0 0,1 0-1,0-1 1,0 1 0,0 0 0,0 0 0,0 0 0,0 0 0,0-1 0,0 1 0,6-8-92,9 4 67,0-1 0,0 2 0,0 0 0,0 1 0,0 0 0,1 1 0,-1 1 0,19 2 0,-32-2 16,-1 0-1,1 0 1,0 0 0,-1 1-1,1-1 1,-1 1 0,1-1-1,-1 1 1,1 0-1,-1-1 1,1 1 0,-1 0-1,1 0 1,-1 0 0,0 0-1,0 0 1,0 0-1,1 1 1,-1-1 0,1 2-1,18 18 453,-27-22-448,0 0 1,0 0-1,0 0 1,-7-4-1,-24-3-23,12 7-43,-28 1 0,45 1 59,0 0 1,1 0 0,0 1 0,-1 0-1,1 0 1,0 1 0,-8 4 0,3-2-28,12-4 174,10-7-16,2-1-123,0 1 1,0 0 0,0 0 0,0 1 0,1 0 0,0 1 0,0 1 0,24-4 0,-16 4-35,1 2 1,0 1 0,24 2-1,-43-1 25,1 0-1,0 0 0,0 0 1,-1 0-1,1 0 1,-1 1-1,1 0 0,-1-1 1,1 1-1,-1 0 0,0 0 1,0 0-1,0 0 1,0 1-1,0-1 0,1 3 1,13 13-39,-14-17 550,-8-13-145,2 10-346,1-1-1,-1 1 1,1 0-1,-1 0 0,0 0 1,0 1-1,1 0 0,-1-1 1,0 1-1,0 1 0,0-1 1,-5 0-1,-54 1-95,37 0 27,12 1 75,-4-1-126,31-6 33,76-20 252,-88 25-167,-1 1 0,0-1 0,0 1 0,0-1 0,1 1 0,-1-1-1,0 1 1,0-1 0,0 1 0,0-1 0,0 1 0,0-1 0,0 1 0,0-1-1,0 1 1,0-1 0,0 0 0,0 1 0,-1-1 0,1 1 0,0-1-1,0 1 1,0-1 0,-1 1 0,1 0 0,0-1 0,-1 0 0,-6-2-20,-1 0 0,0 0 1,0 1-1,0 0 1,0 0-1,0 1 1,0 0-1,0 0 0,-9 1 1,1-1-2,0 0-2,-4-1 26,0 1-1,0 1 1,-24 3-1,42-2-19,0-1 0,-1 1-1,1 0 1,0 0-1,0 0 1,0 1 0,1-1-1,-1 0 1,0 1 0,0 0-1,1-1 1,-1 1 0,1 0-1,-1-1 1,1 1 0,-1 3-1,-20 37-38,16-29 41,-11 16-14,12-20 17,0 0-1,0 0 1,1 0 0,0 0 0,-4 15-1,11-42 1120,-2 14-1125,0 0 0,0 1 0,0-1 0,1 0 0,-1 1 0,1-1 0,0 1 0,3-5 1,3 0-7,0 0 0,0 1 0,0-1 0,1 2 0,0-1 0,1 1 0,-1 1 1,1 0-1,0 0 0,13-3 0,-6 2-12,0 2-1,0 0 1,1 1-1,-1 1 1,29 0-1,-44 2 17,0 0 0,0 0-1,1 1 1,-1-1-1,0 0 1,0 1-1,0 0 1,0-1 0,0 1-1,0 0 1,0 0-1,0 0 1,0 0 0,0 0-1,-1 1 1,3 1-1,0 2-8,0-1 0,-1 1 0,1 0-1,3 8 1,7 10 11,-8-17 80,-4-6 224,-3-12 113,0 7-515,1 4 105,-1-1 0,0 1 0,1 0 0,-1-1 0,0 1-1,0 0 1,0 0 0,0 0 0,0 0 0,0 0 0,0 0 0,0 0 0,0 0-1,0 0 1,-1 0 0,1 1 0,0-1 0,-1 0 0,1 1 0,0-1-1,-1 1 1,1 0 0,-1-1 0,-1 1 0,-41-6-126,37 5 74,-40-3 13,-69 4 0,113 0 36,0 0 1,0 1 0,-1-1-1,1 1 1,0 0 0,0 0-1,0 0 1,0 1 0,0-1-1,0 1 1,0-1 0,0 1-1,0 0 1,1 0-1,-1 0 1,1 1 0,0-1-1,-4 5 1,6-5-33,0-2 13,9-1 45,7-3 1,1 0 1,-1-1-1,29-14 1,-32 13-31,0 0 1,1 1-1,0 0 1,0 1-1,0 0 0,0 2 1,22-3-1,-31 5 0,1 0-1,-1 0 0,1 0 1,-1 1-1,1 0 0,-1 0 0,0 0 1,1 0-1,-1 1 0,0 0 1,0 0-1,0 1 0,0-1 0,6 6 1,-19-6 284,-19 0-238,-32-1-115,32-1 78,8-1-24,1 1 0,-37 6 1,48-4 16,0-1 0,0 2 0,0-1 0,0 1 0,1 0 0,-1 0 0,1 1 0,0 0 0,0 0 0,0 0 0,-6 7 0,2 0-6,-1 0 0,2 1 0,-1 0 0,2 0 0,0 1 0,0 1 0,1-1 0,1 1 0,0 0 0,1 0-1,0 1 1,1 0 0,1 0 0,1 0 0,0 0 0,0 26 0,2-38 10,1 0 0,-1 0 1,1 0-1,0-1 0,0 1 0,0 0 0,1 0 1,-1-1-1,1 1 0,-1-1 0,1 0 0,0 1 1,0-1-1,0 0 0,0 0 0,0 0 1,0 0-1,1 0 0,-1-1 0,0 1 0,1-1 1,5 3-1,6 3-4,2-1 0,26 8 0,-42-14 6,29 8 37,1-2 0,0-1 0,0-1 0,0-1 0,0-2 0,0-1 0,33-4 0,-57 3-27,0-1 0,0 0 0,0 0 0,0 0 0,0-1 0,-1 0 0,1 0 0,-1 0 0,0-1 0,0 1 0,0-1 0,0-1 0,-1 1 0,1-1 0,-1 1 0,0-1 0,-1 0 0,6-10-1,-3 5 14,-1 0-1,-1 0 0,0 0 0,0-1 0,-1 0 1,0 1-1,-1-1 0,0 0 0,1-21 0,-3 2 24,1 12 216,-1 0-1,-1 0 0,0 0 1,-6-26-1,4 41 97,1 10-409,-1 12-69,3-12 119,-2 196 87,3-198-98,0 1 0,0-1 0,1 1-1,0-1 1,0 0 0,0 0 0,1 0 0,-1 0 0,1 0-1,1 0 1,-1-1 0,1 0 0,-1 1 0,1-1 0,0 0-1,1-1 1,-1 1 0,1-1 0,-1 0 0,1 0 0,10 4 0,5 2-169,0 0 0,1-2 0,0 0 1,27 4-1,-17-6-954,-1-1 0,32 0 0,20-7-4510,-29-7-1022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3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 1249,'0'0'7224,"-9"-3"146,2 1-6440,-14-14 528,21 16-1432,0 0 0,0 0 0,0 0 0,0-1 0,0 1 0,0 0 0,-1 0 0,1 0 0,0 0 0,0 0 1,0-1-1,0 1 0,0 0 0,0 0 0,0 0 0,0 0 0,0-1 0,0 1 0,0 0 0,0 0 0,0 0 0,0 0 0,0-1 0,0 1 0,0 0 0,0 0 0,0 0 0,0 0 0,0-1 0,0 1 0,1 0 0,-1 0 0,0 0 0,0 0 0,0 0 0,0-1 0,0 1 0,0 0 0,14-2 244,-6 2-271,0 0 0,-1 1 0,1 0 0,0 0 0,-1 1 0,1 0-1,-1 1 1,11 4 0,-6 0-6,1 0 0,-1 1 0,18 16 0,-12-9-12,-1 0 0,0 1 0,-2 1 0,20 27 1,-30-37 10,0 0 0,-1 0 0,0 1 0,0 0 1,-1 0-1,0 0 0,-1 0 0,1 1 1,-2-1-1,1 0 0,-1 1 0,0 0 1,-1-1-1,0 1 0,-1 9 0,0-16 9,0 0-1,1 0 1,-1 0-1,0 0 1,0 0-1,0 0 1,0-1-1,0 1 1,0 0-1,0-1 1,-1 1-1,1-1 1,0 1-1,-1-1 1,0 0-1,1 1 1,-1-1-1,0 0 1,-3 1-1,1 0 49,0 0 0,0 0 0,0-1 0,0 0 0,0 0 0,-1 0 0,1 0 0,-6-1 0,9-7 95,2 4-145,-1 1 1,1-1-1,0 0 0,0 0 0,0 1 0,0-1 0,0 1 0,1-1 0,-1 1 0,1-1 0,0 1 0,0 0 0,-1 0 0,4-2 0,37-35-17,-20 21 21,-1-2 20,0 0 0,-1-1 0,-1-1 0,29-43 0,-46 61 19,-1 0 0,1 0 0,-1 0-1,0 0 1,0-1 0,0 1 0,0 0 0,-1 0 0,0-1 0,0-7 0,0 5 233,0 6-260,-1 0-1,1 1 1,0-1-1,-1 0 1,1 1-1,0-1 1,-1 0-1,1 1 1,-1-1-1,1 1 1,-1-1-1,1 1 1,-1-1-1,1 1 1,-1-1-1,0 1 1,1 0-1,-1-1 1,0 1-1,1 0 1,-1-1-1,0 1 1,1 0-1,-1 0 1,0 0-1,0 0 1,1 0-1,-1 0 1,0 0-1,0 0 1,1 0-1,-1 0 0,0 0 1,1 0-1,-1 0 1,0 1-1,0-1 1,0 0-1,-2 1-27,1-1-1,-1 1 1,0 0-1,1-1 1,-1 1-1,1 1 1,-1-1-1,1 0 1,-1 0-1,1 1 1,-3 2-1,-1 4 4,0 0 0,0 1-1,1-1 1,0 1 0,1 1 0,-1-1 0,2 1-1,0 0 1,0-1 0,-3 19 0,4-10-2,0 0 1,0 0-1,2 0 1,0 1-1,5 25 1,-3-36-56,0 0 0,1 0 0,0-1 0,1 1 0,0 0 1,0-1-1,0 0 0,1 0 0,0 0 0,0-1 1,1 0-1,0 0 0,0 0 0,10 7 0,0-1-1414,1 0 1,0-2-1,0 0 0,38 15 0,10-4-6608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3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3458,'0'0'14358,"-8"0"-13493,16 0-785,18 0 96,6 0-176,3 0 32,0 0-192,0 0 32,-9 0-1505,-4 0-1152,-9 0-1986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37 272,'0'0'2172,"-15"-4"-1385,-43-14-203,47 14 38,-1 1 1,1 0-1,-1 1 0,0 1 1,0 0-1,1 0 1,-1 1-1,-15 2 0,-10 0 36,37-2-863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5747,'0'0'10164,"-8"31"-9459,32-28-513,19-3 96,16 0-288,8 0-496,2 0-2178,-7 0-2400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37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28 238 5314,'0'0'11112,"-6"-21"-10397,-14-67-227,19 84-462,1 1-1,-1 0 1,1-1-1,0 1 1,0-1 0,0 1-1,1 0 1,-1-1-1,1 1 1,0 0-1,-1 0 1,2-1-1,-1 1 1,0 0-1,0 0 1,1 0-1,0 0 1,0 1-1,0-1 1,0 0-1,0 1 1,0-1-1,1 1 1,-1 0-1,1-1 1,-1 1-1,1 1 1,6-4 0,-1-1 2,0 1-33,1 0 1,-1 1-1,1 0 1,0 0 0,0 1-1,0 0 1,0 1-1,1 0 1,-1 0-1,1 1 1,-1 1-1,1-1 1,-1 1-1,16 3 1,-22-3-5,0 1 1,0 0-1,0 0 1,0 1-1,0-1 0,0 1 1,0-1-1,0 1 0,0 0 1,-1 0-1,1 0 0,-1 1 1,0-1-1,1 1 1,-1-1-1,0 1 0,0 0 1,-1-1-1,1 1 0,1 4 1,4 8-27,0 0 0,7 28 1,-4-8 133,-2 0 0,-1 1 0,-2 0 1,1 61 1319,-6-115 305,0-9-1398,2-1 1,1 1 0,6-28-1,-5 39-301,0 0 0,1 0 0,1 1 0,1 0 0,0 0 0,12-19 0,-16 30-36,-1 0 1,1 1-1,0 0 1,0-1-1,0 1 1,0 0 0,0 1-1,1-1 1,-1 1-1,1-1 1,0 1-1,0 0 1,7-3 0,-2 3-24,1 0 0,-1 1 0,0 0 0,1 0 0,10 1 0,-17 0 22,-1 1 1,1-1-1,-1 0 0,1 1 1,-1-1-1,0 1 0,1 0 1,-1 0-1,0 0 0,0 0 1,0 0-1,1 0 0,-1 1 1,0-1-1,2 3 0,0 0-4,0 0-1,-1 0 0,0 1 0,0-1 0,0 1 0,4 8 0,-1 1-20,-1 1 1,-1-1-1,0 1 0,2 20 1,6 109-3,-5-30-4671,-1-65-1533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97 3169,'0'0'10528,"-7"-5"-9565,-20-13-232,27 17-707,-1 1-1,0-1 1,1 0-1,-1 1 1,1-1-1,-1 0 1,1 1-1,-1-1 1,1 0-1,-1 0 1,1 0-1,0 0 1,0 1-1,-1-1 1,1 0-1,0 0 1,0 0-1,0 0 1,0 0-1,0 0 1,0 0-1,0 1 1,0-1-1,0 0 1,0 0-1,1 0 1,-1 0-1,0 0 1,1 1-1,-1-1 1,0 0-1,1 0 1,-1 0-1,1 1 1,-1-1-1,1 0 1,0 1-1,-1-1 1,1 0-1,0 1 1,-1-1 0,1 1-1,0-1 1,0 1-1,-1-1 1,1 1-1,1-1 1,7-4-32,0 1 0,0-1 1,0 2-1,0-1 1,1 1-1,-1 0 0,11-1 1,3 1-25,-1 1-1,26 1 1,-45 1 29,0 0-1,0 0 0,0 0 1,0 1-1,0-1 1,0 1-1,0 0 1,0 0-1,-1 0 1,1 0-1,0 1 0,0-1 1,-1 1-1,1-1 1,-1 1-1,5 4 1,-4-2-9,0 0 1,0 0 0,0 0 0,0 1-1,-1-1 1,0 0 0,0 1 0,0 0 0,1 7-1,1 9-17,-1 0 0,-1 0-1,-1 42 1,-1-43 58,0-16 59,0 5-141,0 0-1,-1 1 1,0-1 0,-3 17-1,3-25 155,1 1 0,-1 0 0,0 0 0,0-1 0,1 1 0,-1 0 0,0-1 0,0 1 0,0-1 0,-1 1 0,1-1 0,0 1 0,-1-1 0,1 0 0,-1 0 0,1 1 0,-1-1 0,1 0 0,-1-1 0,0 1 1,1 0-1,-1 0 0,0-1 0,0 1 0,0-1 0,1 1 0,-1-1 0,0 0 0,-4 0 861,16-9-636,147-175-76,-125 145-231,-29 35 68,0 1 0,0 0-1,-1-1 1,0 1-1,1-1 1,-1 0 0,-1 0-1,1 0 1,0 0 0,-1 0-1,0 0 1,0 0-1,0 0 1,0-9 0,-13 16-181,4 6 75,1-1 0,0 1 0,0 0 0,0 1 0,1 0 0,1 0 0,-9 21 0,9-19 14,1 1 1,0 0-1,1 0 0,0 0 0,1 0 0,0 17 1,1-23-2,1 0 0,0 0 0,0 1-1,1-1 1,0 0 0,1 0 0,-1 0 0,1 0 0,0 0 0,1 0 0,0 0 0,7 11 0,-1-8-87,0 0 0,1-1 0,-1 0-1,2-1 1,-1 0 0,2-1 0,-1 0-1,0 0 1,1-2 0,14 6 0,13 3-2911,76 18 1,-33-16-2032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42 1297,'0'0'12765,"-9"-2"-11399,-25-4-181,26 4 1003,13 2-1938,111-13 431,9-1-945,-42 10-4997,-76 6 103,-6 8-1874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5234,'0'0'11334,"72"10"-10726,-26-8-448,7-2-160,9 0-288,5 0-2578,-3 0-3937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45 4130,'0'0'11368,"-1"-9"-10197,-4-22-427,3 27-613,2 5-101,0 13-33,1 329 1470,0-318-1387,1-1 0,7 36 0,-7-50-520,1 0 0,0 0 0,0-1 0,1 1-1,0-1 1,1 0 0,0 0 0,10 13-1,7-3-6391,4-8-1652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23 4226,'0'0'6784,"-20"25"-5959,20-25-825,-81 109 741,78-106-693,1 2-1,-1-1 1,1 0-1,-1 0 1,1 1-1,0 0 1,1-1-1,-1 1 1,1 0-1,0 0 0,0-1 1,1 1-1,-1 0 1,1 0-1,0 0 1,1 6-1,0 6 72,-1-13-100,0 0-1,1 0 1,-1 0 0,1 0-1,0 0 1,0-1-1,0 1 1,0 0-1,1-1 1,0 1 0,0-1-1,-1 1 1,2-1-1,-1 0 1,4 4-1,-2-2-1,1-1 0,1 1 0,-1-1 0,1 0 0,-1 0-1,1-1 1,0 0 0,8 3 0,4 0 65,1 0 1,-1-1 0,1-2-1,0 1 1,29 0 0,-33-3 166,1-1 1,0 0 0,0-1-1,0 0 1,20-5 0,-32 4-142,0 1 0,1-1 0,-1 1 0,0-1 0,0 0 0,0-1 0,0 1 0,0-1 0,-1 0 0,1 0 0,-1 0 0,0 0 0,0 0 0,0-1 0,0 0 0,0 1 0,-1-1 1,0 0-1,1 0 0,-2 0 0,1-1 0,2-7 0,-1-1 170,-1 0 1,-1 0-1,0-1 1,-1-22-1,0 15-43,-1 13-204,0 1 0,0-1 0,0 0 0,-1 1 0,0 0 0,-1-1 0,0 1-1,0 0 1,0 0 0,-1 0 0,0 1 0,0 0 0,-1-1 0,0 1 0,0 1 0,0-1 0,-1 1 0,-6-6-1,3 4-62,0 1 0,0 0-1,0 0 1,0 1-1,-1 0 1,0 1-1,0 0 1,0 1-1,-1 0 1,1 0-1,-1 1 1,-15-1 0,22 3-65,-3-1-592,-1 1 0,1 0 0,-15 2 0,19-1 257,1 0 0,-1 0 0,1 0 0,0 0 0,-1 0 0,1 0 0,0 0 0,0 1 0,0-1 0,0 1 0,0 0 0,0 0 0,0-1 0,-2 5 0,-16 24-8585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333 116 2945,'0'0'9325,"-13"-18"-8805,-1-2-315,-30-33 1,41 51-189,-1-1 1,1 1 0,0 0-1,-1 0 1,1 0 0,-1 0 0,1 0-1,-1 1 1,0-1 0,0 1-1,0 0 1,1 0 0,-1 1-1,0-1 1,0 1 0,0 0 0,0 0-1,0 0 1,-7 2 0,-5-2 116,9 0-107,0 1-1,0 0 1,0 0 0,0 0 0,0 0 0,0 1-1,1 1 1,-1-1 0,1 1 0,-1 0-1,1 0 1,0 1 0,0 0 0,1 0-1,-1 0 1,1 1 0,0-1 0,0 1-1,0 1 1,1-1 0,-1 1 0,1 0-1,1 0 1,-1 0 0,1 0 0,0 0 0,1 1-1,-1-1 1,1 1 0,1 0 0,-2 10-1,1-8-8,1 1 0,1-1 0,0 0-1,1 12 1,0-18-15,-1 1 0,1-1 0,0 0-1,0 0 1,0 0 0,0 0 0,0 0-1,1 0 1,0-1 0,-1 1 0,1 0 0,0-1-1,0 1 1,0-1 0,5 4 0,-1-2 3,0 0-1,0 0 1,0-1 0,1 0 0,-1 0 0,1-1-1,0 1 1,-1-1 0,1-1 0,8 2 0,9-1 105,39-1 0,-43-1-66,-14 0 0,1 0 1,-1 0 0,0-1 0,1 0 0,-1 0 0,0-1 0,0 1 0,0-2 0,0 1 0,10-6 0,-12 6 38,-1-1 1,0 1-1,0-1 1,0 0-1,0 0 1,0 0-1,-1 0 1,1 0-1,-1-1 1,0 1-1,0-1 1,0 0-1,-1 1 0,1-1 1,-1 0-1,0 0 1,0 0-1,0-4 1,1-10 843,0-33 0,-2 33 735,0 35-1757,2 7 101,1-1-1,1-1 0,1 1 1,13 38-1,5 18 48,-13-27-30,-3-1 0,-2 1 0,-3 1 0,-5 80 0,2-124-20,1 1 0,-2-1 0,1 0 0,-1 0 0,-1 0 0,0 0 1,0 0-1,0-1 0,-1 1 0,-1-1 0,1 0 0,-7 8 0,9-14 11,0 0 0,0 0 1,-1 0-1,1 0 0,-1 0 0,1-1 0,-1 1 0,1-1 0,-1 0 1,0 0-1,1 0 0,-1 0 0,0 0 0,0-1 0,0 1 0,0-1 1,0 0-1,0 0 0,0 0 0,0 0 0,-5-1 0,3 0 29,1 0-1,-1 0 0,0 0 1,0-1-1,1 1 1,-1-1-1,1 0 0,0-1 1,0 1-1,-1-1 1,-5-5-1,4 1-13,1 1 0,0-1 0,0 0-1,1-1 1,-1 1 0,2-1 0,-1 0 0,1 0 0,1 0 0,-1 0 0,1-1-1,1 1 1,-1 0 0,2-1 0,-1 0 0,1 1 0,0-1 0,1 1 0,0-1 0,0 1-1,1-1 1,0 1 0,0 0 0,6-12 0,-2 10-41,1 1-1,0 0 1,0 0 0,1 1 0,0-1-1,0 2 1,1-1 0,0 1 0,0 1-1,0 0 1,1 0 0,13-5 0,-6 3-611,1 1 1,26-7-1,-26 10-1168,1 1-1,22-2 1,11 4-6414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30 2257,'0'0'7035,"-28"-6"-6040,-92-15-112,114 20-811,0 0-1,0 1 0,0-1 1,0 1-1,0 0 0,0 1 1,0-1-1,0 1 0,0 0 1,1 1-1,-1-1 0,0 1 0,-10 5 1,10-3-16,0 1-1,0 0 1,1 0 0,0 0 0,0 1 0,0 0 0,-6 10 0,9-15-42,-3 7 30,1 0 0,-1 0 0,2 1 1,-1-1-1,1 1 0,0 0 0,1 0 0,0 0 1,0 0-1,1 0 0,1 0 0,-1 0 1,2 12-1,-1-16-36,0 0 1,1-1-1,-1 1 1,1 0-1,0-1 1,0 1-1,1-1 1,0 1-1,-1-1 1,1 0-1,1 0 1,-1 0-1,6 8 1,-3-7 12,0 0 0,0 0 0,1 0 0,0 0 1,-1-1-1,2 0 0,-1 0 0,9 3 0,1 0 79,-1-2 0,1 0 0,0-1 0,1 0 0,-1-2 0,1 0 1,23 0-1,-37-2-42,0 0 0,0-1 0,0 1 1,0-1-1,0 0 0,0 0 1,0 0-1,0 0 0,0-1 1,0 1-1,-1-1 0,1 0 0,-1 0 1,1 0-1,-1 0 0,1 0 1,-1 0-1,0 0 0,0-1 1,0 1-1,-1-1 0,1 0 0,-1 1 1,1-1-1,1-5 0,3-9 181,0 0-1,-1 0 1,3-26-1,-1 11 121,17-61 1673,-36 171-1314,10-57-672,0 1 0,2 23 0,0-23-32,0-19-120,0 1-1,1 0 1,-1 0-1,1 0 0,0-1 1,0 1-1,0 0 1,1-1-1,-1 1 1,1-1-1,0 0 0,0 1 1,0-1-1,0 0 1,0 0-1,1 0 1,-1 0-1,1-1 0,0 1 1,0-1-1,0 0 1,0 1-1,1-1 1,-1-1-1,0 1 0,5 1 1,3 2-697,1-2 0,-1 0 0,1 0 0,0-1 1,0 0-1,0-1 0,14 0 0,17-1-7473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2561,'0'0'9826,"5"-18"-8938,17-57-367,-22 73-510,1 1 1,0-1-1,0 1 1,0-1-1,0 1 1,0 0 0,0-1-1,0 1 1,0 0-1,1 0 1,-1 0-1,0 0 1,1 0 0,-1 0-1,1 0 1,-1 0-1,1 0 1,-1 1-1,1-1 1,-1 0-1,1 1 1,0 0 0,-1-1-1,1 1 1,0 0-1,0 0 1,-1 0-1,1 0 1,0 0-1,-1 0 1,1 1 0,0-1-1,0 0 1,-1 1-1,1-1 1,-1 1-1,1 0 1,-1 0 0,1 0-1,-1-1 1,1 1-1,-1 0 1,1 1-1,-1-1 1,0 0-1,0 0 1,2 3 0,2 4-13,-1 0 0,0 1 1,0 0-1,-1 0 0,0 0 1,0 0-1,-1 0 1,-1 0-1,2 12 0,0 94 161,-3-84 9,0 26 3785,0-74-2420,0 2-1383,-1-3-97,1 0-1,1-1 1,0 1-1,1 0 1,2 0-1,8-30 1,-5 29-39,1 2 1,1-1 0,0 1-1,13-17 1,-18 29-19,-1 0 1,1 0-1,0 1 1,1-1-1,-1 1 1,1 0-1,0 1 0,0-1 1,0 1-1,0 0 1,1 0-1,-1 0 1,1 1-1,0 0 0,0 0 1,0 1-1,6-2 1,-8 3-7,0-1 0,1 1 0,-1-1 0,0 1 0,1 1 1,-1-1-1,0 1 0,1-1 0,-1 1 0,0 0 0,0 1 0,0-1 0,0 1 1,6 3-1,-5-2-3,-2 1 1,1 0-1,0 0 0,-1 0 1,1 0-1,-1 1 1,0-1-1,-1 1 0,1-1 1,-1 1-1,3 8 1,3 11 69,0 0 0,-1 1-1,-2 0 1,4 50 0,-5 106-3456,-5-120-2081,1-16-6364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33 1393,'0'0'4204,"-12"-5"-3358,-3-2-549,6 2 12,0 1 0,0 0 1,-14-4-1,55 9 3104,28 2-3670,340 4 594,-144-6 36,519 67 1065,-327-20-1358,-27-32 1761,-420-28 2219,-2 4-4735,-20 4-9572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2465,'0'0'11573,"1"-5"-10039,3-7-833,-2 7-251,-1 6 614,-5 157 1408,0 6-5590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4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79 3618,'0'0'10922,"-1"-13"-9876,-5-37-142,6 50-871,0-1-1,0 0 0,0 1 0,0-1 1,0 0-1,0 1 0,0-1 1,0 1-1,0-1 0,0 0 0,0 1 1,0-1-1,0 0 0,0 1 1,1-1-1,-1 1 0,0-1 0,0 0 1,1 1-1,-1-1 0,0 1 1,1-1-1,-1 1 0,1-1 0,9 1 34,-7 1 32,7-2-81,0 1 0,0 0 0,0 1 0,-1 0 0,1 0 0,0 1 0,-1 0 0,1 1-1,-1 0 1,0 1 0,15 7 0,-6 0 6,0 1 1,-1 1-1,0 1 0,-1 0 1,0 1-1,-1 0 0,-1 2 1,-1 0-1,0 0 1,-1 1-1,-1 0 0,0 1 1,-2 1-1,0 0 0,-1 0 1,-2 0-1,0 1 0,0 0 1,2 30-1,-5-22 57,-2 0 1,-1 0-1,-5 38 0,4-55 4,-2 0-1,1 0 1,-2 0 0,0-1-1,0 1 1,-1-1-1,0 0 1,-1-1-1,0 1 1,-12 15 0,1-8 99,0 0 0,-1-2 1,-1 0-1,0-1 0,-1-1 1,-1-1-1,0 0 0,0-2 1,-2-1-1,-23 8 0,-13 2 404,-1-3 0,-106 15 0,154-30-493,-28 5 507,1-2 1,-2-2-1,-72-3 1,111 0-526,1 0 1,-1 0-1,1-1 0,0 1 1,-1-1-1,1 0 0,-1 1 0,1-1 1,0 0-1,0 0 0,-1 0 1,1 0-1,0 0 0,0 0 0,0 0 1,0 0-1,0 0 0,0-1 1,0 1-1,1 0 0,-2-3 1,-1-10-1876,16 14-8056,0 0-1529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2049,'0'0'19313,"2"0"-19287,494 0 175,-498 7-3336,1-3 2256,-1-1 1,0 1-1,-1-1 1,1 1-1,0-1 1,-1 0 0,0 0-1,0 0 1,0 0-1,-4 3 1,-22 15-5000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86 126 2785,'0'0'10072,"-10"-3"-9486,-6 0-258,5 1 558,-1 0-1,1-1 0,-15-6 0,57 1 673,438-23-843,-457 31-701,40-5 105,-52 5-247,0 0 0,1-1-1,-1 1 1,1-1 0,-1 1-1,0-1 1,1 1 0,-1-1-1,0 1 1,0-1 0,1 1-1,-1-1 1,0 1 0,0-1 0,0 1-1,1-1 1,-1 0 0,0 1-1,0-1 1,0 1 0,0-1-1,0 1 1,0-1 0,0 0-1,-1 1 1,1-1 0,0 1-1,0-1 1,0 1 0,-1-1-1,1 1 1,0-1 0,-1 0-1,-8-19-5422,-8-1-2572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3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25 3490,'0'0'10111,"-8"-4"-8556,-1 1-1054,6 3-268,0-1 0,0 0 0,0 0 0,0-1 0,0 1 0,0-1 0,1 1 0,-1-1 0,-5-4 1737,20 9-1938,38 22-30,-2 2 0,-1 2 0,-1 2 1,-2 2-1,77 73 0,-99-83-11,0 0 1,-1 1-1,-2 1 0,0 1 0,-2 1 0,26 53 1,-41-76 7,-1-1 1,1 1 0,-1-1-1,0 1 1,0-1 0,-1 1-1,1 0 1,-1-1 0,1 1-1,-1 0 1,-1 0 0,1-1-1,0 1 1,-1 0 0,0-1-1,1 1 1,-2 0 0,1-1-1,0 1 1,-1-1 0,1 0-1,-5 6 1,-1-1 34,0 0 1,-1-1 0,0 0-1,0-1 1,-1 1 0,-17 8-1,-47 25 433,-3-4 0,-88 29 0,17-7-83,128-47-1471,13-4-383,6-7 1411,0 1 0,0-1 0,0 0 0,0 0 0,0 1 0,0-1-1,0 0 1,0 0 0,0 0 0,0 1 0,0-1 0,0 0 0,0 0 0,1 0 0,-1 1 0,0-1 0,0 0-1,0 0 1,0 0 0,0 1 0,0-1 0,1 0 0,-1 0 0,0 0 0,0 0 0,0 0 0,1 1 0,-1-1-1,0 0 1,0 0 0,0 0 0,1 0 0,-1 0 0,0 0 0,0 0 0,1 0 0,17 3-6296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1 880,'0'0'11200,"0"7"-12149,0 5-3438,0-5-148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1 1 2225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2225,'9'46'3967,"-9"-46"-3858,0 0-55,0 0 1,0 0-1,0 0 1,0 0-1,0 0 1,0 0-1,0 0 1,0 0-1,0 0 1,0 0-1,0 0 0,0 1 110,0-1-110,4-8 980,1-12 7987,-5 12-8046,-10 6-9749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43 108 784,'0'0'8367,"0"-8"-6918,1 0-1299,-1 0 657,0-1-1,0 1 0,0 0 0,-1-1 1,-1 1-1,-3-15 0,3 17-220,2 5-485,0 1-1,0-1 1,0 1 0,0-1 0,0 1-1,0 0 1,0-1 0,0 1 0,0-1-1,0 1 1,-1-1 0,1 1-1,0-1 1,0 1 0,0 0 0,-1-1-1,1 1 1,0-1 0,-1 1 0,1 0-1,0-1 1,-1 1 0,1 0 0,-1 0-1,1-1 1,-1 1 0,0 0-3,1-1-12,-2 6-94,-10 79 192,4 0-1,4 126 1,4-191-154,0-18-102,1-1-1,-1 1 0,1 0 0,-1 0 1,1-1-1,-1 1 0,1 0 0,0-1 1,-1 1-1,1 0 0,0-1 1,0 1-1,-1-1 0,1 1 0,0-1 1,0 0-1,0 1 0,0-1 0,0 0 1,-1 1-1,1-1 0,0 0 0,0 0 1,0 0-1,0 0 0,0 0 1,0 0-1,0 0 0,0 0 0,1-1 1,36-1-5071,-36 2 4585,34-6-5381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0:5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3762,'0'0'9756,"0"1"-9521,-5 15-110,2 0-1,0 0 1,0 1-1,2-1 1,0 1-1,1 19 1,0-25-114,0-8 10,0 1 0,1-1 0,-1 1 0,1-1 0,-1 1 0,1-1 0,0 0 1,0 1-1,1-1 0,-1 0 0,1 0 0,0 0 0,-1 0 0,1 0 0,5 5 0,-3-5-5,0 1-1,0-1 1,0 1-1,1-1 1,0 0-1,0-1 1,-1 1 0,1-1-1,7 2 1,6 1 40,-1-2 1,1 1 0,0-2-1,0-1 1,20 0-1,-33-1 34,0 0 0,0 0 0,0-1 0,0 0 0,0 0 0,0 0-1,-1 0 1,1-1 0,0 0 0,-1 0 0,1 0 0,-1 0 0,5-4-1,-6 4 15,0-1-1,-1 1 0,1-1 0,-1 0 0,0 0 0,0 0 1,0 0-1,0 0 0,-1 0 0,1 0 0,-1-1 1,0 1-1,0-1 0,0 1 0,0-1 0,0 1 0,-1-1 1,0 1-1,0-7 0,0-6 245,1 9-292,0 0 0,-1-1 0,-1 1 0,1 0 0,-1 0 0,0 0 0,-1 0-1,0 0 1,0 1 0,0-1 0,-5-9 0,6 14-61,-7-11 40,-1 0 0,-19-22 1,25 31-99,0 1 0,-1 0 0,1 1 0,0-1 0,-1 1 0,0-1 0,1 1 0,-1 0 0,0 0 0,0 1 0,0-1 0,0 1 0,-1 0 0,1 0 0,-6-1 0,1 2-643,-26 0-2379,34 0 2635,-1 1-1,1-1 1,-1 0 0,1 1 0,-1-1-1,1 1 1,0 0 0,-1 0 0,1-1-1,0 1 1,0 0 0,-2 2 0,-9 16-6823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0 208,'0'0'5293,"-21"4"-4415,-62 9 80,59-7 452,21-2-945,0 1-182,-10 8 693,13-13-949,0 0-1,0 1 0,0-1 0,0 0 0,0 1 1,0-1-1,0 0 0,0 1 0,-1-1 0,1 0 0,0 1 1,0-1-1,1 0 0,-1 1 0,0-1 0,0 0 1,0 1-1,0-1 0,0 0 0,0 1 0,0-1 1,0 0-1,1 1 0,-1-1 0,0 0 0,0 0 1,0 1-1,1-1 0,2 2 19,-1 0 0,1-1 0,0 0 0,0 0 0,0 0 0,0 0 0,0 0 0,0 0-1,0-1 1,3 1 0,121 11 1142,200-5-1,-221-7-1024,1541-1 3026,-1471 0-2887,290-40 1,-450 38-193,-10 3-134,-1-1 0,0 0 0,1 0 1,9-4-1,-14 5 87,0-1 1,0 1-1,0-1 1,0 1-1,0-1 1,-1 0 0,1 0-1,0 1 1,0-1-1,0 0 1,-1 0-1,1 0 1,0 0-1,-1 0 1,1 0-1,-1 0 1,1 0-1,-1 0 1,0 0-1,1 0 1,-1 0-1,0-1 1,0 1-1,1 0 1,-1 0-1,0-2 1,0 2-50,-6 0-1227,5 1 1107,-133 0-11330,47 0 4458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75 2273,'0'0'7134,"-26"-12"-5936,-88-36-240,105 45-824,0 0 0,0 1 0,0-1 1,-17 0-1,21 3-36,0 0 0,-1 0 0,1 1 0,0 0 0,-8 2 0,9-1-79,1-1 1,0 0-1,-1 1 1,1 0 0,0 0-1,0 0 1,0 0-1,0 1 1,0-1-1,1 1 1,-1 0-1,1-1 1,-1 1-1,1 0 1,0 1-1,0-1 1,1 0-1,-1 0 1,1 1-1,-1-1 1,1 1 0,0-1-1,0 1 1,0 6-1,0-5-7,1-1 0,-1 0 0,1 1-1,0-1 1,1 0 0,-1 1 0,1-1 0,-1 0-1,1 0 1,1 0 0,-1 1 0,0-1 0,1 0 0,0-1-1,0 1 1,0 0 0,1 0 0,-1-1 0,1 1-1,4 4 1,2-2 3,-1 0 0,1 0 0,0-1 1,0 0-1,1-1 0,-1 0 0,1-1 0,0 1 0,18 2 0,1-2 54,0-2 0,34 0 0,-61-2-48,0 0 0,0-1 1,-1 1-1,1 0 0,0-1 1,0 1-1,-1-1 0,1 0 1,0 0-1,-1 1 0,1-1 1,-1 0-1,1 0 0,-1 0 1,0-1-1,1 1 0,-1 0 1,0 0-1,0-1 0,1 1 1,-1-1-1,0 1 0,-1-1 1,1 1-1,0-1 0,0 0 1,-1 1-1,1-1 0,-1 0 1,1 0-1,-1 1 0,0-4 1,2-7 494,-1-1 1,0 1-1,-2-22 1,0 13 610,12 228 589,1-94-1464,-3 184 1,-9-277-235,0-19-15,0 4 18,0-1-1,0 0 0,0 0 1,0 1-1,-1-1 1,0 0-1,-1 5 0,1-8 6,0 0-1,1 0 1,-1 0-1,0 0 1,0 0-1,0 0 1,0 0-1,0 0 0,0 0 1,0 0-1,0-1 1,0 1-1,0 0 1,-1-1-1,1 1 1,0-1-1,0 1 1,-1-1-1,1 0 0,0 0 1,-1 1-1,1-1 1,0 0-1,0 0 1,-1 0-1,-1-1 1,-2 1 63,0 0 0,0 0 0,0-1 1,0 0-1,0 0 0,0 0 0,0-1 0,0 1 1,0-1-1,1-1 0,-1 1 0,-6-5 1,6 3-59,-1-1-1,1 0 1,0 0 0,0 0 0,1-1 0,-1 0 0,1 0 0,-5-10 0,5 8-27,1 0 1,1 1 0,-1-1 0,1 0 0,0 0 0,-1-13 0,3 16-21,-1 0 1,1 0 0,0 0 0,0 0 0,1 0 0,-1 1 0,1-1 0,0 0-1,1 0 1,-1 0 0,1 0 0,3-5 0,-1 5-79,0 0 0,0 0 1,0 1-1,1 0 0,-1-1 1,1 2-1,0-1 0,8-4 1,3-1-898,30-12 0,-23 13-1109,35-8 0,30 0-5196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78 3858,'0'0'6875,"-26"-14"-6245,-89-39-148,111 51-454,-1 1 0,0-1-1,0 0 1,1 1-1,-1 0 1,0 0 0,0 1-1,0 0 1,0-1-1,0 1 1,-6 1 0,8 0-13,-1 1 1,0-1 0,0 1 0,1 0 0,-1-1 0,1 1-1,0 1 1,-6 4 0,3-3 1,-4 4 38,1 0 0,0 1 0,1 0 0,0 0 0,0 1 0,1 0 0,0 0 0,1 1 0,0 0 0,-9 21 0,10-15-25,0 0 1,0 0-1,2 0 1,0 0-1,1 1 1,1 0-1,0 17 1,2-31-29,-1-1 0,0 0 0,1 0 0,-1 0 0,1 0 0,0 0 0,0 0 0,0 0 0,0 0 0,1 0 0,-1-1 0,1 1 0,0 0 0,-1-1 0,1 1 0,0-1 0,4 3 0,-2-1 10,1-1-1,-1 0 1,1 0-1,0-1 1,0 1-1,0-1 1,1 0-1,-1 0 0,6 1 1,12 0 146,-1 0 0,1-1 0,40-3 0,-58 1-112,0 0 36,1-1 0,-1 1-1,1-1 1,-1 0-1,0-1 1,0 0-1,1 1 1,-1-2-1,0 1 1,0 0-1,-1-1 1,1 0 0,0 0-1,-1-1 1,0 1-1,0-1 1,0 0-1,0 0 1,-1 0-1,1 0 1,4-10-1,-3 5 105,0-1-1,-1 0 0,0 0 0,0-1 0,-1 1 1,-1-1-1,0 0 0,0 0 0,-1 0 0,0-12 1,-1-53 2017,0 76-2194,0 0-1,-1 0 0,1 0 1,0 0-1,0 0 0,0 0 1,0 0-1,0 0 1,0 0-1,0 0 0,0 1 1,0-1-1,0 0 0,0 0 1,0 0-1,0 0 0,-1 0 1,1 0-1,0 0 1,0 0-1,0 0 0,0 0 1,0 0-1,0 0 0,0 0 1,0 0-1,-1 0 1,1 0-1,0 0 0,0 0 1,0 0-1,0 0 0,0 0 1,0 0-1,0 0 0,0 0 1,-1 0-1,1 0 1,0 0-1,0 0 0,0 0 1,0 0-1,0 0 0,0 0 1,0 0-1,0 0 1,0 0-1,0-1 0,-1 1 1,1 0-1,0 0 0,0 0 1,0 0-1,0 0 0,0 0 1,0 0-1,0 0 1,0 0-1,0-1 0,0 1 1,0 0-1,0 0 0,0 0 1,-6 10-177,2 9 162,1-1 0,1 1 0,0 0 0,2 27 0,0-35 12,0-7-1,0 0 0,1 0-1,-1 0 1,1 0-1,0 0 1,0 0 0,0-1-1,1 1 1,-1 0-1,1 0 1,0-1 0,0 1-1,0-1 1,4 5-1,-1-3 7,-1-1 0,1 1-1,0-1 1,0 0 0,0-1 0,1 0-1,-1 1 1,10 2 0,5 1-267,0-1 1,0 0-1,1-2 0,34 3 1,16-2-2949,1-4-3141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92 1601,'0'0'9164,"-8"-14"-7891,1-1-987,-1 2 0,-12-16 1,18 27-238,-1 0 0,1 0 0,0 0-1,0 0 1,-1 1 0,1-1 0,-1 1 0,1 0 0,-1 0 0,0 0 0,0 0 0,1 0 0,-1 1 0,0-1 0,0 1 0,0-1 0,0 1 0,0 0 0,1 0 0,-1 1 0,-4 0 0,-5 0 141,6-2-157,0 1 1,0 0-1,0 1 1,0 0-1,0 0 1,0 0-1,0 0 1,1 1-1,-1 0 1,1 1-1,-1-1 1,1 1-1,0 0 1,0 0-1,0 0 1,0 1-1,0 0 1,1 0-1,0 0 1,0 0-1,0 1 1,0 0-1,1 0 1,-1 0-1,1 0 1,-3 7-1,0 0-1,1 1 1,1-1-1,-1 1 0,2 0 0,0 0 1,0 0-1,2 1 0,-1-1 0,2 1 0,0-1 1,0 1-1,4 18 0,-3-27-27,0 0-1,1 1 1,0-1 0,0 0-1,0-1 1,1 1-1,-1 0 1,1-1 0,0 1-1,1-1 1,-1 0-1,1 0 1,0 0 0,0 0-1,0-1 1,0 0-1,1 0 1,-1 0 0,1 0-1,0-1 1,0 1-1,7 1 1,3 1 24,0 0 0,1-1 0,-1-1 0,1 0 0,0-2 0,22 1 1,-34-2-10,0 0 0,-1 0 0,1-1 0,0 1 1,-1-1-1,1 0 0,-1 0 0,1 0 0,-1-1 1,0 1-1,1-1 0,-1 1 0,0-1 1,0 0-1,0-1 0,3-2 0,-3 2 18,1-2-1,-1 1 1,0 0 0,0-1-1,0 1 1,-1-1 0,0 0-1,1 0 1,1-10 0,1-7 570,-2 0 0,0 0 1,-2 0-1,-1-28 1,0 33 284,0 17-610,0 15-521,0-9 235,0 1-1,1-1 0,-1 0 0,1 0 1,0 0-1,1 0 0,-1 0 0,1 0 0,1 0 1,-1 0-1,1-1 0,0 1 0,0-1 1,0 0-1,1 0 0,5 6 0,0 0-202,1-1-1,0 0 1,0-1-1,1 0 1,0-1-1,0 0 0,1-1 1,0 0-1,16 6 1,-14-7-1609,0-1 0,1-1-1,-1-1 1,30 4 0,9-5-6677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5378,'0'0'7743,"10"-4"-7463,-6 3-251,-3 0-16,1 0 0,0 0 0,0 0 1,0 1-1,-1-1 0,1 0 0,0 1 0,0 0 1,0-1-1,0 1 0,0 0 0,0 0 0,0 0 1,0 0-1,0 0 0,0 1 0,0-1 0,0 1 1,0-1-1,0 1 0,-1 0 0,1-1 0,0 1 1,0 0-1,-1 0 0,1 0 0,0 1 0,-1-1 1,1 0-1,-1 0 0,0 1 0,1-1 0,-1 1 0,2 3 1,3 6-3,-1-1-1,0 1 1,-1 1 0,0-1 0,-1 1 0,0 0-1,2 18 1,-2 3 231,-3 51 1,0-81-165,-1 1 1,1 0 0,0-1 0,-1 1 0,0-1-1,0 1 1,0-1 0,0 1 0,-1-1 0,1 0-1,-1 0 1,0 0 0,0 0 0,0 0 0,0 0 0,-1 0-1,1 0 1,-1-1 0,0 1 0,1-1 0,-1 0-1,0 0 1,0 0 0,-1 0 0,-4 2 819,12-5-828,1 0 0,-1-1 0,1 1 1,-1-1-1,0 0 0,1 0 0,-1 0 0,0-1 1,0 0-1,-1 1 0,1-1 0,4-5 1,6-3 5,-2 2-18,0-1-1,-1 0 1,0 0-1,-1-1 0,0 0 1,8-14-1,-13 18 72,-1-1 0,0 0 0,0 0 0,-1 0 0,0-1 0,0 1 0,-1 0 0,0-1 1,-1 0-1,0 0 0,0-13 0,-1-12 1004,0 33-988,0 12-284,-3 17-24,-2 53 80,5-73 75,0 0 0,1 0 1,0-1-1,1 1 0,-1 0 1,1-1-1,1 1 1,3 8-1,2-3-202,1 1 0,0-2 1,1 1-1,0-1 0,1-1 0,23 20 1,81 52-7546,-48-42-339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1 864,'0'0'5675,"-5"0"-4013,-84 4 8940,111-4-10346,79-1 420,111 3-260,-200-1-20,-28 0-85,-372 1 321,683-2 72,-295 2-2388,0-2 1590,0 0-1,0 1 0,0-1 0,0 0 0,0 0 0,0 0 1,0 0-1,0 0 0,0 0 0,0 0 0,-3 2-2749,3-2 2749,0 0 0,-1 0 0,-19 0-8223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5715,'0'0'13878,"27"-31"-13494,5 21-384,8 0-16,8 8-144,6 0 144,-6 2-1809,-11 0-1840,-12 0-4307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6995,'0'0'10085,"136"9"-9717,-74-1-368,7-4-688,1-1-4163,4-3-5986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3714,'0'0'11173,"13"56"-10517,-21 2-224,8 2 113,0 2-97,0-2-448,8-4 224,6-8-224,-4-10-1505,6-11-2273,0-13-2304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71 4594,'0'0'7950,"-3"13"-7555,-7 43 59,9-53-404,1 1 0,0-1 1,1 0-1,-1 1 1,0-1-1,1 0 0,0 0 1,0 0-1,0 1 0,0-1 1,0 0-1,1 0 0,-1 0 1,1-1-1,0 1 0,0 0 1,0-1-1,0 1 0,0-1 1,0 1-1,1-1 0,-1 0 1,1 0-1,0 0 0,0 0 1,4 1-1,2 2 93,0-1 0,0 0 0,1-1 1,-1 0-1,1 0 0,20 2 0,-26-5-110,5 1 176,0 0 1,-1-1 0,15 0 0,-22 0-157,1-1 0,0 1 0,0 0 1,-1-1-1,1 1 0,0-1 1,-1 1-1,1-1 0,0 0 0,-1 0 1,1 0-1,-1 0 0,1 0 0,-1 0 1,0 0-1,1 0 0,-1-1 0,0 1 1,0 0-1,0-1 0,0 1 1,2-4-1,0-6 95,0 1 0,-1-1 0,0 0 0,-1 0-1,0 0 1,0-1 0,-1 1 0,-3-17 0,3 24-131,-1 0 0,1 1-1,-1-1 1,0 1 0,-1-1-1,1 1 1,0-1 0,-1 1 0,0 0-1,0 0 1,0 0 0,0 0 0,0 0-1,-1 0 1,-3-4 0,0 3-16,1 0-1,-1 0 1,0 1 0,0-1 0,0 1 0,0 1-1,-12-5 1,-2 2-816,0 1 0,0 1 0,0 1 0,-32 0-1,46 2 421,4 0 16,-1-1 0,0 1 0,1 0 0,-1 0 0,1 0 0,-1 1 0,0-1 0,1 0 0,-1 1 0,1 0 0,-1 0 0,1 0 1,0 0-1,-1 0 0,1 0 0,0 0 0,0 1 0,-4 2 0,-4 18-5197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23 5475,'0'0'10063,"-23"-5"-9516,-5-2-252,-38-3-1,64 10-281,0 0-1,0 0 1,0 0 0,0 0-1,0 0 1,0 0-1,1 0 1,-1 1-1,0-1 1,0 1 0,0-1-1,0 1 1,0 0-1,1 0 1,-1-1-1,0 1 1,1 1 0,-1-1-1,1 0 1,-1 0-1,1 0 1,0 1 0,-1-1-1,1 1 1,0-1-1,0 1 1,0 0-1,0-1 1,-1 3 0,1 1 5,-1 1 0,1-1 1,0 1-1,1-1 1,-1 1-1,1-1 0,1 7 1,-1-3 9,0-7-22,0 0 0,0 0 0,0-1 1,1 1-1,-1 0 0,0-1 1,1 1-1,-1 0 0,1-1 1,0 1-1,0-1 0,-1 1 0,1-1 1,0 1-1,0-1 0,0 0 1,0 1-1,1-1 0,-1 0 0,0 0 1,1 0-1,-1 0 0,0 0 1,1 0-1,-1 0 0,1 0 1,0-1-1,-1 1 0,1 0 0,-1-1 1,4 1-1,3 0 121,-1 0 0,1 0 0,0-1 0,-1 0 1,1 0-1,8-2 0,-2-4 1177,-13 5-1258,0 0 1,0 1-1,0-1 1,0 0-1,0 1 1,1-1-1,-1 1 0,0-1 1,0 1-1,0 0 1,1-1-1,-1 1 1,0 0-1,0 0 0,1 0 1,-1 0-1,0 0 1,0 0-1,1 0 1,-1 0-1,0 0 0,0 1 1,0-1-1,1 0 1,-1 1-1,0-1 1,0 1-1,0 0 1,2 0-1,0 4-54,0 0 0,0 0 0,-1 0 0,0 0-1,0 1 1,0-1 0,0 0 0,0 7 0,7 50-27,-8-55 42,4 72 30,-7 109 0,0-163 39,-1 0-1,-1-1 1,-1 1-1,-2-1 1,0 0-1,-18 38 1,25-61-36,0-1 0,0 0 0,0 1 0,0-1 0,0 0 0,0 0 0,0 1 0,0-1 0,0 0 0,-1 0 0,1 1 0,0-1 0,0 0 0,0 0 0,0 1 0,-1-1 0,1 0 0,0 0 0,0 0 0,0 0 0,-1 1 0,1-1 0,0 0 0,0 0 0,-1 0 0,1 0 0,0 0 0,-1 0 0,1 1 0,0-1 0,0 0 0,-1 0 1,1 0-1,0 0 0,-1 0 0,-5-9 761,-2-18-170,4 2-643,1-1 0,1 1 1,1-1-1,4-37 0,-2 59-69,-1 0-1,1 0 1,-1 0 0,1 1-1,0-1 1,1 0 0,-1 1-1,1-1 1,-1 1 0,1 0-1,0-1 1,0 1-1,1 0 1,-1 0 0,1 0-1,-1 1 1,1-1 0,0 1-1,0-1 1,5-2 0,-3 2-423,0 1 0,0-1 1,0 1-1,1 1 1,7-3-1,32 0-5960,-21 4-398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 0,'0'0'6864,"-10"-1"-5546,5 1-844,-24-4-139,23 3 686,16 0 1736,3034 11 3016,-3043-11-5738,-1 1 0,0 0 0,1 0 0,-1-1-1,0 1 1,0 0 0,1-1 0,-1 1 0,0 0 0,0-1 0,1 1 0,-1 0 0,0-1 0,0 1 0,0-1 0,0 1 0,0 0-1,0-1 1,1 1 0,-1-1 0,0 1 0,0 0 0,0-1 0,0 1 0,0-1 0,-1 1 0,1 0 0,0-1 0,0 1 0,0-1-1,0 1 1,-1-1 0,-2-12 128,2 12-240,0 0-1,1 0 1,-1 0-1,0 0 1,0 0-1,0 1 0,0-1 1,0 0-1,0 1 1,0-1-1,0 1 1,0-1-1,0 1 1,-1-1-1,1 1 1,0 0-1,0 0 1,-2-1-1,-27 2-2979,14 0 1502,-41-1-3538,-24 0-2369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17 8036,'0'0'8059,"-24"-5"-6919,4 1-972,1 1 1,-1 1 0,-25-1 0,42 4-137,-1-1 1,1 1 0,-1 0-1,0 0 1,1 0 0,0 0-1,-1 0 1,1 1 0,0 0 0,0 0-1,0 0 1,0 0 0,0 0-1,0 0 1,-3 4 0,0 1 72,0 1 1,0 0-1,-8 16 1,8-13-6,-5 11-30,1 0-1,2 0 0,0 1 1,1 0-1,1 0 1,2 1-1,0 0 0,1 0 1,1 0-1,2 24 0,0-43-60,0 0 0,0 1 0,1-1 0,-1 0 0,1 0 0,0 0-1,2 5 1,-2-8-6,0-1 0,0 1 0,0-1 0,0 1 0,0-1 0,0 0 0,0 0 0,1 1 0,-1-1 0,0 0 0,1 0-1,-1 0 1,1 0 0,-1-1 0,1 1 0,-1 0 0,1-1 0,0 1 0,-1-1 0,1 1 0,0-1 0,-1 0 0,4 0 0,4 1 32,-1-2 1,0 1-1,1-1 0,-1 0 1,0-1-1,1 1 1,-1-2-1,0 1 1,0-1-1,-1-1 0,1 1 1,-1-1-1,1 0 1,-1-1-1,-1 0 0,1 0 1,-1-1-1,10-10 1,1-2 196,0-2 0,-2 0 0,-1-1 0,24-44 0,-30 48 98,0 0 0,-2-1 0,8-28 0,-15 60-371,1 0-1,1 0 1,4 26 0,-2-24 19,1 0 0,1 0 1,0 0-1,2-1 0,-1 0 0,16 23 1,11 10-2997,-29-43 1749,3 3-679,0-6-4234,3-2-1152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6419,'0'0'9359,"8"10"-8764,1 4-375,0-1 0,0 1 0,-2 0 0,0 1 0,6 19 0,-8-19 49,43 148 1039,-43-142-982,-5-26 781,0-2-938,0 1 0,0 0 0,1 0 0,0 0 0,1-7 0,3 3-108,-1 0 1,1 1 0,1-1 0,0 1 0,0 0 0,1 0-1,0 1 1,11-10 0,-4 4-29,2 1 0,0 1 0,29-18 0,-39 26-37,1 0 1,0 0-1,1 1 1,-1 0-1,1 0 1,-1 0-1,1 1 0,0 0 1,0 1-1,0 0 1,0 0-1,0 1 1,0-1-1,10 3 1,-15-2-8,-1 1 0,1 0 0,-1 0 0,0 1 0,1-1 0,-1 0 0,0 1 0,0-1 0,0 1 1,0 0-1,0 0 0,0 0 0,-1 0 0,1 0 0,-1 0 0,1 0 0,-1 0 0,0 1 1,1-1-1,-1 1 0,-1-1 0,1 1 0,1 4 0,1 7-56,-1 0 1,-1 0-1,1 18 1,-2-20-41,1 9-844,-1 1 1,-1 0 0,-1-1 0,-1 1 0,-8 29-1,-20 29-7829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2689,'0'0'10202,"0"-10"-8870,0-46 877,0 55-2156,0-1 1,1 1-1,-1-1 1,1 1-1,-1-1 1,1 1-1,0 0 1,-1-1 0,1 1-1,0 0 1,0-1-1,0 1 1,0 0-1,0 0 1,0 0-1,0 0 1,0 0 0,1 0-1,-1 0 1,0 0-1,1 1 1,-1-1-1,0 0 1,1 1-1,-1-1 1,3 0 0,5-1-14,-1 0 0,1 0 0,14-1 0,-8 2-52,-1 0 1,1 0 0,-1 2 0,1 0 0,0 1-1,21 5 1,-29-5 4,0 0-1,-1 1 1,1 0-1,-1 0 1,0 1 0,0 0-1,0 0 1,-1 0-1,1 0 1,-1 1-1,0 0 1,0 0-1,-1 1 1,1-1 0,6 12-1,-7-7-7,1 1-1,-1 0 1,-1 1 0,0-1-1,-1 1 1,0-1-1,0 1 1,-2 0 0,1-1-1,-1 1 1,-1 0-1,-3 20 1,2-27 23,1 0 0,-1 0 0,0 0 1,0 0-1,-1-1 0,1 1 0,-1-1 0,0 1 0,0-1 0,-1 0 1,1 0-1,-1 0 0,0-1 0,-7 6 0,-2 1 32,0-2-1,-1 1 1,-23 9-1,37-18-15,0 0 0,0 0 1,0 0-1,0 0 0,0 0 0,0 0 0,0 0 0,0 1 1,0-1-1,0 0 0,-1 0 0,1 0 0,0 0 0,0 0 0,0 0 1,0 0-1,0 0 0,0 0 0,0 0 0,-1 0 0,1 1 0,0-1 1,0 0-1,0 0 0,0 0 0,0 0 0,0 0 0,-1 0 0,1 0 1,0 0-1,0 0 0,0 0 0,0 0 0,0 0 0,0 0 1,-1-1-1,1 1 0,0 0 0,0 0 0,0 0 0,0 0 0,0 0 1,0 0-1,-1 0 0,1 0 0,0 0 0,0 0 0,0 0 0,0-1 1,0 1-1,0 0 0,0 0 0,0 0 0,0 0 0,0 0 0,0 0 1,0 0-1,-1-1 0,1 1 0,0 0 0,0 0 0,7-11 409,15-15-461,-21 25 82,36-38 197,48-56-162,-72 79 60,-1-1-1,-1 0 1,0-1-1,9-22 1,-18 36 19,0-1-1,0 0 1,-1 0 0,0 1-1,0-1 1,1-8 0,-2 13 5,-1 8-277,-14 47-33,9-39 144,2-1 1,-6 33-1,8-31-14,1-1-1,1 1 1,2 19-1,-2-31 7,1 1 1,0-1-1,0 0 0,1 0 1,0 1-1,0-1 0,0 0 0,0 0 1,1-1-1,0 1 0,0 0 1,0-1-1,5 6 0,8 4-296,1 0 0,0-1 0,1 0-1,0-1 1,1-2 0,33 16 0,-29-17-1517,-1-2 1,1 0-1,27 5 0,11-7-6304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65 1553,'0'0'13475,"-2"-11"-12021,-6-36-357,6 41-816,-1 10-194,-1 10-18,-2 35 251,2 0 0,5 83 1,0-52-180,-1-63-68,1 0-1,1 0 1,0 0 0,6 19-1,-6-28-418,1 0 1,0 0-1,1 0 0,6 10 0,-8-14-365,1-1 1,-1 1 0,1-1-1,0 1 1,0-1-1,1 0 1,-1 0-1,1 0 1,4 2 0,15 4-7361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83 7155,'0'0'5152,"-5"26"-4530,-1 2-381,-3 52 0,10-76-201,-1 0 0,0-1-1,1 1 1,0 0 0,0-1-1,0 1 1,0 0 0,1-1-1,-1 1 1,1-1 0,0 0-1,0 1 1,0-1 0,0 0-1,1 0 1,-1-1 0,1 1-1,0 0 1,0-1 0,0 1-1,0-1 1,0 0 0,6 3-1,0 0 29,1 2 35,1-1 0,0-1 0,0 0 0,0-1 0,1 0-1,-1 0 1,1-1 0,0-1 0,0 0 0,0-1 0,0 0 0,0 0 0,0-2 0,21-2 0,-30 3-23,0-1-1,0 0 1,0 1-1,0-2 1,0 1-1,0 0 1,0 0-1,-1-1 1,1 1-1,0-1 1,-1 0 0,1 0-1,-1 0 1,0 0-1,3-3 1,-2 1 35,0-1 0,0 1 0,-1-1 0,1 0 0,-1 0 0,0 0 0,0 0 0,1-6 0,1-9 237,-1 0 1,-2 0-1,0-34 0,-1 42-235,0 6-64,-1-1-1,-1 1 1,1 0-1,-1-1 1,0 1-1,0 0 1,-1 0-1,0 1 1,0-1 0,0 0-1,-1 1 1,0 0-1,0 0 1,0 0-1,0 0 1,-1 1-1,0-1 1,0 1 0,0 0-1,-1 1 1,1 0-1,-7-4 1,6 4-135,-1 0-1,1 1 1,0-1 0,-1 1 0,1 1 0,-1-1 0,0 1 0,1 0 0,-12 0-1,13 2-206,1-1-1,-1 1 0,1-1 0,-1 1 1,1 0-1,-1 1 0,1-1 0,0 1 1,-1 0-1,1 0 0,0 0 0,1 1 0,-1-1 1,-6 7-1,-17 21-4286,7 1-2872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319 135 3426,'0'0'5471,"0"-20"-3470,0 4-1665,-1 0 1,-1 1-1,-4-21 0,6 34-295,-1 0 0,0 1 0,1-1 0,-1 0-1,0 1 1,0-1 0,0 1 0,0-1 0,-1 1 0,1 0 0,0 0 0,0-1 0,-1 1-1,1 0 1,-1 0 0,1 0 0,-1 0 0,1 1 0,-1-1 0,0 0 0,1 1 0,-3-1 0,-3-1 91,1 1 0,0 1 1,-1-1-1,-10 2 1,4-1 86,-2 0-22,0 0-1,0 1 1,0 0 0,1 1-1,-1 1 1,-28 9-1,38-10-165,-1 0-1,1 1 0,0 0 1,0 0-1,0 0 1,0 0-1,0 1 0,1 0 1,0 0-1,0 0 1,0 1-1,0-1 0,0 1 1,1 0-1,0 0 0,0 0 1,1 1-1,-1-1 1,1 0-1,-3 11 0,4-12-18,0 1 0,0 0 0,0 0 0,0 0 0,1 0 0,0 0 0,0 0 0,0 0 0,1 0-1,-1 0 1,1 0 0,0-1 0,1 1 0,-1 0 0,1 0 0,0-1 0,0 1 0,0-1 0,1 0 0,5 7-1,-2-5 4,0 0-1,0-1 1,1 1 0,0-1-1,0-1 1,0 1-1,1-1 1,-1-1-1,1 1 1,0-1-1,10 2 1,-3-1 17,-1 0 1,1-1-1,-1-1 1,1-1 0,0 0-1,0 0 1,0-2-1,16-2 1,-28 2-2,0 0-1,0 0 1,-1-1-1,1 1 1,0-1-1,-1 0 1,0 0 0,1 0-1,-1 0 1,0 0-1,0 0 1,0 0-1,0-1 1,0 1 0,-1-1-1,1 0 1,-1 1-1,1-1 1,-1 0-1,0 0 1,0 0 0,0 0-1,-1 0 1,1-5-1,1-1 803,-1-1 0,0 1-1,0-14 1,2 84-882,22 117 0,3 21 166,-25-30-122,-3-165 10,0 0 0,0-1 0,-1 1 0,1 0 1,-1 0-1,0 0 0,0 0 0,0 0 0,0-1 1,-3 6-1,3-8 3,0 0 1,0 1-1,0-1 1,-1 0-1,1 1 0,0-1 1,-1 0-1,1 0 1,-1 0-1,1 0 0,-1 0 1,1 0-1,-1-1 1,0 1-1,0-1 0,1 1 1,-1-1-1,0 1 1,0-1-1,1 0 1,-1 0-1,-3 0 0,2 0 25,0 1-1,0-1 0,0 0 1,0-1-1,0 1 0,1 0 1,-1-1-1,0 1 0,0-1 1,1 0-1,-1 0 0,0 0 1,1 0-1,-1-1 0,1 1 1,-1-1-1,1 0 0,0 1 1,0-1-1,0 0 0,0 0 1,0 0-1,0 0 0,0-1 1,1 1-1,-1-1 1,1 1-1,-1-1 0,1 1 1,0-1-1,0 0 0,-1-3 1,0-3-20,0 0 0,0-1 0,1 1 0,0 0 0,1-1 0,0 1 0,0-1 0,3-10 0,-3 17-42,1 0 1,0 0-1,0 0 0,0 1 1,1-1-1,-1 0 0,1 0 1,-1 1-1,1-1 0,0 1 1,0 0-1,0-1 0,0 1 1,0 0-1,1 0 0,-1 0 1,1 1-1,-1-1 0,1 1 1,4-3-1,1 0-664,1 1 0,-1 0 0,0 1 0,1 0 0,0 0 0,9 0 0,19 0-5438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58 5523,'0'0'8091,"-26"-11"-7309,-8-4-475,-40-12 0,70 26-278,1 0-1,0 0 1,-1 1 0,1-1 0,-1 1 0,1 0 0,0 0 0,-1 0 0,1 0 0,-1 1 0,1-1 0,0 1 0,-1 0 0,1 0 0,0 0 0,-1 0 0,1 1 0,0-1 0,0 1 0,0 0 0,1 0 0,-1 0 0,0 0 0,1 0 0,-1 1 0,1-1-1,0 1 1,-3 3 0,-1 1 31,-1 1 19,1 0 0,-1 1-1,2 0 1,-1 0 0,1 0 0,1 1 0,-1 0 0,2 0 0,-1 0 0,2 0 0,-4 17 0,5-20-50,0-1 1,1 1-1,0 0 1,0 0-1,0 0 1,1-1-1,0 1 1,0 0-1,1 0 1,-1-1-1,1 1 1,1-1-1,0 0 1,-1 1-1,2-1 1,-1-1-1,1 1 1,8 10-1,-5-9-7,1-1 1,0 0-1,0 0 1,0 0-1,1-1 0,0 0 1,0-1-1,0 0 1,0-1-1,1 1 0,0-2 1,-1 1-1,1-2 1,0 1-1,0-1 1,0-1-1,0 1 0,0-2 1,20-2-1,-26 2-8,-1 0-1,0 0 1,1-1 0,-1 1-1,0-1 1,0 0 0,0 0-1,0 0 1,0 0 0,0 0-1,-1-1 1,1 1 0,-1-1-1,1 1 1,-1-1-1,0 0 1,0 0 0,0 0-1,-1-1 1,1 1 0,-1 0-1,0 0 1,0-1 0,0 1-1,1-6 1,1-9 68,0-1-1,-1 1 1,-2-30 0,0 37-6,1 4 43,-2-27 484,1 34-565,0-1 0,0 0 0,0 0 1,0 0-1,-1 0 0,1 1 0,0-1 1,0 0-1,0 0 0,-1 1 0,1-1 0,0 0 1,-1 0-1,1 1 0,-1-1 0,1 0 0,-1 1 1,1-1-1,-1 0 0,1 1 0,-1-1 1,0 1-1,1-1 0,-1 1 0,0-1 0,0 1 1,1 0-1,-1-1 0,0 1 0,0 0 1,-1-1-1,2 4-59,-1-1 0,0 0 0,1 0 0,-1 0 1,1 1-1,0-1 0,0 0 0,0 1 0,0-1 1,1 4-1,-1-2 7,0 6 10,0 0 0,1 0 0,0 0 0,4 17 0,-3-21-11,0-1-1,0 1 0,1-1 1,0 0-1,0 0 0,0 0 1,0 0-1,1-1 1,8 9-1,-4-5-498,1 0 1,0-1-1,0 0 1,11 6-1,-14-10-597,-1-1 1,0 1-1,1-1 0,-1 0 0,1-1 0,6 2 0,20-2-8693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19 2785,'0'0'8807,"-27"-5"-8028,-5-1-388,-55-2 0,83 8-338,0 1 0,-1-1 1,1 1-1,0 0 0,0 0 0,-1 0 1,1 0-1,0 1 0,0-1 1,0 1-1,1 0 0,-1 1 0,0-1 1,1 1-1,-1-1 0,1 1 1,0 0-1,0 0 0,-5 7 0,4-4 27,0 1 0,0 0-1,0 0 1,1 1-1,0-1 1,1 0 0,-1 1-1,0 8 1,1-6-27,0 0 0,1 0 0,0 1 0,1-1 0,0 0 0,0 0 0,1 0 0,5 19-1,-5-24-38,1 0 0,0 0 0,0 0-1,1 0 1,-1-1 0,1 1-1,0-1 1,0 0 0,1 0-1,-1 0 1,1 0 0,0-1-1,0 1 1,0-1 0,0 0-1,1 0 1,-1-1 0,9 4-1,-3-2 13,0-1 0,0 0 1,0-1-1,0 0 0,1 0 0,-1-1 0,1-1 0,-1 0 0,14-1 1,-19 0 3,-1 0 1,0 0 0,1-1 0,-1 0 0,0 1 0,0-1-1,0-1 1,0 1 0,-1 0 0,1-1 0,0 0-1,-1 0 1,0 0 0,0 0 0,0-1 0,0 1-1,0-1 1,-1 1 0,1-1 0,3-8 0,2-6 424,1-1 0,-2 0 0,6-25 0,-11 39-100,-1-1 0,0 0 0,0 0 0,0-12 0,-1 17 288,-5 9-403,1 2-248,0-1 0,1 1-1,-1 0 1,2 0 0,-1 0 0,0 11 0,2-14 7,1 0 0,0-1 0,0 1 0,0 0 0,1 0 0,0-1 0,0 1 0,1 0 0,-1-1-1,1 0 1,4 9 0,0-6 2,1 1 0,-1-1 0,2 0 0,-1 0 0,1-1 0,1 0 0,11 9 0,0-2-1202,1-1-1,30 16 1,4-5-4121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1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37 3362,'0'0'7262,"2"-6"-6169,4-24 8565,-18 39-11272,5-3 328,0 0 0,0-1 0,-1 0 0,-13 6 0,-13 0-6923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2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2223 239 1249,'0'0'8889,"0"-3"-7475,0 0-1092,0 1 0,0 0 0,0-1 0,0 1 0,-1 0 0,1-1 0,-1 1 0,1 0 0,-1 0 0,0-1 0,0 1 0,-2-2 0,0 0-196,0 0 0,-1 0 1,0 1-1,1-1 0,-6-3 1,-10-7 104,-1 1 0,0 1 0,0 0 0,-1 1 0,0 2 0,-1 0 0,-44-12 0,-9 2 69,-92-21 369,128 33-489,-1 2-1,-54-1 1,36 9-82,-99 16 1,102-13 78,33-4-105,0 0-1,-23 7 1,-205 48 213,104-27-119,128-25-138,-29 12 1,3 0 16,3-5-23,-1 0 30,1 2 1,0 1-1,-44 25 1,47-21-32,-50 19 0,16-8 17,45-20 25,20-7-56,-1 0-1,0 0 0,-11 8 1,17-10-12,-1 1 0,1 0 0,0 0 0,0 0 0,0 1 0,0-1 0,0 1 0,0-1 0,0 1 0,1-1-1,-1 1 1,1 0 0,-2 4 0,-2 6 3,-1 1 0,-1-2-1,0 1 1,-1-1-1,-11 13 1,9-12 8,1 0 0,1 1 0,-1 0 0,-5 14 0,8-12-31,-3 4 22,1 0 0,1 0-1,1 1 1,1 0 0,1 0 0,-3 41-1,6 2-66,3 79 124,-1-132-59,0-1 0,1 0 0,1 0 0,0 0-1,0-1 1,1 1 0,0-1 0,1 0-1,0 0 1,9 13 0,6 2 10,0 0 1,27 23-1,-14-14 10,-3-5 1,2-1 0,0-1 0,1-2 1,2-2-1,54 28 0,197 71-44,-182-87 49,1-3-1,1-6 1,200 22 0,-19-24 138,-183-15-126,89-6 30,-99-4-35,-76 1 12,1-2 0,-1 0 1,1-2-1,-1 1 0,-1-2 0,29-13 1,11-3-33,-37 16 4,-1-2-1,36-18 0,-47 20 88,0 1-1,0-1 0,-1 0 0,1 0 0,-1-1 1,-1 0-1,0 0 0,11-16 0,9-15 239,38-41 0,17-22-297,-71 86-8,-1 0 0,0-1 0,-1 0-1,-1 0 1,7-22 0,40-175 325,-49 194-342,0 0 1,-2 0-1,2-27 0,-5 39-1,0 0-1,0 0 1,-1 0-1,0 0 1,0 0-1,0 0 1,-1 1 0,0-1-1,-1 0 1,0 1-1,0 0 1,-6-11-1,3 6 1,0 0-1,0 0 1,1-1-1,1 0 0,-4-16 1,-10-25-38,14 44 25,-1 0 1,1 1 0,-2-1-1,1 1 1,-1 0 0,0 1-1,-1 0 1,0 0 0,0 0 0,-13-9-1,-104-90 55,18 7-44,16 13-72,85 82-94,1 1 0,-1-1 0,-1 1-1,1 0 1,0 0 0,-1 1 0,1-1 0,-1 1 0,0 0-1,-6-1 1,-3 1-2565,-1 1 1,-25 0-1,11 1-7214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5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33 784,'0'0'3973,"-8"-4"-3418,-3-3-344,7 4-77,1 1-1,-2-1 0,1 1 1,0 0-1,0 0 0,-8-1 0,3 1-26,-1 1 0,0 0-1,0 1 1,0 0-1,-14 2 1,5-1-58,9 0-44,0 1 0,0 0 0,0 1 0,1 0 0,-1 0 0,1 1 0,0 0 0,-12 7 0,-2 4 240,-40 31 1,55-40-121,1 1 0,1 1 1,-1-1-1,2 1 0,-1 0 0,1 0 0,-5 11 1,-26 65 930,32-74-945,-6 19 271,2 1 0,-6 39 0,-8 32-26,-29 120 469,46-197-708,2 3-54,1-1 0,1 1 1,3 33-1,-1-2 4,-1-54-67,0 13 29,4 30 0,-3-40-22,0-1 0,1 1 0,1-1 0,-1 1 0,1-1 0,0 0 0,5 8 0,-4-7 7,0-2-1,1 1 1,0 0-1,0-1 1,0 0-1,1 0 1,-1-1-1,1 1 0,0-1 1,1 0-1,-1-1 1,1 0-1,-1 0 1,1 0-1,0-1 0,12 3 1,6-1 178,-1-1 0,1-1 0,39-3 0,-21 0 44,-38 1-206,0 0 0,-1-1 0,1 0 0,0 0 0,-1 0 0,1-1 0,-1 0 0,1 0 0,-1 0 0,0 0 0,1 0 0,-1-1 0,-1 0 0,1 0 0,5-4 0,4-7 152,-1 1-1,18-27 0,-13 17-212,-3 3 72,-1 1 0,-1-1 0,-1-1 0,-1 0 0,14-41 0,-10 13 73,11-80 0,8-35 370,-12 63-293,-15 71-153,-1 1 0,-2-1 0,0 0 0,-4-56 0,-1 54 89,2 24-117,0 1 0,0 0 1,-1 0-1,0-1 0,0 1 0,-1 0 1,0 0-1,0 0 0,-5-11 0,-1 6-63,7 9 63,0 1 0,0 0 1,-1 0-1,1 0 0,-1 0 1,0 0-1,1 0 0,-1 0 1,0 0-1,0 1 0,0-1 1,0 1-1,-1 0 0,-3-3 1,-25-6 72,16 8-3848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68 992,'0'0'5870,"-14"4"-5145,-40 14-412,54-18-311,0 0 0,0 0 0,-1 0 0,1 0 1,0 0-1,0 0 0,-1 0 0,1 0 1,0 0-1,0 0 0,0 0 0,0 0 0,-1 1 1,1-1-1,0 0 0,0 0 0,0 0 0,0 0 1,-1 0-1,1 1 0,0-1 0,0 0 1,0 0-1,0 0 0,0 0 0,0 1 0,0-1 1,0 0-1,-1 0 0,1 0 0,0 1 0,0-1 1,0 0-1,0 0 0,0 1 0,0-1 1,0 0-1,0 0 0,0 0 0,0 1 0,0-1 1,0 0-1,1 0 0,-1 0 0,0 1 0,0-1 1,0 0-1,0 0 0,0 1 0,17 5 197,28 4 497,1-3 1,61 3-1,404 0 968,-341-11-1407,-70 1-149,779-6 1674,-8-41 1053,-841 45-2754,118-18 193,-145 20-264,-1-1 1,1 1 0,-1-1 0,1 0-1,-1 1 1,1-1 0,-1-1 0,0 1-1,0 0 1,5-4 0,-7 4-21,1 0 0,0 0 1,-1 0-1,1 0 0,-1 0 0,1 0 0,-1 0 1,1 0-1,-1 0 0,0-1 0,0 1 0,0 0 1,0 0-1,0 0 0,0-1 0,0 1 1,0 0-1,0 0 0,0-1 0,0 1 0,-1 0 1,0-1-1,1 1-165,-1 0 1,1 0-1,-1 0 1,1 0-1,-1 0 1,0 0 0,1 0-1,-1 0 1,0 0-1,0 1 1,1-1-1,-1 0 1,0 0-1,0 1 1,0-1-1,0 1 1,0-1-1,0 1 1,0-1-1,-2 1 1,1-1-441,-14-7-4646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22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33 3073,'0'0'8652,"5"-6"-7235,14-18-561,-14 21 29,-5 10-894,-1-5 105,-5 30 435,-2 0 1,-25 61-1,4-12 180,-16 89 601,44-161-1147,0 1-1,0-1 1,1 11-1,0-16-13,1-4-137,-1 1 1,1 0 0,0-1-1,0 0 1,0 1 0,0-1 0,0 1-1,0-1 1,0 0 0,0 0 0,0 0-1,0 1 1,0-1 0,0 0 0,0 0-1,2-1 1,0 2 39,398 7 826,-261-9-757,-122 1-118,35 1 141,0-3 0,1-2 0,51-10 0,-60 1 375,-42 13-509,-1 0 0,0-1 0,0 1 0,1 0 1,-1-1-1,0 0 0,0 0 0,0 1 0,0-1 1,0 0-1,0-1 0,0 1 0,0 0 0,0-1 1,-1 1-1,1-1 0,-1 1 0,1-1 0,-1 0 1,1 1-1,-1-1 0,0 0 0,0 0 0,0 0 0,0 0 1,0 0-1,1-4 0,-1 0 15,0-1 1,0 0-1,0 0 0,-1 0 0,0 0 1,-1 0-1,1 0 0,-3-7 1,2 8 7,-1 1 1,0-1 0,0 0 0,-1 1 0,1-1 0,-1 1-1,-7-9 1,-3-7 513,13 19-408,8 245-488,-8-236 107,-1 1-1,0-1 1,0 1-1,-4 11 1,-13 27-4726,6-17-2659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2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39 5939,'0'0'10394,"-2"-7"-8836,-7-18-526,7 18-602,1 10-404,1 0 1,-1 0-1,1-1 0,-1 1 1,1 0-1,0 0 0,0-1 1,1 1-1,0 4 0,0 7 47,1 22 355,2 1 0,14 63 0,2 14 590,-19-109-1648,0 12 2347,-4-12-3285,-6-6-4746,-14-11-5072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79 224,'0'0'7347,"-14"-4"-5909,-6-3-771,8 3 143,1 0 0,-1 1-1,-23-3 1,9-1 1887,22 5-2169,0 1 1,0-1-1,-1 1 0,1 1 1,-8-2 394,11 1-326,5-1-463,54-2-51,65 5 0,-26 0-6,347-16 187,64-1 1395,-506 16-1211,-63 0-11093,9 2 2258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49 1361,'0'0'8219,"-19"-2"-6762,-7 0-902,-61-2 2799,114 0-1073,307 0-1255,-190 5-801,857-1 3200,-1007 0-3689,1-1 0,0 0-1,-1 0 1,1 0-1,-8-4 1,-23-5-2301,-66 0-6666,32 6 2231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2577,'0'0'9335,"-1"-2"-8398,1 0-681,10 0 21,119 0 1375,-65 2-1071,144-1 567,261 3 848,-7 38-439,-434-37-1478,-21-2-29,1 0 0,0 0 0,0 1 0,-1 0 0,10 3 0,-35-3-1189,-28-5-3837,-22-13-4290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53 3362,'0'0'6173,"-27"-8"-5421,-89-26-114,107 31-490,1 1-1,-1 0 1,0 1 0,0 0-1,0 0 1,0 0 0,0 1-1,0 1 1,0 0 0,1 0-1,-1 0 1,0 1 0,0 1-1,1 0 1,-1 0 0,-9 5-1,1 0 2,0 1-1,1 0 0,0 1 1,1 1-1,0 1 0,1 0 1,0 1-1,1 0 0,0 1 0,1 1 1,1 0-1,0 0 0,-10 20 1,9-11-28,0 1 1,2 0 0,0 0 0,2 1-1,1 0 1,1 1 0,1 0 0,-2 42 0,6 111 462,2-165-534,-1 0 1,2 0 0,0 0-1,1 0 1,1 0-1,0-1 1,1 1 0,7 15-1,-7-20-27,1 1 1,1-1-1,0-1 0,0 1 0,1-1 0,0 0 0,0-1 0,1 0 0,0 0 0,20 12 1,-9-9 8,0 0 0,1-2 1,1 0-1,0-1 1,0-2-1,24 5 1,137 13 243,-170-22-259,69 1 370,-81-3-43,11 0 1511,0 0-4587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95 4738,'0'0'9791,"-8"-16"-8491,-24-47-217,24 48-75,7 23-975,1 1 0,1-1-1,-1 0 1,2 1 0,-1-1-1,1 0 1,0 0 0,0 1-1,1-2 1,1 1 0,5 11-1,72 112 498,13 24-158,-92-149-578,-1-2 843,2 2 3051,-23-6-3191,15 0-513,0 1 1,0 0-1,0-1 1,1 2 0,-1-1-1,0 0 1,0 1-1,1 0 1,-9 5-1,-39 30 61,11-7 9,38-28-104,-23 14 105,-24 21 1,42-31-774,1 0-1,0 1 0,1 0 0,0 0 1,0 0-1,0 1 0,-6 13 1,2 2-8260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5939,'0'0'9215,"15"-8"-8914,-7 3-275,-2 1-13,0 1 0,0-1 0,0 1 0,1 1 0,10-4 0,-14 5-4,0 1-1,0-1 0,0 1 0,1 0 1,-1 0-1,0 0 0,0 1 0,0-1 1,0 1-1,0-1 0,0 1 0,0 0 1,0 0-1,0 1 0,0-1 1,-1 0-1,1 1 0,0 0 0,2 2 1,6 5 15,0 1 0,-1 1 0,-1-1 0,1 2 0,-2-1 0,1 1 0,-2 1 0,0-1 0,0 1 0,-1 0 0,-1 1 0,0 0 0,-1 0 0,0 0 0,-1 0 0,-1 0 0,0 1 0,-1 27 0,-1-42 34,1 1 0,-1 0 0,0 0 0,0 0 0,0 0 1,0 0-1,0 0 0,0 0 0,-1 0 0,1-1 0,0 1 1,0 0-1,-1 0 0,1 0 0,0 0 0,-1-1 0,1 1 0,-1 0 1,1 0-1,-1-1 0,1 1 0,-1 0 0,0-1 0,1 1 0,-1 0 1,0-1-1,0 1 0,1-1 0,-1 1 0,0-1 0,0 0 0,0 1 1,1-1-1,-1 0 0,0 1 0,0-1 0,0 0 0,0 0 1,0 0-1,0 0 0,0 0 0,1 0 0,-3 0 528,9-12 276,6 0-836,2 1-1,0 1 1,0 0-1,22-11 1,-19 13-20,-1-2 1,-1 0 0,1-1-1,14-15 1,-26 22 87,0-1 0,0 1 0,0-1-1,-1 0 1,1-1 0,-1 1 0,0 0 0,-1-1-1,0 0 1,1 0 0,-2 1 0,1-1 0,-1 0-1,0 0 1,0-1 0,0-10 0,-1 16 362,0 14-536,-1 0 52,0-1 1,-5 18 0,-1 20 21,6-44 10,0 10 3,0 0 1,2 0-1,1 19 1,-1-31-11,0 1 1,0 0-1,0-1 0,1 1 1,0 0-1,0-1 0,0 0 1,0 1-1,1-1 1,-1 0-1,1 0 0,0-1 1,0 1-1,7 6 0,12 6-394,0-1-1,0 0 1,2-2-1,-1-1 1,36 13-1,-25-13-3842,58 13-1,-23-14-3634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6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7924,'0'0'11669,"27"-17"-11413,10 17-256,3 0-32,5 0-96,-4 0-2145,-7 0-1393,-4 7-2304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1 390 5651,'0'0'11269,"144"22"-11093,-88-12-176,3 2-801,0-3-3216,0-6-3123</inkml:trace>
  <inkml:trace contextRef="#ctx0" brushRef="#br0" timeOffset="1">899 20 6403,'0'0'10405,"-5"-20"-10309,5 64 320,0 6 240,0 3-320,0 0-240,0-5 129,0 0-209,2-11-32,9-4-32,8-4-2194,8-7-1439,7-8-2194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8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39 190 544,'0'0'4079,"0"-7"-3609,0-34 1317,0 40-1560,-1 0-1,0 0 0,1 0 0,-1 0 0,0 0 1,0 0-1,1 0 0,-1 0 0,0 0 0,0 0 1,0 0-1,0 1 0,-5-3 4397,6 111-4332,3-343 4479,-5 423-4786,2 144 317,0-320-253,2 0-1,0-1 1,0 1-1,5 11 1,-5-15-24,-1-28 2756,1-14-2820,-2-47 132,-16-124 0,-7 40-79,21 153-30,1 3-98,1 12-52,2 32-59,8 289 204,-9-304 200,2 13-2103,1-1-4950,-4-15 194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49 5555,'0'0'8243,"-8"18"-7581,-24 59-174,31-74-463,0 1-1,0 0 1,1-1 0,-1 1-1,1 0 1,-1 0 0,1-1-1,1 1 1,-1 0-1,0 0 1,1-1 0,0 1-1,0 0 1,0-1-1,0 1 1,0-1 0,1 1-1,0-1 1,-1 1 0,1-1-1,0 0 1,1 0-1,-1 0 1,5 4 0,2 1 18,1 1 1,1-1 0,-1-1 0,1 0 0,13 6-1,-22-12-32,10 5 39,2 0 0,-1-1 1,0 0-1,1-1 1,0-1-1,0 0 1,0-1-1,0 0 0,28-1 1,-39-1 15,0 0 0,-1 0 1,1-1-1,0 1 0,0-1 1,-1 1-1,1-1 0,0 0 1,-1 0-1,1 0 0,-1 0 1,0-1-1,1 1 0,-1-1 1,0 1-1,4-4 0,-3 1 24,0 1 0,-1-1 0,1 0-1,-1 1 1,0-1 0,0 0 0,0 0-1,0 0 1,1-7 0,1-6 109,-2-1 0,1 0 0,-2 1 0,-1-21 0,1 33-171,-1-1 0,-1 1 0,1-1 1,-1 1-1,0-1 0,0 1 0,0 0 0,-1-1 0,0 1 1,0 0-1,0 0 0,0 0 0,-1 1 0,0-1 0,0 0 1,0 1-1,-1 0 0,0 0 0,1 0 0,-1 0 0,-1 1 1,1-1-1,0 1 0,-7-3 0,3 1-26,1 0 1,-2 1-1,1 1 0,0-1 0,-1 1 1,0 1-1,1 0 0,-13-2 1,3 2-863,-1 1 0,-37 2 1,53-1 457,0 0 0,0 1 0,0-1 0,0 1 0,0-1 0,0 1 0,1 0 0,-1 0 0,0 0 0,0 1 1,1-1-1,-1 1 0,1-1 0,0 1 0,-1 0 0,1 0 0,0 0 0,0 0 0,-3 4 0,-8 18-6649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7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27 4210,'0'0'8540,"-22"-6"-7809,-5-1-442,-40-6 1,65 13-273,0 0 1,1 0-1,-1 0 0,1 0 1,-1 0-1,0 0 1,1 0-1,-1 0 0,1 1 1,-1-1-1,0 1 1,1-1-1,-1 1 1,1 0-1,-1-1 0,1 1 1,0 0-1,-1 0 1,1 0-1,0 0 0,0 0 1,0 0-1,-1 1 1,1-1-1,0 0 0,1 1 1,-1-1-1,0 0 1,-1 3-1,1 0 10,0 1-1,0-1 1,0 1-1,0 0 1,1-1-1,0 1 1,0 5-1,0-4-13,0-2 1,0 1 3,0-1-1,0 1 0,0-1 1,0 1-1,1-1 0,0 0 1,0 1-1,2 5 0,-2-9-8,0 1 0,0-1-1,1 0 1,-1 1 0,0-1-1,1 0 1,-1 0 0,1 0 0,-1 0-1,1 0 1,0 0 0,-1 0-1,1-1 1,0 1 0,-1-1 0,1 1-1,0-1 1,0 1 0,0-1-1,0 0 1,-1 0 0,5 0 0,-2 0 19,1 1 1,-1-1-1,1 0 0,-1-1 1,1 1-1,-1-1 1,1 1-1,-1-2 1,8-1-1,-10 1 12,0 1 0,0-1 0,0 0 0,0 0-1,0 1 1,0-1 0,0 0 0,0-1 0,-1 1 0,1 0 0,-1 0-1,0-1 1,0 1 0,0-1 0,0 1 0,0-1 0,0-3-1,6-10 1137,-7 16-1159,0 0 0,0 0 1,0 0-1,0 0 0,0-1 0,0 1 0,0 0 0,0 0 0,1 0 1,-1 0-1,0 0 0,0 0 0,0 0 0,0 0 0,0 0 1,0 0-1,0 0 0,0 0 0,0 0 0,0 0 0,1 0 0,-1 0 1,0 0-1,0 0 0,0 0 0,0 0 0,0 0 0,0 0 0,0 0 1,0 0-1,0 0 0,0 0 0,1 0 0,-1 0 0,0 0 0,0 0 1,0 0-1,0 0 0,0 0 0,0 0 0,0 0 0,0 1 1,0-1-1,0 0 0,0 0 0,0 0 0,0 0 0,1 0 0,-1 0 1,0 0-1,0 0 0,0 0 0,0 0 0,0 0 0,0 1 0,0-1 1,0 0-1,0 0 0,0 0 0,0 0 0,0 0 0,0 0 0,0 0 1,0 0-1,0 0 0,0 0 0,0 1 0,2 31 1174,-2-14-1515,22 514 1728,-22-528-1391,0 2 18,0 0 0,0 0 0,-1 0 0,0 0 1,0 1-1,-2 6 0,3-12-16,-1 0 1,1 0 0,-1 0 0,0 0-1,1 0 1,-1 0 0,0 0-1,0 0 1,0 0 0,1 0 0,-1-1-1,0 1 1,0 0 0,0-1-1,0 1 1,-1 0 0,1-1 0,0 1-1,0-1 1,0 0 0,0 1-1,0-1 1,-1 0 0,1 0 0,0 0-1,0 0 1,0 0 0,-1 0-1,1 0 1,0 0 0,0 0 0,0 0-1,-1-1 1,1 1 0,0 0-1,0-1 1,-2 0 0,0-1 21,0 1 1,1-1-1,-1 1 1,0-1-1,1 0 1,-1 0 0,1 0-1,-1 0 1,1-1-1,0 1 1,0-1-1,0 1 1,0-1-1,1 0 1,-1 0-1,1 1 1,-1-1-1,1 0 1,-1-7-1,-1 0-16,1 0-1,0 0 0,0-1 1,1-18-1,1 22-42,-1-3 21,1-1 1,1 1-1,0 0 0,5-21 0,-5 28-44,0 0-1,0 0 0,1 0 0,-1 0 0,1 0 0,0 1 0,0-1 1,0 0-1,0 1 0,0-1 0,1 1 0,-1 0 0,1 0 1,-1 0-1,1 0 0,0 0 0,0 1 0,0-1 0,5-1 0,0 0-712,1 1-1,0 0 0,0 1 0,1 0 0,-1 0 0,16 1 1,-17 0-141,45 0-6146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57 4386,'0'0'7753,"-25"-10"-6104,-82-29-814,103 37-780,0 1 1,0 0 0,0 0-1,-1 0 1,1 0 0,0 1-1,-1 0 1,1 0 0,0 0-1,-1 0 1,-7 2 0,9-1-9,0 1 0,0-1 0,0 1 0,0 0 0,0 0 0,1 0 0,-1 0 0,1 0 0,-4 4-1,2-1 9,-4 3 20,1 0-1,1 1 0,0 0 1,0 0-1,0 0 1,1 1-1,1 0 0,0 0 1,0 0-1,1 1 0,0-1 1,1 1-1,0 0 1,0 0-1,1-1 0,1 21 1,1-29-67,-1 1 0,0-1 0,0 1 0,1-1 0,0 1 0,-1-1 0,1 0 0,0 1 1,0-1-1,0 0 0,0 0 0,1 0 0,-1 0 0,1 0 0,-1 0 0,1 0 0,0 0 0,-1 0 0,1-1 0,0 1 0,0-1 1,0 1-1,0-1 0,1 0 0,-1 0 0,0 0 0,0 0 0,1 0 0,-1 0 0,1-1 0,4 1 0,3 1 41,0-1 0,0 0 0,0-1-1,0 0 1,0-1 0,0 0-1,10-3 1,-14 2-11,1 0 0,-1 0 0,0-1 0,0 0 0,0-1 0,0 1 0,-1-1 0,1 0 0,-1 0 0,0-1 0,0 1 0,-1-1 0,6-8 0,-4 6 182,-1 0 0,0-1 1,0 1-1,-1-1 0,0-1 0,-1 1 1,0 0-1,0-1 0,3-15 1,-6 34-122,1-1 0,-1 1 1,2 0-1,-1-1 0,1 0 0,4 11 1,-1-4-562,1 0 1,1 0 0,12 24 0,-5-23-1953,-2-8-2170,-4-8-1328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38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7347,'0'0'7711,"23"4"-7285,-5-2-348,1 1 0,-1 1 1,21 7-1,-37-9-60,1-1-1,0 1 1,-1-1 0,0 1 0,1 0 0,-1 0 0,0 0 0,0 0 0,0 0 0,0 0 0,0 1 0,0-1 0,-1 1 0,1-1 0,-1 1 0,2 4 0,0 2 69,-1-1 0,0 0-1,1 17 1,-1-11 26,4 41 724,-3 87-1,-3-112-620,0-29-45,0-3 408,0-17 350,-1 7-790,1 1-1,0-1 1,1 0 0,0 0-1,1 1 1,0-1 0,1 1-1,8-22 1,-5 21-115,1 1 0,0 0 0,0 0 0,1 0 0,1 1 0,0 1 0,0-1 0,1 1 0,0 1 0,0 0 0,1 0 0,0 1 0,0 0 0,1 1 0,0 1 0,0 0 0,0 0 0,1 1 0,0 1 0,-1 0 0,1 0 0,19 0 0,-17 2-49,1 0-1,-1 1 1,0 1-1,0 0 1,17 4-1,-27-4 15,-1 1-1,1-1 0,-1 1 1,1 0-1,-1 0 0,0 1 1,0 0-1,0-1 0,0 1 1,0 0-1,-1 1 0,1-1 1,-1 1-1,0 0 0,0-1 1,0 1-1,0 1 0,-1-1 1,0 0-1,2 5 1,0 1-170,-1 1 1,0-1 0,0 1 0,-1 0 0,-1 0-1,1 13 1,-4 67-3437,1-78 2853,-6 58-4897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3586,'0'0'9799,"10"-20"-9306,0 0-359,25-37-1,-34 55-121,1 1-1,0-1 1,0 0-1,0 0 1,0 1-1,0-1 1,0 1 0,0 0-1,1-1 1,-1 1-1,0 0 1,1 1-1,-1-1 1,1 0-1,-1 1 1,1-1 0,-1 1-1,1 0 1,-1-1-1,1 1 1,0 1-1,-1-1 1,1 0-1,3 1 1,6 1 102,-9-2-97,0 0 0,1 0 0,-1 1 0,0 0 0,1 0 0,-1 0 0,0 0 0,0 0 0,0 1 0,0-1 0,0 1 0,0 0 0,0 0 0,-1 0 0,5 4 0,-3-2 4,0 1 0,-1-1 0,1 1 0,-1 0 0,0 1 0,0-1 0,-1 0 0,3 8 0,0 3 5,-1 1 1,-1 0-1,0 0 0,-2-1 1,1 24-1,-2-34 30,-1 1-1,0-1 1,1 0-1,-2 0 1,1 0 0,-1 0-1,0 0 1,0 0-1,-1 0 1,0 0 0,0-1-1,0 0 1,0 1 0,-1-1-1,0 0 1,0-1-1,-1 1 1,1-1 0,-1 0-1,-8 6 1,-6 2 440,-2 0 1,1-1-1,-1-1 0,-25 8 1,44-18-460,1 0 33,1 1 1,-1-1-1,0 0 0,1 0 0,-1 1 1,1-1-1,-1 0 0,0 0 1,1 1-1,-1-1 0,1 1 1,-1-1-1,1 1 0,-1-1 1,1 1-1,-1-1 0,1 1 0,0-1 1,-1 1-1,1-1 0,0 1 1,-1 0-1,1-1 0,0 1 1,0-1-1,0 1 0,-1 0 0,1-1 1,0 1-1,0 0 0,0-1 1,0 1-1,0 0 0,0-1 1,0 1-1,1 1 0,20-2 450,290-19-132,-159 7-365,-143 11-51,-6 2 19,0-1 0,-1 0 0,1 0 0,0 0 0,0 0 0,0-1 0,0 1 0,0-1 0,0 0 0,-1 0 0,1 0 0,0 0 0,4-3 0,-7 3-361,0 0 0,1 0 0,-1 0 0,0 0 0,0 1 1,0-1-1,0 0 0,0 0 0,0 0 0,0 0 0,0 0 1,0 0-1,-1 0 0,1 0 0,0 0 0,-1 0 1,1 0-1,0 1 0,-1-1 0,0-1 0,-17-14-5707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8756,'0'0'8340,"153"77"-8100,-81 2 464,-8 15-47,-10 14-145,-20 12 112,-26 5-448,-8 3 16,-58-8-192,-41-4 64,-27-8-128,-5-12-2337,11-21-4658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5699,'0'0'11095,"2"-10"-10297,-1 7-714,4-23 151,-3 21-161,-1 15-19,-1 493 2389,0-501-2665,0 0-1,0-1 1,1 1-1,-1 0 1,0 0-1,1 0 1,0 0-1,-1-1 0,1 1 1,0 0-1,0-1 1,0 1-1,0-1 1,0 1-1,0-1 1,0 1-1,1-1 1,-1 0-1,3 3 1,0-2-1095,1 1 1,-1 0 0,1-1-1,-1 0 1,10 3-1,17 3-5388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1761,'0'0'9879,"0"25"-8641,0 79-536,0-98-633,0-1 1,0 1 0,0 0-1,1 0 1,-1 0 0,2-1-1,-1 1 1,0-1-1,1 1 1,3 5 0,-3-7-20,1-1 0,0 0 0,0 0-1,0-1 1,0 1 0,0-1 0,1 1 0,-1-1 0,1 0 0,4 2 0,5 1 98,-1 0 0,1-1-1,-1-1 1,1 0 0,0 0 0,1-2 0,-1 1 0,0-2-1,0 0 1,1 0 0,25-5 0,-34 4-97,0 0 1,1-1-1,-1 1 1,0-1-1,0 0 0,0-1 1,-1 1-1,1-1 1,0 0-1,-1 0 0,0 0 1,0-1-1,0 1 1,0-1-1,0 0 0,-1 0 1,1-1-1,-1 1 1,0-1-1,-1 1 1,1-1-1,-1 0 0,2-6 1,1-3 86,-1-1 0,-1 0 0,0-1 1,-1 1-1,0 0 0,-2-1 0,0-14 1,-1 22-109,0 1 1,-1 0-1,0 0 1,0 0-1,0 1 1,-1-1-1,0 1 1,0-1-1,-1 1 1,0 0-1,0 0 0,0 0 1,-1 1-1,0-1 1,0 1-1,0 0 1,0 1-1,-9-6 1,-4-3-29,0 2 0,-1 0 0,0 1 0,-39-15 0,55 24-38,0 0 0,-1 0-1,1-1 1,0 2 0,-1-1-1,1 0 1,-1 1 0,1 0-1,-5 0 1,7 0-77,0 0-1,0 1 1,1-1-1,-1 1 1,0 0-1,0-1 1,0 1-1,0 0 1,1-1-1,-1 1 1,0 0-1,1 0 1,-1 0-1,0 0 1,1 0-1,-1 0 1,1 0-1,-1 0 1,1 0-1,0 0 1,0 0-1,-1 0 1,1 0-1,0 0 1,0 0-1,0 0 1,0 0-1,0 0 1,0 0-1,0 2 1,0 38-4455,0 7-2563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350 117 4866,'0'0'8103,"-24"-19"-7044,-7-6-711,-45-27 0,70 49-297,0 0-1,0 0 1,0 1 0,-1-1 0,1 2-1,-1-1 1,0 1 0,1 0-1,-1 0 1,0 1 0,0-1-1,0 2 1,1-1 0,-1 1-1,0 0 1,0 0 0,1 1-1,-12 4 1,13-4-6,0 0 0,0 0 0,0 1 0,1-1 0,-1 1 0,1 0 0,-1 0 0,1 1 0,0-1 0,0 1-1,1 0 1,-1 0 0,1 0 0,0 1 0,0-1 0,0 1 0,-2 5 0,4-7-40,-1 1 0,1 0 0,0-1 0,0 1 0,0 0 1,1 0-1,-1 0 0,1 0 0,0 0 0,0 0 0,0 0 0,1-1 0,-1 1 0,1 0 1,0 0-1,0 0 0,0 0 0,1-1 0,-1 1 0,1-1 0,0 1 0,0-1 0,0 0 0,5 6 1,1-1 0,1 0 0,0-1 1,0 0-1,0 0 1,1-1-1,0 0 1,0-1-1,0 0 1,21 7-1,-13-6 54,1-2-1,0 1 1,0-2-1,0 0 1,25-1-1,-42-3-43,-1 0-1,0 0 0,1 0 1,-1-1-1,0 1 1,0 0-1,0-1 1,0 1-1,0-1 0,0 1 1,-1-1-1,1 1 1,0-1-1,-1 0 0,1 1 1,-1-1-1,1-3 1,2-5 61,18-30 299,-14 28 83,-1-1-1,0 1 0,4-15 0,-11 35-87,1 0-1,-1 1 1,3 15 0,-1 5 67,-1 21-294,13 89 0,-3-61 29,0 85 1,-12 78 261,2-231-424,-4 44 22,4-50-32,-1 0 1,0 1 0,0-1 0,-1 0 0,1 0 0,-1 0-1,0 0 1,0 0 0,0 0 0,-4 3 0,5-6 19,-1 1 0,0-1 0,0 0 0,0 1 0,0-1 0,0 0 0,0 0 0,0-1 0,0 1 0,0 0 0,0-1 0,0 1 0,0-1 0,-1 0 0,1 1 0,0-1 0,0 0 0,-1-1 0,1 1 0,-4-1 0,1 0 48,-1 0 0,0 0 0,1-1 0,-1 0 0,1 0-1,0 0 1,-6-4 0,2 0-31,0-1 0,0 0 0,1 0 1,0-1-1,0 0 0,1 0 0,0-1 0,0 0 0,1 0 0,0 0 0,-7-19 0,7 13-31,0 0 0,1-1 0,1 0 0,1 0 0,0 0 0,1 0 0,0-25-1,2 34-16,0-1 0,0 1 0,1 0 1,0 0-1,0-1 0,1 1 0,0 0 0,0 0 0,1 1 0,-1-1 0,2 0 0,-1 1 0,1 0 0,0-1 0,0 2 0,0-1 0,1 0 0,9-7 0,2-3-269,1 2 0,0 1 1,1 0-1,0 1 0,39-19 0,-16 13-1539,1 2-1,44-10 0,43-5-5203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4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2161,'0'0'10279,"0"-4"-9185,0-1-791,0 10-3,0 28 289,0 49 511,0 229 2296,0-309-3344,0-1 0,0 1 0,0-1 0,0 1 0,0-1 0,0 0 0,-1 1 0,1-1 0,0 1 0,-1-1 0,0 0 0,1 1 0,-1-1-1,0 0 1,1 0 0,-1 1 0,0-1 0,-3 2 520,0-2-1105,-13 13-7031,4-5-186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80 2849,'0'0'8215,"-3"-13"-6887,-1-1-894,1 9-137,2-1 0,-1 0 0,1 0 0,0 0 0,0 0 0,0-12 2367,1 20-2657,0-1 1,0 1 0,0-1-1,0 0 1,0 1-1,0-1 1,1 0 0,-1 1-1,0-1 1,1 0-1,-1 1 1,1-1-1,-1 0 1,1 1 0,0-1-1,-1 0 1,2 2-1,17 18 34,-14-17-5,0 2 13,99 94 550,-87-86-614,0 0 1,1-2 0,1 0 0,30 15 0,-45-25-338,1-1 0,0 1-1,0-1 1,0 0 0,0 0 0,7 0 0,15 0-4954,-19-1 2653,4 0-4441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57 512,'0'0'13169,"2"-12"-11534,-1 2-1445,5-24 632,-6 34-813,0 0 1,1 0-1,-1 0 0,0 0 0,0 0 1,0 0-1,0 0 0,0 0 0,0 0 1,0 0-1,0 0 0,0 0 0,0 0 0,0 0 1,0 0-1,0 0 0,0 0 0,1 0 1,-1 0-1,0 0 0,0 0 0,0 0 1,0 0-1,0 0 0,0 0 0,0 0 0,0 0 1,0 0-1,0 0 0,0 0 0,0 0 1,0 0-1,1 0 0,-1 0 0,0 0 1,0 0-1,0 0 0,0 0 0,0 0 0,0 0 1,1 25 192,-10 164 1448,-1 5-896,10-187-765,0 1 0,-1-1 1,0 0-1,0 0 0,-4 14 1,-6 0-6177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5699,'0'0'8668,"7"-20"-8146,26-64-31,-32 81-477,0 0-1,1 0 0,0 1 0,-1-1 1,1 1-1,0-1 0,0 1 0,1 0 1,-1 0-1,0 0 0,1 0 0,-1 0 1,1 0-1,0 0 0,-1 1 1,1 0-1,0-1 0,0 1 0,0 0 1,0 0-1,0 1 0,0-1 0,0 1 1,0-1-1,0 1 0,1 0 0,2 1 1,4-2 4,6 0 11,0 0 0,-1 1 0,1 0 0,30 6 0,-39-4-24,0 0 0,0 0 0,-1 1 1,1 0-1,-1 0 0,0 0 0,0 1 0,0 0 0,0 0 0,-1 0 0,0 1 0,0 0 0,7 7 0,-7-5-6,-1 0 1,1 0-1,-1 0 1,-1 0-1,1 1 1,-1 0-1,0-1 1,-1 1-1,0 0 1,1 11-1,-1-1-5,0 0-1,-2 0 1,-2 31-1,1-46 21,0 1 1,0-1-1,0 0 1,0 1-1,-1-1 1,1 0-1,-1 0 0,0 0 1,0 0-1,0 0 1,0-1-1,-1 1 1,1-1-1,-1 1 0,1-1 1,-1 0-1,0 0 1,0 0-1,0 0 1,0 0-1,0-1 1,-1 0-1,1 1 0,-6 0 1,-4 2 266,0-1 1,1 0-1,-1-1 0,-1-1 1,-16 1-1,-3-1 219,17-1-258,-1 1 1,-23-4-1,39 3-235,0-1-1,1 1 1,-1 0 0,0-1-1,0 1 1,0-1 0,1 1-1,-1-1 1,0 1 0,0-1-1,1 1 1,-1-1 0,0 0-1,1 0 1,-1 1 0,1-1-1,-1 0 1,1 0 0,-1 1-1,1-1 1,0 0 0,-1 0-1,1 0 1,0 0 0,0 0-1,-1 0 1,1 0 0,0-1-1,0 0-202,0 1-1,0-1 1,0 0 0,0 1-1,0-1 1,1 1-1,-1-1 1,0 1-1,1-1 1,-1 1-1,1-1 1,0 1 0,-1-1-1,1 1 1,0-1-1,0 1 1,2-2-1,26-16-5878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1857,'0'0'10044,"-15"6"-8213,-48 18-175,48-18 2674,19-6-4215,125 5 195,-8-1-1081,-43 6-3872,-57-5 169,-13-1-2195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4946,'0'0'11269,"126"0"-10884,-59 8-385,8 1-96,5 3-1969,-3-5-3298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30 5314,'0'0'5430,"-23"8"-4494,8-4-805,3 0-33,0 0 0,0 0 0,-20 11 0,26-11-46,1-1 0,0 1 0,-1 0 0,2 1 0,-1-1 0,0 1 0,1 0-1,0 0 1,0 0 0,0 1 0,1-1 0,-4 8 0,-2 10 102,1 0 1,1 1-1,1 0 1,1 0-1,1 0 1,1 0-1,1 1 1,1-1-1,4 33 1,-3-49-116,1 1 0,0-1 0,1 0 0,0 0 0,0 0 0,1 0 0,0-1 0,1 1 0,-1 0 0,1-1 0,1 0 0,-1 0 0,1-1 0,0 1 0,1-1 1,0 0-1,0 0 0,10 7 0,-5-5 48,0-2 0,1 1 0,0-1 0,0-1 0,0 0 0,1-1 0,0 0 0,0-1 0,0 0 0,25 1 0,-27-3 75,0 0 0,0-1 1,1 0-1,-1-1 0,18-4 0,-25 4-76,-1 0-1,1 0 1,-1-1 0,1 0-1,-1 1 1,0-1 0,0-1-1,0 1 1,0 0 0,0-1-1,0 1 1,-1-1 0,1 0-1,-1 0 1,0 0 0,0 0-1,0 0 1,0-1 0,0 1-1,1-5 1,1-5 136,0 0 1,0-1-1,-1 1 0,-1-1 0,1-27 1,-6-72 651,2 98-814,-1-1 5,0 1 0,-1 0 1,-1 1-1,0-1 0,-1 1 0,0-1 1,-1 1-1,-1 1 0,0-1 1,-1 1-1,-1 1 0,0-1 0,-17-17 1,17 20-91,0 1 0,-1 0 0,0 1 1,0 0-1,0 1 0,-1 0 1,0 1-1,-1 0 0,0 1 0,1 0 1,-2 0-1,1 1 0,0 1 0,-1 0 1,0 1-1,-19-1 0,29 3-51,-1 0-249,1 0 0,0 0 0,0 0 0,0 0 1,0 0-1,0 1 0,0-1 0,0 1 0,0 0 0,0 0 1,0 0-1,0 1 0,0-1 0,-3 3 0,-13 16-6504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4578,'0'0'11285,"56"-32"-10981,-19 27-31,1 1-145,7-1-32,6 2-96,5 3-705,3 0-2656,-3 0-2898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6947,'0'0'8820,"176"14"-8468,-117-9-352,3 0-48,7-1-1136,3 1-2578,6-5-3169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4994,'0'0'13478,"2"-77"-13269,-2 118 79,3 14 336,5 13 256,6 4-351,4 2-209,4 3 80,-1-4-400,-2-4-32,-3-6-1937,-8-17-5058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5250,'0'0'8676,"29"132"-7699,-21-62-193,-5 5 129,-3-8-625,-11 0-80,-37-7-96,-11-11-112,-7-6 0,7-9-656,16-10-3010,22-15-3409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 5731,'0'0'10527,"-2"-6"-9644,2 5-875,0 0-1,0 0 0,0 0 1,-1 0-1,1 0 1,0 0-1,-1 0 1,1 0-1,0 0 0,-1 0 1,1 0-1,-1 1 1,0-1-1,1 0 1,-1 0-1,0 0 0,-3 14 71,2 53 174,1-43-49,1 9 17,1 258 1062,-1-268-1595,2 0 0,0 0 0,2 0 0,0-1 0,13 35 0,-6-37-3563,4-6-2229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6563,'0'0'8420,"-19"29"-8196,-10 2 432,-6 8-111,-2-3-145,-1-5-176,1-5-144,-3-1-160,2-1-224,4-3-2370,4-4-2144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35 124 7059,'0'0'4904,"-8"26"-4021,0-2-615,2 1-1,-6 40 1,12-62-232,0 1 1,0 0 0,0-1-1,0 1 1,1 0-1,0-1 1,0 1-1,0-1 1,0 1 0,0-1-1,1 1 1,0-1-1,-1 0 1,1 0-1,3 4 1,1-1 75,0 0 0,0 0 0,0-1 0,12 8-1,-8-6 17,2 1-42,0 0 0,0-1 0,1 0-1,0-1 1,0 0 0,1-1 0,-1-1-1,1 0 1,0 0 0,0-2 0,1 0-1,-1 0 1,0-2 0,18 0-1,-29-1-38,-1 1-1,1-1 1,0 1-1,0-1 0,-1 0 1,1 0-1,-1 0 1,1 0-1,-1-1 1,0 1-1,1 0 0,-1-1 1,0 0-1,0 0 1,2-2-1,0 0 87,0-1-1,-1 0 1,1 0 0,-1 0-1,-1 0 1,5-10-1,-2 1 110,-1-1-1,0 1 1,-1-1 0,2-27-1,-4 24-99,0 0 1,-1 1-1,-1-1 0,-5-25 1,5 36-135,-1 1 0,0-1-1,-1 1 1,0 0 0,0-1 0,0 1 0,-1 1 0,0-1 0,0 0-1,0 1 1,0 0 0,-1 0 0,0 0 0,-8-5 0,3 2-37,0 2 1,-1-1-1,0 1 1,0 1-1,0 0 1,-1 0-1,1 1 1,-1 1-1,0 0 1,0 0-1,-1 1 1,1 1-1,0 0 1,-1 1-1,-15 1 1,26-1-118,-1 1 1,1-1 0,-1 1-1,1 0 1,0-1 0,-1 1 0,1 0-1,0 0 1,0 1 0,0-1-1,0 0 1,0 1 0,0-1-1,0 1 1,0 0 0,0-1 0,1 1-1,-1 0 1,1 0 0,-2 3-1,0 1-906,0 0-1,0 1 0,1-1 1,0 1-1,-2 13 1,-3 23-6432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53 5683,'0'0'6162,"-23"-10"-5361,-4-2-678,-48-15-1,71 26-88,-1 0 1,1 1-1,-1-1 0,1 1 0,-1 0 0,1 0 0,-1 0 1,1 1-1,0-1 0,-1 1 0,1 0 0,0 1 1,-1-1-1,1 1 0,0 0 0,0 0 0,0 0 0,-4 3 1,2-1 33,1 1 0,0 0 0,-1 0 0,2 1 0,-1-1 0,0 1 0,1 0 0,-5 10 0,6-11-29,1 0 0,0 0 0,0 1 0,0-1 0,1 1 1,-1-1-1,1 1 0,1 0 0,-1-1 0,1 9 0,0-11-34,0 0 1,1 0-1,-1 0 0,1 0 1,0 0-1,0 0 0,0 0 0,0 0 1,0 0-1,1 0 0,-1-1 1,1 1-1,0-1 0,-1 1 1,1-1-1,0 0 0,1 1 1,-1-1-1,0 0 0,4 2 1,3 1 28,0 0 0,1-1 0,-1 0 1,1-1-1,0 1 0,0-2 0,18 3 0,4-2 114,37-1-1,-67-2-100,-1 0 1,0-1-1,1 1 0,-1 0 0,1-1 1,-1 1-1,1-1 0,-1 0 0,0 1 1,1-1-1,-1 0 0,0 0 0,0 0 1,0 0-1,0 0 0,0 0 0,0 0 1,0 0-1,0-1 0,0 1 0,0 0 1,0 0-1,-1-1 0,1 1 0,-1-1 1,1 1-1,-1 0 0,1-1 1,-1 1-1,0-1 0,0 1 0,0-3 1,2-9 508,-2 0 0,1 1 1,-3-14-1,2 8 432,10 587 274,-2-191-785,-7-377-472,-1 1 0,0 0 0,0-1 0,0 1 0,0 0 0,-1-1 0,1 1 0,0 0 0,-1-1 0,1 1 0,-1-1 0,1 1-1,-1-1 1,0 1 0,0-1 0,1 1 0,-1-1 0,0 0 0,-2 2 0,1-2 8,0 0 0,0 0 0,-1 0 0,1 0 0,0-1 0,-1 1 0,1-1-1,0 1 1,-1-1 0,1 0 0,-1 0 0,-2 0 0,1 0 17,0-1-1,0 1 0,0-1 1,1 0-1,-1 0 1,0 0-1,0 0 0,1 0 1,-1-1-1,1 0 1,-1 0-1,1 0 1,-5-4-1,2 2-10,1-1 0,0-1 1,0 1-1,1-1 0,-1 0 1,-6-12-1,5 6-13,0-1-1,1 0 1,0 0 0,1 0-1,0-1 1,1 0 0,-1-16-1,3 16-16,0 1-1,1 0 0,1-1 0,0 1 0,1-1 1,5-17-1,-4 21-66,0 2 0,1-1 1,0 0-1,0 1 1,1 0-1,0 0 0,0 0 1,1 0-1,12-11 0,1 2-924,1 1 0,0 1 0,1 1-1,1 0 1,44-19 0,30-7-6132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5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89 3714,'0'0'9276,"-25"-17"-8465,-5-2-543,-52-26 0,79 44-241,-1-1 0,1 1 0,-1 0 0,1 0 0,-1 1 0,0-1 0,1 1 0,-1 0 0,0 0 0,1 0 0,-1 0-1,1 1 1,-1-1 0,0 1 0,1 0 0,-1 0 0,1 0 0,-1 1 0,1-1 0,0 1 0,0 0 0,0 0 0,0 0 0,0 0 0,0 0 0,0 1-1,1 0 1,-4 3 0,-1 0 46,2-1-51,1-1 0,0 1-1,0 0 1,0 0 0,0 0 0,1 1 0,-1-1-1,1 1 1,1 0 0,-1 0 0,-2 9 0,3-3 22,0 0 0,0 0 0,1 1 1,1 22-1,0-29-9,1-1 0,0 0 1,0 0-1,0 1 0,0-1 1,1 0-1,0 0 0,0 0 1,0-1-1,1 1 0,0-1 0,0 1 1,0-1-1,0 0 0,0 0 1,1 0-1,0 0 0,0-1 1,0 1-1,0-1 0,7 4 0,-2-2-8,0-1 0,0 0-1,1 0 1,-1-1 0,1 0-1,0 0 1,0-1 0,0-1-1,0 1 1,13-1 0,-10-1 25,-3 0-12,-1 0-1,1 0 1,-1-1-1,15-3 1,-21 3-14,0 0 0,1-1 0,-1 1 0,0-1 0,-1 1 1,1-1-1,0 0 0,0 0 0,-1 0 0,1 0 0,-1-1 0,0 1 0,1-1 0,-1 1 0,0-1 0,3-5 0,-1-3 186,0 0 1,0 1-1,-1-1 0,0 0 0,-1-1 0,-1 1 0,1 0 0,-2-1 0,0 1 0,-1-15 1,1 3 300,-1 23-509,1 0 1,0 0-1,0 0 1,-1 0-1,1 0 1,0 0-1,-1 0 1,1 0-1,0 0 1,-1 0-1,1 0 1,0 0-1,-1 0 0,1 0 1,0 0-1,-1 0 1,1 1-1,0-1 1,-1 0-1,1 0 1,0 0-1,-1 0 1,1 1-1,0-1 1,0 0-1,0 0 1,-1 1-1,1-1 0,0 0 1,0 0-1,0 1 1,-1-1-1,1 0 1,0 1-1,0-1 1,0 0-1,0 0 1,0 1-1,0-1 1,0 0-1,-1 1 0,1-1 1,0 0-1,0 1 1,1 0-1,-3 12-26,2 1-1,0 0 1,2 19-1,-1-28 25,0 0 0,0 1 0,0-1 0,1 0 0,0 0 0,0 0 0,0 0 0,1 0 0,-1-1 0,1 1 0,7 7 0,95 89-2601,-70-67-2643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81 4594,'0'0'8273,"-26"-14"-7472,-84-43-270,106 56-504,1-1 0,0 1 0,-1 0 1,1 0-1,-1 0 0,1 0 1,-1 1-1,1-1 0,-1 1 1,0 0-1,1 0 0,-1 0 1,1 1-1,-1-1 0,-5 2 1,6 0-15,0 0-1,0 0 1,-1 0 0,1 0-1,0 0 1,1 1 0,-1-1 0,0 1-1,-2 4 1,1-3-15,-3 4 22,1 1 0,0 0-1,0 0 1,1 1 0,0 0-1,1 0 1,0 0-1,0 0 1,1 0 0,1 1-1,0 0 1,0-1-1,1 1 1,0 0 0,1 0-1,1 11 1,-1-18-8,0 0 0,1 0-1,0 0 1,-1 1 0,1-2 0,1 1 0,-1 0 0,1 0 0,-1 0-1,1 0 1,0-1 0,0 1 0,1-1 0,-1 0 0,4 5 0,-1-4 13,0 1 1,1-1 0,-1 0-1,1-1 1,0 1 0,-1-1 0,2 0-1,9 3 1,4 0 35,0-1 0,0-2 0,0 0 0,0-1 0,27 0 0,-43-2-11,0-1 0,0 1 0,1 0-1,-1-1 1,0 0 0,0 0 0,0 0 0,0-1 0,0 1 0,0-1 0,-1 0 0,1 0-1,-1 0 1,1 0 0,-1-1 0,0 0 0,1 1 0,-1-1 0,-1 0 0,1-1-1,0 1 1,-1 0 0,0-1 0,1 1 0,-1-1 0,-1 0 0,1 0 0,-1 0-1,1 0 1,-1 0 0,0 0 0,0-6 0,1-4 498,0-1 0,-1-30-1,-2 26 334,1 18-590,0 4-401,1 3 105,-1 0-1,1 0 1,0 0 0,0 0-1,0 0 1,1 0-1,0 0 1,1 0 0,-1 0-1,1-1 1,0 0-1,6 9 1,-2-5-65,0-1 1,1 0-1,0 0 1,0-1-1,0 0 1,17 10-1,-8-7-515,1-1 0,0 0 1,20 6-1,-15-7-2230,45 8 0,33-3-4618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81 5811,'0'0'10823,"10"-14"-10716,35-42 24,-45 55-130,1 1 1,0-1 0,-1 0-1,1 0 1,0 1 0,0-1-1,-1 0 1,1 1 0,0-1-1,0 1 1,0-1 0,0 1 0,0-1-1,0 1 1,0 0 0,0-1-1,0 1 1,0 0 0,0 0-1,0 0 1,0 0 0,0 0-1,0 0 1,0 0 0,0 0-1,0 0 1,0 0 0,0 0-1,0 1 1,0-1 0,1 1-1,0 1 0,0-1 0,-1 1 0,1-1 0,-1 1 1,1 0-1,-1 0 0,1 0 0,-1 0 0,1 2 0,0-1-1,2 6 0,0 0 1,0 0 0,-1 1-1,0-1 1,0 1 0,-2-1-1,1 1 1,-1 0 0,0-1-1,-1 1 1,-1 10 0,1-17 0,0 1 1,-1-1-1,0 1 1,0-1 0,0 1-1,0-1 1,0 0-1,-1 0 1,1 0-1,-1 1 1,0-2 0,0 1-1,0 0 1,0 0-1,-1-1 1,1 1-1,-1-1 1,1 1 0,-4 1-1,1-1 148,1 0 0,-1 0 0,0 0 0,1-1 0,-1 0 0,0 0 0,0 0 0,-1-1 1,1 1-1,0-1 0,0-1 0,-8 1 1454,34-1-1401,-10 1-215,-1-1 0,0 1-1,0 1 1,0 0-1,0 0 1,0 1 0,0 1-1,-1-1 1,1 1-1,14 9 1,-18-8 8,1-1 1,-1 1-1,0 0 0,0 0 0,0 1 1,-1 0-1,0 0 0,0 0 0,0 1 0,-1-1 1,0 1-1,-1 0 0,1 0 0,3 13 1,-5-13-5,0 0-1,0 0 1,-1 0 0,0 8 0,-1-13 9,0 0-1,0 0 0,0 0 1,0 0-1,0-1 1,0 1-1,-1 0 0,1 0 1,-1 0-1,1-1 1,-1 1-1,0 0 0,1 0 1,-1-1-1,0 1 1,0-1-1,-1 1 0,1-1 1,0 1-1,0-1 1,-2 2-1,-4 0 23,1 0-1,0 0 1,-1 0 0,0-1-1,1 0 1,-1 0-1,0-1 1,0 0 0,-10 1-1,-71-3 177,43 0-62,30 1-96,12 1-38,-1-1 0,1 1 0,-1-1 0,0 0 0,1 0 0,-1 0 0,0-1 0,1 1 0,-1-1 0,0 0 0,1 0 0,-6-2 0,9 1-276,-1 1 1,1 0-1,0-1 0,-1 1 0,1-1 0,0 1 1,0-1-1,0 1 0,0 0 0,0-1 0,1-2 1,-1-1-1500,0-11-5145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6979,'0'0'8930,"28"15"-8458,-8-6-348,-2-1 24,0 2 1,32 21-1,-41-24-79,0 0 1,-1 1-1,0 0 1,0 0 0,-1 1-1,0 0 1,-1 0-1,0 1 1,7 14-1,3 12 205,-3 0-1,-1 2 0,-1-1 1,10 73-1,-15-58 11,-3 0 0,-2 1 0,-6 60 0,3-91-167,-2 0 1,-1-1-1,0 1 0,-2-1 1,0-1-1,-1 1 0,-2-1 1,0-1-1,-1 0 0,0 0 1,-2-1-1,-23 27 0,16-24 45,-1 0 0,-1-2 0,-1-1-1,0 0 1,-1-2 0,-1-1-1,0-1 1,-1 0 0,-28 8 0,48-20-193,4-1 3,0-1 1,0 1 0,0 0-1,0 0 1,0-1-1,0 1 1,1 0-1,-1 1 1,0-1-1,1 0 1,-1 0-1,1 1 1,-1-1-1,-1 3 1,3-4-48,0 0 0,0 0 0,0 0 0,0 0 1,0 0-1,0 0 0,0 1 0,0-1 0,0 0 1,0 0-1,0 0 0,0 0 0,0 0 0,0 1 0,0-1 1,0 0-1,0 0 0,0 0 0,0 0 0,0 0 0,0 0 1,0 1-1,0-1 0,0 0 0,0 0 0,0 0 0,0 0 1,0 0-1,0 0 0,0 1 0,1-1 0,-1 0 1,0 0-1,0 0 0,0 0 0,0 0 0,0 0 0,0 0 1,0 0-1,1 0 0,-1 1 0,0-1 0,0 0 0,0 0 1,0 0-1,0 0 0,1 0 0,-1 0 0,0 0 0,0 0 1,0 0-1,12 0-2756,-8 0 1314,35 0-8354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7555,'0'0'7585,"-19"23"-7206,1-1-217,-102 132 949,117-150-1090,-19 28 515,-1-1 1,-2 0-1,-56 51 0,71-71 1268,22-10 823,3-2-3283,264-19 677,-265 18-29,-7 2 13,0-1 0,0 0 0,0-1 0,0 0 0,12-4-1,-16 5 11,-1-1 0,0 1 1,0-1-1,1 1 0,-1-1 0,-1 0 0,1 0 0,0 1 0,0-1 0,-1-1 0,1 1 0,-1 0 0,1 0 0,-1 0 0,0-1 0,0 1 0,0-1 0,1-4 0,2-14 145,-1-1 0,-1 1 0,-1-1 1,0 1-1,-4-29 0,-2 25 1536,5 29-1693,0 319-149,0-183-7554,-1-126 1089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0 8324,'0'0'7489,"10"24"-6444,-10-24-1037,25 62 1157,26 95-1,-36-81-752,-2 0 0,-4 1 0,-3 0 0,-5 103 0,-3-154-367,0-1 0,-2 1-1,0-1 1,-2 0 0,-1-1 0,-1 1 0,0-1-1,-2-1 1,-1 0 0,-1 0 0,-1-1-1,-1-1 1,-27 33 0,14-25-14,0-1 0,-2-1 0,-50 35 0,-105 58-64,37-27-3550,111-64-2727,24-10-3193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8388,'0'0'6699,"0"-12"-21,0 6-6337,0 0-447,-1 1 0,1 0 1,1-1-1,-1 1 0,1 0 0,0-1 0,0 1 1,4-10-1,-3 14 127,-1 1-34,-1 34-393,0-34 415,0 0 1,0 0-1,0 0 0,0 0 1,0 0-1,0 0 0,0 0 0,1 0 1,-1 0-1,0 0 0,0 0 1,0 0-1,0 0 0,0 0 1,0 0-1,0 0 0,1 0 0,-1 0 1,0 0-1,0 0 0,0 0 1,0 0-1,0 0 0,0 0 0,0 0 1,0 0-1,0 0 0,1 0 1,-1 0-1,0 0 0,0 1 0,0-1 1,0 0-1,0 0 0,0 0 1,0 0-1,0 0 0,0 0 1,0 0-1,0 0 0,0 1 0,0-1 1,0 0-1,0 0 0,0 0 1,0 0-1,0 0 0,0 0 0,0 1 1,5-13 181,-2-15 531,2-47 0,-5 73-554,1 8-199,0 0 0,-1 1 1,1-1-1,-2 0 0,0 10 0,0 10-8,32 381 434,-26-355-803,-3-21 812,7 32 1,4-19-2395,-10-39 876,0 0-1,0 0 1,1 0-1,6 9 1,6 0-6372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59 6259,'0'0'5373,"-8"21"-4506,-24 68 35,29-81-775,1 1 0,0-1-1,1 0 1,0 1 0,0-1 0,1 1 0,0 0 0,0-1 0,1 1 0,0-1 0,0 0-1,1 1 1,1-1 0,-1 0 0,1 0 0,0 0 0,9 14 0,-8-16-87,0-1 0,1 1 0,0 0 0,0-1 0,1 0 1,-1 0-1,1-1 0,0 0 0,0 0 0,1 0 0,-1-1 0,1 1 1,0-2-1,0 1 0,0-1 0,0 0 0,0 0 0,13 0 1,-4 1 53,0-2 0,0 0 0,0-2 0,1 1 0,-1-2 1,17-3-1,-28 4-12,0-1 1,-1 1 0,1-1-1,-1 0 1,1 0 0,-1-1 0,0 1-1,0-1 1,0 0 0,0 0-1,0 0 1,-1 0 0,1-1-1,-1 0 1,0 1 0,0-1 0,0 0-1,-1-1 1,1 1 0,-1 0-1,0-1 1,-1 1 0,1-1-1,1-7 1,-1 4 4,0 0 0,-1 0 0,0-1 1,0 1-1,-1 0 0,0 0 0,0 0 0,-1 0 0,0-1 0,-1 1 0,1 0 0,-2 0 0,1 1 1,-1-1-1,0 0 0,-1 1 0,0 0 0,0 0 0,-6-8 0,-17-15-55,-1 1 0,-49-38 0,73 64-80,-1 0 0,1 0 1,-1 1-1,0-1 0,0 1 0,0 0 0,0 1 0,0-1 0,-8-1 0,9 3-205,1 0 0,0-1 0,0 1-1,0 0 1,0 1 0,-1-1 0,1 0-1,0 1 1,0 0 0,0 0 0,0 0 0,0 0-1,0 0 1,0 0 0,0 1 0,1-1 0,-5 4-1,3-1-506,1 0 0,-1 0 0,1 0 0,0 0 0,0 0 1,-2 7-1,-13 31-7543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345 248 3490,'0'0'1027,"8"-21"523,22-69 243,-28 83-1506,0-1 1,0 1-1,-1-1 1,0 0-1,0 0 1,-1 1-1,-1-13 1,0 8 296,1 11-492,0-1 1,0 0 0,0 0 0,-1 1 0,1-1 0,-1 0-1,1 1 1,-1-1 0,0 0 0,0 1 0,0-1 0,0 1-1,0-1 1,0 1 0,0 0 0,0-1 0,0 1 0,-2-1-1,0 0 16,0 0 0,0 0 0,-1 0 0,1 0 0,-1 1 0,1 0 0,-1-1 0,-4 0 0,-8 0 122,0 0 1,0 1-1,-19 0 1,26 1-89,-1 0-110,1 0 1,-1 1-1,1 0 1,-1 0 0,1 1-1,0 1 1,-1-1-1,1 1 1,0 1-1,1 0 1,-1 0 0,1 0-1,0 1 1,0 1-1,0-1 1,1 1-1,-1 0 1,-8 11 0,8-8-31,0 1 1,1 1 0,0-1-1,0 1 1,1 1 0,1-1-1,0 1 1,0 0 0,2 0-1,-1 0 1,1 0 0,1 1-1,0-1 1,1 1 0,0 0-1,2 19 1,-1-25 13,1 0 1,0-1-1,0 1 1,1 0-1,-1-1 0,1 1 1,1-1-1,-1 1 1,1-1-1,1 0 1,-1 0-1,6 6 0,-3-3 47,2-1 0,-1-1 0,1 1 0,0-1 0,0 0 0,1-1 0,12 7 0,-5-5 43,0 0-1,0-1 1,1-1 0,0 0 0,0-1-1,0-1 1,1-1 0,-1-1-1,26 1 1,-41-3 7,0 0 1,0 0-1,0-1 1,0 1-1,0-1 0,0 0 1,0 0-1,0 1 0,0-1 1,0 0-1,0-1 0,-1 1 1,1 0-1,0 0 0,-1-1 1,1 1-1,1-3 1,-1 2-148,1-1 1,0 1 0,0 0-1,0-1 1,0 1 0,0 1 0,7-4-1,5 1-1210,-1 1 0,2 0 0,-1 1 1,0 1-1,24 0 0,-19 1-916,38-1-5996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277 137 6339,'0'0'5072,"1"-22"-2519,1 7-2169,-1-1 0,-1 0 0,-3-24 0,3 38-354,-1 1 0,1-1-1,-1 1 1,1-1 0,-1 1-1,0 0 1,0 0-1,0-1 1,0 1 0,0 0-1,0 0 1,0 0 0,0 0-1,0 0 1,0 0-1,-1 0 1,1 0 0,0 0-1,-1 1 1,1-1 0,-1 1-1,1-1 1,-1 1 0,1-1-1,-1 1 1,-2-1-1,-4 1 63,0-1 0,0 1 0,-15 2 0,11-1 0,3 0-59,1 0 1,-1 0 0,1 1 0,0 0 0,0 1 0,-1-1-1,1 2 1,1-1 0,-1 1 0,0 0 0,1 1-1,0 0 1,0 0 0,1 0 0,-1 1 0,1 0 0,0 0-1,1 1 1,-1-1 0,1 1 0,1 1 0,-1-1-1,1 1 1,0-1 0,1 1 0,0 0 0,0 0 0,1 1-1,0-1 1,0 0 0,1 1 0,0-1 0,1 1-1,0 0 1,0-1 0,3 17 0,-2-21-31,1 1 1,0 0 0,-1-1-1,2 1 1,-1-1-1,0 0 1,1 0-1,0 0 1,0 0-1,0 0 1,1 0-1,-1-1 1,1 0-1,0 0 1,0 0 0,0 0-1,0 0 1,0-1-1,1 0 1,-1 0-1,1 0 1,7 2-1,4 1 0,1-1 0,-1-1 0,1 0 0,0-1 0,23-1 0,-40-1-2,13 0 43,1 0 1,-1-1-1,23-4 1,-32 4-28,0 0 0,0-1 1,0 0-1,0 1 0,0-1 1,0-1-1,0 1 0,-1 0 1,0-1-1,1 0 0,-1 0 1,0 0-1,0 0 0,0 0 1,2-5-1,-1 1 85,0 1 1,-1-1-1,1 1 1,-1-1-1,-1 0 0,0 0 1,3-15-1,-3 4 1596,1-37 0,-4 71-1676,-1-1 1,-7 31-1,0 0-54,0 30 100,1 79 0,12 78 94,-4-229-161,17 149 149,-10-106-80,3 74 0,-11-120-65,1 0-1,0 0 0,0-1 1,0 1-1,0 0 0,0 0 1,-1 0-1,1 0 0,0 0 1,-1-1-1,1 1 0,-1 0 1,1 0-1,-1 0 0,1-1 1,-1 1-1,0 0 0,1-1 1,-1 1-1,0-1 0,1 1 1,-1-1-1,-1 2 0,-1-1 15,0 0 1,0 0-1,0 0 0,1 0 0,-1 0 0,0-1 1,-5 1-1,0-1 22,1 0-1,-1 0 1,1-1 0,-1 0-1,-13-3 1,16 2-22,0 0 1,1 0-1,-1 0 0,1-1 0,0 1 1,-1-1-1,1 0 0,1-1 1,-1 1-1,0-1 0,1 1 0,0-1 1,0 0-1,0 0 0,0-1 1,1 1-1,-1 0 0,1-1 0,-2-6 1,1 0-19,0 1 0,1 0 1,0-1-1,0 1 0,1-1 1,1 1-1,0-1 0,2-14 0,-1 19-53,0 1 0,0 0 0,1-1 0,-1 1 0,1 0 0,0 0 0,1 0 0,-1 0 0,1 1 0,0-1 0,1 1 0,-1 0 0,1-1 0,-1 2 0,1-1 0,0 0 0,1 1-1,-1 0 1,1-1 0,-1 2 0,1-1 0,0 1 0,7-3 0,4-1-1155,0 1 0,0 1 0,1 0 0,-1 1 1,1 1-1,24 0 0,13 2-6197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348 167 5827,'0'0'5504,"-2"-24"-3301,-1-6-1465,-8-39 0,10 66-687,0 1 0,1 0 0,-1 0 0,0 0 0,0 0 0,0 0 0,0 0 0,0 0 0,0 0 0,-1 0 0,1 0 0,-1 1 0,1-1 1,-1 1-1,0-1 0,0 1 0,1 0 0,-1-1 0,-4-1 0,2 2 4,0 0 0,0 0 1,0 0-1,0 1 0,0-1 0,0 1 0,-6 1 1,-1-2 36,-2 1-8,-1 0 1,1 0-1,0 1 1,0 1-1,0 0 1,0 1-1,0 0 1,0 1-1,-13 6 1,19-7-57,1 1-1,-1 0 1,0 0 0,1 1 0,0-1 0,0 1-1,1 1 1,-1-1 0,1 1 0,0 0-1,1 0 1,-1 1 0,1-1 0,0 1-1,1 0 1,0 0 0,-3 8 0,3-4 0,0-1 0,1 0 0,0 1-1,0 0 1,1-1 0,0 1 0,1 0 0,1 0 0,1 11 0,-1-17-12,0 1-1,0-1 0,1 0 0,-1 0 0,1 0 0,1 0 0,-1 0 0,1 0 0,-1-1 0,1 1 0,1-1 0,-1 1 1,0-1-1,1 0 0,0-1 0,0 1 0,0-1 0,1 0 0,6 4 0,-2-2-2,1-1 0,-1-1 0,1 1-1,1-1 1,-1-1 0,0 0 0,19 1 0,-23-3 6,0 1 0,0-1 0,0-1 0,0 1 0,0-1 1,0 0-1,-1 0 0,1-1 0,0 0 0,-1 0 0,1 0 0,-1-1 0,1 1 1,8-7-1,-7 1 45,1 1 1,-1-1-1,-1 0 1,0-1 0,0 1-1,0-1 1,7-17-1,-11 20 343,1 0-1,-1 0 0,0-1 1,-1 1-1,1 0 0,-1-1 0,0-6 1,0 17-415,-1 1-1,1 0 1,0-1 0,1 1 0,-1-1 0,1 0 0,0 1-1,0-1 1,0 0 0,1 0 0,-1 0 0,1 0 0,0 0-1,0-1 1,0 0 0,1 1 0,-1-1 0,1 0 0,0 0-1,5 2 1,4 3-18,1 0 0,0-1 0,0 0 0,0-1 0,17 4 0,-15-6-834,0-1 0,25 3 0,34-3-6125,-17-3-1368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4290,'0'0'11029,"-1"7"-10613,-7 56 565,3 1-1,5 99 1,1-124-769,12 147 525,1 17-450,-14-200-555,1 16 608,-1-19-522,0 1 0,0-1 0,0 1 1,0-1-1,0 1 0,0-1 0,0 1 0,0-1 1,1 0-1,-1 1 0,0-1 0,0 1 0,0-1 0,1 0 1,-1 1-1,0-1 0,1 0 0,-1 1 0,0-1 0,1 0 1,-1 1-1,0-1 0,1 0 0,-1 0 0,1 1 0,-1-1 1,1 0-1,-1 0 0,0 0 0,1 0 0,0 1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20 272 2177,'0'0'4685,"-4"-23"-2369,-10-77 55,13 95-2254,1 1 0,-1 0 0,1-1 0,1 1-1,-1 0 1,0-1 0,1 1 0,0 0 0,0-1 0,1 1-1,-1 0 1,1 0 0,0 0 0,0 0 0,0 1 0,0-1 0,1 0-1,-1 1 1,5-5 0,0 2-70,0 1 1,1 0-1,-1 0 0,1 0 1,0 1-1,15-5 0,-11 4-23,2 1-1,-1 0 1,1 1-1,-1 0 1,1 1-1,17 0 0,-24 1-15,0 1 0,1 0 0,-1 1 0,0 0 0,0 0 0,1 1 0,-1 0 0,0 0 0,0 0-1,-1 1 1,1 0 0,0 0 0,9 7 0,-9-3-3,1 0-1,-1 1 1,0 0-1,-1 0 1,0 0-1,0 1 1,-1-1 0,0 2-1,0-1 1,-1 0-1,-1 1 1,4 10-1,-2 1 10,0 1-1,-2 0 0,0 0 0,0 36 0,-3-52 54,0 0 0,0 0 0,-1 0 0,1 0 0,-1 0-1,0 0 1,-1 0 0,0 0 0,0-1 0,0 1-1,0 0 1,-1-1 0,0 0 0,0 0 0,-1 0 0,1 0-1,-1 0 1,0-1 0,-9 8 0,3-3 173,-1-1 0,0 0 1,-1-1-1,0-1 0,0 0 0,0 0 0,-1-1 1,1-1-1,-1 0 0,-19 3 0,-8-2 107,1-1-1,-51-2 1,111-2-12812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1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376 322 4674,'2'-23'1966,"-1"5"-1468,7-142 3556,-8 154-3804,0-1 1,-1 0 0,1 1-1,-1-1 1,0 1 0,-1-1-1,0 1 1,-4-12-1,4 15-162,0 0-1,0 0 0,0 0 0,-1 0 1,1 1-1,-1-1 0,1 1 1,-1-1-1,0 1 0,0 0 0,0 0 1,0 0-1,0 1 0,0-1 0,-1 1 1,1-1-1,0 1 0,-5 0 1,-5-2 22,0 0 0,0 2 0,0-1 0,0 2 0,-1 0 0,1 0 0,0 2 0,0-1 0,0 2 0,0-1 0,1 2 0,-25 9 0,29-9-89,0-1-1,1 1 1,-1 1-1,1-1 1,0 1-1,1 1 1,-1-1-1,1 1 1,0 0 0,0 1-1,1-1 1,0 1-1,0 0 1,0 1-1,1-1 1,0 1 0,1 0-1,0 0 1,0 0-1,-3 16 1,4-13-20,1-1 1,0 0-1,0 1 0,1-1 1,2 17-1,-1-22 1,0 0 0,1 0 0,-1 0 0,1-1 0,0 1 1,0 0-1,0-1 0,1 1 0,-1-1 0,1 0 0,0 0 0,0 0 0,4 4 0,3 0 10,-1-1 0,1 1 0,0-2-1,1 1 1,0-2 0,0 1 0,0-1 0,0-1 0,1 0 0,0-1-1,14 3 1,1-2 31,0-1 1,0-2-1,53-3 0,-77 2-31,-1 0 0,0-1 0,1 1 0,-1-1 0,0 0 0,0 1 0,1-1 0,-1 0 0,0-1 0,0 1 0,0 0 1,0 0-1,0-1 0,0 1 0,-1-1 0,1 0 0,-1 0 0,1 1 0,-1-1 0,1 0 0,-1 0 0,0 0 0,0-1 0,0 1 0,0 0 0,0 0 0,0 0 0,-1-1 0,1-3 0,1-7 225,0 0-1,-1-1 0,-1 1 1,-1-16-1,1 6 409,-1 4 725,-1 37-205,-1 10-1307,-82 705 1260,83-717-1102,0-8-96,1-1 1,0 1-1,1 0 1,0 13-1,0-19-114,1 0 0,-1 0-1,1-1 1,-1 1 0,1 0 0,0 0 0,-1 0-1,1-1 1,0 1 0,0 0 0,0-1 0,1 1-1,-1-1 1,0 1 0,1-1 0,-1 1 0,1-1-1,-1 0 1,1 0 0,-1 0 0,1 0 0,0 0-1,2 1 1,42 11-6001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 5859,'0'0'12064,"-13"-3"-11032,-4 0-841,-8-2 609,28 3-705,1 2-1,-1-1 1,1 0-1,0 1 1,-1-1-1,1 1 0,0 0 1,5 1-1,159-14 878,29 0-4524,-192 12 2395,5 2-895,-7 7-3946,-3 13 158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5603,'0'0'12869,"190"17"-12532,-99-15-337,3 3-1825,-9-5-4818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4418,'0'0'12795,"0"-19"-11490,0-34-810,0 33-260,0 31 211,0 64 196,19 130 0,-5-115-196,4 173 1,-19-255-602,1 0-1,1-1 1,-1 1 0,1 0-1,1-1 1,-1 1-1,1-1 1,4 10-1,-5-15-173,0 1 0,1-1-1,-1 0 1,1 0-1,0 0 1,0 0 0,0 0-1,0 0 1,0 0 0,4 2-1,-3-2-445,1 0 0,0 0-1,0-1 1,-1 0 0,1 1-1,0-1 1,0-1 0,6 2-1,27-1-8631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46 6675,'0'0'6064,"-11"28"-5093,-34 87-272,42-106-564,0 0 0,1 1 0,-3 18 0,5-24-63,0 1-1,0-1 1,1 0 0,-1 1 0,3 6-1,-2-10-51,0 4 32,1 0 0,0 0 1,1-1-1,-1 1 0,1-1 0,0 0 1,0 1-1,0-1 0,1-1 0,-1 1 1,1 0-1,0-1 0,0 0 0,0 0 0,7 4 1,4 1 49,1 0-1,0-1 1,20 7 0,-18-9-46,0-1 0,0 0 0,0-1 0,0-2 0,29 1 0,-43-2-31,0-1-1,-1 1 1,1 0-1,0-1 0,-1 0 1,1 0-1,-1 0 0,1 0 1,-1-1-1,1 1 1,-1-1-1,0 0 0,0 0 1,5-4-1,-4 2 70,1-1-1,-1 1 0,-1-1 1,1 0-1,-1 0 1,1 0-1,-2 0 1,4-8-1,0-3 190,-1 0 0,0 0 0,-2-1 1,0 1-1,1-28 0,-4 42-266,2-14 147,-1 1 1,-1-1-1,-1 0 0,-5-28 1,5 39-163,0 0 0,-1 1 0,0-1 1,0 1-1,0 0 0,0-1 0,-1 1 0,1 0 1,-1 1-1,0-1 0,-1 0 0,1 1 0,-1 0 1,1 0-1,-1 0 0,0 0 0,0 0 0,0 1 1,-9-4-1,3 2-233,0 0-1,0 1 1,0 1 0,-1 0 0,1 0 0,-16 0 0,8 2-1154,0 0 0,0 2 0,-19 3 0,16 0-2602,-32 12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94 1056,'0'0'9415,"-11"-14"-8692,3 3-584,6 6-88,-1 1 0,0-1 0,-1 1 1,1-1-1,-1 1 0,0 0 0,0 0 1,0 1-1,-1-1 0,1 1 0,-1 0 1,0 0-1,0 1 0,0-1 0,0 1 1,0 0-1,0 1 0,-1-1 0,-8-1 1,-8 2 202,-1 0 1,0 1-1,1 1 1,-1 2 0,1 0-1,-30 8 1,43-8-218,1 0-1,0 0 1,-1 0 0,2 1 0,-1 0 0,0 1-1,1 0 1,0 0 0,0 0 0,0 1 0,1 0 0,0 0-1,0 1 1,1 0 0,-1 0 0,1 0 0,1 1 0,0-1-1,-5 12 1,6-11-33,1-1 0,0 0 0,0 1-1,0-1 1,1 1 0,1 0 0,-1-1 0,1 1-1,0 0 1,3 11 0,-2-14-1,0 0 0,0 0-1,1 0 1,-1 0 0,1-1-1,1 1 1,-1-1 0,0 1 0,1-1-1,0 0 1,0 0 0,1 0-1,-1-1 1,1 1 0,-1-1-1,7 5 1,2-1 72,0 0-1,0-1 1,1-1-1,-1 0 1,1 0-1,0-1 1,24 3-1,-3-3 363,64 1 0,-94-5-369,0 0 0,0 0-1,0-1 1,0 1 0,0-1-1,0 0 1,0 0-1,0 0 1,0-1 0,0 1-1,0-1 1,5-3 0,-6 2-2,-1 1 0,0 0 1,0 0-1,0-1 0,0 1 1,0-1-1,0 0 0,-1 1 0,1-1 1,-1 0-1,0 0 0,0 0 1,0 0-1,0 0 0,-1 0 1,1 0-1,0-4 0,1-47 1103,-2 49-970,0 1-1,-1 0 0,0 0 1,1 0-1,-1 0 0,-1 0 1,1 0-1,-1 0 0,1 0 1,-5-6-1,6 10-182,0 0 1,0 0-1,0 0 0,0 0 1,0 0-1,0 0 0,0 1 1,0-1-1,0 0 1,0 0-1,0 0 0,0 0 1,-1 0-1,1 0 0,0 0 1,0 0-1,0 0 0,0 0 1,0 1-1,0-1 0,0 0 1,0 0-1,0 0 1,-1 0-1,1 0 0,0 0 1,0 0-1,0 0 0,0 0 1,0 0-1,0 0 0,0 0 1,-1 0-1,1 0 0,0 0 1,0 0-1,0 0 0,0 0 1,0 0-1,0 0 1,0 0-1,0 0 0,-1 0 1,1 0-1,0-1 0,0 1 1,0 0-1,0 0 0,0 0 1,0 0-1,0 0 0,0 0 1,0 0-1,0 0 1,0 0-1,-1 0 0,1 0 1,0-1-1,0 1 0,0 0 1,0 0-1,0 0 0,0 0 1,0 0-1,0 0 0,0-1 1,0 13 43,0-8-77,1 258 53,-3 283 211,2-532-226,0 0-23,0 0-1,-1 0 1,-1-1-1,-3 17 1,5-27 9,-1 0-1,0 1 1,1-1 0,-1 0 0,0 0 0,0 0-1,-1 0 1,1 0 0,0 0 0,-1 0-1,1 0 1,-1 0 0,1-1 0,-1 1 0,0 0-1,0-1 1,0 1 0,0-1 0,0 0-1,0 0 1,0 0 0,0 0 0,0 0 0,-1 0-1,1-1 1,0 1 0,-1-1 0,-3 1-1,-1 0 21,0-1-1,0 0 0,0 0 0,0-1 0,0 0 0,0 0 1,0-1-1,1 0 0,-1 0 0,0 0 0,1-1 0,0 0 1,-1 0-1,1-1 0,0 1 0,1-1 0,-1-1 1,1 1-1,0-1 0,-7-7 0,4 3-15,1-1 1,0 0-1,0 0 1,1 0-1,0-1 0,0 0 1,2 0-1,-1 0 0,-3-16 1,6 21-63,1 0 0,0 0 1,0 0-1,0 0 0,1 0 0,0 0 0,0 0 1,0 0-1,1 0 0,0 0 0,0 0 1,1 0-1,-1 1 0,1-1 0,0 0 0,1 1 1,0-1-1,-1 1 0,2 0 0,6-10 1,-2 8-213,0 0 0,0 1 1,0 0-1,1 0 0,0 0 1,0 1-1,13-5 0,9-2-1318,37-9 0,65-9-4393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49 5539,'0'0'11079,"-14"-6"-9502,-39-16-585,39 16 297,22 2-1011,21 0-307,1 1 0,52 1 1,-23 1-1159,-4 1-4608,-41 2 500,-10 6-1239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370 173 2049,'0'0'5995,"0"-22"-4058,0-6-1105,-5-34 0,5 59-758,0 0 0,-1 1 0,0-1 1,1 1-1,-1-1 0,0 1 0,0 0 0,-1-1 0,1 1 0,0 0 0,-1 0 0,1-1 0,-1 1 0,0 1 0,0-1 0,0 0 0,0 0 0,0 1 0,0-1 0,0 1 0,-1-1 0,1 1 0,0 0 1,-1 0-1,1 0 0,-1 0 0,1 1 0,-1-1 0,1 1 0,-1-1 0,-4 1 0,5 0-27,-11-3 85,0 1-1,0 1 1,-1 1 0,1-1-1,0 2 1,-1 0-1,1 1 1,0 0-1,0 1 1,0 0-1,-20 9 1,25-9-105,1 1 1,-1 1 0,1-1 0,0 1-1,0 0 1,0 1 0,0 0-1,1 0 1,0 0 0,1 1 0,-1 0-1,1 0 1,1 0 0,-1 0 0,1 1-1,0 0 1,1 0 0,-5 15-1,5-7-11,0 0 0,1 0 0,1 0 0,0 20 0,1-32-14,0 0 0,0 0-1,1 0 1,0 0-1,-1 0 1,1-1-1,0 1 1,1 0 0,-1 0-1,1-1 1,0 1-1,0-1 1,0 0-1,0 1 1,0-1 0,4 4-1,-1-3-2,0 0-1,0 0 1,0 0-1,0-1 1,1 0-1,0 0 1,-1 0-1,1-1 1,8 3-1,9 0 44,0-1-1,0-1 0,0 0 1,35-2-1,-53-1-24,-1 0-1,1 0 1,0 0-1,0-1 1,0 1-1,0-1 1,0-1-1,0 1 1,-1 0-1,1-1 1,-1 0-1,1 0 1,-1-1-1,0 1 1,0-1-1,0 0 1,0 0-1,0 0 1,0-1-1,-1 1 1,6-8-1,1-4 445,-1 0 1,0 0-1,-1-1 0,-1 1 0,-1-2 1,0 1-1,-1-1 0,5-30 0,-11 91-532,0-16 38,1 0 0,4 34 0,-2-56 0,0 0 1,0 1 0,0-1 0,0 0-1,1-1 1,0 1 0,1 0 0,-1-1-1,1 0 1,0 1 0,0-2 0,1 1-1,0 0 1,-1-1 0,1 0 0,10 6-1,2 1-424,1-1 0,0-1 0,0-1 0,24 8 0,-18-9-2191,34 7 0,29-2-6574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 4578,'0'0'13324,"-4"-8"-12876,-8-13-350,12 21-97,0 0 1,0 0-1,0 0 0,0 0 1,0 0-1,-1 0 0,1 0 1,0 0-1,0 0 0,0 0 1,0 0-1,0-1 0,-1 1 1,1 0-1,0 0 0,0 0 1,0 0-1,0 1 0,-1-1 1,1 0-1,0 0 0,0 0 1,0 0-1,0 0 0,0 0 1,-1 0-1,1 0 1,0 0-1,0 0 0,0 0 1,0 0-1,0 0 0,0 1 1,-1-1-1,1 0 0,0 0 1,0 0-1,0 0 0,0 0 1,0 0-1,0 1 0,0-1 1,0 0-1,0 0 0,0 0 1,0 0-1,0 0 0,0 1 1,0-1-1,0 0 0,0 0 1,0 0-1,0 0 0,0 1 1,0-1-1,0 0 1,0 0-1,-1 53 277,1-17 17,-1 98 537,6 193 287,-1-297-857,8 33 1,2 7-1561,-10-23-4914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21 220 6243,'0'0'3577,"-5"-24"-839,-1-7-1993,-4-37 1,10 65-724,0 1-1,0-1 1,1 1-1,-1-1 1,0 1-1,1-1 1,-1 1-1,1-1 1,0 1-1,0-1 1,0 1-1,0 0 0,0-1 1,1 1-1,-1 0 1,1 0-1,-1 0 1,1 0-1,0 0 1,0 1-1,-1-1 1,1 0-1,1 1 1,-1-1-1,0 1 1,0 0-1,0 0 1,1 0-1,-1 0 1,1 0-1,-1 0 1,5 0-1,2-3 38,16-3-21,0 0-1,0 2 1,0 0-1,0 2 0,1 1 1,44 2-1,-64 0-38,-1 0 0,0 0 0,1 1 0,-1 0 0,0 0 1,0 0-1,0 1 0,0 0 0,0 0 0,0 0 0,0 0 0,0 1 0,-1 0 0,8 6 1,-6-4-8,-1 1 0,0 0 0,0 0 0,0 1 0,-1-1 0,0 1 0,0 0 0,-1 0 0,5 11 0,-3-2 5,0 0 0,-1 0 1,-1 0-1,0 0 0,-1 0 1,-1 1-1,0-1 0,-1 1 1,-4 27-1,3-40 7,0 0-1,-1 0 1,1 0 0,-1 0-1,0-1 1,0 1 0,0-1-1,0 1 1,0-1 0,-1 0-1,0 0 1,0 0 0,-3 3 0,0-1 99,0 0 0,-1-1 0,0 0 1,0 0-1,0 0 0,-10 2 0,-1 0 405,0-1 0,0-1 0,0-1 0,-37 2-1,-26-4 120,121 8-17653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41 4386,'0'0'6966,"-25"-1"-4506,-1 0-2730,-44-4 4253,65 4-2829,11-1-224,48-2-314,107-1-138,149-12-1068,-301 15-237,-8 1-343,-31-1-6621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17 6931,'0'0'10077,"-4"-5"-9546,3 4-522,0 0 0,0 0 0,0 0 1,1 0-1,-1 0 0,0 0 0,-1 1 0,1-1 1,0 0-1,0 1 0,0-1 0,-3-1 0,4 2-5,0 0 0,-1 0 0,1 1 0,0-1 0,-1 0 0,1 0 0,0 0 0,-1 0-1,1 0 1,0 0 0,-1 0 0,1 1 0,0-1 0,0 0 0,-1 0 0,1 0 0,0 1 0,0-1-1,-1 0 1,1 0 0,0 1 0,0-1 0,-1 0 0,1 1 0,0-1 0,0 0 0,0 1-1,0-1 1,0 0 0,0 1 0,-1 0 0,0 7 96,0 0 1,0 1-1,1 14 1,0-3 109,-1-17-184,2 180 1288,1-151-1251,2-1-1,1 1 1,16 53-1,-12-55-234,2 0 0,15 29 1,-22-50-450,1 0 1,1-1 0,-1 0 0,1 0 0,1 0 0,0-1 0,0 0 0,0 0 0,0-1 0,16 10-1,28 9-5064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4466,'0'0'11275,"0"-8"-9979,0-24-274,2 80-482,12 58 1,-1-3 96,-6-35 143,27 123 1,-24-159-1245,24 59 0,-23-68-1169,1-1 1,1-1 0,18 25 0,-9-20-5830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47 6611,'0'0'7145,"-14"24"-6350,-43 76-219,55-96-526,1-1 0,-1 0 1,1 1-1,-1 0 0,1-1 0,0 1 0,1 0 1,-1 0-1,1-1 0,0 1 0,-1 0 0,2 0 1,-1 0-1,0 0 0,1-1 0,0 1 0,0 0 1,0-1-1,0 1 0,2 4 0,1-2 25,1 0 0,-1 0-1,1 0 1,0-1 0,0 1-1,1-2 1,8 7 0,-10-8-65,5 4 53,1 0-1,0-1 1,0 0 0,0-1 0,1 0-1,0 0 1,0-1 0,22 4 0,-6-3 95,0-2 1,47 0 0,-68-3-101,0 0 1,0-1 0,1 0-1,-1 0 1,0 0 0,0 0 0,0-1-1,0 0 1,-1 0 0,1-1 0,6-3-1,-8 3 24,0 0-1,-1 0 0,1 0 1,-1-1-1,0 1 0,0-1 1,0 1-1,0-1 0,0 0 1,-1 0-1,0-1 0,0 1 1,0 0-1,0-1 0,0-4 1,2-4 119,-2 1-1,0-1 1,0 0 0,-1-22 0,-1 29-160,0-1 0,-1 1 1,0-1-1,0 1 0,-1 0 0,1-1 1,-1 1-1,-1 0 0,1 0 1,-1 0-1,-5-7 0,0 3-21,0 0 0,-1 0 0,-1 1 0,1 0 0,-1 0 0,-1 1 0,0 1 0,-18-10 0,21 12-122,0 1 0,0 1 0,-1 0 0,1 0 0,-1 0 0,1 1 0,-1 1 0,0-1 0,0 2 0,0-1 0,0 1 0,0 0 0,-16 3 0,23-2-248,-1 0 1,0 0-1,0 0 1,1 0-1,-1 1 1,1-1-1,-1 1 1,1 0-1,0 0 1,-1 0-1,1 0 1,0 0-1,0 0 1,1 0-1,-1 1 1,0-1-1,1 1 1,-1-1-1,1 1 1,0 0-1,-2 5 1,-7 28-8159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8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76 5106,'0'0'5267,"-28"-13"-4205,-96-38-307,114 48-652,0 0 0,0 1 0,0 0 1,-1 1-1,1 0 0,-1 1 1,1 0-1,0 1 0,-1 0 0,1 0 1,0 1-1,-1 0 0,1 1 1,0 0-1,1 1 0,-1 0 0,1 1 1,0 0-1,0 0 0,-16 12 1,20-13-34,0 1 0,0 0 0,0 0 0,0 0 0,1 1 0,0-1 0,0 1 0,0 0 0,1 0 0,-5 13 0,6-15-60,1 0 0,0 0-1,0-1 1,0 1 0,1 0 0,-1 0-1,1 0 1,0 0 0,0 0-1,0-1 1,1 1 0,-1 0 0,1 0-1,0 0 1,0 0 0,0-1-1,1 1 1,-1-1 0,1 1 0,0-1-1,3 5 1,0-2 2,1-1 0,0 0 0,0 0 1,0 0-1,0-1 0,0 0 0,1 0 0,0-1 0,0 0 1,13 4-1,4 1 45,51 7 0,-40-10-10,0-2 0,0-1-1,52-4 1,-84 2-38,0 0 0,0-1 0,-1 1-1,1-1 1,0 0 0,0 1 0,-1-1 0,1 0 0,0-1 0,-1 1 0,1 0 0,-1-1-1,0 1 1,1-1 0,-1 0 0,0 0 0,0 0 0,0 0 0,0 0 0,0 0 0,-1-1-1,1 1 1,-1 0 0,1-1 0,-1 0 0,0 1 0,0-1 0,1-4 0,0-5 208,0 0-1,-1 0 1,0 0 0,-1 0 0,-2-17 0,2 14 249,-1 9-167,0 0 1,0 0 0,-1 0-1,1 0 1,-1 0-1,-1 0 1,1 0 0,-1 1-1,-4-8 1,6 11 367,3 43-547,14 80 1,-2-30-50,13 197 45,-6-57-72,-16-127-68,-5-104 27,0 1-1,0-1 1,0 0 0,0 1-1,0-1 1,0 0-1,0 0 1,0 1 0,0-1-1,-1 0 1,1 0 0,0 1-1,0-1 1,0 0-1,0 0 1,-1 0 0,1 1-1,0-1 1,0 0 0,-1 0-1,1 0 1,0 0-1,0 1 1,-1-1 0,1 0-1,0 0 1,0 0 0,-1 0-1,1 0 1,0 0-1,-1 0 1,1 0 0,0 0-1,0 0 1,-1 0 0,1 0-1,0 0 1,-1 0-1,1 0 1,0 0 0,0 0-1,-1 0 1,1 0 0,-1-1-1,-4 1 45,-3-1-10,-1 0 0,0-1 0,1 0 0,-1-1 0,1 1 0,0-2 0,0 1 0,0-1 0,0 0 0,0-1 0,1 0 0,0 0 0,-10-10 0,6 6-18,0-1 0,2-1-1,-1 0 1,1 0 0,1 0-1,0-1 1,-13-25-1,18 27-14,0 1 0,0 0 0,0 0-1,1-1 1,1 1 0,-1-11 0,2 15-10,-1 0 1,2 0-1,-1-1 1,0 1-1,1 0 1,0 0-1,0 1 1,1-1-1,-1 0 1,1 0-1,0 1 1,1-1-1,3-5 1,-1 3-46,1 1 0,0 0 1,1 1-1,0 0 0,0 0 1,0 0-1,0 1 0,0 0 1,1 0-1,0 1 0,11-4 0,9-1-1114,-1 1-1,34-4 0,32 2-4618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2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79 5795,'0'0'4388,"-27"-14"-2267,-92-39-1059,113 51-988,0 0-1,0 0 1,-1 0-1,1 1 1,0 0-1,-1 0 1,1 0 0,0 1-1,-1 0 1,1 0-1,-1 1 1,1 0-1,-10 2 1,12-1-53,0-1 0,0 1 1,0 1-1,0-1 0,0 0 1,0 1-1,1 0 0,-1 0 1,1 0-1,0 0 0,-1 1 1,2-1-1,-1 1 0,-4 6 1,1 2-19,1 1 1,0 0-1,1 0 1,0 0-1,1 1 1,1-1-1,0 1 1,1-1-1,0 21 1,1-25-3,0 0 1,1-1-1,0 1 1,0 0 0,1-1-1,0 1 1,0-1-1,6 12 1,-6-15-1,1-1 1,-1 0 0,1 0-1,0 0 1,1 0 0,-1 0-1,1-1 1,-1 0-1,1 1 1,0-1 0,0-1-1,1 1 1,-1-1 0,0 1-1,10 2 1,-6-2 15,-1 0 0,1-1 0,-1 0 0,1-1 0,0 0 0,-1 0 0,1 0 0,0-1 0,0-1 0,0 1 0,-1-1 0,9-2 0,-11 2 3,1-1 1,-1 0-1,0 0 1,0-1-1,-1 1 0,1-1 1,0 0-1,-1 0 1,0-1-1,0 1 1,0-1-1,0 0 1,0 0-1,-1 0 1,0-1-1,0 1 1,4-9-1,-3 4 109,0 0 0,0-1 0,-1 1 0,-1-1 0,0 0 0,2-15 0,-1-62 2325,-3 70-1545,-5 89-882,5-66-23,-1 3 0,1 0 0,1 0 1,0 1-1,2 9 0,-2-16-2,0 1 1,1-1-1,-1 0 0,1 0 0,-1 0 0,1 0 1,0 0-1,0 0 0,1 0 0,-1 0 0,1-1 1,-1 1-1,7 3 0,2 2-70,2-1-1,-1 0 1,1 0 0,0-2-1,0 1 1,1-2 0,-1 0-1,16 2 1,-1-1-2451,1-1 0,57-1 0,-34-5-3644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3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375 170 5218,'0'0'1492,"-3"-21"1090,0-2-1700,0 1-1,-8-23 0,10 42-774,0 0-1,0 1 1,0-1 0,-1 0-1,1 0 1,-1 1-1,0-1 1,0 1-1,0-1 1,0 1 0,0 0-1,-1 0 1,1 0-1,-1 0 1,1 0 0,-6-2-1,2 1 41,0 1-1,-1 0 1,1 1-1,-1-1 1,-9 0-1,13 2-92,-10-2 83,1 1-1,-1 1 1,0 0 0,1 1-1,-24 3 1,29-2-87,0 0 1,0 0-1,0 1 0,0 0 1,0 0-1,1 1 1,0-1-1,0 1 1,0 1-1,0-1 1,-7 8-1,5-3 27,0 0-1,1 1 1,0 0-1,0 0 1,1 1-1,1-1 1,0 1 0,0 1-1,1-1 1,-4 20-1,3-9 41,2 1 0,0 0 0,2 1 0,2 35 0,-1-51-104,1 0 0,0-1 1,1 1-1,0-1 0,0 0 0,1 1 0,-1-1 0,1 0 0,1-1 0,0 1 0,0 0 0,0-1 0,0 0 0,1 0 0,0 0 1,1-1-1,-1 0 0,1 0 0,0 0 0,9 5 0,-7-5 5,1 0-1,1-1 1,-1 0 0,0 0 0,1-1 0,0-1 0,-1 1-1,1-2 1,0 1 0,0-1 0,1-1 0,-1 0-1,0 0 1,20-4 0,-26 3-9,0 0 1,0 0-1,0-1 0,0 0 1,0 1-1,0-1 0,-1 0 1,1-1-1,-1 1 0,1-1 1,-1 0-1,0 1 0,4-5 1,-2 0 4,0 1 1,-1-1-1,0 0 1,0 0-1,0 0 0,4-12 1,-2-1 97,-1 1 0,-1-1 0,0 0 0,1-36 0,-4 14 883,-1 29-45,-1 29 173,-6 70-651,-2 45 414,9-87-546,-1 9-59,2-1 0,2 1 1,12 58-1,7-21-293,13 72-273,-29-126-1813,0 37 0,-5-2-3808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5603,'0'0'10420,"46"12"-9571,-14-10-657,10 3-32,9-5-160,8 0-288,8 0-1793,2 0-2545,-4-5-2129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3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47 2177,'0'0'9890,"6"-8"-8626,21-23 36,-20 24-116,-11 7-1054,0 1-1,1-1 0,-1 1 1,0 0-1,1 0 1,-1 0-1,1 1 0,-1 0 1,1-1-1,0 1 1,-1 0-1,-3 4 0,-36 33-63,31-27 158,-8 8-110,0 1 0,1 1 0,1 1 0,1 0 0,1 2 1,1 0-1,1 0 0,-15 41 0,24-54-2144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3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26 464,'0'0'12224,"-13"-1"-11351,0-1-771,-20-3 273,33 4-272,5-1 0,26-3 100,-30 4-194,116-8 1254,-116 9-1015,-8 0 342,-205 0 1835,209 17-2161,-5 39-190,3 1 0,2 62 0,3-118-59,0 0 1,1 0 0,-1 0-1,0 0 1,0-1 0,1 1 0,-1 0-1,0 0 1,1 0 0,-1 0 0,1-1-1,-1 1 1,1 0 0,-1 0-1,1-1 1,0 1 0,-1 0 0,1-1-1,0 1 1,-1-1 0,1 1-1,0-1 1,0 1 0,0-1 0,0 1-1,-1-1 1,1 0 0,0 0 0,0 1-1,0-1 1,0 0 0,0 0-1,0 0 1,0 0 0,0 0 0,0 0-1,1 0 1,43-6 302,-36 4-228,-7 2-84,53-11 61,0 3 1,71-1-1,-110 9-69,2 0-4,31 3 0,-43-2 2,0 0 0,0 1 0,0 0 0,0 0 0,0 0 0,-1 1 0,1-1 0,8 7 0,-7-5-2,-1 1 0,1 0 0,-1 1 1,0-1-1,-1 1 0,6 7 0,-9-10 5,0 1-1,0-1 1,0 1 0,0-1-1,-1 1 1,0 0-1,1 0 1,-1 0 0,-1 0-1,1 0 1,-1 0 0,1 0-1,-1 0 1,-1 4-1,1-6 2,0 1 0,-1-1-1,1 0 1,-1 0-1,0 0 1,0 0-1,0 0 1,0-1-1,0 1 1,0 0 0,0 0-1,-1-1 1,1 1-1,-1 0 1,1-1-1,-1 0 1,0 1 0,1-1-1,-1 0 1,-3 2-1,-4 2 12,-1-1 0,-19 7 0,22-9 3,-27 9 226,-1-2 1,-1-1-1,-54 4 1,-12-7-1473,2-3-6398,88-2 1022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3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39 8900,'0'0'400,"192"-38"1153,-109 74 1024,3 43-1088,-6 32-561,-16 21-79,-16 17 31,-24 5-512,-24 0 433,-5-5-481,-59-7-288,-43-17 160,-29-14-144,-27-7-48,-3-13-16,5-12-2465,4-16-4050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4114,'0'0'11555,"-1"7"-11121,-9 116 1180,5 137-1,5-194-1459,-1-36-112,1-13 1,2 33 0,-2-46-65,1 1 1,0 0 0,0-1 0,1 1 0,-1-1 0,1 1 0,0-1 0,0 0 0,0 0-1,1 1 1,4 4 0,7 6-3066,32 26-1,-33-30-50,7 4-3994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87 7059,'0'0'7081,"-4"16"-6817,1-2-132,-2 5 140,2 1 0,0-1-1,-1 34 1,4-49-224,1 0 0,-1-1-1,0 1 1,1 0 0,0 0-1,0 0 1,0 0 0,0-1-1,1 1 1,-1 0 0,1-1-1,0 1 1,0-1 0,0 0-1,0 0 1,5 5 0,-3-4 23,1 0 0,0-1 0,0 1 0,0-1 0,1 0 0,-1 0 0,1 0 0,0-1 0,9 3 0,8 0 142,1-1-1,0-1 0,0-2 0,29 0 0,-52-1-206,2 0 29,1 0-1,-1 0 1,1-1 0,-1 1-1,0-1 1,1 0-1,-1 0 1,0 0 0,0 0-1,0-1 1,0 1 0,0-1-1,0 0 1,0 0 0,0 0-1,2-3 1,-1 1 44,-1 1 0,0-2 0,0 1 0,0 0 0,0-1 0,-1 1 1,1-1-1,-1 0 0,2-8 0,-1-2 95,0 1 0,-1 0 0,-1-1 0,0 0 0,-1 1 0,-2-26 1,0 34-145,1 1 1,-1 0-1,0 1 1,0-1-1,0 0 1,-1 0-1,1 1 1,-1-1-1,0 1 1,-1 0-1,1 0 1,-1 0-1,1 1 1,-1-1-1,-1 1 1,1 0-1,-7-4 1,-4-3-22,0 2 1,-1 0-1,-32-11 0,37 15-122,0 1 0,-1 0-1,0 1 1,1 0 0,-19 0-1,28 2-38,1 0 0,0 0-1,0 0 1,0 0 0,0 0-1,0 1 1,0-1 0,0 0-1,0 1 1,0-1 0,0 0-1,0 1 1,0-1 0,0 1-1,0 0 1,0-1 0,0 1-1,0 0 1,0-1 0,1 1-1,-1 0 1,0 0 0,0 0 0,1 0-1,-1 0 1,1 0 0,-1 0-1,1 0 1,-1 1 0,0 2-953,0 1 0,0-1 1,1 1-1,-1 0 1,1 7-1,0-7 113,0 26-6687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479 190 5218,'0'0'4592,"1"-26"-1633,-1-80-943,1 103-1929,-1 0 0,-1 1-1,1-1 1,0 1 0,-1-1-1,1 0 1,-1 1 0,0-1-1,0 1 1,0-1 0,0 1-1,0 0 1,0-1 0,-1 1-1,1 0 1,-3-2 0,2 3-25,1-1 1,-1 1 0,0 1 0,0-1-1,1 0 1,-1 0 0,0 1-1,0-1 1,0 1 0,0-1 0,0 1-1,-3 0 1,-2-1 82,-2-1-39,0 2 1,-1-1-1,1 1 1,-1 0 0,1 1-1,-1 0 1,1 0 0,0 1-1,0 0 1,-16 7 0,20-7-93,1 0 0,0 1 0,-1-1 0,1 1 0,0 0 0,0 0 0,0 1 0,1-1 1,-1 1-1,1 0 0,0 0 0,0 0 0,0 0 0,0 0 0,1 1 0,0-1 0,-1 1 0,2 0 1,-1-1-1,1 1 0,-2 9 0,2-10-10,1 0 1,-1 0-1,1 0 1,0 0-1,0 1 1,0-1-1,1 0 1,-1 0-1,1 0 0,0 0 1,0 0-1,1 0 1,-1 0-1,1 0 1,0-1-1,0 1 1,0-1-1,0 1 0,1-1 1,-1 0-1,1 1 1,5 4-1,-2-4 7,0 0-1,1 0 0,0 0 1,-1-1-1,1 0 0,0 0 1,0 0-1,1-1 1,-1-1-1,0 1 0,15 0 1,61 0 215,-82-3-200,1 1 0,0 0 0,0-1-1,-1 0 1,1 1 0,0-1 0,-1 0-1,1 0 1,-1 0 0,1 0 0,-1 0 0,0 0-1,1 0 1,-1 0 0,0-1 0,0 1-1,0 0 1,0-1 0,0 1 0,0-1-1,0 0 1,0 1 0,0-1 0,-1 1-1,1-4 1,9-36 3020,-9 38-2370,-1 8-232,-1 33-640,-1 108 369,-8-1 1,-40 213-1,45-332-143,-1-1 0,-1 1 0,-1-1 0,-2-1 0,-23 46 0,29-63-10,-1 1 0,0-1 1,0 0-1,-1-1 0,0 1 0,0-1 0,-1 0 1,1 0-1,-1-1 0,0 0 0,-1 0 0,1-1 1,-1 0-1,0 0 0,0-1 0,0 0 0,-1 0 1,1-1-1,-1 0 0,1-1 0,-12 2 0,10-3 17,1 0-1,0 0 0,0-1 0,0 0 1,0 0-1,-16-5 0,19 4-20,1-1 1,-1 1-1,1-1 0,0 0 0,0-1 1,0 1-1,0-1 0,0 0 0,1 0 0,-8-9 1,5 5-7,1-1-1,0 0 1,0 0 0,1 0 0,1-1 0,-1 0 0,1 0 0,1 0 0,0 0 0,0 0 0,1-1 0,1 0 0,-1 1 0,2-1 0,-1 1 0,2-1 0,-1 0-1,2 1 1,3-19 0,-2 16-108,2 0-1,-1 1 0,1-1 1,1 1-1,0 0 1,1 1-1,0 0 0,1 0 1,0 0-1,1 1 0,0 0 1,0 0-1,1 1 1,1 1-1,14-10 0,-6 7-724,1 0 0,0 2-1,0 0 1,1 2-1,0 0 1,0 1 0,31-4-1,66-3-6288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299 113 5298,'0'0'9106,"-29"-20"-8324,-100-59-227,125 77-539,1 0 1,-1 0 0,0 1 0,0-1 0,0 1 0,-1 0 0,1 0 0,0 1 0,0-1 0,-1 1 0,1 0 0,0 0 0,0 0 0,-7 2 0,8-1-1,-1 0 1,1 0-1,1 1 1,-1-1-1,0 1 1,0-1-1,0 1 1,1 0-1,-1 0 1,1 1-1,0-1 1,-1 0-1,1 1 1,-3 4-1,1 1 10,-1 1 0,2 0 1,-1-1-1,1 1 0,0 0 0,1 1 0,0-1 0,1 0 0,-1 13 1,1-15-22,1 0 1,1 0 0,-1 0-1,1 0 1,0 0-1,0 0 1,1-1 0,0 1-1,0 0 1,1-1 0,0 1-1,0-1 1,0 0 0,1 0-1,0 0 1,0-1 0,0 1-1,1-1 1,0 0 0,0 0-1,0-1 1,1 0 0,-1 0-1,8 5 1,3 0 11,0 0 0,1-1 1,0 0-1,0-2 0,1 0 0,0 0 1,0-2-1,0 0 0,0-2 0,1 0 1,-1 0-1,28-3 0,-40 1 2,-1-1 0,1 0-1,-1 0 1,0 0 0,1 0-1,-1-1 1,0 0 0,0 0 0,0-1-1,0 1 1,0-1 0,-1 0 0,1-1-1,-1 1 1,0-1 0,0 1 0,5-7-1,-4 4 123,-1 0-1,1-1 1,-2 1-1,1-1 1,-1 0-1,0 0 1,0 0-1,-1-1 1,0 1-1,0 0 1,-1-1-1,1-8 1,-2-68 2460,0 83-2118,0 5-366,-2 28-308,0 30 195,2-58 0,0 0-1,1 0 0,0 0 1,-1 0-1,1 0 0,1 0 0,-1-1 1,0 1-1,1 0 0,0-1 1,0 1-1,4 5 0,0-3-23,0-1 0,0 0 0,0 0 0,1 0 0,0-1 0,0 0-1,0 0 1,0 0 0,10 2 0,11 3-717,35 7 0,-14-7-3595,79 7 1,-37-15-4428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4322,'0'0'13235,"0"-16"-11719,0-28-762,0 27-400,0 29 186,0 64-186,10 361 2078,-5-328-2254,-4-52-143,9 56 0,-9-111-269,-1 1 1,1-1-1,-1 1 1,1-1-1,0 0 0,0 1 1,0-1-1,3 4 1,-3-5-232,0 1 1,1-1 0,0 1 0,-1-1 0,1 1-1,0-1 1,-1 0 0,1 0 0,0 0 0,0 0-1,0 0 1,0 0 0,0-1 0,0 1-1,0-1 1,1 1 0,-1-1 0,0 0 0,0 0-1,0 0 1,0 0 0,0 0 0,3-1-1,5-1-6044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8676,'0'0'1003,"2"-22"1217,1 3-1475,0 0 0,9-32 0,-11 48-703,0 1-1,1-1 0,-1 1 1,0-1-1,1 1 0,-1 0 0,1 0 1,0 0-1,0 0 0,0 0 0,0 0 1,0 0-1,0 1 0,0-1 1,1 1-1,-1 0 0,3-2 0,1 1 2,1 0-1,-1 1 0,0 0 1,13-2-1,-14 3-7,20-2 36,0 0 0,26 3-1,-39 0-50,-1 1 0,1-1 0,-1 2 0,0 0 0,0 0 0,18 8 0,-13-2-20,0 0 0,0 0 0,-1 2-1,0-1 1,-1 2 0,16 16-1,-24-21 1,0 0 0,0 0-1,0 1 1,-1 0-1,0 0 1,-1 1-1,0-1 1,0 1 0,-1 0-1,0 0 1,0 0-1,-1 0 1,2 16-1,-3-16 0,-1 0 0,0 0 0,0 0-1,-1 0 1,0 0 0,-3 13 0,2-17 12,0-1 0,0 1 0,0-1 0,0 1 0,-1-1 0,1 0 0,-1 0 1,0 0-1,-1 0 0,1-1 0,0 1 0,-1-1 0,-5 4 0,-3 2 249,-1-1-1,0 0 1,-1-1-1,1-1 1,-1 0-1,-1-1 1,-20 5-1,8-4-61,1-2 0,-1-2 0,-37 1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4306,'0'0'10503,"9"16"-10156,-9-15-346,12 19 47,-2 1 1,0 0 0,-1 1 0,-2 0 0,7 25 0,-5 21 922,-2 0 0,-4 89 0,-3-156-627,0-20 1316,0 5-1565,-1 0 1,2 0 0,0 0 0,0 0 0,2 1-1,-1-1 1,2 1 0,0-1 0,0 1 0,10-18-1,-2 7-66,2 1 0,1 0 0,1 0 0,1 2 0,1 0-1,0 1 1,2 0 0,0 2 0,25-18 0,-41 34-19,-1 0 1,1-1 0,0 1 0,0 0 0,0 1 0,0-1 0,1 1-1,-1 0 1,0 0 0,1 0 0,-1 1 0,0-1 0,1 1-1,4 0 1,-7 0-12,0 1 0,-1-1 0,1 0 0,-1 0 0,1 1 0,-1-1 0,1 1 0,-1 0 0,1-1 0,-1 1 0,0 0 0,1 0 0,-1 0 0,0 0 0,0 0-1,1 0 1,-1 0 0,0 0 0,1 2 0,11 27-75,-11-23 64,6 21 0,-1 0 0,7 55 0,-4 63-204,-5-46-738,14 66-8079,-6-92-185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57 246 112,'0'0'9020,"-6"-20"-6733,-18-68-292,22 78-1504,-1 1 1,2-1-1,-1 0 0,1 0 0,1 0 0,0-15 0,1 1 551,-1 23-1022,0 0 0,0 0 0,1 0 1,-1 0-1,0 0 0,0 0 0,1 0 1,-1 0-1,0 0 0,1 0 0,-1 0 1,1 0-1,0 0 0,-1 1 0,1-1 1,0 0-1,-1 0 0,1 0 0,0 1 1,0-1-1,-1 0 0,1 1 0,0-1 1,0 1-1,0-1 0,0 1 0,0 0 1,0-1-1,2 1 0,34-5 2,-30 5-11,13-1-30,1 0-1,-1 2 1,1 0 0,-1 1 0,31 8 0,-43-8 12,-1 1 0,0-1 1,0 1-1,0 1 1,-1-1-1,1 1 1,-1 1-1,0-1 0,0 1 1,0 0-1,0 0 1,-1 1-1,0-1 1,0 1-1,-1 0 0,0 1 1,0-1-1,4 10 1,-3-2-32,0 0 0,-2 0 0,0 1 0,0 0 1,-2-1-1,1 1 0,-2 0 0,0 0 0,-1 0 0,-3 19 1,3-27 28,-1 0 0,0 0 0,0 0 0,0 0 1,-1 0-1,0 0 0,0 0 0,-1-1 1,0 0-1,0 1 0,-1-2 0,1 1 1,-1 0-1,0-1 0,-1 0 0,1 0 0,-1 0 1,-7 3-1,4-2 23,-1-1-1,0 0 1,-1 0 0,1-1-1,-1-1 1,0 0 0,0 0-1,0-1 1,0 0 0,-1-1-1,-11 0 1,-4 0 157,20 0-26,-1 0 1,0-1-1,1 0 0,-1-1 1,0 1-1,1-1 0,-9-3 1,15 4-68,0-1 1,0 1 0,0-1-1,0 1 1,0-1 0,0 1-1,0-1 1,0 0 0,1 0-1,-1 1 1,0-1 0,1 0-1,-1 0 1,0 0 0,1 0-1,-1 0 1,1 0 0,-1 1-1,1-2 1,-1 1-1,1 0 1,0 0 0,0 0-1,0 0 1,-1 0 0,1-1-1,-2-1 468,-2 8-422,-3 54-674,-10 87 870,13-48-8806,4-64 642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 8436,'0'0'10909,"-5"-2"-10221,1-1-758,-4-4 1060,30 5 110,145-8 419,83-2-4276,-244 12 1581,10 1-867,-9 20-13856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2273,'0'0'16680,"193"43"-16296,-94-33-384,0-5-576,-6-3-3922,-10-2-4531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45 347 4098,'0'0'9868,"-8"-25"-9225,-22-86-48,28 102-497,0 1 1,1-1-1,0 0 0,1 0 0,-1 0 0,2 0 1,1-13-1,-1 17-51,1 0 1,-1 0 0,1 0-1,0 1 1,0-1-1,0 1 1,0-1-1,1 1 1,0 0-1,5-7 1,0 5-16,0-1 1,0 1-1,0 1 0,1-1 1,-1 1-1,1 1 1,1 0-1,-1 0 0,0 1 1,20-5-1,-16 5-25,0 0 1,0 1-1,1 0 1,-1 1-1,17 0 0,-25 1-10,0 1-1,-1-1 0,1 1 1,0 0-1,-1 0 0,1 1 1,-1-1-1,0 1 1,1 0-1,-1 0 0,0 0 1,0 1-1,0-1 0,0 1 1,-1 0-1,1 0 0,5 7 1,2 5-1,-2 1 1,1 0-1,-2 0 1,0 1-1,-1 0 1,-1 0 0,0 0-1,-2 1 1,5 26-1,-3 13 88,0 96 0,-7-164 2918,1-7-2596,0-1 1,1 1-1,0 0 1,9-35-1,-3 31-404,2 0-1,0 1 0,1 0 1,2 1-1,0 0 0,1 1 1,0 0-1,2 1 0,0 0 1,1 2-1,23-19 0,-36 33-10,0-1 0,1 1 0,-1 0 0,1 0 0,0 1 0,-1-1 0,1 1 0,0 0 0,0 0 0,0 0 0,0 0 0,0 1 0,0 0 0,0 0 0,7 0 0,-9 0 0,-1 1 0,1-1 0,0 1 0,-1 0-1,1 0 1,-1-1 0,1 1 0,-1 0 0,1 0-1,-1 0 1,0 0 0,1 1 0,-1-1 0,0 0 0,0 1-1,0-1 1,0 0 0,0 1 0,0-1 0,0 1-1,1 2 1,13 42-79,-12-37 90,5 28-14,-1 0-1,-2 0 1,0 40-1,8 52-2081,-10-111 731,0 0 1,2 0-1,0-1 1,2 1-1,7 16 1,24 27-7693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 5651,'0'0'11464,"0"-9"-10768,-3-15-557,-1 46-1,-1 72 351,5 324 1007,1-399-2024,1-1 1,1 1-1,0-1 0,12 35 0,-12-45 88,0 0-1,0 0 1,1 0 0,0-1-1,1 1 1,-1-1-1,2 0 1,-1 0 0,1-1-1,0 1 1,0-1 0,12 8-1,18 3-6738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43 253 7123,'0'0'7094,"3"23"-6296,0-5-598,0 1 0,1-1 0,7 20 0,-10-35-151,1 0-1,0 0 0,-1 0 1,1 0-1,0-1 0,0 1 1,1-1-1,-1 1 0,0-1 1,1 0-1,-1 0 0,1 0 1,0 0-1,0 0 0,4 1 1,1 1 101,0-2 0,1 1 1,16 2-1,-17-3-65,10 1 43,1 0 1,1-1 0,-1-1-1,0-1 1,0-1 0,0 0 0,28-6-1,-39 5-44,0 0 1,-1 0-1,1-1 0,-1 0 0,0 0 0,0 0 0,0-1 1,0 0-1,-1-1 0,0 1 0,0-1 0,0 0 0,0-1 1,-1 0-1,0 1 0,0-2 0,0 1 0,-1 0 0,0-1 1,0 0-1,3-8 0,-4 7-7,-1 0 0,0 0 1,0-1-1,0 1 0,-1 0 0,0-1 1,-1 1-1,0-1 0,0 1 0,-1-1 1,0 1-1,-1 0 0,0-1 0,0 1 1,0 0-1,-1 0 0,0 0 1,-1 0-1,0 1 0,0 0 0,-1-1 1,0 1-1,-9-10 0,2 5-60,-1 0 0,0 1 0,-1 1 0,0 0 0,0 1 0,-1 0 0,-17-6 0,19 10-59,0 0 1,0 2 0,-1-1-1,1 2 1,-1 0 0,0 0-1,1 2 1,-1-1 0,-18 3 0,26-1-157,0 0 1,0 0-1,0 1 1,0-1-1,0 2 1,0-1-1,0 0 1,1 1-1,-1 0 1,1 0-1,-6 5 1,3-1-744,0 1 0,0 0 1,0 0-1,1 1 0,-9 12 0,-14 31-6134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57 6915,'0'0'8351,"-26"-13"-7895,6 3-385,1 2-1,-2 0 1,-30-8 0,48 15-52,0 1-1,0 0 1,0 0 0,0 0 0,0 0 0,0 0 0,0 1-1,1 0 1,-1-1 0,0 1 0,0 0 0,0 0 0,1 0 0,-1 1-1,0-1 1,1 1 0,-1-1 0,1 1 0,0 0 0,0 0-1,-4 5 1,0-1 19,1 1 0,0 1-1,1-1 1,0 1-1,-4 9 1,4-5 24,0 1 0,0-1 0,1 1 0,1 0-1,0 1 1,1-1 0,0 0 0,1 0 0,3 21 0,-3-31-58,1 0 0,-1 0 0,1 0 0,0 0 0,0 0 0,0 0 0,0 0-1,0 0 1,1-1 0,-1 1 0,1 0 0,0-1 0,0 1 0,0-1 0,4 4 0,-2-3 6,0 0-1,1 0 0,-1 0 1,1-1-1,-1 0 1,1 0-1,0 0 0,9 2 1,5 0 41,1-2 0,-1 0 0,39-2 0,-55 0-46,2 0 12,1-1-1,-1 1 0,1-1 1,-1 0-1,0 0 0,1 0 1,-1-1-1,0 0 0,0 0 1,0-1-1,0 1 1,0-1-1,-1 0 0,1 0 1,-1 0-1,7-7 0,-7 4 127,1 0 0,-1 0 0,0 0-1,-1 0 1,1 0 0,-1-1 0,-1 0 0,1 1-1,-1-1 1,0 0 0,-1 0 0,2-10 0,-1-26 2431,-2 43-2243,0 16-163,-1 107-257,4 164 392,19-103-138,-13-129-100,-3-1 0,0 85 0,-6-137-60,0-1 0,-1 1 0,1 0 0,-1 0 1,0-1-1,1 1 0,-1 0 0,0-1 0,0 1 0,0-1 1,0 1-1,0-1 0,0 1 0,-1-1 0,1 0 0,0 1 1,-1-1-1,1 0 0,-1 0 0,0 0 0,1 0 1,-1 0-1,1-1 0,-1 1 0,0 0 0,0-1 0,0 0 1,1 1-1,-1-1 0,0 0 0,0 0 0,-3 0 0,-2 1 25,-1-1-1,0 0 0,0 0 1,0-1-1,0 0 1,1-1-1,-10-2 0,7 0-3,1 0-1,0 0 1,-1-1-1,2-1 1,-1 1 0,1-1-1,-1-1 1,2 0-1,-1 0 1,1 0-1,0-1 1,-9-13-1,10 12-16,0-1 0,0 0 0,1 0 0,0 0 0,1-1 0,0 0 0,1 0 0,0 0 0,0 0 0,1-1 0,0-14 0,2 20-13,0-1 0,0 1-1,1-1 1,0 0 0,0 1-1,1 0 1,-1-1 0,2 1-1,-1 0 1,1 0 0,-1 0-1,2 0 1,6-9 0,-5 8-2,1 0 1,0 1 0,1 0 0,-1 1 0,1-1 0,0 1 0,1 0 0,-1 1 0,12-5 0,2 1-641,0 1 0,0 1 0,1 1 0,0 0 0,0 2 0,0 1 0,30 0 0,19 5-5016,-10 11-3275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24 4082,'0'0'12728,"-27"-6"-12205,7 1-391,-2 0-1,1 2 0,-30-2 1,47 6-111,1-1-1,-1 1 1,1-1 0,-1 1 0,1 0-1,-1 0 1,1 0 0,0 1 0,-1-1-1,1 1 1,0 0 0,0 0 0,0 0-1,0 0 1,1 1 0,-1-1 0,0 1-1,-2 3 1,0 2 78,0 0-1,0 0 1,0 1-1,-5 14 1,9-20-68,-3 8 28,0 1-1,0 0 1,1-1 0,1 1 0,0 0 0,1 1 0,0 12 0,0-20-46,2 1 0,-1 0 1,1-1-1,-1 1 0,2 0 0,-1-1 1,0 1-1,1-1 0,0 0 0,1 1 1,-1-1-1,1 0 0,0 0 0,0-1 0,0 1 1,8 7-1,-4-6 2,0 0 0,1-1 0,-1 0 1,1-1-1,1 0 0,-1 0 0,0 0 0,1-1 0,0 0 1,11 1-1,4 0 17,-1-1 1,42-1-1,-59-2-25,0 0-1,0-1 1,-1 1-1,1-1 1,0-1-1,0 1 1,-1-1-1,1 0 1,-1 0-1,0 0 1,1-1-1,-1 0 1,0 0-1,-1 0 1,1-1-1,0 0 1,6-7-1,-6 5 46,-1 1-1,0-1 0,-1 0 0,1 0 0,-1 0 0,0-1 0,-1 1 0,0-1 0,0 1 0,0-1 0,-1 0 0,1 0 0,-2 0 0,1-11 0,-3 0 488,1 3 671,6 26-963,-1-2-257,0 0 1,0 0 0,1-1 0,0 1 0,0-1-1,1 0 1,12 12 0,-4-5-71,1-2-1,0 1 1,18 10 0,-19-15-781,0-1 0,1 0 0,0-1 0,24 8 0,-22-10-546,0 0-1,1-2 1,-1 0-1,1 0 1,0-2-1,-1 0 1,22-3-1,9-6-4240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5923,'0'0'12947,"0"-5"-11923,0-8-357,0 22-188,2 34-83,27 130 1116,-5-34-726,-10-49-455,18 194-78,-32-243-2606,0-30-897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10 182 9236,'0'0'3693,"-3"-23"-1527,0-9-1596,0-33-1,3 64-552,-1-1 0,1 1 0,0-1 0,0 1 0,0-1 0,1 1 0,-1-1 0,0 1 0,1-1 0,-1 1 0,1-1 0,-1 1 0,1-1 0,-1 1 0,1 0 0,0-1 0,0 1 0,0 0 0,0 0 0,0 0 0,0-1 0,0 1 0,0 0 0,0 0 0,1 1 0,-1-1 0,0 0 0,1 0 0,1 0 0,10-4-6,0 0 1,1 2 0,0-1 0,0 2-1,0 0 1,17-1 0,90 4-77,-94 0 66,-16 0-14,0 0 1,0 0-1,0 1 0,0 0 0,-1 1 0,1 0 0,16 8 0,-21-8 11,-1 0 0,-1 0 0,1 0 1,0 0-1,-1 1 0,1 0 0,-1 0 0,0 0 0,0 0 0,-1 1 0,1-1 0,-1 1 0,0 0 0,0 0 0,-1 0 0,4 8 0,-4-5-7,0 0 0,0 0 0,0 1 0,-1-1 0,0 0 0,-1 1 0,0-1 0,0 0 0,-1 1 0,-2 11 0,2-15 18,0 0-1,-1-1 1,0 1-1,0 0 1,0 0 0,-1-1-1,1 1 1,-1-1 0,0 0-1,0 0 1,-1 0 0,1 0-1,-1-1 1,0 1-1,0-1 1,0 0 0,-8 4-1,-3 1 122,-1-1 0,1-1 0,-1-1 0,0 0 0,-29 4 0,-86 3 718,80-9-768,47-3-253,-39 6 559,23 2-1680,19-7 892,0 0 1,0 0 0,0-1 0,0 1-1,0 0 1,0 1 0,0-1 0,0 0-1,0 0 1,0 0 0,0 2 0,-1 9-8940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 4706,'0'0'12918,"-8"-15"-12342,30 11-576,12-4-32,6 4 0,9 4-48,-1 0-1344,-6 0-1234,-9 0-1952,-17 0-1905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8772,'0'0'9084,"-5"-4"-6928,35 25-529,-29-21-1411,-24-3-9241,-10-13-3421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4738,'0'0'11093,"155"10"-10484,-93-8-609,4-2-113,4 0-831,0 0-4354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5122,'0'0'8812,"-1"5"-8497,-4 38 337,2 1-1,2-1 1,5 57 0,-2-75-576,2-1-1,0 0 1,2 0 0,1-1 0,1 0 0,19 40 0,-24-58-381,-1 0 0,1-1 0,1 0 0,-1 1 0,8 6 0,-7-8-538,-1 0 1,1 0 0,1 0-1,-1-1 1,0 1 0,7 2-1,18 3-6096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58 126 5715,'0'0'6525,"-10"18"-5628,-29 61-225,38-77-628,-1 1 1,1 0-1,0 0 0,0 0 0,1 0 1,-1 0-1,1 0 0,-1 0 1,1 0-1,0 0 0,0 0 1,0 0-1,1 0 0,-1 0 0,2 5 1,-1-6-27,0 0 1,0 0 0,1 1-1,-1-2 1,0 1 0,1 0-1,-1 0 1,1 0 0,0-1-1,0 1 1,-1-1 0,1 1-1,0-1 1,0 0 0,4 2-1,2 0 18,0 0 1,1-1-1,-1 0 0,1 0 0,-1-1 0,1 0 0,13-1 1,-5 0 75,-5 1 79,-1-1 0,0-1 1,19-3-1,-26 4-129,-1-1-1,0 0 1,1-1-1,-1 1 1,0-1-1,0 1 1,0-1-1,0 0 1,0 0-1,-1 0 1,1 0-1,-1-1 1,1 1 0,-1-1-1,0 1 1,3-6-1,-1 1 146,-1 0 0,0 0 0,0-1 0,0 1 0,-1-1 0,-1 0 0,1 0 0,0-14 0,-1 6 93,-1-1-1,-1 0 0,-3-20 0,2 32-305,1-1 0,-1 0 0,1 1 0,-2 0 0,1-1 0,-1 1 0,1 0-1,-1 0 1,-1 0 0,1 1 0,-1-1 0,1 1 0,-2 0 0,1 0 0,0 0 0,-1 0 0,1 1-1,-1 0 1,0 0 0,0 0 0,0 1 0,-1-1 0,1 1 0,-1 0 0,1 1 0,-1-1 0,-10 0-1,9 2-544,-1-1 0,1 2-1,0-1 1,-12 3-1,17-3 282,0 1 0,-1 0 0,1 0-1,0-1 1,0 1 0,0 1-1,0-1 1,0 0 0,0 0 0,1 1-1,-1-1 1,0 1 0,1 0-1,-1-1 1,1 1 0,-1 0 0,-1 3-1,-7 26-5606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57 6403,'0'0'7185,"-23"-11"-6049,-10-4-826,-36-11-1,66 25-280,-1 0 1,1 0-1,-1 1 1,1-1-1,-1 1 1,1 0-1,-1 0 1,1 0-1,-1 0 1,1 1-1,-1-1 0,1 1 1,-1 0-1,1 0 1,0 0-1,-1 0 1,1 1-1,0 0 1,0-1-1,0 1 0,0 0 1,0 0-1,1 1 1,-1-1-1,0 0 1,1 1-1,-3 3 1,-1 1 33,0-2-20,1 1 0,0-1 0,0 1 0,1 0 0,-1 1-1,1-1 1,1 1 0,-1 0 0,1 0 0,0 0 0,1 0-1,0 1 1,0-1 0,0 1 0,1-1 0,0 1-1,1 0 1,0 13 0,1-18-34,0 0 0,-1 0-1,1-1 1,0 1 0,0 0-1,1 0 1,-1-1 0,1 1-1,-1-1 1,1 1 0,0-1-1,0 0 1,0 1 0,0-1 0,0 0-1,1 0 1,-1-1 0,0 1-1,1 0 1,0-1 0,-1 1-1,1-1 1,0 0 0,4 1-1,7 3 67,-1-2-1,1 0 1,27 3-1,-10-4 34,0 0-1,34-4 1,-63 2-93,0 0 1,1-1 0,-1 1-1,0 0 1,0-1-1,0 0 1,0 1-1,0-1 1,0 0-1,0 0 1,0 0-1,0 0 1,0-1 0,-1 1-1,1 0 1,0-1-1,-1 1 1,1-1-1,-1 0 1,0 1-1,1-1 1,-1 0 0,0 0-1,0 0 1,0 0-1,0 0 1,-1 0-1,2-3 1,0-5 340,-1 0 1,0 0-1,0 0 1,-1-20-1,-1 10 607,-1 17-74,-1 9-884,2 59-115,0 6 233,12 108 0,-8-160-106,9 57 82,-4 1-1,0 90 0,-8-165-95,0 0-1,0 0 1,0 1-1,-1-1 1,1 0 0,0 0-1,-1 0 1,0 0 0,1 0-1,-1 0 1,0 0 0,0 0-1,0-1 1,0 1-1,0 0 1,0 0 0,-1-1-1,1 1 1,0-1 0,-1 1-1,1-1 1,-1 1 0,0-1-1,0 0 1,-1 1-1,-3 0 30,0 0 0,1-1 0,-1 0 0,0 0-1,0 0 1,0-1 0,-10 0 0,11 0-12,0 0 1,1-1 0,-1 0-1,0 1 1,0-2 0,1 1-1,-1-1 1,0 1 0,1-1-1,0 0 1,-1-1 0,1 1-1,0-1 1,0 0 0,0 0 0,1 0-1,-1 0 1,1-1 0,0 0-1,0 1 1,0-1 0,0 0-1,0 0 1,1-1 0,0 1-1,-3-7 1,1-1-27,1 1 1,0 0-1,0-1 0,1 0 1,1 1-1,0-1 0,0 0 1,1 0-1,1 0 1,1-12-1,0 18-100,-1 0-1,1 1 1,0 0-1,0-1 1,1 1-1,-1 0 1,1 0-1,0 0 1,1 0 0,-1 1-1,1 0 1,0-1-1,0 1 1,0 0-1,0 1 1,1-1-1,0 1 1,0 0 0,0 0-1,0 0 1,7-2-1,3-1-1389,0 1 0,0 0 0,1 1 0,-1 1 0,1 0 0,24 0 0,15 2-7617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31 5330,'0'0'9317,"-30"-7"-8429,-11-2-476,-47-5 0,84 14-378,0 0-1,0 0 0,0 0 1,-1 0-1,1 1 0,0 0 1,0-1-1,0 2 0,0-1 1,0 0-1,0 1 0,0 0 0,0 0 1,0 0-1,1 0 0,-1 0 1,1 1-1,0 0 0,-1-1 1,1 1-1,1 1 0,-1-1 1,0 0-1,-3 7 0,4-7-12,-1 2 8,0 1-1,0-1 0,1 1 1,-1 0-1,1 0 1,1 0-1,-1 0 0,1 0 1,0 0-1,0 1 0,1-1 1,0 0-1,0 0 1,1 1-1,-1-1 0,1 0 1,1 0-1,-1 0 1,1 0-1,0 0 0,0 0 1,1 0-1,0-1 0,4 7 1,0-4-10,1-1 0,0 0 0,1 0 0,-1 0 0,1-1 0,1-1 0,-1 0-1,1 0 1,0 0 0,0-1 0,17 4 0,-6-3 46,0-1-1,0-1 1,1-1-1,42-1 0,-62-1-46,0 0 0,1 0 0,-1 0 0,0-1-1,0 1 1,0-1 0,0 0 0,0 0-1,0 1 1,0-1 0,0 0 0,0-1 0,0 1-1,0 0 1,-1 0 0,1-1 0,2-2 0,-2 1 12,0 0 1,0-1 0,0 1-1,0-1 1,0 1 0,-1-1-1,0 1 1,0-1 0,1-5-1,1-8 149,-2 1-1,0-1 1,-3-29 0,1 33-19,1 9-84,0 1-1,0 0 0,-1 0 1,1 0-1,-1 0 0,0 0 0,0 0 1,0 0-1,0 1 0,0-1 0,-1 0 1,1 0-1,-4-3 0,2 60 0,3-53-78,0 15 3,0 0 1,5 29 0,-4-40-65,1 1 1,0-1 0,0 1 0,0-1 0,0 0 0,1 0 0,0 0 0,0 0 0,0 0 0,1 0 0,5 5 0,-1-3-717,0 1 0,1-2 0,-1 1 0,1-1-1,1 0 1,10 4 0,19 6-4836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1:0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3570,'0'0'7939,"6"-18"-6933,22-56-296,-27 72-689,0 1 1,-1-1 0,1 1 0,0-1-1,0 0 1,0 1 0,0 0-1,0-1 1,1 1 0,-1 0-1,0-1 1,1 1 0,-1 0 0,0 0-1,1 0 1,0 0 0,-1 0-1,1 1 1,-1-1 0,1 0-1,0 1 1,0-1 0,-1 1 0,1 0-1,0-1 1,0 1 0,2 0-1,4 0 65,1-2-61,0 1 1,1 1-1,-1-1 0,1 2 0,-1-1 0,13 3 0,-17-1-26,0-1 1,0 1-1,0 0 0,0 0 0,0 0 0,0 1 1,-1 0-1,1 0 0,-1 0 0,0 0 0,0 1 1,5 5-1,3 6 67,0 0 1,-1 1 0,0 1 0,-1 0-1,-1 0 1,-1 1 0,-1 0-1,0 0 1,-1 1 0,-1 0-1,-1 0 1,-1 0 0,2 39 2908,-4-60-2817,-1 0 1,1-1 0,-1 1 0,0 0 0,0-1 0,0 1 0,0 0-1,-1-4 1,0 1 28,1-7-114,0 2 22,0 1-1,1-1 1,2-13 0,-2 19-81,0 1 1,0 0-1,0 0 1,1-1-1,-1 1 0,1 0 1,0 0-1,0 0 1,0 1-1,0-1 1,0 0-1,1 1 0,2-3 1,5-3-26,1 0 1,0 1-1,0 0 1,0 1-1,1 0 1,0 0-1,0 2 1,19-6-1,-8 5-21,0 1-1,0 1 1,44 0 0,-64 3 24,-1 0 1,1 0 0,0 1-1,-1-1 1,1 1 0,-1-1 0,0 1-1,1 0 1,-1 0 0,1 0-1,-1 0 1,0 1 0,0-1-1,0 1 1,0-1 0,0 1-1,2 1 1,-1 1-7,0 0 1,0 0-1,0 0 1,0 1-1,-1-1 1,0 1-1,0-1 1,2 7-1,0 5-30,0 1 0,-2-1 0,1 1-1,-1 21 1,-3 29-1094,-7-23-2414,4-32 564,-1-1 0,-9 18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2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21 1393,'0'0'7152,"-15"0"-5973,-29 0-603,29 0-151,28 0 759,506 8 540,-1-1-820,-498-7-826,-15 1 29,1-1 0,-1 0 0,1-1 0,-1 1 0,7-3 1,-11 4-90,-1-1 0,0 0 0,0 0 1,0 0-1,1 0 0,-1 0 0,0 0 0,0-1 1,0 1-1,0 0 0,1 0 0,-1 0 1,0 0-1,0 0 0,0 0 0,0 0 0,1 0 1,-1 0-1,0 0 0,0-1 0,0 1 1,0 0-1,0 0 0,1 0 0,-1 0 1,0 0-1,0-1 0,0 1 0,0 0 0,0 0 1,0 0-1,0 0 0,0-1 0,0 1 1,0 0-1,0 0 0,1 0 0,-1-1 0,0 1 1,0 0-1,0 0 0,-1-1 0,-9-4 514,-38-4-536,-1 3-1,0 1 1,-65 3 0,85 1 2,-224 2-25,171 3 15,-88 15 1,142-15 15,-18 4 41,-52 15-1,135-22 57,447-1 134,-440 2-3130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0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70 48,'0'0'12726,"7"-12"-11347,21-34-290,-20 34-172,-12 14-306,-7 4-561,0 1 0,1 0-1,0 0 1,1 1-1,0 1 1,0-1 0,0 2-1,-8 12 1,1-3-32,-8 7-12,2 1 0,-28 44 0,45-62-6,0 0 1,0 0-1,1 1 0,0-1 0,1 1 0,0 0 1,0 0-1,1 0 0,1 0 0,0 0 0,0 1 1,1-1-1,1 13 0,-1-19 2,1-1 1,0 1-1,0 0 0,0-1 1,0 1-1,1-1 0,-1 1 1,1-1-1,0 0 1,0 0-1,0 1 0,1-1 1,-1-1-1,4 5 0,-1-3 8,0 0-1,0-1 0,0 0 0,1 0 0,-1 0 0,1 0 1,0-1-1,6 2 0,7 1 23,0-2 1,0 0-1,0-1 1,32 0-1,-47-3 29,0 1 0,0-1 1,0 0-1,0 0 0,0 0 0,0 0 1,0-1-1,0 0 0,-1 0 0,1 0 0,0 0 1,-1 0-1,0-1 0,1 1 0,-1-1 1,0 0-1,-1 0 0,1 0 0,0-1 0,-1 1 1,0-1-1,0 1 0,0-1 0,0 0 1,0 1-1,-1-1 0,1 0 0,-1 0 0,0 0 1,-1-1-1,1 1 0,-1 0 0,0 0 1,1 0-1,-2 0 0,1 0 0,-2-6 0,2 7-32,-2 0 0,1 0 0,0 1-1,0-1 1,-1 0 0,0 1 0,1-1-1,-1 1 1,0 0 0,0 0 0,0 0-1,-1 0 1,1 0 0,0 0 0,-1 0-1,1 1 1,-1-1 0,-4-1-1,-8-4 3,-30-10 0,40 15-25,-21-8-185,14 5-209,0 1 1,-1 0-1,1 1 0,-1 0 1,-24-2-1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0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7091,'0'0'6323,"129"200"-4994,-73-92-145,-11 13-191,-21 8-305,-24 4-64,-5-1-432,-59-7 49,-24-9-113,-19-8-32,0-9-192,10-13-2129,23-18-2962,17-27-6194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5891,'0'0'11058,"0"-3"-10692,0 4-348,0 66 933,13 89 0,-9-137-809,1 11 39,1 1 0,2-1-1,1 0 1,16 35 0,-24-64-258,0 1 1,0 0-1,0-1 0,0 1 0,0-1 0,1 0 0,-1 1 1,0-1-1,1 0 0,-1 0 0,1 0 0,0 0 0,-1 0 1,1 0-1,0 0 0,0 0 0,-1-1 0,1 1 0,2 0 1,4 0-1430,-1 0 0,0-1 0,13 0 1,-6-1-663,13 1-3376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356 153 2161,'0'0'12144,"7"-5"-10813,26-24 356,-32 28-1603,0 0 0,0-1 1,0 1-1,0-1 1,-1 1-1,1-1 1,-1 1-1,1-1 1,-1 1-1,1-1 0,-1 1 1,0-1-1,0 1 1,0-1-1,0 0 1,0 1-1,0-1 1,0 1-1,0-1 0,-1 0 1,0-2-1,0 1-35,0 0 0,0-1 0,0 1 0,-1 0 0,1 0 0,-1 0 0,0 0 0,0 1 0,0-1-1,-3-3 1,-1 1-1,0 1 0,0 0 1,-1 1-1,1-1 0,-1 1 0,0 0 0,0 1 0,-11-3 0,0 1-36,1 1 1,-25-2-1,8 4-85,-54 3-1,84-1 73,-1 0 0,0 0 0,0 1 0,1-1 0,-1 1 0,0 0 0,1 1 0,0-1 0,0 1 0,-1 0 0,2 0 0,-1 0 0,0 0 0,1 1 0,-1-1 0,1 1 0,0 0 0,0 0 0,-4 9 0,2-5 3,1 1 0,0 0 0,1 0 0,0 0 0,0 0 0,1 0 0,0 1 0,1-1 0,-1 15 0,2-18-3,0 6-18,0-1-1,4 20 0,-3-26 15,0-1 1,0 0-1,1 0 0,0 0 1,0 0-1,0 0 0,0 0 0,0 0 1,1-1-1,3 5 0,3 1 11,0 1 0,1-2 0,0 1 1,0-2-1,0 1 0,1-1 0,0-1 0,1 0 0,-1 0 0,23 6 0,-11-6 10,1-1 0,-1-1 0,1-1 0,45 0 0,-36-2 4,-23 0 17,0 0 0,0-1 0,0 0 0,0-1-1,0 0 1,0-1 0,10-2 0,2-9 777,-19 10-1293,0 1 0,1-1 0,0 1 0,-1 0 0,8-2 0,16-3-3760,4 2-2169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09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73 167 2065,'0'0'10658,"-12"16"-9727,-38 49-261,49-63-630,-1 0 0,1 0-1,0 0 1,0 0 0,0 0 0,0 0 0,1 0 0,-1 0 0,0 0 0,1 1-1,-1 3 1,1-5-26,0 0 0,1 0 0,-1 0 0,0 0 0,0 0-1,1 0 1,-1 0 0,0 0 0,1 0 0,-1 0 0,1 0 0,-1 0-1,1 0 1,0 0 0,-1-1 0,1 1 0,1 1 0,1 0 18,0 0 0,0 0 1,1-1-1,-1 1 0,0-1 1,1 0-1,-1 0 0,8 1 1,-7-1 42,22 4 170,0-2 0,0-1-1,0-1 1,45-4 0,-67 2-189,-1 1-1,1-1 0,0 0 0,-1 1 1,1-2-1,0 1 0,-1 0 0,0-1 1,1 0-1,-1 1 0,0-1 1,0-1-1,0 1 0,0 0 0,0-1 1,0 1-1,-1-1 0,1 0 1,-1 0-1,0 0 0,0 0 0,0-1 1,0 1-1,0 0 0,-1-1 0,1 1 1,0-6-1,1-2 120,-1 0 0,0 0 0,-1-1 1,0 1-1,0 0 0,-2 0 0,1-1 0,-4-13 0,3 19-141,-1 0-1,0-1 1,-1 1-1,0 1 0,0-1 1,0 0-1,0 1 1,-1-1-1,0 1 1,0 0-1,0 1 0,-1-1 1,0 1-1,0-1 1,0 1-1,0 1 1,-1-1-1,1 1 0,-7-3 1,0 0-100,0 1 0,0 0 1,0 1-1,-1 0 0,1 1 1,-1 1-1,0-1 0,-21 1 1,33 2-58,0 0 0,0 0 0,-1 0 0,1 0 0,0 0 0,0 0 0,0 0 0,-1 0 0,1 1 0,0-1 0,0 1 0,0-1 0,0 1 0,0-1 0,0 1 0,-1-1 0,1 1 0,1 0 0,-1 0 0,0 0 0,0 0 0,0-1 0,-1 3 0,1-1-448,0 1-1,0 0 1,1-1-1,-1 1 1,0 0 0,1-1-1,0 1 1,0 0 0,0 4-1,0 20-6700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336 141 7139,'0'0'1769,"-10"-22"136,2 1-1308,-2 0-1,-17-26 1,25 44-518,0 1 0,-1-1 0,1 1-1,-1 0 1,0-1 0,0 1 0,0 1 0,0-1-1,0 0 1,0 1 0,0 0 0,-1-1 0,1 1-1,0 1 1,-1-1 0,1 0 0,-1 1 0,1 0 0,-1-1-1,1 1 1,-1 1 0,1-1 0,-7 2 0,-8-1 155,10-1-163,1 0-1,-1 0 1,0 1-1,1 0 1,-1 1-1,1-1 1,-1 1-1,1 1 1,0 0-1,0 0 1,0 0-1,0 1 1,0 0-1,1 0 1,0 0-1,0 1 1,0 0-1,0 1 1,1-1-1,0 1 1,0 0-1,0 0 1,1 0-1,0 1 1,-4 9-1,5-10-48,1 0 0,0 0-1,1 0 1,-1 0-1,1 0 1,0 0 0,1 1-1,-1-1 1,1 0 0,2 12-1,-2-15-13,1 1-1,0-1 1,0 0-1,0 1 1,0-1-1,1 0 0,-1 0 1,1 0-1,0 0 1,0 0-1,0 0 1,0-1-1,0 1 0,1 0 1,-1-1-1,1 0 1,-1 0-1,1 0 1,6 4-1,3-1 19,0 0 0,1 0 0,0-1 0,0 0 0,0-1 0,17 1 0,81 0 181,-108-4-204,4 1 9,-1-1 0,1-1 0,-1 1 0,1-1 0,-1-1 0,0 1 0,1-1 0,6-3 0,-10 4 10,-1-1 0,1 1 0,-1-1 0,1 0 0,-1 0 0,0 0 0,1 0 0,-1 0 1,0-1-1,-1 1 0,1-1 0,0 1 0,-1-1 0,1 1 0,-1-1 0,0 0 1,0 0-1,0 0 0,0-3 0,1-11 1000,0-1-1,-3-31 1,1 46-312,1 9-314,1 20-557,26 180 353,-12 345 649,-16-459-706,0-81-151,0-3 52,0 0-1,0 0 1,-3 15-1,3-21-25,-1 0 0,1-1 0,-1 1 0,1-1 0,-1 1 0,0 0 0,1-1 0,-1 0 0,0 1 0,0-1 0,0 1 0,0-1 0,0 0 0,-1 0 0,1 1 0,0-1 0,-1 0 0,1 0 0,0 0 0,-1-1 0,1 1 0,-1 0 0,0 0 0,-1 0 0,-3 0 29,-1 1-1,1-1 1,-1-1-1,0 1 0,1-1 1,-1 0-1,0 0 0,1-1 1,-1 0-1,0 0 1,1-1-1,-11-3 0,9 1-13,-1 0 0,1-1-1,0 1 1,0-2 0,1 1-1,0-1 1,0 0 0,-9-10-1,6 5-21,2 1 0,-1-2 0,2 1 0,-1-1 1,2-1-1,0 1 0,0-1 0,1 0 0,1 0 0,0-1 0,0 1 0,-1-16 0,4 17-9,0-1 0,1 1 0,0-1 1,1 0-1,4-22 0,-3 29-24,-1 0 0,2 0 0,-1 0 0,1 0 0,0 0 0,0 1 0,0-1 0,1 1 0,0 0 0,0 0 0,1 0 1,9-8-1,-3 4-322,1 0 1,1 1 0,0 1 0,0 0 0,0 1 0,1 0 0,-1 1 0,1 0 0,17-2 0,2 1-3039,-1 2 1,66-1 0,-29 5-5513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84 3217,'0'0'9954,"-27"-14"-8630,-91-44-300,113 56-944,-1 0 1,1 0-1,-1 0 0,1 1 0,-1 0 0,0 0 1,0 0-1,0 1 0,1 0 0,-1 0 1,0 1-1,-10 1 0,11-1-29,1 1-1,0 0 1,0 0 0,-1 0-1,1 0 1,1 0 0,-1 1-1,0 0 1,1 0 0,-1 0-1,1 0 1,-6 7 0,3-2-25,1 1 1,0 0-1,0 0 1,1 0-1,1 1 1,-1-1-1,1 1 1,1 0-1,0 0 1,0 0-1,0 14 1,1-12-13,1 0 1,0-1 0,1 1 0,4 21-1,-3-27-3,0-1 0,0 0 0,0 0 0,0 1 0,1-2 0,0 1 0,0 0 0,0 0 0,0-1 0,1 0 0,7 8 0,-3-6 8,0 1 0,1-1 1,-1-1-1,1 0 0,0 0 0,0 0 0,1-1 1,-1-1-1,1 0 0,0 0 0,0-1 0,0 0 0,0 0 1,0-1-1,15-1 0,-22 0 1,0 0 0,0-1 0,-1 1 1,1-1-1,0 0 0,0 1 0,-1-1 0,1-1 1,0 1-1,-1 0 0,1-1 0,-1 1 0,1-1 1,-1 0-1,0 1 0,0-1 0,0 0 0,0 0 0,0-1 1,0 1-1,-1 0 0,1-1 0,-1 1 0,1-1 1,-1 1-1,0-1 0,1-3 0,2-8 151,0 0 0,0 0 1,-2 0-1,2-16 0,-3 24-106,2-98 1321,-3 82-400,0 21-567,0 3-171,-1 33-404,0-17 145,1 1 1,4 33 0,-3-46 2,0-1 1,1 1-1,-1-1 1,1 1 0,0-1-1,1 0 1,-1 0-1,1 0 1,0 0 0,0 0-1,1-1 1,-1 1-1,8 6 1,-1-4-279,0 1 1,0-1-1,0-1 0,1 0 1,0 0-1,1-1 1,-1-1-1,17 5 0,-2-3-1830,-1 0 0,52 2 0,5-6-3230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44 3426,'0'0'10853,"-1"-9"-9429,1 8-1301,-4-26 663,-2 20-363,6 8-392,-1-1 0,1 0-1,-1 1 1,0-1-1,1 1 1,-1-1-1,1 1 1,-1-1 0,1 1-1,0-1 1,-1 1-1,1 0 1,-1-1-1,1 1 1,0 0-1,0-1 1,-1 1 0,1 1-1,-8 18 152,2 1-1,0 0 1,-5 34-1,-2 72 568,6 195 472,7-244-972,1-28-138,1-1-1,3 1 0,2-1 0,23 84 0,-23-108-121,2 0 0,1-1-1,1 0 1,1 0 0,1-2 0,0 1-1,2-2 1,1 0 0,1-1 0,32 32-1,-39-44-421,0 0 0,0-1 1,0 1-1,1-2 0,0 0 0,0 0 0,1-1 0,0 0 0,0-1 0,0-1 0,0 1 0,1-2 0,-1 0 1,16 1-1,-22-3-222,-1 0 0,1 0 0,0 0 0,0-1 0,0 0 0,-1 0 0,9-2 0,-7-1-937,1 0 1,-1 0-1,0-1 0,13-10 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52 5410,'0'0'11334,"-2"-11"-9998,1 8-1112,-5-26 194,3 21 28,2 15 587,13 317 517,-11-295-1525,-1-22-510,0 1 1,1 0-1,0 0 0,3 13 1,-4-21 287,0 0 0,0 1 0,0-1 0,0 0 0,0 1-1,0-1 1,1 1 0,-1-1 0,0 0 0,0 1 0,0-1 0,1 0 0,-1 0 0,0 1 0,0-1 0,1 0 0,-1 0 0,0 1 0,1-1 0,-1 0 0,0 0-1,1 1 1,-1-1 0,0 0 0,1 0 0,-1 0 0,0 0 0,1 0 0,-1 0 0,1 0 0,-1 0 0,0 0 0,1 0 0,-1 0 0,0 0 0,1 0 0,7 0-5398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4018,'0'0'6574,"2"-25"-4918,12-76-388,-13 97-1203,-1 0 1,1 0 0,0 0 0,0 0-1,1 1 1,-1-1 0,1 0 0,0 1-1,0 0 1,0-1 0,0 1-1,1 0 1,-1 0 0,1 0 0,0 0-1,0 1 1,0-1 0,0 1 0,0-1-1,1 1 1,-1 0 0,0 1 0,1-1-1,0 0 1,6-1 0,-5 1-17,6-1-44,0 0 1,-1 1 0,1 1-1,0-1 1,0 2 0,19 0-1,-14 0-36,-10 1 24,-1 0 1,1 0-1,-1 0 1,1 1-1,-1-1 1,1 1-1,-1 1 1,0-1-1,0 1 1,0 0-1,-1 0 0,1 0 1,0 1-1,-1-1 1,0 1-1,6 8 1,-1-3 4,-1 1 0,-1 1 1,0-1-1,0 1 0,-1 1 1,7 17-1,-10-21-8,-1-1 1,0 1-1,0 0 0,-1-1 1,1 13-1,-2-17 13,0-1 0,0 1 0,0-1 0,0 1 0,-1-1 0,1 1 0,-1-1 0,0 1 0,1-1 0,-1 1 0,0-1 0,0 0 0,-1 1 0,1-1 0,0 0 0,-1 0 0,1 0 0,-1 0 0,0 0 0,-2 2 0,-4 1 152,0 0 0,0-1 0,0 0 0,-1-1 0,1 0 0,-1 0 0,-15 3 0,-68 4 770,28-4-606,53-3-564,9 3-3154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0 3249,'0'0'10160,"-14"17"-9181,-44 50-134,-121 137 1485,118-143-1798,-2-3-1,-131 92 1,193-149-604,-2 1-257,1-1-1,0 1 0,0 0 1,-1-1-1,1 1 0,0 0 1,1 0-1,-4 5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378 158 5507,'0'0'2139,"-6"-24"-421,-1-5-941,-15-39-1,21 66-720,0 0 0,0 0 1,0-1-1,-1 1 0,1 0 0,-1 0 1,1 0-1,-1 0 0,0 0 0,0 1 1,0-1-1,0 1 0,0-1 0,0 1 1,-1 0-1,1-1 0,0 1 0,-1 0 1,1 1-1,0-1 0,-1 0 0,1 1 1,-1-1-1,0 1 0,1 0 0,-1 0 1,1 0-1,-1 0 0,1 0 0,-1 1 1,-3 0-1,-7 0 196,-1-1-82,0 1 1,1 0 0,0 1-1,-1 1 1,1 0 0,0 1-1,0 0 1,-20 10 0,24-9-124,0 0 0,1 0 0,-1 1 0,1 0 0,0 1 0,1 0 0,-1 0 0,1 0 0,1 1 0,0 0 0,0 1 0,-5 8 0,8-11-44,0 0-1,1-1 0,0 1 0,0 0 1,0 0-1,1 0 0,0 1 1,0-1-1,0 0 0,1 9 0,0-11 1,0-1 0,1 0-1,-1 0 1,1 0-1,0 0 1,0 0 0,0 0-1,0-1 1,0 1 0,0 0-1,1 0 1,0-1-1,-1 1 1,1-1 0,0 1-1,0-1 1,0 0-1,1 0 1,-1 0 0,0 0-1,6 3 1,0-1 21,1 0 1,-1-1-1,1 0 1,0-1-1,-1 0 1,1 0-1,10 0 1,66 0 66,-53-3-47,-28 2-35,0-1-1,0 0 1,0-1 0,0 1 0,0-1 0,0 0-1,0 0 1,0 0 0,0 0 0,0-1 0,-1 0-1,7-3 1,-7 3 61,-1 0 0,0 0 0,0-1 0,0 1 0,-1-1 0,1 1 0,0-1 0,-1 1 0,0-1 0,1 0 0,-1 1 0,0-1 0,-1 0 0,1 0 0,0 0 0,-1 0 0,1-5 0,-1 5 55,1-32 1551,-2 33-1534,1 0 0,0 0 0,-1 0 0,1 0 0,-1 0 0,1 0 0,-1 1 0,0-1 0,0 0 0,0 0 0,0 1 0,0-1 0,0 1 0,0-1 1,-2-1-1,3 3 172,0 1-226,0 317 501,0-182-5966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6883,'0'0'10408,"-1"-4"-9659,1 3-734,0 1 0,0 0 0,0-1 0,0 1 1,0-1-1,0 1 0,0-1 0,0 1 0,0-1 0,0 1 0,0-1 0,0 1 0,0-1 0,0 1 0,0-1 0,1 1 0,-1-1 0,0 1 0,0 0 0,0-1 0,1 1 0,-1-1 0,0 1 0,1 0 1,-1-1-1,0 1 0,1 0 0,-1-1 0,0 1 0,1 0 0,-1 0 0,1-1 0,-1 1 0,0 0 0,1 0 0,-1 0 0,1-1 0,-1 1 0,1 0 0,0 0 0,2 0 43,0 0 0,0 1 0,0-1 0,0 1 0,0 0 0,0 0 0,-1 0 0,6 3 0,9 5 177,1 1-1,-2 1 0,1 0 1,-1 1-1,-1 1 0,23 25 1,-15-12-44,-1 1 1,-1 1-1,18 34 1,-22-30-81,-1 1 0,-1 1-1,-2 0 1,-2 1 0,-1 1 0,9 64 0,-12-41 5,-3 1 1,-2 0 0,-9 84 0,4-118-71,-2 1 0,-1-1 0,0-1 0,-2 1 0,-22 47 0,-72 107-115,33-65-1197,38-54-2000,17-16-1680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39 5699,'0'0'12757,"-56"0"-12244,77 0-273,27-3-96,14-9-128,10 0 32,-10 2-48,-6 8-640,-13 2-1441,-17 0-1073,-10 0-415,-16 17-705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39:1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15 224,'0'0'5571,"-11"-1"-4675,-96-12 2671,90 12-974,48 2-2062,423 28 241,-377-22-730,340 38 1153,-406-44-1088,8 3 4767,0 1-15946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5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1 288,'0'0'2713,"-4"0"-2187,-9 0 3939,55 0-2970,200-1-856,302 2-4263,-409 1 179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6323,'0'0'9575,"7"0"-8895,87-7 419,26 0-582,-39 4-3904,-81 4 3168,0-1 1,1 0-1,-1 1 0,0-1 1,1 1-1,-1-1 0,0 0 1,0 1-1,0-1 0,1 1 1,-1-1-1,0 1 1,0-1-1,0 1 0,0-1 1,0 1-1,0-1 0,0 1 1,0-1-1,0 1 1,0-1-1,0 1 0,0-1 1,0 1-1,0 0 0,0 1-731,0 12-2900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3378,'0'0'11285,"155"-10"-10037,-62-5-527,6 1-721,-8 2 0,-21 2-3202,-30 3-5922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5330,'0'0'11438,"-2"-5"-10377,1 4-1089,-1 5 158,-1 23 303,0-1-1,3 39 1,0-12 187,-1 8-37,-2 6-182,8 75 0,-4-135-417,0 0 0,0 0 0,1 0 0,0 0 1,0 0-1,0 0 0,1 0 0,5 8 0,-6-12-255,0 0 0,0-1-1,0 1 1,1-1-1,-1 1 1,0-1-1,1 0 1,0 0-1,-1 0 1,1-1 0,0 1-1,0 0 1,0-1-1,0 0 1,0 0-1,0 0 1,1 0-1,-1 0 1,0-1 0,4 1-1,28 0-4453,9-1-1987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6819,'0'0'2599,"-23"11"-254,-7 3-1412,-33 22 1,60-35-867,1 1-1,-1 0 0,1 0 0,0 0 1,-1 0-1,1 0 0,0 0 1,0 1-1,0-1 0,1 1 0,-1 0 1,1-1-1,-1 1 0,1 0 1,0 0-1,0 0 0,0 0 1,0 0-1,1 0 0,-1 0 0,1 0 1,0 0-1,0 0 0,0 0 1,1 5-1,-1 3 166,0-5-109,0 0 1,0 0 0,1 0-1,0 0 1,0 0-1,0 0 1,5 10 0,-4-12-61,0-1 0,0 1 0,1 0 1,-1-1-1,1 0 0,0 0 0,0 0 0,0 0 1,0 0-1,0 0 0,7 3 0,4 1 16,-1 0 0,1-1 0,1-1 0,-1 0 0,1-1 0,0-1 0,0 0-1,0-1 1,0 0 0,0-1 0,1-1 0,-1 0 0,28-5 0,-40 4-63,0 0-1,1 1 1,-1-1 0,0 0 0,0-1 0,0 1 0,0 0-1,0-1 1,0 0 0,0 0 0,0 0 0,0 0 0,-1 0-1,1 0 1,-1-1 0,0 1 0,0-1 0,0 0 0,0 0 0,0 1-1,0-1 1,-1 0 0,1-1 0,-1 1 0,1-4 0,1-6 142,-1 0 1,0 1-1,-1-1 1,-1 0-1,-1-17 1,0 20-106,0-1 1,-1 1-1,-1 0 1,0 0-1,0 0 0,-1 1 1,0-1-1,0 1 1,-1 0-1,-1 0 0,-8-12 1,7 11-43,-1 1 0,0 0 0,0 1 0,-1 0 1,0 0-1,0 1 0,-1 0 0,1 0 0,-21-9 0,24 14-196,1-1 0,-1 1-1,1 0 1,-1 1 0,0 0-1,0 0 1,0 0 0,0 0 0,0 1-1,0 0 1,0 1 0,0-1-1,0 1 1,0 0 0,0 0-1,1 1 1,-1 0 0,0 0-1,1 0 1,-1 1 0,1-1-1,0 1 1,0 1 0,0-1-1,0 1 1,1 0 0,-7 6-1,6-3-737,-1 0-1,1 0 0,0 1 1,-4 9-1,-5 32-5340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324 164 1265,'0'0'4690,"2"-20"-1905,5-66-93,-7 84-2544,1 0 1,-1 0-1,0 0 1,0 0-1,0 0 0,0 0 1,0 0-1,0 1 1,0-1-1,-1 0 1,1 0-1,-1 0 0,0 0 1,1 0-1,-1 0 1,0 1-1,0-1 1,0 0-1,0 1 0,0-1 1,-1 1-1,1-1 1,0 1-1,-1-1 1,1 1-1,-1 0 0,1 0 1,-1 0-1,0 0 1,-2-2-1,-2 2 83,1 0 0,-1 0 0,0 0 1,0 1-1,0 0 0,0 0 0,-10 1 0,0 0 47,8 0-194,-1-1-1,1 2 0,-1-1 0,1 1 1,0 0-1,0 1 0,0 0 0,0 0 1,0 1-1,1 0 0,-10 7 0,12-8-67,1 0-1,-1 1 0,1 0 1,0 0-1,0 0 1,1 0-1,-1 1 0,1 0 1,0-1-1,0 1 1,1 0-1,-1 0 0,1 1 1,0-1-1,0 0 0,1 1 1,0-1-1,-1 9 1,1-7-29,1 0 0,0 0 0,0 1 0,0-1 0,2 8 1,-1-12 11,0 0 0,0 0 0,0-1 0,0 1 0,1-1 0,-1 1 1,1-1-1,-1 1 0,1-1 0,0 0 0,0 0 0,0 0 0,0 0 1,0 0-1,3 1 0,2 2-5,-1-1 1,1-1 0,0 1-1,0-1 1,0 0 0,0-1-1,0 0 1,9 2-1,2-2 14,0 0-1,23-1 0,-39-1 6,-1 0-1,0-1 1,0 1-1,0 0 1,1-1-1,-1 1 1,0-1-1,0 1 1,0-1-1,0 0 1,0 0-1,0 1 1,0-1-1,0 0 1,0 0-1,0 0 1,0 0-1,-1 0 1,1 0-1,0 0 1,-1 0-1,1 0 1,-1 0-1,1-1 1,-1 1-1,1 0 1,-1 0-1,0-1 1,0 1-1,0 0 1,0 0-1,0-3 1,1-7 269,0-1 0,-2-20-1,0 16 753,1 15-533,0 4-266,8 560 11,-6-440-142,0-20 36,-13 130 0,8-210-105,-1 0-1,-1 0 1,-1-1 0,-14 34-1,18-52-17,1-1 0,-1 0 0,1 0 0,-1 0 0,0 0-1,0 0 1,-1-1 0,1 1 0,-1-1 0,1 1 0,-1-1 0,0 0 0,1 0-1,-1 0 1,0 0 0,-1-1 0,1 1 0,-5 1 0,5-2 7,0-1 0,0 0 0,0 1 0,0-1 0,0 0 0,0-1 0,0 1 0,0-1 0,0 1 0,0-1 0,0 0 0,0 0 0,0 0 0,0 0 0,0 0 0,1-1 0,-1 1 0,1-1 0,-1 0 0,1 0 0,-1 0 0,-1-3 0,-5-4 15,0-1 1,1-1 0,1 0 0,0 0 0,0 0-1,1-1 1,-7-18 0,2 0-7,1-1 1,-5-32 0,8 22-49,3 0 1,0-66 0,3 97 7,2-1-1,-1 1 1,2 0 0,-1 0 0,1 0 0,1 0-1,0 0 1,0 1 0,5-10 0,-3 11-32,-1 0 0,1 1 0,1 0 0,0 0 0,0 0 0,0 1 0,1 0-1,0 0 1,0 0 0,10-5 0,-7 5-379,0 1 1,1 0-1,0 0 0,0 1 0,0 0 0,1 1 0,-1 0 1,1 1-1,0 1 0,-1 0 0,20 0 0,-21 2-656,0 0 0,0 0 1,-1 1-1,1 0 0,-1 0 0,1 1 0,-1 1 0,17 8 1,26 24-8001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37 5715,'0'0'10679,"-28"-9"-9772,7 2-705,-1 1-1,0 0 1,-30-2-1,49 8-174,0 0 0,0 0-1,1 0 1,-1 1 0,0-1 0,0 1 0,0 0-1,0 0 1,1 0 0,-1 0 0,0 0 0,1 0 0,-1 1-1,1-1 1,0 1 0,-1 0 0,1 0 0,0 0-1,0 0 1,0 0 0,-3 4 0,1 1 34,0 0 1,1 0-1,-1 1 0,1-1 0,-2 12 1,1-6-25,2 0 0,0 0-1,0 0 1,1 1 0,1 17 0,1-27-34,-1-1 0,0 1 1,1-1-1,-1 1 0,1-1 0,0 0 0,0 0 0,1 1 0,-1-1 0,1 0 0,-1 0 1,1 0-1,0 0 0,0-1 0,0 1 0,1 0 0,-1-1 0,1 1 0,-1-1 1,1 0-1,0 0 0,0 0 0,-1 0 0,2-1 0,-1 1 0,0-1 0,0 0 0,4 2 1,7 0 13,-1 0-1,1-1 1,0 0 0,0-1 0,25-1 0,-34 0-10,-1-1 0,1 1 0,0-1 0,-1 0 0,1 0 0,-1 0 0,1-1 0,-1 1 0,1-1 0,-1 0 0,0 0 0,0-1 0,0 1 0,0-1 0,-1 0 0,1 0 0,4-6 0,-4 4 14,0 0-1,-1 0 0,1-1 0,-1 0 0,0 0 0,-1 0 0,0 0 0,0 0 0,0 0 0,0 0 0,-1-1 0,0-8 0,0 9 54,0 0 34,0 0-1,0 0 0,-1 0 0,0 0 1,0 1-1,-1-1 0,0 0 1,0 0-1,-2-6 0,3 11-93,0 1 1,0 0-1,0 0 0,0 0 0,0 0 0,0 0 1,0 0-1,0 0 0,0-1 0,0 1 0,0 0 0,0 0 1,0 0-1,0 0 0,0 0 0,0 0 0,-1 0 0,1 0 1,0 0-1,0-1 0,0 1 0,0 0 0,0 0 0,0 0 1,0 0-1,0 0 0,-1 0 0,1 0 0,0 0 1,0 0-1,0 0 0,0 0 0,0 0 0,0 0 0,0 0 1,-1 0-1,1 0 0,0 0 0,0 0 0,0 0 0,0 0 1,0 0-1,0 0 0,0 0 0,-1 0 0,1 0 1,0 0-1,0 0 0,0 0 0,0 0 0,0 1 0,0-1 1,0 0-1,-3 9 68,3 9-215,1-14 137,0-1-1,0 1 1,0-1 0,0 0-1,0 0 1,1 1-1,0-1 1,0 0-1,0 0 1,0 0 0,0-1-1,0 1 1,1 0-1,-1-1 1,1 0 0,0 1-1,0-1 1,-1 0-1,1-1 1,1 1-1,-1 0 1,7 2 0,3 1-254,1 0 0,0-1 1,0 0-1,20 2 0,4-2-2980,42-2-1,-14-2-3073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93 2769,'0'0'12409,"0"-16"-10531,-1-45-208,-2 47-210,-1 12-308,-4 16-435,1 36-513,1 0-1,3 1 0,5 63 0,-1-36-2,1 8-57,27 156 0,-28-231-774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6019,'0'0'1139,"0"-21"171,0-12-519,1-70 2182,-1 101-2926,0 0 0,0 0 0,1 0 0,-1 1-1,1-1 1,-1 0 0,1 0 0,0 0 0,0 1 0,0-1-1,0 0 1,0 1 0,0-1 0,0 1 0,0-1 0,1 1 0,-1 0-1,1-1 1,-1 1 0,1 0 0,-1 0 0,1 0 0,-1 0-1,1 0 1,0 1 0,0-1 0,0 0 0,-1 1 0,1-1-1,0 1 1,0 0 0,2-1 0,9 0-78,-1 1-1,0 0 1,1 0 0,11 3-1,-11-2 97,2 1-66,-1 1 0,0 0-1,0 1 1,0 1 0,-1 0 0,0 1-1,0 0 1,16 10 0,-20-10-7,0 0 0,0 0-1,-1 1 1,0 0 0,0 0 0,0 1 0,-1 0 0,0 1-1,-1-1 1,0 1 0,8 16 0,-12-21 2,0 0 1,-1 1-1,0-1 1,0 0-1,0 0 1,0 1-1,-1-1 1,1 0-1,-1 1 1,0-1-1,-1 0 1,1 1-1,-1-1 0,-1 5 1,1-6 82,0 0 0,-1 0-1,1 0 1,-1 0 0,0 0 0,0 0-1,0 0 1,0-1 0,0 1 0,0-1 0,-1 0-1,0 1 1,1-1 0,-1 0 0,0 0 0,0-1-1,-5 3 1,-14 5 486,-1-1 1,0-1-1,-1-1 0,1-1 0,-1-1 1,-1-1-1,-38-1 0,63-1-759,0-1-1,0 0 1,1 1-1,-1-1 1,0 1-1,0-1 0,0 1 1,0-1-1,1 1 1,-1-1-1,0 0 1,0 1-1,1-1 1,-1 0-1,0 1 1,1-1-1,-1 0 1,0 1-1,1-1 1,-1 0-1,0 1 0,1-1 1,-1 0-1,1 0 1,-1 0-1,1 1 1,26 6-5562,12-2-2560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58 4402,'0'0'14142,"-16"1"-12992,-58 5-48,136-7-944,0-3-1,0-3 0,109-26 1,-141 22-8506,-12 2 1609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9780,'0'0'9093,"-2"1"-8875,1-1-204,1 0 0,-1 1 0,1-1 0,-1 0-1,1 0 1,-1 1 0,1-1 0,-1 0-1,1 1 1,-1-1 0,1 1 0,0-1 0,-1 1-1,1-1 1,0 1 0,-1-1 0,1 1 0,0-1-1,0 1 1,-1-1 0,1 1 0,0-1-1,0 2 1,-2 17 287,1-1-1,1 1 1,0 0-1,2 0 1,4 24-1,-3-18 66,66 303 706,-65-313-1154,-3-11-240,0 1-1,1 0 0,0 0 1,0-1-1,0 1 1,4 5-1,-5-8-232,1 0 0,-1-1 0,1 1 0,-1 0 0,1-1-1,-1 0 1,1 1 0,0-1 0,0 0 0,0 0-1,-1 0 1,1 0 0,0 0 0,0-1 0,0 1-1,1 0 1,2 0 0,16-1-8590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7203,'0'0'8516,"0"16"-7854,3 54-278,-2-66-356,0 0 0,0 1 1,0-1-1,0 0 0,1 0 0,0 0 1,-1 0-1,2 0 0,-1 0 0,0-1 1,1 1-1,0-1 0,-1 1 0,1-1 0,1 0 1,-1 0-1,0-1 0,1 1 0,0-1 1,6 4-1,1-1 42,-1 0 1,1-1 0,1-1-1,-1 0 1,20 3-1,1-2 131,0-2 0,54-3 0,-82 1-125,0 0 0,-1-1-1,1 1 1,-1-1-1,0 0 1,1-1-1,-1 1 1,0 0-1,1-1 1,-1 0-1,0 1 1,0-1 0,0-1-1,-1 1 1,1 0-1,0-1 1,-1 1-1,0-1 1,1 0-1,-1 0 1,0 0 0,0 0-1,-1 0 1,1 0-1,-1 0 1,1-1-1,-1 1 1,1-7-1,1-3 210,-1 0 0,-1-1 0,0 1 0,0 0 0,-2 0 0,-2-23 0,2 31-265,0 0-1,-1-1 0,0 1 1,0 0-1,0 0 1,0 0-1,-1 0 0,0 1 1,0-1-1,0 1 1,-1-1-1,1 1 0,-1 0 1,0 0-1,0 1 0,-1-1 1,1 1-1,-1 0 1,1 0-1,-1 1 0,0-1 1,-9-2-1,3 1-237,-1 0 0,0 0-1,0 2 1,0-1 0,0 2 0,0-1-1,-1 2 1,1 0 0,-15 1 0,24-1-87,-1 1 1,1 0-1,0-1 1,-1 1 0,1 1-1,0-1 1,-1 0-1,1 1 1,0-1 0,0 1-1,0 0 1,0 0-1,1 0 1,-1 1 0,1-1-1,-1 0 1,1 1-1,0 0 1,0 0 0,-2 3-1,-12 27-6533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3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4914,'0'0'8948,"6"24"-7587,20-19-513,12-3-159,7 1-385,9-3-240,5 0-64,2 0 0,3 0-1873,-2-5-1409,-6-17-2432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69 5907,'0'0'8444,"-25"-13"-7452,-8-4-518,-42-15-1,72 31-414,-1 0 0,0 0 0,0 0 0,0 0-1,0 0 1,0 1 0,0 0 0,0 0 0,0 0 0,-1 0 0,1 1 0,0 0-1,0-1 1,0 2 0,1-1 0,-1 0 0,0 1 0,0-1 0,1 1 0,-1 0-1,1 0 1,-1 1 0,1-1 0,0 1 0,-5 4 0,4-2-30,1 0 0,-1 0 0,1 0 0,0 0 0,0 0 0,1 0 0,0 1 0,0 0 0,0-1 0,0 1 0,1 0 0,0 0 0,0 0 0,0 6 0,1-9-23,0 0-1,1 0 1,-1-1 0,0 1-1,1-1 1,0 1-1,-1 0 1,1-1-1,0 1 1,0-1-1,1 0 1,-1 1-1,0-1 1,1 0 0,-1 0-1,1 0 1,4 4-1,-2-3-2,0 0 0,0 0 0,0-1 0,1 1 0,-1-1 0,1 0-1,0 0 1,9 2 0,6 0 1,0-1 0,1-1 1,33-1-1,-52-1-3,2 0 86,0-1-1,0 0 0,1 0 0,-1 0 0,0 0 1,0-1-1,0 1 0,0-1 0,0 0 0,-1-1 0,1 1 1,-1-1-1,1 1 0,-1-1 0,0 0 0,0 0 1,0-1-1,0 1 0,0 0 0,-1-1 0,0 0 0,4-7 1,-6-12 5513,1 128-5628,-4 178 123,-1-223-61,-3 0 1,-23 98-1,27-146-28,-1 1 0,0 0 1,-1-1-1,-9 17 0,13-26 7,-1 0 0,0 0-1,0-1 1,0 1 0,0-1 0,0 1 0,-1-1 0,1 0 0,-1 0 0,1 0 0,-1 0 0,0 0 0,0-1 0,0 1 0,0-1 0,0 0 0,0 0 0,0 0 0,0 0 0,-1 0 0,1-1 0,-7 1-1,6-1 19,-1 0 0,1 0 0,-1 0 0,1-1-1,-1 0 1,1 0 0,0 0 0,-1 0 0,1-1-1,0 1 1,-5-4 0,5 2-15,1 0 0,-1 0 0,1 0 0,0-1 1,0 1-1,0-1 0,0 0 0,1 0 0,-1 0 0,1 0 0,-2-6 0,-1-5-4,0 0 0,1-1-1,1 1 1,0-1 0,1 0-1,1 0 1,2-29 0,-1 38-48,0-1 1,0 1-1,1 0 1,0 0-1,1 0 1,0 0-1,0 0 1,0 0-1,1 1 1,0-1-1,0 1 1,0 0-1,1-1 1,0 2-1,0-1 1,1 0-1,0 1 1,0 0-1,0 0 1,0 0-1,1 1 1,8-6-1,0 1-471,0 0 0,1 1 0,0 0 0,1 2-1,-1-1 1,23-4 0,-9 4-2658,0 2 0,54-4-1,-13 8-6587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202 131 1857,'0'0'9700,"9"-17"-8043,26-53-270,-35 70-1349,1-1 0,-1 0 0,1 0 0,-1 0 0,0 0 0,1 0 0,-1 0 0,0 0-1,0 0 1,1 0 0,-1 0 0,0 0 0,0 0 0,0 0 0,0 0 0,0 0 0,-1-1 0,1 1-1,0 0 1,0 0 0,-1 0 0,1 0 0,-1 0 0,1 1 0,0-1 0,-1 0 0,0 0 0,1 0 0,-2-1-1,0 1 10,1 0 0,-1 0-1,0 1 1,0-1 0,0 0-1,0 1 1,1-1 0,-1 1-1,0 0 1,-3 0 0,-1-1 127,-5-2-14,-1 2-1,0-1 1,1 2 0,-1-1-1,0 2 1,0-1 0,1 2-1,-22 4 1,28-5-159,0 1 0,1-1 0,-1 1 0,1 0 0,-1 1-1,1-1 1,0 1 0,0 0 0,0 0 0,0 0 0,1 0 0,-1 1 0,1 0 0,0-1 0,0 1 0,0 1 0,0-1 0,1 0 0,-1 0 0,1 1 0,0 0 0,1-1 0,-3 8 0,3-8-4,1 0 0,-1 0-1,0 0 1,1 0 0,0 0 0,0 0 0,0 0 0,0 0 0,1 0 0,-1-1 0,1 1 0,0 0 0,0 0 0,1 0 0,-1-1 0,4 7 0,-2-6 4,0-1 0,0 1 0,0-1 0,1 1 0,0-1 0,0 0 0,-1 0 0,2-1 0,-1 1 0,0-1 0,0 0 0,1 0 0,7 2 0,15 3 38,1-2-1,0 0 1,0-2-1,0-2 0,41-1 1,-40 0-19,-27 0-11,0 0-1,0 0 1,0 0-1,0 0 1,1-1-1,-1 1 1,0 0-1,0-1 1,0 0 0,0 1-1,0-1 1,0 0-1,0 0 1,2-2-1,-2 2 8,-1-1 0,0 1-1,0-1 1,0 1 0,-1-1-1,1 1 1,0-1 0,0 0 0,-1 1-1,1-1 1,-1 0 0,0 1-1,1-1 1,-1 0 0,0 0-1,0 0 1,0-2 0,0-48 340,0 32 188,0 18-81,0 8 167,0 0-631,1 0 0,0 0 0,0 0 0,1 0 0,-1 0 0,1-1 0,1 1 1,-1 0-1,1-1 0,0 0 0,0 1 0,0-1 0,1-1 0,0 1 0,0 0 0,0-1 0,1 0 1,-1 0-1,1 0 0,0-1 0,9 6 0,-1-2-57,0 0-1,0-1 1,1 0 0,0-1 0,0-1-1,0 0 1,0-1 0,18 2-1,6-2-2855,45-3-1,-29-4-3274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79 6099,'0'0'6155,"-31"-13"-4429,-104-40-686,126 50-927,0 0 0,0 1 0,0 0 0,0 1 0,0 0 0,-1 0 0,1 1 0,0 0 0,0 1 0,-14 2 0,15-1-8,1 1 0,-1-1 0,1 1 0,0 1 1,0 0-1,0-1 0,1 2 0,-1-1 0,-7 8 1,9-7-66,0 0 0,1 0 1,-1 1-1,1-1 0,0 1 1,1 0-1,-1 0 1,1 1-1,0-1 0,1 1 1,-1-1-1,2 1 1,-1 0-1,0 0 0,1 0 1,1 0-1,-1 0 0,1 0 1,0 0-1,1 0 1,1 12-1,0-14-33,-1-1 1,1 0-1,0 0 1,0 0-1,0 0 0,0 0 1,1 0-1,-1-1 1,1 1-1,0-1 1,0 0-1,0 0 0,1 0 1,-1 0-1,1 0 1,0-1-1,-1 0 0,1 1 1,0-1-1,8 2 1,3 2 16,-1-2 0,2 1 1,-1-2-1,26 3 0,37-4 167,-56-2-139,-19 0-44,0 0 0,1 0 0,-1 0 0,0 0 0,1-1 0,-1 0 0,0 0 0,0 0 0,1 0 0,-1 0 0,0-1 0,0 1 0,3-3 0,-4 2 12,0 0 0,0 1 0,-1-1 1,1 0-1,-1 0 0,1 0 0,-1-1 0,0 1 1,0 0-1,0 0 0,0-1 0,0 1 0,0-1 0,-1 1 1,1-1-1,-1 1 0,0-5 0,1-70 2675,-1 77-2370,-1 10-282,-22 312 287,20 5 727,3-289-979,-3 56 2187,4-97-1329,2-4-805,1 0-1,-1 0 1,1 0-1,0 1 1,1 0 0,0 0-1,0 0 1,0 0-1,8-6 1,3-4-84,59-56 23,4 3 0,94-63 0,-71 56-275,-101 75 144,16-15-793,-16 15 597,-1 1 0,1-1-1,-1 1 1,0-1 0,1 1 0,-1-1-1,0 1 1,0-1 0,1 0 0,-1 1-1,0-1 1,0 0 0,0 1 0,0-1-1,0 0 1,0 1 0,0-1 0,0 1-1,0-1 1,0 0 0,0 1 0,0-1-1,0 0 1,-1 1 0,1-1 0,0 0-1,0 1 1,-1-1 0,1 1 0,-1-2 0,-15-11-9663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161 123 2225,'0'0'11053,"0"0"-10957,0-1 0,0 1 0,0 0 0,0-1 0,-1 1 0,1-1 0,0 1 0,0 0 0,0-1 0,0 1 0,0 0 0,0-1 0,0 1 0,0-1 0,0 1 0,1 0 0,-1-1 0,0 1 0,0 0-1,0-1 1,0 1 0,0 0 0,1-1 0,-1 1 0,0 0 0,0-1 0,1 1 0,-1 0 0,0-1 0,0 1 0,1 0 0,-1 0 0,0 0 0,1-1 0,-1 1 0,16-4 8,0 0-1,1 1 1,-1 1 0,0 0 0,20 1-1,21-2-47,-51 3-21,12-3 207,-43 1 1081,-312 2-976,337 0-397,7-3-100,77-2 96,-56 4 139,-1 0 1,38-8 0,-48 4 186,11-2 8,-27 7-45,21-5-176,-4 3-60,-8 1 22,-1 0 0,0 0 0,0-1 0,1 0 0,9-4 0,-18 6 93,1-1 0,-1 1 0,0-1 0,1 0-1,-1 0 1,1 0 0,-1 0 0,0 0 0,0 0 0,0 0 0,0 0 0,1 0 0,0-3 0,4-2 33,19-7-115,-24 12-35,-1 0-13,0 20-464,-2 19 490,-2-1-1,-2 0 1,-16 58-1,12-57 24,1-1-1,3 1 1,-4 63-1,9-95 854,2 4-4314,4-7-1000,-4-2 4088,-1-1-1,1 0 0,-1 0 1,0 0-1,1 0 1,-1 0-1,1 0 0,-1 0 1,1 0-1,0 0 0,23 0-7532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30 7812,'0'0'10266,"10"-8"-9717,-8 6-530,0 0 0,1 0 0,-1 0-1,1 0 1,-1 0 0,1 1 0,0-1-1,0 1 1,0 0 0,0 0 0,0 0-1,0 0 1,5-1 0,-5 3 10,1-1 0,-1 1 0,0 0 0,0 0 0,0 0 0,0 0 0,0 0 0,0 1 0,0-1 0,0 1 0,0 0 0,0 0 0,-1 0 0,1 0 0,-1 0 0,0 1 0,4 4 0,11 13 109,0 1 0,-2 0 0,0 1 0,-2 1 0,0 0 0,-2 1 0,0 0 0,9 34 0,-10-23 9,-2 0 0,-2 1 0,-1 0 0,-1 0-1,-3 57 1,-1-78-106,-1 1 0,0-1 0,-2 0 0,1 0 0,-2 0 0,0 0 0,-1-1 0,0 0 0,-1 1 0,-1-2 0,0 1 0,-1-1 0,-11 15 0,-7 3 68,-1-1 0,-1-1 0,-1-1 0,-35 25 0,-139 88-90,99-72-501,90-60 118,-40 26-2568,18-20-1989,-3-9-4843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2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82 576,'0'0'6905,"-7"0"-5531,-22-4-59,22 4 635,8-1-1919,-1 1 1,1-1-1,0 1 0,0-1 0,-1 1 0,1 0 0,0-1 1,0 1-1,-1 0 0,1 0 0,0-1 0,0 1 0,0 0 1,-1 0-1,1 0 0,0 0 0,0 0 0,1 0 0,0 0 39,38-1 412,44-3 3083,-133-5-1999,-86 4-1307,134 5-227,11 0-80,250 0 208,-255-15 2281,72-23-1384,-76 38-903,-1 19-322,-1 34 271,-3-1 0,-2 0-1,-20 84 1,20-120-13,0 1 1,-14 27-1,11-26-56,-11 29 0,19-41-566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6339,'0'0'10757,"-64"-7"-10149,75 7-272,24 0-304,7 0 497,14 0-417,-2-3 32,-3-4-144,-8 2-1201,-14 5-2048,-16 0-2450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6707,'0'0'10149,"144"0"-9509,-45 0-272,3 0-368,-11 0-1264,-19 0-4691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59 8580,'0'0'9668,"0"-11"-9417,0-29 152,0 54 1717,0-20-1388,0 5-567,0 5-341,-1 34 0,1 44 102,0-74 88,1 0 1,1 0 0,-1 0-1,1 0 1,0 0 0,1-1-1,6 13 1,-9-19 0,0-1 0,0 0-1,0 0 1,0 1 0,0-1 0,0 0 0,0 1-1,0-1 1,1 0 0,-1 0 0,0 1 0,0-1-1,0 0 1,0 0 0,1 0 0,-1 1 0,0-1-1,0 0 1,1 0 0,-1 0 0,0 0 0,0 1-1,1-1 1,-1 0 0,0 0 0,0 0 0,1 0-1,-1 0 1,0 0 0,1 0 0,-1 0 0,1 0-1,2-9 163,-2-26-170,-2 28 44,-7-160 843,8 166-654,0 9-86,4 56-119,3 1 0,23 100-1,6 39 228,-19 229-174,-17-431-824,2-12-4005,8-21-848,5-15-4763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4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7 273 3858,'0'0'8694,"-2"-23"-7493,-1-9-833,1-32 0,2 60-328,0 1 0,1-1 0,0 1 0,-1 0 0,1-1 0,0 1 0,0 0 1,1-1-1,-1 1 0,1 0 0,0 0 0,-1 0 0,1 0 0,1 0 0,-1 1 0,0-1 0,1 1 0,-1-1 0,1 1 0,0 0 0,-1 0 0,6-2 0,1-3 61,5-2-48,0 0 0,1 1 0,0 1-1,0 0 1,0 1 0,1 1 0,0 1 0,20-4 0,3 2-74,0 1 0,52 2 1,-81 3 18,0 0 0,1 1 0,-1 0 0,0 1 0,0 0 0,0 0 0,11 5 0,-15-4-2,-1 0 0,1 0 0,0 1-1,-1-1 1,0 1 0,1 1-1,-2-1 1,1 1 0,0-1 0,-1 1-1,7 12 1,-4-6-3,-1 0 1,0 1-1,-1-1 1,0 1-1,-1 1 0,-1-1 1,5 26-1,-5-1 7,0 54 0,-3-85 38,0 0 1,0 0 0,0-1 0,-1 1-1,0 0 1,-1 0 0,1 0-1,-1-1 1,0 1 0,-1-1 0,1 1-1,-1-1 1,0 0 0,0 0 0,-1 0-1,1-1 1,-1 1 0,0-1 0,-1 0-1,1 0 1,-1 0 0,1 0 0,-1-1-1,-8 4 1,-3 2 270,-1 0 0,-1-2 0,0 0-1,0-1 1,0 0 0,0-2 0,-37 4 0,12-4-443,0-2 1,-60-6-1,77-2-2694,7-9-2734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 8244,'0'0'7681,"13"-1"-7102,6-1-323,1 1 0,-1 1 0,1 1 0,28 5 0,-47-6-299,1 0 1,-1 1-1,0-1 0,1 1 0,-1-1 1,0 1-1,0 0 0,1-1 0,-1 1 1,0 0-1,2 1 0,-4 2-1405,-9-2 224,-29-1 48,23 0 1091,-1 0 0,1-1 0,-1-1 0,1-1 0,0 0-1,-17-5 1,26 5 437,1 0 0,-1 1 0,0 0-1,1 0 1,-1 0 0,-11 1 0,18 0-339,-1 1 1,1-1 0,-1 0 0,1 0-1,-1 0 1,1 0 0,-1 0-1,1 1 1,0-1 0,-1 0 0,1 1-1,-1-1 1,1 0 0,0 1-1,-1-1 1,1 0 0,0 1 0,-1-1-1,1 0 1,0 1 0,-1-1 0,1 1-1,0-1 1,0 1 0,0-1-1,-1 1 1,1-1 0,0 1 0,-3 18 96,3-15-42,-6 91 857,6-84-798,1 0 0,0 0 1,0-1-1,1 1 1,0-1-1,7 19 1,8 12 248,-17-41-328,1 1 1,-1-1 0,1 1-1,-1-1 1,1 0-1,-1 1 1,1-1-1,-1 0 1,1 1-1,0-1 1,-1 0-1,1 0 1,-1 0-1,1 1 1,0-1-1,-1 0 1,1 0-1,0 0 1,-1 0-1,1 0 1,0 0 0,-1 0-1,1-1 1,0 1-1,-1 0 1,1 0-1,-1 0 1,1-1-1,1 1 1,17-10 640,-12 6-660,1 0 0,0 1 1,1-1-1,-1 2 0,1-1 1,-1 1-1,16-2 0,4 2 92,30 1 0,-33 2-104,-22-1-18,0 0-1,1 0 0,-1 0 0,0 1 0,0 0 0,1 0 0,-1 0 1,0 0-1,0 0 0,0 1 0,0-1 0,0 1 0,-1 0 1,1 0-1,4 3 0,-3-1-6,0 0 1,-1 1 0,1-1 0,-1 1-1,0 0 1,0 0 0,-1 0-1,4 8 1,-2 2-9,0 1-1,0-1 0,-1 1 1,-1-1-1,0 30 1,-2-25 2,1-13 1,-1 1 1,0-1-1,0 0 1,-1 1-1,-2 10 0,2-16 16,0 0-1,0 1 0,0-1 1,0 0-1,0 0 0,0 0 1,-1 0-1,1 0 1,-1 0-1,1-1 0,-1 1 1,0 0-1,0-1 0,0 1 1,0-1-1,0 0 0,0 0 1,0 1-1,0-1 1,0-1-1,-4 2 0,-14 3 30,-1-1-1,1-1 1,-1-1-1,0-1 1,-29-2-1,13 0 12,27 1-45,0 0-1,-1 0 0,1-2 1,0 1-1,0-1 0,0-1 1,-10-3-1,12 3-634,0-1 0,1 0 0,-1-1-1,1 0 1,-9-8 0,-8-6-5427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4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31 264 1649,'0'0'10461,"-6"-19"-9253,-3-4-849,-6-30 0,15 51-328,-1 1 0,1-1 0,0 0 1,0 0-1,0 1 0,0-1 0,1 0 1,-1 1-1,0-1 0,1 0 0,-1 1 1,1-1-1,-1 0 0,1 1 0,0-1 1,0 1-1,-1-1 0,1 1 0,0 0 1,0-1-1,1 1 0,-1 0 0,0 0 0,0-1 1,1 1-1,-1 0 0,0 0 0,1 1 1,2-2-1,3-4 75,11-10 264,0 1 0,1 1 0,29-17 0,-36 25-341,1 0 0,0 0 0,0 2 0,0-1 1,1 2-1,-1 0 0,17-2 0,1 2-3,0 1 1,54 4 0,-74-1-25,1 0-1,-1 1 1,0 1 0,0 0-1,0 0 1,0 1 0,0 0-1,-1 1 1,1 1 0,14 9-1,-13-5-2,0 0-1,-1 1 0,0 0 0,-1 0 1,0 1-1,-1 0 0,0 1 0,-1 0 1,-1 1-1,10 21 0,-10-15 0,-1-1 0,-1 1-1,-1 0 1,0 1 0,-2-1 0,0 0-1,-2 29 1,0-43 55,-1-1-1,0 1 1,-1-1-1,1 1 1,-1-1-1,0 0 1,-1 1-1,1-1 1,-1 0-1,0 0 1,0-1-1,0 1 1,-1-1-1,0 1 1,0-1-1,0 0 1,0-1-1,-1 1 1,1-1-1,-1 0 1,0 0-1,-6 3 1,-3 1 152,-1 0 0,0-1-1,-1 0 1,0-1 0,0-1-1,-26 3 1,22-4-707,0-1 0,-1-1 0,1-1 0,-34-5 0,17-7-4444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516 150 4706,'0'0'5245,"-4"-21"-3647,-18-66-408,21 84-1130,0 1-1,0 0 0,-1 0 0,1-1 1,0 1-1,-1 0 0,1 0 1,-1 0-1,1 0 0,-1 1 1,0-1-1,0 0 0,0 1 1,0-1-1,0 1 0,0 0 1,-1 0-1,1 0 0,0 0 1,-1 0-1,1 0 0,0 0 1,-1 1-1,1-1 0,-1 1 1,1 0-1,-1 0 0,1 0 1,-4 0-1,-4 0 141,-10-2 28,0 1 0,0 2 0,1 0 0,-1 1 1,0 0-1,1 2 0,0 1 0,-35 12 0,39-11-164,1 1-1,0 0 1,0 1 0,1 0-1,0 1 1,1 1 0,0 0-1,0 0 1,1 1 0,0 1-1,-14 20 1,19-22-54,1-1-1,0 1 1,0 1 0,1-1-1,0 0 1,1 1 0,0 0-1,1 0 1,0 0-1,1 0 1,0 0 0,1 16-1,0-23-6,1 0-1,-1 0 0,1 0 1,0 0-1,0 0 0,0 0 0,1-1 1,0 1-1,-1 0 0,1-1 1,0 1-1,0-1 0,1 0 1,-1 1-1,1-1 0,0 0 0,0 0 1,0-1-1,0 1 0,0-1 1,0 0-1,1 1 0,-1-1 0,8 2 1,2 2 16,1-1 0,1 0-1,-1-1 1,1-1 0,23 3 0,-5-2 55,0-2 0,1-1 0,51-5 0,-81 3-49,0 0 0,-1 0 0,1 0 1,0 0-1,0 0 0,0-1 0,-1 0 0,1 1 0,-1-1 0,1-1 0,-1 1 0,0 0 0,0-1 0,5-5 0,-4 3-45,0-1-1,0 1 1,-1-1-1,0 1 1,0-1-1,-1 0 1,1 0-1,1-9 1,1-8 1009,-2-1 1,0 1-1,-1-46 1,-2 68-874,-1 9-140,0 0-1,0 0 1,-4 14-1,-2 11 30,4-14 36,1 0 0,1 0 1,3 31-1,-2-44-42,1-1-1,0 0 1,0 0-1,1 0 1,-1 0 0,1 0-1,0 0 1,0-1-1,1 1 1,0 0 0,0-1-1,0 0 1,0 0 0,0 0-1,1 0 1,0 0-1,0-1 1,4 4 0,2-1-69,1 0 0,-1-1 0,1 0 0,0-1 0,0 0 0,0-1 0,1 0 0,16 2 0,6-2-3201,55-1 0,-21-4-5290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5811,'0'0'10356,"-131"125"-9411,107-48-401,14 0 160,10-2-287,0-3-209,29-3 0,16-8-208,14-6 0,13-12-80,3-11-2545,0-11-2594,-5-18-3873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104 128 8436,'0'0'10031,"-2"-2"-9660,0 0-209,1 1-146,1 0 0,0 1 0,-1-1 0,1 1 0,-1-1 0,1 1 0,-1-1 0,0 1 0,1-1 0,-1 1 0,1 0 0,-1-1 0,0 1 0,1 0 0,-1 0 0,0-1 0,1 1 0,-1 0 1,0 0-1,0 0 0,1 0 0,-1 0 0,0 0 0,1 0 0,-2 0 1499,2-30 230,0 29-1521,0 22-755,0 1 1148,-3-51-716,3 29 5,-8 9 105,3 5-18,0-1 0,1 1 0,1 0 0,0 0 0,-1 26-1,2-89 443,-2 1 0,-14-70 0,18 118-417,0 0-1,0 0 1,0 0 0,0 0 0,0 0-1,0 0 1,0 0 0,0 0-1,0 0 1,0 0 0,0 0 0,0 0-1,0 0 1,-1 0 0,1 0-1,0 0 1,0 0 0,0 0-1,0 0 1,0 0 0,0 0 0,0 0-1,0 0 1,0 0 0,0 0-1,0 0 1,0 0 0,0-1 0,0 1-1,0 0 1,0 0 0,0 0-1,0 0 1,0 0 0,0 0 0,0 0-1,0 0 1,0 0 0,0 0-1,0 0 1,0 0 0,-2 10-172,-11 96 103,6 0 0,6 130 1,1-216-567,4 44 1984,3-34-3780,6-6-5441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6947,'0'0'8105,"0"13"-7550,-2 4-382,1-8-87,1 0 1,0 0 0,0 1-1,0-1 1,1 0 0,3 14-1,-3-20-69,0 0 0,0 0 0,1 0 0,-1-1 0,1 1 0,-1 0-1,1-1 1,0 1 0,0-1 0,0 1 0,0-1 0,1 0 0,-1 0 0,4 3 0,-1-2 10,1 0 1,0 0-1,0 0 1,0 0 0,0-1-1,10 2 1,3 0 47,2-1 0,-1-1 0,28-1 0,-40 0-36,1-1 1,0-1-1,-1 0 0,1 0 0,16-5 1,-23 5-6,1 0 1,-1 0-1,0 0 1,0 0 0,1-1-1,-1 1 1,0-1 0,0 1-1,-1-1 1,1 0 0,0 0-1,-1 0 1,1 0 0,-1 0-1,1 0 1,-1 0 0,0 0-1,0-1 1,0 1 0,0 0-1,0-1 1,-1 1 0,1-1-1,0-3 1,0-3 169,0 0 0,0 0 0,-1 0 0,0 0 0,-1 0 0,-3-17 0,2 20-138,0 0 1,0 0-1,0 0 0,-1 1 1,0-1-1,0 1 1,-1 0-1,1-1 0,-1 2 1,-8-9-1,3 5-61,0 0-1,0 0 0,-1 1 0,1 0 1,-2 1-1,1 0 0,-14-5 0,20 9-222,0 1 1,-1-1-1,1 1 0,-1 1 1,0-1-1,1 0 0,-1 1 0,0 0 1,-5 1-1,7-1-169,0 1-1,0 0 1,0-1 0,0 1-1,0 1 1,0-1 0,0 0 0,0 1-1,1-1 1,-1 1 0,1 0 0,-1 0-1,1 0 1,0 0 0,-3 3 0,-13 23-5904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377 152 6467,'0'0'3516,"-6"-24"-1187,0 2-1778,-1-1-1,-12-26 1,18 46-499,-1 1 0,1 0 0,0 0 1,-1 0-1,1 0 0,-1 0 0,0 0 1,0 1-1,0-1 0,0 1 0,0-1 1,0 1-1,0 0 0,0-1 0,-1 1 1,1 0-1,0 0 0,-4 0 0,0 0 50,0 0-1,0 1 0,0-1 1,0 1-1,-8 2 1,-3-2 106,-1 0-17,1 1 1,-1 1 0,1 0 0,0 1 0,-1 0 0,1 2 0,-19 7 0,31-10-170,0 0 1,1 0-1,-1 1 1,0 0-1,1 0 0,0 0 1,0 0-1,0 0 1,0 1-1,0 0 0,1 0 1,-1 0-1,1 0 1,0 0-1,0 1 0,1-1 1,-1 1-1,1 0 1,0 0-1,1 0 0,-1 0 1,1 0-1,0 0 1,0 0-1,0 1 0,1-1 1,0 0-1,0 8 1,1-9-21,0 0 0,0 0 0,0 0 0,0 0 0,1 0 0,0 0 0,0 0 0,0 0 0,0-1 0,1 1 0,-1-1 0,1 1 0,0-1 0,0 0 0,0 0 0,0 0 0,1-1 0,-1 1 0,1-1 0,-1 0 0,1 0 0,5 2 0,7 3 15,1 0 1,-1-1-1,1-2 1,20 4-1,-8-3 45,0-2-1,47-2 1,-62-1 25,-12 0-76,1 0 0,-1 0 0,0 0-1,1-1 1,-1 1 0,0-1 0,0 1 0,0-1 0,1 0-1,-1 0 1,0 0 0,0 0 0,0 0 0,0-1 0,0 1-1,-1-1 1,1 1 0,0-1 0,-1 0 0,1 1 0,-1-1-1,1 0 1,-1 0 0,0 0 0,0 0 0,0 0-1,0 0 1,0 0 0,0-1 0,-1 1 0,1-4 0,2-8 195,-2 0 0,0 0 0,0 0 1,-2-18-1,0 6 441,2 6-165,-1 14-143,1 0 0,-1-1 0,-1 1 0,-1-12 0,2 18-309,0 0 0,0 0 0,0 0 0,0-1 0,0 1 0,0 0 0,0 0-1,0 0 1,0 0 0,0-1 0,-1 1 0,1 0 0,0 0 0,0 0 0,0 0 0,0 0 0,0 0 0,0-1 0,-1 1 0,1 0 0,0 0 0,0 0-1,0 0 1,-1 0 0,1 0 0,0 0 0,0 0 0,0 0 0,0 0 0,-1 0 0,1 0 0,0 0 0,0 0 0,0 0 0,-1 0 0,1 0 0,0 0-1,0 0 1,-1 0 0,1 0-23,-1 1-1,1-1 0,0 0 1,-1 1-1,1-1 1,-1 1-1,1-1 0,0 0 1,-1 1-1,1-1 0,0 1 1,-1-1-1,1 1 1,0-1-1,0 1 0,0-1 1,-1 1-1,1-1 0,0 1 1,0 0-1,-5 38-20,2 1-1,4 71 1,0-36 105,-1-28 37,-7 198 58,4-212-142,-2 0-1,-1-1 0,-2 0 0,-1 0 1,-17 41-1,22-63-31,-1 0 0,0-1 0,0 0 0,-1 0-1,0 0 1,-1-1 0,0 0 0,0 0 0,-10 8 0,13-13 8,-1 0 1,0 0-1,1 0 1,-2 0-1,1-1 0,0 0 1,0 0-1,-1-1 1,1 1-1,-1-1 0,1 0 1,-1-1-1,1 1 1,-1-1-1,0 0 1,1 0-1,-1-1 0,-9-2 1,9 2-10,1-1 0,0-1 0,-1 1 0,1-1 0,0 0 0,0 0 0,1 0 0,-1 0 0,0-1 0,1 0 0,0 0 0,0 0 0,0-1 0,1 1 0,0-1 0,-1 0 0,2 0 0,-1 0 0,0 0 0,1-1 0,-3-9 0,2 4-45,-1 0 0,2-1 0,0 0 0,0 1 0,1-1 0,0 0-1,1 0 1,0 0 0,4-21 0,-1 24-112,0 1 1,0-1-1,0 1 0,1 0 0,0 0 0,1 0 1,0 1-1,0 0 0,1 0 0,-1 0 1,1 0-1,1 1 0,0 0 0,-1 0 0,15-8 1,5-1-1464,0 0 1,0 2-1,41-14 0,9 0-5394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319 119 2113,'0'0'10938,"-12"-20"-9849,6 8-929,1 3-82,0 0-1,-1 1 0,1-1 0,-1 1 0,-8-8 0,11 14-51,-1-1-1,1 0 0,0 1 0,-1-1 0,1 1 0,-1 0 1,1 0-1,-1 1 0,0-1 0,0 1 0,0 0 0,0 0 1,0 0-1,0 0 0,0 1 0,-1-1 0,1 1 0,-8 1 1,0 1 79,0 0 0,0 1 0,0 0 0,0 1 0,1 0 0,0 1 0,-14 7 0,20-9-60,0 0-1,0 0 0,0 0 1,0 1-1,1 0 1,0 0-1,0 0 1,0 0-1,0 1 1,1-1-1,-1 1 1,1 0-1,0 0 1,1 0-1,-1 0 0,1 1 1,-2 7-1,3-7-32,0 0 0,0 0 0,0 0 0,1 0 0,0 0 0,0 0 0,1 0 0,2 10 0,-2-13-8,0 1 0,0-1-1,1 0 1,-1 0 0,1 0 0,0 0 0,0 0-1,0 0 1,0-1 0,1 1 0,-1-1-1,1 1 1,-1-1 0,1 0 0,5 3-1,3 1 18,0 0-1,0-2 0,0 1 0,0-1 0,1-1 0,0 0 0,19 2 1,8-2 45,40-1 1,-59-2-47,-11 0 1,1-1-1,-1 1 1,0-2-1,0 1 1,0-1-1,0-1 0,0 0 1,0 0-1,-1 0 1,13-8-1,-17 8 36,1 0-1,-1 0 0,0 0 0,0 0 0,-1-1 1,1 0-1,-1 0 0,0 0 0,0 0 1,0 0-1,0-1 0,-1 1 0,1-1 0,-1 0 1,-1 1-1,1-1 0,-1 0 0,1 0 0,-2 0 1,2-8-1,-2-23 1762,0 36-1806,0 0-1,0 0 1,0-1 0,0 1 0,0 0 0,0 0-1,0 0 1,0 0 0,0 0 0,0 0 0,-1 0-1,1 0 1,0 0 0,0 0 0,0 0 0,0 0-1,0 0 1,0 0 0,0 0 0,-1-1 0,1 1-1,0 0 1,0 0 0,0 0 0,0 0 0,0 0 0,0 0-1,0 1 1,-1-1 0,1 0 0,0 0 0,0 0-1,0 0 1,0 0 0,0 0 0,0 0 0,0 0-1,0 0 1,-1 0 0,1 0 0,0 0 0,0 0-1,0 0 1,0 0 0,0 0 0,0 1 0,0-1-1,0 0 1,0 0 0,0 0 0,0 0 0,0 0-1,0 0 1,0 0 0,-1 1 0,1-1 0,0 0 0,0 0-1,-1 14-51,0 0 0,0 0-1,1 0 1,1 0 0,4 24-1,-3-33-44,0 0 0,0 0-1,1 0 1,-1-1-1,1 1 1,0-1 0,1 1-1,-1-1 1,1 0 0,0 0-1,0-1 1,0 1 0,0-1-1,1 0 1,6 3 0,1 1-972,1 0 1,0-1 0,0-1 0,24 7 0,-23-9-946,0 0-1,18 0 0,27-2-6194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83 4706,'0'0'12211,"-4"-13"-10616,-16-42-359,13 41-237,6 18-979,1-4 52,-3 11 16,2 0 1,-1 1-1,1-1 1,1 0-1,1 21 1,0 1 239,15 288 1190,-11-263-1423,-3-30-786,7 36 1,-4-53-2494,-4-10 2317,0-1 578,-1 0 0,0 0 0,1 1 0,-1-1 0,1 0 0,-1 0 0,0 0 0,1 0 1,-1 0-1,1 0 0,-1 0 0,0 0 0,1 0 0,-1 0 0,1 0 0,-1 0 0,0 0 0,1 0 0,-1 0 0,1 0 1,0-1-1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4770,'0'0'7892,"6"-12"-7425,-4 8-451,-1 1-4,1-1-1,-1 1 1,1 0 0,0 0-1,0 0 1,0 0 0,0 0-1,0 0 1,0 0 0,1 1-1,-1-1 1,1 1-1,0 0 1,0 0 0,0 0-1,0 0 1,0 0 0,0 1-1,1-1 1,-1 1 0,1 0-1,-1 0 1,0 0 0,1 1-1,0-1 1,4 0-1,1 1 14,0 0-1,0 1 0,0 0 1,0 0-1,0 1 0,0 0 0,9 3 1,-13-3-23,-1 1 0,0-1 0,1 1 0,-1 0 1,-1 0-1,1 0 0,0 0 0,-1 1 0,1-1 0,-1 1 1,0 0-1,-1 0 0,1 0 0,3 8 0,-1-1 33,-1 1 0,0-1 0,-1 1 0,-1 0 0,1 1 0,-2-1 0,0 0 0,-1 25 0,0-35 36,0 0-1,0 0 0,-1 1 1,1-1-1,-1 0 1,0 0-1,1 0 1,-1 0-1,0 0 1,0 0-1,0 0 1,0 0-1,-1-1 1,1 1-1,0 0 1,-1-1-1,0 1 1,1-1-1,-1 1 0,0-1 1,1 0-1,-1 0 1,0 1-1,0-1 1,-2 0-1,-6 3 262,-1 0 0,1-1 1,-20 4-1,23-6-249,-132 18 566,133-15-1115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3:3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8404,'0'0'7859,"168"22"-6978,-93 48-65,-2 21 177,-20 10-401,-13 5-192,-24 0 176,-16 2-496,-5 1 161,-49-8-193,-13-7 112,-7-13-320,9-13-465,12-15-3617,16-24-4930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3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0 560,'-7'0'15058,"21"1"-15041,0 1-1,0 0 1,0 1 0,-1 0 0,15 6 0,-15-4 22,1-1 0,0 0 0,0-1 1,0-1-1,16 1 2430,-30 2-2477,0 1 1,-1-1-1,0 0 0,0 0 0,-1 1 0,0-1 0,1 0 0,-2 0 0,-3 7 0,-31 41 42,19-28-5,-107 162 142,116-176 28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68 352,'0'0'6907,"-10"-3"-6146,-4 0-543,7 2-45,1-1 0,-1 1 0,0-1 0,-11-6 0,31 6 2567,64 0-2087,-48 1-400,22 1 2493,-224-26-2218,224 24-180,-1-1-314,45 3 46,-93 0-13,-2 0-52,0 0 0,0 0 1,0 0-1,0-1 0,0 1 1,0 0-1,0 0 1,0 0-1,0-1 0,-1 1 1,1 0-1,0 0 0,0 0 1,0 0-1,0-1 1,0 1-1,0 0 0,0 0 1,0 0-1,0 0 0,-1 0 1,1-1-1,0 1 1,0 0-1,0 0 0,0 0 1,0 0-1,-1 0 0,1 0 1,0 0-1,0 0 1,0 0-1,0-1 0,-1 1 1,1 0-1,0 0 0,0 0 1,0 0-1,-1 0 0,1 0 1,0 0-1,-48-7 481,47 7-135,17 2-2352,-2 6-1191,2 1-2128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171 126 80,'0'0'4487,"-2"-6"-3860,1 1-358,-1 1-1,0-1 1,0 1-1,0 0 1,0 0-1,-1 0 1,0 0-1,0 0 1,0 1-1,0-1 1,0 1-1,-1 0 1,-6-5-1,2 2 281,-2 0 131,0-1 1,-1 2 0,-20-9-1,29 13-556,-21-8 524,22 9-586,0-1 0,0 1 0,0 0 0,0-1 0,0 1 0,0-1 0,1 0 0,-1 1-1,0-1 1,0 1 0,0-1 0,1 0 0,-1 0 0,0 0 0,1 1 0,-2-3 931,-1 3-3293,-10 0-1992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483 217 4274,'0'0'1401,"2"-20"391,0-4-1010,-2-39 0,0 60-696,-1-1 1,0 1 0,0 0-1,0-1 1,0 1-1,0 0 1,-1 0 0,1 0-1,-1 0 1,0 0 0,0 1-1,0-1 1,0 0-1,-1 1 1,1-1 0,-1 1-1,1 0 1,-1 0 0,0 0-1,0 0 1,0 1-1,0-1 1,0 1 0,0 0-1,-5-2 1,-1-1 150,-7-3 90,0 1-1,-1 0 1,1 2 0,-1 0-1,-22-3 1,-86 1 906,116 6-1174,0 1 0,0 0 0,0 0-1,0 0 1,0 1 0,1 1 0,-1-1 0,1 1-1,0 1 1,-15 8 0,18-9-51,1 0-1,-1 0 1,1 1 0,0 0-1,0 0 1,0 0 0,0 1-1,1-1 1,0 1 0,-1 0-1,2 0 1,-1 0 0,1 0-1,0 0 1,0 1 0,0-1-1,1 1 1,-2 6 0,2-7-14,1 1 0,-1 0 0,1 0 0,0-1 0,0 1 0,1 0 0,-1 0 0,1-1 0,1 1 0,-1-1 0,1 1-1,0-1 1,0 1 0,4 6 0,-1-5 6,0-1 0,0 0 0,0 0-1,1 0 1,-1-1 0,2 0-1,-1 0 1,0 0 0,14 6-1,-11-6 34,2 0 0,-1-1 0,0 0 0,1 0 0,0-1 0,12 1 0,15-1 5320,-42-3-5364,0 1 0,0-1 0,0 1-1,0-1 1,0 1 0,0 0 0,1 1 0,-1-1-1,0 1 1,1-1 0,-1 1 0,1 0 0,0 0-1,-5 4 1,4-2 0,-1 1-1,1-1 0,0 1 1,0 0-1,1 0 0,-1 0 1,1 1-1,-3 8 1,1-3-12,1 1 0,1-1 0,0 1 0,1-1 0,0 1 0,1 0 0,0 0 0,1 0 1,1 15-1,-1-24 16,1 0 1,-1 0-1,1 0 1,0 0-1,0 0 1,0 0-1,1 0 1,-1 0-1,1 0 1,0-1 0,-1 1-1,1 0 1,0-1-1,0 1 1,5 2-1,-3-1-12,1-1 0,0 1 0,0-1 0,1-1 0,-1 1 0,0-1 0,12 3 0,2 0-2,0-2 1,0 0 0,1-2-1,20 0 1,-20-1 53,-8 1-23,-1-1 0,0 0-1,1-1 1,-1-1-1,19-4 1,-27 6 18,-1-2 0,1 1 0,0 0 1,-1 0-1,1-1 0,-1 1 0,0-1 0,1 0 1,-1 0-1,0 0 0,0 0 0,0 0 1,0 0-1,-1-1 0,1 1 0,-1 0 0,1-1 1,-1 0-1,0 1 0,0-1 0,0 0 0,0 1 1,0-1-1,-1 0 0,1 0 0,-1 0 0,0-5 1,1-2 170,-1-1 1,0 0 0,-2-15-1,2 24-179,-1-1 0,0 0 0,1 1 0,-1-1 0,0 1 0,0-1 0,0 1 0,0-1 0,-1 1 0,1 0 0,-1 0 0,1-1 0,-1 1 0,0 0 0,0 0 0,0 1 0,0-1 0,0 0 0,-3-1 0,2 2-46,0 0 0,0 0 1,0 1-1,-1-1 0,1 1 1,0 0-1,0 0 0,0 0 1,-1 0-1,-5 2 0,-20-2 220,23-2-162,0-1-1,0 1 0,1-1 0,-1-1 0,1 1 0,0-1 1,0 0-1,0 0 0,0 0 0,-6-8 0,-20-16 5,19 18-67,9 8-29,1 0-1,0-1 0,-1 1 0,0 1 0,1-1 0,-1 0 1,0 1-1,0-1 0,0 1 0,0 0 0,0 0 0,-6-1 1,9 2-55,0 0 0,0 0 0,0 0 0,0 0 0,0 0 0,-1 0 0,1 0 0,0 0 0,0 0 0,0 1 1,0-1-1,0 0 0,-2 2-1724,2-2 1724,0 0 0,0 0 0,0 0 1,0 1-1,0-1 0,0 0 0,0 0 0,0 0 0,0 0 0,0 1 0,0-1 0,0 0 0,0 0 0,0 0 1,0 0-1,0 1 0,1-1 0,-1 0 0,0 2-711,0 19-6049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49 4322,'0'0'6942,"-2"-3"-6398,-10-15 5481,4 15-3825,-4 3-300,12-1-1870,0 1 1,0-1-1,0 1 1,0-1-1,0 1 1,0-1-1,0 1 0,0 0 1,1-1-1,-1 1 1,0-1-1,0 1 1,0-1-1,1 1 1,-1 0-1,0-1 1,1 1-1,-1 0 1,0-1-1,1 1 1,-1 0-1,1-1 1,-1 1-1,0 0 1,1 0-1,-1 0 0,1-1 1,-1 1-1,1 0 1,17-3-140,-10 3 192,34-5-28,0 1 1,0 3-1,81 7 1,-107-3-69,1 1 1,-1 1-1,1 1 1,-1 0-1,-1 1 1,1 1-1,-1 0 1,23 17-1,-15-7 9,0 0 0,-2 2 0,0 1-1,24 29 1,-27-25 1,-1 1 0,-1 0-1,-2 1 1,0 1 0,-2 0-1,-1 0 1,-1 1 0,-2 1 0,7 39-1,-6-5-8,-3-1-1,-2 1 1,-8 95-1,2-132 17,-2-1 0,-1 0 0,-1 0 0,0-1 0,-3 1-1,0-1 1,-1-1 0,-1 0 0,-2-1 0,0 0-1,-1 0 1,-2-2 0,-25 29 0,1-8 21,-1-1 0,-2-3 0,-2-1 1,-1-2-1,-2-2 0,-58 29 0,2-9-659,-220 77 1,307-123-1237,17-7 1820,0 0 1,0 0-1,0 0 1,0 1-1,0-1 1,0 0 0,1 0-1,-1 0 1,0 0-1,0 0 1,0 0-1,0 0-147,0 0 147,0 0 1,0 0-1,0 0 1,0 0-1,0 0 1,0 1 0,0-1-1,0 0 1,0 0-1,0 0 1,0 0-1,0 0 1,0 0-1,0 0 1,0 0 0,0 0-1,0 0 1,0 0-1,0 0 1,0 1-1,0-1 1,0 0-1,0 0 1,0 0 0,0 0-1,0 0 1,0 0-1,0 0 1,0 0-1,0 0 1,0 0-1,0 1-147,0-1 147,0 0 1,-1 0-1,1 0 1,0 0 0,0 0-1,0 0 1,0 0-1,0 0 1,0 0-1,0 0 1,0 0-1,0 0 1,0 0 0,0 0-1,0 0 1,-1 0-1,31 1-6422,-23-2 5932,75-1-8779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72 5891,'0'0'11111,"4"-7"-10462,-4 6-635,1 1 1,-1-1 0,0 0 0,1 0-1,-1 0 1,1 1 0,-1-1-1,1 0 1,-1 0 0,1 1 0,-1-1-1,1 1 1,0-1 0,-1 0 0,1 1-1,0-1 1,1 0 0,-2 16 175,-17 60 137,4-20 22,5-5-28,1 1 0,2 89 0,5-130-309,0-1 1,1 0-1,0 1 0,1-1 1,-1 0-1,2 0 0,-1 0 0,2 0 1,-1 0-1,8 13 0,-8-17-3,0-1-1,0 0 0,0 0 0,1-1 0,0 1 0,0 0 1,0-1-1,0 0 0,0 0 0,0 0 0,1-1 0,0 0 1,-1 1-1,1-2 0,0 1 0,0 0 0,0-1 0,0 0 1,0 0-1,9 0 0,-8-1 4,0 0 1,0 0-1,0 0 1,0-1 0,0 1-1,-1-1 1,1-1-1,0 1 1,-1-1-1,1 0 1,-1-1-1,0 1 1,7-5-1,-3 1 6,-1-1 0,0 0-1,-1-1 1,0 1-1,0-1 1,9-14 0,-7 8 56,-1 0 1,-1 0 0,9-26-1,-1 3 1,-14 36-72,-1 1 1,1-1-1,-1 0 0,1 0 1,0 0-1,0 0 0,-1 1 1,1-1-1,0 0 0,0 1 1,0-1-1,0 1 0,0-1 1,0 1-1,0-1 0,0 1 1,0 0-1,0-1 0,0 1 1,0 0-1,0 0 0,2 0 1,27 1-91,-20 0 54,28 3 25,51 13-1,-54-10 29,0-1 0,38 2 0,6-8 87,-78 0-87,0 0 0,0 0 0,0 0 0,-1 0 1,1-1-1,0 1 0,0-1 0,0 1 0,0 0 0,0-1 0,-1 1 0,1-1 1,0 0-1,-1 1 0,1-1 0,0 1 0,-1-1 0,1 0 0,0 0 0,-1 1 1,1-1-1,-1 0 0,0 0 0,1 0 0,-1 0 0,0 0 0,1 1 1,-1-1-1,0-1 0,5-32 515,-5 31-455,2-26 116,-2 1-1,-1-1 0,-1 1 1,-1-1-1,-12-48 1,12 66-162,-1 1 0,0-1 0,-1 1 0,0-1 0,0 1 0,-1 1 0,-12-16 0,13 20-15,-1-1 1,1 1-1,-1 0 0,0 1 1,0-1-1,0 1 1,-1 0-1,1 1 0,-1-1 1,0 2-1,0-1 0,-13-3 1,11 4-36,-1 0 0,0 1 1,0 0-1,0 1 0,1-1 1,-1 2-1,-10 1 0,15-1-64,0 0-1,0 0 1,1 0 0,-1 1-1,1 0 1,-1 0 0,1 0-1,0 0 1,0 1 0,0-1-1,0 1 1,0 0 0,1 0-1,-1 1 1,-5 6 0,3-1-565,0 1 1,1-1-1,0 1 1,0 0-1,1 0 1,-3 11-1,3-5-1411,1 0 0,0 0-1,0 24 1,2 22-6150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343 183 8932,'0'0'1750,"-1"-26"721,0 2-1602,-1 0-1,-8-36 1,9 58-800,1-1-1,-1 1 1,0 0-1,0-1 1,0 1-1,-1 0 1,1 0-1,-1-1 0,1 1 1,-1 0-1,1 0 1,-1 1-1,0-1 1,0 0-1,0 1 1,0-1-1,0 1 1,-1-1-1,-3-1 1,1 2 23,0-1 1,-1 1 0,1 0 0,-1 0-1,0 1 1,-7 0 0,4-1 25,0 1-29,0-1-1,0 2 0,0-1 1,0 1-1,1 0 1,-1 1-1,0 0 0,-11 4 1,15-3-84,1-1 0,-1 1 0,1-1 0,0 1 0,0 1 0,0-1 0,0 0 0,0 1 0,1 0-1,-1 0 1,1 0 0,0 0 0,1 1 0,-1-1 0,-3 8 0,3-5-4,1 0 0,-1 1 0,1-1 0,1 0-1,-2 11 1,3-15 0,-1 1-1,1-1 1,0 0-1,0 0 1,1 1-1,-1-1 1,1 0-1,-1 0 1,1 0-1,0 0 1,0 0 0,1 0-1,-1 0 1,0 0-1,3 4 1,0-4 3,1 1 0,-1 0 0,0-1 0,1 0 0,0 0 0,-1 0 0,1-1 0,0 1 0,1-1 0,-1-1 0,0 1 0,1-1 0,-1 1 0,8-1 0,13 2 11,46-1 1,-53-2 2,-11 0 7,0 0-1,-1-1 1,1 0-1,-1 0 1,1 0-1,-1-1 1,10-4 0,-13 5 67,-2-1 0,1 1 1,0-1-1,0 0 1,0 0-1,-1 0 1,1 0-1,-1-1 0,0 1 1,1-1-1,-1 1 1,0-1-1,-1 0 1,1 0-1,0 0 1,-1 0-1,0 0 0,2-6 1,-1 4 112,1-4 1252,-2 22-841,-1 57-730,-14 305 543,-52 23-223,49-327-157,-2 0 1,-4-2-1,-46 98 0,66-162-37,-4 10 16,-1 0 1,-16 23 0,21-35-15,1 0 1,-1 0 0,0 0 0,0 0 0,0 0-1,0 0 1,-1-1 0,1 0 0,-1 0 0,1 0 0,-1 0-1,0 0 1,0-1 0,0 1 0,0-1 0,-4 1-1,6-2 11,0 0 1,1 0-1,-1 0 0,1 0 0,-1 0 0,0 0 0,1 0 0,-1 0 0,0-1 0,1 1 0,-1-1 0,1 1 0,-1-1 0,1 0 1,-1 0-1,1 1 0,-1-1 0,1 0 0,0 0 0,0 0 0,-2-2 0,0-1 37,-1-1 0,1 1 0,1-1 0,-1 0 0,-3-9-1,-1-5 8,1 0 0,1 0 0,0-1 0,2 0 0,-3-29 0,4 3 18,6-63-1,-2 88-128,1 0-1,1 0 1,1 0-1,1 0 0,1 1 1,0 0-1,2 0 0,0 1 1,17-26-1,-11 23-145,1 1 1,1 1-1,0 1 0,2 0 0,0 1 0,1 1 0,31-20 1,-11 12-1617,1 2 1,2 2-1,62-23 1,2 10-5793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6643,'0'0'9650,"5"29"-8820,2 1-551,4 22 366,6 79-1,-13-61-119,5 46 359,-4-137 919,0 3-1637,2 1 0,0 0 0,1 0-1,0 1 1,2 0 0,0 0 0,0 1-1,25-26 1,-17 22-162,1 2-1,0 0 1,2 0-1,0 2 1,42-23-1,-56 34-6,0 1 1,0 0-1,0 0 0,1 1 1,-1 0-1,1 0 0,0 1 1,0 0-1,13 0 0,-19 1-2,1 0 0,-1 0-1,0 0 1,0 1-1,1-1 1,-1 1-1,0 0 1,0-1 0,1 1-1,-1 0 1,0 0-1,0 0 1,0 1-1,0-1 1,-1 0 0,5 4-1,-4-2-4,1 0-1,-1 1 0,1-1 1,-1 1-1,0-1 1,0 1-1,-1 0 0,3 7 1,0 6-69,-1 0 0,-1 0 0,1 29 0,-3-45 70,0 2-13,3 121-2532,-4-82-1048,-6 42 0,-11 1-6021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68 48,'0'0'6211,"-2"-7"-5115,1 3-804,-5-26 466,4 4 4251,2 26-4935,0 0-1,-1 0 0,1 0 1,0 0-1,-1 0 1,1-1-1,0 1 1,0 0-1,-1 0 1,1 0-1,0 0 1,0 0-1,-1 0 0,1 1 1,0-1-1,0 0 1,-1 0-1,1 0 1,0 0-1,-1 0 1,1 0-1,0 0 0,0 1 1,0-1-1,-1 0 1,1 0-1,0 0 1,0 0-1,0 1 1,-1-1-1,1 0 1,-2 3-65,1 0 1,-1 1-1,1-1 1,0 0-1,0 0 1,0 0-1,0 1 1,1-1-1,-1 7 1,-1 4 31,-12 77 92,-2 103 0,14-71-6362,2-69-2044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73 3185,'0'0'6545,"-3"-20"4444,3 17-10992,0 1 0,-1 0 1,1 0-1,-1 0 0,1 0 1,-1 0-1,0 0 0,0 0 1,0 0-1,0 0 0,0 0 1,0 1-1,-1-1 0,1 0 0,0 1 1,-1-1-1,0 1 0,1-1 1,-1 1-1,0 0 0,1 0 1,-1 0-1,0 0 0,0 0 1,0 0-1,0 0 0,0 1 1,0-1-1,0 1 0,-4-1 0,-8-2-23,1 2 0,-1-1 0,-21 2 0,27 0 22,1-1-6,1 1 1,-1 1 0,0-1 0,1 1-1,-1 0 1,1 0 0,-1 1-1,1 0 1,0 0 0,0 1 0,0-1-1,0 1 1,0 1 0,0-1-1,1 1 1,-1 0 0,1 0 0,0 1-1,1-1 1,-1 1 0,1 0-1,0 0 1,0 1 0,-3 6 0,2-5-2,2 1 0,-1-1 0,1 1 0,0 0 1,1 0-1,0 1 0,0-1 0,1 0 1,0 1-1,0-1 0,1 1 0,0-1 0,0 1 1,4 14-1,-3-18 8,0 0-1,1 0 1,-1 0 0,1 0 0,0 0-1,1-1 1,-1 1 0,1 0 0,0-1-1,0 0 1,0 0 0,1 0 0,-1 0-1,1 0 1,0-1 0,0 0 0,1 1 0,-1-1-1,1-1 1,-1 1 0,1-1 0,0 0-1,0 0 1,6 2 0,-3-2 13,-1 0 0,1 0 1,0-1-1,0 0 0,0 0 1,0-1-1,0 0 0,0 0 0,0-1 1,0 0-1,-1 0 0,1-1 1,0 0-1,-1-1 0,1 1 1,-1-2-1,0 1 0,1-1 0,-2 0 1,1 0-1,0-1 0,-1 1 1,0-2-1,0 1 0,0-1 0,-1 1 1,5-9-1,-2 4 98,0-1 0,-1 0 0,-1 0 1,0-1-1,0 0 0,-1 0 0,-1-1 0,0 1 0,-1-1 0,0 0 1,-1 0-1,1-17 0,-3 29 332,0 13-320,0 10-204,-1-15 82,0 0 1,1 1-1,0-1 0,0 0 0,1 0 0,0 0 0,0 0 0,1 0 0,0-1 1,0 1-1,0 0 0,1-1 0,0 1 0,4 6 0,3-3 3,-1 1 0,1-2-1,1 0 1,0 0 0,0-1-1,1 0 1,0-1 0,0 0-1,1-1 1,15 5 0,-3-2-1227,0-1 1,1-2-1,-1 0 1,43 3-1,-5-7-4651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3314,'0'0'11925,"-51"0"-11061,67 0-63,13 0 191,12 0-704,4 0-32,0 3-256,4-1-96,-7 3-688,-12 0-2914,-12 4-1936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80,'0'0'7665,"0"-10"-6502,-2-25-72,2 33-632,-1 5-60,1 26-46,1 7 3651,0-26-4033,0-1-1,0 1 0,1 0 1,1-1-1,7 18 0,3 24 249,-13-51-182,0 0 0,1 0 0,-1 0 0,0 0 0,0 0 0,0 0 0,1 0 0,-1 0 1,0 0-1,0-1 0,0 1 0,1 0 0,-1 0 0,0 0 0,0 0 0,0 0 0,1 0 0,-1-1 0,0 1 0,0 0 0,0 0 0,0 0 0,0 0 0,1-1 1,-1 1-1,0 0 0,0 0 0,0 0 0,0-1 0,0 1 0,0 0 0,0 0 0,0 0 0,0-1 0,0 1 0,0 0 0,6-33 521,-2 0-1,0-67 1,-4 100-280,0 4-316,-1 57-86,-17 114 0,-28 108 345,44-270-425,0-15-1307,2-20-1845,2 13 1745,1 1 0,0-1 0,4-9 1,-5 12 529,7-16-3844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5442,'0'0'12374,"131"0"-12294,-59 0-80,16 0-48,1 0-3714,-4 0-3377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10005,'0'0'9108,"-8"55"-8548,22 22-144,-9 5 208,-2 2-335,-3-7-257,0-7 0,0-8-32,0-4-785,0-5-2144,16-12-3042,8-15-4738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33 148 7363,'0'0'6988,"-8"24"-6474,1-2-354,1-1-1,-5 40 0,11-58-140,-1 0 0,2 1-1,-1-1 1,0 1 0,1-1 0,-1 0 0,1 0-1,0 1 1,0-1 0,1 0 0,-1 0 0,1 0-1,-1 0 1,1 0 0,0 0 0,2 2 0,2 1 39,-1-1 1,1 0-1,0 0 1,12 7-1,-10-6 5,7 3-3,0-1 0,0 0 0,1-1-1,-1-1 1,1-1 0,1 0 0,-1 0 0,1-2 0,0 0-1,0-1 1,0-1 0,0-1 0,26-2 0,-39 2 19,0 0 0,0-1 0,0 0 0,1 0 0,-1 0 0,0 0 0,0 0 0,0-1 0,-1 0 0,1 0 0,0 0 0,-1 0 0,1-1 0,-1 1 0,1-1 0,-1 0 0,0 0 0,-1 0 0,1 0 0,0-1 0,-1 1 0,0-1 0,0 0 0,0 1 0,0-1 0,0 0 0,-1 0 0,2-6 0,1-10 288,0 0 1,-1 1-1,-2-1 1,0-35-1,-1 45-307,0-3 46,-1 0-1,-1 1 0,0-1 0,0 1 1,-1-1-1,-1 1 0,0 0 1,-8-16-1,10 23-95,-1-1 0,0 1 0,0 0 0,-1 0 0,1 0 0,-1 1 0,0 0 0,0-1 0,-1 1 0,1 0 0,-1 1 0,0-1 0,0 1 0,0 0 0,0 0 0,-1 1 0,1 0 0,-1 0 0,1 0 0,-10-2 0,5 3-180,0 0-1,0 1 0,0 0 1,0 0-1,0 1 1,0 1-1,0-1 0,0 1 1,1 1-1,-1 0 0,1 1 1,-1-1-1,1 2 1,0-1-1,-12 10 0,13-8-666,0 0-1,0 1 0,1 0 1,0 0-1,1 1 0,-1 0 1,1 0-1,1 1 0,-9 15 1,-3 25-8082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387 252 3298,'-2'-24'4092,"-10"-84"-1000,11 102-2881,0 0-1,0 0 0,-1 1 1,0-1-1,0 1 0,0-1 1,-1 1-1,0 0 0,0 0 1,0 0-1,0 0 1,-1 1-1,0-1 0,0 1 1,0 0-1,-1 0 0,1 1 1,-1-1-1,-6-3 1,3 4-24,-1-1 1,0 1 0,0 0 0,0 1 0,0 0-1,-1 1 1,1 0 0,-1 0 0,-14 1 0,17 1-137,0-1 0,0 1 0,1 0 0,-1 1 0,1-1 0,-1 2 0,1-1 0,-1 0 0,1 1 0,0 0 0,1 1 0,-1 0 0,0-1 0,1 2 0,0-1 0,-8 8 0,7-5-21,0 1-1,1-1 0,0 1 0,0 0 1,0 0-1,1 0 0,1 1 1,-1-1-1,1 1 0,1 0 1,-3 16-1,3-10 7,0-1 0,1 1-1,1-1 1,2 19 0,-1-27-24,0-1 0,0 1 0,0 0 0,1 0 0,0-1-1,0 1 1,1-1 0,-1 1 0,1-1 0,0 0 0,1 0-1,6 7 1,-1-3 7,0-2 0,1 1 1,0-1-1,0 0 0,1-1 0,-1-1 0,2 1 0,-1-2 0,0 1 0,1-2 0,0 1 0,0-2 0,0 0 0,0 0 0,0-1 1,0 0-1,0-1 0,1-1 0,16-2 0,-26 2 6,0 0 0,0 0 0,0-1 0,0 1 0,0-1 0,-1 1-1,1-1 1,0 0 0,-1 0 0,0 0 0,1-1 0,-1 1 0,0 0 0,0-1 0,0 1 0,0-1 0,-1 0 0,1 0 0,-1 0 0,0 0 0,0 0 0,0 0 0,0 0 0,0 0 0,0-4 0,2-10 456,-1-1 0,-1 1 0,-2-27 0,1 22 425,0 821 1148,0-782-2038,0 0 0,-1-1 0,-1 1 0,-1 0 0,-8 27 0,10-39-11,-1 0 0,0-1 0,0 1 0,-1-1 0,1 1 0,-1-1-1,0 0 1,0 0 0,0 0 0,-1 0 0,1-1 0,-1 0 0,0 1-1,0-1 1,0 0 0,-1-1 0,1 1 0,-1-1 0,1 0 0,-1 0-1,0 0 1,-9 1 0,6-1 18,-1-1 0,1 1 0,-1-2 0,0 0 0,1 0 1,-1 0-1,0-1 0,1 0 0,-1-1 0,1 0 0,-1 0 0,1-1 0,0 0 0,0-1 0,0 1 0,1-1 0,-1-1 0,-8-6 0,8 4-21,0 0 0,1-1 0,-1 0 0,2 0 0,-1-1 0,1 1 0,1-1 0,-1-1 0,1 1-1,1-1 1,0 0 0,0 0 0,1 0 0,-3-18 0,4 15-131,0 0 0,0-1-1,2 1 1,0-1 0,0 1 0,1-1 0,4-16-1,-3 22-56,0-1 0,1 1 0,0 0 0,1 0-1,0 0 1,0 0 0,1 0 0,0 1-1,0 0 1,0 0 0,13-11 0,4 0-872,0 1 1,1 0 0,0 2-1,2 2 1,39-18 0,40-12-4148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2193,'0'0'12120,"5"-18"-8441,-3 11-2576,-1 0-3658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6883,'0'0'4418,"4"22"-3145,-1-10-1045,4 23 539,-1 1 0,3 54 0,-8-46-220,-2 168 1579,-2-196-1743,3-16-367,0 0-1,0 0 1,0 0-1,0 0 1,0 0-1,0 0 1,0 0 0,0 0-1,0 0 1,0 1-1,0-1 1,0 0-1,0 0 1,0 0 0,0 0-1,0 0 1,0 0-1,0 0 1,0 0-1,0 0 1,0 0 0,0 0-1,0 0 1,0 1-1,0-1 1,0 0-1,0 0 1,0 0-1,0 0 1,0 0 0,-1 0-1,1 0 1,0 0-1,0 0 1,0 0-1,0 0 1,0 0 0,0 0-1,0 0 1,0 0-1,0 0 1,0 0-1,0 0 1,0 0 0,0 0-1,-1 0 1,1 0-1,0 0 1,0 0-1,0 0 1,0 0 0,0 0-1,0 0 1,0 0-1,0 0 1,0 0-1,0 0 1,0 0-1,0 0 1,0 0 0,-1 0-1,1 0 1,0 0-1,0 0 1,0 0-1,0-1 1,0 1 0,0-2 67,-1 0 1,1-1-1,0 1 1,0 0 0,0-1-1,0 1 1,0 0-1,0-1 1,1 1 0,0-3-1,3-6-31,0 1-1,0 0 1,1 0-1,0 0 1,1 0 0,0 1-1,1 0 1,0 1-1,0-1 1,1 1-1,15-12 1,10-7-33,61-38 0,-93 65-20,34-22 43,51-25 0,-75 43-41,0-1 0,0 1-1,0 1 1,0 0 0,1 0-1,0 1 1,-1 1 0,1 0 0,20 1-1,-30 0-5,-1 0-1,1 0 1,-1 1-1,1-1 1,-1 1-1,1-1 1,-1 1-1,1 0 1,-1 0-1,1-1 1,-1 1-1,0 0 1,1 0-1,-1 0 1,0 1-1,0-1 1,0 0-1,1 2 1,1 0-2,-2 0 0,1 1 0,0-1 0,0 1 0,-1 0 0,0-1 1,1 7-1,1 6 8,-1 0 0,-1 30 0,-1-38 9,0 2-9,0 16-200,0 1 0,-2-1-1,-1 0 1,-7 32-1,-10 4-3791,-1-1-4060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7331,'0'0'7876,"-6"18"-7481,-14 45 374,-17 94 1,31-117-355,-2 66 0,8-105-111,4-5 382,11-7-512,0 0 0,1 1 0,1 1 0,-1 0 0,2 2 0,27-10 0,-30 12-187,-1 2-1,1 0 1,0 1-1,0 0 1,0 1-1,0 0 1,0 2-1,0 0 0,17 3 1,-28-3 6,0 0 1,0 0 0,0 0-1,0 1 1,0 0-1,0-1 1,0 2-1,0-1 1,-1 0 0,1 1-1,-1-1 1,0 1-1,0 0 1,0 0 0,0 1-1,0-1 1,-1 0-1,1 1 1,-1 0-1,0-1 1,3 9 0,-2-2 0,0 0 1,0 0 0,-1 0-1,-1 0 1,0 0-1,0 0 1,-1 1 0,-1 10-1,0-15 9,0 1-1,-1-1 0,0 0 0,0 0 0,-1 0 0,1 0 0,-1-1 1,0 1-1,-1-1 0,0 0 0,1 0 0,-2 0 0,1 0 0,0 0 1,-1-1-1,0 0 0,0 0 0,-11 6 0,-1 0 29,-1 0 0,1-1 0,-2-1-1,-35 11 1,41-15 10,-1-1 0,1-1 0,-1 0 0,0 0 0,1-2 0,-1 0 0,0 0-1,-15-3 1,26 2-32,1 1-1,0-1 1,-1 0 0,1 1-1,0-1 1,0 0-1,0-1 1,0 1-1,0 0 1,0 0 0,0-1-1,0 1 1,0-1-1,1 0 1,-1 0-1,1 1 1,-1-1 0,-1-3-1,1 2 12,1-1 1,-1 0-1,0 0 0,1 0 1,0 0-1,0 0 0,0-1 1,1 1-1,-1-8 0,1 6-175,0 0 0,1 0-1,-1-1 1,1 1-1,0 0 1,1 1-1,0-1 1,0 0-1,0 0 1,0 1 0,1-1-1,0 1 1,0 0-1,1 0 1,3-5-1,3 2-1110,-1 0-1,1 1 1,17-11-1,46-18-7385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9236,'0'0'9701,"64"113"-8885,-24-50-160,0 4-159,-3-4-49,-2-6-160,-8-4-272,-6-12 80,-7-9-96,-9-11-704,-5-9-1713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8788,'0'0'10485,"-125"77"-9957,87-24-192,1 2 112,-3 3-400,0-5 16,2-2-64,6-3-1792,8-10-3027,8-9-6018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11429,'0'0'8449,"6"22"-7830,-3-12-517,82 284 2718,-64-227-2505,-2 1 1,10 81 0,-27-135-392,-1-2-221,1-1-1,0 1 1,6 16 0,-7-26-150,0 1 1,0 0-1,1 0 1,-1-1-1,1 1 1,0-1-1,3 5 1,-4-6-82,1 0 0,-1 0 0,1 0 0,-1 0 0,1 0 0,-1 0 0,1 0-1,-1 0 1,1-1 0,0 1 0,0-1 0,-1 1 0,5-1 0,21 1-7142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152 639 688,'0'0'8393,"-3"-11"-6923,-4-17-247,-1 1 0,-21-47 0,3 21-326,-22-47 288,42 84-997,0 0-1,2-1 1,0 0-1,-3-25 1,5 27-81,1-1 0,1 0 0,1-15 0,0 25-90,0 0 1,0 0 0,1 0-1,0 0 1,0 0-1,0 1 1,1-1 0,-1 1-1,1-1 1,6-6 0,-2 2-6,0 1 1,1 1-1,0-1 1,1 1-1,-1 1 1,1 0-1,1 0 1,0 0-1,14-6 1,-21 12-28,0 0 0,0 0 0,0 1-1,0-1 1,0 1 0,1 0 0,-1 0 0,0 0 0,0 0 0,0 1 0,1-1-1,-1 1 1,0 0 0,0 0 0,0 0 0,0 0 0,0 0 0,0 1 0,3 1-1,6 5-57,-1 0-1,0 1 1,11 11-1,-4-4-153,-14-13-238,1 1 1,-1-1 0,1 1 0,-1 0 0,-1 1 0,1-1 0,0 1 0,-1-1 0,0 1 0,0 0 0,-1 0 0,1 0 0,-1 1 0,0-1 0,2 10 0,-3 19-4104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142 103 3682,'0'0'11944,"-15"20"-10962,15-20-982,-63 90 717,61-85-660,-1 0-1,1 0 1,-1 1 0,2-1-1,-1 1 1,1 0-1,-1-1 1,1 1-1,1 0 1,-1 0 0,1-1-1,0 1 1,1 0-1,-1 0 1,1 0-1,2 6 1,-3-9-18,2 2-3,-1 0 0,1 0 0,0 0 0,0 0 0,0 0 0,1-1 0,0 1 0,0-1 0,0 1 0,0-1 0,1 0 0,-1-1 0,1 1 0,0-1 0,0 1 0,0-1 0,1 0 1,-1-1-1,1 1 0,0-1 0,-1 0 0,1 0 0,7 2 0,5 1 53,1-1 1,0-1 0,0 0 0,1-1-1,25-1 1,-36-1-56,11 1 33,0-2 1,24-3-1,-37 2-27,0 1-1,0-1 1,0 1-1,-1-2 1,1 1-1,-1-1 1,1 1-1,-1-1 0,0-1 1,0 1-1,5-6 1,-4 3 33,0 1-1,-1-1 1,0-1 0,0 1 0,0-1 0,-1 0-1,0 0 1,0 0 0,-1-1 0,0 1 0,0-1 0,-1 0-1,0 0 1,-1 0 0,1 0 0,-1 0 0,-1 0-1,1 0 1,-2 0 0,1 0 0,-1 0 0,0 0 0,-1 0-1,0 0 1,0 0 0,0 0 0,-1 1 0,0-1-1,-1 1 1,0 0 0,0 0 0,-1 0 0,-5-7-1,-6-3-33,0 1-1,-1 1 0,-28-19 0,36 28-50,-1 0 1,1 0-1,-1 1 1,-1 1-1,1 0 1,-1 0-1,1 1 1,-1 0-1,-13-1 1,13 3-243,1 0 0,0 1 0,0 0 0,-1 1 0,1 0 0,0 0-1,0 1 1,0 1 0,0-1 0,0 2 0,-16 7 0,17-6-614,1 0 1,0 1-1,0 0 0,0 1 0,1 0 0,0 0 0,-10 13 1,-15 30-7484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536 174 7652,'0'0'1790,"-3"-25"1192,0 5-2335,0 0 0,-1 1 0,-10-27 0,13 44-569,-1-1 0,1 0 0,-1 1 0,1 0 1,-1-1-1,0 1 0,0 0 0,0 0 0,0 0 0,-1 0 0,1 0 0,0 0 0,-1 1 0,1-1 0,-1 1 0,0-1 0,1 1 0,-7-1 0,1 0 51,0 0 0,-1 1-1,1 1 1,-15 0 0,8 0-1,6 0-23,0 0 0,0 0 0,0 1 0,1 1 0,-1-1 0,0 1 0,1 1 0,-14 5 0,16-5-76,1 0 1,0 0-1,0 1 0,0-1 0,0 1 1,1 0-1,0 0 0,-1 1 1,2-1-1,-1 1 0,0 0 0,1 0 1,-4 8-1,3-5-18,1 0 1,-1 0-1,2 0 0,-1 0 1,1 1-1,0-1 1,1 1-1,0 0 0,1-1 1,-1 1-1,1 0 1,1-1-1,2 15 0,-1-16-2,0-1 1,0 1-1,0-1 0,1 1 0,0-1 0,0 0 0,1 0 0,0 0 0,0-1 0,0 1 0,1-1 0,-1 0 0,1 0 0,0-1 0,1 1 1,-1-1-1,8 4 0,-3-3-2,0 0 0,1 0 0,0-1 0,0-1 0,1 1 0,-1-2 0,0 0-1,1 0 1,0-1 0,-1 0 0,1-1 0,19-2 0,-29 1 2,0 0-1,0 1 1,0-1-1,0 0 0,0 0 1,0 0-1,0 0 1,0-1-1,0 1 0,0-1 1,-1 1-1,1-1 1,0 1-1,-1-1 0,0 0 1,1 0-1,-1 0 1,0 0-1,0 0 1,0 0-1,0 0 0,0 0 1,-1 0-1,1 0 1,0-3-1,2-9 146,0 1 0,1-28 0,-3 28 14,0-7 218,-1 12-18,0-1-1,1 1 1,0 0-1,1 0 1,-1 0 0,1 0-1,6-13 1,-8 21-355,0 0 0,0-1 0,0 1 1,0 0-1,0 0 0,0 0 0,0 0 1,1-1-1,-1 1 0,0 0 0,0 0 1,0 0-1,0 0 0,0 0 0,1-1 1,-1 1-1,0 0 0,0 0 0,0 0 1,0 0-1,1 0 0,-1 0 0,0 0 1,0 0-1,0 0 0,1 0 0,-1 0 1,0 0-1,0 0 0,0 0 0,1 0 1,-1 0-1,0 0 0,0 0 0,0 0 1,1 0-1,-1 0 0,0 0 0,0 0 1,0 0-1,0 0 0,1 0 0,-1 0 1,0 1-1,0-1 0,0 0 0,0 0 1,1 0-1,-1 0 0,0 0 0,0 1 1,0-1-1,0 0 0,0 0 0,0 0 1,0 1-1,0-1 0,1 0 0,-1 0 1,0 0-1,0 0 0,0 1 0,0-1 1,0 0-1,0 0 0,0 0 0,0 1 1,0-1-1,0 0 0,4 18-128,-4-18 156,2 11-64,10 49 547,8 122 0,-18 238 227,-8-290-661,-26 156 0,26-247-73,-2 0-1,-2-1 1,-1 0 0,-30 64-1,34-88-11,-1-1-1,0 1 0,-1-1 0,-1-1 1,0 0-1,-16 15 0,18-20 8,0 0 0,-1-1-1,0 0 1,0 0 0,-1-1 0,1 0 0,-1-1-1,0 0 1,0-1 0,-15 4 0,11-5 3,0 1 1,0-2-1,1 0 1,-1-1-1,0 0 1,-18-3-1,25 2 4,0-1-1,1 1 0,-1-1 1,0-1-1,1 1 1,0-1-1,-1 0 0,1 0 1,0-1-1,1 0 0,-1 0 1,1-1-1,0 1 0,-6-7 1,6 5-11,0 0 0,1-1 0,-1 0 1,1 0-1,1-1 0,-1 1 0,1-1 0,-3-13 1,2 4-6,1-1 0,-1-36 0,4 32-49,2 1 0,0 0 0,1 0 0,1 0 0,1 0 1,1 1-1,1-1 0,1 1 0,0 1 0,2 0 1,0 0-1,23-31 0,-3 10-248,2 2-1,1 1 1,2 2-1,58-46 1,-30 34-710,2 3-1,85-45 1,146-55-8874,-289 141 9462,91-42-9130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99 6707,'0'0'7838,"-2"-5"-7304,-1-7 936,0 0 1,1-1-1,0 1 1,1 0-1,1-21 1,13 77-751,-3 30-665,-4 0-1,-5 123 1,-2-97-75,2-78 30,-2 0-1,0 0 1,-1 0 0,-2 0-1,0 0 1,-1-1 0,-10 27-1,15-48-5,-1 1-1,1 0 0,0-1 0,0 1 0,0-1 1,-1 1-1,1-1 0,0 1 0,-1-1 1,1 1-1,0-1 0,-1 1 0,1-1 0,-1 1 1,1-1-1,-1 0 0,1 1 0,-1-1 1,1 0-1,-1 1 0,1-1 0,-1 0 0,0 0 5,1 0-1,-1 0 1,1 0-1,-1 0 1,1 0-1,-1-1 1,1 1-1,0 0 1,-1 0-1,1-1 0,-1 1 1,1 0-1,0 0 1,-1-1-1,1 1 1,0 0-1,0-1 1,-1 1-1,1-1 1,0 1-1,-1-1 0,0-2 29,-1 0 0,1-1 0,0 1-1,0 0 1,0-1 0,-1-4 0,2 3-39,-1-1-1,1 1 1,0 0 0,0-1 0,1 1 0,-1 0 0,1-1 0,1 1 0,-1 0 0,1 0 0,-1 0-1,1 0 1,3-5 0,0 5-2,-1-1 0,0 1-1,1 0 1,0 0 0,0 0 0,0 1-1,1 0 1,0 0 0,11-6 0,-2 3-25,1 0 0,1 1 0,-1 0 0,1 2 1,0 0-1,0 0 0,1 2 0,-1 0 0,0 1 1,1 1-1,23 3 0,-30-2 4,1 1 0,-1 1 0,0 0-1,1 0 1,-1 2 0,-1-1 0,1 1 0,-1 1 0,0-1-1,0 2 1,0 0 0,-1 0 0,0 0 0,11 13 0,-14-15 0,-1 1 1,0 0-1,0 1 1,0-1-1,0 1 1,-1 0-1,0 0 1,-1 0 0,0 1-1,0-1 1,0 1-1,-1 0 1,0-1-1,-1 1 1,0 0-1,0 0 1,0 0-1,-1 0 1,0 1 0,-1-1-1,-3 14 1,3-20 24,0 1 1,0 0 0,0-1-1,-1 1 1,1-1 0,-1 0-1,0 1 1,0-1 0,0 0-1,0 0 1,0 0 0,0 0-1,0-1 1,-1 1 0,1-1-1,-1 1 1,1-1 0,-1 0-1,1 0 1,-5 1-1,-5 2 18,0-1-1,0-1 1,-20 2-1,-86-2 78,76-2-65,15 0 16,0-2 0,-46-7 0,64 7-41,0 0 1,0 0-1,0-1 0,1 0 1,-1-1-1,1 0 0,0 0 0,0-1 1,0 0-1,1 0 0,-13-12 1,18 15-56,1 0 0,-1 0 1,1 1-1,0-1 0,0 0 1,0 0-1,0 0 0,0 0 1,0 0-1,1-1 0,-1 1 1,1 0-1,-1 0 0,1 0 0,0-1 1,0-1-1,0 3-87,0 1 1,0-1-1,0 1 0,0-1 1,0 1-1,0 0 0,0-1 1,1 1-1,-1-1 1,0 1-1,0 0 0,0-1 1,1 1-1,-1 0 0,0-1 1,0 1-1,1 0 0,-1-1 1,0 1-1,1 0 0,-1-1 1,1 1-1,-1 0 0,0 0 1,1 0-1,-1-1 0,0 1 1,1 0-1,-1 0 0,1 0 1,-1 0-1,1 0 0,-1 0 1,1 0-1,-1 0 0,0 0 1,1 0-1,-1 0 0,1 0 1,-1 0-1,1 0 1,-1 0-1,0 0 0,1 1 1,4-1-1507,13 0-6811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283 135 5763,'0'0'3780,"-20"-21"-1384,-67-66-630,84 84-1680,0 0 0,-1 1 0,1-1 0,0 1 1,-1 0-1,0 0 0,1 1 0,-1-1 0,0 1 0,0-1 0,0 1 0,0 0 0,0 1 1,0-1-1,0 1 0,0 0 0,0 0 0,-8 1 0,8 0-24,0 0-1,1 0 1,-1 1-1,0-1 1,0 1-1,1 0 1,0 0-1,-1 0 1,1 1-1,0-1 1,0 1-1,0 0 1,-4 5-1,2-1-25,0 0-1,0 1 1,1 0 0,0 0 0,0 0-1,1 1 1,0-1 0,1 1-1,0-1 1,-2 18 0,2-5 70,1 1 0,1-1 0,4 32-1,-3-46-97,1 1 0,-1-1-1,1 0 1,1 0-1,0 0 1,0 0 0,0 0-1,1 0 1,0-1 0,0 0-1,0 0 1,1 0-1,0 0 1,0-1 0,1 0-1,-1 0 1,1 0-1,0-1 1,1 1 0,-1-2-1,9 5 1,-5-3-8,0-1 0,1 0 0,-1-1 0,1 0 0,-1-1 0,1 0 0,0 0 0,0-2 0,0 1 0,0-1 0,0-1 0,-1 0 0,1 0 1,14-4-1,-20 4 7,0-1 0,-1 0 0,1 0 0,-1 0 0,1-1 0,-1 1 0,0-1 0,0 0 1,0 0-1,0 0 0,0-1 0,-1 0 0,6-6 0,-4 3-6,-1-1 0,0 1 0,0-1 0,-1 0 0,0 0 0,0 0 0,2-12 0,-1-7 338,-1 1 1,-1-1 0,-1 0 0,-3-28 0,0 24 1378,2 29-1014,1 5-445,2 4-246,1-1 1,0 0 0,0 1-1,1-1 1,-1-1-1,8 8 1,39 33 131,-40-37-108,3 3-255,0-1 0,1 0-1,0-1 1,1 0 0,0-1-1,0-1 1,1-1 0,0-1-1,0 0 1,1-1 0,30 5 0,45-1-3384,18-7-3020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5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443 329 2913,'0'0'3244,"12"-21"-645,34-70-182,-43 86-2268,-2 1-1,1-1 1,0-1-1,-1 1 1,0 0 0,0 0-1,-1 0 1,1-1-1,-1 1 1,0 0 0,0 0-1,-1-1 1,0 1-1,0 0 1,0 0 0,0 0-1,-1 0 1,0 0-1,0 0 1,0 0 0,-1 0-1,0 1 1,0-1-1,0 1 1,0 0 0,-7-7-1,2 4-4,-1-1 0,-1 1 0,1 0 0,-1 1-1,0 0 1,-1 1 0,0 0 0,1 0 0,-20-4 0,17 5-61,0 2 0,-1-1 0,1 2 0,-1 0 0,1 1 0,-1 0 0,1 1 0,-1 0 0,1 1 0,0 0 0,0 2 0,0-1 0,0 2 0,-24 10 0,28-10-61,0 0 0,0 1 0,1 0 0,0 1 0,0-1 0,0 2 0,1-1 0,0 1 0,0 0 0,1 0 0,0 1 0,0 0 0,1 0 0,1 0 0,-1 1 1,1-1-1,1 1 0,0 0 0,-3 17 0,4-15-14,0 0 0,1 0 1,1 0-1,0 0 0,3 20 0,-2-27-8,0 0-1,0 1 1,1-1-1,0 0 1,0 0-1,0 0 1,0 0-1,1 0 1,0-1-1,0 1 1,1-1-1,-1 0 1,9 8-1,-4-5 4,0-1-1,1 0 0,0-1 0,1 0 1,-1 0-1,1-1 0,0 0 0,0-1 1,0 0-1,10 2 0,8-1 21,-1-1 0,43-1 0,-62-1-4,-1-1 0,0-1 0,1 1 0,-1-1 0,0-1 1,0 1-1,0-1 0,0-1 0,0 1 0,0-1 0,0 0 0,-1-1 0,0 1 0,0-1 1,0-1-1,0 1 0,0-1 0,-1 0 0,0 0 0,0-1 0,0 1 0,-1-1 1,7-11-1,1-3 44,-8 13 112,-1 1 0,1 0 0,1 0-1,-1 0 1,8-8 2817,-12 14-2947,0 0-1,0 0 0,1-1 1,-1 1-1,0 0 0,1 0 0,-1 0 1,0 0-1,0-1 0,1 1 1,-1 0-1,0 0 0,0-1 0,1 1 1,-1 0-1,0 0 0,0-1 1,0 1-1,0 0 0,0 0 0,1-1 1,-1 1-1,0 0 0,0-1 1,0 1-1,0 0 0,0-1 0,0 1 1,0 0-1,0-1 0,0 1 0,0 0 1,0-1-1,0 1 0,0 0 1,0-1-1,0 1 0,-1 0 0,1-1 1,1-15 7,-1 16-35,-21 93 172,7-39-194,8-29 1,-5 17 8,2 0 1,2 1-1,-3 72 1,10-115 144,0-14-3932,0-11-736,0-8-2757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5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0 9668,'0'0'6091,"25"4"-4994,-12-2-1002,-3-1-20,1 0-1,-1 1 0,1 0 0,-1 1 0,0 0 0,0 1 0,0 0 0,0 0 0,-1 1 0,0 0 0,0 1 1,0 0-1,0 0 0,-1 1 0,0 0 0,10 12 0,2 9 86,0 2 1,-2 0-1,-2 0 0,0 2 0,-2 0 1,-2 1-1,-1 0 0,-1 0 1,-2 2-1,-1-1 0,3 56 1,-6-23 24,-6 89 1,-1-122-167,-2 1 0,-1-1 0,-2 0 0,-17 48 0,6-35 13,-2-2-1,-2 0 0,-2-2 1,-1 0-1,-3-2 1,-1-1-1,-2-2 0,-2-1 1,-1-1-1,-2-2 0,-2-2 1,0-1-1,-2-2 0,-1-2 1,-75 36-1,45-34 28,-2-3-1,0-3 1,-89 16-1,-6-11-2392,164-27-1286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5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8724,'0'0'8340,"2"-1"-8159,-1 1-177,-1 0 0,0-1-1,1 1 1,-1 0-1,1 0 1,-1 0 0,0 0-1,1 0 1,-1 0 0,0 0-1,1 0 1,-1 0 0,1 0-1,-1 0 1,0 0 0,1 1-1,-1-1 1,0 0 0,1 0-1,-1 0 1,0 0 0,1 1-1,-1-1 1,0 0-1,1 0 1,-1 1 0,0-1-1,1 0 1,-1 0 0,0 1-1,0-1 1,0 0 0,1 1-1,-1-1 1,0 0 0,0 1-1,0 0 1,5 14 215,-1 1 0,-1 0 0,2 24 1,-2-14 104,4 51 317,-3 94 0,-4-144-584,0-17-93,-1 0 0,1 0-1,-2 0 1,0 0 0,0-1 0,-1 1 0,0 0 0,0-1 0,-1 0 0,0 0-1,-1 0 1,-11 16 0,8-14-449,-13 25-2095,20-34 1745,0 1 0,0 0 1,0 0-1,0 0 0,1 0 1,-1 0-1,1 3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7171,'0'0'6971,"0"12"-6192,-1 2-410,1 47 524,1-57-829,-1 1 1,1 0-1,0-1 0,0 1 0,0-1 1,1 1-1,0-1 0,0 0 0,0 1 1,0-1-1,1 0 0,3 4 0,1-1 4,1 0 0,0-1 0,0 0 0,1-1 0,-1 0 0,1 0 0,0-1 0,1 0 0,-1-1 0,1 0 0,-1 0 0,19 2 0,8 0 68,1-2 0,40-1 0,-77-2-132,8 1 28,0-1 0,0-1 0,0 1 0,0-1 0,0 0-1,11-4 1,-17 4 12,0 0 0,1-1 0,-1 1 0,0 0 0,0-1-1,-1 0 1,1 1 0,0-1 0,0 0 0,-1 0 0,1 0-1,-1 0 1,0 0 0,0 0 0,1 0 0,-1-1-1,-1 1 1,1 0 0,0-1 0,0 1 0,-1 0 0,0-1-1,1 1 1,-1-3 0,2-6 94,-1 1 0,0-1-1,-1 0 1,0 1 0,-1-1 0,0 0 0,-1 1-1,0-1 1,0 1 0,-1 0 0,-1 0-1,1 0 1,-2 0 0,1 0 0,-1 1 0,-11-15-1,10 16-118,0 0-1,0 1 0,-1-1 0,0 1 0,-1 1 1,1-1-1,-15-8 0,16 12-57,0 0-1,0 1 1,-1 0 0,1-1-1,-1 2 1,0-1 0,1 1-1,-1 0 1,0 1 0,0-1 0,0 1-1,-6 1 1,7 0-213,0 0-1,0 0 1,1 0 0,-1 1-1,1 0 1,-1 0 0,1 0-1,0 1 1,-1 0 0,1 0-1,1 0 1,-1 1 0,0-1-1,-3 5 1,3-3-593,0 1 0,1-1 0,-1 1 0,1-1 0,1 1 0,-7 13-1,7-11-1331,1 1 0,0-1 0,-3 15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4:5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533 102 5763,'0'0'8769,"-25"-17"-6998,25 17-1771,-104-69 966,100 67-918,1 0 1,0 0-1,-1 0 0,1 1 0,-1 0 1,0-1-1,1 1 0,-1 1 0,0-1 0,0 0 1,1 1-1,-1 0 0,0 0 0,0 0 1,-5 1-1,7 0-37,0-1 1,0 1 0,0 0 0,0 0 0,0 0-1,0 0 1,0 1 0,0-1 0,1 0-1,-1 1 1,1-1 0,-1 1 0,1 0-1,-1-1 1,1 1 0,0 0 0,0 0 0,0 0-1,-1 3 1,0-1-9,1 1 0,-1-1 0,1 1 0,1-1 0,-1 1 0,1 0 0,-1 0 0,1-1 0,1 1 0,-1 0 0,1-1 0,-1 1 1,1 0-1,1-1 0,-1 1 0,1-1 0,-1 1 0,6 6 0,-2-4-1,1-1 1,0-1-1,0 1 1,0-1-1,1 0 1,0 0-1,0-1 0,0 0 1,0 0-1,1-1 1,12 5-1,-1-2-18,0-1-1,1-1 0,35 4 0,58-7-129,-113-2 161,1 1 1,-1 0-1,0-1 1,1 1-1,-1-1 1,1 1-1,-1-1 1,0 1-1,1-1 0,-1 1 1,0-1-1,0 0 1,0 1-1,1-1 1,-1 1-1,0-1 1,0 1-1,0-1 1,0 0-1,0 1 1,0-1-1,0 1 1,0-2-1,-1-20 524,1 17-182,0-12 1204,-1 21-81,0 31-978,1 55-406,-9 250 88,5-290-169,-3 1 0,-2-2 0,-3 0 0,-29 82 0,34-114-7,0 0 1,-2-1-1,1 0 1,-22 27-1,24-35 6,-1-1 0,1-1 0,-1 1 0,0-1-1,-1 0 1,1-1 0,-1 1 0,0-2-1,-1 1 1,1-1 0,-11 3 0,6-3 10,1-1 0,-1 0 0,0-1 0,-1 0 0,1-1 0,0-1 0,0 0 0,-1-1 0,1 0 0,0-1 0,0 0 1,0-1-1,0-1 0,1 0 0,-15-7 0,16 6-8,0-1 0,1 0 1,-1-1-1,1 0 0,1 0 0,-1-1 1,1 0-1,1-1 0,0 0 1,0-1-1,0 1 0,1-1 0,1-1 1,0 1-1,0-1 0,-6-18 0,8 15-55,0 1-1,0 0 1,1-1-1,1 0 1,1 0-1,0 0 1,0 0-1,2 0 0,0 0 1,0 0-1,1 1 1,1-1-1,0 0 1,1 1-1,1 0 0,0 0 1,0 0-1,1 0 1,1 1-1,0 0 1,1 0-1,0 1 1,1 0-1,0 1 0,1-1 1,0 2-1,0 0 1,18-12-1,-1 4-794,1 1 0,0 2 0,1 0 1,1 3-1,-1 0 0,63-13 0,57-1-5913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7027,'0'0'8818,"3"-1"-8402,-3 1-412,0-1 1,1 1 0,-1 0-1,0 0 1,1 0 0,-1-1-1,0 1 1,1 0-1,-1 0 1,0 0 0,1 0-1,-1 0 1,1 0 0,-1 0-1,0 0 1,1 0-1,-1 0 1,1 0 0,-1 0-1,0 0 1,1 0 0,-1 0-1,0 1 1,1-1-1,-1 0 1,0 0 0,1 0-1,-1 0 1,0 1-1,1-1 1,-1 0 0,0 0-1,0 1 1,1-1 0,-1 0-1,0 1 1,0-1-1,1 0 1,-1 0 0,0 1-1,0-1 1,0 0 0,0 1-1,1 0 1,2 9 70,0 0 1,-1 0 0,0 0-1,0 1 1,0 18 0,-1 70 400,-1-65-419,1 26 161,-1 62 311,-1-108-450,-1 0 1,0 0 0,-1 0-1,-1-1 1,0 1 0,-8 17 0,17-37 78,0 0 1,0-1 0,0 2 0,0-1 0,1 1-1,0 0 1,0 0 0,1 0 0,-1 1 0,1 0-1,12-5 1,4-2-193,0 1 0,44-11 0,-47 16 0,0 2 0,0 0 1,0 1-1,1 1 0,24 2 0,-40-1 30,-1 1 0,0 0 0,0 0 1,0 0-1,1 0 0,-1 1 0,0 0 0,-1-1 0,1 1 0,0 1 0,0-1 0,-1 1 0,1-1 0,-1 1 0,0 0 0,0 0 0,0 0 0,0 1 0,-1-1 0,1 1 0,-1-1 0,0 1 0,0 0 0,0 0 0,-1 0 0,3 6 1,0 6 6,0 0 0,-1 0 0,0 0 0,-2 1 0,0 25 0,-1-41-3,0 0 0,0 1-1,0-1 1,0 0-1,0 0 1,-1 0 0,1 0-1,0 0 1,-1 0 0,1 0-1,-1 0 1,1 0 0,-1 0-1,0 0 1,1 0-1,-1-1 1,0 1 0,1 0-1,-1 0 1,0-1 0,0 1-1,0 0 1,-1 0 0,-1 0 17,0 1 0,-1-1 0,1 0 0,0 0 0,-1 0 0,1 0 0,-6 0 0,-5-1 82,0 0 0,-24-2-1,38 2-98,-5-1 23,0-1-1,0 1 0,1-1 0,-1 1 0,0-1 0,1 0 0,-1-1 0,-4-3 0,6 4-315,-1 0 0,1 0-1,-1 0 1,0 0 0,0 0-1,0 1 1,0 0-1,0 0 1,0 0 0,-8-1-1,-4 5-4959,0 11-3881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2961,'0'0'8607,"7"1"-7905,53 5 464,109-2 1,-66-4-910,-79 2-226,40-2-899,-58 0-207,-1-1 0,1 0-1,0 0 1,-1 0 0,7-3-1,21-13-4670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 6611,'0'0'9855,"-26"-4"-9428,-2 0-306,-51-1 1,77 5-116,-1 1 0,1-1-1,0 0 1,0 0 0,0 1 0,0 0 0,-1-1 0,1 1 0,0 0 0,0 0-1,0 0 1,0 0 0,1 0 0,-1 1 0,0-1 0,0 0 0,1 1-1,-1 0 1,1-1 0,-1 1 0,1 0 0,0 0 0,0-1 0,0 1 0,0 0-1,-2 4 1,2 0 18,-1 0-1,1 1 1,0-1 0,0 1-1,1-1 1,0 10-1,0-9-23,0 5 17,0-8-9,0 1 0,0-1 0,0 1-1,1-1 1,1 7 0,-2-9-3,1-1 0,0 0 0,-1 1 0,1-1 0,0 0 0,0 1 0,0-1 0,0 0-1,0 0 1,0 0 0,0 0 0,0 0 0,0 0 0,1 0 0,-1 0 0,0 0 0,1-1 0,-1 1-1,2 0 1,4 2 22,1-1 0,-1 0 0,0-1 0,1 1-1,-1-1 1,0-1 0,15 0 0,-19 0-3,1 0 0,-1 0 0,1-1 1,-1 1-1,1-1 0,-1 0 0,1 0 1,-1-1-1,0 1 0,0-1 0,0 1 1,0-1-1,0 0 0,0 0 0,0 0 1,0 0-1,-1-1 0,3-2 0,-4 3 58,0 1 0,-1 0 1,1 0-1,0 0 0,-1 0 0,1 0 0,0 0 0,0 0 0,0 0 0,0 0 0,0 0 0,0 0 0,0 1 0,0-1 0,0 0 0,1 1 0,-1-1 0,0 1 0,2-1 0,-1 1-9,0 1-1,0 0 0,-1 0 0,1 0 0,-1 0 0,1 0 0,-1 0 0,1 0 0,-1 0 0,0 0 0,1 1 0,0 1 0,6 4-374,18 18-456,41 29 0,-53-45-2020,1 0 0,27 13 0,10-4-7384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53 1088,'0'0'19866,"-8"-48"-19194,56 44-432,13 4-112,-5 0-96,-5 0 80,-8 0-224,-19 0-464,-8 0-2370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9220,'0'0'10629,"196"-7"-10501,-108 7-128,-3 0-1264,1 2-3683,2-2-4721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36 192 8340,'0'0'13411,"10"6"-12493,39 26 3490,-43-27-479,-5-4-3926,0-1 0,0 1 0,0 0 0,0 0 1,0-1-1,0 1 0,1 0 0,-1-1 0,0 0 0,0 1 0,1-1 0,1 1 0,-63 1 285,59-2-314,-11 2-113,-10 1-235,21-3 284,2 1-439,1 0 457,-1-1 0,0 1-1,0-1 1,1 1 0,-1-1 0,1 1-1,-1-1 1,0 0 0,1 1 0,-1-1-1,1 0 1,1 0 0,3-20-7523,-5 7 7727,-1 0 1,0 0 0,-1 0 0,-1 0-1,0 0 1,-1 0 0,-7-20 0,4 19 361,1 1 0,0-1 0,1-1 0,0 1 0,-3-28 0,22 723-646,-13-634 176,-3-33-123,1 0 1,1-1 0,0 1-1,1 0 1,0 0 0,9 26-1,-10-39-196,0 0 0,0 0-1,0 0 1,1 0 0,-1 0-1,0 0 1,1 0 0,-1 0-1,1-1 1,-1 1-1,1 0 1,-1-1 0,1 1-1,-1-1 1,1 0 0,-1 1-1,1-1 1,0 0 0,-1 0-1,1 0 1,-1 0-1,1 0 1,1-1 0,2 1-722,1-1 0,-1 0 0,0 0 0,0 0 1,0 0-1,9-5 0,-3 0-1331,-1-2 0,15-12 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52 5811,'0'0'9140,"-18"22"-8591,-55 74-76,70-93-431,1 0 0,0 1 1,0-1-1,1 0 1,-1 1-1,1 0 0,0-1 1,0 1-1,0 0 0,0 0 1,0-1-1,1 1 1,0 0-1,0 0 0,0 0 1,0 0-1,1 0 1,-1-1-1,1 1 0,0 0 1,0 0-1,0-1 1,1 1-1,-1-1 0,1 1 1,0-1-1,0 1 0,4 4 1,1-1 86,0 0 0,1 0 1,-1-1-1,1 0 0,1 0 1,-1-1-1,1 0 0,10 5 1,1-3 49,0 0 0,0-1 0,1-1 0,0-1 0,-1 0 0,1-2 0,0-1 0,1 0 0,23-3 0,-38 1-103,1 0 0,-1 0 0,0 0 0,0-1 0,0 0 0,-1 0 0,1-1 1,0 0-1,-1 0 0,0-1 0,1 1 0,-1-1 0,-1-1 0,1 1 0,-1-1 0,1 0 0,-1 0 0,-1-1 0,1 1 0,-1-1 1,0 0-1,0 0 0,-1-1 0,0 1 0,0-1 0,0 1 0,-1-1 0,0 0 0,0 0 0,1-11 0,-2 7 20,0-1-1,-1 1 0,0-1 0,0 1 0,-2-1 1,-2-12-1,3 17-78,-1 1 0,0 0 1,-1 0-1,0-1 0,0 2 0,0-1 1,0 0-1,-1 1 0,0-1 1,0 1-1,-1 0 0,-4-4 0,2 3-53,-1 0 0,1 1 0,-1 0 0,0 0 0,0 1 0,-1 0 0,1 0 0,-1 1 0,0 0 0,0 0 0,-12-1-1,18 4-175,-1-1 0,1 1-1,-1 0 1,1 0-1,-1 0 1,1 0-1,0 0 1,-1 1-1,1 0 1,-1 0 0,1 0-1,0 0 1,0 0-1,-1 1 1,1-1-1,0 1 1,0 0 0,1 0-1,-1 0 1,0 0-1,1 0 1,-1 1-1,1-1 1,0 1-1,-1 0 1,1-1 0,1 1-1,-1 0 1,0 0-1,1 1 1,-1-1-1,0 4 1,-8 40-5809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378 177 8756,'0'0'1545,"-13"-24"1387,-3-6-1610,-27-40 0,40 66-1183,0 0-1,-1 0 1,0 0 0,0 0 0,0 1 0,0-1 0,0 1 0,-1 0 0,0 1 0,1-1 0,-1 1 0,0 0 0,0 0 0,-9-2-1,3 2 155,0 1-1,-1 0 1,1 1-1,-19 1 0,24 0-164,3-1-104,0 0-1,1 0 1,-1 1-1,0-1 0,0 1 1,1 0-1,-1-1 1,1 1-1,-1 1 1,1-1-1,-1 0 0,1 1 1,0-1-1,-1 1 1,1-1-1,0 1 1,0 0-1,0 0 0,0 0 1,1 0-1,-1 1 1,1-1-1,-1 0 1,1 1-1,-2 4 0,0 0-12,1 0-1,1 0 0,0 0 1,0 1-1,0-1 0,1 0 0,-1 1 1,3 12-1,-1-16-3,-1 1-1,1-1 1,0 1 0,1-1 0,-1 0-1,1 0 1,0 1 0,0-1 0,0 0-1,0 0 1,1-1 0,0 1 0,3 4-1,0-3-1,0 1 0,0-1 0,1 0 1,-1-1-1,1 1 0,0-1 0,8 3 0,1-1-77,0 0 1,1-1-1,-1-1 1,1 0-1,0-1 1,26 0-1,-33-2 33,-3 0 17,0-1-1,1 0 0,-1-1 1,10-1-1,-15 2 49,-1 0 1,0 0-1,0-1 0,0 1 0,0-1 1,1 1-1,-1-1 0,0 1 1,0-1-1,0 1 0,0-1 0,0 0 1,0 0-1,0 1 0,0-1 1,-1 0-1,1 0 0,0 0 0,0 0 1,-1 0-1,1 0 0,0 0 1,-1-1-1,1 1 0,-1 0 0,0 0 1,1 0-1,-1 0 0,0-1 1,0 1-1,0 0 0,0-2 0,0 3 513,1 7 11,5 448 104,-8-410-481,-1 0 0,-3 0 0,-2 0 0,-1-1 0,-3 0 0,-33 83 0,41-118-139,-1 0 0,0 0 0,0 0 0,-1-1 0,0 0 0,0 0 0,-1-1 0,0 0 0,-16 12 0,19-16-5,-1 0 0,1 0 0,-1-1 0,0 0 0,0 0 0,0 0 0,-1-1 0,1 1 0,0-1 0,0 0 0,-1-1 0,1 1 0,-1-1 0,1 0 0,0-1 0,-1 1 0,1-1 0,-1 0 0,-8-3 0,8 1 13,0 1-1,0-1 1,0 1-1,0-2 1,0 1 0,1-1-1,0 1 1,0-2-1,0 1 1,0 0-1,-7-10 1,6 6-14,1 0 1,0-1-1,0 1 0,0-2 0,1 1 1,-5-19-1,3 0-14,0-1 1,3 0-1,0 0 0,2-38 1,1 43-10,1-1 0,1 1 0,2 0 0,0 0 0,1 0 0,17-44 0,-16 54-114,1 0-1,0 1 1,1-1 0,0 1 0,1 1 0,1 0-1,0 0 1,0 0 0,1 2 0,1-1-1,0 1 1,17-10 0,-12 10-441,1 0 1,0 2-1,1 0 0,0 1 1,40-9-1,103-7-5712,-156 22 5908,119-11-7540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8852,'0'0'7668,"-1"35"-6913,0-9-529,-5 219 1711,6-154-816,-18 122-1,16-159-509,9-65-568,1 0-1,0 1 1,0 0 0,2 1-1,-1-1 1,1 2 0,0-1-1,1 2 1,0-1 0,15-7-1,-5 4-54,1 1 0,0 0 0,1 2 0,44-11-1,-49 16 7,1 0 0,-1 1-1,1 1 1,24 2-1,-39-1 0,0 1 0,0-1-1,-1 1 1,1 0-1,0 1 1,-1-1-1,1 0 1,-1 1 0,0 0-1,1 0 1,-1 0-1,0 0 1,0 1 0,0-1-1,0 1 1,-1 0-1,1-1 1,-1 1 0,0 0-1,1 1 1,-1-1-1,-1 0 1,1 1-1,0-1 1,-1 1 0,0-1-1,2 8 1,1 7-22,-1 0 0,-1 0 0,0 1 0,-2 24 0,0-36 32,0-1-1,0 0 1,-1 0-1,1 0 1,-2 1 0,1-1-1,-1 0 1,0 0-1,0-1 1,0 1-1,-4 6 1,3-8 9,-1 0-1,1 0 1,0-1 0,-1 1-1,0-1 1,1 0 0,-2 0-1,1 0 1,0 0-1,0-1 1,-1 1 0,1-1-1,-1-1 1,-6 3 0,-8 0 113,0 0 1,0-2-1,0 0 1,0-1-1,-28-3 1,34 2-79,8 0-40,-1-1-1,1 0 1,0 0-1,0 0 1,0 0-1,0-1 1,0 0 0,0 0-1,0 0 1,0-1-1,1 0 1,-1 0 0,1 0-1,0 0 1,0-1-1,-5-5 1,-22-15-1370,29 22 710,-1 0 0,0 1-1,0 0 1,0 0 0,1-1 0,-1 2 0,0-1 0,0 0 0,-1 1 0,1-1 0,0 1 0,0 0-1,0 0 1,-4 1 0,-24 1-11603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7523,'0'0'5966,"8"31"-4771,25 106 86,-26-104-657,-2 0 0,1 48 1,-5-55 108,9 47 1,-11-72-723,1-1 0,0 0 0,0 1 0,0-1 0,0 0 0,1 1 1,-1-1-1,0 0 0,0 1 0,0-1 0,0 0 0,0 0 0,0 1 0,0-1 0,0 0 0,1 1 1,-1-1-1,0 0 0,0 0 0,0 1 0,1-1 0,-1 0 0,0 0 0,0 0 0,1 1 1,-1-1-1,0 0 0,1 0 0,-1 0 0,0 0 0,0 0 0,1 1 0,-1-1 0,0 0 0,1 0 1,-1 0-1,0 0 0,1 0 0,-1 0 0,0 0 0,1 0 0,-1 0 0,0 0 0,0 0 0,1 0 1,-1-1-1,0 1 0,1 0 0,-1 0 0,0 0 0,1 0 0,-1 0 0,0-1 0,0 1 1,1 0-1,-1 0 0,0 0 0,0-1 0,0 1 0,1 0 0,-1 0 0,0-1 0,0 1 0,0 0 1,1-1-1,15-21 610,-15 21-577,49-81 1011,-19 30-934,2 1 1,64-74-1,-93 121-97,-1-1-1,1 1 0,0 0 1,1 0-1,-1 0 1,1 1-1,0-1 1,0 1-1,0 0 1,0 1-1,0-1 1,1 1-1,-1 0 0,1 0 1,0 1-1,-1 0 1,1 0-1,10-1 1,-14 3-25,0-1 1,0 0 0,0 0-1,0 1 1,0-1 0,-1 1-1,1 0 1,0 0 0,0-1-1,-1 1 1,1 0 0,0 0 0,-1 0-1,1 1 1,-1-1 0,1 0-1,-1 1 1,0-1 0,1 1-1,-1-1 1,0 1 0,0-1-1,0 1 1,0 0 0,-1 0-1,2 2 1,1 6-16,1 0 0,-2 0-1,3 18 1,-4-24 10,3 39-5,-1 2 1,-4 46-1,1-76 8,-2 15-137,-1-1-1,-12 43 1,9-42-3343,-7 60 0,12-29-6493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1 5827,'0'0'11021,"-2"12"-10578,1-3-323,0-1 1,-2 1 0,1 0 0,-1-1-1,0 0 1,0 0 0,-1 0 0,-8 12 0,-5 5 229,-27 29 1,18-23-77,-599 777 3949,474-594-3643,114-155-491,-50 106 0,80-149-465,1 0 0,1 0 1,0 1-1,-3 25 0,4 29-6277,4-35-1546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8084,'0'0'11968,"-1"-11"-11162,0 2-728,-1-18 119,0 62-62,2 546 1586,0-568-1701,1 0-1,0-1 0,0 1 1,6 22-1,-6-32-154,0 0 1,0 0-1,0 0 0,0 0 0,0 0 1,1 0-1,0-1 0,-1 1 0,1 0 1,0-1-1,0 0 0,0 1 0,1-1 0,-1 0 1,1 0-1,-1 0 0,1-1 0,-1 1 1,1 0-1,0-1 0,0 0 0,0 0 1,0 0-1,0 0 0,5 1 0,6-1-1242,0 0 0,1 0 0,-1-2 0,26-3-1,21-14-4195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3890,'0'0'8590,"-13"9"-7773,-1 0-698,1 0 0,0 1-1,1 0 1,0 1 0,1 1 0,-18 22 0,12-9 79,1 1 0,1 1 0,1 0 0,2 1-1,1 0 1,1 1 0,1 0 0,2 0 0,0 1 0,3 0 0,-3 60 0,7-87-186,0 1 1,0 0-1,1 0 0,-1 0 1,1-1-1,0 1 1,0 0-1,0-1 1,1 1-1,-1 0 1,1-1-1,0 0 1,0 1-1,0-1 1,0 0-1,0 0 1,1 0-1,2 2 1,0-1-13,0 0 0,1-1 0,-1 0 0,0 0 0,1 0 0,-1-1 0,1 0 0,0 0 0,0 0 0,11 1 0,1 0-430,1-1-1,0-1 1,0-1-1,24-2 1,-33 1-548,1 0-1,-1-2 1,1 1 0,-1-1-1,0-1 1,0 0 0,0 0-1,18-11 1,-11 3-3942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46 307 3089,'0'0'11432,"-8"17"-10490,-1 1-672,5-10-168,0 0 1,0 1-1,0-1 0,1 1 1,1-1-1,0 1 0,0 0 0,0 0 1,1 0-1,0 15 0,1-19-50,0 0 0,0 0 0,1 0 0,0 0 0,0 0 1,0 0-1,0 0 0,1 0 0,0 0 0,0 0 0,0-1 0,0 1 0,1-1 0,0 0 0,0 0 0,0 0 0,0 0 0,1 0 0,-1 0 0,1-1 0,0 0 0,0 0 0,8 5 0,-2-3-3,0 0 0,1 0 0,0-1 0,-1 0 1,1-1-1,0 0 0,0-1 0,13 1 0,-4-1 10,0-1 0,-1-1 0,37-5 0,-49 4-30,-1 0 1,1-1-1,-1 0 0,0 0 1,1-1-1,-1 1 1,0-1-1,-1-1 1,1 1-1,0-1 1,-1 0-1,6-5 1,-4 2 104,-1-1 1,1 1 0,-1-1 0,-1-1 0,1 1 0,-1-1-1,5-13 1,-2 1 145,-1-1 1,-1 1-1,-1-1 0,-1-1 0,-1 1 0,0-34 1,-3 43-210,1-10 125,-4-38 0,2 53-164,-1 0 0,1 1 0,-1-1-1,-1 0 1,0 1 0,0 0 0,0 0-1,-7-11 1,3 8-29,0 0 1,0 1-1,-1 0 0,-1 0 1,1 1-1,-1 0 0,0 0 0,-1 1 1,0 1-1,-15-9 0,20 13-197,-1 0 0,1 0 0,-1 0 0,1 0 0,-1 1 0,0 0 0,0 0 0,0 1 0,0 0 0,0-1 0,1 2 0,-1-1 0,0 1 0,0 0 0,0 0 0,1 1 0,-1 0 0,0 0 0,1 0 0,0 0 0,-1 1-1,1 0 1,-6 5 0,2-1-1052,0 0 1,0 1-1,-11 14 0,-22 33-7097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153 183 7668,'0'0'2353,"-2"-24"403,-7-77-441,9 97-2225,-1 1 1,1-1-1,-1 0 0,0 0 0,0 0 1,0 1-1,-1-1 0,0 1 0,1-1 0,-1 1 1,-4-7-1,5 10-47,0-1 0,0 0 0,0 0 0,0 1 0,0-1 0,0 1 0,0-1 0,0 1 0,0-1 0,0 1 0,0-1 0,0 1 0,0 0 0,0 0 0,0 0 0,0-1 0,0 1 0,-1 0 0,1 0 0,0 0 0,0 1 0,0-1 0,0 0 0,0 0 0,-1 1 0,-3 1 51,1 0 0,0 1 1,0-1-1,0 1 1,1 0-1,-1 0 1,1 0-1,-1 1 1,1-1-1,0 1 1,0 0-1,-3 5 0,-1 4-97,1 0 0,0 1 0,0-1 0,-6 28-1,10-33 3,1 1-1,0 0 1,0 0-1,0-1 0,1 1 1,1 0-1,-1 0 1,1 0-1,4 13 0,-4-19 6,0 0 0,1 0 0,-1 0 0,1 0-1,0 0 1,0 0 0,0 0 0,0-1-1,0 1 1,0-1 0,1 1 0,0-1 0,-1 0-1,1 0 1,0 0 0,0 0 0,0-1-1,0 1 1,0-1 0,5 2 0,0-1 16,0 0 1,0 0-1,0-1 1,0 0-1,0-1 0,0 1 1,15-3-1,-21 1 5,0 1-1,1-1 0,-1 0 0,0 0 1,1-1-1,-1 1 0,0 0 1,0-1-1,0 1 0,0-1 1,0 0-1,-1 0 0,1 0 1,0 1-1,-1-2 0,1 1 1,-1 0-1,0 0 0,0 0 0,0-1 1,0 1-1,1-4 0,3-10 368,0 1-1,3-22 0,-5 24 115,-2 5-161,-1 6-212,0 1 0,0-1-1,0 0 1,1 1 0,-1-1 0,0 1 0,1-1 0,0 0 0,-1 1 0,1 0 0,0-1 0,1-1 0,-2 3 251,0 3-315,58 580-98,-56-556 23,0 5 65,-1 0 0,-4 41 0,3-71-53,0 0 0,-1-1 1,1 1-1,-1-1 0,1 1 1,-1 0-1,0-1 0,1 1 1,-1-1-1,0 0 1,0 1-1,0-1 0,0 0 1,0 1-1,-1-1 0,1 0 1,0 0-1,-1 0 1,1 0-1,0 0 0,-1 0 1,1 0-1,-1-1 0,1 1 1,-1-1-1,0 1 1,1-1-1,-3 1 0,-4 0 35,-1 1-1,1-2 1,-1 1 0,-11-2-1,9 0-25,3 1 6,1-1-1,-1 0 1,1 0-1,-1-1 1,1 0-1,0 0 1,-1-1-1,1 0 1,1 0-1,-1 0 1,0-1 0,1 0-1,0-1 1,0 1-1,0-1 1,0-1-1,1 1 1,0-1-1,0 1 1,0-1-1,1-1 1,0 1-1,0-1 1,1 1-1,0-1 1,0 0-1,0-1 1,-3-13-1,4 13-60,1-1-1,-1 1 0,1-1 0,1 1 1,-1-1-1,2 1 0,-1-1 0,1 1 1,0-1-1,1 1 0,0-1 0,0 1 1,1 0-1,0 0 0,0 0 0,1 0 1,0 1-1,0-1 0,1 1 0,0 0 1,10-10-1,-1 4-493,0 1 0,0 0 0,1 1 0,0 1 0,30-15 0,-9 9-2934,66-20-1,3 6-5903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445 110 6403,'0'0'4303,"-26"-18"-1896,-6-4-1826,-50-26 1,73 44-434,0 0 1,-1 1-1,0 0 0,1 1 1,-1 0-1,0 1 0,0-1 1,0 2-1,0 0 0,0 0 1,0 1-1,0 0 0,0 0 1,-11 4-1,14-3-74,0 0 0,0 1 0,0-1-1,1 1 1,-1 0 0,1 1 0,0 0 0,0 0 0,0 0 0,1 0 0,-1 1 0,-6 9-1,5-7-17,1 2 0,1-1 0,-1 1 1,1-1-1,1 2 0,0-1 0,0 0 0,-3 15 0,4-12-34,0 0 1,1 0 0,1 0-1,0 0 1,1 0 0,0 0-1,0 0 1,2 0 0,-1 0-1,2 0 1,-1 0 0,2 0-1,-1-1 1,2 1 0,8 16-1,-6-18-12,1 1-1,0-1 0,0 0 0,1-1 0,0 0 1,1-1-1,0 0 0,0 0 0,1-1 1,0 0-1,0-1 0,1 0 0,0-1 0,0 0 1,0-1-1,0 0 0,1-1 0,-1-1 1,1 0-1,0 0 0,15-1 0,-25-1 7,0-1 0,0 1-1,0-1 1,0 0 0,0 1 0,0-1 0,0-1-1,0 1 1,-1 0 0,1-1 0,0 1-1,-1-1 1,1 0 0,-1 0 0,1 0-1,-1 0 1,0 0 0,0 0 0,0-1 0,0 1-1,-1-1 1,1 1 0,2-6 0,2-6 76,0 0 1,-1-1-1,6-22 1,-9 29-36,15-72 743,-11 49-1,1 1-1,17-48 1,-24 78-790,0-1 0,0 1-1,0-1 1,0 1 0,0 0 0,0-1 0,0 1 0,0-1-1,1 1 1,-1 0 0,0-1 0,0 1 0,0 0-1,1-1 1,-1 1 0,0 0 0,0-1 0,1 1 0,-1 0-1,0-1 1,1 1 0,-1 0 0,0 0 0,1-1-1,-1 1 1,0 0 0,1 0 0,-1 0 0,1 0 0,-1 0-1,0-1 1,1 1 0,-1 0 0,1 0 0,-1 0-1,0 0 1,1 0 0,-1 0 0,1 0 0,-1 0 0,0 1-1,1-1 1,-1 0 0,1 0 0,-1 0 0,0 0-1,1 0 1,-1 1 0,0-1 0,1 0 0,-1 0 0,0 1-1,1-1 1,-1 0 0,0 0 0,1 1 0,-1-1-1,0 0 1,1 1 0,11 21-135,-4-1 108,1-1 1,0-1 0,2 0-1,0 0 1,1-1 0,1 0-1,21 22 1,17 5-1106,-15-14-1327,-3 4-3949,-14-6-3705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7924,'0'0'7969,"17"19"-7607,-5-6-272,-5-6-38,0 0 0,0 0 0,-1 0 0,0 1 0,0 0 0,-1 1 0,0-1 0,0 1 0,-1 0 0,0 0 0,-1 1 0,0-1 0,0 1 0,1 17 0,2 179 1427,-6-179-1274,0-27 99,-1-4-136,1 0 1,0 0-1,0 1 1,0-1-1,0 0 1,1 0-1,0 0 0,0 0 1,0 0-1,0 1 1,0-1-1,3-5 1,-2 4-17,10-20-74,0 1 0,1 0 0,2 0 0,0 2 0,1 0 0,2 0 0,0 2 0,40-35 0,-55 53-74,-1 0 0,1 0 0,0 0 0,-1 0 1,1 1-1,0 0 0,0-1 0,0 1 0,0 0 0,1 0 1,-1 1-1,3-1 0,-4 1-11,-1 0 1,1 0-1,0 0 1,-1 1-1,1-1 1,-1 0-1,1 1 1,-1 0-1,1-1 1,-1 1-1,0 0 1,1 0-1,-1 0 1,0 0-1,0 0 1,1 0 0,-1 0-1,0 0 1,0 0-1,0 0 1,0 1-1,0-1 1,-1 1-1,1-1 1,1 3-1,3 8 13,1 2 1,-2-1-1,0 0 1,0 1-1,-1 0 0,1 26 1,-2 92-422,-3-73-1093,1-4-3046,0-1-4557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443 115 5827,'0'0'3633,"-29"-19"-1544,-102-60-885,126 76-1155,0 1 0,0 0 0,0 0 0,0 0 1,0 0-1,0 1 0,0 0 0,-1 0 0,1 1 1,0-1-1,-1 1 0,1 0 0,-1 1 0,1-1 1,-6 2-1,4 1 8,0 0 0,1 0 0,-1 0 0,1 1 0,0 0 0,0 0 0,-8 8 1,13-11-57,-10 9 29,-1 1-1,2 0 1,0 1-1,0 0 0,1 1 1,0 0-1,1 0 0,1 1 1,0 0-1,-6 18 0,7-12-10,0 0 0,1 1-1,1 0 1,1 0 0,1 0-1,0 43 1,3-59-16,-1 0 0,1 0-1,-1 1 1,2-1 0,-1 0 0,0 0 0,1 0-1,0 0 1,0 0 0,1-1 0,-1 1 0,1-1-1,0 1 1,0-1 0,0 0 0,1 0 0,5 5-1,-3-5 3,0 0 0,0 0-1,1 0 1,-1-1 0,1 0-1,0 0 1,-1-1 0,1 0 0,1 0-1,-1 0 1,14 0 0,-8 0 19,0-2 0,0 1 0,0-2 0,25-3 0,-34 4-6,1-1 0,-1-1 0,0 1 1,1-1-1,-1 0 0,0 0 0,0 0 0,-1 0 1,1 0-1,0-1 0,-1 0 0,1 0 1,-1 0-1,0 0 0,0-1 0,0 1 1,4-7-1,-1-4 258,0-1 1,-1 1 0,-1-1-1,0 0 1,4-29-1,-5 16 1883,1-29-1,-3 65-2175,0 1 1,1 0 0,0 0-1,0-1 1,1 1-1,0-1 1,0 0-1,1 0 1,0 0-1,1-1 1,6 10 0,8 6 56,1 0 0,23 20 1,26 30-1280,-58-58-237,11 13-2244,-4-15-2474,-5-11-707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1056,'0'0'15258,"7"1"-14842,-6-1-382,1 0 0,-1 0 0,1 1 0,-1-1 0,1 1-1,-1 0 1,0-1 0,1 1 0,-1 0 0,0 0 0,1-1 0,-1 1 0,0 0-1,0 0 1,0 1 0,0-1 0,0 0 0,0 0 0,0 0 0,0 1-1,-1-1 1,1 0 0,0 1 0,-1-1 0,1 1 0,-1-1 0,1 1-1,-1-1 1,0 3 0,2 8 245,-2-1 0,0 0 0,-2 19 0,2-21-194,-3 10 31,0 0 0,-1 0 0,-1-1-1,-1 1 1,0-1 0,-2-1 0,0 1-1,-1-1 1,0-1 0,-1 1 0,-1-2 0,-1 1-1,-15 14 1,0-1-456,-53 43-1,-35 13-4443,79-63-1339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0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10213,'0'0'7606,"-3"32"-7417,-13 239 924,18-172-828,-9 169 350,4-252-481,2-24 261,0-25-37,2 22-375,1 0-1,0 0 1,1 1-1,0-1 1,1 1 0,0 0-1,0 0 1,1 0-1,0 0 1,1 1-1,0 0 1,1 0-1,0 0 1,0 1-1,0 0 1,1 1-1,10-8 1,-8 7-12,1 0 0,0 0 0,0 1 0,0 0 0,1 1 0,0 1 0,1 0 0,-1 0 0,1 1 0,0 1 0,0 0 0,0 1 0,26-1 0,-34 3-2,0 0 0,0 1 1,0 0-1,1 0 0,-1 0 0,0 1 0,-1-1 0,1 1 0,0 1 0,0-1 0,-1 1 0,1-1 1,-1 1-1,6 6 0,-4-3-7,1 1-1,-2-1 1,1 2 0,-1-1 0,0 0 0,-1 1 0,8 16 0,-5-5-1,-1 1 1,0 0-1,-2 0 1,0 0 0,-1 0-1,0 36 1,-3-35 25,1-10-16,-1-1 0,0 0 0,-1 1 0,-4 19 0,4-27 5,0 0 1,0 0 0,0 0 0,-1-1-1,1 1 1,-1 0 0,1-1 0,-1 1-1,0-1 1,0 0 0,0 0 0,-1 1 0,1-1-1,0-1 1,-1 1 0,1 0 0,-1 0-1,0-1 1,0 0 0,1 0 0,-4 2-1,-11 0 51,1 0 0,0 0-1,-1-2 1,0 0-1,1-1 1,-29-3 0,44 3-48,-7-1 10,0 0-1,1 0 1,-1-1 0,1 0-1,-1 0 1,1-1 0,-13-6-1,18 8-164,0 0-1,0 0 0,0-1 1,-1 1-1,1-1 0,0 1 0,1-1 1,-1 0-1,0 0 0,0 0 0,1 0 1,-1 0-1,1 0 0,0-1 1,0 1-1,0 0 0,0-1 0,0 1 1,0 0-1,0-1 0,1 1 1,0-1-1,-1 0 0,1 1 0,0-1 1,0-3-1,0 5-91,0 0-1,1 0 1,-1 0 0,0 0 0,0 0 0,1 0-1,-1 0 1,0 0 0,1 1 0,-1-1-1,1 0 1,-1 0 0,1 0 0,-1 1 0,1-1-1,0 0 1,-1 0 0,1 1 0,0-1-1,0 1 1,-1-1 0,1 1 0,1-1 0,46-15-10320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316 210 5987,'-2'-23'1737,"1"-6"-238,-9-41 0,9 66-1296,0-1-1,0 1 0,0 0 1,-1 0-1,0-1 0,0 1 1,0 0-1,0 1 0,0-1 1,-1 0-1,0 1 0,0-1 1,0 1-1,0 0 0,0 0 1,-1 0-1,1 0 0,-6-2 1,3 2 4,-1 0 1,1 1 0,-1 0 0,1 1 0,-1-1 0,1 1-1,-1 0 1,0 1 0,-11 0 0,11 1-133,0-1 0,0 1-1,1 1 1,-1-1 0,1 1 0,-1 0 0,1 1-1,0-1 1,-1 1 0,2 1 0,-1-1 0,0 1 0,1 0-1,-1 0 1,1 0 0,0 1 0,0 0 0,1 0-1,0 0 1,0 1 0,0 0 0,0-1 0,-3 9 0,0 1-18,1 0 1,0 1 0,1-1 0,1 1 0,0 0-1,1 0 1,1 0 0,-1 31 0,3-39-51,0 0 1,1 1 0,0-1 0,0 0 0,1 0-1,0-1 1,0 1 0,1 0 0,5 11 0,-5-14-2,1 1 0,0-1 0,0 0 0,0 0 0,1 0 1,-1 0-1,1-1 0,1 0 0,-1 0 0,0 0 1,13 6-1,-9-6 9,1 0 0,0 0 0,0-1 1,0 0-1,0 0 0,1-1 0,-1-1 0,1 0 0,-1 0 1,1-1-1,14-2 0,-18 2 2,1-2 0,-1 1-1,1-1 1,-1 0 0,0-1 0,1 1 0,-1-1-1,-1-1 1,1 1 0,0-1 0,-1-1-1,0 1 1,0-1 0,0 0 0,9-11 0,-7 7 89,-1-1 0,-1 0 0,0 0 0,0 0 0,-1-1 0,0 0 0,-1 0 0,0 0 0,-1-1 0,0 1 0,2-24 0,-5 35-102,0 0 0,0 0 0,1 0 0,-1 0 1,0 0-1,0 0 0,1 0 0,-1 0 0,0 0 0,0 0 0,0 0 0,1 0 0,-1 0 0,0 0 0,0 0 0,0 1 0,0-1 0,1 0 0,-1 0 1,0 0-1,0 0 0,0 0 0,0 1 0,1-1 0,-1 0 0,0 0 0,0 0 0,0 1 0,0-1 0,0 0 0,0 0 0,0 0 0,0 1 0,0-1 1,0 0-1,0 0 0,0 0 0,0 1 0,0-1 0,0 0 0,0 1 0,18 54-447,3 0 0,31 60 0,-12-39-6933,-21-51-364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8852,'0'0'8543,"26"17"-8357,84 60-100,-103-71-60,0 0-1,-1 0 1,0 0 0,0 1 0,-1 0 0,1 1-1,-2-1 1,1 1 0,-1 0 0,0 0 0,-1 0-1,4 14 1,-3-4 48,-1 0 0,-1 0-1,-1 0 1,-1 20 0,0-31-42,0-7-16,0 1-1,0 0 1,0-1-1,0 1 1,0-1-1,0 1 1,0-1 0,0 1-1,0-1 1,0 1-1,0-1 1,0 1-1,-1-1 1,1 1 0,0-1-1,0 1 1,-1-1-1,1 1 1,0-1-1,-1 1 1,1-1 0,0 0-1,-1 1 1,1-1-1,-1 1 1,1-1-1,0 0 1,-1 0 0,1 1-1,-1-1 1,1 0-1,-1 0 1,1 1-1,-1-1 1,1 0 0,-1 0-1,0 0 1,1 0-1,-1 0 1,1 0-1,-1 0 1,1 0 0,-1 0-1,1 0 1,-1 0-1,-1-1 64,0 1-1,0-1 1,1 0-1,-1 1 1,0-1-1,1 0 1,-1 0 0,1 0-1,-1 0 1,1 0-1,-1-1 1,1 1-1,0 0 1,-2-2-1,0-3 21,0 0 0,0 0-1,0 0 1,1 0 0,0 0 0,0 0-1,0-1 1,1 1 0,0-1-1,1 1 1,-1-10 0,1 7-49,0 0 1,1 1-1,0-1 0,0 1 1,1-1-1,0 1 1,1 0-1,6-16 0,-3 14-43,0 0-1,1 1 1,1 0-1,0 0 0,0 0 1,0 1-1,1 0 0,13-9 1,1 2-79,-1 1 1,42-19-1,-44 25-229,0 0 0,1 2-1,-1 0 1,1 1 0,1 1 0,-1 1 0,0 1 0,25 1-1,-42 1 210,1 0-1,0 0 1,-1 0-1,1 1 1,-1 0-1,1 0 1,-1 0-1,0 0 1,1 1 0,-1-1-1,0 1 1,0 0-1,0 1 1,0-1-1,0 1 1,-1-1-1,1 1 1,-1 0-1,1 1 1,-1-1-1,0 0 1,-1 1-1,1 0 1,-1-1-1,1 1 1,-1 0-1,0 1 1,0-1-1,1 6 1,0-1 55,-3-7 54,1 0 1,-1-1-1,1 1 0,-1 0 0,1-1 0,-1 1 0,1 0 0,0-1 1,0 1-1,0-1 0,0 1 0,0-1 0,0 1 0,0-1 0,0 0 0,1 1 1,-1-1-1,1 0 0,-1 0 0,1 0 0,-1 0 0,1 0 0,-1-1 1,1 1-1,0 0 0,-1-1 0,1 1 0,0-1 0,3 1 0,14 1 247,1 0 1,-1-2-1,1 0 0,-1-1 0,1-1 0,24-6 0,-40 7-257,0-1 1,0 0-1,0 0 0,-1 0 0,1 0 1,-1-1-1,1 1 0,-1-1 0,0 0 1,0 0-1,0 0 0,0-1 1,-1 1-1,1 0 0,-1-1 0,0 0 1,4-7-1,-4 5 30,0-1 1,0 1-1,-1 0 0,0-1 1,0 1-1,0-1 0,-1 1 1,0-1-1,0 1 0,-3-14 1,3 18-17,-1 0 1,0-1-1,1 1 1,-1 0 0,0 0-1,0-1 1,-1 1-1,1 0 1,0 0-1,-1 0 1,1 0-1,-1 1 1,1-1 0,-1 0-1,0 1 1,0-1-1,0 1 1,0 0-1,0-1 1,0 1-1,0 0 1,-5-1 0,0-1 47,-1 1 1,0 1 0,1 0 0,-1 0 0,-15 0 0,21 1-67,0 0 1,-1 1-1,1-1 0,0 1 1,0-1-1,0 1 1,-1 0-1,1 0 0,0 0 1,0 0-1,0 0 1,0 0-1,0 1 0,1-1 1,-1 1-1,0-1 0,1 1 1,-1 0-1,1-1 1,-1 1-1,1 0 0,0 0 1,0 0-1,0 0 1,0 0-1,0 1 0,0-1 1,0 0-1,0 5 0,-2 6-11,1 1-1,0 0 1,0 25-1,2-34 9,0 28-410,0-1 1,10 60-1,-5-71-885,0-1 0,1 1 0,10 19 0,17 30-4996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21 7555,'0'0'956,"-27"-5"994,9 1-1468,0 0 65,0 1 1,-35-2 0,45 5-414,0 1 0,0-1 1,0 1-1,-1 1 1,1-1-1,0 1 0,1 1 1,-1-1-1,0 1 1,1 1-1,-11 6 1,7-2-13,0 0 1,0 2-1,1-1 1,0 1 0,1 1-1,0 0 1,1 0 0,0 0-1,1 1 1,0 0 0,1 1-1,0 0 1,-4 13-1,7-17-91,0 0 0,1-1 0,0 1 0,0 0-1,1 1 1,1-1 0,-1 0 0,1 0 0,1 0-1,0 0 1,0 0 0,1 0 0,0 0 0,0 0-1,1 0 1,0 0 0,1-1 0,-1 0 0,2 0-1,10 15 1,-7-13-24,0-1-1,1 0 1,1 0 0,0-1-1,0-1 1,0 0 0,1 0-1,0-1 1,0 0-1,1-1 1,21 7 0,-10-5 10,0-2 0,1-1 0,0-1 0,0-1 0,31-1 0,-43-1-10,0-1 0,-1 0 0,1 0 0,-1-2 0,1 1 1,-1-2-1,0 1 0,0-1 0,0-1 0,-1 0 0,0-1 1,0 0-1,0 0 0,-1-1 0,1 0 0,-2-1 0,1 0 1,9-11-1,-8 7 133,-1 0 1,0-1-1,0 0 1,-1 0-1,-1-1 1,0 0-1,-1 0 1,-1 0-1,0-1 1,-1 0-1,0 0 1,-1 0-1,-1 0 1,0-29-1,-1 53-152,0 1 0,1-1 0,0 0 0,0-1 0,0 1 0,1 0 0,1-1 1,0 1-1,0-1 0,0 0 0,1 0 0,0-1 0,1 1 0,0-1 0,0-1 0,0 1 0,1-1 0,9 7 0,-9-7 25,1 0 0,0 0 0,0-1 0,1-1 0,0 0 0,-1 0 0,1 0 0,1-1 1,-1 0-1,0-1 0,1 0 0,-1-1 0,1 0 0,0 0 0,-1-1 0,1 0 0,17-3 0,-23 2 27,0 0 0,-1 0 0,1 0-1,0-1 1,-1 0 0,1 1-1,-1-1 1,0-1 0,0 1 0,1 0-1,-1-1 1,-1 0 0,4-3 0,-1 0 58,-1 0 0,0 0 0,0 0 0,-1 0 1,0-1-1,4-11 0,-2 2 81,-1-1 0,0 0 0,-2 0 0,0 0 1,0-22-1,-2 29-122,0 1 0,-1-1 1,0 1-1,0 0 0,-1-1 0,-4-9 1,5 14-40,-1 1 0,-1-1 0,1 1 1,-1 0-1,1 0 0,-1 0 0,0 0 1,-1 0-1,1 1 0,-1-1 0,1 1 1,-1 0-1,-6-3 0,-2-1-40,0 2 0,-1 0 0,1 0 0,-1 1 0,0 1 0,0 0 0,-1 1 0,1 0 0,-1 1 0,1 1 0,-14 1 0,18-2-198,1 2 1,-1-1-1,1 1 1,0 1 0,-1 0-1,1 0 1,0 0-1,-8 4 1,10-3-377,1 0 1,-1 0 0,1 1 0,0 0 0,1 0 0,-1 0 0,1 0 0,-1 1 0,1-1 0,0 1 0,-5 9 0,-12 29-8601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5763,'0'0'8150,"5"0"-7963,-4 0-173,0 0 0,0 1 0,1-1 0,-1 1 0,0-1 0,0 1-1,0-1 1,0 1 0,0-1 0,1 1 0,-1 0 0,0 0 0,0-1 0,-1 1 0,1 0 0,0 0 0,0 0 0,0 0 0,-1 0 0,1 0 0,0 0 0,-1 1 0,1-1 0,-1 0 0,1 0 0,-1 0 0,0 1 0,1-1-1,-1 0 1,0 0 0,0 1 0,0 1 0,1 12 200,0-1-1,-3 20 1,1-6 67,1-7-70,1-10-32,-1 0 1,0 1 0,-1-1 0,0 0-1,-1 1 1,0-1 0,-6 18 0,7-38 2936,1-30-2751,2 28-340,1 0 0,1-1-1,0 1 1,0 0 0,1 1 0,0-1 0,1 1-1,8-11 1,-4 8-27,0 0-1,1 0 1,1 1-1,0 0 1,15-11-1,-22 19-5,0 1-1,1-1 1,-1 1-1,1 0 1,-1 1-1,1-1 1,0 1-1,0 1 1,0-1-1,0 1 1,0 0 0,0 0-1,1 0 1,-1 1-1,0 0 1,8 1-1,-12 0-2,0-1-1,-1 1 1,1-1-1,0 1 1,0 0-1,0 0 1,0 0-1,-1 0 1,1 0 0,0 0-1,-1 1 1,1-1-1,-1 1 1,0-1-1,1 1 1,1 2-1,17 32-114,-15-25 116,12 22-162,16 46 0,-27-61-1181,-1 0 1,4 24-1,-8-18-4545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9668,'0'0'7484,"3"23"-6646,0-5-594,3 31 698,1 66 1,-7 12 281,0-126-1219,1 0 0,-1 1 0,0-1 0,0 0-1,0 0 1,1 0 0,-1 0 0,0 0 0,1 0 0,-1 0 0,1 0 0,0 0-1,-1 0 1,1 0 0,0 0 0,-1-1 0,1 1 0,0 0 0,0 0 0,0-1-1,1 2 1,0-1 5,1 0-1,-1 0 0,0 0 0,1-1 1,-1 1-1,1 0 0,-1-1 0,0 0 1,5 1-1,1-2 48,0 1 1,0-1-1,0 0 1,0-1-1,12-4 0,-4 0-10,-1-1 0,0-1 0,0 0 0,25-20 0,51-51 140,37-61 162,-121 135 45,-7 10-508,1-2 104,2 26-116,1 1 84,1 0 0,10 36-1,-12-57 48,0 0-1,1 0 1,0 0-1,0-1 0,1 0 1,0 0-1,1 0 0,-1 0 1,1-1-1,1 0 0,12 11 1,-9-11-2,0 0-1,0-1 1,1 0 0,0 0 0,1-2-1,-1 1 1,1-1 0,0-1 0,13 3-1,-2-3 42,1 0 0,0-2 0,42-2-1,-57 0-35,-1 0-1,1 0 1,-1-1-1,0-1 1,0 1-1,0-1 1,0 0-1,0-1 1,-1 0-1,1 0 0,6-6 1,-4 2 9,0 0 0,-1-1 0,-1 0 0,1 0 0,-1-1 0,-1 0 0,7-11 0,-4 3-4,-1-1 1,0 0-1,-1 0 1,-1-1-1,-1 0 1,-1 0-1,-1-1 1,3-39-1,-5 39 15,-1 13-7,0 1-1,-1-1 1,0 0-1,0 0 0,-1 0 1,-2-13-1,2 21-29,1 0 0,-1-1 0,0 1 0,1 0-1,-1-1 1,0 1 0,1 0 0,-1 0 0,0 0 0,1 0 0,-1 0 0,0 0-1,0 0 1,1 0 0,-1 0 0,0 0 0,1 0 0,-1 0 0,0 0 0,0 1-1,1-1 1,-1 0 0,0 0 0,1 1 0,-1-1 0,1 1 0,-1-1 0,0 0 0,1 1-1,-1 0 1,-5 6-25,1 0-1,0 0 0,0 1 1,1 0-1,0-1 0,0 1 0,1 1 1,-3 8-1,-2 11 35,2 0 0,1 0 0,1 0-1,1 1 1,1-1 0,3 35 0,-1-46-15,0-9-132,1 1 1,0-1-1,0 1 1,0-1-1,1 0 0,1 1 1,0-1-1,3 8 0,2 4-1798,-8-17 1605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7652,'0'0'10554,"8"17"-9861,0-4-517,-2 2 0,0-1 0,0 0-1,-1 1 1,-1 0 0,-1 0 0,0 1 0,1 21-1,-5 75 587,-1-49-259,9 84 1,-6-139-1014,0 0-1,1 0 1,0-1-1,0 1 1,1-1 0,5 13-1,-6-18 207,-1 1 0,0-1 0,1 0 0,0 0 0,-1 0 0,1 0-1,0 0 1,0 0 0,0 0 0,0 0 0,1-1 0,-1 1 0,0-1 0,1 0 0,-1 1-1,1-1 1,-1-1 0,1 1 0,0 0 0,-1 0 0,6 0 0,14-1-6801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9300,'0'0'10325,"48"-15"-10389,3 15-640,13 0-1906,3 0-1904,-5-2-2097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26 2849,'0'0'10002,"-28"-5"-7913,-87-13-670,111 17-1313,0 0-1,0 1 0,0 0 0,0 0 0,-1 0 1,1 0-1,0 1 0,0-1 0,0 1 0,-4 2 0,6-2-51,1 0 0,-1 0 0,1 0-1,0 0 1,0 0 0,-1 0 0,1 0-1,0 0 1,0 1 0,0-1 0,0 0-1,0 1 1,-1 2 0,-1 2 109,0-1 3,1 0 1,0 1-1,0-1 0,0 1 0,0-1 0,1 1 0,0 0 0,0-1 0,0 10 0,1-11-104,0-1 1,0 1-1,1-1 1,-1 1 0,1 0-1,-1-1 1,1 1-1,0-1 1,1 0-1,-1 1 1,1-1 0,-1 0-1,1 0 1,0 0-1,0 0 1,4 5-1,-2-5-25,1 1 1,0 0-1,0-1 0,0 0 0,0 0 0,0-1 0,1 0 1,-1 0-1,1 0 0,0 0 0,9 1 0,6-1 44,41 0 0,-46-2-54,-7 0 3,0 0 0,0-1 0,-1 0 0,15-4 0,-21 5 5,0-1 0,0 0 1,1 0-1,-1 0 0,0 0 1,0 0-1,0 0 0,0 0 0,0-1 1,0 1-1,0-1 0,-1 1 1,1-1-1,-1 0 0,1 1 0,-1-1 1,1 0-1,-1 0 0,0 0 0,0 0 1,2-5-1,-4 13 44,0-1-1,0 1 1,1-1 0,0 1-1,1 6 1,0-7-434,-1-1 0,1 1 1,-1 0-1,0-1 0,0 1 0,-1-1 0,0 1 1,1-1-1,-2 1 0,1-1 0,0 1 0,-1-1 0,0 0 1,-3 6-1,-14 12-6251,2-6-4383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9316,'0'0'11301,"1"4"-10906,3 6-29,0 1 1,0-1-1,1 0 0,6 10 0,-10-17-332,1-1 1,0 1-1,1 0 0,-1-1 0,0 1 0,1-1 1,-1 0-1,1 1 0,0-1 0,0-1 1,0 1-1,0 0 0,0-1 0,0 1 1,0-1-1,1 0 0,-1 0 0,5 0 0,39 1 275,-44-2-277,0 0 1,0-1-1,0 1 0,0-1 0,0 0 0,0 0 0,0 0 0,-1 0 0,1 0 0,0 0 0,-1-1 0,5-3 0,-6 5-42,-1 0-1,0 0 0,0 0 1,0 0-1,0 0 1,0 0-1,1 0 0,-1 0 1,0 0-1,0 0 1,0 0-1,0 0 0,1 0 1,-1 0-1,0 0 1,0 0-1,0 0 1,0 0-1,1 0 0,-1 0 1,0 0-1,0 0 1,0 0-1,0 0 0,0 0 1,1 0-1,-1 0 1,0 1-1,0-1 1,0 0-1,0 0 0,0 0 1,0 0-1,0 0 1,1 0-1,-1 1 0,0-1 1,0 0-1,0 0 1,0 0-1,0 0 1,0 1-1,0-1 0,0 0 1,0 0-1,0 0 1,0 1-1,3 10-3,-2-9-43,2 5 55,0-1 1,0 0-1,0 0 0,1-1 1,0 1-1,0-1 0,0 0 1,1 0-1,0 0 0,6 5 0,-9-9-1,0 1-1,1-1 0,-1 0 1,0-1-1,1 1 0,-1 0 1,0-1-1,1 1 0,-1-1 1,1 0-1,-1 1 0,0-1 1,1 0-1,-1-1 0,1 1 1,3-1-1,-1 0-13,-1 0 1,1-1 0,-1 1-1,0-1 1,1 0-1,-1 0 1,0 0-1,4-3 1,2-5 8,1 0-1,-1 0 1,-1-1 0,0 0 0,0-1 0,8-16 0,38-80 8,-53 106 1,10-27-85,-10 22-164,-10 18 19,1 1 159,-6 11 5,-15 32 0,24-45 61,1 0 0,0 0 0,0 0 0,1 0 0,1 0 0,-1 0 0,1 12 0,4 15-312,5-13-2638,-10-60 2449,1 4 703,-3-16 158,2-1 0,2 1 1,2 0-1,2-1 0,3 1 1,21-81-1,-32 183-108,-17 31-218,12-56-15,2 1-1,1 0 1,-3 44-1,9-60-38,-1-1 51,1 0-1,0-1 0,1 1 1,4 21-1,-4-30-90,0 0 0,1 0 0,0 0 0,0 0 0,0 0 0,0-1 0,0 1-1,1-1 1,-1 1 0,1-1 0,0 0 0,0 0 0,0 0 0,0-1 0,1 1 0,-1-1 0,1 1 0,4 1-1,5 2-1078,0 0-1,1-1 1,25 6-1,16-3-4852,-9-7-2330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2481,'0'0'9733,"185"-7"-9541,-99 7-192,-6 0-2529,-11 0-3650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8:25:1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5186,'0'0'11299,"-14"16"-10395,5-7-699,4-4-102,0 0 1,0 0-1,1 0 0,0 0 1,0 1-1,-5 9 0,8-12-58,0-1 0,1 1 0,-1-1-1,0 1 1,1-1 0,0 1 0,-1-1-1,1 1 1,0 0 0,0-1-1,1 1 1,-1-1 0,0 1 0,1 0-1,0-1 1,-1 1 0,1-1 0,0 0-1,0 1 1,1-1 0,-1 0-1,0 1 1,1-1 0,2 3 0,10 12 136,-2 1 0,0 0 0,14 30 1,-21-37-123,-1 0 1,0 0-1,0 1 0,-1-1 1,-1 1-1,0 0 1,1 23-1,-4-33-54,1-1 1,0 1-1,0 0 0,-1 0 0,1-1 0,-1 1 0,1 0 1,-1-1-1,0 1 0,0-1 0,0 1 0,0-1 1,0 0-1,0 1 0,0-1 0,0 0 0,0 1 1,-1-1-1,1 0 0,0 0 0,-1 0 0,1 0 1,-1 0-1,1-1 0,-1 1 0,0 0 0,1-1 1,-1 1-1,0-1 0,-2 1 0,-7 1 48,-1 0 0,0-1-1,-18 0 1,18 0 7,-161-1-4024,79-4-4832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6563,'0'0'6302,"5"7"-6129,15 23 352,-2 0 0,26 58 0,-35-66-328,-1-1 0,-1 1 1,-1 0-1,-2 1 0,5 41 1,-7-31 127,-2 0 0,-1 0 0,-7 44 0,5-62-193,0 0 0,-1 0 0,-1 0 0,0-1 0,-1 0 0,-1 0 0,0-1 0,-1 1 0,-14 17-1,9-16-20,0 0-1,-1-1 1,-16 13-1,22-21-98,0 1-1,0-2 1,-1 1-1,0-1 1,0-1-1,-1 0 1,-15 5-1,20-7-1013,9-1-1107,12-2-1002,27-3-2318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6 960,'0'0'3591,"-15"0"-3116,-44 0-5,44 0 4016,29 0-4349,330-3 99,30 1-1645,-125 5-3044,-93 1 264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20 1313,'0'0'7550,"5"-4"-6166,19-12 2834,-29 28-4028,-5-2-115,0 1 1,-1-1 0,0-1-1,0 0 1,-1-1 0,0 0-1,-1-1 1,-18 9 0,-16 3 863,-58 15 1,92-30 3516,14-5-4456,0 1-1,0 0 0,0 0 1,0 0-1,0-1 0,0 1 1,0 0-1,0 0 1,0 0-1,0 1 0,0-1 1,0 0-1,0 0 0,0 0 1,0 1-1,0-1 1,0 0-1,-1 1 0,1-1 1,0 1-1,0-1 0,0 1 1,0 0-1,0 0 1,21 22-187,-14-14 192,11 13-3,0 2 0,16 26 1,-15-21-125,25 29 0,-38-50-420,1 1 0,1-2 0,-1 1 0,1-1 0,1 0 0,-1-1 0,16 7 0,26 6-5575,11-6-3947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2081,'0'0'10533,"-3"0"-9274,64 0 5172,87 0-10263,-147 0 3549,0 0 1,-1 0 0,1 1 0,0-1 0,-1 0 0,1 1 0,-1-1 0,1 0 0,-1 1 0,1-1 0,-1 1 0,1-1 0,-1 1 0,1-1 0,-1 1 0,0-1 0,1 1 0,-1 0-1,0-1 1,1 1 0,-1-1 0,0 1 0,0 0 0,1-1 0,-1 1 0,0 0 0,0-1 0,0 1 0,0 0 0,0-1 0,0 1 0,0 0 0,0-1 0,0 1 0,-1 1 0,1-1-265,0 14-5224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4:5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0 656,'0'0'6774,"-5"3"-5611,-19 14 4252,24-16-5084,-1-1 0,1 0 0,0 1-1,0-1 1,0 1 0,0-1 0,-1 1-1,1-1 1,0 1 0,7 4 1243,12-1-2742,-18-4 1665,89 4-209,107-8-1,-115 1-3370,-1 1-3429,-19 2-1198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 1473,'0'0'4604,"0"-3"-4193,0 3-547,0 0 152,1-1 0,-1 1 0,0-1 1,0 1-1,0-1 0,0 1 0,0 0 0,0-1 0,0 1 1,0-1-1,0 1 0,-1 0 0,1-1 0,0 1 0,0-1 1,0 1-1,0 0 0,0-1 0,-1 1 0,1 0 0,0-1 1,0 1-1,-1 0 0,1-1 0,0 1 0,-1 0 0,1 0 1,0-1-1,-1 1 0,1 0 0,0 0 0,-1 0 0,1-1 1,0 1-1,-1 0 0,1 0 0,-1 0 0,1 0 0,0 0 1,-1 0-1,1 0 0,-1 0 0,1 0 0,0 0 0,-1 0 0,1 0 1,-1 0-1,1 0 0,0 0 0,-1 0 0,1 0 0,-1 1 1,-7 1-3320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380 193 400,'0'0'6518,"15"-20"-5278,48-61 185,-60 77-1229,0 1 1,-1-1-1,1 0 0,-1-1 1,0 1-1,0 0 0,1-6 1,-3 8-61,1 1 1,-1-1 0,0 1 0,0-1-1,0 1 1,0 0 0,-1-1-1,1 1 1,0-1 0,-1 1-1,1 0 1,-1-2 0,0-1 181,0 3-257,0 0-1,0-1 1,0 1 0,0 0 0,-1 0-1,1-1 1,0 1 0,0 0 0,-1 0 0,1 1-1,-1-1 1,1 0 0,-1 0 0,1 1 0,-1-1-1,1 1 1,-1-1 0,0 1 0,1 0 0,-1-1-1,-1 1 1,-2-1 80,-26-4 73,0 2 0,0 0 0,-38 3 1,36 1-213,23-1-14,0 2 1,1-1 0,-1 1-1,1 0 1,-1 1-1,1 1 1,0-1 0,0 1-1,0 1 1,1-1-1,0 2 1,0-1 0,0 1-1,0 0 1,1 1-1,0-1 1,0 1 0,1 1-1,-6 8 1,3-4-4,1 0 0,0 0 1,1 1-1,1 0 0,0 0 1,0 1-1,2-1 0,0 1 1,0 0-1,1 1 0,1-1 1,-1 20-1,3-31 6,0 1-1,1-1 1,-1 0 0,1 1-1,-1-1 1,1 0 0,0 1 0,0-1-1,1 0 1,-1 0 0,1 0-1,0 0 1,-1 0 0,1-1 0,3 4-1,-1-2 6,0 0-1,0-1 0,1 1 1,-1-1-1,1 0 0,0 0 1,0 0-1,7 2 0,6 1 20,0 0 0,0-2-1,1 0 1,28 2 0,156-1 197,-153-5-118,-48-5-2529,4-2-2594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10533,'0'0'11061,"-8"-8"-10341,21 8-1616,11 0-753,6 0-1040,-1 0-1249,-10 0-1969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338 133 6403,'0'0'7414,"-18"-21"-5968,-57-63-523,73 81-907,-1 1 0,1-1 1,-1 1-1,1 0 0,-1 0 0,0 0 0,0 0 1,0 1-1,0-1 0,0 1 0,-1 0 0,1 0 1,0 0-1,0 0 0,-1 0 0,1 1 0,-1 0 1,1-1-1,0 1 0,-1 0 0,1 1 0,-5 0 1,-6 0-3,6 0-8,0 1 0,0-1 0,1 1 0,-1 1 0,0-1 0,1 1 0,0 1 0,0-1 0,0 1 0,0 1 0,0-1 0,1 1 0,0 0 0,-9 10 0,11-12-16,0 1 0,1-1 0,0 1 0,0 0-1,0 0 1,0 0 0,1 1 0,0-1 0,0 0 0,0 1 0,0 0-1,0-1 1,1 1 0,0 0 0,0 0 0,1 0 0,-1 0 0,1 0 0,0 0-1,0 0 1,1-1 0,-1 1 0,1 0 0,0 0 0,2 5 0,-1-6 7,0-1 1,1 0 0,-1 1-1,1-1 1,-1 0 0,1-1-1,0 1 1,0 0 0,0-1-1,1 0 1,-1 0 0,1 0-1,-1 0 1,1 0 0,-1-1-1,1 1 1,4 0 0,5 2 22,0-1-1,1-1 1,22 3 0,-7-4 47,46-2-1,-73 0-41,-1 1 0,1-1-1,-1 1 1,0-1-1,1 0 1,-1 0 0,0 0-1,0 0 1,0 0-1,1 0 1,-1 0 0,0 0-1,0 0 1,-1 0 0,1-1-1,0 1 1,1-3-1,14-30 786,-11 21-139,-5 13-637,0 0 0,0 0 0,0 0 0,0 0 1,0 0-1,0 0 0,0-1 0,0 1 0,0 0 0,0 0 0,0 0 0,0 0 1,0 0-1,0 0 0,0 0 0,1-1 0,-1 1 0,0 0 0,0 0 1,0 0-1,0 0 0,0 0 0,0 0 0,0 0 0,0 0 0,0 0 1,0 0-1,1-1 0,-1 1 0,0 0 0,0 0 0,0 0 0,0 0 1,0 0-1,0 0 0,0 0 0,1 0 0,-1 0 0,0 0 0,0 0 1,0 0-1,0 0 0,0 0 0,0 0 0,1 0 0,-1 0 0,0 0 1,0 0-1,0 0 0,0 0 0,0 1 0,0-1 0,0 0 0,1 0 0,-1 0 1,0 0-1,0 0 0,0 0 0,0 0 0,4 13 689,3 34-1151,-3-14 545,46 314 156,-41-251-69,-6 157-1,-4-241-168,0-1 1,0 1-1,-2-1 1,1 1-1,-2-1 1,1 0-1,-2 0 1,1-1-1,-1 1 1,-8 10-1,10-15-18,-1 0 0,-1-1 0,1 0 0,-1 0 0,0 0 0,0-1 0,0 1 0,-1-1 0,0-1 0,1 1 0,-1-1 0,0 0 0,-1 0-1,1 0 1,-1-1 0,1 0 0,-1-1 0,-9 2 0,7-2 27,0 0-1,0 0 0,0-1 1,0-1-1,0 0 0,0 0 1,-8-2-1,13 2-20,0-1 0,0 0 0,0 1 0,0-1 0,0-1 0,0 1 1,1 0-1,0-1 0,-1 0 0,1 0 0,0 0 0,0 0 0,0 0 0,1 0 0,-1-1 0,-3-6 0,1-2-39,0 1-1,1-2 1,0 1 0,1 0-1,1-1 1,-1 0-1,2 1 1,0-1 0,1 0-1,0 0 1,0 0-1,2 0 1,0 1 0,0-1-1,1 1 1,0-1-1,1 1 1,1 0-1,11-21 1,-2 12-508,2 2-1,0 0 1,1 1-1,0 0 0,2 2 1,29-21-1,-12 12-3203,2 2-1,71-33 1,-56 34-2187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48 6707,'0'0'9556,"-3"-11"-8683,2 4-810,0 4-46,0-1 0,0 1 0,0-1-1,0 1 1,0 0 0,-3-5 0,4 8-17,0 0-1,0 0 1,0 0 0,-1 0 0,1 0 0,0 0 0,0-1 0,0 1 0,0 0 0,0 0 0,-1 0 0,1 0 0,0 0 0,0 0 0,0 0 0,0 0 0,-1 0 0,1 0 0,0 0 0,0 0 0,0 0 0,-1 0 0,1 0 0,0 0 0,0 0 0,0 0 0,0 0 0,-1 0 0,1 0 0,0 0 0,0 0-1,0 0 1,0 0 0,0 1 0,-1-1 0,1 0 0,0 0 0,0 0 0,0 0 0,0 0 0,0 0 0,0 1 0,-1-1 0,1 0 0,0 0 0,0 0 0,0 1 0,-9 21-3,1 14 6,1 0 0,-3 53 0,6 76 60,4-154-67,0 1 0,1 0 0,0-1 0,1 1 0,0-1 0,5 14 1,-5-21-150,0 1-1,0-1 1,0 1 0,1-1 0,0 0 0,-1 0 0,2 0 0,-1-1 0,0 1 0,1-1 0,-1 1 0,1-1 0,0 0 0,0-1 0,0 1-1,1-1 1,4 3 0,-3-3-482,0 0 0,0 0 0,0 0 1,12 0-1,27 0-3973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8500,'0'0'10098,"5"3"-9562,-2-1-524,0 0 0,-1 0 0,1 0 1,-1 0-1,1 1 0,-1-1 0,0 1 0,0 0 0,0 0 0,0 0 0,1 3 0,1 3-4,0 1 0,-1-1-1,4 15 1,-3 3 52,0 0 1,0 29 0,-4 22 213,-2-75 365,-1-11 131,3-3-682,0 0 0,1 0 1,0 0-1,5-19 0,-4 24-83,0 0 0,1 1 1,-1-1-1,1 1 0,1-1 1,-1 1-1,1 0 0,-1 0 0,1 1 1,7-7-1,2-1-32,1 1 0,0 1 0,0 0-1,1 1 1,22-10 0,-29 15 13,0 1 0,0 0 0,0 0 1,1 1-1,-1 0 0,1 1 0,-1-1 0,1 2 0,-1-1 0,1 1 0,0 1 0,-1-1 0,9 3 0,-13-2 5,-1 1 1,0-1-1,0 1 0,-1 0 0,1-1 0,0 1 0,-1 1 0,1-1 0,-1 0 0,1 0 0,-1 1 0,0 0 0,0-1 0,0 1 0,0 0 0,-1 0 0,2 4 1,3 7-46,0 0 0,5 20 0,-7-14-974,0-1 0,2 31 0,-4 9-8107,-2-38 1977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8884,'0'0'7508,"163"96"-6468,-126-26-368,-15 14-368,-20 5 81,-2 5-129,-29 2-208,-22 1-48,-2-8-496,7-20-4243,11-28-9123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5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29 256,'0'0'2732,"-19"-1"-2190,-144-6 752,112 7-540,27 0 15,0 0 1,-38-7-1,52 6-525,-2-1 1394,25 1-849,879-8 358,-838 8-1190,404 3-749,-342 10-2284,-27 3-987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1697,'0'0'7977,"1"3"-7590,0 0-350,-1-1-1,0 1 1,1 0 0,-1-1 0,0 1 0,0 0 0,-1-1 0,1 1 0,-1-1 0,1 1 0,-1-1 0,0 1-1,0-1 1,0 1 0,0-1 0,0 1 0,0-1 0,-3 3 0,-35 45 500,17-26-240,-2-2 0,0 0 1,-1-1-1,-1-2 1,-45 25-1,16-14 521,-113 43 0,143-63-658,18-7-69,0 0 0,0 0 0,0-1 0,0 0 0,-1 0 0,-13 1 0,20-14 1564,3 4-1498,-1 0 1,1 0 0,0 0 0,0 0-1,1 1 1,0-1 0,0 1 0,1 0 0,-1 0-1,1 0 1,1 0 0,-1 1 0,7-6 0,-10 10-129,0 0 1,1 0-1,-1 0 1,1 0-1,-1 0 1,1 1-1,-1-1 1,1 0-1,0 1 1,-1 0-1,1-1 1,0 1-1,-1 0 1,1 0 0,0 0-1,-1 0 1,1 0-1,2 0 1,0 1-37,0-1 0,0 1 0,-1 0 1,1 0-1,0 0 0,-1 1 0,7 3 0,15 12-5,-2 2 0,1 1-1,31 35 1,-18-18 32,-7-7-30,77 70-912,-87-84-1368,0 0-1,2-1 0,37 19 0,-7-12-4814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2961,'0'0'9487,"-12"0"-8187,-29 0-482,36 0-533,6 0-31,29 0 43,154 0 853,-201 1-1162,0 1 0,-17 3 0,-27 3 0,-138-7 1257,196 3-1039,-1 2-186,1 1 0,0-1 0,1 0 0,-1 1 0,1 0 0,1-1 0,-1 1 0,0 9 0,0 59 187,2-53-189,0-21-9,0 0-1,0 0 1,0 0-1,0 0 1,0 0-1,1 0 1,-1 0 0,0 0-1,0 0 1,1-1-1,-1 1 1,0 0-1,1 0 1,-1 0-1,1 0 1,-1-1-1,1 1 1,0 0-1,-1 0 1,1-1-1,0 1 1,-1-1-1,1 1 1,1 0-1,0 0 33,0 0-1,0-1 0,-1 1 1,1-1-1,0 0 0,0 1 1,0-1-1,0 0 1,0 0-1,0 0 0,3-1 1,5-1 173,0-1 1,0 1-1,15-8 1,-22 9-191,21-7 17,-1 0 0,1 2 0,0 1 0,1 0 1,-1 2-1,47 0 0,-67 3-44,0 0 0,1 1 1,-1-1-1,0 1 0,1 0 0,-1 0 1,0 1-1,0-1 0,0 1 0,0 0 1,0 0-1,0 0 0,6 5 0,-5-2-5,0-1 0,-1 1-1,1 0 1,-1 1 0,0-1-1,0 1 1,0 0 0,2 7 0,0 1-6,0 1 1,-1 0 0,-1 0 0,-1 0 0,0 0 0,-1 1-1,0 16 1,-1-16 13,-1 0 0,-1 1 0,-1-1 1,0 0-1,-1 0 0,-5 16 0,6-25 2,0-1 1,-1 0-1,0 0 1,0 0-1,0-1 1,-1 1-1,1-1 1,-1 0-1,-1 0 1,1 0-1,-1 0 1,0-1-1,0 0 1,0 0-1,0 0 1,-1 0-1,-11 4 1,9-5 6,-1-1 0,0 0 1,0 0-1,0-1 0,0 0 1,0-1-1,0 0 0,-11-1 0,-6 0 46,9 1 28,0-1-1,0 0 1,0-1-1,1-2 1,-31-8-1,39 9-28,1 0 0,-1 0 0,1-1-1,-1 0 1,1-1 0,0 1 0,0-1 0,1-1 0,0 1-1,0-1 1,0 0 0,1-1 0,-10-12 0,14 17-79,0 0 1,0 0-1,0 0 1,1-1-1,-1 1 1,0 0-1,1 0 1,-1-1-1,1 1 1,0 0-1,0 0 1,0-1-1,0 1 1,0 0-1,1-4 1,5 4-1196,21 0-2255,-1 2 0,27 3-1,-8 5-2214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5555,'0'0'10057,"2"-3"-9448,-2 3-604,0 0 0,0 0 1,0-1-1,0 1 0,0 0 0,0 0 1,1 0-1,-1-1 0,0 1 0,0 0 1,0 0-1,0 0 0,1 0 0,-1-1 1,0 1-1,0 0 0,0 0 0,1 0 1,-1 0-1,0 0 0,0 0 0,0 0 1,1-1-1,-1 1 0,0 0 0,0 0 1,1 0-1,-1 0 0,0 0 0,0 0 1,1 0-1,-1 0 0,0 0 0,0 0 1,0 0-1,1 1 0,-1-1 0,0 0 1,0 0-1,1 0 0,-1 0 0,0 0 1,0 0-1,0 0 0,1 1 0,-1-1 1,0 0-1,0 0 0,0 0 0,0 0 1,1 1-1,-1-1 0,7 20 110,0 37 88,-7-50-127,4 189 836,-5-121 585,1-93-112,1 3-1312,1 1 0,0-1 0,1 1 0,1 0 0,0-1 0,1 2 0,0-1 1,1 0-1,1 1 0,14-22 0,-12 22-65,0 0 0,1 1 0,0 0 0,1 0 1,0 1-1,1 1 0,0 0 0,1 0 0,0 1 0,18-8 1,-25 14-21,1 1 1,-1 0-1,1 1 1,0-1-1,0 1 1,0 0-1,0 1 1,0 0-1,11 1 1,-16-1 6,0 1 0,0-1 0,0 1 0,0 0 0,-1 0 0,1-1 1,0 1-1,-1 0 0,1 0 0,0 1 0,-1-1 0,1 0 0,-1 0 0,0 1 0,1-1 0,-1 1 1,0-1-1,0 1 0,0 0 0,0-1 0,0 1 0,0 0 0,-1 0 0,1 0 0,-1 0 0,1-1 1,-1 1-1,1 3 0,1 8-33,0 1 1,0 25 0,-1-32 35,-1 278-5243,3-250-459,10-3-3981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3666,'0'0'8409,"-5"0"-6987,-14 0-179,132-5 1694,-63 4-4247,-26-1-1241,1 2 0,48 6-1,-58-2-1855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7459,'0'0'6627,"37"14"-5954,11-14-593,19 0-80,16 0-272,13 0-3138,3-9-1344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513 166 2577,'0'0'8943,"-17"-22"-8055,17 22-888,-75-89 686,72 85-634,-1 0 1,0 0-1,-1 0 1,1 1-1,-1 0 1,1 0-1,-1 0 1,0 0-1,0 1 1,0-1-1,0 2 1,-1-1-1,1 0 1,-1 1-1,1 0 1,-10-1-1,1 1 27,-6-3-15,-1 2 0,1 0 0,-1 1-1,0 1 1,1 2 0,-33 4 0,46-4-52,0 0 0,1 0 0,-1 0 0,0 1 1,1 0-1,-1 0 0,1 1 0,0 0 0,0 0 0,1 0 0,-1 1 0,1 0 1,0 0-1,0 0 0,0 0 0,1 1 0,0 0 0,0 0 0,0 0 0,1 1 1,0-1-1,-3 10 0,2-3-17,0 0 1,2 0 0,-1 0-1,2 1 1,0-1 0,0 0-1,2 16 1,0-19-2,0-1 0,0 0 0,1 1 0,0-1 0,1 0 0,0 0 0,0-1 0,1 1 0,0-1-1,9 13 1,-5-10 2,1-1 0,0 0 0,0 0-1,1-1 1,0 0 0,1-1 0,0-1-1,0 1 1,1-2 0,0 1-1,13 4 1,-10-6 24,1 0 1,-1-1-1,1-1 0,0-1 0,0 0 0,0-1 1,0 0-1,30-4 0,-32 1-116,0-2 1,0 1-1,0-2 0,-1 0 0,19-9 1,9-4-1390,6 0-2533,-6 5-2276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9957,'0'0'10815,"-1"-3"-9868,0 2-1955,-3-13 4469,4 10-6447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1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4834,'0'0'9970,"0"-18"-9370,0 6-511,0 4-54,-1 0 1,2 0 0,-1 0-1,3-13 1,-2 18-30,0 0 0,0 0 1,0 0-1,1 0 0,-1 0 0,1 0 1,-1 1-1,1-1 0,0 0 0,0 1 1,0-1-1,0 1 0,1 0 0,-1 0 0,1 0 1,-1 0-1,6-3 0,7-2 6,0 0-1,1 1 1,0 1-1,0 0 1,0 1 0,1 1-1,0 0 1,-1 1-1,1 1 1,0 1-1,25 3 1,-38-3-15,-1 1 1,0-1-1,1 1 0,-1 0 1,0 0-1,1 1 1,-1-1-1,0 1 0,0-1 1,0 1-1,0 0 0,-1 0 1,1 1-1,4 3 0,-3-1-7,0 1-1,0-1 0,0 1 0,-1-1 0,0 1 1,0 0-1,3 9 0,-1 4-14,0 0 1,-1 1 0,-1 0-1,1 23 1,-2 52 25,-2-66 4130,1-41-3952,1 0 0,-1 0 0,2 0 0,0 0 0,0 0 0,1 1 0,1-1 0,7-13 0,3-2-107,1 0 1,22-27-1,-25 36-44,2 1 0,0 1 0,1 0 0,27-21 1,-37 32-32,1 0 0,0 1 0,0-1 0,1 1 0,-1 1 0,1-1 0,0 1 0,0 1 0,0 0 0,0 0 0,0 0 0,0 1 0,1 0 0,-1 1 0,12 0 0,-16 1-5,0 0 0,0 1 0,0-1 0,-1 1 0,1-1 0,-1 1 0,1 1 0,-1-1 0,0 0 0,1 1 0,-1-1 0,-1 1 0,1 0-1,0 0 1,-1 0 0,1 1 0,-1-1 0,0 1 0,2 4 0,2 3-20,-1 1-1,0 0 0,0 0 1,4 25-1,-5-17-44,-2 0-1,0 0 1,-1 0-1,-1 0 1,-5 35-1,-2-15-2491,-22 72 1,10-49-2884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16 992,'0'0'5958,"-25"-3"-5054,-77-7 163,64 8 1653,-48 1-1,43 2 377,42-1-2640,24 5 150,326 7 37,-166-10-216,54 1 3225,-245-3-3756,-106 8-135,21 0 32,-262-9-588,140-2 523,214 3 174,210 1-223,-104-2 345,285-15 158,-374 14-27,-34 3-139,-517 33-141,361-18 103,159-14 9,17-1-9,25-1-18,-17 0 35,776-5-9970,-699 5 4423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5186,'0'0'10405,"0"-12"-8705,0-23-848,0 23-183,0 21 1152,-13 228-1652,13-146-2,0-68-6639,0-46 1537,0-5-2850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3330,'0'0'6536,"4"-6"-2347,-2 5-5355,9 1-3687,2 0-1790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5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20 5507,'0'0'4871,"-25"-4"-3967,-87-11-103,105 14-721,0 1 1,0 0-1,0 1 0,0-1 1,0 2-1,0-1 1,0 1-1,1 0 0,-1 0 1,1 0-1,-1 1 0,-7 5 1,3-1 135,1 1 0,0 0 0,0 1 1,-11 14-1,15-17-98,-11 13 48,1 0 1,1 1-1,1 1 1,0 0 0,2 1-1,1 1 1,0 0-1,-10 34 1,12-24-52,2 0 0,0 1 0,3-1 1,0 1-1,3 59 0,2-80-67,0 1-1,1-1 1,1 1 0,0-1-1,0 0 1,1 0 0,1-1 0,0 1-1,1-1 1,12 18 0,-8-15-7,1-1-1,1 0 1,0-1 0,1 0 0,0-1-1,1-1 1,23 16 0,-5-8 24,0-2-1,2-2 1,-1-1 0,2-1-1,-1-2 1,2-1 0,63 8-1,6-6 191,149-4 0,-238-8-206,1-1 0,-1 0-1,1-1 1,-1-1 0,0-1 0,0 0-1,21-9 1,-25 7 25,0 0-1,-1 0 0,1-1 0,-1-1 1,-1 0-1,1 0 0,-1-1 1,-1-1-1,15-17 0,-7 3 85,-1-1-1,-1 0 0,-1-1 1,-1-1-1,-2 0 1,-1-1-1,0 0 1,-3 0-1,0-1 0,-2 0 1,0 0-1,-3 0 1,0-41-1,-3 59-41,0-1 0,-1 0 0,0 1 0,-1-1 0,-1 1 0,1 0 0,-2 0 0,1 1 0,-2-1 0,1 1 0,-1 0 0,-12-15 0,0 4 48,-1 0 0,-1 1 1,-1 1-1,-27-20 0,25 23-118,0 1 0,-1 0-1,-1 2 1,-1 1 0,1 1 0,-2 2-1,-37-10 1,17 9 21,0 2-1,0 3 1,-74 0-1,58 4-67,27-1-100,0 2 0,0 1 0,0 2 0,-56 12-1,85-13-100,0 0 0,1 0-1,0 1 1,-1 0 0,1 0-1,0 0 1,0 1 0,1 0-1,-9 6 1,11-6-247,0-1 1,0 1-1,1-1 0,-1 1 1,1 0-1,0 0 0,0 0 1,0 1-1,0-1 0,1 0 1,0 1-1,0-1 0,0 0 1,-1 9-1,1 37-6970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6:4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118 119 64,'0'0'3927,"-5"-3"-3280,5 3-606,0 0-1,0 0 0,0 0 0,0 0 0,0 0 0,0 0 0,1 0 0,-1 0 1,0 0-1,0 0 0,0 0 0,0 0 0,0 0 0,0 0 0,0 0 1,0 0-1,0 0 0,0 0 0,0 0 0,1 0 0,-1 0 0,0 0 1,0 0-1,0 0 0,0 0 0,0 0 0,0 0 0,0-1 0,0 1 1,0 0-1,0 0 0,0 0 0,0 0 0,0 0 0,0 0 0,0 0 1,0 0-1,0 0 0,0 0 0,0 0 0,0-1 0,0 1 0,0 0 1,0 0-1,0 0 0,0 0 0,0 0 0,0 0 0,0 0 0,0 0 1,0 0-1,558-24 1323,-557 24-1152,-17 0 264,-42 0-420,-12-2-81,-139 17-1,128 0 1472,-159 5 1739,255-19-3053,0 0-1,21-2 0,-3 0-86,326-24 444,-137 7-165,312 0-5,-164 8-222,-249 4-411,-1-7 0,140-31 0,-237 41-1050,-14 3-5804,-14 0 3791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6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0 624,'0'0'5582,"-10"2"-527,53 9-4732,0-2 0,1-1 1,86 3-1,-96-9-210,539 7 1016,-379-10-580,-6 1-225,209-1-18,-266-10-55,-124 10-4308,-25 0 409,-27 5 321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6:4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21 126 3073,'0'0'6366,"-5"0"-5579,-10 0-142,27 0-184,46 0-76,377-16 1590,557-57 348,-720 49-2165,-239 21 817,8 1-3892,6 1-1157,22-5-2818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7:4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3311 235 2913,'0'0'7430,"-12"-6"-7064,-41-18 42,50 23-278,-1-1-1,0 1 1,-1 0-1,1 0 1,0 0-1,0 0 1,0 1-1,0 0 1,-1 0 0,1 0-1,-6 1 1,-10 0 604,-6-4-178,0-1-1,0-2 1,-29-9-1,-20-5 262,-134-28 64,-258-45 471,366 85-1134,-122 7 0,107 2 21,2-1 56,-77-1 63,-196 24 0,345-16-343,1 2 0,0 2 0,1 1 0,-76 35 1,-141 92 138,251-135-144,-364 243 545,348-229-531,0 1 0,1 1 0,0 1 0,2 1 0,1 0 0,0 1 0,-14 27-1,22-31-6,0 1-1,1 0 0,1 1 1,1-1-1,1 1 0,1 1 1,0-1-1,2 1 1,-2 42-1,5-43 2,0 0 1,1 0-1,1 0 0,1 0 1,1-1-1,1 1 0,10 27 1,21 34 64,62 105 0,64 67 100,-141-227-143,0-1 0,1-1 0,2 0 0,1-2 0,0-1 0,2-1 0,0-1 0,54 29 0,14-2 123,147 51-1,-85-38-161,-77-29 92,2-4 1,1-3 0,1-4 0,1-4 0,1-3-1,160 3 1,-103-15 36,103-1 206,-177-3-213,108-20 0,311-88 109,-444 99-149,0-3 0,-1-2 0,-1-1-1,0-2 1,-2-2 0,0-2-1,-2-2 1,46-38 0,-42 22 85,63-81 1,-75 86-119,-11 12-9,-1-1 0,-1-1 1,17-34-1,30-91 164,-28 64-77,35-99-107,-62 159 40,-2 0 0,-1-1 0,-2 0 0,2-54 0,-5 74-42,-1-1 0,-1 1 0,0-1 0,0 1 0,-1-1 0,0 1-1,-1 0 1,0 0 0,0 0 0,-5-9 0,-17-27 17,-2 1 0,-2 1 0,-51-57 0,67 86 3,0 0 0,-1 1 0,-1 0 0,-18-11 0,-41-27 6,60 42-15,1 0 0,0-1 0,-12-12 0,11 9-34,-25-18 0,-4 3 55,38 22-90,5 5 37,0 1 1,-1 0-1,1-1 1,0 1-1,0-1 0,-1 1 1,1 0-1,0-1 0,-1 1 1,1 0-1,0-1 0,-1 1 1,1 0-1,-1 0 0,1-1 1,0 1-1,-1 0 0,1 0 1,-1 0-1,1-1 0,-1 1 1,1 0-1,-1 0 1,1 0-1,-1 0 0,1 0 1,-1 0-1,1 0 0,-1 0 1,1 0-1,-1 0 0,0 1 1,1-1-34,-32 36-23370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7:4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1 544,'0'0'21077,"5"9"-20861,2 16 74,-1 1 0,0 1 0,2 45 0,-5 85 305,-3-116-421,0 448 999,-3-449-960,1-27-512,1-30-1773,7-63-4918,-1 26 579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7:4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19 3874,'0'0'8398,"0"-5"-7133,-1-7-400,-4 11 426,-12 19 373,11-10-1880,-99 109 1448,-21 28-177,112-128-533,15-22 755,19-28-563,21-30-614,-21 31 38,1 0-1,45-51 0,-64 82-124,0-1 0,-1 0 0,1 1 0,0-1 0,0 1-1,0 0 1,0 0 0,0-1 0,0 1 0,0 1 0,0-1 0,1 0 0,-1 0 0,0 1 0,1-1 0,-1 1 0,0 0 0,1 0-1,-1 0 1,0 0 0,1 0 0,-1 0 0,0 1 0,1-1 0,-1 1 0,0-1 0,0 1 0,0 0 0,1 0 0,-1 0 0,0 0-1,0 1 1,0-1 0,0 0 0,-1 1 0,3 1 0,3 4-9,0 0-1,0 1 1,-1-1-1,0 1 1,0 0 0,-1 1-1,5 10 1,61 137-722,-50-103-2128,-1-1-3323,-5-14-6050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8:4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16 976,'0'0'6638,"-8"2"-5990,-32 3 1873,0-2-1,-46-1 1577,94-2-3660,153-2 289,155 3 1275,-789-15-1734,445 15-468,-30-2 1072,58 1-850,0 0 0,0 0 0,0 0 0,0 0 0,0 0 0,0 0-1,0 0 1,0-1 0,0 1 0,0 0 0,0 0 0,0 0 0,0 0 0,0 0 0,0 0-1,0 0 1,0 0 0,0 0 0,0-1 0,0 1 0,0 0 0,0 0 0,-1 0 0,1 0-1,37-5 146,188 0 126,-149 5-221,61 10 19,-136-10 100,-4 0-126,-355 0 493,358 0-487,9 0 2,193 9 154,14 1 743,-215-10-868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8:5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65 2177,'0'0'8604,"-3"0"-7449,-10 0 2606,26 0-3002,490 0 1919,-503 0-2422,-2 0-48,-359-18 82,-3 0 1285,364 18-1497,8 0-46,53 0 8,438 11 749,-453-9-587,-37-1 377,-36-1-239,-2-2-279,0-1 0,-53-13 1,45 8-80,-43-4 1,224 11-266,-59 10 272,-47-3 450,51-1 0,-89-5-429,0 0-1,0 0 1,0 0-1,0 0 1,1 0-1,-1 0 1,0 0-1,0 0 1,0 0-1,0 0 1,0 0-1,0 0 1,0 0-1,0 0 1,0 0-1,1 0 1,-1 0-1,0 0 1,0 0-1,0 0 1,0 0-1,0 1 0,0-1 1,0 0-1,0 0 1,0 0-1,0 0 1,0 0-1,1 0 1,-1 0-1,0 0 1,0 0-1,0 0 1,0 0-1,0 0 1,0 1-1,0-1 1,0 0-1,0 0 1,0 0-1,0 0 1,0 0-1,0 0 1,0 0-1,0 0 1,0 0-1,0 1 0,0-1 1,0 0-1,0 0 1,0 0-1,0 0 1,0 0-1,0 0 1,0 0-1,0 0 1,0 0-1,0 1 1,0-1-1,0 0 1,-1 0-1,1 0 1,0 0-1,0 0 1,0 0-1,0 0 1,0 0-1,0 0 1,4 3-1191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2721,'0'0'4882,"-2"0"-4882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3394,'0'-7'15369,"0"49"-15453,1-2 112,-8 73-1,0 37 197,7-125-413,3-42-2356,1-7-4523,-4 12 377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2225,'-7'11'331,"-10"9"8769,25-21-5220,-7 1-3889,-1 0 0,1 1 1,-1-1-1,0 0 0,1 0 0,-1 0 0,1 0 0,-1 0 0,1 0 0,-1 0 0,0 0 0,1 0 0,-1 0 0,1 0 0,-1-1 0,1 1 0,-1 0 0,0 0 0,1 0 0,-1 0 0,0-1 0,1 1 0,-1 0 0,0 0 0,1-1 0,-1 1 0,0 0 1,1-1-1,-1 1 0,0 0 0,0-1 0,1 1 0,-1 0 0,0-1 0,0 1 0,0-1 0,0 1 0,1 0 0,-1-1 0,0 1 0,0-1 0,0 1 0,0-1 0,0 1 0,0-1 0,10-4-7816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2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0 106 704,'0'0'12318,"0"-8"-11686,1 5-611,0 1 0,0-1 0,0 1-1,0 0 1,0-1 0,0 1 0,0 0-1,1 0 1,-1-1 0,1 1 0,0 1-1,-1-1 1,1 0 0,4-3 0,34-25 379,-39 29-370,5-3-4,1 0 0,0 1 0,0-1 0,0 1 0,0 1 0,0-1 0,0 1 0,1 0 0,-1 1 0,1 0 0,-1 0 1,1 1-1,-1 0 0,1 0 0,0 0 0,9 3 0,-15-2-26,0 0 1,0 0-1,0 1 1,0-1-1,0 1 1,0-1-1,-1 1 0,1 0 1,-1 0-1,1 0 1,-1 0-1,1 0 1,-1 0-1,0 0 1,0 0-1,0 0 1,0 0-1,-1 1 0,1-1 1,0 0-1,-1 3 1,3 9 6,-1-1 0,0 20 0,-2-27-4,1 166 297,-1-91 3752,3-110-3575,4 13-447,0 1 0,1-1 0,19-26 0,-9 15 5,49-70-41,-56 82 9,1 2 0,1-1 0,0 2-1,22-17 1,-31 27-24,0 0 0,0 0 0,0 1 0,0-1 0,0 1 0,1 0 0,-1 0 0,0 1 0,1-1-1,-1 1 1,1 0 0,6 1 0,-1-1-22,-9 0 40,1 1 1,-1-1-1,0 1 1,1-1-1,-1 1 1,0-1-1,0 1 1,1 0 0,-1 0-1,0 0 1,0 0-1,0 0 1,0 0-1,0 0 1,0 0-1,0 0 1,0 0 0,-1 1-1,1-1 1,0 0-1,-1 1 1,1-1-1,-1 0 1,1 1-1,-1-1 1,0 0 0,1 3-1,6 44-42,-7-46 39,3 159 30,-3-107-286,0-53 83,-1 0 0,1 0 0,0 0 0,0 0 0,0 0-1,-1 0 1,1 0 0,0 0 0,-1 0 0,1 0 0,-1-1 0,1 1 0,-1 0-1,1 0 1,-1 0 0,0 0 0,1-1 0,-2 2 0,-9 6-7088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70 3426,'0'0'8478,"-4"-10"-7472,-13-31-387,17 41-615,0 0 0,0 0 0,-1-1 0,1 1 1,0 0-1,0-1 0,0 1 0,0 0 0,-1 0 0,1-1 0,0 1 0,0 0 1,0-1-1,0 1 0,0-1 0,0 1 0,0 0 0,0-1 0,0 1 1,0 0-1,0-1 0,0 1 0,0 0 0,0-1 0,0 1 0,1 0 0,-1-1 1,0 1-1,0 0 0,0-1 0,0 1 0,1 0 0,-1 0 0,0-1 1,0 1-1,1 0 0,-1 0 0,0-1 0,0 1 0,1 0 0,-1 0 0,0 0 1,1 0-1,-1-1 0,0 1 0,1 0 0,-1 0 0,0 0 0,1 0 0,0 0 1,5-2-9,0 1 0,0 0 1,0 0-1,1 0 0,-1 1 0,0 0 1,0 1-1,1-1 0,-1 1 1,0 0-1,0 0 0,0 1 1,0 0-1,0 0 0,0 1 1,0-1-1,-1 1 0,1 0 0,-1 1 1,0-1-1,0 1 0,0 0 1,0 1-1,-1-1 0,8 10 1,-6-5 1,-1 0 1,0 0-1,-1 0 1,0 0-1,0 1 1,-1 0 0,0 0-1,-1 0 1,0 0-1,0 0 1,-1 0 0,0 0-1,-1 1 1,-1 10-1,0-17 37,0 0-1,0 0 1,0 0-1,0-1 0,-1 1 1,1-1-1,-1 1 1,0-1-1,0 0 1,0 1-1,-1-1 1,1 0-1,-1 0 1,0-1-1,1 1 0,-1 0 1,-1-1-1,1 0 1,-6 4-1,2-2 59,1-1-1,0 0 1,-1 0-1,0 0 1,0-1-1,0 0 1,0 0-1,0-1 1,-15 2 2598,69-3-1493,214 0-8981,-195 0 1015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17 816,'0'0'5454,"-17"0"-4409,-66 0 147,10 0 6615,77 0-7428,453 2 192,-456-2-720,-1-10-5678,0 1 430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3426,'0'0'9481,"-3"-7"-8491,-2-2-727,-6-20 552,12 35-681,0 0 1,-1 0-1,0 0 0,0 1 1,-1 6-1,0 9 207,9 221 1649,-8-167-2087,0-46-2436,3-20-1253,10-2-2307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43 198 2017,'0'0'9257,"-4"-5"-7816,0 1-1161,0 0 1,0-1-1,1 0 0,0 1 1,0-1-1,0 0 0,0-1 1,1 1-1,0 0 0,0-1 1,1 1-1,-1-1 0,1 0 0,-1-7 1,2 11-267,0 0-1,0 0 1,1-1 0,-1 1 0,0 0 0,1 0 0,-1 0 0,1 0 0,0 0-1,0-1 1,0 1 0,0 0 0,0 1 0,0-1 0,2-3 0,1 1-20,0 1 1,1 0 0,-1-1 0,1 1-1,5-2 1,-8 4 9,7-5-16,1 1 0,0 1 0,0-1-1,0 2 1,0-1 0,0 2 0,1-1-1,0 1 1,-1 1 0,1 0 0,0 1-1,0 0 1,0 0 0,12 3-1,-20-2 7,-1 0 0,1 0-1,0 1 1,-1-1 0,1 1-1,-1-1 1,0 1-1,1 0 1,-1 0 0,0 0-1,0 0 1,0 1 0,0-1-1,-1 1 1,1-1 0,-1 1-1,1-1 1,-1 1-1,0 0 1,0 0 0,1 4-1,2 5-18,-1 1 0,0-1 0,1 22 0,-1 18 72,-5 89 0,-1-125 280,2-20 1016,0-27-295,1 20-1004,-1-3-22,1-1-1,0 1 1,1 0-1,1 0 1,0 0-1,1 0 1,0 1-1,9-21 1,-7 23-32,1-1 1,1 1 0,0 0 0,1 0-1,0 0 1,0 1 0,13-11 0,-14 15 2,0 0-1,1 1 1,0 0 0,0 1 0,0-1 0,0 1-1,1 1 1,0 0 0,-1 0 0,1 0 0,11 0 0,0 0-51,1 1 1,0 0 0,41 4-1,-60-1 51,1-1-1,0 1 0,0-1 1,0 1-1,-1 0 0,1 0 1,0 0-1,-1 0 1,1 1-1,-1-1 0,1 1 1,-1 0-1,0-1 0,0 1 1,4 4-1,-3-2-16,0 0 0,0 0 0,-1 1 0,0-1 0,1 1 0,-2 0-1,1-1 1,1 8 0,1 7-59,-1 0 0,-1 0 0,-1 33-1,-1-45 81,-3 197-6581,3-196 1424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3105,'0'0'10939,"-7"0"-9731,-22 0-303,22 0-369,11 0-189,310 0 560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05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5394,'0'0'9261,"0"-4"-8648,0-10-233,0 28 156,0 35 405,-7 127 250,4-104-1349,2-22-2785,1-33-106,3-3-1983,10-5-2102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83 4002,'0'0'9447,"-6"-11"-8983,-21-34-69,24 42-342,0 0-1,0 1 1,-1 0 0,1-1 0,0 1-1,-1 0 1,0 1 0,1-1 0,-1 0-1,0 1 1,0 0 0,0 0 0,0 0-1,0 1 1,0-1 0,0 1 0,0 0-1,0 0 1,-6 1 0,-3-1 114,6 0-108,-15-1 302,-40 4-1,55-2-325,0 0 0,0 1-1,0 0 1,0 0 0,1 0 0,-1 1 0,1 0 0,0 0-1,-11 8 1,7-4-28,1 1 0,-1 1-1,2-1 1,-1 1-1,1 1 1,1-1 0,0 2-1,-9 15 1,12-20-11,1 1 1,1 0-1,-1 0 1,1 1-1,0-1 0,0 0 1,1 1-1,0-1 1,1 1-1,0-1 1,0 1-1,0-1 1,1 1-1,0-1 0,2 9 1,-1-11 1,0-1 0,0 1 1,1 0-1,-1-1 0,1 1 0,0-1 1,1 0-1,-1 0 0,1 0 0,-1 0 1,1-1-1,0 1 0,1-1 0,-1 0 1,6 3-1,5 2 12,0 0 1,1-1-1,21 6 0,-13-6 170,0-2 0,0-1 0,0-1 0,0-1 0,39-2 0,-59 0-64,0-1 28,0 1 1,0-1 0,0 0 0,0 0 0,0 0 0,0-1 0,0 1 0,0-1 0,0 0 0,-1 0 0,1 0 0,-1 0 0,0-1 0,0 1 0,1-1 0,-2 0 0,1 0 0,0 0 0,0-1 0,1-3 0,-3 7-354,-1-1 0,1 1 1,-1 0-1,1-1 1,-1 1-1,1 0 1,-1 0-1,1 0 1,0-1-1,-1 1 0,1 0 1,-1 0-1,1 0 1,-1 0-1,1 0 1,0 0-1,-1 0 1,1 0-1,-1 0 0,2 0 1,2 0-3016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164 618 1793,'0'0'7939,"0"-2"-6751,0 0-987,0 0 0,0 0 0,0 0 0,0 0 1,-1 0-1,1 1 0,0-1 0,-1 0 0,0 0 1,1 0-1,-1 1 0,0-1 0,0 0 0,0 1 1,0-1-1,-2-1 0,-8-15 641,1 1 1,-15-34-1,5 8-229,5 21-273,-2-7-50,3 13 926,8 0-1102,-1-1-60,1-1-1,-6-29 1,7 5-35,1-83 1,4 103-107,0 19 78,1 0 0,-1 0 1,1 1-1,0-1 0,0 0 0,0 1 0,0-1 0,1 1 1,-1-1-1,1 1 0,-1-1 0,1 1 0,0 0 1,0 0-1,0 0 0,0 0 0,0 0 0,0 0 1,0 1-1,1-1 0,4-2 0,7-3-63,1 0 0,24-8 1,-33 13 34,11-2-53,0 0 0,0 0 0,1 2-1,-1 0 1,33 1 0,-47 1 62,-1 1 0,1-1-1,-1 1 1,1 0 0,-1-1 0,1 1 0,-1 0 0,0 0 0,1 1 0,-1-1-1,0 0 1,0 1 0,0-1 0,0 1 0,0 0 0,0 0 0,0 0-1,-1 0 1,1 0 0,-1 0 0,1 0 0,-1 0 0,0 1 0,1 2 0,3 7-113,0 0 1,-1 0 0,4 20-1,-4-5-821,-1-1 1,-2 1-1,-2 43 0,1-65 521,0 0-1,-1 0 1,0 0 0,0 0-1,0 0 1,-1 0 0,0 0-1,0 0 1,0-1 0,0 1-1,-1-1 1,1 0 0,-5 6-1,-20 22-4240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27 1008,'0'0'5488,"-5"0"-4228,-2-1-574,-4 0-85,-3 1 4747,65-10-3828,101-3-1981,-88 12-5731,-59 1 2104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3025,'0'0'7076,"-3"3"-6055,-9 6-121,11-9-819,1 1 0,0-1 1,0 0-1,-1 0 1,1 0-1,0 0 1,0 0-1,-1 1 1,1-1-1,0 0 1,0 0-1,0 1 1,-1-1-1,1 0 1,0 0-1,0 1 0,0-1 1,0 0-1,0 0 1,0 1-1,-1-1 1,1 0-1,0 1 1,0-1-1,0 0 1,0 0-1,0 1 1,0-1-1,0 0 1,0 1-1,0-1 0,0 0 1,1 0-1,-1 1 1,0-1-1,0 0 1,0 1-1,0-1 1,0 0-1,0 0 1,1 1-1,-1-1 1,0 0-1,11 6 3,17-1 221,0-2-1,0-1 1,0-1 0,36-3 0,0 0-250,83-4-1421,-50 0-4845,-34 4-1016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69 1393,'0'0'7560,"-15"-11"-6322,-53-34-114,65 43-1035,-1 0 1,0 1-1,1-1 1,-1 1-1,0 0 1,0 0-1,0 0 1,1 0-1,-1 1 1,0-1-1,0 1 1,0 0-1,0 0 1,0 1-1,-5 0 1,1 0 36,2 0-105,1 1 0,-1-1 0,1 1 1,0 0-1,-1 0 0,1 1 1,0-1-1,1 1 0,-1 0 1,0 1-1,1-1 0,0 1 0,0 0 1,0 0-1,0 0 0,1 0 1,-1 1-1,1 0 0,0-1 1,-3 8-1,1-1-10,0 1 0,0-1 0,1 1 0,1 0 0,0 0 0,0 0 0,1 0 0,0 17 0,1-21-1,1 11 12,0 1 0,3 20 1,-2-33-22,0-1 1,1 1-1,0 0 0,0-1 1,1 1-1,-1-1 1,1 0-1,1 0 1,5 9-1,1-3 10,1 0 1,0 0-1,1-1 0,0 0 1,1-1-1,0-1 0,0 0 1,1-1-1,0 0 0,1-1 0,-1 0 1,1-1-1,1-1 0,17 3 1,12 1 60,1-2 0,1-2 1,73-2-1,-117-3-31,1 0 1,-1 0-1,0 0 0,1-1 0,-1 0 1,0 1-1,1-1 0,-1-1 0,0 1 1,0 0-1,0-1 0,0 1 0,0-1 1,0 0-1,0 0 0,2-3 0,-2 2 90,1-1 1,-1 0-1,-1 0 0,1 0 0,0 0 0,-1-1 0,0 1 0,0-1 0,3-9 0,-1-6 266,-1 0 0,-1 0 0,0-1 0,-2-26 0,0 33-400,0-20 205,1 16 6,-1-1 0,-4-30 1,3 43-167,0 0 1,-1 0 0,1 1 0,-1-1-1,-1 0 1,1 1 0,-1 0-1,0-1 1,0 1 0,-1 1-1,1-1 1,-7-6 0,2 3-15,0 1 1,0 1-1,-1 0 1,0 0 0,0 1-1,0 0 1,-1 0-1,0 1 1,1 0-1,-20-4 1,4 4-545,-1 0 1,1 2 0,-34 0-1,56 2 126,-1 0 0,0 0-1,1 0 1,-1 0 0,1 1-1,-1-1 1,1 1 0,-1 0-1,1 0 1,-1 0 0,1 1-1,0-1 1,0 1 0,0 0-1,-6 4 1,-9 15-4495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3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24 3298,'0'0'9164,"-8"-4"-8086,-25-12-393,31 15-673,1 1 0,0-1-1,0 1 1,0 0 0,0-1 0,-1 1-1,1 0 1,0 0 0,0 0-1,-1 0 1,1 0 0,0 0 0,0 0-1,0 1 1,-1-1 0,1 0 0,0 1-1,0-1 1,0 1 0,0-1 0,0 1-1,-1-1 1,0 2 0,0 0-7,0 1 0,-1-1 0,1 1 0,0 0-1,1-1 1,-4 6 0,2-2 10,-7 12-6,1 2 0,1-1 0,1 1 0,0 0 0,2 0 0,0 1 0,-3 31 0,5-6 50,1 0 1,6 66 0,-2-99-50,0 1 0,1-1 0,0 1 1,1-1-1,1 0 0,0-1 0,1 1 0,0-1 0,0 0 1,11 14-1,-11-19-127,0 1 0,0-1 0,0 0 0,1 0 0,0-1 1,0 0-1,1 0 0,0 0 0,0-1 0,0-1 0,0 1 0,1-1 0,0-1 0,0 1 1,15 2-1,26-2-2970,3-4-2057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10 6915,'0'0'7382,"-1"7"-7302,-2 48 286,4 80 0,2-35 268,-3-92-465,0 16 45,0-24-178,1 1 0,-1-1 0,0 1 0,0-1 0,0 1 0,0-1-1,0 1 1,-1-1 0,1 1 0,0-1 0,0 1 0,0-1 0,0 0 0,-1 1-1,1-1 1,0 1 0,0-1 0,-1 1 0,1-1 0,0 0 0,0 1 0,-1-1-1,1 1 1,-1-1 0,1 0 0,0 0 0,-1 1 0,1-1 0,-1 1 0,-1-1 73,1 0 1,0 0 0,-1 0 0,1 0 0,0 0 0,-1 0 0,1-1 0,0 1 0,-1 0 0,1-1-1,0 1 1,-1-1 0,1 1 0,0-1 0,-1 0 0,1-1-64,0 1 1,0 0-1,1 0 1,-1-1-1,1 1 0,-1-1 1,1 1-1,-1 0 1,1-1-1,0 1 0,0-1 1,-1 1-1,1-1 1,1-1-1,-2-5-13,0 1-1,1-1 1,0 0 0,0 0-1,1 1 1,0-1 0,1 1-1,0-1 1,0 1 0,0-1 0,1 1-1,0 0 1,0 0 0,1 1-1,6-10 1,5-5-14,1 1 0,1 0 0,33-28 0,-37 37-30,1 0-1,1 1 1,-1 0 0,2 1 0,-1 1-1,24-9 1,-32 14-13,1 1 1,-1 0-1,1 1 0,0 0 1,10-1-1,-16 2 12,1 0-1,-1 0 1,0 0 0,1 0 0,-1 0-1,0 1 1,0-1 0,0 1 0,1 0-1,-1-1 1,0 1 0,0 0 0,0 0-1,0 1 1,0-1 0,0 0 0,0 0-1,-1 1 1,1 0 0,0-1 0,-1 1-1,2 2 1,1 3 0,-1 0 1,0 0-1,-1 0 0,1 0 0,-1 1 1,-1-1-1,0 1 0,1 8 0,0 67-92,-3-56 93,-1 70 41,0-48-2281,1-1-5738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7603,'0'0'7236,"26"0"-6919,9-1-227,36 5-1,-69-4-88,0 0 1,0 1-1,0-1 1,0 0-1,0 1 1,0-1-1,0 1 1,0 0-1,0 0 0,0 0 1,0 0-1,0 0 1,-1 0-1,1 0 1,0 0-1,-1 1 0,1-1 1,-1 1-1,1-1 1,-1 1-1,0 0 1,0-1-1,0 1 1,0 0-1,0 0 0,0 0 1,0 0-1,0 0 1,-1 0-1,1 0 1,-1 0-1,0 0 0,1 0 1,-1 0-1,0 2 1,1 3 13,0 2 17,1 0 0,-1-1 0,-1 1 0,0 0 0,0 0 0,-1 0 0,-2 14 0,2-19 18,-1 0 0,0 0 0,0 0 0,0 0 0,0 0 0,-1 0-1,1 0 1,-1-1 0,0 1 0,0-1 0,0 0 0,-1 0 0,1 0 0,-1 0-1,1-1 1,-5 3 0,-1 0 104,1-1-1,-1 1 0,1-2 1,-1 1-1,-1-1 1,-14 2-1,-11-1 2964,42-5-2912,0 0-1,0 0 0,-1-1 0,1 0 0,0 0 0,7-3 1,17-6-133,134-16 566,-86 16-2231,-1-4-5557,-51 8 1204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8:1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7619,'0'0'11614,"4"0"-11217,-1 1-372,0-1 0,0 1-1,0 0 1,0 0-1,0 1 1,0-1 0,0 1-1,0-1 1,0 1-1,-1 0 1,1 0 0,-1 0-1,1 1 1,-1-1-1,0 0 1,0 1 0,3 4-1,8 11 117,14 28 0,-21-35-81,8 15 89,-2 1 0,0 0 0,-2 1 0,-1 0 0,7 41 0,-8-23-15,-3 0 0,0 81 0,-5-112-125,-1-1-1,-1 1 0,0 0 1,-1 0-1,-1-1 1,0 0-1,-8 18 0,3-14-93,0 0 0,-2-1-1,0 0 1,-25 29-1,11-17-1407,-2-2-1,-1-1 1,-55 40 0,-19-2-6121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38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82 2785,'0'0'9429,"0"-13"-6887,3 124-2523,-3-110 71,1-5-1,0 0 0,-1 0 0,1 1 0,-1-1 0,0 0 0,0 0 0,0-6 0,0 6-62,-1-14 192,2 0-1,0 0 0,1 0 1,1 0-1,9-31 0,-11 48 702,0 6-345,0 17-184,-1 43-731,0-45 529,-3 377 1694,3-396-1715,-1-1-452,-1 0-1,0-1 1,1 1 0,-1-1-1,0 1 1,1-1 0,-1 0-1,1 1 1,-1-1-1,1 0 1,-1 0 0,1 0-1,0 0 1,-1 0 0,1 0-1,0-1 1,0 1-1,0 0 1,0-1 0,0 1-1,-1-3 1,-5-5-1912,-8-8-3713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38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25 296 3105,'0'0'6358,"-4"-24"-5163,-12-77-333,14 89-485,1 0-1,0-24 1,1 21 0,0 12-340,0 0 0,0 0 0,1 0 1,-1-1-1,1 1 0,0 0 0,0 0 0,0 0 0,0 0 0,0 0 0,1 0 0,-1 0 0,1 1 0,0-1 0,0 1 0,4-5 0,-2 3-11,0 1 0,1 0-1,-1 0 1,1 0 0,0 0 0,0 1-1,0 0 1,0 0 0,6-2-1,9 0-42,0 0 1,0 2-1,0 0 0,26 1 0,-45 1-33,1 0-1,0 0 0,-1 0 1,1 1-1,0-1 0,0 1 1,-1-1-1,1 1 0,-1-1 1,1 1-1,0 0 0,-1 0 1,0-1-1,1 1 0,-1 0 1,1 1-1,-1-1 0,0 0 0,0 0 1,0 1-1,1-1 0,-1 0 1,-1 1-1,1-1 0,0 1 1,0-1-1,0 1 0,-1-1 1,1 1-1,-1 0 0,1-1 1,-1 3-1,2 6-850,-1-1-1,-1 1 0,0 0 1,-1 14-1,0-18 490,1-2-67,0 1-1,-1 0 1,0-1-1,0 1 1,0 0-1,-3 5 1,-21 29-3147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3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177 0 2801</inkml:trace>
  <inkml:trace contextRef="#ctx0" brushRef="#br0" timeOffset="1">177 0 2801,'-145'87'1366,"114"-66"5421,38-21-4434,87 2 74,119-4-1327,-168-7-1410,-19 3-6185,-18 4 2053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1 160,'0'0'10669,"5"0"-10322,210 0 1776,-120 0-8587,-84 0-19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3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60 4194,'0'0'9191,"0"-5"-8191,0-12-386,0 1 2195,0 15-2814,0 0 0,1 0-1,-1 0 1,1 0 0,-1 0 0,1 0-1,-1 0 1,1 0 0,0 0 0,-1 0 0,1 0-1,0 1 1,0-1 0,0 0 0,-1 0-1,1 1 1,0-1 0,0 1 0,0-1-1,0 1 1,0-1 0,0 1 0,0 0-1,0-1 1,0 1 0,0 0 0,2 0-1,-2 0 60,0-2-50,-6 2 539,1 0-533,-1 2 1,1-1 0,0 0 0,-1 1 0,1 0-1,0 0 1,0 0 0,0 0 0,-5 5 0,-35 31 56,35-29-64,-10 9 9,0 1-1,2 0 0,1 2 0,0 0 1,-15 27-1,22-31-6,1 0 0,1 0 1,0 0-1,1 1 0,1 0 0,1 0 1,0 0-1,-1 21 0,4-21-21,0-1-1,1 0 1,4 29 0,-3-40 15,1 1 0,0-1 1,0 0-1,0 1 0,0-1 0,1 0 1,0-1-1,0 1 0,1 0 1,0-1-1,0 0 0,7 8 0,-4-7-90,0 1-1,1-1 0,0-1 0,0 0 0,0 0 1,0-1-1,1 1 0,0-2 0,0 1 1,0-2-1,12 4 0,6-2-2903,-1-1-1,47-1 1,-33-2-3589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0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48 4226,'0'0'8337,"-3"-7"-7384,-6-21-489,9 28-450,0 0-1,0-1 1,0 1 0,0 0 0,-1-1-1,1 1 1,0 0 0,0-1 0,0 1 0,0 0-1,0-1 1,0 1 0,0 0 0,0-1 0,0 1-1,0 0 1,0-1 0,0 1 0,0 0 0,0-1-1,1 1 1,-1 0 0,0-1 0,0 1 0,0 0-1,0-1 1,1 1 0,-1 0 0,0 0-1,0-1 1,0 1 0,1 0 0,-1 0 0,0-1-1,1 1 1,-1 0 0,0 0 0,0 0 0,1 0-1,-1-1 1,0 1 0,1 0 0,-1 0 0,0 0-1,1 0 1,-1 0 0,0 0 0,1 0 0,0 0-1,14 4 218,-13-2-224,0 0 0,0 1 0,0-1 0,0 1 0,0-1 0,0 1 0,0-1-1,-1 1 1,0 0 0,1 0 0,-1 0 0,0 0 0,0 4 0,8 45 145,-7-43-105,6 210 995,-8-195-744,-1-14 422,-1-9 690,0-20-576,2 1-727,-1-11 3,2 0 0,1 0 0,6-29 0,-6 48-115,0 2 1,1-1 0,0 0-1,0 0 1,1 1-1,0 0 1,1 0 0,0 0-1,0 0 1,0 1-1,1 0 1,1 0 0,12-11-1,-14 14-3,1 1 0,-1-1 0,1 1 0,0 1 0,0-1 0,0 1 0,0 0-1,0 0 1,9 0 0,-11 1-5,0 0 1,0 1-1,1-1 0,-1 1 0,0 0 1,0 1-1,0-1 0,0 1 0,0 0 0,0 0 1,0 0-1,0 0 0,0 1 0,0-1 0,6 5 1,-3 0-4,0 1 0,-1-1 1,0 2-1,-1-1 0,1 0 0,-1 1 1,0 0-1,3 10 0,1 0-20,-2 0-1,9 34 1,-9-25-584,4 47-1,-10-64 359,-1 0 0,0 0-1,0 0 1,-1-1 0,0 1-1,-1 0 1,0-1 0,-4 13-1,4-18-128,0 1-597,0-1-1,0 1 0,1 0 1,-1 1-1,0 5 0,2 4-3413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6355,'0'0'7854,"18"0"-7398,-6 1-356,-6-2-58,-1 1 1,1 0-1,-1 0 1,1 0-1,-1 1 1,1 0-1,-1 0 1,0 0-1,1 1 1,-1 0 0,0 0-1,0 0 1,0 1-1,0-1 1,-1 1-1,1 0 1,-1 1-1,1-1 1,-1 1 0,0 0-1,-1 0 1,5 5-1,6 14 148,-1 2 1,0-1-1,-2 2 0,-1 0 0,-1 0 0,-1 1 1,7 43-1,-7-11 63,-3 1 0,-2 88 0,-3-141-234,-1-1 0,0 1 1,0-1-1,0 1 0,0-1 0,-1 0 0,0 0 0,-1 0 0,1 0 0,-1 0 0,-7 10 0,2-6-293,0 0-1,-1-1 0,0 0 0,-19 14 1,1-1-2504,7-5-2040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35 3394,'0'0'7784,"-10"-6"-7237,-36-18-160,44 23-370,-1 0 0,0 0 0,0 1 0,0-1 0,-1 1 0,1-1 0,0 1 0,0 0 0,0 0 0,0 1 0,0-1 0,0 1-1,0-1 1,0 1 0,0 0 0,0 0 0,0 0 0,0 0 0,0 1 0,1-1 0,-1 1 0,1 0 0,-5 3 0,-1 2 6,1 1 0,-1-1 1,1 1-1,-11 18 0,11-15-3,1 0 1,1 0-1,-1 0 0,2 1 0,0 0 0,0 0 1,-4 24-1,5-11 24,1 0 0,3 50 0,-1-69-43,1 0 1,0 0 0,0 0 0,0 0 0,1 0 0,0-1 0,0 1-1,1 0 1,-1-1 0,1 0 0,0 1 0,1-1 0,5 7 0,-3-6 9,0 0 0,1-1 1,-1 1-1,1-1 0,0 0 1,0-1-1,1 0 0,14 6 1,-6-4 84,1-2 0,0 1 1,0-2-1,0 0 0,0-1 1,0-1-1,1-1 0,-1 0 0,17-3 1,-30 3 1,0-1 0,0 0 1,0 0-1,0 0 0,0-1 1,0 0-1,-1 1 1,1-1-1,-1 0 0,1 0 1,-1-1-1,0 1 0,0-1 1,0 0-1,0 0 0,0 0 1,-1 0-1,1 0 0,-1 0 1,0-1-1,0 1 0,0-1 1,-1 1-1,1-1 0,-1 0 1,0 0-1,1-4 1,2-11 330,-1-1 0,-1 1 0,-1-1 0,-1-26 0,0 23-265,0 2-2,-1-1 0,-1 1-1,-7-30 1,7 41-144,-1 1-1,0 0 1,0-1 0,-1 2 0,-1-1 0,1 0-1,-1 1 1,-1 0 0,-12-15 0,15 21-147,0 0 1,0 0 0,0 0-1,0 0 1,0 0-1,0 1 1,0 0-1,-1-1 1,1 1 0,-1 0-1,1 1 1,-1-1-1,1 1 1,-1-1-1,-5 1 1,2 0-865,1 0 0,-1 1 1,1 0-1,-1 0 0,1 0 1,-1 1-1,-7 3 0,-9 10-6549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20 3522,'0'0'7046,"-3"-4"-6043,2 3-938,1 0 1,-1 0-1,0 0 0,-1 0 1,1 0-1,0 0 1,0 0-1,0 0 1,-1 0-1,1 0 1,0 0-1,-1 1 1,1-1-1,0 1 1,-1-1-1,1 1 0,-1 0 1,1-1-1,-3 1 1,1 0-14,1 0-1,-1 1 1,1-1 0,-1 1-1,0 0 1,1-1 0,-1 1-1,1 0 1,0 1 0,-1-1-1,1 0 1,0 1 0,-3 1 0,-5 5 24,1 0 0,-1 1 1,1 0-1,1 1 1,0 0-1,0 0 1,1 1-1,1-1 1,-1 2-1,2-1 0,0 1 1,-7 19-1,5-5 15,1 1-1,2-1 1,0 1-1,1 53 1,3-71-79,0-1 0,0 1 1,1-1-1,0 1 0,0-1 1,1 0-1,1 1 0,-1-1 1,1 0-1,0 0 0,1 0 1,0-1-1,0 1 0,1-1 1,0 0-1,0-1 0,1 1 1,0-1-1,0 0 0,0 0 1,1 0-1,-1-1 0,14 7 1,-8-5-129,1-2 1,-1 1-1,1-2 1,0 0-1,0 0 1,0-1-1,1-1 1,13 1-1,115-1-4515,-78-4 1271,18 2-2235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366 169 4802,'0'0'4301,"-10"-23"-1956,-34-69-616,42 88-1634,1 1-1,-1 0 1,0 0 0,0 0 0,0 0 0,0 0 0,0 0 0,-1 0 0,1 1 0,-1-1 0,0 1-1,0 0 1,0 0 0,0 0 0,0 0 0,0 0 0,0 1 0,-1-1 0,1 1 0,0 0-1,-1 0 1,0 0 0,1 1 0,-1-1 0,1 1 0,-1 0 0,0 0 0,1 0 0,-8 1-1,-5 0 0,6 0-77,0 0 0,0 0 0,1 1 0,-1 1 0,0 0 1,1 0-1,0 1 0,0 0 0,0 1 0,0-1 0,1 2 1,-1-1-1,1 1 0,1 1 0,-1-1 0,1 1 0,0 1 0,1-1 1,0 1-1,-10 16 0,14-20-18,0-1 0,0 1 1,0 0-1,1 0 0,-1 0 0,1 0 1,0 0-1,0 1 0,0-1 1,1 0-1,0 0 0,-1 1 0,2-1 1,-1 0-1,0 0 0,1 1 0,0-1 1,0 0-1,2 6 0,-2-7-1,1 0-1,0 0 1,0 0 0,0 0-1,0 0 1,1 0 0,-1-1-1,1 1 1,-1-1-1,1 1 1,0-1 0,0 0-1,0 0 1,0-1 0,0 1-1,1 0 1,-1-1-1,0 0 1,1 0 0,-1 0-1,1 0 1,4 0 0,4 1 43,-1-1 1,1 0 0,-1-1-1,1 0 1,0-1 0,-1 0-1,13-4 1,-17 3-11,-1 0-1,0 0 1,0-1 0,0 1-1,-1-2 1,1 1 0,-1 0-1,1-1 1,-1 0 0,0-1-1,-1 1 1,1-1 0,7-10 0,-10 12 1,1-1 190,0 1 1,0-1-1,0 0 0,-1 0 0,1 0 0,-1-1 0,0 1 1,-1-1-1,3-6 552,-1 31-1283,11 121 597,-5 211 1,-9-292 35,0-59-114,0 0 0,0-1 1,0 1-1,0 0 0,0-1 0,-1 1 1,1 0-1,0-1 0,0 1 0,-1-1 0,1 1 1,0-1-1,-1 1 0,1-1 0,-1 1 1,1-1-1,-1 1 0,1-1 0,0 1 0,-1-1 1,0 0-1,1 1 0,-1-1 0,1 0 1,-1 1-1,1-1 0,-1 0 0,0 0 0,1 1 1,-1-1-1,0 0 0,1 0 0,-2 0 1,-25 0 509,18-1-355,3 1-133,0 0 1,1-1-1,-1 0 0,0 0 1,0 0-1,1-1 1,-1 0-1,1 0 1,0-1-1,-1 1 1,1-1-1,0 0 1,1 0-1,-1-1 1,0 0-1,1 1 1,0-1-1,0-1 1,0 1-1,0-1 1,1 1-1,0-1 1,-4-7-1,3 3-58,-1 0-1,2-1 0,-1 0 0,1 0 1,0 0-1,1 0 0,1 0 0,-1 0 1,1-1-1,1 1 0,0 0 0,2-15 1,-1 20-104,0 1 0,1-1-1,-1 1 1,1-1 0,0 1 0,0 0 0,1-1 0,-1 1 0,1 0 0,0 1 0,0-1 0,0 0-1,1 1 1,-1 0 0,1 0 0,0 0 0,-1 0 0,1 1 0,1-1 0,5-2 0,7-2-1126,0 0 1,0 1-1,0 1 1,20-3-1,27-5-4213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7379,'0'0'6569,"-6"13"-6516,-4 7 112,2 0-1,0 0 1,1 1 0,1 0-1,1 0 1,-3 26 0,5 84 715,4-126-869,-1 1-1,1-1 0,0 0 1,0 0-1,1 0 1,-1 0-1,1-1 1,0 1-1,1 0 1,-1-1-1,1 1 1,0-1-1,0 0 1,0 0-1,0 0 1,1 0-1,6 5 1,-5-5-267,0 0 0,1-1 1,-1 0-1,1 0 0,11 5 1,-11-6-562,0 0 0,1-1 1,-1 0-1,0 0 0,13 0 0,5-1-3176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5587,'0'0'8345,"11"7"-7900,-9-5-419,3 0 26,0 1-1,-1 0 1,1 0-1,-1 0 1,0 1-1,0 0 1,0 0-1,-1 0 1,0 0-1,1 0 0,-1 0 1,0 1-1,-1 0 1,1 0-1,-1-1 1,0 1-1,2 8 1,2 29 370,-1-1 1,-2 80-1,-3-106-355,0-15-53,0 1 0,0 0 0,0 0 0,0 0 0,0 0 1,0 0-1,0 0 0,0 0 0,0 0 0,-1 0 0,1-1 0,0 1 1,-1 0-1,1 0 0,0 0 0,-1 0 0,1-1 0,-1 1 0,0 0 1,1 0-1,-1-1 0,1 1 0,-2 0 0,-19 2 1039,15-3-754,5 0-268,0-1 1,0 1-1,0 0 0,0 0 0,0-1 1,0 1-1,0-1 0,1 1 1,-1-1-1,0 1 0,0-1 0,0 0 1,0 1-1,1-1 0,-1 0 1,0 0-1,1 1 0,-1-1 0,1 0 1,-1 0-1,1 0 0,-1 0 0,1 0 1,-1 0-1,1 0 0,0 0 1,0 0-1,-1 0 0,1 0 0,0 0 1,0-1-1,-1-43 178,1 33-136,0 4-69,1-1-1,0 1 0,0 0 1,0 0-1,1 0 0,1 0 1,0 0-1,0 0 0,0 1 1,1-1-1,0 1 0,0 0 1,1 0-1,0 1 0,0-1 1,0 1-1,11-10 1,-8 10-20,1-1 0,0 1 0,0 1 1,0-1-1,0 2 0,1-1 0,0 1 1,0 1-1,0-1 0,0 2 0,0 0 1,1 0-1,17-1 0,-25 3 20,9 0-35,0-1 0,1 2 0,18 2 1,-27-2 15,0 0 1,-1 0 0,1 1 0,0-1-1,-1 1 1,1 0 0,0 0 0,-1 0-1,0 0 1,0 1 0,1-1 0,-2 1-1,1 0 1,4 5 0,0 2-178,0 0 0,-1 0-1,-1 1 1,1 0 0,-2 0 0,0 1 0,0-1 0,3 21 0,-5-22-487,0-1 0,-1 1 0,-1 0 0,0-1 0,0 1 0,-1-1 0,0 1 0,0-1 0,-1 1 0,-1-1 0,-5 15 0,-12 8-4667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3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9828,'0'0'5507,"139"171"-5043,-104-87 465,-8 5-401,-11 3-352,-16 1 32,0-4-208,-38-4 0,-34-11-1537,-38-9-2593,-37-14-4017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1409,'0'0'8996,"-65"0"-6659,92 0-1889,19-5 224,12-3-47,7 1-529,1 5-96,-4-1-80,-3 3-1729,-11 0-2961,-11 5-1057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1 784,'0'0'8607,"-5"0"-8137,2 0-383,-1 0 0,0 0 0,0 0 0,1 1 0,-1-1 0,0 1 0,0 0 0,1 0 0,-1 0 1,1 1-1,-1-1 0,1 1 0,-5 3 0,1 0 65,1 0-1,-1 1 1,1 0-1,1-1 1,-11 14-1,5-2 81,0 1-1,1 0 1,0 1 0,-9 27-1,12-24-70,1 0 0,1 0 0,1 1 0,-1 26 0,2 92 305,3-97-368,0-39-94,0 1 1,1 0-1,-1-1 0,1 1 0,0 0 1,1-1-1,0 1 0,-1-1 0,2 0 1,-1 1-1,1-1 0,-1 0 0,2-1 1,-1 1-1,0 0 0,1-1 1,6 7-1,-3-6-525,0 1 0,1-1 1,-1 0-1,1-1 0,1 0 1,-1 0-1,0 0 0,1-1 1,0-1-1,12 3 0,28 3-4022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4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6771,'0'0'8532,"78"0"-8148,-1 0-240,14 0-112,13-14-64,6-8-1520,-3 3-3139,-8 2-3088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8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0 288,'0'0'480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4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99 402 3201,'0'0'7180,"-9"-9"-6076,0 2-909,-2-2 320,1 0 0,0 0 0,0-1-1,1-1 1,-13-17 0,21 23-447,-1 1 0,1 0 0,0-1 0,0 1 0,0-1 0,0 0 0,1 1 0,0-1 0,0 0 0,0 1 0,0-1 0,1 1 0,0-1 0,0 0 0,0 1 0,1 0 0,-1-1 0,1 1 0,0 0 0,0 0 0,1 0 0,-1 0 0,1 0 0,4-5 0,4-2-51,1 1 1,0 0-1,1 0 1,0 1-1,1 1 0,0 0 1,0 1-1,0 1 1,1 0-1,0 0 0,0 2 1,1 0-1,-1 1 1,1 0-1,0 1 1,24 1-1,-36 1-29,0 0 1,-1 0-1,1 1 1,0-1-1,0 1 1,-1 0-1,1 0 0,-1 0 1,1 1-1,-1-1 1,1 1-1,-1 0 0,0 0 1,0 0-1,0 1 1,5 4-1,-4-2 7,0 0 1,0 0-1,0 1 0,-1-1 0,1 1 0,-1 0 1,-1 0-1,4 12 0,0 4 11,-2 0 0,-1 0 0,0 1-1,-1 34 1,-2-34 72,-1-1 0,0 1 0,-8 37 0,3-20 1104,6-48-51,2-16-927,0 1 0,1 0 0,1 0-1,13-41 1,-2 22-164,32-65 1,-39 91-43,0 1 1,2 0-1,0 0 1,0 1-1,1 0 1,22-19 0,-27 27-14,1 1-1,-1 0 1,1 0 0,0 1 0,1 0 0,-1 0 0,1 0 0,-1 1 0,1 0 0,0 1-1,0 0 1,1 0 0,-1 0 0,0 1 0,1 1 0,9 0 0,-16 0 9,0 0 0,0 1 0,0-1 0,1 1 0,-1 0 0,0 0 0,0-1 1,0 2-1,0-1 0,0 0 0,-1 0 0,1 0 0,0 1 0,0-1 0,-1 1 0,1 0 0,-1-1 1,0 1-1,1 0 0,1 3 0,2 4 2,-1 1 1,0-1-1,4 13 1,-6-15-6,6 18 17,-2 1 1,0 0-1,-2 0 0,1 36 0,-7 106-134,0-154-84,0-1-1,-1 1 1,-9 25 0,8-25-1083,-1 0 0,-3 27 0,8-20-2706,7-7-2052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4594,'0'0'8697,"15"-15"-8075,4-5-450,27-21 0,-43 39-148,0-1 0,0 2-1,1-1 1,-1 0-1,1 1 1,-1-1 0,1 1-1,0 0 1,-1 0 0,1 0-1,0 1 1,0-1 0,-1 1-1,1 0 1,0 0 0,0 1-1,0-1 1,4 2 0,1-1-2,-6-1-9,0 1-1,0-1 0,-1 1 0,1 0 1,0 0-1,-1 0 0,1 0 0,-1 0 1,1 0-1,-1 1 0,0-1 0,1 1 1,-1 0-1,0 0 0,0 0 0,3 3 1,-2 0-10,0-1 1,0 1 0,0 0-1,-1 0 1,0 0-1,0 1 1,0-1 0,1 6-1,-1 3-1,1 0-1,-2 0 0,0 0 0,-1 0 0,-3 29 1,2-40 16,1 0 1,-1 0-1,0 1 1,0-1-1,-1 0 0,1 0 1,-1 0-1,1-1 1,-1 1-1,0 0 1,0-1-1,0 1 1,0-1-1,-1 1 1,1-1-1,-1 0 1,1 0-1,-1 0 1,0 0-1,0-1 1,0 1-1,0-1 1,0 0-1,0 0 1,0 0-1,0 0 1,-5 1-1,-10 1 432,0-1 0,0-1-1,-35-1 1,26-1 200,27 1-643,-1 0 47,0 0-1,1 0 1,-1 1 0,0-1 0,1 0-1,-1 0 1,0 0 0,1 0-1,-1-1 1,0 1 0,0 0 0,1 0-1,-1 0 1,0 0 0,1-1 0,-1 1-1,1 0 1,-1-1 0,0 1 0,1 0-1,-1-1 1,1 1 0,-1-1 0,1 1-1,-1-1 1,-6-6 559,7 7-570,0-1-24,0 0-1,0 1 1,0-1 0,0 0 0,0 0 0,0 1-1,0-1 1,1 0 0,-1 1 0,0-1 0,0 0-1,1 1 1,-1-1 0,1 0 0,-1 1 0,0-1-1,1 0 1,-1 1 0,1-1 0,0 0 0,6-3 65,-1 1 1,1 0 0,0 0-1,0 1 1,0 0 0,0 0-1,0 0 1,10 0 0,62-1-219,-45 3 162,31-2-304,70 0-1960,-46 6-2727,-16 8-2934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0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75 2273,'0'0'7171,"-17"0"-6029,-64 0 508,32 0 3629,49 0-5244,0 0 1,0 0-1,0 0 0,0 0 1,0 0-1,0 0 1,0-1-1,0 1 1,0 0-1,0 0 0,0 0 1,0 0-1,0 0 1,0 0-1,0 0 1,0-1-1,0 1 0,0 0 1,0 0-1,0 0 1,0 0-1,0 0 1,0 0-1,0-1 0,0 1 1,0 0-1,0 0 1,0 0-1,0 0 1,0 0-1,0 0 0,1 0 1,-1 0-1,0 0 1,0-1-1,0 1 1,0 0-1,0 0 0,0 0 1,0 0-1,0 0 1,1 0-1,-1 0 1,0 0-1,0 0 0,0 0 1,0 0-1,0 0 1,1 0-1,34-5 35,54 1 0,-32 2-31,-46 2-38,24-1 16,0-2 0,1-1 0,38-11 0,-73 15-81,1 0 0,-1-1 0,0 1 0,0-1-1,0 1 1,0-1 0,1 0 0,-1 1 0,0-1 0,0 0-1,0 0 1,0 1 0,-1-1 0,1 0 0,0 0-1,0 0 1,0 0 0,0-2 0,-1 2-112,0 1-1,0-1 1,0 1 0,0-1 0,0 0 0,0 1-1,0-1 1,0 0 0,-1 1 0,1-1 0,0 1-1,0-1 1,-1 1 0,1-1 0,0 0-1,-1 1 1,1-1 0,0 1 0,-1-1 0,1 1-1,-1 0 1,1-1 0,-1 1 0,1-1-1,-1 1 1,1 0 0,-1-1 0,1 1 0,-1 0-1,1 0 1,-1 0 0,0-1 0,1 1 0,-1 0-1,0 0 1,1 0 0,-2 0 0,-25-5-6465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1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5186,'0'0'9794,"0"-7"-9170,-2-14-375,2 21-232,0 0 1,0 0-1,0 0 1,0 0-1,0 0 0,0 0 1,0 0-1,0 0 1,0 0-1,0 0 1,0 0-1,0 0 1,0 0-1,0 38 444,0-9-227,10 357 1417,-10-377-1981,-1-1 0,0 1 1,-1 0-1,-3 10 0,2-11-1188,1 0 0,1 1 0,-1-1 0,1 11 0,1-2-4581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 6531,'0'0'9015,"0"-4"-8490,3 191 983,2 42-601,-5-204-886,0-24-10,0 0 0,0 0 0,0-1 0,0 1 0,0 0 0,0 0 0,-1 0 0,1 0 0,0-1 0,0 1 0,0 0 0,-1 0 0,1 0 0,0-1 0,-1 1 0,1 0 0,-1-1 0,1 1 0,-1 0 0,1-1 0,-1 1 0,0 0 0,1-1 0,-1 1 0,0-1 0,0 1 0,-22 2 952,16-4-622,6 1-324,1 0 0,-1 0-1,1-1 1,-1 1 0,1 0 0,-1-1 0,1 1-1,-1 0 1,1-1 0,-1 1 0,1-1 0,0 1 0,-1-1-1,1 1 1,-1-1 0,1 1 0,0-1 0,0 1-1,-1-1 1,1 1 0,0-1 0,0 0 0,0 1 0,0-1-1,0 1 1,0-1 0,0 0 0,0 1 0,0-1-1,0-1 1,0-26 215,1 20-187,0 0-33,0 0 0,1-1 0,0 1 0,1 0 1,0 0-1,0 1 0,0-1 0,1 1 0,0-1 1,1 1-1,0 0 0,8-9 0,10-9 29,42-38 0,-64 61-41,15-11-17,0-1 1,1 2-1,32-19 1,-39 26 4,0 1 0,0 0 0,0 0 0,0 1 1,1 0-1,-1 1 0,1 0 0,0 0 0,11 1 1,-19 1 4,-1 1 0,0-1 0,0 0 0,0 1 0,0-1 0,1 1 0,-1 0 0,0 0 0,0 0 0,0 0 0,-1 0 0,1 0 0,0 1 0,0-1 0,0 0 1,-1 1-1,1 0 0,-1-1 0,1 1 0,-1 0 0,0 0 0,0-1 0,0 1 0,0 0 0,0 0 0,0 0 0,0 1 0,-1-1 0,1 0 0,0 2 0,1 10-3,1 0 0,-2-1 0,1 25-1,-2-30 1,0 272-1073,0-270 538,1 0 0,-1 0 0,1 0 0,1 0 0,4 14 0,-5-20 55,1 1-1,0-1 1,0 0 0,1 1-1,-1-1 1,1 0-1,0 0 1,0-1-1,0 1 1,1 0 0,-1-1-1,1 0 1,4 3-1,38 20-7000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73 4882,'0'0'9333,"-23"-4"-7586,-71-14-160,69 11 102,25 7-1676,0 0 0,0 0 1,0 0-1,0 0 0,0 0 0,0 0 1,0 0-1,0 0 0,1 0 0,-1 0 1,0 0-1,0 0 0,0 0 0,0 0 1,0-1-1,0 1 0,0 0 1,0 0-1,0 0 0,0 0 0,0 0 1,0 0-1,0 0 0,0 0 0,0 0 1,0 0-1,0 0 0,0 0 0,1 0 1,-1-1-1,0 1 0,0 0 0,0 0 1,0 0-1,0 0 0,0 0 0,0 0 1,0 0-1,0 0 0,0 0 0,-1 0 1,1 0-1,0 0 0,0-1 0,0 1 1,0 0-1,0 0 0,0 0 1,0 0-1,0 0 0,0 0 0,0 0 1,0 0-1,0 0 0,19-1 117,143-1 186,63-4-189,-223 6-156,-1 0-1,0 0 1,0-1 0,1 1-1,-1 0 1,0-1 0,0 1-1,0-1 1,0 0 0,0 1 0,0-1-1,0 0 1,2-1 0,-3 1-131,1 1 1,-1 0 0,0-1-1,0 1 1,1 0 0,-1-1 0,0 1-1,0 0 1,0-1 0,0 1-1,0-1 1,0 1 0,1-1 0,-1 1-1,0 0 1,0-1 0,0 1-1,0-1 1,0 1 0,0 0 0,-1-1-1,1 1 1,0-1 0,0 1-1,0-1 1,0 1 0,0 0 0,-1-1-1,1 1 1,0 0 0,0-1-1,-1 1 1,1 0 0,0-1 0,0 1-1,-1 0 1,1-1 0,0 1-1,-1 0 1,1 0 0,0 0 0,-1-1-1,1 1 1,-1 0 0,1 0-1,-1 0 1,-15-7-5425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56 4258,'0'0'10013,"-1"-9"-8741,-3-30-258,2 32-210,-1 8-588,-1 9-134,-4 38 434,2 1 0,2 0 0,4 84 0,0-12 21,0 35-6951,2-124 220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3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61 2273,'0'0'8612,"0"-10"-7513,0-31-101,0 31 146,0 21-903,-1 78-188,-4 1 0,-18 91 1,18-140 12,1 1 1,2 45 0,2-86-113,0-1 1,0 1 0,0 0 0,1 0-1,-1-1 1,0 1 0,0 0 0,0 0 0,0-1-1,1 1 1,-1 0 0,0-1 0,1 1-1,-1-1 1,0 1 0,1 0 0,-1-1-1,1 1 1,-1-1 0,1 1 0,-1-1-1,1 1 1,0-1 0,-1 1 0,1-1-1,0 0 1,-1 1 0,2-1 0,22 3-6756,-11-3 187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4498,'0'0'8380,"0"28"-6910,1 35-841,0-15-5,-2 1-1,-8 58 1,4-91 516,3-26 619,1-31-564,1 40-1378,0-11 208,0-1 1,1 1 0,0 0-1,5-16 1,-4 21-34,0 0 0,1 1 1,0-1-1,0 1 0,1 0 0,0 0 1,0 0-1,0 0 0,6-5 1,-4 4-19,1 0 1,0 1 0,1 0-1,-1 0 1,1 1 0,1 0 0,-1 0-1,1 1 1,-1 0 0,1 0 0,0 1-1,1 0 1,-1 1 0,0 0-1,1 0 1,-1 1 0,1 0 0,10 1-1,-18 1 13,0-1-1,1 1 0,-1 0 1,0 0-1,1 0 0,-1 0 1,0 0-1,0 1 0,0-1 1,0 1-1,0-1 1,0 1-1,0 0 0,-1-1 1,1 1-1,-1 0 0,1 0 1,-1 0-1,0 1 0,0-1 1,2 4-1,4 8-24,-1 1-1,5 15 1,-11-27 37,14 45-226,-8-26-2649,15 40 0,-10-44-1003,-1-5-1134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5683,'0'0'6392,"-5"13"-6000,-8 23-121,1 1 0,2 0 0,2 1 0,-5 41 0,13-64-226,-2 1-7,1 1 1,2-1-1,-1 0 0,5 25 0,-4-36-29,1-1-1,-1 1 0,1-1 0,-1 0 0,1 1 1,1-1-1,-1 0 0,1 0 0,-1 0 0,1-1 1,0 1-1,0-1 0,1 1 0,-1-1 0,1 0 1,0 0-1,-1 0 0,1-1 0,0 0 0,6 3 1,0-1 22,1 0 1,-1-1-1,1-1 1,0 1-1,0-2 1,12 1-1,69-2 557,-64-1-380,-22 0-92,0 1 0,0-1 0,0 0 1,0 0-1,0-1 0,-1 1 0,1-1 0,0-1 1,-1 1-1,1-1 0,-1 0 0,0 0 0,0 0 0,0-1 1,-1 0-1,1 0 0,-1 0 0,0-1 0,0 1 0,0-1 1,-1 0-1,1 0 0,-1 0 0,0 0 0,-1-1 1,1 1-1,-1-1 0,0 0 0,-1 0 0,1 0 0,-1 0 1,0-10-1,0 8-49,-1-1 0,0 1 1,0 0-1,-1-1 0,0 1 0,-1-1 1,1 1-1,-2 0 0,1 0 0,-1 0 1,0 0-1,-1 0 0,0 1 0,0 0 1,-1 0-1,0 0 0,0 0 0,-7-6 1,-5-8 125,-1 2 0,-28-24 0,37 36-460,1 1-1,-2 0 0,-13-7 1,18 11-468,0-1 1,-1 2 0,1-1-1,0 0 1,-1 1 0,1 0-1,-12 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26 1953,'0'0'7617,"4"-5"-6451,-3 4-935,10-14 252,-9 11 37,-7 8 695,-33 31-794,0-2 0,-3-1 0,0-3 0,-2-1 0,-78 37 0,94-56 903,27-9-1258,0 0-1,0 0 1,0 0-1,-1 0 1,1 0-1,0 0 1,0 0-1,-1 0 0,1 0 1,0 0-1,0 0 1,0 0-1,-1 0 1,1-1-1,0 1 1,0 0-1,0 0 0,0 0 1,-1 0-1,1 0 1,0-1-1,0 1 1,0 0-1,0 0 1,0 0-1,0 0 0,-1-1 1,1 1-1,0 0 1,0 0-1,0 0 1,0-1-1,0 1 1,0 0-1,0-1 0,4-14 903,-3 13-948,0 1 1,-1-1 0,1 1 0,0 0 0,-1-1 0,1 1-1,0 0 1,0 0 0,0 0 0,0-1 0,0 1-1,0 0 1,1 0 0,-1 0 0,0 1 0,0-1 0,2-1-1,-1 2-22,-1 0 0,0 0 0,0 1 0,0-1 0,0 0 0,0 1 0,0-1 0,1 0 0,-1 1 0,0-1 0,0 1 0,0 0 0,0-1 0,-1 1 0,1 0 0,0 0 0,0-1 0,0 1 0,0 0 0,-1 0 0,1 0 0,0 0 0,-1 0 0,1 0 0,0 1 0,36 53 125,62 72 0,-79-106-830,0-1 0,2 0 0,0-2 0,1 0 0,49 27 0,-10-16-4063,6-6-3319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53 624,'0'0'8612,"-6"-1"-7054,-5-1-959,7 2-111,0-1 0,0 0-1,0 0 1,0 0 0,0 0-1,-5-3 1,25 3 2435,-5 0-2954,47-4 271,109-22 0,-153 25-1700,0 0 0,0 0 0,17 1 0,-25 16-10479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3522,'0'0'11445,"64"4"-10309,-40-1-687,8 2-193,14-3-208,10 1-48,8-1-32,3-2-1761,-5 0-2225,-4 0-3377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2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96 3506,'0'0'8377,"2"-13"-7459,0 5-788,0 3-80,-1 1-1,0-1 0,0 1 0,-1-1 0,0 1 1,0-8-1,0 10-32,0 1 1,0 0-1,-1-1 1,1 1-1,0 0 1,-1 0 0,0-1-1,1 1 1,-1 0-1,0 0 1,1 0-1,-1 0 1,0 0-1,0 0 1,0 0-1,0 0 1,0 0 0,0 0-1,0 0 1,0 0-1,-1 1 1,1-1-1,0 1 1,0-1-1,-1 1 1,1-1-1,0 1 1,0-1 0,-1 1-1,-2 0 1,-19-4 57,0 2 0,0 0 1,0 2-1,0 1 0,0 0 1,-23 5-1,38-4-53,-1 0 0,1 1 0,0 0 0,0 0 0,0 1-1,0 0 1,1 0 0,-11 8 0,14-8-14,-1 0 0,1 0 1,0 0-1,0 1 0,1 0 0,-1 0 0,1 0 0,0 0 0,0 0 0,1 0 0,0 1 0,0-1 0,-2 10 0,2-8 8,0 0 0,1 1 0,0-1 0,0 1 0,0-1 0,1 1 0,1-1 0,-1 1-1,1-1 1,1 1 0,-1-1 0,1 0 0,0 1 0,1-1 0,0 0 0,0-1 0,0 1 0,1 0-1,0-1 1,0 0 0,1 0 0,0 0 0,0 0 0,8 6 0,1-1 94,1-1 0,0 0 0,1-1 0,0-1 0,1 0 0,0-1-1,0-1 1,26 6 0,-8-5 832,1-2-1,0-1 0,48-1 0,-82-3-863,-1-1-1,1 0 1,-1 0 0,1 1-1,-1-1 1,0 0-1,1 0 1,-1 0 0,0 0-1,0 0 1,1-1-1,-1 1 1,0 0 0,1-2-1,10-10-38,-7 10-152,-1 0-1,1 1 0,0-1 1,1 1-1,-1 0 0,0 1 1,1-1-1,-1 1 0,10-1 1,52 1-4959,-39 2 1324,8-1-3114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2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44 5891,'0'0'9305,"-9"0"-7653,-27 0-145,36 0-1425,-1 0-1,1 0 1,0 0-1,-1 0 1,1 0-1,0 1 1,-1-1-1,1 0 1,0 0-1,-1 0 1,1 0-1,0-1 1,-1 1-1,1 0 1,0 0-1,-1 0 1,1 0-1,0 0 1,-1 0 0,1 0-1,0-1 1,-1 1-1,1 0 1,0 0-1,-1-1 1,1 1-1,0 0 1,0 0-1,0-1 1,-1 1-1,8-5 249,68-9-289,81-4-1,-55 15-2930,-100 3 2736,-1-1 0,1 1 0,-1 0 1,1 0-1,-1 0 0,1 0 0,-1 0 0,0 1 0,1-1 0,-1 0 0,1 0 1,-1 0-1,1 0 0,-1 0 0,0 0 0,1 1 0,-1-1 0,1 0 0,-1 0 1,0 1-1,1-1 0,-1 0 0,0 1 0,1-1 0,-1 0 0,0 1 0,0-1 1,1 0-1,-1 1 0,0-1 0,0 1 0,-1 15-4742,1-16 4848,-7 23-5318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2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41 3858,'0'0'11685,"-2"0"-10788,34 0-289,13 0-512,14 0 128,11 0-224,2 0-592,3-10-2002,-3-4-2464,-8-3-3410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27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6771,'0'0'10074,"0"-7"-8663,0-24-303,0 24 818,0 9-1790,-1 111 177,3 127 153,-2-234-627,1 0 1,-1 0-1,2 0 1,-1 0-1,0 0 1,4 7-1,-3-9-1303,0 0 0,0 0 0,0-1 0,1 1-1,4 5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2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2128 255 2049,'0'0'8815,"-10"-20"-7700,-35-62-69,43 79-976,0-1 0,0 1 1,0 0-1,0 0 1,0 0-1,-1 1 1,1-1-1,-1 1 1,0-1-1,0 1 0,0 0 1,0 0-1,0 0 1,0 0-1,-1 1 1,1-1-1,-5 0 0,-6-3 117,-39-16 182,-1 3 1,-1 1 0,-1 4-1,0 2 1,-61-5 0,-5 8 73,-162 10 1,184 7 42,1 4 1,-186 50-1,194-34-201,1 4-1,1 4 0,-130 75 0,194-98-222,0 2 0,1 0 0,0 1 1,-34 34-1,49-43-44,2 1 0,-1 0 0,2 0 0,-1 1 0,1 0 0,0 0 0,1 0 0,0 1 0,1-1 0,0 1 0,1 0 0,0 0 0,1 1 0,-2 19 1,4 143 19,2-147-28,2 0 0,0-1 0,2 0 0,13 38 0,4-4 23,59 109 0,-67-145-27,0 0 1,1-2 0,1 0 0,1 0-1,2-2 1,0 0 0,23 17 0,-4-10 8,1-2 1,1-2 0,2-2 0,80 30 0,189 39 67,-198-61-140,2-5 0,0-5-1,175 6 1,-94-30-16,-161 1 60,-1-1 0,0-2 0,53-17 0,-31 2 42,-2-1 0,56-34 0,96-72 62,-206 128-91,49-32 104,-2-2 0,69-65 0,-104 88 48,-2-1 0,0 0 0,0 0 0,-1-1 0,-1 0-1,0-1 1,-1 0 0,-1-1 0,0 1 0,-1-1 0,-1-1 0,-1 1 0,6-33 0,-8 19-41,0-1 1,-2 0 0,-1 0-1,-2 0 1,0 0 0,-3 1-1,0 0 1,-2 0-1,-1 0 1,-2 1 0,0 1-1,-27-47 1,16 39-141,-2 2 0,-1 0 0,-1 1 0,-2 2 0,-2 1-1,0 1 1,-2 1 0,-38-24 0,29 25-708,-1 2-1,-1 2 0,-83-32 1,-26 6-3641,-12 7-4314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2945,'0'0'6766,"-20"3"-6150,6-2-510,6-1-63,-1 1-1,0 0 0,1 0 0,-16 5 1,20-4 1,0-1 0,0 1 1,1 0-1,-1 0 0,0 1 1,1-1-1,-1 1 1,1 0-1,0 0 0,0 0 1,0 0-1,0 0 0,0 1 1,1-1-1,-3 6 1,-12 22 143,2 2 1,1 0-1,2 0 1,1 1-1,1 1 1,2 0-1,2 0 1,1 0-1,2 1 1,1-1-1,4 53 1,0-76-193,1-1 0,0 1 0,0-1 0,1 0 0,0-1 1,1 1-1,0-1 0,1 0 0,0 0 0,1 0 0,0-1 0,0 0 0,1 0 0,0-1 1,1 0-1,15 11 0,5 1-421,0 0 0,2-3 0,1 0 0,40 14 1,59 17-2967,-2-12-2580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5442,'0'0'8239,"7"4"-7876,-2-2-329,-1 0 0,0 1 0,0-1 0,0 1 1,0 0-1,-1 0 0,1 0 0,-1 1 0,0-1 1,0 1-1,0 0 0,0 0 0,-1 0 0,1 0 1,2 8-1,13 33 421,-1 1 0,11 56 0,-22-77-307,-2 1 0,-1 0-1,-1 0 1,-1 0 0,-5 47-1,3-66-130,0 0-1,-1 0 0,0-1 0,0 1 0,-1-1 1,0 1-1,0-1 0,0 0 0,-1 0 1,0 0-1,-9 10 0,-3 0-60,0-1 0,-25 19 0,8-8-600,30-24 142,-6 6-650,7-1-3336,32-6-5471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2257,'0'0'5899,"0"-19"1934,1 56-7676,9 72 0,-8-101-109,3 22 136,4 61 1,-9-89-394,1 0 0,-1 0 0,1-1 1,-1 1-1,1-1 0,-1 1 0,1 0 0,0-1 1,0 1-1,0-1 0,0 0 0,0 1 0,0-1 1,0 0-1,0 0 0,1 1 0,-1-1 0,0 0 1,1 0-1,-1 0 0,1-1 0,-1 1 1,1 0-1,-1 0 0,1-1 0,1 1 0,21 5-4982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70 2385,'0'0'6897,"-13"-2"-5756,-39-8-172,37 4 2445,15 6-3395,0 0 0,0 0 0,0 0 1,0 0-1,0 0 0,0-1 0,0 1 0,0 0 1,0 0-1,0 0 0,0 0 0,0 0 1,0-1-1,0 1 0,0 0 0,0 0 0,0 0 1,0 0-1,0 0 0,1 0 0,-1 0 0,0-1 1,0 1-1,0 0 0,0 0 0,0 0 1,0 0-1,0 0 0,0 0 0,0 0 0,1 0 1,-1-1-1,0 1 0,0 0 0,0 0 0,0 0 1,0 0-1,0 0 0,0 0 0,1 0 1,-1 0-1,0 0 0,0 0 0,0 0 0,0 0 1,21-4-205,-21 4 338,155-12 175,-99 10-685,71-11-1,-126 13 406,8-3-1989,-9 3 1787,0 0 1,1-1-1074,-1 0 1073,0 1 1,0 0 0,0 0-1,1 0 1,-1-1-1,0 1 1,0 0 0,0 0-1,0 0 1,0-1 0,0 1-1,0 0 1,0 0-1,0-1 1,0 1 0,0 0-1,0 0 1,-1 0-1,1-1 1,0 1 0,0 0-1,0 0 1,0-1-1,0 1 1,-5-7-4558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1505,'0'0'8998,"-3"-6"-8016,-13-20 64,16 28-1026,-1-1 1,1 1-1,-1-1 0,1 1 1,0-1-1,0 1 0,0-1 1,0 1-1,0-1 0,0 1 1,1 2-1,0 6-2,7 231 761,-8-199-849,2 21-2075,-1-58 1156,-1-1 0,1 1 0,1 0 0,-1-1 1,4 9-1,7 3-4435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5827,'0'0'6552,"0"-10"-5714,0-21-612,0 29-182,0 6 1,0 22 51,0 37 198,4-1 0,21 121 1,-24-179-619,-1-1 0,1 1-1,0 0 1,0-1 0,0 0 0,1 1 0,-1-1 0,1 1 0,-1-1 0,1 0 0,0 0 0,1 0 0,-1 0 0,0-1 0,1 1 0,3 2-1,14 4-3586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6755,'0'0'6131,"18"-20"-5763,22 18 304,6-1-656,5 3 32,-3-2-48,-8 2-272,-8 0-1777,-13-5-1392</inkml:trace>
  <inkml:trace contextRef="#ctx0" brushRef="#br0" timeOffset="1">110 34 5442,'0'0'8535,"0"-8"-8033,-1 3-425,0-15 74,1 20-84,0 13 16,0 4-12,-2 45 71,4 1 1,2-1-1,18 89 1,-19-140-326,-2-3-527,1 0 0,0 0-1,1 0 1,0 0 0,0-1 0,0 1 0,7 9 0,3-2-3321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8724,'0'0'5186,"-16"104"-4721,16-49-97,0-4 160,0-6-416,0-4 16,0-5-128,0-4-80,3-6-176,13-4-1521,5-10-2193,0-12-976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20 109 5314,'0'0'5518,"-4"17"-4934,-1 2-257,-5 30 0,10-47-301,0-1 0,0 0 1,0 1-1,0-1 0,0 1 1,1-1-1,-1 0 0,0 1 1,1-1-1,-1 0 0,1 1 1,-1-1-1,1 0 0,0 0 1,-1 1-1,1-1 0,0 0 1,0 0-1,0 0 0,0 0 1,0 0-1,0 0 0,0 0 1,0 0-1,0-1 0,0 1 1,1 0-1,1 0 0,2 1 96,0-1 0,0 1 0,0-1 0,1 0 0,6 0 0,-8-1-51,6 1 83,0 0 1,1-1-1,-1 0 1,16-2-1,-23 1-134,-1 1 0,1-1 0,-1 0-1,1 1 1,-1-1 0,0-1 0,0 1 0,1 0 0,-1 0-1,0-1 1,0 1 0,0-1 0,0 0 0,0 1 0,-1-1-1,1 0 1,0 0 0,-1 0 0,0 0 0,1-1 0,-1 1-1,0 0 1,2-5 0,-1 0 59,-1 0 0,1 0 0,-1 0 0,0 0 0,-1 0 1,0-1-1,0 1 0,0 0 0,-1 0 0,0 0 0,0-1 0,-1 1 0,0 0 0,0 0 0,-1 1 0,0-1 0,0 1 0,0-1 0,-1 1 0,0 0 1,-9-10-1,9 11 23,-1 0 0,0 1 1,0 0-1,-8-6 0,11 9-203,1 0-1,0 1 1,0-1-1,-1 0 0,1 1 1,-1 0-1,1-1 1,0 1-1,-1 0 1,1 0-1,-3 0 1,3 0-188,0 0 0,0 0 0,0 0 0,0 1 1,0-1-1,0 0 0,1 1 0,-1-1 0,0 1 1,0-1-1,0 1 0,1 0 0,-1-1 0,0 1 1,0 0-1,1-1 0,-1 1 0,1 0 0,-2 1 1,-6 11-5243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6403,'0'0'5843,"142"60"-4531,-110 12 33,3 13-401,-1 8 97,-1 1-49,-12-5-384,-16-7 1,-5-10-561,-24-4-16,-37-6-64,-22 1-544,-13-10-3154,-14-10-3746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1105,'0'0'6616,"-7"0"-5816,-58 0 5150,72 1-5697,-1 0-235,0 1 1,0 0-1,-1 0 1,1 1-1,0 0 0,-1 0 1,0 0-1,1 0 1,-1 1-1,0 0 0,-1 0 1,1 1-1,-1-1 1,0 1-1,0 0 0,0 0 1,-1 0-1,0 0 0,0 1 1,0-1-1,-1 1 1,1 0-1,-2 0 0,1 0 1,0 0-1,-1 0 1,1 12-1,-2-8-2,0-2 39,0 0 0,0 0 0,-1 0 1,-3 13-1,3-18-36,0 1 1,-1-1-1,1 0 0,-1 0 0,1 0 1,-1 0-1,0-1 0,-1 1 1,1 0-1,0-1 0,-1 1 1,1-1-1,-1 0 0,-3 2 1,-34 20 385,30-19-335,1 0-1,1 0 0,-1 1 1,1 0-1,-12 11 0,19-15-27,0 0-1,0 0 0,0 0 1,0 0-1,0 1 1,0-1-1,0 0 0,1 1 1,-1 4-1,0-6-28,1 0 0,0 1 0,0-1 0,0 0 0,0 1 0,0-1 0,0 0 0,0 1 0,0-1 0,1 0-1,-1 1 1,0-1 0,1 0 0,-1 0 0,1 1 0,-1-1 0,1 0 0,0 0 0,0 0 0,0 2 0,7 1 36,0 0 0,0-1 0,0 0 0,0 0 0,0-1 0,1 1 0,-1-2 0,15 2 0,19 5 76,-35-7-114,-1 1 0,1 1 0,-1-1 1,0 1-1,0 0 0,0 0 1,0 1-1,-1 0 0,1 0 0,-1 0 1,0 1-1,0 0 0,-1-1 1,1 2-1,-1-1 0,0 0 1,-1 1-1,1 0 0,-1 0 0,0 0 1,-1 0-1,1 1 0,-1-1 1,-1 0-1,1 1 0,-1 0 0,0-1 1,0 1-1,-1 11 0,0-15-6,-1-1 0,0 1 0,1 0 0,-1 0-1,0 0 1,-1 0 0,1-1 0,0 1 0,-1 0 0,0-1-1,1 1 1,-1-1 0,0 0 0,0 0 0,0 0 0,0 0-1,-1 0 1,1 0 0,-3 2 0,-7 3 42,1 0 0,-24 11 0,4-6 42,-63 17 1,93-28-91,0-1 0,1 1 1,-1-1-1,0 1 1,0 0-1,1-1 0,-1 1 1,1 0-1,-1-1 1,0 1-1,1 0 1,-1 0-1,1 0 0,0-1 1,-1 1-1,1 0 1,0 0-1,-1 0 1,1 0-1,0 0 0,0 0 1,0 0-1,0-1 1,0 1-1,0 0 1,0 0-1,0 0 0,0 0 1,1 2-1,-1-2 2,0 1-1,1 0 1,-1 0-1,0 0 0,1-1 1,-1 1-1,1 0 1,0-1-1,0 1 1,0 0-1,0-1 1,0 1-1,0-1 0,2 3 1,2-1-198,1 1 1,-1 0-1,0 0 0,0 0 1,0 0-1,8 10 0,-3-2-2692,6 2-2711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40 335 1825,'0'0'8969,"-6"-6"-7520,2 2-1160,2 2-179,0 0 1,-1 0 0,1-1-1,0 1 1,0-1 0,1 1 0,-1-1-1,0 0 1,1 0 0,0 0-1,0 0 1,0 0 0,0 0-1,0 0 1,0-4 0,-2-22 299,2 0-1,3-48 1,-1 72-398,0 1 0,0-1-1,0 1 1,0-1-1,1 1 1,-1-1-1,1 1 1,0 0 0,1 0-1,-1 0 1,1 0-1,0 0 1,5-6-1,-2 5 3,-1 1-1,0-1 0,1 2 1,0-1-1,0 0 0,0 1 0,0 0 1,11-3-1,3 1-22,1 1 1,0 0-1,-1 1 0,1 2 1,24 0-1,-40 1 7,0 0 1,0 0-1,0 0 1,0 1-1,0 0 1,1 0-1,-1 0 1,0 1-1,-1 0 1,1 0-1,7 3 1,-10-2-7,1-1 0,0 0 1,-1 1-1,0-1 1,1 1-1,-1 0 1,0 0-1,0 0 0,-1 0 1,1 0-1,-1 0 1,1 0-1,-1 1 0,0-1 1,0 0-1,0 1 1,0 6-1,2 23 45,-2 54 0,-1-52-14,4 39 0,2 21 1092,-7-100 185,-1-16-1057,1-1 0,0 1 0,2 0 0,3-24 0,-2 32-211,1 0-1,1 0 1,0 0-1,0 0 0,1 1 1,1-1-1,12-19 1,-9 19-40,0 1 1,1 0-1,0 0 1,1 1-1,0 0 1,1 1-1,0 0 1,1 1-1,0 0 1,0 1-1,1 1 1,0 0-1,0 1 1,1 0-1,-1 1 1,1 1-1,1 0 1,-1 1-1,0 1 1,1 0-1,21 1 1,-35 2-1,-1-1 1,0 1-1,0-1 1,0 1 0,0 0-1,0-1 1,0 1 0,0 0-1,0 0 1,0 0 0,0 0-1,0 0 1,0 0-1,-1 0 1,1 0 0,0 0-1,-1 0 1,1 0 0,-1 0-1,1 0 1,-1 1-1,1-1 1,-1 0 0,0 0-1,0 1 1,0-1 0,0 2-1,5 44 36,-5-43-28,0 239 29,-8-199-1215,3-19-1717,2 1-4803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39:20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5843,'0'0'6275,"1"-2"-5945,1-4 30,1 7-29,5 16 257,6 35 361,-12-45-781,16 60 949,44 109-1,-62-175-1107,1 0-1,0 0 1,-1 0 0,1 0-1,0 0 1,-1 0-1,1-1 1,0 1 0,0 0-1,0-1 1,0 1-1,0 0 1,0-1-1,0 1 1,0-1 0,0 1-1,0-1 1,0 0-1,0 1 1,0-1 0,2 0-1,29 0 180,-17-1-2,20 0 154,-1-2 0,0-2 1,1-1-1,46-15 0,132-54 452,-197 69-665,-3 1-22,25-9 324,67-37 0,-98 46 37,-7 4-616,0 1 1,0 0 0,1-1-1,-1 1 1,0 0 0,1-1-1,-1 1 1,0 0-1,1-1 1,-1 1 0,0 0-1,1 0 1,-1 0 0,1-1-1,-1 1 1,1 0-1,-1 0 1,0 0 0,1 0-1,-1 0 1,1 0 0,-1 0-1,1 0 1,-1 0-1,1 0 1,-1 0 0,0 0-1,1 0 1,-1 0 0,1 0-1,-1 0 1,1 1-1,-1-1 1,0 0 0,1 0-1,-1 0 1,0 1 0,1-1-1,-1 0 1,1 1-1,23 16-5612,11 9-887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5202,'0'0'10965,"-14"0"-9636,41 0-1233,10 0-32,9 0 240,2 0-304,-3-4-256,-10 4-1425,-8 0-1152,-8 0-1137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14 109 2081,'0'0'8038,"-2"-14"-6744,-2-3-822,2 7-102,0 0 1,1 0-1,0 0 1,0-14-1,1 23-332,0 0 0,0 1 0,0-1 0,0 1 0,0-1 0,1 1 0,-1-1 0,0 1 0,0-1 0,0 1 0,1-1 0,-1 1 0,0-1 0,1 1 0,-1 0 0,0-1 0,1 1 0,-1-1 0,1 1 0,-1 0 0,0-1 0,1 1 0,-1 0 0,1 0 0,-1-1 0,1 1 0,-1 0 0,1 0 0,-1 0 0,1 0 0,0-1 0,0 1 0,22 0 27,-14 0 3,2 0-32,0 0 0,0 1-1,0 0 1,0 1 0,18 5 0,-24-5-37,0 0 0,0 0 1,0 1-1,0 0 0,0 0 1,-1 0-1,1 1 1,-1-1-1,0 1 0,0 0 1,-1 0-1,1 1 0,3 6 1,-2-5-3,-1 2-1,-1-1 1,0 0 0,0 1 0,0-1 0,-1 1 0,0 0 0,2 13 0,-2 2 14,-2 40 0,0-57 7,-1-1 0,0 1 0,-1-1 0,1 0 0,-1 0 0,0 0 1,0 0-1,0 0 0,-1 0 0,0 0 0,1-1 0,-2 1 0,1-1 0,-1 0 0,1 0 0,-8 6 0,-6 4 349,0-2 1,-35 21-1,47-31-137,0 0-1,1 0 1,-1 0 0,0-1-1,0 0 1,0 0 0,0 0-1,0 0 1,0-1 0,-9 0 418,45 0-162,-2 0-451,22 1-118,0-2-1,1-3 1,70-13-1,-11-15-2216,1-9-2283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2417,'0'0'7003,"-19"1"-6328,-58 4-138,75-5-467,0 0 0,-1 0 1,1 1-1,0-1 1,0 1-1,0-1 1,-1 1-1,1 0 1,0 0-1,0 0 1,0 0-1,0 0 1,1 0-1,-1 1 1,0-1-1,0 1 1,1-1-1,-1 1 1,1 0-1,-1-1 1,-1 5-1,1-3 24,1 1 0,0 0 1,0-1-1,0 1 0,1 0 0,-1 0 0,1 0 0,0 5 0,-1-2 59,-4 146 1186,6-147-1311,-1-1 1,1 1-1,0 0 0,0-1 0,1 1 0,-1-1 0,1 1 1,1-1-1,-1 0 0,1 1 0,0-1 0,0-1 0,7 10 1,4 2 130,1-1 0,26 20 0,5 5 100,-37-31-180,0 1-1,15 20 0,-22-26-58,1 0 0,-1 0 1,0 0-1,0 1 0,-1-1 0,1 1 1,-1-1-1,0 1 0,0-1 0,-1 1 1,1 7-1,-1-9 20,0 0-1,1 0 1,-2 0-1,1 0 1,0 0-1,-1 0 1,1 0-1,-1 0 1,0 0-1,0 0 1,0 0-1,0 0 1,-1 0-1,1-1 1,-1 1-1,0 0 1,0-1-1,0 1 1,0-1-1,0 0 1,0 0-1,0 0 1,-1 0-1,1 0 1,-6 3-1,-13 7 298,-42 21 0,40-22-271,-29 17 0,51-28-68,0 1 1,0-1-1,0 1 0,0 0 1,0-1-1,0 1 0,1 0 1,-1 0-1,0-1 0,0 1 1,0 0-1,1 0 0,-1 0 1,0 0-1,1 0 0,-1 0 1,1 0-1,-1 0 0,1 0 1,0 0-1,-1 1 0,1-1 1,0 0-1,0 0 0,0 0 1,0 0-1,0 1 0,0-1 1,0 2-1,1-1 2,0-1 0,0 1 0,0 0 0,0 0 1,0-1-1,1 1 0,-1-1 0,0 1 0,1-1 0,0 0 0,-1 1 0,1-1 1,-1 0-1,4 1 0,1 2 3,0 1 0,-1-1 1,1 1-1,-1 0 0,0 0 1,-1 1-1,1-1 0,-1 1 0,0 0 1,0 1-1,-1-1 0,1 0 0,-2 1 1,1 0-1,-1 0 0,3 9 1,-2 3 9,0-1 0,0 0 1,-2 1-1,0-1 1,-2 23-1,0-38-9,0 1 0,0-1 0,0 0-1,0 1 1,-1-1 0,1 0 0,-1 0 0,0 0 0,1 0 0,-2 0 0,1 0-1,0-1 1,-3 4 0,-3 1 37,0 1-1,-17 11 1,25-19-38,0 0 0,-1 0-1,1 0 1,0 0 0,0 0 0,-1 1-1,1-1 1,0 0 0,0 0 0,0 0-1,-1 1 1,1-1 0,0 0 0,0 0-1,0 1 1,0-1 0,0 0 0,-1 1-1,1-1 1,0 0 0,0 0 0,0 1-1,0-1 1,0 0 0,0 1 0,0-1-1,0 0 1,0 0 0,0 1 0,0-1-1,0 0 1,0 1 0,0-1 0,1 0-1,-1 0 1,0 1 0,0-1 0,0 0-1,0 0 1,0 1 0,1-1 0,-1 0-1,0 0 1,0 1 0,0-1 0,1 0-1,-1 0 1,0 0 0,0 0 0,1 1-1,-1-1 1,0 0 0,0 0 0,1 0-1,-1 0 1,0 0 0,1 0 0,-1 0-1,0 0 1,0 0 0,1 0 0,-1 0-1,22 7 136,-20-7-134,20 4-237,16 4-1316,-35-7 1313,-1 0 0,0 0 0,0 0 0,0 0 0,0 0 0,0 0 0,0 0 1,0 1-1,0-1 0,0 1 0,0 0 0,-1-1 0,3 4 0,4 17-6562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3378,'0'0'6555,"3"-22"-4861,10-68-782,-11 83-838,0 0-1,1 0 1,0 1 0,0-1-1,0 1 1,1 0-1,0 0 1,0 0 0,1 0-1,-1 1 1,1 0-1,1 0 1,-1 0 0,1 0-1,-1 1 1,8-4-1,-12 8-70,3-3 15,0 0-1,1 0 1,-1 1 0,1-1 0,0 1-1,0 1 1,0-1 0,0 1-1,0-1 1,0 1 0,0 1 0,0-1-1,11 1 1,-13 0-12,-1 1-1,1-1 1,0 1 0,0-1-1,-1 1 1,1 0 0,0 0-1,-1 1 1,1-1-1,-1 0 1,0 1 0,1 0-1,-1-1 1,0 1 0,0 0-1,0 0 1,0 0-1,0 0 1,-1 1 0,1-1-1,-1 0 1,1 1 0,-1-1-1,0 1 1,0-1 0,1 4-1,2 11 39,-1-1-1,-1 0 0,-1 0 1,0 1-1,-2 24 1,0-9 7,2-28 66,-1 0-1,0 0 1,0 0-1,-1 1 1,1-1-1,-1 0 0,0 0 1,0 0-1,-1 0 1,1 0-1,-1 0 1,1-1-1,-1 1 1,0 0-1,-1-1 0,-4 7 1,7-10-72,-1 0 1,1 0-1,0 0 1,0 0-1,0 0 1,0 0-1,0 0 1,0 0-1,-1 1 1,1-1-1,0 0 1,0 0 0,0 0-1,0 0 1,-1 0-1,1 0 1,0 0-1,0 0 1,0 0-1,0 0 1,0 0-1,-1-1 1,1 1-1,0 0 1,0 0-1,0 0 1,0 0-1,0 0 1,-1 0-1,1 0 1,0 0-1,0 0 1,0 0-1,0 0 1,0-1-1,0 1 1,0 0-1,-1 0 1,1 0-1,0 0 1,0 0-1,0-1 1,0 1-1,0 0 1,0 0-1,0 0 1,0 0-1,0 0 1,0-1-1,0 1 1,-3-16 105,2 0-1,0 0 1,0 0 0,2 0 0,3-31-1,-2 39-141,0 1-1,0-1 0,1 1 0,-1 0 1,2 0-1,-1 0 0,1 0 0,0 1 1,0-1-1,1 1 0,0 0 0,0 1 1,0-1-1,1 1 0,-1 0 0,2 0 1,-1 0-1,0 1 0,1 0 1,0 1-1,-1-1 0,10-2 0,5-2-13,-1 2-1,1 1 1,0 0 0,0 1-1,0 2 1,41-1-1,-60 3 2,1 0 0,0 1-1,0-1 1,-1 1-1,1 0 1,0 0-1,-1 0 1,1 0-1,-1 0 1,1 1 0,-1-1-1,0 1 1,1 0-1,-1-1 1,0 1-1,0 0 1,0 0 0,0 0-1,-1 1 1,1-1-1,0 0 1,-1 1-1,0-1 1,1 1-1,-1-1 1,0 1 0,-1-1-1,2 6 1,2 6-15,-1 0 1,-1 0-1,0 0 1,0 19-1,-2 216-5261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93 7235,'0'0'7908,"27"-17"-7407,86-50-279,-110 66-212,-1-1 0,0 1 0,1 0 0,-1 0 0,1 1 0,0-1 0,-1 0 1,1 1-1,0-1 0,-1 1 0,1 0 0,0 0 0,-1 0 0,1 0 0,0 1 0,-1-1 0,4 2 0,-4-1 0,0 0 0,0 0 0,0 0-1,0 1 1,-1-1 0,1 1 0,0 0-1,-1-1 1,1 1 0,-1 0 0,2 3-1,3 2 8,-1-1-10,0 1 1,0 1 0,-1-1 0,0 1-1,-1-1 1,1 1 0,-1 0 0,-1 0-1,0 1 1,0-1 0,0 0-1,-1 1 1,-1-1 0,1 1 0,-1-1-1,-1 1 1,1-1 0,-3 10-1,1-13 40,1 0-1,-1 0 0,-1 0 0,1 0 0,-1 0 0,0 0 0,0 0 0,0-1 1,-1 1-1,1-1 0,-1 0 0,0 0 0,0-1 0,-1 1 0,1-1 0,-1 0 0,0 0 1,0 0-1,0-1 0,-5 3 0,-9 3 294,-1-1 0,0-1 0,-41 8 1,36-9 17,18-3-63,-1 0 1,1-1-1,-14 1 0,68 3 876,224 0-789,-260-5-1070,-1 0 0,0-1 0,0 0 1,0-1-1,0 0 0,0-1 1,-1 0-1,17-7 0,34-21-6899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3265,'0'0'9359,"-4"0"-8486,-1 0-789,1 0 1,0 0-1,-1 0 0,1 1 1,-1 0-1,1 0 1,0 0-1,-1 0 1,1 1-1,0 0 0,0 0 1,0 0-1,0 0 1,0 0-1,1 1 0,-1 0 1,1 0-1,0 0 1,-1 0-1,1 0 0,1 1 1,-1-1-1,0 1 1,1 0-1,0 0 0,0 0 1,0 0-1,0 0 1,1 0-1,-1 1 1,1-1-1,0 0 0,1 1 1,-1-1-1,1 6 1,-1-4-57,0 1 0,1 0 0,0 0 0,0 0 0,1 0 1,0-1-1,0 1 0,0 0 0,1 0 0,0-1 1,1 1-1,-1-1 0,1 0 0,0 0 0,7 10 0,70 80 322,-54-68-110,-2 0 0,-1 2 0,-1 1 0,32 62 0,-49-81-167,-2 0-1,0 0 1,0 0-1,-1 0 1,0 1-1,-1-1 0,-1 0 1,0 14-1,0-24-67,-1 1 38,1 0 1,-1 1 0,0-1-1,1 0 1,-2 0-1,1 0 1,0 0-1,0 0 1,-1 0-1,0 0 1,0 0 0,0 0-1,0-1 1,0 1-1,0-1 1,0 1-1,-1-1 1,-5 4 0,-6 4 239,0-1 0,-24 11 0,19-10-90,-5 2 108,17-10-253,1 1-1,0 0 1,0 0-1,0 0 1,0 1-1,0 0 1,1 0-1,0 1 1,-8 8-1,12-12-40,0 1 0,0 0 0,0-1 0,0 1 0,1 0 0,-1 0 0,1 0-1,-1-1 1,1 1 0,0 0 0,0 0 0,0 0 0,0 0 0,0 0 0,0 0-1,0 0 1,1 0 0,-1 0 0,1-1 0,-1 1 0,3 3 0,0 2 2,1-1 0,0 0 0,0-1 0,8 9 1,1 2-13,-6-5 16,0 0-1,-1 0 1,-1 0-1,0 0 1,0 1-1,-1 0 1,-1 0-1,0 0 1,2 14 0,-1 14 11,-1 61 0,-3-86 10,-2-1-95,2-13 47,-1 1 1,1 0-1,-1 0 1,1-1-1,0 1 1,0 0-1,0 0 1,0 0-1,0-1 1,1 1-1,-1 0 1,0 0 0,1 0-1,-1-1 1,1 1-1,0 0 1,-1-1-1,3 3 1,14 16-1075,-10-13-189,0 1 0,0 1 0,-1-1 0,10 18 0,4 18-4995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5 251 3169,'0'0'10258,"-1"-13"-9158,-2-44-460,3 52-595,1 1 1,0-1-1,0 1 0,1-1 0,-1 1 1,1 0-1,0 0 0,0 0 1,1 0-1,-1 0 0,1 1 0,0-1 1,0 1-1,0-1 0,0 1 1,1 0-1,-1 0 0,6-3 0,0-1 109,-4 2-130,1 1 0,-1 1 0,1-1 0,0 1 1,-1 0-1,2 0 0,-1 0 0,0 1 0,0 0 1,1 1-1,-1-1 0,1 1 0,0 0 0,-1 1 0,13 0 1,-17 0-28,1 0 0,0 0 1,-1 0-1,1 1 1,0-1-1,-1 1 1,1 0-1,-1 0 1,1 0-1,-1 0 0,0 0 1,1 0-1,-1 1 1,0-1-1,0 1 1,0 0-1,3 2 0,-2 0 0,0 0-1,0 0 0,0 0 0,-1 0 0,0 1 0,0-1 0,0 0 1,0 1-1,0 5 0,2 9 5,-1 0 0,-1 0 1,-1 35-1,-1-52 1,1 41 64,-3 0 0,-8 50 0,10-93-39,0 0-1,0 0 1,0 0 0,0 0 0,0 0 0,0-1 0,0 1 0,-1 0-1,1 0 1,0 0 0,0 0 0,0 0 0,0 0 0,0 0 0,0 0 0,0 0-1,-1 0 1,1 0 0,0 0 0,0 0 0,0 0 0,0 0 0,0 0-1,0 0 1,-1 0 0,1 0 0,0 0 0,0 0 0,0 0 0,0 0 0,0 0-1,0 0 1,0 0 0,0 0 0,-1 1 0,1-1 0,0 0 0,0 0 0,0 0-1,0 0 1,0 0 0,0 0 0,0 0 0,0 0 0,0 0 0,0 1-1,0-1 1,0 0 0,0 0 0,-1 0 0,1 0 0,0 0 0,0 0 0,0 0-1,0 1 1,0-1 0,0 0 0,0 0 0,0 0 0,0 0 0,0 0-1,0 0 1,1 0 0,-1 1 0,0-1 0,-3-11 1300,3-13-974,2-72 118,-1 83-469,1 0 0,1 0 0,-1 0-1,2 1 1,6-17 0,-3 14-11,1 0 0,0 0 0,1 1-1,0 0 1,1 1 0,1 0 0,0 0 0,17-14 0,-20 21 3,0-1 0,1 1 0,-1 1 0,1-1 0,1 2 0,-1-1 1,1 1-1,0 0 0,0 1 0,0 1 0,0-1 0,0 1 0,0 1 0,14 0 0,-13 0-33,0 2-1,20 2 1,-27-2 38,0 0-1,0 1 1,0-1 0,0 1 0,0 0 0,0 0 0,-1 0 0,1 0 0,-1 1-1,5 3 1,0 1-1,-1 1-1,0 0 0,0 0 0,0 0 0,-1 1 1,-1 0-1,1 0 0,-2 0 0,7 15 0,-7-10-6,0 1-1,-1-1 0,0 1 0,-1 0 1,-1 0-1,0 16 0,-3 64 50,2-47-1956,-1-2-4302,1-31-695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5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74 7443,'0'0'8330,"13"-13"-7736,3-2-295,27-20 0,-41 33-281,0 1 1,0 0-1,0 0 1,0 0-1,0 0 0,0 1 1,0-1-1,0 0 0,0 1 1,1-1-1,-1 1 0,0 0 1,0 0-1,0 0 1,1 0-1,-1 0 0,0 1 1,0-1-1,0 0 0,1 1 1,-1 0-1,0 0 0,0-1 1,0 1-1,0 0 1,0 1-1,2 0 0,2 3 55,-1 0 0,1 0 1,-1 0-1,0 1 0,7 10 0,-12-16-71,4 8 44,1 0 0,-2 0 0,1 1 0,-1-1 0,0 1 0,-1 0-1,0-1 1,-1 1 0,1 0 0,-2 0 0,1 0 0,-1 0 0,-1 0 0,-1 11 0,1-16-8,0 1 1,0 0 0,-1-1 0,0 1 0,1-1 0,-2 0 0,1 1-1,0-1 1,-1 0 0,0-1 0,0 1 0,0 0 0,0-1 0,-1 0-1,1 1 1,-1-1 0,0-1 0,0 1 0,0 0 0,0-1 0,-5 2-1,-14 7 274,0-2-1,-42 13 0,51-18-160,4-1 319,-1 0-1,1-1 1,-1 0-1,-17 0 1,28-2-466,0 0 0,0 0 0,0 0 0,1 0 1,-1 0-1,0 0 0,0 1 0,0-1 0,0 0 0,0 0 1,0 0-1,0 0 0,0 0 0,0 0 0,0 0 0,0 0 0,1 0 1,-1 0-1,0 1 0,0-1 0,0 0 0,0 0 0,0 0 1,0 0-1,0 0 0,0 0 0,0 0 0,0 1 0,0-1 0,0 0 1,0 0-1,0 0 0,0 0 0,0 0 0,0 0 0,0 0 1,0 0-1,0 1 0,0-1 0,-1 0 0,1 0 0,0 0 0,0 0 1,0 0-1,0 0 0,0 0 0,0 0 0,0 0 0,0 1 1,0-1-1,0 0 0,0 0 0,-1 0 0,1 0 0,0 0 0,0 0 1,0 0-1,0 0 0,0 0 0,0 0 0,0 0 0,0 0 1,-1 0-1,1 0 0,0 0 0,0 0 0,0 0 0,0 0 0,0 0 1,660 0 187,-683 1-584,-1 2 1,1 0-1,-39 11 1,30-6-404,-20 7-1360,30-8-2849,-35 6 0,22-10-3851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107 1072,'0'0'5835,"2"-3"-4890,2-2-955,5-11 3451,-8 16-3387,-1-1 1,0 1-1,0-1 0,0 1 1,0-1-1,0 1 0,-1-1 0,1 0 1,0 1-1,0-1 0,0 1 1,0-1-1,-1 1 0,1-1 0,0 1 1,0-1-1,-1 1 0,1-1 1,0 1-1,-1-1 0,1 1 0,0 0 1,-1-1-1,1 1 0,-1 0 0,1-1 1,-1 1-1,1 0 0,-1-1 1,1 1-1,-1 0 0,1 0 0,-2-1 1,-18-8 171,-2 0 0,1 1 1,-1 1-1,0 1 1,0 1-1,-41-4 0,21 7 436,-291-10 1040,315 14-1658,1 0 1,-1 2-1,1 0 0,0 1 0,0 0 1,1 1-1,-27 14 0,-5 2 149,-278 122 682,298-131-768,15-8 36,1 1 0,-1 1 0,-12 9 1,21-13-103,0 1 1,0-1-1,0 1 1,1 0-1,-1 0 1,1 0-1,0 0 1,0 1-1,1-1 1,-1 1-1,1 0 1,-2 6-1,-17 52 99,3-14 129,3 0 0,-18 99 0,30-117-241,-7 46 91,6-50-118,2-1 0,1 1 0,4 43 0,-2-56-15,1-1 16,0-1 0,1 1 0,1-1 0,0 1 0,1-1 0,0 0 1,10 16-1,-2-2 26,12 27-30,3-1 0,2-1-1,2-1 1,50 58 0,-62-87 19,1-2-1,0 0 1,2-1 0,0-2-1,1 0 1,1-1-1,0-2 1,45 18 0,174 57 16,-201-75 10,1-3 1,0-2 0,81 5 0,7-5-42,113-1 705,-227-10-645,0-1-1,0 0 0,-1-2 0,1 1 0,30-17 0,-17 8-33,9-5 167,46-30 0,-17 9 2,-29 19-75,-2-3-1,0-1 0,52-45 1,-78 59-118,16-13 80,-1-1-1,-1-1 0,-1-2 1,33-47-1,-49 59-37,-1 0-1,-1 0 1,0 0 0,-1-1-1,-1 0 1,-1 0-1,0 0 1,1-21 0,-1-21 164,-3-65 1,-2 62-186,1 53-26,-1 0 1,-1-1 0,0 1 0,0 0 0,-1 0 0,0 0 0,-1 0-1,1 1 1,-8-11 0,-7-11 34,-24-29 0,27 39-42,-1 2 0,-1 0 0,-1 1 0,0 1 0,-1 1 0,-1 0 0,-1 2 0,0 0 0,-25-11 0,24 13 3,-1 0 0,2-2-1,0 0 1,0-2 0,1 0-1,-23-24 1,31 26-2,-1 1-1,0 1 1,0 0 0,-1 1 0,0 1 0,-23-11-1,-95-34-79,119 49 102,-9-2 92,1 1 0,-1 1-1,-43-4 1,0 5-1095,-2 4-4472,58 0 260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495 138 1681,'0'0'7713,"-3"-15"-6566,-13-46-77,15 59-999,0-1 0,0 1 0,-1 0 1,1-1-1,-1 1 0,0 0 0,1 0 0,-1 0 1,0 0-1,0 1 0,0-1 0,-1 0 1,1 1-1,0 0 0,0-1 0,-1 1 0,1 0 1,-1 0-1,1 0 0,-1 1 0,0-1 1,-3 0-1,-3-1 214,-16-5 318,-1 2-1,0 0 0,0 2 1,-50 1-1,72 2-582,1 1 0,-1 0 0,0 0 0,0 0-1,1 0 1,-1 1 0,0-1 0,1 1 0,0 0 0,-1 0-1,1 0 1,0 1 0,0-1 0,-5 6 0,-6 7 91,-20 25 1,21-24-83,-8 10 232,1 1 1,-20 35-1,34-51-155,0-1 0,1 1-1,1 1 1,0-1 0,0 0-1,1 1 1,1 0-1,0 0 1,-1 19 0,4 92 262,0-119-365,0 0 0,0 0 0,0 0 0,1 0 0,-1-1 0,1 1-1,0 0 1,0-1 0,0 0 0,1 1 0,-1-1 0,1 0 0,0 0 0,5 4 0,5 4 76,1 0-1,16 9 1,-16-12-69,0-1 0,1 0 0,-1-1 1,2-1-1,-1 0 0,0-1 0,26 3 0,5-2 66,62-1-1,-101-5-12,0 0 0,-1-1 0,1 0 1,-1 0-1,0 0 0,0-1 0,0 1 0,0-2 0,0 1 0,0 0 0,-1-1 1,1 0-1,-1-1 0,5-5 0,12-8 153,-21 18-110,0-1 0,0 0 0,0 1 0,0-1 0,-1 0 0,1 0-1,0 1 1,-1-1 0,1 0 0,0 0 0,-1 0 0,1 0 0,-1 0 0,0 0-1,1-2 1,0-1-2761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64,'0'0'8084,"0"-10"-4033,0 5-2233,-9 20-8042,-1-1 2625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1088,'0'0'13655,"3"7"-13079,21-2 32,11 2-480,10-2 32,19-3-160,14-2-1616,5 0-2866,5 0-2818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61 672,'0'0'4976,"-2"-20"-1500,-10 6-1954,11 13-1244,-1-1 1,1 1-1,0 0 1,0 0-1,0 0 1,-1-1-1,1 1 1,1 0-1,-1-1 1,0 1-1,0-1 1,1 1-1,-1-1 1,0 1-1,1-1 1,-1-2-1,1 4-195,23 2 68,0 1 0,0 1 0,0 2 0,0 0 0,-1 1 0,31 15 0,27 7 497,135 31 971,-210-59-1535,-3 0-24,0-1 1,0 0-1,0 1 1,0 0-1,0-1 0,0 1 1,0 0-1,0 0 1,0 0-1,0 0 0,0 0 1,0 1-1,-1-1 1,4 3 458,-5 5 938,0-8-1340,0-1-186,-2 3 63,0-1 1,1 0 0,-1 0-1,0 0 1,0 0-1,0 0 1,-1 0 0,1-1-1,0 1 1,-1-1 0,1 0-1,-1 1 1,-4 0 0,-3 4-3,-90 55 153,-210 91 1,286-147 590,19-5-3644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1761,'0'0'5674,"0"2"-5148,0 15 6701,8-17-6336,56 1-300,80-2 398,-142 1-979,0-1 1,0 1-1,0-1 1,0 1-1,-1-1 1,1 0-1,0 1 1,0-1-1,-1 0 1,1 0-1,-1 0 1,1-1-1,-1 1 1,1 0-1,-1 0 1,2-3-1,14-9-316,-9 12-2657,-7 18-10789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17 672,'0'0'8031,"-4"5"-6873,-12 15 45,13-13 108,7-5-597,-1-2-344,21 4 428,-1-1 0,1-2-1,34-1 1,-20-1-446,29 3 140,-28-1-455,-1-1 0,61-7 0,-91 5-609,1 0 1,-1 0-1,0-1 0,0 0 0,0-1 0,0 0 0,12-8 0,6-9-5927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1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51 233 4610,'0'0'4829,"-9"-21"-2487,-25-68-666,33 85-1544,-1-1-1,1 1 1,0 0 0,0-1-1,1 1 1,-1-1 0,1 1 0,0-1-1,0 1 1,0-1 0,1 0-1,-1 1 1,3-6 0,-2 7-83,0 1 0,0-1 0,0 1-1,1 0 1,0-1 0,-1 1 0,1 0 0,0 0 0,0 0-1,0 0 1,0 0 0,0 1 0,0-1 0,1 1 0,-1-1 0,3 0-1,6-2-20,0 0-1,0 2 0,1-1 1,-1 1-1,0 1 0,1 0 0,15 1 1,-22 0-24,21-1 3,-5 0-4,-1 0 0,1 2-1,0 0 1,41 9 0,-57-9-11,0 1-1,0 0 1,-1 0 0,1 0-1,0 0 1,-1 1-1,0-1 1,1 1 0,-1 0-1,0 1 1,0-1-1,-1 1 1,1-1 0,-1 1-1,0 0 1,0 0-1,0 1 1,0-1 0,-1 1-1,0-1 1,0 1-1,0 0 1,0 0 0,-1 0-1,2 9 1,0 16 40,-1 0 0,-3 59 0,0-83-32,1 0-1,-1 0 1,-1 0 0,1 0 0,-1 0 0,0 0 0,0-1-1,0 1 1,-1-1 0,0 1 0,0-1 0,0 0 0,-1 0-1,0 0 1,0-1 0,0 1 0,0-1 0,-6 4-1,4-3 55,-1-1-1,0 0 0,0 0 0,0-1 1,-1 0-1,1 0 0,-1-1 0,0 1 0,1-2 1,-1 1-1,0-1 0,0-1 0,-9 1 0,-38-1 1858,55-1-1874,-1 1-1,1-1 1,0 0 0,0 1 0,0-1 0,0 0 0,0 1 0,0-1 0,1 1 0,-1-1-1,0 0 1,0 1 0,0-1 0,0 0 0,1 1 0,-1-1 0,0 1 0,1-1 0,-1 1-1,0-1 1,1 1 0,-1-1 0,1 1 0,-1-1 0,1 1 0,-1 0 0,1-1 0,0 0-1,5-1-37,1 0 0,0 0 0,-1 1 0,1 0-1,0 0 1,10 0 0,48 3-37,-41-1 36,-17 0-3,0-1 0,0 2 0,0-1 0,-1 1 0,1-1 0,-1 2 0,1-1 0,-1 1 0,0 0 0,0 0 0,0 1 0,0 0 0,-1 0 0,1 0 0,-1 1 0,0-1 0,0 1 0,-1 0 0,0 1 0,0-1 0,4 7 0,-2-1 6,0 0-1,-1 1 0,0-1 0,0 1 0,-2 0 0,1 1 0,-2-1 0,1 0 0,-2 1 0,1 19 0,-2-21 3,-2 20 47,2-30-48,-1 1 0,1-1 0,-1 0 0,0 0 0,1 1 0,-1-1 0,0 0 0,0 0-1,0 0 1,1 0 0,-1 0 0,0 0 0,0 0 0,-1 0 0,1-1 0,0 1 0,0 0 0,0-1 0,-1 1 0,0 0-1,-9 2 65,1 0 0,-1-1-1,0 0 1,0 0-1,-21-1 1,-55-5 218,74 2-304,-1-1 0,1 0 1,0 0-1,0-2 0,-25-11 0,25 10-1618,0-2-1,-22-15 1,15 4-4680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4233 521 3810,'0'0'7809,"-5"-21"-6782,-1-5-546,-11-33 1,15 55-409,0 0 0,0 0 0,0 0-1,-1 0 1,1 0 0,-1 1 0,0-1 0,0 1 0,0 0 0,-1 0 0,1 0-1,-1 0 1,1 1 0,-1-1 0,0 1 0,-5-2 0,-6-4 185,-27-17 141,-1 2 1,-47-17-1,-97-27 366,128 47-538,-99-30 432,-283-49 0,356 87-433,-96-1 1,-88 12-10,134 2 20,-478-1 750,536 6-803,0 2-1,-92 23 1,89-15-156,-6 0 102,-381 81 572,426-85-616,1 2-1,0 2 0,1 1 0,1 2 1,-65 44-1,-162 143 130,235-181-213,-6 5 28,2 2 1,-46 54-1,67-70-19,0 1 0,1 1 0,1 0 0,1 1 0,1 0 0,1 1 0,-12 38-1,10-14 22,2 1 0,-2 56 0,5 91 65,7-169-95,0 0 0,1-1 0,1 1 0,1-1 0,1 1 0,1-2 0,14 31 0,5 1 6,54 84 0,-51-94 14,2-2 0,2-2 0,1-1 1,2-1-1,48 37 0,-27-30 8,2-3 0,1-2 0,75 34 0,132 41-109,-210-95 96,1-3 1,109 15-1,203 8-29,-126-15 99,16 0-45,61 7-28,-198-19 49,247-8-1,-265-15-90,159-39 0,-4-30 91,-145 40-46,-71 26 18,6-1-3,-1-2 0,0-2 0,-1-2 0,49-31 0,64-39-43,-19 12 126,-119 62-63,0-1 0,-1-1-1,-1-1 1,31-38 0,-9 11 17,-1 4 20,82-94-5,-107 115-57,0 0-1,-2-2 0,0 0 0,17-40 1,-24 44 50,63-171 8,-67 173-76,-1 0 1,0 0-1,-2 0 0,0 0 0,-1-1 0,-4-32 0,-4 8 5,-15-52-1,18 82-23,0 1 0,-1-1 0,0 1 1,-1 0-1,-16-21 0,-3-6 16,11 14 8,-7-10-26,-45-61-1,54 84 21,1 1 0,-2 0 0,1 0 0,-2 1 0,-22-12 0,13 8 29,-22-17 1,42 27-32,0 1 1,-1 0-1,1 0 1,-1 0-1,1 1 1,-1 0 0,0-1-1,0 2 1,0-1-1,-11-1 1,2-3 57,7 2-59,6 3-3,-4 0-4,0-1 0,0 1 0,0 0-1,-1 1 1,1-1 0,-5 1 0,1-1 14,1-1-1,0 1 1,0-1 0,-1-1 0,2 1-1,-1-2 1,0 1 0,1-1 0,-1 0-1,1 0 1,0-1 0,-9-8 0,4 5 7,-1-1 0,-17-8 1,27 17-348,1-1 1,-1 1-1,0-1 1,1 1 0,-1 0-1,1 0 1,-1 0-1,0 0 1,-2 1 0,-5 0-1805,-14-1-4412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5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0,'0'0'2983,"-11"7"-873,-5-6-449,23 2-327,31 3-541,303 3 1740,-273-9-1429,-68 0-1139,0 1 35,-6 1 73,4-2-50,-434 7 172,413-7-75,22 0-168,20 0-11,444 0 3506,-457 7-8049,12 0-595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1:5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 1697,'0'0'6219,"-6"0"-1006,192-9-4682,-54 1 184,-3 6 151,-70 2-3847,-51 0 2193,19 0-5466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0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44 816,'0'0'6806,"-4"1"-5635,-12 8 1565,36-9 605,10-1-3738,389-10 2465,-355 7-1516,60-4 254,-122 7-733,-1 1-20,0 1-1,1-1 0,-1 0 1,0 0-1,0 0 0,0 0 1,0-1-1,0 1 1,0 0-1,0 0 0,0-1 1,0 1-1,0-1 1,0 1-1,0-1 0,0 1 1,0-1-1,0 1 0,0-1 1,0 0-1,0 0 1,-1 1-1,1-1 0,0 0 1,0-1-1,-1 1 135,0-6 226,0 7-365,0 0-106,-2-2 66,2 2 8,0-1-1,0 1-1,0 0 1,0-1 0,0 1 0,0 0-1,0-1 1,0 1 0,-1 0 0,1 0-1,0-1 1,0 1 0,0 0 0,0 0 0,0-1-1,0 1 1,-1 0 0,1 0 0,0-1-1,0 1 1,0 0 0,-1 0 0,1 0-1,0-1 1,0 1 0,0 0 0,-1 0 0,1 0-1,0 0 1,-1 0 0,1-1 0,0 1-1,0 0 1,-1 0 0,1 0 0,0 0-1,-1 0 1,1 0 0,0 0 0,0 0-1,-1 0 1,1 0 0,-1 0 0,-63 0-5863,0 0-1380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2:0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24 448,'0'0'6003,"3"-24"-5667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3:3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50 1008,'0'0'10936,"1"-7"-10378,3 3-536,-1 1 0,1-1 1,0 1-1,0 0 0,0 0 1,0 1-1,0-1 0,1 1 0,-1 0 1,1 0-1,0 0 0,-1 1 1,1-1-1,8 0 0,-2 0-26,1 1-1,-1 0 0,1 0 1,0 2-1,14 1 1,-23-1-6,1 0 0,-1 0 1,0 1-1,0-1 0,1 1 0,-1 0 1,0 0-1,0 0 0,-1 0 1,1 0-1,0 1 0,-1 0 1,0-1-1,1 1 0,-1 0 1,0 0-1,0 0 0,-1 0 1,1 0-1,-1 0 0,1 1 1,0 3-1,0 0 16,0-1 0,0 1 0,0-1 0,-1 1-1,0-1 1,-1 1 0,1 0 0,-1-1 0,0 1 0,-1 0 0,-1 8-1,1-13-6,0 1-1,0-1 0,-1 0 0,1 1 0,-1-1 0,1 0 0,-1 0 0,1 0 0,-1 0 0,0 0 1,0-1-1,0 1 0,-3 1 0,-35 21 61,8-6-41,4 10 7,25-24-12,-1 0 0,1 0-1,-1 0 1,0 0-1,-1-1 1,1 1-1,-9 4 1,-8 13 1294,16-16-1269,0 0 1,0 0-1,0 1 1,1 0 0,0 0-1,0 0 1,1 0-1,0 0 1,0 1-1,-4 10 1,4-5 12,0 1 0,1 0 1,1 0-1,-1 25 2911,342-38-1439,-601 0-1488,246-1-59,15 1 23,0 0 0,0 0 0,0 0 0,0 0-1,0 0 1,0 0 0,0 0 0,0 0 0,0 0 0,0 0-1,0 0 1,0-1 0,0 1 0,0 0 0,0 0 0,0 0-1,0 0 1,0 0 0,0 0 0,0 0 0,0 0 0,0 0 0,0 0-1,0 0 1,0 0 0,0 0 0,0 0 0,0 0 0,0 0-1,0 0 1,0 0 0,0 0 0,0 0 0,0 0 0,0 0-1,0 0 1,0-1 0,-1 1 0,1 0 0,0 0 0,0 0-1,0 0 1,27-2-24,181 2 863,-206 0 34,-19-3-6376,4-4-528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25 6819,'0'0'6094,"-25"8"-5644,-77 28-233,99-35-204,0 0 0,0 1 0,0 0 0,0 0 0,0-1 0,0 2 1,0-1-1,1 0 0,-1 0 0,1 1 0,-1 0 0,1-1 1,0 1-1,0 0 0,0 0 0,1 0 0,-1 0 0,1 1 0,-1-1 1,1 0-1,0 1 0,-1 5 0,-1 3 7,-1 5 67,1 0-1,1 1 1,0-1-1,2 30 1,0-36-93,0-7 19,0 1 0,1 0 1,-1-1-1,1 1 0,0-1 0,0 1 0,1-1 0,-1 0 0,1 1 0,0-1 0,0 0 1,1 0-1,-1 0 0,6 6 0,-2-4 10,-1-1 0,1 0 0,-1 0 0,2-1 0,-1 0 0,0 0 0,1 0 0,10 3-1,2 0 41,0-1-1,0-1 0,0-1 0,1-1 0,0 0 0,22-1 0,-28-2-6,6 1 32,0 0 1,1-2 0,-1-1 0,0 0-1,21-6 1,-36 7 3,-1 0 0,1-1 0,-1 1 0,0-1 0,1 0 0,-1-1 0,0 1 0,-1-1 0,1 1 0,0-1 0,-1-1 0,1 1 0,-1 0-1,0-1 1,0 1 0,-1-1 0,1 0 0,-1 0 0,1 0 0,-1 0 0,0 0 0,-1-1 0,1 1 0,-1-1 0,0 1 0,0-1 0,0 1 0,-1-7 0,2-6 311,-1 0 1,-1 0-1,-4-27 0,3 38-368,0-1 0,-1 1 0,0 0 0,0-1 0,-1 1 0,1 0 0,-1 0 0,-1 1 0,1-1 0,-1 0 0,0 1-1,-6-7 1,-7-4-33,0 1-1,-1 0 1,-1 1-1,0 1 1,-1 0 0,-35-15-1,50 26-294,-1 0-1,1 0 1,-1 1-1,0 0 0,-11-1 1,-12 1-3934,23 1 3084,-13 0-5759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473 166 1313,'0'0'6909,"1"-10"-6012,0-1-609,1 3-22,-1-1 1,0 1-1,-1-1 0,0 0 1,-2-13-1,1 19-192,0 0 0,0 0-1,-1 0 1,1 0 0,-1 1-1,0-1 1,0 1 0,0-1 0,0 1-1,0 0 1,-1 0 0,1-1 0,-1 2-1,1-1 1,-1 0 0,0 1 0,-5-3-1,-6-3 349,0 1 0,-19-5 0,23 8-390,-1 1 1,1 0-1,-1 0 0,1 1 1,-1 0-1,1 1 0,-1 0 0,0 1 1,1 0-1,-1 0 0,1 1 0,-1 1 1,1 0-1,0 0 0,0 1 1,0 0-1,1 1 0,-1 0 0,1 1 1,-16 11-1,12-6-33,0 0 0,0 0 0,1 1 0,1 1-1,0 0 1,0 1 0,-12 22 0,17-24 1,0 0-1,1 0 1,1 0 0,0 0-1,0 1 1,2-1-1,-1 1 1,2 0-1,-1 0 1,2 20 0,0-29 13,1 0 0,-1 0 1,1-1-1,0 1 0,0 0 1,0-1-1,1 1 0,-1-1 1,1 1-1,0-1 0,0 0 1,0 0-1,4 6 0,-1-4 50,0 0-1,1 0 0,-1-1 1,1 0-1,0 0 0,12 6 0,0-1 113,1-2-1,0-1 0,1 0 0,26 4 1,3-3 1038,0-2 1,62-2 0,-108-5-1554,1 0-1,-1-1 1,1 0-1,-1 1 1,0-1-1,0 0 1,0-1-1,-1 1 1,1 0-1,2-5 1,2-8-4028,-5 1-2435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28 4098,'0'0'8553,"0"-5"-4772,-2 3-3656,2 2-50,15 6-286,-13-5 208,-1 1 1,0-1-1,0 0 1,0 1-1,0-1 1,0 1-1,0-1 1,0 1-1,0 0 0,0-1 1,-1 1-1,1 0 1,-1 0-1,1-1 1,-1 1-1,0 0 1,0 0-1,0 0 1,0 2-1,-23-6 1201,21 1-1104,1-1-1,-1 1 1,1 0-1,-1-1 1,1 1-1,0-1 1,0 0-1,0 1 1,0-1-1,0 0 1,0 0-1,1 0 1,-1 1-1,1-1 1,-1 0-1,1 0 1,-1 0-1,1 0 1,0 0-1,0 0 1,0 0-1,0 0 1,1-3-1,-1 4-85,1 0-2,-1 0 1,1 0-1,0 1 1,0-1-1,0 0 1,-1 0-1,1 0 1,0 1-1,0-1 1,0 0 0,0 1-1,0-1 1,0 1-1,1 0 1,-1-1-1,0 1 1,0 0-1,0-1 1,0 1-1,0 0 1,0 0-1,2 0 1,0-1-578,0 1 0,0 0 0,0 0 0,0 0 0,0 0 0,0 0 0,-1 0 0,6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5202,'0'0'4680,"0"-22"-2468,2-74-630,-2 89-1498,1 1-1,0-1 1,0 1 0,0 0 0,1 0 0,0-1 0,0 1 0,0 0 0,1 1 0,0-1 0,0 0 0,1 1 0,0 0 0,-1-1 0,2 2 0,-1-1 0,1 0 0,-1 1 0,1 0-1,0 0 1,7-4 0,-10 7-74,9-7 5,0 1-1,1 1 0,0 0 1,0 1-1,1 0 0,-1 1 0,1 0 1,0 1-1,0 0 0,0 1 1,0 1-1,1 0 0,17 1 1,-29 0-23,0 1 0,1-1-1,-1 1 1,0-1 0,0 1 0,0 0 0,0 0 0,0 0 0,0 0 0,0 0 0,0 0 0,0 0 0,-1 1 0,1-1 0,0 1 0,-1-1 0,1 1 0,-1 0 0,1 0 0,-1-1 0,0 1 0,0 0 0,0 0 0,0 0 0,0 0 0,-1 1 0,1-1 0,0 0 0,0 3 0,2 10-6,-1-1 0,0 1 0,0 19 0,-2-28 20,2 209 109,-3-116 1725,1-113-500,1-6-1261,0 0 0,2 1 0,0-1 1,1 1-1,1 0 0,0 0 1,2 1-1,0-1 0,1 1 0,1 1 1,1 0-1,0 0 0,14-17 0,-19 29-80,0 0 1,0 0-1,0 0 0,1 0 0,-1 1 0,1 0 0,0 0 0,0 1 0,1 0 0,-1 0 0,1 0 0,0 1 0,12-3 1,-2 2-36,0 1 1,0 1 0,0 0-1,27 3 1,-41-1 27,0-1 0,0 1 0,0-1 0,-1 1 0,1 0 0,0 0 0,0 0 0,-1 1 1,1-1-1,-1 1 0,1-1 0,-1 1 0,0 0 0,0 0 0,1 0 0,-1 0 0,-1 0 0,1 0 0,0 1 0,0-1 0,-1 1 0,0-1 0,1 1 0,-1 0 1,0-1-1,0 1 0,0 0 0,0 4 0,2 8-38,-1 0 1,0 0-1,-1 1 0,-1 16 1,0-21 39,0 9-1,1 1-11,-2 0-1,0 0 1,-1-1-1,-6 28 1,-17 59-1029,20-71-2003,3 0-3474,2-25-1069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7091,'0'0'6096,"28"-9"-5258,91-24-331,-111 31-450,0 0 0,0 1 0,1 0-1,-1 0 1,0 1 0,1 0 0,-1 0 0,0 1 0,1 0-1,10 3 1,-15-2-31,1-1 0,-1 1 0,0 1 0,1-1 0,-1 0 0,0 1 0,0 0 0,0 0 0,-1 0 0,1 0 0,-1 1 0,0 0 0,5 6 0,-3 0 8,0 0-1,0 1 0,-2-1 1,1 1-1,-1 0 1,-1 0-1,0 0 0,0 0 1,-1 1-1,0-1 1,-3 23-1,2-32-13,0 1 1,0-1-1,-1 1 1,1-1-1,-1 1 1,0-1-1,0 1 0,0-1 1,0 0-1,0 0 1,0 1-1,-1-1 1,1 0-1,-1 0 0,1 0 1,-1 0-1,-2 1 1,0 0 65,1 0 0,-1 0 0,-1-1-1,1 0 1,0 0 0,-1 0 0,1 0 0,-8 1 0,-5 1 412,-1-2 0,1 0-1,-31-1 1,47-1-471,-59 0 2622,62 0-2409,308-3 780,-3-1-3321,-326 16-7404,-31 0-110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2209,'0'0'5643,"-1"6"-5374,-2 23 759,-16 54-1,12-57-548,1 1 0,1 0-1,-2 44 494,1-71-3869,-2 0-1556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9:5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3714,'0'0'6624,"20"-8"-5541,13-6-727,86-32 1020,-89 38-1192,1 2 0,0 2 0,0 0 0,0 2 0,33 2 0,-60 1-171,0-1 0,0 1-1,-1 0 1,1 0-1,0 0 1,-1 1 0,1-1-1,0 1 1,-1 0 0,0 0-1,0 0 1,1 0 0,-1 1-1,0-1 1,4 6 0,4 4 245,-1 0 0,13 20 0,-19-24-188,1 1 1,-1-1-1,0 1 1,-1 0-1,0 0 1,0 1-1,-1-1 1,0 1-1,0 9 1,0 15 5,-3 41 1,0-30 60,2-18-63,0-12-65,-1 0 1,-2 19-1,1-30 48,1-1-1,-1 1 1,0 0-1,0-1 1,-1 1-1,1 0 1,-1-1-1,1 0 1,-1 1-1,0-1 1,0 0-1,-1 0 1,1 0-1,-3 3 1,5-6 0,-1 0-1,1 0 1,0 0 0,0 0 0,0 0 0,-1 0 0,1 0 0,0 0 0,0 0 0,0 0 0,-1 0 0,1 0 0,0 0 0,0 0 0,0-1 0,-1 1 0,1 0 0,0 0 0,0 0 0,0 0 0,0 0 0,-1 0 0,1 0 0,0 0 0,0-1 0,0 1 0,0 0 0,0 0 0,0 0 0,-1 0 0,1-1 0,0 1 0,0 0 0,0 0 0,0 0 0,0-1 0,0 1-1,0 0 1,0 0 0,0 0 0,0 0 0,0-1 0,0 1 0,0 0 0,0 0 0,0 0 0,0-1 0,0 1 0,-2-13-358,2 12 430,-6-63-97,7-127 0,0 186-34,-1 0 0,1 0 0,0 0 0,0 0 0,0 0 0,1 0 0,-1 0 0,1 1 0,1-1 0,-1 1 0,1-1 0,-1 1 0,1 0 0,0 0 0,5-5 0,-2 4-15,0 1 0,0-1 0,0 1 0,0 0 0,1 0 0,0 1-1,0 0 1,0 0 0,9-2 0,12-1-40,0 1-1,0 2 1,0 1-1,36 1 1,-53 1 57,18 2-65,-28-2 60,0 0 0,0 1-1,0-1 1,0 1 0,0-1-1,0 1 1,0-1 0,-1 1-1,1 0 1,0-1 0,0 1-1,-1 0 1,1 0 0,-1-1-1,1 1 1,0 0 0,-1 0-1,0 0 1,1 0 0,-1 0-1,1 0 1,-1 0 0,0 0-1,0 0 1,0 0 0,1 1-1,0 21 2,0 1 0,-2-1-1,-1 1 1,0-1-1,-2 0 1,0 0-1,-2 0 1,-10 27-1,-31 90 99,46-126-104,1-12-172,0-1-1,0 1 1,0-1-1,0 1 1,-1-1 0,1 1-1,0-1 1,-1 1-1,1-1 1,-1 1 0,1-1-1,-1 0 1,0 1-1,1-1 1,-1 0-1,-1 2 1,-13 3-5023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0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1857,'0'0'7254,"-22"4"-6091,-100 25 1137,111-24-501,15-3-514,26 1-179,-21-3-1158,258 15 1395,256 20 190,-512-34-1482,7 3 335,-17-4-98,-6 0 120,-671 3 486,861-7-755,58 2-134,-167 4 147,87 15 0,-114-9 350,-46-8-48,-5 0-380,-56-2-891,-3-1-3440,19 3-1853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0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2369,'0'0'9850,"3"-1"-8932,1-1-861,0 1 0,0-1 0,1 1 0,-1 0 0,0 1 0,1-1 0,-1 1 0,0-1 0,1 1 1,8 2-1,12-1 91,338 13 1313,3 1 578,-315-16 120,-99-3-2017,-90 3 1,67 2-119,-278 5 52,280-4-64,55-2 7,4 0 17,0 0-1,1 0 1,-1 1-1,0 1 1,-9 2-1,18-4-34,1 0-1,0 0 1,0 0 0,0 1-1,-1-1 1,1 0-1,0 0 1,0 0 0,0 0-1,0 0 1,0 0-1,-1 1 1,1-1 0,0 0-1,0 0 1,0 0-1,0 0 1,0 1 0,0-1-1,0 0 1,0 0-1,0 0 1,-1 0 0,1 1-1,0-1 1,0 0-1,0 0 1,0 0 0,0 1-1,0-1 1,0 0-1,0 0 1,0 0-1,1 1 1,-1-1 0,0 0-1,0 0 1,0 0-1,0 1 1,0-1 0,0 0-1,0 0 1,0 0-1,0 0 1,1 0 0,-1 1-1,0-1 1,0 0-1,0 0 1,0 0 0,0 0-1,1 0 1,-1 0-1,0 1 1,0-1 0,0 0-1,1 0 1,-1 0-1,0 0 1,0 0 0,0 0-1,0 0 1,1 0-1,-1 0 1,0 0 0,18 7 18,35 1 112,0-3-1,0-1 1,64-5 0,-41 0 58,15 1-28,53 0-2552,-181 0-2809,-8 0-3236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1 488 3618,'0'0'10452,"7"-8"-9480,7-8-630,1 0 1,1 2-1,0 0 1,31-20-1,467-258 1265,-457 261-1378,-14 4-9,-29 17 242,29-13 0,-40 21-1432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78 5378,'0'0'10563,"-17"-13"-9968,6 4-512,2 1-20,-2 0 1,1 0-1,-15-7 1,19 12-50,0 1-1,1-1 1,-1 1 0,0 0-1,0 1 1,0 0 0,0 0-1,0 0 1,0 0 0,0 1-1,-12 1 1,6 1 1,1 0 0,0 1-1,0 1 1,0 0 0,0 0 0,0 1 0,1 0-1,0 0 1,0 2 0,1-1 0,-16 14 0,18-14-6,0 1 0,1 0 0,0 0 0,0 0 0,1 1 1,0 0-1,0 0 0,0 1 0,1-1 0,1 1 0,-1 0 0,2 0 1,-1 0-1,-2 17 0,4-15-8,0 0 1,1-1-1,0 1 0,1-1 1,4 21-1,-4-25 0,1-1-1,0 1 1,1 0 0,-1-1-1,1 0 1,0 1 0,1-1-1,-1 0 1,1-1 0,0 1-1,7 6 1,1 0 79,0-1 0,1 0-1,1-1 1,0-1 0,0 0 0,0-1 0,1 0-1,17 5 1,-10-6 98,1-1 0,-1-1 0,1 0-1,0-2 1,26 0 0,-46-2-29,0 1 1,0-1 0,-1 0-1,1 0 1,0 0 0,0-1-1,0 1 1,0-1-1,0 1 1,0-1 0,0 0-1,-1 0 1,1 0 0,0-1-1,-1 1 1,1 0 0,-1-1-1,1 0 1,-1 0-1,0 0 1,0 0 0,4-4-1,-4 4 97,-1 2-200,0-1 0,-1 1-1,1-1 1,-1 1 0,1-1 0,-1 1 0,1-1-1,-1 1 1,1-1 0,-1 0 0,1 1-1,-1-1 1,0 0 0,1 1 0,-1-1 0,0 0-1,1 0 1,24-7-3615,25-7-5057,-21 6 823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5170,'0'0'5774,"-21"20"-5203,-66 66 122,81-79-607,0 0-1,1 0 0,0 1 1,0 0-1,1 0 1,0 0-1,0 1 1,1-1-1,0 1 0,0 0 1,-1 13-1,-1-3 136,-8 52 345,3 0-1,4 1 1,2 101 0,4-155-474,1 0 0,0 0 0,8 32 0,-7-41-89,1-1 1,0 1 0,1 0 0,0-1 0,0 0 0,1 0 0,0 0 0,12 14-1,-6-10-145,1-1-1,0-1 0,0 0 0,1 0 1,1-1-1,-1-1 0,1 0 0,1-1 1,17 6-1,-11-6-998,0 0 1,0-2-1,31 4 1,23-4-4044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 3986,'0'0'9850,"-4"0"-8714,-8-2 579,16 5 1212,28 9-1633,305 114-862,-329-123-418,-7-3-12,1 0 0,-1 1 0,0-1 1,1 1-1,-1-1 0,0 1 0,0-1 1,1 1-1,-1-1 0,0 1 0,0 0 1,0 0-1,0 0 0,0 0 0,0 0 1,0 0-1,0 0 0,1 1 0,-2-1 62,-1 12 278,1-10-330,-1 0 1,0-1-1,0 1 1,0-1-1,0 0 1,0 1-1,-1-1 1,1 0-1,-1 1 1,1-1-1,-1 0 1,0 0-1,-3 2 1,-33 26 46,22-19 3,-33 22 78,0-3-1,-2-2 0,-89 35 1,136-62-305,-25 13 375,29-14-329,-1 0 0,0 1 0,0-1 0,1 0 0,-1 1 1,0-1-1,1 1 0,-1-1 0,0 1 0,1-1 0,-1 1 1,1-1-1,-1 1 0,1-1 0,-1 1 0,1 0 0,-1-1 0,1 1 1,0 0-1,-1 0 0,1-1 0,0 1 0,-1 0 0,1 0 1,0 0-1,0-1 0,0 1 0,0 1 0,0-2-22,0 1 0,1-1-1,-1 1 1,1-1 0,-1 0-1,0 1 1,1-1 0,-1 0 0,1 0-1,-1 1 1,1-1 0,-1 0-1,1 0 1,-1 0 0,1 0 0,-1 1-1,1-1 1,-1 0 0,1 0-1,-1 0 1,1 0 0,-1 0 0,2-1-1,46 2-5458,27-1-1750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29 6259,'0'0'11877,"-46"-17"-10100,57 13-1201,21 1-255,11 1-273,8-1 112,-3 3-160,-3 0-160,-10 0-1057,-14 0-1648,-13 10-1569,-8 14-2578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8980,'0'0'9845,"107"20"-9781,-56-13-64,11 0-64,7-5-2225,1-2-1617,-14 0-3650</inkml:trace>
  <inkml:trace contextRef="#ctx0" brushRef="#br0" timeOffset="1">824 1 8628,'0'0'10471,"0"4"-10049,6 308 1980,-7-191-2390,1-114-430,0 1-1,-1 0 0,-3 12 1,3-14-524,-1-1 0,0 1 0,0-1 0,-1 0 0,-3 6 0,-5 5-5679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39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11317,'0'0'6147,"28"-7"-5075,88-22-506,-111 28-535,1 0-1,-1 0 1,0 0-1,0 1 1,1-1 0,-1 1-1,0 1 1,0-1-1,1 1 1,-1 0 0,0 0-1,0 0 1,0 1-1,0 0 1,0 0 0,0 0-1,0 0 1,-1 1-1,1 0 1,-1 0 0,0 0-1,0 1 1,0-1-1,0 1 1,-1 0-1,6 7 1,-3-1-25,0 1 1,-1-1-1,0 1 0,-1 0 0,0 0 1,-1 0-1,0 1 0,-1-1 0,1 19 0,-1-15 14,-1-1 0,-1 1 0,0 0 0,-1-1 0,-5 24 0,5-32-18,-1 0 0,0-1 1,0 1-1,-1-1 0,0 1 0,0-1 0,0 0 1,0 0-1,-1-1 0,0 1 0,0-1 1,0 1-1,0-1 0,-1 0 0,0-1 1,-7 5-1,-5 1 54,1-1-1,-2 0 1,1-2 0,-34 8 0,36-10 1211,0-2 1,-28 2 0,253 8-395,14 0 751,-223-12-1727,-1 0 1,1 0-1,0-1 1,0 1-1,0 0 1,-1-1-1,1 1 1,0-1-1,-1 1 1,1-1-1,0 0 0,-1 1 1,1-1-1,-1 1 1,2-2-1,-2 1-52,0 1-1,0 0 0,0-1 0,0 1 1,1 0-1,-1-1 0,0 1 1,0-1-1,0 1 0,0 0 1,0-1-1,0 1 0,0 0 1,0-1-1,0 1 0,0 0 0,0-1 1,-1 1-1,1 0 0,0-1 1,0 1-1,0 0 0,0-1 1,-1 1-1,1 0 0,0-1 0,0 1 1,0 0-1,-1 0 0,1-1 1,0 1-1,-1 0 0,1 0 1,0-1-1,0 1 0,-1 0 1,1 0-1,0 0 0,-1 0 0,1 0 1,-1-1-1,1 1 0,0 0 1,-1 0-1,1 0 0,0 0 1,-1 0-1,1 0 0,0 0 0,-1 0 1,1 0-1,-1 1 0,-42-5-9155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2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5330,'0'0'8719,"-8"4"-7428,-26 13 65,27-12-778,10-1-129,6-1-332,-1-1 0,1 1 1,0-1-1,0-1 0,0 0 0,13 1 1,20 1 144,935 65 2587,12-60-1060,-796-8-1286,-195 0-1007,0 0 0,0-1 1,0 1-1,0-1 0,0 1 0,0-1 0,0 1 1,1-1-1,-1 0 0,-3-2 0,-5-2-1347,-23-11-5163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0 188 192,'0'0'10234,"3"6"-7530,-3-6-2645,0 0 0,0 0 0,0 0 0,0 0 0,0 0 0,0-1 0,0 1 0,0 0-1,0 0 1,0 0 0,0 0 0,0 0 0,0 0 0,0 0 0,0 0 0,0 0 0,0 0 0,0 0 0,1-1 0,-1 1 0,0 0 0,0 0 0,0 0 0,0 0 0,0 0 0,0 0 0,0 0 0,0 0 0,0 0 0,0 0 0,1 0 0,-1 0-1,0 0 1,0 0 0,0 0 0,0 0 0,0 0 0,0 0 0,0 0 0,0 0 0,1 0 0,-1 0 0,0 0 0,0 0 0,0 0 0,0 0 0,0 0 0,0 0 0,0 1 0,0-1 0,0 0 0,0 0 0,0 0 0,1 0 0,-1 0 0,0 0 0,0 0-1,0 0 1,0 0 0,0 0 0,0 0 0,0 1 0,0-1 0,0 0 0,0 0 0,5-11 43,0-1-1,1 2 0,0-1 1,1 1-1,0 0 0,1 0 1,0 0-1,1 1 1,0 1-1,0 0 0,0 0 1,16-9-1,-13 9-39,0 0 0,0 1-1,1 1 1,-1 0 0,2 1 0,-1 1 0,0 0 0,1 0-1,0 1 1,0 1 0,14 0 0,-19 2-65,-4-1-9,0 1 1,0 0 0,0 1 0,0-1 0,6 3 0,-9-3 7,0 1-1,-1 0 1,1 0 0,0 0-1,0 0 1,-1 0-1,1 0 1,-1 0 0,1 1-1,-1-1 1,1 1 0,-1-1-1,0 1 1,0-1-1,0 1 1,2 2 0,1 5 3,0 0 0,-1 0 0,0 1 0,0-1 0,-1 1 0,-1 0-1,2 15 1,-3 77 21,-1-56-15,2-8 3,0 34 30,-2-65-35,0-1-1,0 1 1,0 0 0,-1 0 0,0-1 0,0 1 0,-5 10 0,6-16 125,1-12 1099,1-8-1101,0 1 0,1-1 0,1 1 0,1 0 0,1 0 0,0 0 0,1 0 0,10-20 0,0 5-43,31-51-1,-40 73-57,0 1-1,1 1 0,0 0 1,0 0-1,0 0 0,2 1 1,-1 0-1,20-12 0,-27 18-25,1 1-1,0 0 1,-1-1-1,1 1 1,0 0-1,0 1 1,0-1-1,-1 0 1,1 1-1,0-1 0,0 1 1,0 0-1,0 0 1,0 0-1,5 1 1,-6 0-5,0 0 1,1 0 0,-1 0-1,0 0 1,0 1 0,0-1-1,0 0 1,0 1-1,0 0 1,0-1 0,-1 1-1,1 0 1,0 0 0,-1 0-1,2 2 1,1 5-8,1 1-1,-1-1 1,-1 1 0,0 0 0,0 0 0,-1 0-1,2 13 1,1 37-63,-5 104 0,0-159 50,-6 70-1339,-1 6-4004,7-79 5020,0 0 0,0 0 0,0-1 0,0 1 0,0 0 0,1-1 1,-1 1-1,1 0 0,-1-1 0,1 1 0,-1 0 0,2 2 0,1-2-441,-1 1-1,1-1 1,0 0 0,-1 0-1,1 0 1,6 3-1,-9-5 783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83 7716,'0'0'8334,"27"-15"-7619,-27 15-715,116-58 333,-112 56-311,0 0 0,0 1 0,0 0-1,1 0 1,-1 0 0,0 0-1,0 1 1,1 0 0,7 0 0,-9 0-15,-1 1 1,0-1 0,1 1-1,-1 0 1,1 0 0,-1 0-1,0 0 1,0 0 0,0 0 0,0 1-1,0-1 1,4 4 0,-2-1 0,-1 1 0,1 0 1,-1 0-1,0 0 0,0 1 0,0-1 1,-1 1-1,0 0 0,2 7 1,0 1 0,-1 0 1,0-1 0,-2 1 0,1 0-1,-2 0 1,0 19 0,-1-23-2,0-1 0,0 0-1,-1 0 1,-1 0 0,1 0 0,-1-1 0,-1 1 0,1-1 0,-1 1 0,-8 9-1,3-6 2,-1 0-1,0 0 0,-1-2 0,-1 1 0,1-1 1,-2-1-1,-25 16 0,3-8 506,-69 26 0,81-33 406,23-10-899,0 0-1,0 0 1,0 0-1,0 0 1,0 0-1,0 0 1,0 0-1,0 0 1,-1 0 0,1 0-1,0 0 1,0 0-1,0 0 1,0 0-1,0 0 1,0 1 0,0-1-1,0 0 1,0 0-1,0 0 1,0 0-1,0 0 1,-1 0-1,1 0 1,0 0 0,0 1-1,0-1 1,0 0-1,0 0 1,0 0-1,0 0 1,0 0 0,0 0-1,0 0 1,0 1-1,0-1 1,0 0-1,0 0 1,0 0-1,0 0 1,1 0 0,-1 0-1,0 0 1,0 0-1,0 1 1,0-1-1,0 0 1,0 0-1,0 0 1,0 0 0,0 0-1,0 0 1,0 0-1,0 0 1,1 0-1,-1 0 1,0 0 0,0 0-1,0 0 1,0 1-1,0-1 1,0 0-1,0 0 1,0 0-1,1 0 1,-1 0 0,0 0-1,40 2 1505,-31-2-1769,249-16 671,-78 1-5077,-108 14-1193,-4 1-4292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8260,'0'0'10698,"-13"2"-9684,3 0-841,-24 4 299,34-6-467,0 0-1,0 0 1,1 0 0,-1 0-1,0 0 1,0 0 0,0 0-1,0 0 1,0 0-1,0 0 1,0 0 0,0 0-1,0 0 1,0 0 0,0 0-1,0 0 1,1 1-1,-1-1 1,0 0 0,0 0-1,0 0 1,0 0-1,0 0 1,0 0 0,0 0-1,0 0 1,0 0 0,0 0-1,0 0 1,0 1-1,0-1 1,0 0 0,0 0-1,0 0 1,0 0-1,0 0 1,0 0 0,0 0-1,0 0 1,0 0 0,0 0-1,0 1 1,0-1-1,0 0 1,0 0 0,0 0-1,0 0 1,0 0-1,-1 0 1,1 0 0,0 0-1,0 0 1,0 0 0,0 0-1,27 4 332,358 11 110,-383-15-2346,-11-1-4506,-17-3 711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 5859,'0'0'12077,"-1"0"-12062,1 0-1,0 0 1,0 0 0,0-1-1,0 1 1,0 0-1,-1 0 1,1 0 0,0 0-1,0 0 1,0 0-1,0 0 1,-1-1 0,1 1-1,0 0 1,0 0 0,-1 0-1,1 0 1,0 0-1,0 0 1,0 0 0,-1 0-1,1 0 1,0 0-1,0 0 1,0 0 0,-1 0-1,1 0 1,0 0-1,0 0 1,0 1 0,-1-1-1,1 0 1,0 0-1,0 0 1,0 0 0,-1 0-1,1 0 1,0 0-1,0 1 1,0-1 0,0 0-1,0 0 1,-1 0 0,1 0-1,0 1 1,0-1-1,0 0 1,0 0 0,0 0-1,0 1 1,0-1-1,0 0 1,0 0 0,0 0-1,0 1 1,0-1-1,0 0 1,0 0 0,0 1-1,-2 7 159,1 0 1,1 0-1,0 0 0,0 12 0,1 3 68,0 84 595,-3 138-546,-1-224-1028,0-1-1,-10 37 0,-7 4-3955,4-23-604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8452,'0'0'8929,"11"10"-8454,-7-6-404,2 0-5,-1 1 0,0 0 0,0 0 0,-1 0-1,1 1 1,-1 0 0,-1 0 0,1 0 0,-1 0 0,0 0 0,0 0 0,-1 1 0,1 0-1,1 11 1,3 169 1085,-7-151-1005,0-34-135,0-1-1,0 1 1,0 0-1,0 0 1,0-1 0,0 1-1,-1 0 1,1-1-1,0 1 1,-1 0 0,0-1-1,1 1 1,-1-1-1,0 1 1,0-1 0,0 1-1,0-1 1,0 0-1,-2 3 1,1-3 25,0 0-1,0 0 1,0 0-1,-1-1 1,1 1 0,-1 0-1,1-1 1,0 1-1,-1-1 1,1 0 0,-1 0-1,-2 0 1,4-1-23,0 1 0,0 0 0,0-1 0,1 1 0,-1-1 0,0 1 0,0-1-1,1 1 1,-1-1 0,0 0 0,1 1 0,-1-1 0,1 0 0,-1 1 0,1-1 0,-1 0 0,1 0 0,0 0 0,-1 1 0,1-1 0,0 0 0,-1 0 0,1 0 0,0 0 0,0 0-1,0 1 1,0-1 0,0 0 0,0 0 0,0-1 0,1-34 58,-1 33-74,1-6 10,1-1-1,0 1 0,1-1 0,0 1 0,0 0 0,1 0 0,0 0 1,1 1-1,0-1 0,0 1 0,1 0 0,13-14 0,-5 8 4,0 0-1,1 1 0,0 0 1,1 2-1,25-15 1,-33 21-8,-1 1 1,1 1 0,0-1-1,1 1 1,-1 1 0,0 0-1,1 0 1,0 0 0,-1 1-1,14 0 1,-20 1-5,0 0 1,-1 1 0,1-1-1,-1 0 1,1 1 0,0-1-1,-1 1 1,1-1 0,-1 1-1,1 0 1,-1-1-1,0 1 1,1 0 0,-1 0-1,0 0 1,1 0 0,1 3-1,-1-1-3,1 0 0,-1 1 1,0-1-1,0 1 0,0 0 0,0-1 0,0 5 0,3 8-9,-2 0 0,4 28 0,-7-40 16,4 59 119,-6 98 0,-1-45-2257,3-112 1779,0-2 2,-1 0-1,1 0 0,0 0 1,0 0-1,0 0 0,0-1 0,1 1 1,-1 0-1,0 0 0,1 0 1,-1 0-1,1 0 0,0 0 1,0-1-1,-1 1 0,1 0 0,0-1 1,0 1-1,1 0 0,-1-1 1,0 0-1,1 1 0,-1-1 1,0 0-1,3 2 0,36 11-9291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364 131 4402,'0'0'7694,"-17"-21"-6080,17 21-1614,-72-82 1009,69 79-967,0 0 1,0 1-1,0 0 0,0-1 1,0 1-1,-1 1 1,1-1-1,0 0 0,-1 1 1,1-1-1,-1 1 1,0 0-1,0 0 0,1 1 1,-1-1-1,0 1 1,0 0-1,0 0 0,1 0 1,-8 1-1,-5 0 26,6-1-39,-1 0 1,1 1-1,0 0 1,0 1-1,0 0 1,-16 5-1,20-5-31,1 1 0,0 0 0,0 0 0,0 0-1,0 0 1,1 1 0,-1 0 0,1 0 0,0 0-1,0 0 1,1 1 0,-1-1 0,-3 7 0,3-3-2,0 0 0,1 0 1,-1 1-1,2-1 0,-1 1 1,1-1-1,1 1 0,-1 0 1,2-1-1,-1 18 1,1-23 1,0-1 0,0 1 0,1 0 0,-1 0 0,1 0 0,0 0 0,-1 0 0,1 0 0,0 0 0,1-1 0,-1 1 0,0 0 0,1-1 0,0 1 0,-1-1 0,4 3 0,-1-1 1,-1-2 0,1 1 0,-1 0 0,1-1 0,0 0 0,0 0 0,0 0 0,1 0 0,7 2 0,7 0 51,-1-1 1,1-1-1,0-1 1,22-1-1,-29 0 27,-6 0-3,-1 0 0,1 0 0,-1 0 0,0-1 0,1 0 0,-1 0 0,0-1 0,0 1 0,0-1 0,0 0 0,0 0 0,0-1 0,0 1 1,-1-1-1,1 0 0,-1-1 0,0 1 0,0-1 0,0 1 0,-1-1 0,1 0 0,-1-1 0,6-8 0,79-119 4048,-86 185-3322,-2 611-552,0-660-241,0 1 0,0-1 0,0 0 0,-1 0 0,0 0 0,0 0-1,0 0 1,0 1 0,-2 3 0,2-6 6,0-1 1,0 1-1,0-1 0,-1 0 1,1 1-1,0-1 1,-1 0-1,1 0 0,0 0 1,-1 0-1,0 0 0,1 0 1,-1 0-1,1 0 0,-1-1 1,0 1-1,0 0 1,1-1-1,-1 0 0,0 1 1,0-1-1,-3 0 0,-1 0 28,0 0 0,0 0 0,0 0 0,0-1 0,0 0 1,0-1-1,0 1 0,0-1 0,0 0 0,0-1 0,1 1 0,-1-1 0,1 0 0,0 0 0,0-1 0,0 0 0,0 0 0,1 0 0,-1 0 0,1-1 0,0 1 0,0-1 0,1 0 0,0 0 0,0-1 0,0 1 0,0-1 0,1 1 0,0-1 0,0 0 0,-1-6 0,0 0-63,1 1 1,0 0-1,1 0 0,0-1 0,1 1 1,2-23-1,-1 27-70,0 0-1,1 0 1,0-1 0,0 1 0,1 0-1,0 1 1,0-1 0,0 0 0,1 1-1,0 0 1,7-8 0,-2 4-343,2 0 1,-1 0-1,1 2 0,0-1 1,1 2-1,-1-1 0,20-7 1,-1 2-3239,64-18-1,-29 14-2014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10085,'0'0'10084,"153"-17"-9251,-73 24 111,-5 3-736,-11-5 96,-21-1-304,-16-4-256,-14 0-640,-26 0-8693,-20-9 49</inkml:trace>
  <inkml:trace contextRef="#ctx0" brushRef="#br0" timeOffset="1">238 24 6243,'0'0'13993,"-5"-6"-13177,1 2-731,2 3-63,1-1 0,0 1-1,-1-1 1,1 1-1,-1 0 1,1-1-1,-1 1 1,1 0-1,-3-1 1,4 2-18,-1 0 0,1 0-1,0 0 1,0 0 0,0 0 0,-1 0 0,1 0-1,0 0 1,0 0 0,-1 0 0,1 0 0,0 1 0,0-1-1,0 0 1,-1 0 0,1 0 0,0 0 0,0 0-1,0 0 1,0 0 0,-1 1 0,1-1 0,0 0-1,0 0 1,0 0 0,0 0 0,-1 1 0,1-1-1,0 0 1,0 0 0,0 0 0,0 1 0,-2 17 202,2-13-154,1 70 453,-4 0-1,-22 145 1,12-145-1988,10-24-3725,3-25-1235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58 8020,'0'0'13134,"8"-13"-12641,-3 3-426,-2 5-31,0 0-1,0 0 0,0 0 0,7-8 1,-9 13-34,-1 0 1,0 0-1,0 0 1,0 0 0,0-1-1,0 1 1,1 0-1,-1 0 1,0 0 0,0 0-1,0 0 1,1 0-1,-1 0 1,0-1-1,0 1 1,1 0 0,-1 0-1,0 0 1,0 0-1,0 0 1,1 0 0,-1 0-1,0 0 1,0 0-1,1 0 1,-1 0-1,0 0 1,0 1 0,0-1-1,1 0 1,-1 0-1,0 0 1,0 0-1,0 0 1,1 0 0,-1 0-1,0 1 1,0-1-1,0 0 1,0 0 0,0 0-1,1 0 1,-1 1-1,0-1 1,0 0-1,0 0 1,1 3 19,0 0 1,0 0-1,-1-1 1,0 1-1,1 0 1,-1 0-1,0 4 0,-1 92 966,-19 148-1,-12-85-1993,31-155 184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49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 7331,'0'0'12294,"-19"19"-11675,-56 63-88,71-77-493,1 0 0,0 0-1,0 0 1,0 0 0,0 1 0,1-1 0,0 1 0,0 0 0,1-1-1,-1 1 1,1 0 0,0 0 0,1 0 0,0 0 0,0 0 0,0 7 0,1 2-10,-1-7-10,0 0 0,1 0 0,0 0 0,0 0 0,1 0 0,0 0 0,0-1 0,1 1 0,0-1 0,0 0 0,1 0 0,0 0 0,0 0 0,0-1 0,1 1 0,0-1 0,0 0 0,1-1 0,0 1 0,0-1 0,0 0 0,1 0 0,6 3 0,-4-3 2,0-1 0,1 0 0,-1 0 0,1-1-1,-1 0 1,1-1 0,0 0 0,0-1 0,0 0 0,0 0-1,0-1 1,0 0 0,11-2 0,-16 2-4,-1-1-1,1 0 1,-1 0 0,0 0-1,0 0 1,1-1 0,-1 1 0,0-1-1,0 0 1,0 0 0,-1-1-1,1 1 1,-1-1 0,1 0 0,-1 0-1,0 0 1,0 0 0,0-1-1,0 1 1,-1-1 0,1 0 0,-1 1-1,3-7 1,-1-1 32,0 1 1,-1-1-1,0-1 1,0 1 0,-1 0-1,-1 0 1,0-1-1,0-11 1,-2 15-23,0 1 0,0-1 0,-1 1 1,0 0-1,-1-1 0,1 1 0,-1 0 1,-1 1-1,1-1 0,-1 0 1,0 1-1,-1 0 0,1 0 0,-1 0 1,-8-7-1,-7-5-83,0 0 1,-46-29-1,58 42-226,-1-1 0,0 2 0,0-1 0,0 1 0,-1 1 0,1 0 0,-17-3 0,13 4-2260,-1 1 1,-24 0-1,13 3-4895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3282,'0'0'16327,"11"-12"-15431,37 14-303,14 3-97,-1-5-496,1 0 64,-1 0-160,-13 0-672,-16 0-1313,-13 0-1393</inkml:trace>
  <inkml:trace contextRef="#ctx0" brushRef="#br0" timeOffset="1">49 217 5763,'0'0'12982,"149"10"-11990,-95-10-864,-1 0-128,3 0-656,3 0-3202,0-3-3986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0 7587,'0'0'9637,"-25"8"-8839,3-2-626,1 1 1,-40 18-1,57-22-147,1-1 0,-1 0 0,1 1 0,0 0 0,0 0 1,0 0-1,0 0 0,1 0 0,-1 1 0,1-1 0,0 1 0,0 0 0,0-1 0,-2 7 0,1 0 78,1-1 1,0 1-1,-1 21 0,2-19-11,-3 19 29,2 0 0,2 1 1,3 33-1,-1-52-97,0 0 0,1 0 0,1 0 0,0 0 0,0-1 0,1 0 0,1 0 0,0 0 0,14 20 0,-14-25-12,-1 1-1,2-2 0,-1 1 1,1-1-1,0 0 1,0 0-1,1-1 0,-1 0 1,1 0-1,0-1 0,1 0 1,-1 0-1,12 3 1,0-2 42,1-1 0,-1-1 0,1-1 0,37 0 0,-48-2 15,1-1 1,0 0 0,0 0 0,-1-1-1,1 0 1,-1-1 0,1-1-1,13-5 1,-17 5 25,0 0-1,0-1 0,0 1 1,0-1-1,-1-1 1,0 1-1,0-1 1,0 0-1,-1 0 1,0-1-1,7-12 1,-7 10-41,0-1 1,-1 0 0,0 0-1,-1 0 1,0 0 0,-1-1 0,0 1-1,0-1 1,-1 0 0,-1-18 0,0 20-52,-1-1 0,0 1 0,-1 0 0,0 0 0,0 1 0,-1-1 1,0 0-1,0 1 0,-1-1 0,0 1 0,-1 0 0,-9-12 1,2 5-209,-2 0 0,0 1 1,-1 1-1,0 0 0,-1 1 1,0 0-1,-27-12 1,30 17-1233,0 1 0,-1 1 0,0 1 0,0 0 0,0 0 0,-24-1-1,0 3-7763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7331,'0'0'10752,"-20"29"-10232,20-29-520,-83 130 670,73-113-549,2 1-1,0 0 1,0 0 0,2 1 0,-7 33 0,8-17 196,-1 60 0,5-83-284,1 2-17,2 234 321,-1-235-376,1 0 1,0 0-1,1-1 1,1 1-1,0-1 0,1 1 1,0-2-1,1 1 1,0 0-1,0-1 1,17 20-1,-16-23-344,0 0-1,1-1 1,0 0-1,0 0 0,1-1 1,11 7-1,-11-8-456,0 0 0,1-1 0,-1-1 0,1 0-1,0 0 1,0-1 0,10 2 0,43 0-5779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8740,'0'0'9975,"18"-13"-9556,-6 3-381,0 2 0,0-1 0,26-12 0,-37 21-37,0 0-1,0 0 1,0 0-1,0 0 1,0 0-1,0 0 1,0 0-1,0 0 1,0 0-1,0 0 1,0 0-1,0 1 1,0-1-1,0 0 1,0 1-1,0-1 0,0 1 1,0-1-1,0 1 1,0-1-1,-1 1 1,1 0-1,0 0 1,0-1-1,-1 1 1,1 0-1,0 0 1,-1 0-1,1-1 1,-1 1-1,1 0 1,-1 0-1,1 0 1,-1 0-1,0 0 1,0 0-1,1 0 1,-1 2-1,2 6 3,0 0-1,0 1 0,0 12 1,-2-14 6,5 76 335,-7 88 0,2-164-262,0 0 0,-1-1 0,0 1 0,-1-1 0,1 1 1,-1-1-1,-1 1 0,1-1 0,-1 0 0,0 0 0,-1-1 0,0 1 1,-9 12-1,13-19-59,0 0 1,0 0-1,0 0 1,0 0 0,0 1-1,0-1 1,0 0-1,0 0 1,-1 0 0,1 0-1,0 1 1,0-1 0,0 0-1,0 0 1,0 0-1,0 0 1,-1 0 0,1 0-1,0 1 1,0-1-1,0 0 1,0 0 0,-1 0-1,1 0 1,0 0-1,0 0 1,0 0 0,0 0-1,-1 0 1,1 0-1,0 0 1,0 0 0,0 0-1,-1 0 1,1 0-1,0 0 1,0 0 0,0 0-1,-1 0 1,1 0-1,0 0 1,0 0 0,0 0-1,0-1 1,-1 1-1,1 0 1,0 0 0,0 0-1,0 0 1,0 0-1,0 0 1,0-1 0,-1 1-1,1 0 1,0 0-1,0 0 1,0 0 0,0-1-1,0 1 1,0 0-1,0 0 1,0 0 0,0 0-1,0-1 1,1-6 29,0 1 0,1-1 0,0 0 0,0 1 0,0-1 0,1 1-1,0 0 1,0 0 0,1 0 0,0 0 0,0 1 0,0 0 0,7-7 0,12-13-75,35-28-1,-34 33 10,1 1 0,0 0 1,30-14-1,-43 26 4,1 1 0,1 0 0,-1 1 0,1 1 0,-1 0 0,1 1 0,0 0 0,1 1 0,15 0 0,-28 2 3,1 0 0,-1 0 1,0 0-1,0 1 0,0-1 1,0 1-1,0-1 1,0 1-1,0 0 0,0 0 1,0 0-1,0 0 0,0 0 1,-1 1-1,1-1 0,0 0 1,1 3-1,0 0-8,0 0 1,0 0-1,0 0 0,-1 0 0,0 0 1,0 0-1,2 8 0,1 4-15,-2 0 0,0 0 0,2 30 0,-4-22-218,0 0 0,-5 44 1,3-60-315,-1 1 1,0-1 0,0 0 0,-7 13 0,7-15-249,-2-1 0,1 1 1,0-1-1,-1 0 1,0 0-1,0 0 0,-6 4 1,-7 5-5606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9588,'0'0'2311,"22"-5"314,76-14-291,-93 17-2202,1 2 1,0-1-1,-1 1 0,1 0 0,-1 0 0,1 0 0,-1 1 0,1 0 0,-1 0 0,7 2 0,-9-2-88,-1 0-1,0 0 1,1 1-1,-1-1 1,0 1-1,1-1 1,-1 1-1,0 0 0,0 0 1,0 0-1,-1 0 1,1 0-1,0 1 1,-1-1-1,2 3 1,0 3 1,-1 0 1,0 1-1,0-1 1,0 0 0,-1 1-1,-1-1 1,1 1-1,-2-1 1,-1 17-1,1-17-25,-1-1-1,0 0 0,0 0 0,0 0 1,-1 0-1,0-1 0,0 1 0,-1-1 1,0 1-1,0-1 0,0 0 0,-1-1 1,0 1-1,0-1 0,-9 7 1,-1 0 421,0 0 0,-1-1-1,-1-1 1,-30 14 0,70-23 3127,11 1-3609,253-2 555,-225 0-5391,0 0-5180,-48 0-353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9:5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9236,'0'0'11477,"137"46"-10692,-81 33 431,-5 25-591,-6 14 271,-13 4-80,-19 6-287,-13-5-17,-8-10-480,-58-10-16,-36-14-16,-34 0 0,-33-12-2977,-7-17-3907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3105,'0'0'9234,"2"-7"-7264,-1 7-1908,-1 0-1,0 0 1,0 0 0,0 0 0,0 0 0,0 0 0,0 0 0,0 0 0,0 0-1,0 0 1,0 0 0,0 0 0,1 0 0,1 57 389,-2 0 0,-2 0 0,-3 0-1,-22 104 1,20-132-395,-16 73 459,-12 133 0,35-211-391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5859,'0'0'9033,"-15"16"-8702,3-4-234,1-2 21,1 1 0,-1 0 0,2 1 1,0 0-1,0 0 0,1 1 0,1 0 0,-8 18 1,8-8 131,1 1 0,1 0 0,1 0 0,1 0 0,1 0 1,1 1-1,1-1 0,5 32 0,-3-45-237,0 0 0,1 0-1,0 0 1,1-1 0,0 0-1,1 1 1,0-2 0,1 1 0,0 0-1,0-1 1,1 0 0,0-1-1,1 0 1,13 12 0,-10-11-377,0 0-1,1 0 1,0-1 0,20 9 0,-21-12-566,0 0 0,1-1 1,-1-1-1,1 0 0,17 2 1,12-3-4255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8 3506,'0'0'9236,"2"-7"-8126,-7 11-1049,1 0 1,0 0 0,0 0 0,-6 10-1,-5 4 111,-11 14 23,0 2 0,3 0-1,-37 70 1,49-80-104,1 1 0,0 0-1,2 1 1,1-1 0,2 1-1,0 1 1,-2 33 0,6-37 8,1 0 1,4 38 0,-2-53-89,-1 0 1,1 0 0,1 0-1,0 0 1,0-1-1,0 1 1,1-1 0,0 0-1,0 0 1,10 12-1,-1-5 4,0-1 0,1-1 0,0 0 0,1-1 0,0 0 0,1-1 0,0-1 0,19 8 0,-13-8-629,0-1-1,24 5 1,-24-8-1293,1-1 0,22 1-1,8-3-3932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59 4338,'0'0'8732,"-9"-29"-5418,4 15-3191,0-2 1002,3 18-748,1 11-492,12 372 902,-11-384-916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0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38 5491,'0'0'8630,"5"-6"-7856,17-20-283,-22 25-481,1 1 0,0-1 0,-1 1 0,1 0 0,0-1 1,0 1-1,-1-1 0,1 1 0,0 0 0,0 0 0,-1-1 0,1 1 0,0 0 1,0 0-1,0 0 0,-1 0 0,1 0 0,0 0 0,0 0 0,0 0 1,-1 0-1,1 0 0,0 1 0,0-1 0,-1 0 0,1 0 0,0 1 0,1 0 1,17 16 96,-14-12-28,15 17 78,0 0 0,-2 1 0,-1 0 0,0 2 1,-2 0-1,-1 1 0,0 0 0,-3 1 0,0 0 0,-1 1 0,-2 0 0,-1 1 1,-1 0-1,-2 0 0,0 0 0,-2 0 0,-2 1 0,-2 31 0,0-46-155,-1 0 0,-1 0 1,0 0-1,-1-1 0,0 1 0,-1-1 0,0-1 0,-2 1 0,1-1 0,-2 0 0,0-1 0,0 0 1,-12 11-1,1-3-922,0-1 0,-2 0 0,0-2-1,-1-1 1,0-1 0,-34 16 0,-35 8-6478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62 4466,'0'0'8716,"-28"-12"-8046,-5-3-476,-56-16 1,83 29-175,1 2 0,-1-1 1,0 0-1,0 1 0,1 0 0,-1 1 0,0-1 0,0 1 1,1 0-1,-1 0 0,1 1 0,-1 0 0,1 0 0,-1 0 0,1 0 1,0 1-1,0 0 0,0 0 0,1 0 0,-6 5 0,-3 1 48,2-1-51,1 0 0,-1 0-1,1 1 1,1 0 0,0 1 0,-9 11 0,15-17-12,1 0-1,0-1 1,0 1 0,0 0 0,0 0 0,1 0 0,0 0 0,-1 1 0,1-1 0,0 6 0,1-7 4,0-1 0,0 1 0,0 0 0,1 0 0,-1 0 0,1 0 0,0 0 0,0-1 0,0 1 0,0 0 0,0 0 0,1-1 0,-1 1 0,1-1 0,0 0 1,3 5-1,2-1 50,0 0 0,0-1 0,0 1 1,0-1-1,1-1 0,0 1 0,0-1 1,10 3-1,76 22 460,-78-25-472,35 10-419,0-3 1,1-2-1,106 4 1,-157-13 156,0 0-28,0 0-1,0 0 0,0 0 1,-1 0-1,1 0 1,0 0-1,0 0 1,-1 0-1,1-1 1,0 1-1,0 0 1,-1 0-1,1-1 1,0 1-1,0 0 1,-1-1-1,1 1 1,0-1-1,-1 1 1,1-1-1,-1 1 1,1-1-1,0 0 1,7-14-5568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 5891,'0'0'8860,"-20"3"-8599,7-2-226,2 0-13,1 0 0,-1 1 0,-17 5 0,24-5 3,-1 0-1,1 0 1,-1 0-1,1 1 1,0-1 0,0 1-1,0 0 1,0 0-1,1 0 1,-1 1-1,1-1 1,0 1 0,-4 5-1,2-1 12,0 0-1,0 1 1,1 0-1,0-1 1,1 1-1,0 0 1,0 1-1,1-1 1,0 0-1,0 1 1,1 0-1,1-1 1,0 1-1,0-1 1,2 14-1,-1-20-33,-1 0-1,1 0 0,0 0 1,1 0-1,-1 0 1,0 0-1,1 0 0,-1-1 1,1 1-1,0 0 1,0-1-1,0 0 0,0 1 1,5 3-1,-2-2 10,1 0 1,0-1-1,0 0 1,0 1-1,0-2 0,11 4 1,0-1 15,1-1 0,0-1-1,0 0 1,25 0 0,-29-3 49,1 1 0,-1-2 0,1 0-1,24-5 1,-35 5-4,1-1-1,-1 0 1,0 0 0,0 0-1,1 0 1,-1 0-1,0-1 1,-1 0 0,1 0-1,0 0 1,-1 0-1,0 0 1,0-1 0,0 0-1,0 1 1,0-1-1,-1 0 1,4-7 0,-4 4-1,1 0 1,-1 0-1,0 0 1,-1 0-1,0 0 1,0-1-1,0 1 1,-1 0-1,0-1 1,0 1-1,-1-1 1,0 1-1,0 0 1,-1 0-1,0-1 1,0 1-1,-1 1 1,0-1-1,0 0 1,0 1-1,-1-1 1,0 1-1,-1 0 1,-6-7-1,1 2-10,-1 0 0,0 1-1,-1 0 1,-21-13 0,26 19-410,0 0 0,-1 1 1,1 0-1,-1 0 0,0 0 0,0 1 1,0 0-1,0 1 0,0 0 1,-10-1-1,17 2 33,0 0 0,-1 0 0,1 0 0,0 0 0,0 0-1,0 1 1,-1-1 0,1 0 0,0 0 0,0 1 0,0-1 0,0 1 0,0-1 0,-1 1 0,-10 19-7154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5651,'0'0'10543,"0"12"-10386,0 24 67,1 25 509,-9 83-1,5-129-160,3-24 912,3-22-581,-1 23-882,1 1 0,-1 0 1,1 1-1,0-1 0,1 0 0,-1 1 0,1 0 1,1 0-1,-1 0 0,1 0 0,0 1 1,0-1-1,1 1 0,6-5 0,-5 5-19,-1 0-1,1 1 1,0 0 0,1 0-1,-1 0 1,1 1-1,-1 0 1,1 0-1,0 1 1,0 0 0,0 0-1,13-1 1,-19 3-4,0 1 1,-1-1 0,1 0-1,-1 0 1,1 1-1,-1-1 1,1 1-1,-1-1 1,1 1 0,-1-1-1,1 1 1,-1 0-1,0 0 1,1 0 0,-1 0-1,0 0 1,0 0-1,2 1 1,-1 1-11,0 0-1,0 0 1,0 0 0,-1 1-1,1-1 1,-1 0 0,3 7 0,-1 5-30,0 0 1,-1 1-1,0 15 1,-2-18 49,1 47-546,-1-14-1955,5-1-5630,-3-35 1135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4114,'0'0'11773,"-7"0"-11535,5 0-230,0 0 0,1 0 0,-1 0 0,0 0 0,1 0 0,-1 1 0,0-1 0,1 1 1,-1-1-1,0 1 0,1-1 0,-1 1 0,1 0 0,-1 0 0,-2 2 0,3-1 11,-1 0 0,1 0 1,0-1-1,0 2 0,-1-1 0,1 0 0,0 0 0,1 0 1,-1 0-1,0 1 0,1-1 0,-1 0 0,1 5 0,-3 28 243,4 50 1,-1-76-233,1 0 3,0-1-1,1 0 0,0 1 1,0-1-1,1 0 1,6 15-1,-5-14 20,0 0-1,-1 0 1,0 0 0,2 14 0,-4-23-39,-1 0 0,0 1 0,0-1 1,0 1-1,0-1 0,0 1 0,0-1 1,-1 0-1,1 1 0,0-1 0,0 1 0,0-1 1,0 1-1,0-1 0,0 0 0,-1 1 1,1-1-1,0 0 0,0 1 0,-1-1 0,1 0 1,0 1-1,-1-1 0,1 0 0,0 1 1,-1-1-1,1 0 0,0 0 0,-1 0 0,1 1 1,0-1-1,-1 0 0,1 0 0,-1 0 1,1 0-1,-1 0 0,1 1 0,-1-1 1,-20-1 85,13 1-26,-3-1-51,0 0 1,0 0-1,0-1 0,1-1 1,-1 0-1,0 0 0,-13-7 1,16 6-358,1 1 1,0-1-1,0 0 1,1-1-1,-1 1 1,1-1 0,0-1-1,0 1 1,0-1-1,-8-12 1,7-2-3231,6 3-2275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8548,'0'0'9346,"-6"10"-9189,-23 37 503,-32 68 1,52-95-590,0 1 1,2 0 0,0 0-1,2 1 1,0 0-1,-3 41 1,8-57-92,-1 9-53,1-1 0,0 0 0,1 1 0,4 18 0,-4-29-199,1 1-1,-1-1 0,1 0 0,0 1 0,0-1 0,1 0 0,-1 0 0,1 0 0,0-1 0,0 1 0,0-1 0,0 1 0,1-1 0,-1 0 0,1 0 0,0 0 0,4 2 0,18 6-4012,-4-9-1923</inkml:trace>
  <inkml:trace contextRef="#ctx0" brushRef="#br0" timeOffset="1">0 299 8788,'0'0'7555,"182"0"-7843,-129 5-2097,-4-3-2305,-9 1-3986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5 7652,'0'0'6288,"-24"-1"-5058,-80-2-374,100 3-799,0 0 0,0 1 0,1-1-1,-1 1 1,0 0 0,0 0 0,0 0 0,1 1 0,-1-1 0,1 1 0,-1 0-1,1 0 1,-1 0 0,1 0 0,0 0 0,0 1 0,0 0 0,0 0-1,-2 3 1,-2 2 132,3-4-146,0 0-1,0 0 1,1 0 0,-1 1-1,1-1 1,0 1 0,1 0-1,-1 0 1,1 0 0,0 0-1,0 0 1,0 1 0,1-1 0,0 0-1,0 1 1,0-1 0,1 1-1,0 0 1,0-1 0,1 11-1,0-15-35,0 0 0,0 1-1,-1-1 1,1 0 0,0 1 0,0-1-1,0 0 1,0 0 0,1 0-1,-1 0 1,0 0 0,0 0 0,1 0-1,-1 0 1,0-1 0,1 1-1,-1 0 1,1-1 0,-1 0 0,1 1-1,-1-1 1,1 0 0,-1 1-1,1-1 1,0 0 0,1 0-1,5 0 56,0 0-1,-1 0 1,1 0-1,10-3 1,-15 3-13,-1-1 0,0 0 1,0 0-1,1 0 0,-1 0 1,0-1-1,0 1 0,0 0 1,-1-1-1,5-3 0,12-8 1004,-18 12-293,2 5-781,0-1-1,-1 0 1,0 1-1,0-1 1,0 1-1,0 0 0,-1-1 1,0 1-1,1 5 1,1 8 15,2 7-82,8 33-1397,-2-22-3481,-2-21-738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43 103 7331,'0'0'11563,"0"3"-11099,-1 6-255,0-1-1,-1 0 0,0 0 0,0 0 1,-1 0-1,-5 10 0,-7 27 391,13-39-553,0 0-15,1 1 0,-1 0 0,1 1-1,0 6 1,1-13 9,5-2-13,1 1 0,-1-1 0,0 0 0,0-1 0,0 1 0,0-1 0,0 0 0,0 0 0,-1-1 0,1 1 0,-1-1 0,1 0 0,-1 0 0,4-5 0,30-18 83,-37 26-171,3 2-217,16 27 16,-16-23 173,0 0 0,0 0 0,0 0 1,1-1-1,9 10 0,-9-11-38,0-1 0,0 0 0,1 0 0,-1 0-1,1-1 1,-1 0 0,1 0 0,0 0 0,-1-1 0,1 0-1,0 0 1,0 0 0,0-1 0,6 0 0,-10 0 125,1-1 0,-1 1 0,0-1 0,0 1 0,0-1 0,0 0 0,0 0 0,-1 0 0,1 0 0,0 0 0,0 0 0,0 0 0,-1-1 0,1 1 0,-1 0 0,1-1 0,-1 0 1,0 1-1,1-1 0,-1 0 0,0 0 0,1-3 0,4-6 37,-1-1 1,6-21-1,-5 17 13,15-42 98,24-74 1205,-42 115-407,-10 32-523,-1 1-602,6-11 172,-40 95 38,38-86-25,0 0-1,1 0 1,0 0 0,1 1 0,0 21 0,1 1 30,1 14-2351,1-19-3908,1-19-778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6099,'0'0'9548,"6"8"-9153,-2-2-333,0 1 0,0-1 0,-1 1 0,1 0 0,-1 1 1,-1-1-1,0 0 0,0 1 0,0-1 0,1 16 0,-2 138 1157,-1-92-811,-5-61-318,5-8-55,0 0-1,0 0 1,0 0 0,-1 0-1,1 0 1,0 0-1,0 0 1,0 0 0,0 1-1,-1-1 1,1 0-1,0 0 1,0 0 0,0 0-1,0 0 1,-1-1-1,1 1 1,0 0 0,0 0-1,0 0 1,0 0-1,0 0 1,-1 0 0,1 0-1,0 0 1,0 0-1,0 0 1,0 0 0,0 0-1,-1-1 1,1 1-1,0 0 1,0 0 0,0 0-1,0 0 1,0 0 0,0 0-1,0-1 1,0 1-1,0 0 1,0 0 0,-1 0-1,1 0 1,0 0-1,0-1 1,0 1 0,0 0-1,0 0 1,0 0-1,0 0 1,0-1 0,0 1-1,0 0 1,0 0-1,1 0 1,-3-13 166,2 0 0,0 0 0,0 0 1,1 1-1,0-1 0,6-18 0,-5 23-192,1-1-1,0 1 1,1 0-1,-1 0 1,2 1-1,-1-1 1,1 1-1,0 0 1,1 0-1,9-9 1,-4 6-23,0 0 1,1 2-1,-1-1 0,2 1 1,-1 1-1,1 0 1,0 1-1,0 0 0,1 1 1,0 1-1,0 0 0,0 1 1,0 0-1,1 1 0,-1 1 1,0 0-1,28 3 1,-39-2 8,-1 1 1,1 0 0,-1 0 0,0 0 0,1 0 0,-1 1 0,0-1 0,0 0 0,0 1 0,0 0-1,0-1 1,0 1 0,0 0 0,0 0 0,-1 0 0,1 0 0,-1 0 0,2 4 0,3 5-36,-1 0 0,6 18 0,-7-19 16,0 3-200,0 1 1,-1 0-1,0 0 0,1 28 0,-3 24-6415,-1-53 4046,0 5-4277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1921,'0'0'11189,"190"2"-10917,-115 13-272,-8-10-384,-11-5-4594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6355,'0'0'8737,"-2"23"-8209,1-14-430,-3 27 389,-2-1-1,-1 0 1,-13 39-1,-27 83 659,-15 40-1060,56-186-1879,4-22-4341,2-19 1621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29 7299,'0'0'6851,"-23"10"-6640,5-2-137,-11 4 109,1 2 0,0 0 0,-35 26 0,5-2 246,34-24-117,1 2 0,-21 17 1,43-30-241,15-8 678,27-21-64,74-62 1,2-3-30,-113 88-607,1 0-1,-1 1 1,0 0 0,1 0 0,-1 0 0,1 0 0,-1 1-1,9-2 1,-11 3-46,1 0 0,-1-1 0,0 2-1,1-1 1,-1 0 0,1 0 0,-1 1 0,0-1-1,0 1 1,1 0 0,-1-1 0,0 1 0,0 0-1,0 1 1,0-1 0,0 0 0,0 0 0,0 1 0,0-1-1,2 3 1,19 23-127,37 59 0,-7-10-1141,25 23-4472,-45-61 512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7796,'0'0'6963,"7"4"-6827,-4-2-125,-1 0 12,1 0 0,0 0 1,-1 0-1,1 0 0,-1 0 0,0 0 1,0 1-1,0-1 0,0 1 0,0-1 1,0 1-1,-1 0 0,1 0 0,-1 0 1,0 0-1,0 0 0,1 4 0,0 6 193,-2-8-37,1 0 1,0 0-1,0 0 1,0 0 0,1 0-1,3 9 1,8-13 1115,-10-2-1040,3 0-123,0 0 0,0-1 1,0 0-1,-1-1 0,1 1 0,-1-1 0,1 0 1,-1 0-1,0 0 0,6-6 0,11-6 23,-5 4-6,-6 4-41,1 0 0,-1 1 1,1 0-1,15-5 1,-27 11-109,0 0 0,0 0 0,0 0 0,0 0-1,0 0 1,0 0 0,1 0 0,-1 0 0,0-1 0,0 1 0,0 0 0,0 0 0,0 0 0,0 0 0,0 0 0,1 1 0,-1-1 0,0 0 0,0 0-1,0 0 1,0 0 0,0 0 0,0 0 0,0 0 0,1 0 0,-1 0 0,0 0 0,0 0 0,0 0 0,0 0 0,0 0 0,0 0 0,0 1 0,0-1-1,0 0 1,0 0 0,0 0 0,0 0 0,0 0 0,1 0 0,-1 0 0,0 0 0,0 1 0,0-1 0,0 0 0,0 0 0,0 0 0,0 0 0,0 0-1,0 0 1,0 0 0,0 1 0,0-1 0,0 0 0,0 0 0,0 0 0,-1 0 0,1 0 0,0 0 0,0 1 0,0 0-7,2 172-232,-3-88 283,-7 21 58,0 1-1052,7-104 682,1 0-1,0 0 1,0 0-1,0 0 1,1 0 0,-1 0-1,1 0 1,0 0-1,-1 0 1,1 0 0,1 0-1,-1-1 1,0 1 0,1 0-1,-1-1 1,1 1-1,0-1 1,0 0 0,4 5-1,28 17-4832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9588,'0'0'7508,"-16"27"-6606,-52 89-185,65-111-667,0 0 0,0 0 0,1 1-1,-1-1 1,1 1 0,0 0 0,1 0 0,-1 0 0,1-1-1,0 1 1,1 0 0,-1 1 0,2 5 0,-1 3-17,0-10-18,0 0 0,0-1 0,0 1 0,1 0 0,-1 0 0,1 0 0,1 0 0,-1-1 0,0 1 0,1-1 0,5 10 0,-5-11-15,1-1-1,0 1 1,0 0 0,0-1-1,0 1 1,1-1-1,-1 0 1,1 0 0,-1 0-1,1 0 1,0-1-1,0 0 1,-1 1-1,1-1 1,5 0 0,1 1-63,1 0 1,0 0 0,0-1-1,0-1 1,0 0-1,13-1 1,-19 0 18,0 0 0,1 0 1,-1 0-1,0-1 0,0 1 0,-1-1 0,1-1 1,0 1-1,-1-1 0,1 1 0,-1-1 0,0 0 0,0-1 1,7-6-1,-4 1 22,-1 1 1,0-1-1,0 0 1,0-1-1,-1 1 1,-1-1-1,0 0 1,5-18-1,-5 9 470,-1-1 0,0 0 0,-1-36 0,-11 63-269,5 2-181,0-1-1,1 0 1,0 1 0,0 0 0,0 0 0,1 0 0,-1 14 0,-1 68 131,4-84-119,1-2-110,-1 1 0,1-1 0,0 0 0,0 1 0,1-1 0,0 0 0,0 0 0,0 0 0,0 0 0,1 0 0,-1 0 0,1 0 0,1-1 0,-1 0 0,8 8 0,-8-9-818,1 1 0,0-1-1,1 0 1,-1 0 0,0 0-1,1 0 1,0-1 0,0 0 0,0 0-1,6 2 1,7-3-7806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8676,'0'0'8652,"-5"20"-7513,-49 144 537,48-152-1593,5-10-71,0 0 0,-1 0-1,1 0 1,0 0 0,1 0-1,-1 1 1,0-1 0,1 0 0,-1 0-1,1 1 1,-1 3 0,1-5 222,7-9 225,124-113-18,-130 120-440,0 0 1,1 0-1,-1 0 1,0 0-1,1 0 1,-1 0-1,1 0 1,-1 0-1,1 1 1,0-1-1,-1 0 1,1 1 0,-1 0-1,1-1 1,0 1-1,-1 0 1,1 0-1,0 0 1,2 0-1,-3 0-1,0 1 1,1 0-1,-1-1 0,0 1 0,1 0 0,-1 0 0,0-1 0,0 1 1,0 0-1,0 0 0,0 0 0,0 1 0,0-1 0,0 0 0,0 0 1,-1 0-1,2 3 0,2 5-4,-1 0 1,0 1 0,-1-1 0,0 1-1,1 10 1,-2-16 3,2 26 72,-1 39 0,-2-68-57,0-1 0,0 1 1,0-1-1,0 1 0,0-1 1,1 0-1,-1 1 0,0-1 0,0 0 1,0 1-1,0-1 0,0 1 0,1-1 1,-1 0-1,0 1 0,0-1 0,1 0 1,-1 1-1,0-1 0,1 0 0,-1 0 1,0 1-1,1-1 0,-1 0 1,0 0-1,1 0 0,-1 1 0,0-1 1,1 0-1,-1 0 0,1 0 0,-1 0 1,0 0-1,1 0 0,-1 0 0,1 0 1,19-4 937,4-11-714,-1 0 1,23-20-1,-4 3-61,-24 18 130,23-24 0,-14 13 125,-26 24-388,1 116-2586,0-58-1099,-1-1-3289,-1-14-2342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49 238 8660,'0'0'8172,"10"-8"-7991,2-2-170,-7 4-18,1 1 1,0 0-1,0 1 1,1-1-1,-1 1 1,10-4-1,-14 7 0,0-1-1,0 1 1,0-1-1,-1 0 1,1 1-1,-1-1 0,1 0 1,-1 0-1,0 0 1,1 0-1,-1 0 0,0 0 1,-1 0-1,1 0 1,0-1-1,0 1 1,-1 0-1,0 0 0,1-1 1,-1 1-1,0 0 1,0-1-1,0 1 0,0 0 1,-1-1-1,1 1 1,-1 0-1,0-3 1,0-1 21,0 0 0,-1 0 0,0 0 0,0 0-1,-1 0 1,0 0 0,0 1 0,0-1 0,-6-6 0,4 6-1,-26-26 433,29 30-359,0 0 1,0 1-1,0-1 0,0 1 0,0-1 1,-1 1-1,1 0 0,-1 0 1,1 0-1,-1 0 0,1 0 1,-1 0-1,-3 0 0,5 2-88,0-1 0,0 1 0,0-1 0,-1 1 0,1 0 0,0 0 0,0 0 0,0-1 0,0 1 0,0 0 0,1 0-1,-1 0 1,0 0 0,0 1 0,1-1 0,-1 0 0,1 0 0,-1 0 0,1 1 0,-1-1 0,0 2 0,-10 35-36,10-32 41,-4 20 30,2 0-1,0 1 1,2-1 0,2 30-1,0-46-404,0-1 1,0 0-1,1 0 0,0 0 0,1 0 0,0 0 0,0 0 1,1-1-1,6 12 0,-8-15 43,1-1-1,0 0 1,0 1 0,1-1-1,-1 0 1,1-1 0,0 1 0,0 0-1,0-1 1,0 0 0,1 0-1,-1 0 1,1-1 0,-1 0-1,1 0 1,0 0 0,0 0 0,6 1-1,19-2-5231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5234,'0'0'11630,"5"2"-11278,-3 0-303,0-1 0,0 0 0,0 1-1,0 0 1,0-1 0,0 1 0,0 0 0,-1 0 0,1 0 0,-1 0 0,1 0 0,-1 0 0,0 1-1,0-1 1,0 0 0,0 1 0,0-1 0,-1 0 0,1 1 0,-1-1 0,0 1 0,1 2 0,0 13 226,0 0 1,-2 21-1,0-8 218,1-1 318,4-34-569,20-19-249,1 1 0,0 1-1,2 1 1,0 1 0,2 2-1,0 1 1,52-21 0,-80 37 2,-1-1 1,0 1 0,1 0 0,-1 0-1,0 0 1,1 0 0,-1-1-1,0 1 1,1 0 0,-1 0 0,0 0-1,1 0 1,-1 0 0,0 0-1,1 0 1,-1 0 0,1 0-1,-1 0 1,0 0 0,1 1 0,-1-1-1,0 0 1,1 0 0,-1 0-1,0 0 1,1 0 0,-1 1-1,0-1 1,1 0 0,-1 0 0,0 1-1,0-1 1,1 0 0,-1 0-1,0 1 1,0-1 0,0 0 0,1 1-1,-1-1 1,0 0 0,0 1-1,0-1 1,0 0 0,0 1-1,0-1 1,1 0 0,-1 1 0,0-1-1,0 1 1,0-1 0,-2 25-264,1-18 293,-7 58-11,-4 55 92,12-98-537,-3 33-2870,3-53 2954,0 1 0,-1 0 0,1 0 0,-1-1 0,0 1 0,1 0 0,-1-1 0,-1 1 0,1-1 0,0 1 0,-1-1 0,1 1 0,-1-1 0,-3 4 0,-6-2-8244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 9172,'0'0'9573,"-11"-38"-9846,11 59-1263,0 8-1474,0 3-815,0-1-2658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7523,'0'0'9250,"-22"13"-8463,-2 2-412,-39 31 0,60-43-335,1 0-1,-1 0 1,0 0 0,1 1 0,0-1 0,0 0 0,0 1 0,0 0 0,0-1-1,1 1 1,0 0 0,-1 0 0,1 0 0,1 0 0,-1 0 0,1 0-1,-1 0 1,1 0 0,0 0 0,1 0 0,0 5 0,-1 6 24,0-12-57,0 11 56,1-1 0,3 24-1,-3-32-54,0 0-1,0-1 0,1 1 0,0-1 0,0 1 0,0-1 0,0 0 0,1 0 0,0 0 0,0 0 1,4 4-1,5 3 41,0-1 0,0 0 0,1-1 0,1-1 1,0 0-1,17 8 0,32 18-1431,-62-33 626,3 1 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6099,'0'0'9492,"105"149"-9044,-92-96-176,-5 7 161,-3 0-353,-5 5 32,0-2-112,0-3 96,-5-7-224,-14-5 128,-2-7-1889,0-12-1329,10-10-3441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1 976,'0'0'10376,"2"25"-9034,3 84-208,-5-38 23,-1-61-1021,0 0 1,1 0-1,1 0 0,-1 0 1,2 0-1,-1-1 1,1 1-1,1 0 0,3 9 1,-5-16-115,0-1-1,1 0 1,-1 0 0,1 0 0,-1 0 0,1 0 0,0 0-1,0 0 1,0 0 0,0-1 0,0 1 0,0-1-1,0 0 1,1 1 0,-1-1 0,0 0 0,1 0 0,-1 0-1,1-1 1,-1 1 0,1-1 0,-1 1 0,1-1-1,2 0 1,-1 0 78,0 0-1,0 0 1,0 0-1,-1-1 1,1 0-1,0 1 1,0-1-1,-1-1 1,1 1-1,0-1 0,-1 1 1,1-1-1,-1 0 1,0 0-1,4-3 1,8-11 215,0 0-1,-2-1 1,23-36 0,-22 31-241,1 1 0,18-21-1,-14 28-735,-19 13 523,1 1 0,-1 0 0,1 0 0,-1 0 0,1 0 0,-1 0 0,1 0 1,-1 0-1,1 0 0,-1 0 0,1 0 0,-1 0 0,1 0 0,-1 0 0,1 0 0,-1 1 0,0-1 0,1 0 0,-1 0 0,1 0 0,-1 1 0,1-1 0,-1 0 0,0 1 0,1-1 1,-1 0-1,0 1 0,1-1 0,-1 0 0,0 1 0,1-1 0,-1 1 0,0-1 0,0 0 0,0 1 0,1-1 0,-1 1 0,0-1 0,0 1 0,0-1 0,0 1 0,0-1 0,0 1 0,0-1 1,0 2-1,5 23-5155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318 174 1585,'0'0'9180,"5"-23"-6053,15-71-798,-19 90-2097,-1-1 1,1 1 0,-1 0-1,0 0 1,0-9 0,-1 12-182,1 0 0,0 0 0,0 0-1,-1 0 1,1 0 0,-1 0 0,1 0 0,-1 0 0,1 0 0,-1 0 0,1 0 0,-1 0 0,0 0 0,-1-1 0,0 1-15,0 0 0,0 0 0,0 0 0,0 1-1,0-1 1,0 1 0,0-1 0,0 1 0,0 0 0,0-1 0,-1 1 0,1 0 0,-4 1 0,-5-1 62,-1 0-84,1 0 0,-1 0-1,0 2 1,1-1 0,-1 1 0,1 1-1,-1 0 1,1 0 0,0 1 0,0 1-1,1 0 1,-1 0 0,1 1 0,0 1-1,1-1 1,-1 1 0,1 1 0,-11 12-1,10-10-10,0 1-1,1 0 0,1 1 1,-10 16-1,15-21 1,-1 0 0,1 0 0,1 1 1,-1-1-1,1 0 0,1 1 0,-1 0 0,1-1 0,0 12 0,1-17-2,0 0-1,1 0 0,-1 0 1,0 0-1,1 0 0,-1 0 1,1-1-1,0 1 0,0 0 1,-1 0-1,1-1 0,0 1 1,0 0-1,1-1 0,-1 1 1,0-1-1,0 0 0,1 1 1,-1-1-1,1 0 0,-1 0 1,1 0-1,0 0 1,-1 0-1,1 0 0,0 0 1,0 0-1,-1-1 0,1 1 1,3 0-1,7 1 15,-1 0 0,1-1 0,-1 0 1,13-1-1,-16 0-8,3 0 13,0 1 1,-1-2-1,1 1 1,0-2-1,-1 1 1,1-1-1,-1-1 1,0 0-1,1 0 1,-1-1-1,-1 0 1,14-9-1,-11 5 126,-1-1-1,-1 0 0,0-1 1,0-1-1,-1 1 1,12-20-1,-10 16 571,-11 26-550,1 130-449,-1-139 238,0 0 0,1 1 1,-1-1-1,1 0 0,0 0 0,0 0 0,0 0 1,0 0-1,1 0 0,-1 0 0,1 0 0,0 0 1,0-1-1,0 1 0,0-1 0,3 4 0,-1-3-72,0 0-1,0 0 1,1 0-1,-1 0 1,1-1-1,-1 1 1,1-1-1,0-1 1,9 3-1,-7-2 11,0-1 0,0 0 0,1 0 0,-1-1 0,0 1 0,1-2 0,-1 1 0,0-1 0,0 0 0,0-1 0,0 1 0,0-2 0,0 1-1,0-1 1,8-4 0,-6 1 91,-1-1-1,1-1 0,-1 1 1,0-1-1,-1-1 0,0 0 0,0 0 1,-1 0-1,7-15 0,4-9 144,17-53-1,-27 65 224,0 0 0,-2 0 1,3-24-1,-5-1 2912,-5 62-3260,0 0-1,-1-1 1,-1 1-1,-11 28 0,1 0 110,4-10-467,1 1 1,2 0 0,2 1-1,-1 59 1,6-55-6051,0-26 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9300,'0'0'8537,"-7"19"-7760,-19 63-102,24-75-613,0 1 1,1-1 0,0 1-1,0 0 1,1-1 0,0 11-1,0-15-45,1 1 0,0-1 0,-1 1 0,1 0 0,1-1 0,-1 0-1,0 1 1,1-1 0,0 0 0,3 6 0,-1-5-22,-1-1 0,1 0 0,-1 0 0,1 0 0,0-1 0,0 1 0,0-1 0,0 0-1,1 0 1,-1 0 0,1 0 0,-1-1 0,1 0 0,-1 0 0,1 0 0,0-1 0,-1 1 0,7-1 0,-9 0-3,14 0-143,0 0-1,22-2 1,-33 1 144,0 0 0,0 0-1,0-1 1,0 1-1,-1-1 1,1 0 0,-1 0-1,1-1 1,-1 1 0,0-1-1,0 0 1,4-4-1,-2 1 126,0 0 0,0 0 0,-1-1 0,0 0 0,0 0-1,0 0 1,-1 0 0,0-1 0,-1 0 0,0 0 0,4-15-1,-9 33 181,-10 70 177,11-67-1468,0-1 0,3 21 0,-2-32 688,0 1 0,0-1 0,1 1-1,-1 0 1,1-1 0,-1 1 0,1-1 0,0 1 0,-1-1-1,1 1 1,0-1 0,0 0 0,0 1 0,0-1 0,0 0-1,0 0 1,1 0 0,-1 0 0,0 0 0,0 0 0,1 0-1,-1 0 1,1 0 0,-1-1 0,4 2 0,23 4-4834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10 195 4978,'0'0'9925,"20"-1"-9357,123 2 336,-141-1-849,0 0-1,0 1 0,0-1 0,0 0 0,0 0 1,0-1-1,0 1 0,0 0 0,0-1 0,0 1 1,0-1-1,0 0 0,0 1 0,0-1 0,0 0 1,-1 0-1,1 0 0,0 0 0,-1-1 0,1 1 1,-1 0-1,1-1 0,-1 1 0,0-1 0,1 1 1,-1-1-1,0 0 0,0 0 0,0 1 0,0-1 1,-1 0-1,1 0 0,0 0 0,-1 0 0,1 0 1,-1 0-1,0-3 0,3-10 216,-2 1 0,0-1 0,-2-20 0,1 9 40,0 25-289,0-1-1,0 0 0,0 1 1,0-1-1,-1 0 1,1 0-1,-1 1 1,1-1-1,-1 1 0,0-1 1,1 0-1,-1 1 1,0-1-1,0 1 1,0 0-1,0-1 1,0 1-1,0 0 0,-3-3 1,1 3-8,1-1 0,-1 1 0,0-1 0,1 1 0,-1 0 0,0 0 0,0 0 0,0 1 0,0-1 0,-5 0 0,0 1-17,1 0-1,0 0 1,0 1-1,0-1 1,0 2-1,0-1 1,0 1-1,1 0 1,-11 5-1,10-4 2,1 2-1,-1-1 1,1 1-1,0 0 1,0 0-1,0 1 1,1 0 0,0 0-1,0 0 1,1 0-1,-1 1 1,1 0-1,1 0 1,-5 12 0,4-9 6,1 0 0,0 1 0,1-1 0,0 1 1,0 0-1,1 0 0,1-1 0,0 1 1,0 0-1,3 15 0,-1-21-36,-1 0 0,1 0-1,0 0 1,0 0 0,0 0 0,1-1 0,-1 1-1,1-1 1,0 0 0,1 0 0,-1 0 0,1 0-1,6 5 1,5 3-1078,2 0-1,20 12 1,-14-11-1352,-7-1-1557,-11-4-1516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5074,'0'0'10506,"23"6"-9238,461 108 2378,23-13-1840,-367-74-978,-44-7-348,229 33 891,-325-53-1358,0 0 0,0 0-1,0 0 1,0 0-1,0 0 1,0 0 0,0 0-1,-1 0 1,1 0 0,0-1-1,0 1 1,0 0-1,0 0 1,0 0 0,0 0-1,0 0 1,0 0-1,0 0 1,0 0 0,0 0-1,1 0 1,-1-1-1,0 1 1,0 0 0,0 0-1,0 0 1,0 0-1,0 0 1,0 0 0,0 0-1,0 0 1,0 0-1,0 0 1,0 0 0,0 0-1,0-1 1,0 1 0,0 0-1,0 0 1,1 0-1,-1 0 1,0 0 0,0 0-1,0 0 1,0 0-1,0 0 1,0 0 0,0 0-1,0 0 1,0 0-1,0 0 1,1 0 0,-1 0-1,0 0 1,0 0-1,0 0 1,0 0 0,0 0-1,0 0 1,0 0-1,0 0 1,0 0 0,1 1-1,-12-10-1212,-27-15-4658,21 14 2180,-22-16-8347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1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6275,'0'0'7993,"0"-10"-7492,0-40 5750,0 54-6003,1 8-218,0 1-1,1-1 0,6 21 0,-4-19-22,0 1 1,1 19-1,2 26 92,-7-60 8,15 0 1173,-2-1-1120,-1-1 1,1-1-1,-1 0 0,1-1 1,-1 0-1,0-1 1,15-8-1,14-5-56,13-3-1,5 0 64,-1-4 0,100-56-1,-158 81-152,2-1 66,0-1 0,0 1 0,0 0 1,0 0-1,0-1 0,0 0 0,0 1 0,-1-1 1,1 0-1,-1 0 0,1 1 0,-1-1 1,1-3-1,-2 5 237,1 56-15038,1-21 3969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1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14 139 1024,'0'0'8436,"-1"-13"-7187,-5-38-43,0 35 2684,6 17-3881,27 30 572,-1 1 0,-2 1 1,-1 1-1,21 45 1,-29-38-502,-12-31-41,0-1-1,0 0 1,1 1-1,0-1 1,7 10 0,-11-19 35,0 0 1,1 0-1,-1 0 1,0 0-1,0 1 1,1-1-1,-1 0 0,0 0 1,0 0-1,1 0 1,-1 0-1,0 0 1,0 0-1,1 0 1,-1 0-1,0 0 1,0 0-1,1 0 1,-1 0-1,0 0 1,0 0-1,1-1 0,-1 1 1,0 0-1,0 0 1,0 0-1,1 0 1,-1 0-1,0 0 1,0-1-1,0 1 1,1 0-1,-1 0 1,0 0-1,0-1 1,0 1-1,0 0 0,0 0 1,1-1-1,6-9 96,-6 10-45,20-34 255,3 0-1,1 2 1,57-58-1,-48 61-188,0 1-1,2 2 0,1 2 0,1 1 1,46-20-1,-114 78-12518,16-18 3868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2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4338,'0'0'9850,"0"-17"-8711,0-69 691,9 95-1315,78 152 454,-74-136-847,-11-19-65,1-1 1,0 1-1,0-1 0,0 0 0,0 0 0,8 8 0,-11-13-7,1 0-1,-1 0 0,1 0 0,-1 1 0,0-1 1,1 0-1,-1 0 0,1 0 0,-1 0 0,0 0 0,1 0 1,-1 0-1,0 0 0,1 0 0,-1 0 0,1-1 0,-1 1 1,0 0-1,1 0 0,-1 0 0,0 0 0,1 0 1,-1-1-1,0 1 0,1 0 0,-1 0 0,0-1 0,1 1 1,-1 0-1,1-1 0,9-11 499,19-27 204,-2 0-461,1 2 1,3 1 0,43-40 0,-50 55-46,2 1 0,0 1 0,33-18 0,-54 34-149,-4 2-98,0 0 1,-1 1-1,1-1 0,0 1 0,-1-1 0,1 1 0,0-1 0,0 1 1,0 0-1,0-1 0,-1 1 0,1 0 0,0 0 0,0 0 0,0 0 1,1-1-1,-2 2-84,1-1 1,-1 1 0,0-1 0,1 1-1,-1-1 1,0 1 0,0-1 0,1 1-1,-1 0 1,0-1 0,0 1-1,0-1 1,0 1 0,0 0 0,0-1-1,1 1 1,-2-1 0,1 1 0,0 0-1,0-1 1,0 1 0,0 0 0,0 4-438,0 0 127,-1 0 0,1 0 0,-1 0 1,0-1-1,0 1 0,0 0 0,-1 0 0,0-1 0,0 1 0,0-1 1,0 0-1,-1 1 0,1-1 0,-1 0 0,0 0 0,-7 6 1,-8 6-2984,-24 17 0,41-32 3280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2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1 212 896,'0'0'13695,"3"-22"-12063,14-69-466,-17 87-1054,2-1 0,-1 1 1,0 0-1,1-1 0,0 1 0,3-5 0,10-4 382,-8 8-345,3-1-63,0 1 0,0 0 0,0 0 0,1 1 0,0 0 1,0 1-1,0 0 0,21-2 0,10 2-16,43 1 0,-72 2-38,-3 0-31,-1 0 1,0 1-1,1 0 1,-1 0 0,0 1-1,0 0 1,16 7-1,-21-7-4,1 0 0,-1 1 0,0-1 0,0 1 0,-1 0 0,1 0 0,0 0 0,-1 1 0,0-1 0,0 1-1,0 0 1,0 0 0,-1 0 0,1 0 0,-1 0 0,0 1 0,1 4 0,1 4-10,-2 1 0,0-1 0,0 1 0,-1-1 0,-2 26 0,1-17 0,0-16 13,0 0-1,0 0 1,-1-1-1,0 1 1,0 0-1,0-1 0,-1 1 1,0-1-1,0 1 1,-4 7-1,4-10 1,-1 1 1,1-1-1,-1 0 0,0 0 0,0 0 1,0-1-1,0 1 0,0-1 0,-1 1 0,1-1 1,-1 0-1,1 0 0,-1-1 0,0 1 0,-5 1 1,-2-1 19,-1 0 0,1-1 0,-1 0 0,1 0 1,-13-2-1,4 1 160,20-1-153,0 1-1,0-1 1,0 0 0,-1 1 0,1-1-1,0 0 1,0 1 0,0-1-1,0 0 1,1 1 0,-1-1-1,0 0 1,0 1 0,0-1-1,0 1 1,1-1 0,-1 0-1,0 1 1,1-1 0,-1 0-1,3-1-15,0 0 0,-1 1 0,1-1 0,0 1-1,0 0 1,0 0 0,0 0 0,0 0 0,0 0-1,6 0 1,37-2 29,-36 3-39,-9 0-1,17-1-19,1 1-1,33 5 0,-46-4 13,-1 0 0,1 1 1,0 0-1,0 0 0,-1 0 1,0 1-1,1 0 0,-1 0 1,0 0-1,0 0 0,0 1 0,7 7 1,-3 0-15,0 1-1,0 0 1,-1 0 0,-1 1 0,0 0 0,0 0-1,-1 1 1,-1 0 0,-1 0 0,0 0 0,0 0-1,-2 1 1,0-1 0,0 1 0,-1 0 0,-1-1-1,-3 27 1,3-39 16,-1 0-1,1 1 1,-1-1 0,0 0-1,0 0 1,0 0-1,0 0 1,0 0 0,0 0-1,0 0 1,-1-1-1,1 1 1,-1 0-1,1-1 1,-1 1 0,0-1-1,1 1 1,-1-1-1,0 0 1,0 0 0,0 0-1,0 0 1,0 0-1,0 0 1,0 0 0,-1-1-1,1 1 1,-4 0-1,-8 1 19,-1-1 0,1 0 0,-22-2 0,15 1 28,5-1-17,0 0 0,-1-1-1,1 0 1,0-2 0,0 0 0,0 0-1,1-1 1,0-1 0,-24-14 0,36 19-84,-1-1 0,2 0 0,-1 0 0,0-1 0,0 1 0,1-1 0,-1 1 1,-3-7-1,1-5-6943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2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4594,'0'0'8735,"11"-1"-8127,-3 0-478,-6 1-103,0-1-1,0 0 0,0 1 0,1 0 0,-1 0 1,0-1-1,0 1 0,1 0 0,-1 1 0,0-1 1,0 0-1,0 1 0,1-1 0,-1 1 0,0 0 0,0 0 1,0 0-1,0 0 0,0 0 0,0 0 0,0 0 1,-1 1-1,1-1 0,0 1 0,-1-1 0,1 1 1,-1-1-1,1 1 0,-1 0 0,0 0 0,2 4 0,3 11 148,-1 0-1,-1 0 0,0 1 0,1 31 0,-4 74 563,-1-67-443,0-52-234,-1 16-80,1-20 43,0 1 1,0-1-1,0 1 1,0-1-1,0 1 1,0-1-1,0 0 1,0 1 0,0-1-1,-1 1 1,1-1-1,0 1 1,0-1-1,0 0 1,-1 1-1,1-1 1,0 1-1,-1-1 1,1 0-1,0 1 1,-1-1-1,1 0 1,0 1-1,-1-1 1,1 0-1,0 0 1,-1 1-1,1-1 1,-1 0-1,0 0 1,1 0 42,-1 0-1,1 0 1,-1 0 0,1-1-1,-1 1 1,1 0 0,-1-1-1,1 1 1,0 0 0,-1-1-1,1 1 1,0 0 0,-1-1-1,1 1 1,0-1 0,0 1-1,-1-1 1,1 1 0,0 0-1,0-1 1,0 1 0,-1-1-1,1 1 1,0-1 0,0 1-1,0-1 1,0 0 0,-2-18 254,2 16-189,0-6-30,-1-1 1,2 0-1,-1 0 1,2 0-1,-1 0 1,4-12-1,-2 16-77,-1 0-1,1-1 1,0 1 0,1 1-1,-1-1 1,1 0 0,0 1-1,0 0 1,1 0 0,7-6-1,-2 2-23,1 1 0,0 0-1,1 1 1,-1 0-1,2 1 1,-1 1 0,0 0-1,1 0 1,0 1 0,0 1-1,1 0 1,-1 1 0,1 0-1,-1 1 1,21 1 0,-31 0-8,0-1 0,0 1 0,0 1 0,0-1-1,0 0 1,0 1 0,0 0 0,0-1 0,0 1 0,0 0 0,0 1 0,0-1 0,0 0 0,-1 1 0,1-1 0,-1 1 0,1 0 0,-1 0-1,0 0 1,1 0 0,-1 1 0,0-1 0,0 1 0,-1-1 0,1 1 0,-1-1 0,1 1 0,-1 0 0,0 0 0,0 0 0,0 0 0,0 0-1,0 0 1,0 4 0,3 26-30,-2 1-1,-3 54 1,-1-26-197,2-51-206,0 40-2180,0-17-4159,0-24-51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34 5555,'0'0'9932,"-8"-5"-9033,1-2-658,4 4-132,1 0 1,-1 1 0,0-1-1,0 1 1,-1-1 0,1 1-1,-4-1 1,58 24 437,-16 0-399,-1 0 0,-1 3-1,-2 0 1,0 3 0,-1 0 0,-2 2 0,-1 0 0,-1 2 0,-2 2-1,-1 0 1,31 58 0,-30-40-127,-2 0 0,-3 1 0,-2 1 0,-2 1 0,-2 0 0,-3 1 0,-2 0 0,1 111 0,-9-139 17,-1 0 0,-2 0-1,-9 44 1,8-56 57,0-1 0,-2 1 0,0-1 0,0 0-1,-1 0 1,-1-1 0,-17 23 0,7-15 239,-2-1-1,0-1 1,-1-1-1,0-1 1,-2 0-1,0-2 1,0 0-1,-51 21 1,63-32-1405,-4-3-4918,0-1-1593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2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8644,'0'0'6245,"26"-14"-4759,-1 1-1315,0 0 0,32-10 0,-55 22-154,0 1 0,0-1 0,0 1 0,0-1 0,1 1 0,-1 0 0,0 0 0,0 0 0,0 0 0,0 0 0,0 1 0,1-1 0,-1 1 0,0-1 1,0 1-1,0 0 0,0-1 0,0 1 0,0 0 0,-1 1 0,1-1 0,0 0 0,2 3 0,0 0 11,-1 0 0,0 0 0,-1 0 0,1 0-1,-1 1 1,0-1 0,2 6 0,-1-3-12,3 9 18,-1 1 0,-1 0 0,0 0 0,-2 0-1,1 0 1,-2 0 0,-1 1 0,0-1 0,-4 32 0,3-45-26,0 0 0,0 0 0,0 0 1,0 0-1,-1 0 0,0 0 0,1 0 1,-2 0-1,1-1 0,0 1 0,-1-1 0,1 1 1,-1-1-1,0 0 0,0 0 0,0-1 0,0 1 1,-1 0-1,1-1 0,-1 0 0,0 0 0,1 0 1,-1 0-1,0-1 0,-7 3 0,-7 0 349,1-1-1,0-1 1,-1 0-1,-31-2 1,35 0 93,13 0-381,1 0-1,-1 0 0,0 0 1,1 1-1,-1-1 1,1 0-1,-1 0 0,1 0 1,-1 0-1,0 0 1,1 0-1,-1-1 0,1 1 1,-1 0-1,0 0 0,1 0 1,-1 0-1,1-1 1,-1 1-1,1 0 0,-1-1 1,1 1-1,-1 0 0,1-1 1,-1 1-1,1-1 1,0 1-1,-1 0 0,1-1 1,-1 1-1,1-1 1,0 1-1,0-1 0,-1 0 1,1 1-1,0-1 0,0 0 1,0 1-23,0-1 0,1 1 1,0-1-1,-1 1 0,1 0 1,-1-1-1,1 1 0,0 0 1,-1-1-1,1 1 0,-1 0 1,1 0-1,0 0 0,-1 0 0,1-1 1,0 1-1,-1 0 0,1 0 1,0 0-1,0 0 0,-1 1 1,2-1-1,0 0 39,47-2 60,-1 2 1,1 2 0,-1 3-1,65 13 1,-32-3 636,-76-14-1359,-20 0-7898,-4-1 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2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56 2865,'0'0'8452,"5"-9"-7737,13-27 195,-12 25 1355,-8 21-2164,-2-2-82,-1 0 0,-1-1 0,1 1 0,-1-1 0,0 0 0,-1-1 0,-11 10 0,-4 1 156,-32 19 0,23-19 74,-2-2-1,-65 23 1,-11 3 2889,129-43-2874,-14 2-268,-1 1 0,1 1 0,-1-1 0,1 1 0,-1 0 0,0 0 0,0 0 0,0 1 0,0 0 0,0 0 0,0 0 0,5 6 0,7 6-16,29 31-1,-21-17-529,38 42-2831,5-3-3410,-8-18-1984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36 784,'-4'3'11173,"-71"-3"-11400,31 0 3499,144 1-3038,110 17 1,-159-11-123,57 0 0,-104-7-82,-4 0-22,1 0 0,-1 0 1,0 0-1,1-1 0,-1 1 0,0 0 0,1 0 1,-1 0-1,0 0 0,1 0 0,-1 0 0,0 0 0,0 0 1,1 0-1,-1 0 0,0 0 0,1 0 0,-1 1 1,0-1-1,1 0 0,-1 0 0,0 0 0,0 0 1,1 0-1,-1 1 0,0-1 0,1 0 0,-1 0 1,0 0-1,0 1 0,0-1 0,1 0 0,-1 0 1,0 1-1,0-1 0,0 0 0,0 1 0,1-1 1,-1 1-1,-4-1 48,-9 0-62,-57 0 56,-130-15-1,145 6-65,2 1-1,-63-18-1,105 19 50,11 7-26,0 0 1,0 0 0,-1 0-1,1 0 1,0 0 0,0 0-1,0 0 1,0 0 0,0 0-1,-1 0 1,1 0 0,0-1-1,0 1 1,0 0 0,0 0-1,0 0 1,0 0 0,0 0-1,0 0 1,0-1 0,-1 1-1,1 0 1,0 0 0,0 0-1,0 0 1,0 0 0,0-1-1,0 1 1,0 0-1,0 0 1,0 0 0,0 0-1,0 0 1,0-1 0,0 1-1,0 0 1,0 0 0,0 0-1,0 0 1,0 0 0,0-1-1,0 1 1,1 0 0,-1 0-1,0 0 1,0 0 0,0 0-1,0-1 1,0 1 0,0 0-1,0 0 1,0 0 0,1 0-1,-1 0 1,0 0 0,0 0-1,0 0 1,0 0 0,0 0-1,0-1 1,1 1 0,-1 0-1,0 0 1,0 0 0,0 0-1,0 0 1,1 0 0,-1 0-1,34-2 382,52 3-1,-26 0-271,4-1-90,247 10-9,-297-7 75,-14-3-91,0 0 1,0 0-1,0 0 1,0 0-1,0 0 1,0 0-1,0 0 1,0 0-1,1 0 1,-1 0-1,0 1 1,0-1-1,0 0 1,0 0-1,0 0 1,0 0-1,0 0 1,0 0-1,0 0 1,0 0-1,0 1 1,0-1-1,0 0 1,0 0-1,0 0 1,0 0-1,0 0 1,0 0-1,0 0 1,0 1-1,0-1 1,0 0-1,0 0 1,0 0-1,0 0 1,0 0-1,0 0 1,0 0-1,0 0 1,0 1-1,0-1 1,0 0-1,0 0 1,0 0-1,0 0 1,-1 0-1,1 0 1,0 0-1,-2 1 0,1 0-1,-1 0 0,0 0 0,0 0 1,0-1-1,0 1 0,0-1 0,0 0 1,1 1-1,-5-1 0,-364 4-24,361-4 24,1 0-1,0-1 1,0-1-1,-1 1 1,-14-6-1,23 7 9,0 0-1,-1 0 1,1 0-1,0 0 0,-1 0 1,1 0-1,0 0 0,-1 0 1,1-1-1,0 1 0,-1 0 1,1 0-1,0 0 0,-1-1 1,1 1-1,0 0 1,0 0-1,-1-1 0,1 1 1,0 0-1,0 0 0,0-1 1,-1 1-1,1 0 0,0-1 1,0 1-1,0 0 0,0-1 1,0 1-1,-1 0 1,1-1-1,0 1 0,0 0 1,0-1-1,0 1 0,0 0 1,0-1-1,0 1 0,0 0 1,1-1-1,-1 1 0,0-1 1,0 1-1,0 0 1,0-1-1,0 1 0,1-1 16,-1 1-1,1-1 1,0 0-1,-1 1 0,1-1 1,-1 1-1,1-1 1,0 1-1,-1 0 1,1-1-1,0 1 0,-1 0 1,1-1-1,0 1 1,0 0-1,-1 0 1,3 0-1,38-3 376,-39 3-413,0 1 0,0 0 1,0-1-1,0 1 1,0 0-1,0 0 0,0 0 1,0 0-1,0 0 0,-1 0 1,1 1-1,0-1 1,-1 0-1,1 1 0,-1 0 1,1-1-1,-1 1 0,0 0 1,0 0-1,1 0 1,-1-1-1,-1 1 0,1 0 1,0 0-1,0 4 1,0-5-166,0 1 1,-1 0 0,1 0 0,-1 0-1,0-1 1,1 1 0,-1 0 0,0 0 0,0 0-1,0 0 1,0 0 0,-1-1 0,1 1 0,0 0-1,-1 0 1,1 0 0,-1-1 0,0 1 0,0 0-1,0-1 1,0 1 0,0 0 0,0-1-1,0 1 1,0-1 0,0 0 0,-1 1 0,1-1-1,0 0 1,-1 0 0,-3 2 0,0-1-622,0 0 1,-1 0 0,0 0-1,-10 1 1,-29-1-5355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 3073,'0'0'8284,"-23"-1"-6632,-8-1-1186,-74-2 1314,80 4 3033,31 0-4506,19 1-170,-1 1 1,32 6 0,-41-5-87,894 113 2429,8-48-462,-747-64-970,-164-4 612,-36 0-10643,-31 0 1510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9300,'0'0'9717,"0"5"-9218,0 28-200,-4 125 1344,2-131-1445,-2 1-1,-1-1 0,-15 47 1,6-35-720,-2-1 0,-2-1 1,-26 42-1,36-66-2413,7-5-1771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9861,'0'0'5375,"25"0"-3048,175-2-502,227 14-1644,-397-12-643,-20 1-60,0 0 0,1-2-1,-1 1 1,17-4 0,-25 4 411,-1-1 0,1 0 1,-1 0-1,1 0 0,-1 0 1,0 0-1,1 0 1,-1 0-1,0 0 0,0 0 1,0-1-1,0 1 0,0 0 1,0-1-1,0 1 1,0-1-1,0 1 0,-1-1 1,1 1-1,-1-1 0,1 0 1,-1 1-1,1-1 1,-1 0-1,0-1 0,1-8-56,0 0-1,-2-21 1,0 15 91,0-23 192,0 16 575,3-34 1,-2 51-213,1 1 1,0-1 0,1 1 0,0 0-1,0-1 1,0 1 0,1 0 0,-1 0 0,1 1-1,7-7 3699,-9 19-3401,-1 12-1370,0-17 844,0 386 987,0-305-4421,0 0-3570,0-72-703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 8724,'0'0'10431,"-8"15"-10166,4-9-237,-3 6 58,0 0 0,-7 19 0,12-25-55,0 1 1,0-1 0,1 0 0,0 1-1,0-1 1,0 0 0,1 1-1,0-1 1,0 1 0,1 7 0,0-11-25,0 0 1,-1-1 0,1 1 0,1 0 0,-1 0 0,0-1 0,1 1-1,-1 0 1,1-1 0,0 0 0,-1 1 0,1-1 0,0 0 0,4 3 0,-1-2 5,0 1 1,0-1 0,0 0 0,0 0 0,1-1 0,9 4-1,2-2 12,0-1 0,-1 0 0,1-1 0,19 0-1,-21-1-14,-7 0 32,1-1 1,0 0-1,17-2 1,-25 1-29,1 1 0,0 0-1,0-1 1,-1 0 0,1 1 0,0-1 0,-1 0 0,1 0-1,0 1 1,-1-1 0,1-1 0,-1 1 0,0 0 0,1 0-1,-1 0 1,0-1 0,0 1 0,0-1 0,1 1 0,-2-1 0,1 1-1,0-1 1,0 0 0,0-1 0,0-2 49,0 1-1,0-1 1,0 0 0,-1 1 0,0-1-1,0 0 1,0 1 0,0-1 0,-1 0-1,0 1 1,0-1 0,0 0-1,0 1 1,-1 0 0,0-1 0,0 1-1,0 0 1,0 0 0,-1 0 0,1 0-1,-1 0 1,0 0 0,-7-5 0,-6-6-327,0 2 0,-2 0 1,-36-22-1,35 23-414,14 9-689,-1 0 0,1 1 0,0-1 0,-12-3 0,0 1-6071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8212,'0'0'15255,"0"-41"-14999,0 84-112,0 18 224,0 6 48,0-2-336,0-3-80,0-1 0,0-8-96,0-3-1328,0-4-1522,0-8-2048,0-6-1889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436 222 9124,'0'0'5533,"-28"-17"-2750,28 17-2783,-122-70 1852,115 66-1740,0 1 1,0-1 0,-1 2 0,0-1 0,1 1 0,-1 0 0,0 1 0,0 0-1,0 0 1,0 1 0,0-1 0,0 2 0,0-1 0,-13 4 0,18-4-91,-5 2 0,1 0-1,0 0 1,0 1 0,-1-1-1,2 2 1,-1-1 0,0 1 0,1 0-1,-1 0 1,1 1 0,0 0-1,1 0 1,-1 0 0,-6 9-1,6-7-13,1 0 0,0 0 0,1 1 0,-1 0-1,1 0 1,1 0 0,-1 0 0,1 0 0,1 1-1,0 0 1,0-1 0,0 11 0,1-18-8,1 7-4,-1 0 0,1-1 1,0 1-1,3 13 0,-3-18 4,1-1 0,0 1 0,0-1-1,0 0 1,0 1 0,1-1-1,-1 0 1,0 1 0,1-1-1,0 0 1,0 0 0,-1 0-1,1 0 1,0-1 0,0 1-1,1-1 1,2 3 0,4 0-8,0 0 1,1 0-1,-1 0 1,1-1-1,0-1 1,0 0-1,0 0 1,19 0-1,-2-1-51,0-1 0,31-6-1,-50 5 52,-1 0 0,0-1-1,0 0 1,0 0 0,0-1-1,-1 0 1,1 0-1,-1-1 1,0 0 0,11-8-1,-8 4 3,0 0 0,-1-1-1,0 0 1,0 0 0,-1-1-1,7-12 1,-5 5 44,0-1 1,-1 0-1,-1 0 1,-1 0-1,-1-1 0,0 0 1,3-38-1,-6-54 2518,-2 109-1705,-1 2-518,-4 8-317,-3 15-84,2 2 0,0-1 1,-3 50-1,4 81 158,4-145-90,2 1 0,-1-1-1,2 1 1,-1-1 0,1 1 0,1-1 0,4 11-1,-5-16 0,1 0 0,-1 0 0,1 0 1,0 0-1,1-1 0,-1 1 0,1-1 0,0 0 0,0 0 0,1 0 0,-1-1 0,1 1 0,0-1 0,8 4 0,1-2 12,0 0 0,0-1 0,1-1 0,-1 0-1,1-1 1,-1 0 0,1-1 0,24-2 0,-37 1-10,9 0 13,-1-1 1,1 0-1,-1-1 1,0 0-1,0 0 1,0-1-1,0 0 1,0-1-1,0 0 1,-1 0 0,0-1-1,0-1 1,0 1-1,0-1 1,-1-1-1,0 0 1,7-8-1,-2 3 1,-1-1 0,0 0 0,-1-1 0,-1 0 1,0-1-1,-1 0 0,0-1 0,-1 0 0,-1 0 0,0 0 0,-2-1 0,0 0 0,-1 0 0,0-1 0,-1 1 0,0-24 0,-2 27-17,-2-22 98,1 35-95,0 0 0,0 0 0,-1 0-1,1 0 1,0 0 0,-1 0 0,1 0 0,0 0 0,-1 0 0,0 0-1,1 1 1,-1-1 0,1 0 0,-1 0 0,0 0 0,1 1-1,-1-1 1,0 0 0,0 1 0,0-1 0,0 0 0,0 1 0,0-1-1,1 1 1,-1 0 0,0-1 0,-2 1 0,2 0-16,0 0-1,0 0 1,0 0 0,0 0 0,1 0 0,-1 0 0,0 0 0,0 1-1,0-1 1,0 0 0,0 1 0,1-1 0,-1 0 0,0 1-1,0-1 1,1 1 0,-1 0 0,0-1 0,1 1 0,-1 0 0,0-1-1,1 1 1,-1 0 0,1-1 0,-1 1 0,0 1 0,-10 26-78,9-21 80,-5 15 19,1 0 0,1 1 0,1 0-1,-1 42 1,8 99-5101,-3-162 4747,0 0 0,0 1 1,1-1-1,-1 0 0,1 0 1,-1 0-1,1 1 1,0-1-1,2 3 0,22 22-5321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1617,'0'0'17755,"1"8"-17318,2 14-60,-2-1 0,0 0 0,-1 1 0,-4 24 0,-19 88 698,13-86-858,3 0-1,-3 69 1,9-95-243,0-12-20,1-1 0,1 1 0,-1-1 0,1 0 0,3 12 0,-3-18-162,0 0 0,0-1 0,0 1 0,0-1 0,1 1 0,-1-1 0,1 0 0,0 1 0,-1-1 0,1 0 0,0 0 0,0 0 0,0 0 0,1-1 1,-1 1-1,0-1 0,1 1 0,-1-1 0,1 0 0,-1 0 0,1 0 0,3 1 0,23 3-4717,0-4-2993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 1681,'0'0'8604,"-1"3"-7404,1-2-1097,-1 1-1,0-1 0,0 1 1,0-1-1,0 0 1,-1 1-1,1-1 0,0 0 1,0 0-1,-1 0 1,1 0-1,-1 0 0,1 0 1,-3 1-1,-31 14 439,5-3-163,-23 19 101,2 3 0,1 1 0,2 3 0,-66 69 0,82-75-260,2 1-1,-32 47 0,52-66-154,1-1 1,0 1-1,2 1 1,-1 0-1,2 0 1,0 0-1,1 1 1,1 0-1,-2 17 1,4-17-25,1 0-1,0 0 1,2 0 0,2 20 0,-1-27-19,0-1-1,1 0 1,0 0 0,0 0 0,1 0 0,0-1 0,0 1 0,12 14 0,6 5 45,1-2 1,1 0 0,2-2-1,40 31 1,-7-13 107,71 39-1,-112-70-8,0-1 0,1 0 0,1-2 1,-1 0-1,1-1 0,1-1 0,-1-1 0,1-1 0,0-1 1,38 2 588,-59-29-7712,0 12 1244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8772,'0'0'9642,"36"-5"-8847,121-11-411,-135 14-328,-1 1 1,1 1-1,-1 0 1,0 2-1,32 7 1,-45-8-42,0 1 0,-1 0 1,1 0-1,-1 1 0,12 6 1,-17-8-9,1 1 1,-1 0 0,1 0 0,-1 0 0,0 0-1,1 0 1,-1 0 0,0 1 0,0-1 0,-1 1-1,1-1 1,-1 1 0,1 0 0,-1 0 0,0 0-1,0-1 1,1 5 0,1 6 89,-1 1 0,-1-1 0,0 0 1,-1 0-1,0 1 0,-4 21 0,3-25-23,-1-1 1,0 0-1,-1 0 0,0 0 0,-1 0 0,0 0 1,0 0-1,0-1 0,-1 0 0,-7 8 1,11-14-49,-1 0 1,0 0 0,1 0-1,-1-1 1,0 1 0,0 0-1,0-1 1,-1 1 0,1-1-1,0 0 1,-1 0 0,-2 1-1,5-2 57,8-6 43,29-19-132,1 2 1,1 1 0,56-23-1,-68 35-6,-1 1 0,1 1 0,1 1-1,0 2 1,0 0 0,45 0 0,-72 5 8,-1 0 0,0-1 1,0 1-1,0 0 0,0 0 1,0 0-1,1 0 0,-1 0 0,0 0 1,0 0-1,0 0 0,0 0 1,1 1-1,-1-1 0,0 0 1,0 0-1,0 0 0,0 0 0,1 0 1,-1 0-1,0 0 0,0 0 1,0 0-1,0 0 0,0 1 1,0-1-1,1 0 0,-1 0 0,0 0 1,0 0-1,0 0 0,0 0 1,0 1-1,0-1 0,0 0 0,0 0 1,0 0-1,0 0 0,0 1 1,0-1-1,0 0 0,0 0 1,0 0-1,0 0 0,0 1 0,0-1 1,0 0-1,0 0 0,1 20 15,-1-1 1,-1 1-1,-1-1 0,-1 1 0,-8 32 0,8-38 2,0 0 1,1 0-1,1 1 0,0 21 1,1-35-13,0 1-1,1 0 1,-1-1 0,1 1 0,-1-1 0,1 1 0,0-1-1,-1 1 1,1-1 0,0 1 0,0-1 0,0 0 0,0 1-1,0-1 1,0 0 0,0 0 0,1 0 0,-1 0 0,0 0-1,1 0 1,-1 0 0,1 0 0,-1-1 0,1 1 0,-1 0-1,1-1 1,-1 1 0,1-1 0,0 0 0,-1 0 0,4 1-1,8 0 3,0 1-1,0-2 0,14-1 1,-18 1 1,-1-1 2,1 0 0,-1-1 0,0 1-1,1-2 1,-1 1 0,0-1 0,-1-1 0,1 0 0,0 0 0,-1 0 0,0-1 0,0 0 0,0 0 0,7-8-1,11-11 352,-2-2 0,25-34 0,-26 31 618,-22 29-951,0 1 0,0-1 0,0 0 1,0 0-1,0 0 0,0 0 0,0 0 0,0 0 0,0 0 0,0 0 0,0 0 0,0 0 0,0 0 1,0 0-1,0 0 0,0 0 0,0 0 0,0 0 0,1 0 0,-1 0 0,0 1 0,0-1 1,0 0-1,0 0 0,0 0 0,0 0 0,0 0 0,0 0 0,0 0 0,0 0 0,0 0 1,0 0-1,0 0 0,0 0 0,0 0 0,0 0 0,0 0 0,0 0 0,0 0 0,1 0 1,-1 0-1,0 0 0,0 0 0,0 0 0,0 0 0,0 0 0,0 0 0,0 0 0,0 0 1,0 0-1,0 0 0,0 0 0,0 0 0,0 0 0,0 0 0,0-1 0,-1 12 149,-5 14-394,-2-5 233,1 2 0,1-1 0,1 1 0,1 0 0,-2 42 0,6-60-283,-1 0 0,2 0 0,-1 0-1,0 0 1,1 0 0,0 0 0,0 0 0,3 7-1,-3-9-182,0-1-1,0 1 0,1-1 1,-1 1-1,0-1 0,1 0 0,-1 1 1,1-1-1,-1 0 0,1 0 1,0 0-1,0 0 0,-1 0 1,1-1-1,0 1 0,0 0 0,0-1 1,0 1-1,0-1 0,2 0 1,20 2-7427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14 180 7027,'0'0'9583,"21"1"-9084,142 3 123,-161-4-597,0 0 0,0 0 0,0 0 1,1 0-1,-1-1 0,0 1 0,0-1 0,0 0 0,0 1 1,0-1-1,0 0 0,0 0 0,0 0 0,0-1 1,0 1-1,0 0 0,-1-1 0,1 1 0,2-3 1,-2 1 61,-1 0 0,1 0 1,-1 1-1,0-1 0,1 0 1,-1 0-1,0 0 0,-1 0 0,1 0 1,-1-1-1,1 1 0,-1-5 1,0 3 11,0 0 1,0-1 0,-1 1-1,0 0 1,0-1-1,0 1 1,-1 0 0,0 0-1,0 0 1,0 0-1,0 1 1,-1-1 0,0 1-1,0-1 1,0 1-1,-5-5 1,4 5-58,-1 1 0,0-1 0,0 1 0,0 0 0,0 0 0,0 0 0,-1 1 0,1 0 0,-1 0 0,0 0 0,1 1 0,-10-1 0,11 1-32,1 1-1,-1 0 0,0 1 1,0-1-1,0 1 1,0 0-1,0 0 0,1 0 1,-1 0-1,0 1 0,1-1 1,-1 1-1,1 0 0,0 0 1,-1 0-1,1 1 1,0-1-1,0 1 0,-4 4 1,0 2 22,-1 1 0,2 0 1,-1 1-1,1 0 0,1 0 1,0 0-1,0 0 0,1 1 1,1-1-1,0 1 0,0 0 1,1 0-1,1 1 0,0-1 1,1 0-1,2 24 0,-1-29-32,0-1 0,1 0 0,0 1 0,0-1 0,1 0 0,0-1-1,0 1 1,0 0 0,1-1 0,-1 0 0,1 0 0,1 0 0,-1 0 0,1 0 0,-1-1-1,1 0 1,8 5 0,8 4-282,1 0 0,0-2 0,26 10 0,-47-21 260,26 11-1556,31 8 0,3-5-3902,13-2-5797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0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4802,'3'-1'10392,"14"5"-9955,-8 3-322,0 1 1,0 0-1,-1 0 0,0 1 1,-1 0-1,0 0 1,9 15-1,-3-1 24,-1 1 0,11 28-1,-18-39-83,1 1-22,0 1 0,0-1 0,11 17 0,-16-31 59,-1 0 0,0 1 0,0-1 0,0 0 0,0 0 0,0 0 0,1 0 0,-1 0 0,0 1 0,0-1 0,0 0 0,1 0 0,-1 0 0,0 0 0,0 0 0,0 0 0,1 0 0,-1 0 0,0 0 0,0 0 0,0 0 0,1 0 0,-1 0 0,0 0 0,0 0 0,0 0 0,1 0 0,-1 0 0,0 0 0,0 0 0,1 0 0,-1 0 0,0 0-1,0 0 1,0-1 0,0 1 0,1 0 0,9-10 1285,14-23-1541,-13 16 531,27-29-248,1 1 0,3 2 0,1 2 1,60-44-1,206-121 37,-303 202-156,-4 3-8,0 0 0,1 0 0,-1 0-1,0 0 1,0-1 0,0 1 0,0-1-1,0 1 1,-1-1 0,1 0 0,0 0 0,-1 0-1,2-2 1,-3 3-232,0 9-3506,0 67-5991,-2-26 2272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0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2017,'0'0'7123,"-5"0"-5421,-70 0 5080,75 1-6762,-1-1 0,1 0-1,-1 0 1,1 0 0,-1 0 0,1 1 0,-1-1-1,1 0 1,-1 1 0,1-1 0,-1 0 0,1 1-1,0-1 1,-1 0 0,1 1 0,0-1 0,-1 1-1,1-1 1,0 1 0,0-1 0,-1 1 0,1-1-1,0 1 1,0-1 0,0 1 0,0-1 0,0 1-1,0-1 1,0 1 0,-2 12-5493,2 1-2406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23 3378,'-2'-1'15729,"-4"0"-11057,-12-2-1924,361 13-2525,-36 1-182,512-11-84,-406-16 83,-401 15-24,-9 1-13,1 0 0,-1 0 1,1 0-1,0-1 0,-1 1 0,1-1 0,-1 0 0,1 0 0,-1 0 0,0 0 0,1-1 0,3-2 327,-7 4-396,0 0-1,0 0 0,0 0 1,0 0-1,0-1 0,0 1 1,0 0-1,0 0 0,0 0 1,1 0-1,-1-1 0,0 1 1,0 0-1,0 0 0,0 0 1,0 0-1,0-1 0,0 1 1,0 0-1,0 0 0,0 0 1,-1-1-1,1 1 0,0 0 1,0 0-1,0 0 0,0 0 1,0-1-1,0 1 0,0 0 1,0 0-1,0 0 0,0 0 1,-1 0-1,1 0 0,0-1 0,0 1 1,0 0-1,0 0 0,0 0 1,-1 0-1,1 0 0,0 0 1,0 0-1,-25-2-2119,0 1 0,0 1 0,-25 4 0,41-4 1438,-75 11-5503,-8 3-832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0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7 64,'0'0'3025,"-20"-2"-1933,-65-2 113,75 4-642,0 0 0,0 0-1,0 1 1,0 0 0,-19 6-1,-5 0 1609,8-4-735,13-2-179,-1 0 0,-24 7 1,38-8-1192,0 0 0,-1 0-1,1 0 1,0 0 0,-1 0 0,1 1 0,0-1 0,0 0 0,-1 0 0,1 0 0,0 0 0,-1 0 0,1 0 0,0 1-1,0-1 1,-1 0 0,1 0 0,0 0 0,0 1 0,0-1 0,-1 0 0,1 0 0,0 1 0,0-1 0,0 0 0,-1 0 0,1 1-1,0-1 1,0 0 0,0 1 0,0-1 0,0 1 0,9 4 738,25 3-446,529 8 1892,-387-15-1984,1074 4 2834,-1247-5-1608,-29-1-8899,-4 3 4459,7-1 427,-51 4-6275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1681,'0'0'7990,"2"-22"-6435,9-67-383,-11 87-1133,1-1-1,0 1 1,-1 0 0,1 0 0,0 0 0,0 0 0,0-1 0,0 1 0,1 0 0,-1 1 0,0-1-1,1 0 1,0 0 0,-1 1 0,1-1 0,0 1 0,0-1 0,0 1 0,0 0 0,0 0 0,0 0-1,0 0 1,3-1 0,1 0-10,0 1-1,0 0 0,0 1 1,0-1-1,0 1 1,8 1-1,-2 0-24,-9-1-2,0 0-1,0 0 0,-1 0 1,1 1-1,0 0 0,-1-1 1,1 1-1,0 0 1,-1 0-1,1 0 0,-1 1 1,1-1-1,-1 1 1,0-1-1,0 1 0,0 0 1,4 3-1,-3-1 8,1 1 1,-1 0-1,0 0 0,0 0 1,-1 0-1,1 0 0,-1 0 1,1 7-1,2 8 21,-1 0 0,-1 0 0,1 38 1,-3-29 16,1-15 73,-2-1-1,1 0 0,-2 1 1,0-1-1,0 0 0,-6 21 1,7-33-17,0 1 1,-1-1 0,1 0 0,-1 1 0,0-1-1,1 0 1,-1 1 0,0-1 0,0 0-1,0 0 1,0 0 0,0 0 0,0 0-1,0 0 1,0 0 0,0 0 0,0 0 0,-3 1 834,5-15-399,0 0 0,1 1 0,0-1 0,1 1 0,8-24 0,31-58-672,-31 71 357,0 0-138,1-1 1,0 2 0,2-1-1,1 2 1,21-24 0,-33 42-83,1 0 0,-1 0 1,1 0-1,-1 1 0,1-1 1,7-2-1,-10 4-9,0 0 0,0 1 0,0-1 0,0 1 1,1 0-1,-1-1 0,0 1 0,0 0 0,0 0 0,0 0 0,1 0 1,-1 0-1,0 0 0,0 0 0,0 0 0,0 0 0,1 1 0,-1-1 1,0 0-1,0 1 0,0-1 0,0 1 0,0-1 0,0 1 0,0 0 1,0-1-1,0 1 0,0 0 0,0 0 0,0-1 0,0 2 0,3 5-14,0-1 0,-1 0 0,0 1 0,-1 0-1,1-1 1,-1 1 0,1 9 0,7 54-102,-9-60 105,5 195-322,-6-147-1648,0-54 1262,1 8-1722,6-8-2020,14-3-2982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2561,'0'0'13921,"16"-16"-13577,1-1-322,1 1-1,20-14 0,-36 29-21,0 0 1,-1 0-1,1 0 0,1 0 0,-1 0 0,0 0 0,0 1 0,0-1 0,0 1 0,0-1 0,1 1 0,-1 0 0,0 0 0,0 0 0,1 0 0,-1 0 1,0 0-1,0 1 0,1-1 0,-1 1 0,2 0 0,0 1-4,0 0 1,0 1 0,0-1-1,0 1 1,-1 0-1,7 7 1,-7-7-1,3 3 1,-1 0-1,0 0 1,-1 1 0,0-1 0,0 1 0,0 0 0,-1 0 0,0 0 0,0 1 0,-1-1-1,0 1 1,0-1 0,0 1 0,-1 0 0,-1 0 0,1 0 0,-2 9 0,1-14 6,0 0 0,0-1 0,-1 1 1,1 0-1,-1-1 0,1 1 0,-1-1 1,0 1-1,0-1 0,0 0 0,-1 1 1,1-1-1,-1 0 0,1 0 0,-1 0 0,-2 3 1,0-2 4,0 1 0,0-1 1,0 0-1,0 0 0,-1-1 0,0 1 1,-8 2-1,0-1 248,0 0 1,0-1-1,0-1 0,-1 0 1,-22 0-1,33-2 1009,23 0-737,30-1-508,-30-1-39,1 2 0,-1 0 0,1 1 0,27 5 0,-42-4 10,0 0 0,0 0 0,0 1 1,0 0-1,-1 0 0,1 0 0,-1 0 0,0 1 0,0 0 0,0 0 0,0 1 0,-1-1 0,0 1 0,0 0 0,0 0 1,0 1-1,-1-1 0,0 1 0,3 6 0,-2-2-16,0 1 1,-1-1-1,0 1 1,0-1-1,-2 1 1,1 0-1,-1 0 1,-1 0-1,0 0 1,-2 15-1,2-22 25,-1 0 0,0-1 1,0 1-1,0-1 0,0 1 0,0-1 0,-1 0 1,0 0-1,1 1 0,-1-1 0,-1 0 1,1-1-1,0 1 0,-6 5 0,3-4 5,0-1 0,0 1 0,0-1 0,-1 0 0,1 0 0,-1-1 0,0 0 0,-6 2 0,-8 1 78,0-2-1,-1 0 0,1-2 0,-24 0 0,40-1-56,1 1 1,0-1-1,-1-1 0,1 1 1,0 0-1,0-1 0,-1 0 1,1 0-1,0 0 1,0 0-1,0 0 0,-4-2 1,5 1-127,1 1 0,0-1 0,-1 0 1,1 0-1,0 1 0,0-1 1,0 0-1,0 0 0,0 0 1,1 0-1,-1 0 0,0 0 0,1 0 1,0 0-1,-1 0 0,1 0 1,0 0-1,0-1 0,1-2 0,-1 5-3,-1-1 0,1 1 0,0 0 0,0-1 0,0 1 0,0 0 0,0 0-1,0-1 1,0 1 0,0 0 0,0 0 0,0-1 0,1 1 0,-1 0-1,0 0 1,0-1 0,0 1 0,0 0 0,0 0 0,0 0 0,0-1 0,1 1-1,-1 0 1,0 0 0,0 0 0,0-1 0,1 1 0,-1 0 0,0 0-1,0 0 1,0 0 0,1-1 0,-1 1 0,1 0 0,19-1-6092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4226,'0'0'13862,"21"-7"-13766,33 7 112,7 0-208,3 0 112,-10 0-112,-11 0 65,-9 0-210,-15-5-847,-8-5-1409,-11 3-576,0-8-2514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7267,'0'0'10421,"-30"43"-10165,22 8 16,3 2 337,0-1-401,2-1-160,3-5 48,-3-3-64,3-4-64,0-3-528,0-5-1698,3-2-1327,18-8-3058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39:2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4722,'0'0'8745,"1"-4"-7531,-1 3-1100,0 0-1,0 0 0,0 0 0,1 0 0,-1 0 1,0 0-1,1 0 0,-1 0 0,0 0 1,1 0-1,-1 1 0,1-1 0,0 0 0,-1 0 1,2-1-1,0 5-31,0 0-1,0 0 1,0 0 0,0 1-1,-1-1 1,1 0 0,-1 1 0,2 6-1,-1-6 27,7 24 235,2-1 0,1-1 0,2 0 1,16 25-1,-24-43-295,0 0 1,0 0 0,1-1-1,0 0 1,0 0 0,0-1-1,1 0 1,0 0 0,0-1-1,1 0 1,0 0 0,0-1-1,0 0 1,0-1 0,19 5-1,15-2 22,-1-2-1,2-2 1,-1-2-1,0-2 0,0-1 1,57-13-1,146-43 275,-86 18 243,-142 37-475,-12 3-75,1 0 1,-1-1-1,0 0 0,12-5 1,-17 7-292,-5 1-791,-3 1-153,0 0 0,0 1 0,1 0 0,-9 6 0,3-3-741,-32 16-6505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18 2161,'0'0'11576,"-6"-3"-10565,1 0-610,-10-6-154,1 7 2760,14 9-384,1 28-2757,6 1 170,1 0-1,24 64 1,3 15-12,-29-88-26,12 40 63,-18-66 1,0 1 0,1 0 0,-1-1 0,0 1-1,0 0 1,0-1 0,0 1 0,-1-1 0,1 1 0,0 0 0,-1-1 0,1 1 0,-1-1 0,1 1 0,-1-1 0,0 1 0,1-1 0,-1 0 0,0 1 0,0-1 0,0 0 0,-2 2 0,-29 27-310,21-21 343,-11 10-82,-2-2 0,0 0 1,-1-2-1,0-1 0,-1 0 0,-29 9 0,-14 2 9,-86 18 0,103-31 80,51-11 223,13 1-7971,13 0 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7459,'0'0'6985,"0"24"-5961,-1 78-111,1-87-677,-1 0 1,0 0-1,0 0 1,-2 0 0,0 0-1,-1 0 1,0-1-1,-10 20 1,8-26 140,4-14 497,5-17-60,0 13-785,0 1-1,1 0 1,0 1 0,1-1 0,0 1 0,0-1 0,1 1-1,0 1 1,0-1 0,1 1 0,0 0 0,9-6 0,-2 1-26,2 1 1,-1 0 0,2 1 0,-1 1-1,25-10 1,-36 16-19,1 1 1,-1 0-1,1 0 0,0 0 0,0 1 1,0 0-1,0 0 0,0 1 0,0-1 1,0 1-1,0 1 0,8 0 0,-12 0 11,-1 0 0,1 0-1,-1-1 1,0 1 0,1 0-1,-1 1 1,0-1 0,1 0-1,-1 0 1,0 0 0,0 1 0,0-1-1,0 1 1,0-1 0,-1 1-1,1-1 1,0 1 0,-1-1-1,1 1 1,-1-1 0,1 3-1,7 39-60,-7-37 49,3 53-664,-5 114-1,-6-135-4692,3-27-301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8404,'0'0'4447,"23"-6"-3465,2 0-741,47-5 1,-71 11-236,1 0 0,0 0 1,0 0-1,0 0 0,0 0 0,0 0 1,0 1-1,0-1 0,0 1 1,-1 0-1,1-1 0,0 1 0,0 0 1,-1 0-1,1 0 0,0 0 0,-1 0 1,1 1-1,-1-1 0,0 0 1,3 4-1,-2-2 6,0 1 0,0 0 0,0-1 0,-1 1 0,0 0 0,2 9 0,-1-6 22,2 15 56,-1-1-1,-1 0 1,-1 1 0,-2 32-1,1-50-42,0 1-1,-1-1 1,0 0-1,1 0 1,-2 1 0,1-1-1,0 0 1,-1 0-1,0 0 1,0 0-1,0 0 1,0-1 0,0 1-1,-1-1 1,0 1-1,0-1 1,0 0 0,0 0-1,-6 5 1,3-5 251,0 1 1,0-1-1,0 0 1,0-1 0,0 1-1,-1-1 1,1-1-1,-1 1 1,1-1-1,-1 0 1,0 0 0,-8-1 2624,18 0-2344,11-1-522,0-1 0,0-1 0,0 0-1,17-7 1,5 0-37,102-19-1877,-108 25-1536,35 1-1,-12 3-3171</inkml:trace>
  <inkml:trace contextRef="#ctx0" brushRef="#br0" timeOffset="1">610 443 7075,'0'0'10757,"53"-10"-10117,1 5-175,2-7-209,-3-5-240,-10 1-32,-6-1-737,-10 5-1824,-13 4-1040,-14 1-2226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45 6227,'0'0'12715,"-5"-9"-11789,-13-24-502,18 33-423,0 0 1,-1 0-1,1 0 1,0 0-1,0-1 1,0 1-1,0 0 1,0 0-1,0 0 1,0 0-1,0 0 0,0-1 1,-1 1-1,1 0 1,0 0-1,0 0 1,0 0-1,0 0 1,0 0-1,0 0 1,-1 0-1,1 0 0,0 0 1,0 0-1,0 0 1,0-1-1,-1 1 1,1 0-1,0 0 1,0 0-1,0 0 1,0 0-1,-1 0 0,1 1 1,0-1-1,0 0 1,0 0-1,0 0 1,0 0-1,-1 0 1,1 0-1,0 0 1,0 0-1,-3 9 31,-53 342 422,54-331-571,-2 0-839,2 1 0,1-1 0,0 1 1,4 31-1,-3-50 613,0-1 1,1 0-1,-1 1 1,1-1-1,-1 0 1,1 1-1,-1-1 1,1 0-1,0 0 0,-1 1 1,1-1-1,0 0 1,0 0-1,1 1 1,24 13-7745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6755,'0'0'8732,"0"7"-8126,-4 68 473,-3-1 1,-19 78 0,15-94-771,11-55-291,-5 21 87,5-23-77,0 0-1,-1 0 0,1-1 1,0 1-1,0 0 1,-1 0-1,1 0 0,0-1 1,-1 1-1,1 0 0,0 0 1,-1-1-1,1 1 1,-1 0-1,0-1 0,1 1 1,-1-1-1,1 1 1,-1-1-1,0 1 0,-1 0 393,3-39 1603,-1 31-1991,0 0 1,0 0-1,0-1 0,3-9 1,2 2-21,0 0 0,1 0-1,1 1 1,1 0 0,0 0 0,0 1 0,2 0 0,-1 1-1,2-1 1,0 2 0,0 0 0,1 0 0,0 1 0,1 0-1,18-10 1,-24 17-21,0-1 0,0 2 0,0-1 0,1 1 0,-1 0 0,1 0 0,-1 1 0,1 0 0,0 0 1,14 2-1,-19-1-4,0 0 1,0 0-1,-1 1 1,1-1 0,0 1-1,0 0 1,-1-1 0,1 1-1,-1 1 1,1-1-1,-1 0 1,1 1 0,-1-1-1,0 1 1,3 2-1,-1 0 4,0 0-1,-1 0 0,0 0 1,1 0-1,-2 1 0,1 0 1,3 7-1,0 3-19,-1 0 1,-1 0-1,0 0 0,2 25 1,-1 19-1360,-5 74 1,-1-62-5878,1-41 596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7700,'0'0'12357,"14"-2"-12229,31 2 160,14 0-256,5 0 16,-8 0-48,-10 0-144,-14 0-784,-13 0-1649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8820,'0'0'9556,"-35"67"-9444,22-4 417,5 4-257,0-2 176,2-9-400,4-8-48,2-5 0,0-4-80,0-6-1489,10-4-1760,23-7-2818</inkml:trace>
  <inkml:trace contextRef="#ctx0" brushRef="#br0" timeOffset="1">995 63 8788,'0'0'1411,"-24"-7"894,-80-18 201,99 24-2390,0 0 0,0 0 0,0 1 0,0 0 1,0-1-1,0 2 0,0-1 0,0 1 1,0 0-1,0 0 0,1 0 0,-1 0 1,0 1-1,0 0 0,1 0 0,-1 0 0,-5 5 1,2-1-17,1 1 0,0 0 0,0 1 0,1-1 0,0 1 0,-7 11 0,6-7 61,-7 9 5,1 0 1,1 1-1,1 1 1,-12 33-1,18-41-122,1 1-1,1-1 0,0 0 0,1 1 1,1 0-1,0 0 0,1-1 1,2 21-1,-1-31-38,0 0 0,0 0 1,1 0-1,-1 0 0,1 0 1,0 0-1,0-1 0,1 1 1,0-1-1,-1 1 0,1-1 1,1 0-1,4 5 0,-2-4 31,1 1-1,-1-1 0,1 0 1,1-1-1,-1 1 0,1-1 0,11 4 1,1-2-324,-1 0 1,1-2-1,0 0 0,0-1 1,41 0-1,-45-3-648,-1 0-496,-3 0-2291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 4210,'0'0'12574,"2"-7"-11446,-1 2-981,4-10 215,-3 17-211,-1 13 11,-3 15 168,-1-1 1,-2 0-1,-11 41 1,7-33-85,-7 56 0,11 45-644,5-80-8061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 6979,'0'0'9786,"1"-2"-8911,0 11-838,-2 44 556,-2 0-1,-2-1 1,-17 73-1,5-29-416,1-3 40,-5 35-2652,21-125 1865,-3 9-1826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9300,'0'0'7059,"72"137"-6546,-32-94-97,3-4-128,2-6-272,1-4-32,-1-5-1104,-2-7-1570,-5-7-2016,-6-6-1905</inkml:trace>
  <inkml:trace contextRef="#ctx0" brushRef="#br0" timeOffset="1">784 176 7908,'0'0'11013,"-123"41"-10757,72-14-160,-2-1-96,0 3-1201,2 2-2560,-5 0-4339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68 5907,'0'0'5581,"-25"19"-4839,-8 5-420,-39 38 1,67-56-283,0 0-1,1 0 1,-1 0-1,1 0 1,1 1-1,-1 0 1,1 0-1,0 0 1,0 0-1,1 0 1,0 0-1,1 1 1,-1-1-1,2 1 1,-1-1-1,1 15 1,-1-4 54,1-6-61,-2 16 88,3 42-1,0-61-97,0-1-1,1 0 1,-1 0-1,2 1 1,-1-1-1,1-1 0,0 1 1,1 0-1,6 10 1,-3-8-13,0-2-1,0 1 1,1-1 0,0 0 0,1 0-1,0-1 1,0 0 0,0-1 0,1 0-1,0 0 1,0-1 0,0 0 0,1-1-1,11 3 1,0-1 89,2-2 0,-1 0 0,0-1-1,1-2 1,41-2 0,-60 1-21,1 0 1,-1-1 0,0 0-1,1 0 1,-1-1-1,0 0 1,0 1-1,0-2 1,0 1-1,0 0 1,0-1 0,-1 0-1,6-4 1,-4 1 57,-1 1 1,0-1-1,0 0 1,0 0-1,0-1 1,-1 0 0,0 1-1,3-10 1,2-8 176,-1 1 1,-2-1 0,0 0 0,4-44 0,-6 40-45,-2-1 0,-1 1 0,-2-35 0,0 55-213,0 0 0,0 0 0,-1 0 0,0 0 0,-1 1 0,1-1 0,-1 1 0,-1-1 0,0 1 0,0 0 0,0 1-1,-1-1 1,0 1 0,0-1 0,0 1 0,-8-6 0,-4-1-31,0 0 0,-1 2 0,0 0 0,-1 1 0,0 0 0,-1 2 0,0 0 0,0 1 1,-1 1-1,0 1 0,0 1 0,-25-1 0,42 4-72,0 1 1,0 0-1,0 0 1,0 1 0,0-1-1,0 1 1,0 0-1,0 0 1,0 0-1,0 1 1,-5 2 0,7-2-125,-1 0 0,1 0 0,-1 0 0,1 1 0,0-1 0,-1 1 0,1 0 0,1-1 0,-1 1 0,0 0 0,1 0 0,-1 0 0,-1 6 0,-1 5-1343,0 0 0,1 1 0,1-1 0,0 1 0,0 18 0,2 19-7325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88 1249,'0'0'6040,"0"-15"-4541,0-58 5464,0 122-6830,1-2 357,-2 0 1,-10 72-1,0-66-222,0-2 196,3-1-1,-5 86 1,13-135-307,0-8-2315,0-22-6590,0 12 2004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6915,'0'0'7428,"-17"26"-6866,-55 90 343,64-100-737,1 0 0,0 0 0,1 1 0,0 0 0,2 0 0,-4 20 0,5-4 231,1 58 1,3-54-278,-2-28-117,1 1 0,1-1-1,0 0 1,0 0 0,0 0 0,1 0 0,1 0 0,0-1 0,0 1-1,0-1 1,1 0 0,1 1 0,-1-2 0,1 1 0,1 0-1,-1-1 1,1 0 0,0-1 0,1 1 0,0-1 0,7 6 0,-6-7-219,0 0 0,0-1 0,1 1 1,-1-2-1,15 6 0,-11-6-737,-1-1 0,1 0 0,0 0 0,12-1 0,22 0-5022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7443,'0'0'9800,"9"22"-8912,-3-7-720,2 0 12,-2 1 0,0 0 1,-1 0-1,0 0 1,-2 1-1,0 0 1,2 26-1,-5 145 1555,1-194-1558,1 0 0,-1-1 1,1 1-1,1 0 1,-1 0-1,1 0 0,0 1 1,1-1-1,-1 1 1,1 0-1,8-9 1,-3 1-56,10-12-47,0 0-1,1 2 1,2 0-1,35-29 1,-48 45-75,1 0 0,0 0 0,0 1 0,1 1 0,-1-1 0,1 2 0,0 0 0,1 0 0,-1 1 0,1 0 0,-1 1 0,1 0 1,0 1-1,23 0 0,-31 2-6,-1 0 1,1 0 0,-1 0 0,1 0-1,-1 0 1,0 1 0,1-1 0,-1 1-1,0 0 1,0 0 0,0 0 0,0 1-1,-1-1 1,1 1 0,-1-1 0,1 1-1,-1 0 1,0 0 0,0 0 0,0 0-1,1 4 1,5 8-35,-1 1 1,-1 1-1,5 16 0,-10-30 40,6 26-64,-1 0 1,-1 0-1,-1 1 1,-1 58-1,-3-84-178,-1 1-1,1 0 1,-1 0-1,0-1 1,0 1-1,0 0 1,0-1-1,-1 1 1,0-1-1,0 0 1,0 1-1,0-1 1,-1 0-1,-4 5 1,2-4-968,1 0 1,-1 0 0,0-1 0,-1 0 0,-9 6-1,-2-1-6268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10277,'0'0'6864,"24"-6"-6376,6 0-365,43-4 0,-70 10-114,0 0 0,-1 0 0,1 0 1,0 0-1,0 1 0,-1-1 0,1 1 0,0 0 0,-1 0 1,1 0-1,0 0 0,-1 0 0,0 1 0,1-1 0,-1 1 1,0-1-1,1 1 0,-1 0 0,0 0 0,-1 0 0,1 0 0,0 0 1,1 3-1,0 0-1,0 0 1,-1 1-1,0-1 1,0 1-1,0 0 1,0-1-1,0 8 1,-1-9-4,-1 0-1,1 1 1,-1-1 0,1 0-1,-1 0 1,-1 1 0,1-1 0,0 0-1,-1 0 1,0 0 0,0 1-1,-3 6 1,2-9 2,0 1 0,0 0 0,0-1 0,0 1 0,0-1 1,0 0-1,-1 0 0,1 0 0,-1 0 0,1 0 0,-1-1 0,0 1 0,0-1 0,0 0 0,0 1 0,-6 0 0,-19 3 360,0-1 0,-1-1-1,-39-2 1,64-1 23,19 0-359,17-1-17,-1 2-1,1 2 0,38 6 0,-60-7-16,-1 1 0,1 0 1,-1 0-1,0 1 0,0 0 0,0 0 1,-1 1-1,1 1 0,-1-1 1,-1 1-1,1 0 0,-1 1 0,0 0 1,0 0-1,6 10 0,-9-12-5,-1 0-1,-1 0 1,1 0-1,-1 0 0,0 1 1,0-1-1,0 1 1,-1-1-1,0 1 1,0 0-1,-1 0 0,1-1 1,-1 9-1,-1-12 11,1 0-1,0 0 1,-1 0 0,0 0-1,1 0 1,-1 0-1,0 0 1,0 0 0,0 0-1,0 0 1,0-1-1,-1 1 1,1 0-1,0-1 1,-1 1 0,0-1-1,1 1 1,-1-1-1,0 0 1,1 0 0,-1 1-1,0-1 1,0-1-1,0 1 1,0 0 0,0 0-1,-2 0 1,-9 3 16,0-1 1,0 0 0,-16 1-1,23-3-11,-35 2-42,-44-1 0,65-2-293,20 0 302,-2 0-159,1 0-1,0 0 1,0 1-1,0-1 1,-1 0-1,1-1 1,0 1-1,0 0 1,0 0-1,-1 0 1,1-1-1,0 1 1,0-1-1,0 1 1,0-1-1,0 1 1,0-1-1,0 1 1,0-1-1,0 0 1,0 0-1,0 0 1,0 1-1,-1-3 1,-2-10-5397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2209,'0'0'9540,"147"31"-7026,-96 15 383,-9 11-1168,-10 8-593,-13 8-95,-19 4-801,0 4 16,-8 1-256,-29-2-64,-6-3-112,-10-5-1633,-14-5-1729,-11-12-2609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1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5 3314,'0'0'3873,"-25"-1"-1178,-9 0-1689,-20-1 79,-6 1 3029,93 6-2504,-9 0-1347,376 44 2144,15-22-1546,1021-3 2818,-1407-24-3555,-7 0 105,1 0 1,0-1 0,-1-2 0,40-9 0,-60 12-182,0-1 0,0 1 1,0-1-1,-1 0 0,1 0 0,0 1 0,-1-1 1,1 0-1,-1 0 0,1-1 0,-1 1 1,2-2-1,-3 3-24,1-1 1,-1 1 0,0-1-1,1 1 1,-1-1 0,0 1-1,0-1 1,0 1 0,0-1-1,0 0 1,1 1 0,-1-1-1,0 1 1,0-1 0,0 1-1,0-1 1,-1 1 0,1-1-1,0 0 1,0 1 0,0-1-1,0 1 1,0-1 0,-1 1-1,1-1 1,-2-1-5,0 0 0,1 0 0,-1 0 0,0 0 0,0 0 0,0 1 0,0-1 0,0 1 0,-1 0 0,1-1-1,0 1 1,-1 0 0,-2 0 0,-7-3-460,0 1 0,-1 0 0,-17-1 0,-42 2-5867,12 2-2196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60 3474,'0'0'13641,"0"-12"-12433,0-26-348,0 29 5505,-1 122-6395,3 123-15,3-219 615,-1-7-2050,-3-3-3583,15-9-7442,-5-12 5974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28 465 5603,'0'0'2299,"2"-26"214,-1-3-1720,4-137 3126,-4 141-3269,-2 0 0,-1 0 1,-1 0-1,-1 0 0,-1 1 0,-13-40 0,18 64-634,-1-1 0,1 0 0,-1 1 0,1-1 0,0 0 0,-1 0 0,1 1 0,0-1 0,0 0 0,0 0 0,0 0 0,-1 1 0,1-1-1,0 0 1,0 0 0,1 0 0,-1 1 0,0-1 0,0 0 0,0 0 0,0 0 0,1 1 0,-1-1 0,0 0 0,1 0 0,-1 1 0,0-1 0,1 0 0,-1 1-1,1-1 1,-1 0 0,1 1 0,0-1 0,-1 1 0,2-1 0,1 0-68,0 0 1,0 0-1,1 0 0,-1 1 1,0 0-1,0 0 0,6 0 1,-8 0 40,4 0 41,0 0-467,-1 0-1,1 0 1,-1 0-1,1 1 1,6 1-1,-9-1 144,-1-1-1,1 1 0,-1 0 0,1 0 1,-1 0-1,0 0 0,1 0 0,-1 0 1,0 1-1,0-1 0,0 0 1,0 1-1,0-1 0,0 0 0,0 1 1,0-1-1,0 3 0,8 18-5182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5715,'0'0'10933,"120"0"-10277,-74 0-624,10 0 64,3 5-96,-3-5-160,-5 3-1745,-8-3-1761,-9 0-2641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39 6963,'0'0'8847,"-24"-8"-7761,8 1-914,4 2-76,-1 1-1,1 0 1,-26-5 0,32 8-72,0 1 0,0 0 0,0 0 0,0 0 0,0 0 0,0 1 0,0 0 0,0 0 0,0 1 0,0 0 0,1 0 0,-1 0 0,0 1 0,-4 3 0,-4 2 33,1 1 0,0 1 1,1 0-1,0 1 0,0 1 1,1-1-1,1 2 0,0-1 1,1 2-1,0-1 0,1 1 0,0 0 1,1 1-1,1 0 0,1 0 1,0 0-1,0 1 0,2-1 1,0 1-1,1 0 0,0 0 0,2 28 1,0-38-61,1 0 1,0-1 0,0 0-1,1 1 1,-1-1 0,1 0-1,0 1 1,0-1-1,1 0 1,0 0 0,4 5-1,-1-2 11,1 0-1,-1-1 1,2 0-1,-1 0 1,15 9 0,5 0-634,0-1 0,1-1 0,29 10 0,54 14-6830,-74-30 1343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54 116 8116,'0'0'8676,"0"9"-8498,-1 26 86,-1-1 0,-2 0-1,-1 0 1,-15 46-1,20-79-257,0 1 29,0-1 0,-1 1 0,1 0 1,-1-1-1,0 1 0,1 0 0,-1-1 0,0 1 0,0-1 0,0 1 0,0-1 0,0 1 0,0-1 1,-1 0-1,1 1 0,0-1 0,-3 1 0,3-5 691,0-9-515,0 0 0,0 0 0,1 0 0,1 0 1,3-24-1,-2 30-155,-1 0 0,1 1 1,0-1-1,1 1 0,0-1 0,-1 1 0,1 0 1,1 0-1,-1 0 0,1 0 0,0 1 1,0-1-1,9-7 0,-4 6-59,0 0 0,0 0-1,0 1 1,1 0 0,0 1 0,0 0 0,0 0-1,16-3 1,-3 3-13,-1 1 0,46 1 0,-66 2 10,0 0 0,0 0 1,1 1-1,-1-1 0,0 1 1,0 0-1,0-1 0,1 1 1,-1 0-1,0 1 0,0-1 1,0 0-1,-1 0 0,1 1 1,0-1-1,0 1 0,-1 0 1,1-1-1,-1 1 0,0 0 1,1 0-1,-1 0 0,0 0 1,0 0-1,0 0 0,0 0 1,-1 0-1,1 1 0,0-1 1,-1 0-1,1 4 0,1 9-3,0 0-1,-1 1 0,-1 24 1,-1-22-57,1 73-938,0-30-5011,0-34 463</inkml:trace>
  <inkml:trace contextRef="#ctx0" brushRef="#br0" timeOffset="1">645 1 8580,'0'0'8617,"23"8"-8179,-8-4-364,-3 0-32,-1 0 0,0 0-1,0 1 1,14 7 0,-21-9-10,1 0 1,-1 1-1,0-1 0,1 1 1,-2 0-1,1 0 0,0 0 0,-1 0 1,0 1-1,0 0 0,0-1 1,0 1-1,-1 0 0,0 0 1,2 6-1,3 20 103,-2 0 0,0 0 0,-2 0 0,-3 60 0,0-80-130,-1-1-1,0 1 1,-1-1-1,0 0 1,-1 1 0,0-1-1,-1 0 1,0 0-1,0-1 1,-11 17 0,1-6-33,-2 0 0,0-1 0,-26 24 0,-35 28-2259,43-41-1856,11-9-1609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2113,'0'0'5717,"1"-23"-3823,1-150 1623,-2 171-3416,0-1 1,0 0 0,1 1-1,-1-1 1,1 0 0,-1 1 0,1-1-1,0 1 1,0-1 0,0 1-1,1 0 1,-1-1 0,0 1-1,1 0 1,-1 0 0,1 0-1,3-3 1,-1 2-58,0 0 1,0 0-1,1 0 0,-1 1 0,1-1 0,-1 1 1,1 0-1,7-2 0,5 0-115,0 1 1,0 1-1,0 0 1,23 1-1,-31 1-6,-4-1-446,1 1 0,-1 1 0,1-1 0,9 3 0,-13-3 321,-1 1-1,0-1 0,1 1 0,-1-1 1,0 1-1,0 0 0,0-1 0,0 1 1,1 0-1,-1 0 0,0 0 0,0 0 1,-1 0-1,1 0 0,0 0 0,0 0 0,0 0 1,-1 1-1,1-1 0,-1 0 0,1 0 1,-1 1-1,1 1 0,1 20-3689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 8932,'0'0'7793,"-26"3"-7331,12-2-415,-14 2 159,0 2 0,1 0 0,0 2 0,-44 16 0,2 9 265,34-16 143,-72 25 1,96-39-1084,2 2 2677,25 3-916,164 42-1264,-19-5-1543,-57-6-3028,-38-6-1073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3089,'0'0'7943,"-13"0"-6863,-39 0 3,39 0 1278,188 0-786,-60 0-8130,-84 0 381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1313,'0'0'9252,"0"17"-8788,0-14 512,0-1-431,0 0-1,0 1-304,22 2 112,18-3-256,18-2-64,15 0-32,12 0-3393,14-5-3202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83 4306,'0'0'5488,"-24"-14"-5131,-78-43 153,100 56-481,-1-1 0,0 1 0,0-1 1,0 1-1,0 0 0,-1 0 0,1 0 0,0 1 0,0-1 1,0 1-1,-5-1 0,7 1-21,0 1-1,0-1 1,1 0-1,-1 1 1,0-1 0,0 1-1,0-1 1,0 1-1,0-1 1,1 1 0,-1-1-1,0 1 1,1 0 0,-1-1-1,0 1 1,1 0-1,-1 0 1,0 1 0,-4 4 54,-5 5 40,1-1 0,1 1-1,0 0 1,0 1 0,1 0-1,1 0 1,0 0 0,0 1-1,2 0 1,-1 0 0,2 1-1,-1-1 1,2 1 0,0-1-1,1 1 1,0 0-1,1 0 1,0 0 0,4 20-1,-2-30-35,-1 1 0,2-1 0,-1 1-1,0-1 1,1 0 0,0 0-1,0 0 1,0 0 0,0 0 0,1-1-1,0 1 1,0-1 0,-1 0-1,2 0 1,-1 0 0,0-1 0,0 1-1,1-1 1,8 2 0,3 2 34,-1-1 0,1 0 0,1-2 0,26 4 0,133-3-2201,-115-5-4240,-28 1-235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89 6163,'0'0'13206,"-16"-89"-11974,29 89-4625,8 12-865,-2 8-2529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405 101 9284,'0'0'5646,"-25"-16"-4091,25 16-1555,-31-22 379,-51-24 0,74 43-316,0 0 0,-1 0 1,1 1-1,0 0 1,-1 1-1,0 0 1,1 0-1,-1 1 0,0 0 1,0 0-1,1 1 1,-1 0-1,0 0 1,1 1-1,0 1 1,-1-1-1,-8 5 0,10-4-7,0 0 0,0 0 0,0 1 0,0-1-1,1 2 1,-1-1 0,1 1 0,0 0 0,0 0 0,1 1-1,-6 6 1,8-8-42,0 0 0,1 0 1,0 0-1,0 0 0,0 0 0,0 1 0,1-1 0,-1 0 0,1 1 0,0-1 1,0 1-1,1 0 0,0-1 0,-1 1 0,1-1 0,1 1 0,-1 0 1,1-1-1,2 10 0,-1-10-11,0 0 0,0 0 0,0 0 0,0 0 0,1 0 0,-1 0 1,1-1-1,0 1 0,1-1 0,-1 0 0,0 0 0,1 0 0,0 0 0,-1 0 0,1-1 0,0 0 1,0 0-1,7 2 0,7 3 31,0-1 1,0-2 0,20 4-1,-4-3-15,0-1 0,0-1-1,0-2 1,46-5 0,-74 4-9,-1-1 1,1 0-1,-1 0 0,0 0 1,1-1-1,-1 0 1,0 0-1,0 0 1,0-1-1,0 0 0,0 0 1,-1 0-1,1 0 1,-1-1-1,0 1 1,0-1-1,0 0 0,0-1 1,-1 1-1,0-1 1,0 1-1,0-1 1,0 0-1,-1 0 0,0 0 1,0 0-1,0-1 1,-1 1-1,1-1 1,-1 1-1,0-1 0,-1-8 1,1-1-27,-1 7 236,0 0-1,0 1 1,0-1 0,-1 0-1,0 0 1,-1 1-1,0-1 1,-2-7 0,3 77 1242,-7 187-1414,0 0 29,8 113 161,0-352-229,0-5-13,0 1 0,0-1 0,0 1 0,-1-1 0,-2 11 0,2-15 6,0 1 0,1-1 0,-1 0 0,0 0 0,1 0 0,-1 1 0,0-1 0,0 0 0,0 0 0,0 0 0,0-1 0,0 1 1,0 0-1,0 0 0,0 0 0,-1-1 0,1 1 0,0-1 0,-1 1 0,1-1 0,0 1 0,0-1 0,-1 0 0,1 0 0,-1 1 0,1-1 0,-2 0 0,-4-1 17,0 1 0,0-1 0,1 0 0,-1 0 0,1-1 0,-1 0 0,1 0 0,0 0 0,0-1 0,0 0 1,0 0-1,0-1 0,0 0 0,-7-6 0,-2-4 6,0 0 0,1 0 1,-19-27-1,22 27-29,0-2-1,2 0 1,-1 0-1,2 0 1,0-1-1,1-1 1,1 1 0,0-1-1,2 0 1,0-1-1,1 1 1,0 0-1,2-1 1,0 0-1,1 1 1,1-1-1,4-19 1,-3 29-76,0 1-1,0 0 0,1 0 1,0 0-1,1 1 1,-1-1-1,2 1 1,-1 0-1,9-11 1,-4 8-159,0 0 0,1 1-1,0 0 1,1 1 0,16-11 0,10-1-1936,0 2 0,77-26 1,-89 35 664,69-25-4543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6211,'0'0'9794,"-9"0"-9239,7 0-515,-1 0 0,1 0 0,-1 0-1,1 1 1,-1 0 0,1-1 0,-1 1 0,1 0 0,-1 0 0,1 0 0,0 0 0,0 1 0,0-1 0,-1 1 0,1-1 0,1 1 0,-1 0 0,0-1 0,0 1 0,1 0 0,-1 0 0,1 1 0,-1-1 0,1 0 0,0 0 0,0 1 0,0-1 0,-1 5 0,-4 10 202,2 1-1,0 0 1,-2 25 0,5-39-231,-4 46 324,2 1 0,6 84 0,-1-121-372,0 0-1,1 0 1,1 0-1,0-1 1,1 0 0,0 1-1,1-2 1,1 1-1,0-1 1,0 0-1,2 0 1,12 15-1,-13-19-784,0 0 0,0 0-1,1-1 1,0 0 0,13 8-1,4-6-5174,-5-8-1583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3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7283,'0'0'9106,"9"27"-8119,25 86-253,-32-104-608,0 0 1,0 0-1,-1 0 1,0-1 0,-1 1-1,-1 12 1,1-16-59,-1-1 0,0 0 1,0 0-1,-1 0 1,1 0-1,-1 0 0,0 0 1,0 0-1,0 0 0,-4 4 1,5-7-42,1 0 0,-1 0 0,1 0 0,-1-1 0,0 1 0,1 0 0,-1 0 0,0 0 1,0-1-1,1 1 0,-1 0 0,0-1 0,0 1 0,0-1 0,0 1 0,0-1 0,0 1 0,0-1 0,0 0 1,0 1-1,0-1 0,0 0 0,0 0 0,0 0 0,0 0 0,0 0 0,-1 0 0,1 0 0,0 0 1,0 0-1,-1-1 0,1 0 21,-1 0 0,1 0 1,0 0-1,0 0 0,0 0 0,0 0 1,0 0-1,1 0 0,-1-1 0,0 1 1,0 0-1,1 0 0,-1-1 0,1 1 1,-1-1-1,1 1 0,-1 0 1,1-1-1,0 1 0,0-1 0,0-2 1,0-5-17,0 0 0,1 0 0,0 0 1,1 0-1,0 0 0,0 1 1,1-1-1,0 1 0,0-1 1,1 1-1,0 0 0,1 0 0,-1 1 1,10-12-1,0 4-20,0 0 0,0 1-1,1 0 1,1 2 0,25-17 0,-29 22-7,0 0 0,1 0 0,0 1 0,20-6 1,-26 10-14,0 0 0,0 1 0,0-1 0,0 2 0,0-1 0,0 1 0,0 0 0,0 0 0,0 1 0,13 2 0,-18-2 7,0 0 0,0 0 0,0 0 1,-1 0-1,1 0 0,0 1 0,-1-1 0,1 0 0,0 1 0,-1-1 0,0 1 0,1-1 1,-1 1-1,0 0 0,0 0 0,0 0 0,0-1 0,0 1 0,0 0 0,-1 0 0,1 0 1,0 3-1,1 5-4,0 1 1,-1-1-1,0 13 0,0-15-1,0 134-21,-1-81-101,-1-54-107,1 0 0,-1-1 0,0 1 0,0 0 0,-1 0 0,0-1 0,0 1 0,-6 11 0,-1-3-2885,0-1-1,-14 18 0,9-18-5371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5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91 12086,'0'0'5170,"141"-91"-3633,-95 132-977,-6 29-256,-13 21 480,-19 20-576,-8 9 49,-14 3-81,-37 0-16,-15-1-320,-17-4 32,-14 0-2514,-4-14-2416,-11-25-5347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3153,'0'0'8191,"0"-2"-6984,0 6-1099,1 318 3870,0-158-3548,-1-3-3507,-1-178-471,-6-9-987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2401,'0'0'6510,"0"0"-6454,0 0 0,-1 1 1,1-1-1,0 0 1,0 1-1,0-1 0,-1 0 1,1 1-1,0-1 0,0 0 1,0 1-1,0-1 0,0 0 1,0 1-1,0-1 0,0 1 1,0-1-1,0 0 0,0 1 1,0-1-1,0 0 1,0 1-1,0-1 0,0 1 1,0-1-1,0 0 0,0 1 1,1-1-1,-1 0 0,0 1 1,0-1-1,0 0 0,1 1 1,-1-1-1,0 0 0,1 0 1,-1 1-1,0-1 1,0 0-1,1 0 0,-1 1 1,0-1-1,1 0 0,-1 0 1,0 0-1,1 0 0,-1 0 1,1 1-1,27 4 717,-1-1-1,1-1 1,0-2-1,43-2 1,-20 0-559,4 3-168,36-1-2186,-79-2-100,1 0 1,18-5 0,-11-1-3545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27 279 4498,'0'0'7401,"-4"-24"-6403,-14-75-281,17 92-642,-1 0 1,2 0-1,-1 0 0,1 0 0,0 0 0,0 0 1,1 0-1,0 0 0,0 0 0,1 0 0,-1 0 1,6-10-1,-5 13-67,1 0 1,0 0-1,0 0 1,0 1-1,0-1 0,0 1 1,1 0-1,-1 0 1,1 0-1,0 1 1,0-1-1,0 1 0,0 0 1,1 0-1,4-1 1,-8 2-30,1 0 0,0 0 0,0 1 0,0-1 0,0 1 0,0-1 0,0 1 0,0-1 0,0 1 0,0 0 0,0 0 1,-1 0-1,1 0 0,0 1 0,0-1 0,0 0 0,0 1 0,0 0 0,0-1 0,0 1 0,0 0 0,-1 0 0,1 0 0,0 0 0,-1 0 0,1 0 0,0 0 1,-1 1-1,0-1 0,1 1 0,-1-1 0,0 1 0,0-1 0,2 4 0,2 4-567,-2 1 0,1-1 0,-1 1-1,-1-1 1,3 18 0,-3-14-657,6 28-2949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5282,'0'0'8580,"102"0"-8195,-54 0-33,3 0-352,-6 0 0,1 0 0,-3 0-897,-6 0-1712,0-2-1345,1-5-2225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11 6931,'0'0'6833,"-18"-3"-6369,6 1-400,6 1-50,1-1 0,-1 1 0,1 0 0,-1 1 0,1 0 0,-1 0 0,0 0 0,1 0 0,-1 1 0,1 0 0,-1 0 0,1 0 0,-1 1 0,1 0 0,0 0 0,-1 0 0,1 1 0,1-1-1,-1 1 1,-6 5 0,-7 10 90,2 0 0,0 0 0,1 2 0,1-1 0,1 2 0,1 0 0,1 1 0,-10 26 0,13-27-48,1-1 0,1 1 0,1 1 0,1-1 0,1 1 1,1-1-1,0 1 0,2 0 0,3 31 0,-2-49-56,0 0 1,0 0-1,0 0 0,1-1 1,0 1-1,-1 0 0,1-1 1,0 1-1,1-1 1,-1 1-1,1-1 0,-1 0 1,1 0-1,0 0 0,0 0 1,0-1-1,1 1 0,-1-1 1,1 0-1,-1 0 0,8 3 1,4 1-169,0-1 0,0 0 0,1-1 0,21 2 0,18 0-2663,-1-3 0,65-4 1,-55-3-3304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6355,'0'0'6419,"4"-1"-6302,-3 1-107,0 0-1,0 0 1,0 0-1,0 0 1,0 0 0,0 0-1,-1 0 1,1 1-1,0-1 1,0 0-1,0 0 1,0 1 0,0-1-1,-1 0 1,1 1-1,0-1 1,0 1-1,-1-1 1,1 1 0,0-1-1,-1 1 1,1 0-1,0-1 1,-1 1-1,1 0 1,-1-1-1,1 1 1,-1 1 0,3 2 48,-2 0 1,1 0 0,0 0 0,-1 0 0,0 1-1,1 5 1,1 12 474,-1 37 1,-1-36-251,0-17-156,0 1 1,-1-1 0,0 1-1,-1-1 1,1 1 0,-3 8-1,-2-8 443,4-16 470,1-14-401,2 14-605,0 0 0,0 1-1,1-1 1,0 0 0,1 1-1,0-1 1,0 1 0,1 0 0,0 1-1,0-1 1,1 1 0,0 0-1,11-10 1,-9 9-33,1 0 0,0 1 0,0 0 0,1 0 0,0 1 0,0 0 0,1 1 0,0 0 0,0 0 0,14-3 0,-16 6-22,-1 0-1,1 1 1,-1 0-1,1 1 1,0 0-1,15 1 1,-21 0 8,1 0 0,-1 0 0,0 0 0,1 0 0,-1 0 1,0 1-1,0 0 0,0-1 0,0 1 0,0 0 0,0 0 0,-1 1 1,1-1-1,0 1 0,-1-1 0,0 1 0,0 0 0,4 6 0,1 4-5,-1 1-1,0 1 0,0-1 1,-2 1-1,0 0 0,-1 0 1,0 0-1,-1 1 0,-1-1 1,0 0-1,-1 1 0,-4 29 1,3-42-138,0 0 0,0 0 0,0 0 1,0 0-1,-1-1 0,1 1 1,-1 0-1,0-1 0,1 1 1,-5 2-1,-8 15-5463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3105,'0'0'10696,"9"1"-10234,-6-1-437,0 1 1,1-1-1,-1 1 1,0 0 0,0 0-1,1 0 1,-1 0-1,0 0 1,0 1 0,0-1-1,0 1 1,-1 0-1,1 0 1,0 0 0,-1 0-1,1 0 1,-1 0 0,0 1-1,0 0 1,0-1-1,0 1 1,0 0 0,0 0-1,1 5 1,8 14 138,-2 0 1,-1 0 0,-1 1 0,8 44-1,-9-24 122,0 78 0,-6-109-277,-1-1 1,0 0-1,0 0 0,-1 1 0,0-1 0,-1 0 1,-1-1-1,0 1 0,0-1 0,-1 1 0,0-1 1,-1 0-1,0-1 0,0 0 0,-1 0 0,0 0 1,-1-1-1,0 0 0,-13 11 0,-1-1-2467,-40 26-1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6547,'0'0'7801,"-7"0"-7340,2 1-384,-1-1 0,1 1-1,0 0 1,0 0 0,0 1-1,0 0 1,0 0-1,1 0 1,-7 4 0,-47 32 495,10-5-208,-3-5-51,0-3 1,-104 37 0,148-60-518,0 1 1826,15 6-807,3 1-817,1-1-1,0-1 0,1 0 1,16 7-1,62 24-65,-35-16-656,83 37-8483,-83-41 4031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17 1281,'0'0'11429,"-12"0"-10338,-37-4 1443,205-2-948,-76 1-3496,0 4-8056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10 880,'0'0'12326,"-3"10"-11734,14-7-464,24-3 96,18 0-159,11 0-65,11 0-1361,6-10-2129,-1-2-1696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289 159 5619,'0'0'6037,"10"-21"-4436,29-64-387,-37 82-1116,-1 0-1,0 1 1,0-1 0,0 0 0,-1 0 0,1 0 0,-1-4 0,0 6-70,0 0 0,0 0 1,0 0-1,0 1 0,0-1 1,0 0-1,0 0 0,-1 0 0,1 1 1,0-1-1,-1 0 0,1 0 1,-1 1-1,1-1 0,0 0 1,-2-1-1,1 2-2,-1-1 1,1 0-1,-1 0 0,1 0 1,-1 1-1,0-1 0,1 1 1,-1-1-1,0 1 0,1 0 1,-1 0-1,0-1 0,-2 1 1,-1 0-1,-11-2 19,0 1 0,0 1-1,-1 0 1,1 1 0,-20 4 0,27-3-47,-1 0 0,1 1 0,0 0 0,0 1 0,0 0 0,1 0 1,-1 1-1,1 0 0,0 1 0,-7 6 0,7-5-6,0 0-1,1 0 1,0 1-1,0 0 1,1 0-1,0 0 1,0 1 0,1 0-1,0 0 1,1 1-1,0-1 1,1 1-1,-1 0 1,2 0-1,0 0 1,0 0 0,-1 15-1,3-16-11,-1 0-1,1 0 1,1 0-1,0 0 1,0 0-1,3 9 1,-2-14 9,0 0 0,-1-1 1,1 1-1,0-1 0,1 1 1,-1-1-1,1 0 0,-1 0 0,1 0 1,0 0-1,0-1 0,0 1 0,1-1 1,-1 1-1,8 2 0,-1 0-25,1 0 0,0-1 0,0-1 0,0 1 0,0-2 0,1 0 0,14 1 0,85-2 261,-61-2-26,-46 1-147,0 0 0,0 0 0,0-1 0,0 1 0,0-1 0,0 0 0,0 0 0,0 0 0,0-1-1,6-3 1,0 0-575,-4 3-2219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8964,'0'0'10853,"2"0"-11125,4 0-1265,-1-5-1472,3 1-3330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6627,'0'0'5579,"-13"8"-5369,8-5-185,-4 2 92,0 0 1,1 0-1,-1 1 0,1 0 1,0 1-1,1 0 0,-1 0 1,2 1-1,-13 15 0,9-4 72,0 0 0,1 0 0,1 1 0,1 0 0,1 0-1,1 1 1,-4 25 0,3 9 160,1 85 0,5-131-393,0 1 0,0-1 0,1 0-1,0 0 1,1 1 0,0-1 0,0 0 0,1-1 0,0 1-1,1 0 1,0-1 0,0 0 0,1 0 0,0 0-1,0 0 1,1-1 0,0 0 0,0 0 0,1-1-1,-1 1 1,2-1 0,12 8 0,-12-10-756,0 1 1,0-1 0,1-1 0,-1 0-1,1 0 1,0-1 0,0 0-1,0 0 1,17 0 0,6-2-4590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311 166 6739,'0'0'2785,"0"-23"-792,-3-70-504,2 91-1439,1 0 0,0 0 0,0 0 0,-1-1 0,0 1 0,1 0 0,-1 0 0,0 0 0,0 0-1,0 0 1,0 0 0,0 0 0,-1 0 0,1 1 0,-1-1 0,1 0 0,-1 1 0,1-1 0,-1 1 0,0 0 0,0-1 0,-3-1 0,0 2 38,1-1 0,-1 1 1,1 0-1,-1 1 0,0-1 0,1 1 1,-8 0-1,1 0 45,1 0-106,0 1 0,0 0 1,0 0-1,0 1 1,1 0-1,-1 0 1,0 1-1,1 1 0,0 0 1,-1 0-1,2 1 1,-1 0-1,-11 8 1,14-8-27,-1 0 1,1 1 0,0 0 0,0 0-1,1 1 1,0 0 0,0 0-1,0 0 1,1 0 0,0 1 0,1-1-1,-1 1 1,1 0 0,1 0 0,0 0-1,-2 13 1,3-12-22,0 0 0,0 0 0,1 0 1,2 17-1,-1-23 17,-1 0 1,1 0-1,0 0 1,0 1-1,1-1 1,-1 0-1,1 0 1,-1-1-1,1 1 1,0 0 0,0 0-1,0-1 1,0 1-1,1-1 1,-1 0-1,4 2 1,2 2 13,1-1 0,0-1 0,0 1 0,0-2 0,0 1 0,1-1-1,0-1 1,-1 0 0,19 2 0,9-1 91,46-4-1,-74 1-83,-5 0 0,0 0-1,0 0 0,0-1 0,0 1 0,-1-1 0,1 0 0,0 0 0,0-1 0,-1 1 0,1-1 0,0 0 0,-1 0 0,0 0 0,1 0 0,-1 0 0,0-1 1,0 0-1,-1 1 0,1-1 0,3-5 0,-3 3 170,0-1 0,0 0 0,0 1 0,-1-1 0,0-1 1,0 1-1,-1 0 0,0 0 0,0-1 0,0 1 0,-1-12 0,0-4 2121,0 28-2660,0 25 230,-8 341 220,7-289-6,1-50-49,-1 1 0,-9 48 0,10-79-34,-1 0 0,1 0-1,-1 0 1,0 0 0,0 0-1,0 0 1,-1 0 0,1 0-1,-1-1 1,1 1 0,-1 0-1,0-1 1,0 0 0,0 1-1,-4 2 1,3-3 5,-1 0 0,1 0 1,-1-1-1,1 0 0,-1 0 0,1 0 0,-1 0 0,0 0 1,0-1-1,1 0 0,-1 1 0,-5-2 0,4 1 19,0 0 0,-1 0 1,1-1-1,0 1 0,0-1 0,0-1 0,-1 1 1,1-1-1,0 0 0,1 0 0,-1 0 0,0-1 0,1 1 1,-8-7-1,7 5-22,1-1 0,0 1 0,1-1 0,-1 0 0,1 0 1,0 0-1,0-1 0,0 1 0,1-1 0,0 1 0,0-1 0,1 0 1,-2-7-1,1 2-3,0 1 0,1-1 0,0 0 0,0-1 0,2 1 0,1-19 0,0 24-31,-1-1 0,1 1 0,0 0 1,1 0-1,-1 0 0,1 0 0,0 0 0,1 1 1,-1-1-1,1 1 0,0 0 0,9-8 1,4-2-611,0 1-1,2 0 1,0 2 0,34-19 0,88-29-6040,-133 57 6142,60-24-4538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5795,'0'0'9092,"0"4"-8921,-15 86 149,-4 27 184,16 134-56,3-244-441,1 0 1,0 1-1,0-1 0,0 0 0,1 0 1,0 0-1,6 12 0,-7-16-108,1 1-1,0-1 1,0-1-1,0 1 1,0 0-1,0 0 1,1-1-1,-1 1 1,1-1-1,0 0 1,0 0-1,0 0 1,0 0-1,0 0 1,0-1-1,0 1 1,0-1-1,4 1 1,3 0-1047,-1-1 1,0 0-1,1 0 0,-1-1 1,15-2-1,13-4-4457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6435,'0'0'7854,"0"4"-7848,0 6 78,1 0 0,0 0 1,1 0-1,0 0 1,0 0-1,1 0 0,4 9 1,9 36 589,-12-35-347,-2-1-1,0 1 1,-1 0-1,-1-1 0,-3 22 1,1-33 275,1-11 542,2-15-238,3 8-839,0 0 0,1 0 0,0 1 0,0-1 0,1 1 0,0 1 1,1-1-1,8-8 0,-5 7-21,0 0 0,1 0 0,0 1 0,0 1 0,23-13 0,-26 17-77,1 1-1,0 0 1,0 1-1,0 0 1,0 0-1,0 1 1,0 0-1,0 0 1,12 2-1,-18-1 18,1 1-1,-1 0 0,0 0 0,0 0 1,1 0-1,-1 1 0,0-1 1,0 1-1,0 0 0,-1 0 1,1 0-1,0 0 0,-1 0 1,1 1-1,-1-1 0,0 1 1,0-1-1,0 1 0,0 0 0,3 5 1,3 7-56,-1 0 0,11 29 1,-14-32-444,-1 0 0,0 1 0,-1-1 0,1 26 0,-3 22-5053,0-27 2,0-11-228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59 7571,'0'0'6454,"24"-13"-5731,1 0-517,48-18-1,-72 31-195,0-1 0,1 1 1,-1 0-1,0 0 0,0 0 0,0-1 0,1 1 1,-1 0-1,0 0 0,0 1 0,0-1 0,0 0 1,1 0-1,-1 0 0,0 1 0,0-1 0,0 1 1,0-1-1,0 1 0,0-1 0,0 1 0,0 0 1,0-1-1,0 1 0,0 0 0,0 0 0,0 0 1,0 0-1,-1 0 0,1 0 0,0 0 0,-1 0 1,1 1-1,1 3 19,0 0 1,0 0 0,-1 1-1,0-1 1,1 10-1,-1-3 45,6 43 361,-2 0 0,-4 99 0,-1-131-350,-1-2-87,-1 0 0,-1 0 1,-1-1-1,-1 1 1,0-1-1,-2 0 0,0-1 1,-2 0-1,0 0 1,-1 0-1,-19 26 1,17-28-933,0-2 1,-2 1 0,-30 25 0,-26 9-5755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17 417 3298,'0'0'8617,"-2"-7"-7113,-4-34 559,1-1-1,2-68 0,3 106-2032,1-1-1,-1 1 1,1 0-1,1-1 1,-1 1-1,0 0 1,1 0-1,0 0 0,0 0 1,0 0-1,1 0 1,-1 1-1,1-1 1,0 1-1,0-1 1,0 1-1,0 0 1,1 0-1,-1 1 1,1-1-1,0 1 0,0 0 1,6-3-1,2-1-42,0 1-1,1 0 0,-1 1 0,1 0 1,0 1-1,25-2 0,-38 5 15,17-2-16,0 1-1,-1 1 1,28 3-1,-39-3 6,0 1 0,0 1 0,-1-1 0,1 1 0,0 0 0,-1 0 0,1 0 0,-1 0 0,0 1 0,0 0 0,0 0-1,0 0 1,0 0 0,-1 1 0,1-1 0,3 6 0,0 2 4,0-1 1,-2 1-1,1 0 0,-1 1 0,-1-1 0,3 13 1,14 72-16,-17-69 23,-2 0 0,-2 30 0,0-36-14,0-20 12,0 0-1,0 0 0,-1-1 0,1 1 1,0 0-1,0 0 0,-1-1 0,1 1 1,0 0-1,-1-1 0,1 1 0,-1-1 0,1 1 1,-1 0-1,1-1 0,-1 1 0,1-1 1,-1 1-1,0 0 0,0-1 12,1 0 1,0 0-1,-1 0 1,1 1-1,0-1 0,0 0 1,-1 0-1,1 0 0,0 0 1,-1 0-1,1 0 1,0 0-1,-1 0 0,1 0 1,0 1-1,-1-1 1,1 0-1,0-1 0,-1 1 1,1 0-1,0 0 1,-1 0-1,1 0 0,0 0 1,-1 0-1,1 0 0,0 0 1,0-1-1,-1 1 1,1 0-1,0 0 0,-1 0 1,1-1-1,0 1 1,0 0-1,-1 0 0,1-1 1,0 1-1,0 0 0,0 0 1,0-1-1,-1 1 1,1-1-1,-2-10 57,-1 0-1,2 0 1,0 0-1,0 0 1,1-1 0,1-17-1,0-1 76,0 18-111,-1 0 1,2 0-1,0 0 0,0 0 0,1 1 0,0-1 0,1 1 0,0 0 1,1 0-1,0 0 0,1 1 0,0 0 0,1 0 0,0 0 0,1 1 1,15-16-1,-6 10-40,0 1 1,1 1 0,0 1-1,1 1 1,1 0 0,-1 1-1,2 1 1,25-7 0,-39 13-6,9-3 6,1 1 0,0 0 0,0 1 0,1 0 0,-1 2 0,31-1 0,-47 3-1,0 1 0,0-1 0,-1 0 0,1 1 0,0-1 1,0 1-1,0-1 0,0 1 0,0-1 0,-1 1 0,1 0 0,0-1 0,0 1 0,-1 0 0,1 0 0,-1 0 0,1-1 0,-1 1 0,1 0 0,-1 0 1,1 0-1,-1 0 0,0 0 0,1 0 0,-1 0 0,0 0 0,0 0 0,0 0 0,0 0 0,0 0 0,0 0 0,0 0 0,0 0 0,0 1 0,0 4-21,3 26 15,-1 0 0,-1-1 0,-2 1 0,-1 0 0,-1-1 0,-15 60 0,7-51-565,-6 41 1,14-58-3802,-1 35 0,4-34-4256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2892 170 800,'0'0'9741,"4"-9"-8655,12-30-233,-16 37-772,1 1-1,0-1 1,-1 0 0,1 1-1,-1-1 1,0 0-1,0 1 1,1-1-1,-1 0 1,0 0-1,0 1 1,-1-1 0,1 0-1,0 0 1,0 1-1,-1-1 1,1 0-1,-1 1 1,0-1-1,1 0 1,-1 1 0,0-1-1,0 1 1,0-1-1,0 1 1,0 0-1,-1-1 1,1 1-1,0 0 1,-2-2 0,-3 0-51,0 0 1,1-1-1,-1 2 1,-1-1 0,1 1-1,-7-2 1,5 2 51,-36-10 114,-1 1 0,-1 3 0,-64-4 0,-140 8 269,164 4-343,-281 25 72,124-4 143,149-16-166,-261 20 352,261-13-390,-162 40 0,43 1-40,-25 7 62,220-54-134,1 1 0,-1 0-1,1 1 1,1 1 0,0 1-1,-17 13 1,-84 77 74,79-65-124,28-27 30,0 1-1,1 1 1,0 0-1,1 0 0,0 0 1,1 1-1,0 0 1,0 1-1,2-1 1,-1 1-1,1 0 1,1 1-1,0-1 0,1 1 1,0 0-1,1 0 1,-1 21-1,3-21-3,0-2-5,0 1-1,0-1 1,1 1 0,0-1 0,1 0-1,0 0 1,1 0 0,5 13 0,19 30 30,2-1 1,2-2-1,3-1 0,50 57 1,-36-49 8,-28-31-39,2 0 1,0-2 0,2-1 0,53 42 0,122 49 26,-40-25-22,-107-57 11,1-2 0,1-3 0,2-3 0,0-1 0,73 18 0,152 26 67,-84-22-38,-149-36-11,1-2 0,69 3 0,98-10 17,-109-2-71,-65 1 51,99 0-110,165-20-1,-218 5 145,-1-3 0,148-51 0,-117 29-33,86-32 45,-168 55 20,-2-2-1,0-1 1,-1-1-1,-1-2 1,-1-1-1,-1-2 1,-1-1 0,-2-1-1,42-55 1,-52 58 29,-2-1 0,-1 0 0,-1-1 0,-2 0 0,0-1 0,-2 0 0,10-47 1,-9 13 56,-3 0 0,-1-98 0,-6 145-138,0 0 0,-4-23 0,2 32-35,1 0 0,-1 0 0,-1 0 0,1 0-1,-1 0 1,0 0 0,0 1 0,-6-8 0,-10-10-5,-1 1 0,-26-24 0,22 24 80,-30-35-1,34 32-37,-2 2 0,-1 1 0,-42-33 0,-84-47 109,104 73-119,36 23-46,-1 1 0,0 0 0,0 1 0,-1 0 0,-21-6 0,-55-4-22,56 11 39,-34-9 0,-46-29 72,65 32-287,-1 2 0,-1 2 1,1 2-1,-50 4 0,62-1-763,-31-3-4381,-6-11-6751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78 2945,'0'0'9090,"-3"0"-7940,9 0-846,121-6 1177,-1-4-1,190-42 1,-300 48-1335,-1 0-678,-3 3-6387,2 1-2939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491 234 3025,'0'0'7329,"4"-24"-6158,1-6-684,2-40 0,-7 67-437,0 0 0,0 1 0,-1-1 0,1 0 0,-1 1 1,1-1-1,-1 1 0,0-1 0,0 1 0,0-1 0,0 1 0,-1 0 0,1-1 0,-1 1 0,1 0 0,-1 0 0,0 0 0,0 0 1,1 0-1,-2 1 0,1-1 0,0 1 0,0-1 0,0 1 0,-1 0 0,1-1 0,-1 1 0,1 0 0,-4 0 0,-4-4 102,-8-2 36,0 0-1,0 1 1,-1 1-1,1 0 1,-34-3-1,-97 3 296,146 5-479,-4 0 18,-1 0 0,1 1 0,-1-1 0,1 2 0,-1-1 0,1 1 0,0 1 0,0-1 0,0 1 0,0 0 0,-9 6 0,11-6-20,1 1 1,0-1-1,0 1 1,0 0-1,0 0 1,1 0-1,-1 0 1,1 1-1,0-1 1,1 1-1,-1 0 1,1 0-1,0 0 1,0 0-1,0 0 1,-1 11-1,1-7 1,1 0 0,0 0 0,1 0-1,0 0 1,0 0 0,1 0 0,3 16 0,-3-21 0,1 1 1,-1 0 0,1 0 0,0-1-1,1 1 1,-1-1 0,1 0 0,0 0 0,0 1-1,0-2 1,0 1 0,1 0 0,0-1-1,-1 0 1,6 4 0,5 1 17,0-1 0,1 0-1,-1-1 1,1 0 0,1-1 0,-1-1-1,1 0 1,-1-2 0,1 1 0,0-2 0,0 0-1,0-1 1,30-4 0,-42 3 7,1 0 0,-1 0-1,0-1 1,1 0 0,-1 0 0,0 0 0,0-1-1,0 1 1,0-1 0,0 0 0,-1 0 0,0 0 0,5-5-1,6-9 362,20-28 0,-19 23 63,-10 15-261,-2 4 28,0-1-1,0 1 0,-1-1 1,1 0-1,-1 0 0,0 0 1,0 0-1,0-1 0,1-6 1,-3 10 434,0 11-895,0 22 268,1 20 16,-2 0 0,-15 90 0,10-116-148,-7 42 114,12-61-476,0 0 0,1 0 0,0 0 0,0-1 0,1 1 0,0 0 0,2 9 0,-3-15 223,1 0 0,-1 0 0,1 0 0,-1 1 0,1-1 0,0 0 0,-1 0 0,1 0 0,0 0 0,0 0 0,0-1 0,0 1 0,0 0 0,0 0 0,0-1 0,2 2 0,28 9-5979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362 199 7139,'0'0'619,"0"-21"1041,-3-68 474,3 85-2002,0 1-1,-1 0 1,1-1-1,-1 1 1,0 0 0,0-1-1,0 1 1,0 0-1,-1 0 1,0 0 0,1 0-1,-1 0 1,0 0 0,0 1-1,0-1 1,-1 1-1,-3-4 1,1 3 26,0 0 1,0 0-1,0 0 1,-1 1-1,1 0 0,-1 1 1,-6-2-1,-6-1 27,-1 1-1,0 1 1,0 1-1,0 0 1,0 2-1,-22 3 1,35-4-179,-1 2 1,1-1-1,0 1 1,0 0-1,1 0 1,-1 0-1,0 1 1,1 0-1,-1 0 1,1 0-1,0 1 1,0 0-1,0 0 1,1 0 0,-1 0-1,1 1 1,0 0-1,1 0 1,-1 0-1,1 0 1,0 1-1,0-1 1,0 1-1,1 0 1,0-1-1,0 1 1,0 0-1,0 11 1,1-9-11,0 0 0,1 0-1,0 1 1,0-1 0,2 10 0,-1-15 2,0 0 1,0 0 0,0 0-1,0 0 1,1 0-1,-1-1 1,1 1-1,0 0 1,-1-1 0,1 1-1,0-1 1,1 1-1,-1-1 1,0 0-1,6 3 1,-1 0 4,1 0 0,0-1-1,0 0 1,0 0 0,1-1 0,0 0 0,-1-1 0,14 3-1,3-2 116,45-1 0,-64-2-93,-1 0 1,1-1-1,-1 1 0,1-1 0,0 0 0,-1-1 0,0 0 0,1 0 0,-1 0 1,0 0-1,0-1 0,0 1 0,0-1 0,0-1 0,-1 1 0,0-1 0,1 1 0,-1-1 1,-1-1-1,1 1 0,0 0 0,-1-1 0,0 0 0,0 0 0,-1 0 0,1 0 0,-1 0 1,3-9-1,16-72 2309,-25 151-1542,-32 64-776,26-99-130,1 0 0,1 1 1,1 0-1,2 1 0,-1 33 1,6-63-59,0-1 10,0 0-1,-1 0 1,1 0 0,0-1 0,0 1 0,0 0 0,0 0 0,0 0-1,0 0 1,1 0 0,-1 0 0,0 0 0,0 0 0,1-1 0,-1 1-1,0 0 1,1 0 0,-1 0 0,1-1 0,-1 1 0,1 0 0,0 0-1,-1-1 1,1 1 0,0 0 0,-1-1 0,1 1 0,0-1 0,0 1-1,-1-1 1,1 1 0,1-1 0,20 2-5438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 11189,'0'0'9733,"-24"-57"-9253,22 57-336,2 7-1985,0 12-928,0-4-2129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7347,'0'0'6878,"0"6"-6664,9 87 972,-5-59-801,1 37-1,-5-38 880,0-31-46,0-3-120,0-19-217,1 14-883,0 0 0,0-1 0,0 1 0,0 0 0,1 0 0,0 0 0,1 0 0,-1 0 0,1 0 0,0 0 0,1 1 0,-1 0-1,1-1 1,0 1 0,0 1 0,1-1 0,-1 1 0,1-1 0,0 1 0,0 1 0,8-5 0,-2 1-11,0 1 0,0 1 0,0 0 0,0 1-1,1 0 1,0 1 0,-1 0 0,1 0 0,1 2 0,17-2-1,-27 3 13,-1 0-1,0 1 0,0-1 0,0 0 0,0 1 0,0-1 0,0 1 1,0 0-1,0-1 0,0 1 0,0 0 0,-1 0 0,1 0 1,0 1-1,-1-1 0,1 0 0,2 3 0,-1-1-6,-1 1-1,1-1 0,-1 1 1,0-1-1,0 1 1,-1 0-1,1 0 0,1 5 1,0 7-30,0-1 0,-1 1 1,1 25-1,-2 16-97,1 25-1441,4-29-4071,0-32 183,9-5-2118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7828,'0'0'8750,"-4"4"-8302,-6 7-76,0 1 0,1 0 0,0 0 0,0 1-1,-7 18 1,-6 6 113,-82 120 390,-129 150 1,219-290-1201,-45 62 995,36-37-2052,20-35 427,1-1 1,0 1 0,0-1 0,-1 12 0</inkml:trace>
  <inkml:trace contextRef="#ctx0" brushRef="#br0" timeOffset="1">574 494 1056,'0'0'19994,"0"-46"-19754,-10 46-1521,-9 10-2240,-18 9-1842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54 170 5234,'0'0'9575,"-13"-1"-8473,-25 0-410,35 0-183,8 1 54,71 0 1404,-15 0-1789,216 2 610,407-7 428,-10-55 1187,-635 54-2091,0-1 0,62-22 1,-99 29-228,0-1 1,0 0-1,0 0 0,0 0 1,0 0-1,-1 0 1,1 0-1,0-1 1,-1 1-1,1 0 1,-1-1-1,1 1 1,-1-1-1,0 0 1,0 1-1,0-1 1,0 0-1,0 0 1,0 0-1,1-3 1,-2 4-56,0 0 0,0 0 0,0 0 0,0 0 0,0 0-1,0 0 1,0 0 0,0 0 0,0 0 0,-1 0 0,1 0 0,0 0 0,-1 0 0,1 0 0,-1 0 0,1 0 0,-1 0 0,1 1 0,-1-1-1,0 0 1,1 0 0,-1 1 0,0-1 0,0 0 0,1 1 0,-1-1 0,0 0 0,0 1 0,0-1 0,0 1 0,0 0 0,0-1-1,0 1 1,0 0 0,0-1 0,-1 1 0,-1 0-275,-1-1 0,1 1 0,0 0 0,0 0 0,0 0 0,0 0 1,-1 1-1,1-1 0,0 1 0,0 0 0,0 0 0,0 0 0,0 0 0,0 0 0,0 1 0,1-1 0,-1 1 0,-3 2 0,-4 3-818,-41 17-5009,-18-3-5531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1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30 960,'0'0'9429,"-9"-4"-7959,-41-16 3215,54 20-4421,110 0 141,-114 0-410,0 0-1,0 0 1,0-1-1,0 1 1,0 0-1,0 0 1,0 0-1,0 0 1,0 0-1,0 0 1,0-1-1,0 1 1,0 0-1,0 0 1,0 0-1,0 0 1,0 0-1,0 0 1,0-1 0,0 1-1,0 0 1,0 0-1,0 0 1,0 0-1,0 0 1,0 0-1,0-1 1,0 1-1,0 0 1,0 0-1,0 0 1,0 0-1,0 0 1,0 0-1,0 0 1,0-1-1,-1 1 1,1 0-1,0 0 1,0 0-1,0 0 1,0 0-1,0 0 1,0 0-1,0 0 1,-1 0-1,1 0 1,0 0-1,0 0 1,0 0 0,0 0-1,0 0 1,-1 0-1,-1 8-18,0 1 1,0-1-1,1 1 0,0-1 0,0 18 1,-1 7 80,-10 56 317,5-44 478,-3 70 0,10-114-553,-25-10-1233,-10 4 88,0 1 0,0 2 0,-52 4 0,17-1 234,56-1 1519,28 0 221,262 0 578,-90 0-4917,-164 0 2331,-7 1-759,1-2 1,-1 0-1,0-1 1,20-5-1,6-7-3985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4114,'0'0'12339,"3"-6"-11758,7-9-488,-10 15-92,0 0 1,0 0-1,0 0 1,0 0-1,0 0 0,0 0 1,0 0-1,0 0 0,1 0 1,-1-1-1,0 1 0,0 0 1,0 0-1,0 0 1,0 0-1,0 0 0,0 0 1,0 0-1,1 0 0,-1 0 1,0 0-1,0 0 0,0 0 1,0 0-1,0 0 1,0 0-1,1 0 0,-1 0 1,0 0-1,0 0 0,0 0 1,0 0-1,0 0 0,0 1 1,0-1-1,0 0 1,1 0-1,-1 0 0,0 0 1,0 0-1,0 0 0,0 0 1,0 0-1,0 0 0,0 0 1,0 0-1,0 1 1,0-1-1,0 0 0,0 0 1,0 0-1,0 0 0,0 0 1,1 0-1,-1 0 0,0 1 1,1 35 200,-1-13-57,-10 141 1364,4-87-937,5 17-188,1-92-382,0-1-1,1 1 0,-1 0 1,0-1-1,0 1 0,1 0 1,-1-1-1,1 1 0,-1-1 1,1 1-1,0-1 1,0 1-1,0-1 0,0 1 1,0-1-1,0 0 0,0 1 1,0-1-1,0 0 1,0 0-1,1 0 0,-1 0 1,1 0-1,-1 0 0,0 0 1,1-1-1,-1 1 0,1 0 1,0-1-1,2 1 1,4 1-198,1 0 0,0-1 0,0-1 1,14 0-1,-13 0-290,-4 0-43,-1 0 0,1 0 1,0-1-1,0 0 0,-1 0 0,1 0 0,0-1 0,-1 1 0,1-2 1,-1 1-1,0 0 0,6-5 0,23-20-6149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6515,'0'0'8900,"198"-14"-8900,-105 14-176,14 2-3506,0 6-3969</inkml:trace>
  <inkml:trace contextRef="#ctx0" brushRef="#br0" timeOffset="1">1446 6 7203,'0'0'7793,"-1"6"-7595,-6 47 627,2 1 1,4 91 0,2-77-3207,-1-63-1426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2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2913,'0'0'13398,"0"-53"-13414,8 74-1008,3 6-2177,-1-1-3314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 8868,'0'0'7371,"-24"3"-6973,-4 1-337,-44 11 1,68-13-49,0-1 1,1 1-1,-1-1 0,0 1 1,1 0-1,-1 1 1,1-1-1,0 1 1,-1-1-1,1 1 0,1 0 1,-1 0-1,0 0 1,1 1-1,-1-1 1,1 0-1,0 1 0,-2 5 1,1-1-5,0 1 1,1 0-1,0 0 1,1-1-1,-1 18 1,1-20-10,1 1 1,0-1-1,0 0 0,0 0 1,1 0-1,0 1 0,1-1 1,-1 0-1,1 0 1,0-1-1,0 1 0,1 0 1,0-1-1,0 1 1,0-1-1,1 0 0,-1 0 1,1 0-1,0 0 0,7 4 1,41 33 45,-38-33-30,-1 1 1,0 1-1,18 19 1,-30-29-17,0-1 0,-1 1 1,1 0-1,0 0 0,-1 0 1,1 0-1,0 0 0,-1 0 0,0-1 1,1 1-1,-1 0 0,1 0 1,-1 0-1,0 1 0,0-1 1,0 0-1,0 0 0,1 2 0,-2-3 4,1 1-1,0 0 0,-1-1 0,1 1 0,-1-1 0,1 1 1,0-1-1,-1 1 0,1-1 0,-1 1 0,1-1 0,-1 1 1,0-1-1,1 0 0,-1 1 0,1-1 0,-1 0 0,0 1 1,1-1-1,-1 0 0,-1 0 0,-6 2 32,0-1 0,0-1-1,0 1 1,-9-2 0,2 1-9,-199 2-305,143-2-2101,2 0-3301,33 0-1733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287 217 6787,'0'0'1542,"1"-26"1345,5-86-185,-6 105-2339,0-1 0,0 1-1,-3-14 1,3 19-259,-1 0 0,1 0 0,-1 0 0,0 1 0,1-1 1,-1 0-1,0 1 0,0-1 0,0 0 0,0 1 0,-2-3 0,0 2-10,1 1-1,-1-1 0,0 1 1,1 0-1,-1 0 0,0 0 1,0 0-1,0 1 0,0-1 1,1 1-1,-1-1 0,0 1 1,0 0-1,-3 1 0,-2-2-57,-1 1 6,0 0 0,1 0 0,-1 1-1,0 0 1,1 1 0,-1 0 0,1 0 0,0 0 0,0 1 0,0 1 0,0-1 0,0 1 0,0 1 0,1-1 0,0 1 0,0 0 0,0 1 0,1 0 0,0 0 0,0 0 0,0 1 0,1 0 0,0 0 0,0 0 0,-5 13 0,4-8 8,1 0 0,0 1 0,1 0 0,1-1 1,0 1-1,0 1 0,2-1 0,-1 0 0,2 22 0,0-32-34,0 1-1,0-1 1,0 0 0,0 1-1,1-1 1,0 1-1,0-1 1,0 0 0,0 1-1,0-1 1,3 5-1,-2-6-2,0 0 1,-1 0-1,1 0 0,0-1 0,0 1 0,0-1 0,0 1 1,0-1-1,0 0 0,1 0 0,-1 0 0,0 0 1,1 0-1,-1 0 0,1-1 0,2 1 0,6 1 21,0 0 0,-1-1 0,1 0 0,0-1 0,20-2 0,-25 1-19,-1 0 0,1-1 0,0 1 0,0-1 0,-1 0 0,1 0 0,-1-1 0,0 0 0,0 0 0,0 0 0,9-8 0,61-70 78,-52 54-9,42-38 1,-63 63-39,1-1 0,0 1 0,0 0 0,1 0 0,-1 0 0,0 0 0,6-1 0,-8 3-37,0-1 1,0 1 0,-1 0 0,1 0 0,0 0 0,0 0 0,0 0 0,0 0 0,0 0 0,0 0 0,0 0 0,0 1 0,-1-1 0,1 0 0,0 0 0,0 1 0,0-1 0,0 1 0,-1-1 0,1 0 0,0 1 0,0 0 0,-1-1 0,1 1 0,0-1 0,-1 1-1,1 0 1,-1 0 0,1-1 0,-1 1 0,1 0 0,-1 0 0,1-1 0,-1 1 0,0 0 0,1 2 0,6 21 28,-1 1-1,-1-1 0,2 51 1,5 18 244,-12-92-276,0-1-1,0 0 1,0 1 0,1-1-1,-1 0 1,0 1-1,0-1 1,1 0-1,-1 0 1,0 1-1,1-1 1,-1 0-1,0 0 1,0 1 0,1-1-1,-1 0 1,1 0-1,-1 0 1,0 0-1,1 0 1,-1 0-1,0 0 1,1 0-1,-1 1 1,1-1 0,-1 0-1,0-1 1,1 1-1,-1 0 1,0 0-1,1 0 1,0 0-1,13-5 359,-5-2-135,-1 0 0,0-1 0,9-11 0,2-1-174,12-13 72,49-46 76,-68 68-86,1 1 0,-1 1 0,2 0 0,25-14 0,-38 23-74,0 0-40,-1-1 0,0 1 1,0 0-1,0 0 0,1 0 1,-1 0-1,0 0 0,0 0 1,0 0-1,1-1 0,-1 1 1,0 0-1,0 0 0,1 0 1,-1 0-1,0 0 0,0 0 0,1 0 1,-1 0-1,0 0 0,0 0 1,1 0-1,-1 0 0,0 1 1,0-1-1,0 0 0,1 0 1,-1 0-1,0 0 0,0 0 1,0 0-1,1 0 0,-1 1 1,0-1-1,0 0 0,0 0 0,0 0 1,1 0-1,-1 1 0,0-1 1,0 0-1,0 0 0,0 1 1,0-1-1,0 0 0,0 0 1,1 0-1,-1 1 0,0-1 1,27 87-74,-1-2 110,-6-36-1766,46 78 0,-36-74-3885,-5-6-6143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5346,'0'0'8804,"5"8"-7947,-1-2-751,-1 1 0,1-1 0,-1 1 0,-1 0 1,0 0-1,0 0 0,0 0 0,-1 0 0,1 0 0,-2 1 0,1-1 1,-1 0-1,-1 12 0,-22 120 902,14-92-638,-7 82-1,15 4-51,1-128-301,0-1 0,0 1-1,0 0 1,1-1 0,0 1 0,0 0 0,0-1 0,0 1 0,1-1-1,-1 1 1,1-1 0,3 5 0,-3-6-29,0-1 1,1 0-1,-1 0 1,0 0-1,1 0 0,-1-1 1,1 1-1,-1-1 0,1 1 1,0-1-1,0 0 1,-1 0-1,1 0 0,0 0 1,0-1-1,0 1 0,0-1 1,0 0-1,5 0 0,2 1-439,27-1-1466,-36 0 1678,1 0-1,-1 0 1,1-1 0,-1 1 0,1 0 0,-1-1-1,1 1 1,-1-1 0,0 0 0,1 1 0,-1-1-1,0 0 1,1 0 0,-1 0 0,0 0 0,0 0-1,0 0 1,0 0 0,2-3 0,4-24-4958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6675,'0'0'3300,"26"0"-1632,57-1-918,-1-5 1,90-16-1,-121 11-831,0-3-1,67-25 0,-99 30 321,0 0 0,-1-1 1,0 0-1,26-22 0,-34 23 496,0 0 0,0-1 0,-1 0 0,12-18 0,-21 27-706,0 1-1,0 0 1,0 0-1,0 0 1,0 0-1,0 0 0,0 0 1,0 0-1,0 0 1,0 0-1,1-1 1,-1 1-1,0 0 0,0 0 1,0 0-1,0 0 1,0 0-1,0 0 0,0 0 1,0 0-1,0 0 1,0 0-1,0 0 1,0-1-1,0 1 0,0 0 1,0 0-1,1 0 1,-1 0-1,0 0 1,0 0-1,0 0 0,0 0 1,0 0-1,0 0 1,0 0-1,0 0 0,0 0 1,1 0-1,-1 0 1,0 0-1,0 0 1,0 0-1,0 0 0,0 0 1,0 0-1,0 0 1,0 0-1,0 0 1,1 0-1,-1 0 0,0 0 1,0 0-1,0 1 1,0-1-1,0 0 0,0 0 1,0 0-1,0 0 1,0 0-1,0 0 1,2 9 356,-2 172 613,1-3-288,-1-177-704,0 0 0,0 0 0,0 0-1,0-1 1,1 1 0,-1 0 0,0-1 0,1 1 0,-1 0 0,1 0 0,-1-1 0,0 1 0,1-1 0,-1 1 0,1 0 0,0-1 0,-1 1 0,1-1 0,-1 0 0,1 1 0,0-1 0,0 1 0,-1-1 0,1 0 0,0 1 0,-1-1 0,1 0 0,0 0 0,0 0 0,-1 0 0,1 0 0,0 0 0,0 0 0,1 0 0,2 0 31,-1 0 1,1 0-1,0-1 1,-1 0 0,1 0-1,6-2 1,8-7 132,0 0-1,0-1 1,-2-1 0,27-24 0,-18 15 53,52-44 394,-76 65-618,-1 0 0,1 0 0,-1 0 0,1 0 0,-1-1 1,0 1-1,1 0 0,-1 0 0,1 0 0,-1 0 0,1 0 1,-1 0-1,1 0 0,-1 0 0,0 1 0,1-1 0,-1 0 1,1 0-1,-1 0 0,0 0 0,1 0 0,-1 1 0,1-1 1,-1 0-1,0 0 0,1 1 0,-1-1 0,0 0 0,1 1 0,-1-1 1,0 0-1,0 1 0,1-1 0,-1 1 0,0-1 0,0 0 1,1 1-1,-1-1 0,0 1 0,0-1 0,0 0 0,0 1 1,10 26-246,-7-18 271,3 5-19,0-1 0,1 0-1,0-1 1,1 1-1,0-1 1,1-1-1,0 0 1,1 0-1,1-1 1,-1 0 0,1-1-1,1 0 1,0 0-1,0-2 1,1 1-1,0-2 1,0 0 0,0 0-1,1-1 1,0-1-1,0 0 1,0-1-1,16 2 1,-29-5-8,18 2-40,30 0 0,-44-2 41,0-1-1,0 1 0,0-1 0,-1 0 0,1 0 1,0 0-1,0-1 0,-1 1 0,1-1 1,-1 0-1,8-5 0,-6 1 2,0 1 1,0-1-1,0 0 0,-1 0 0,0-1 0,-1 0 1,1 0-1,-1 0 0,-1 0 0,1 0 1,-1-1-1,3-12 0,-1 1-5,-1 1 0,-1-1 0,-1 0 1,0-27-1,-2 43-8,-2-11 11,2 14-2,0-1 1,0 1 0,0 0 0,0-1 0,0 1 0,0 0 0,0-1 0,-1 1 0,1 0-1,0 0 1,0-1 0,0 1 0,-1 0 0,1 0 0,0-1 0,0 1 0,-1 0 0,1 0-1,0 0 1,0 0 0,-1-1 0,1 1 0,0 0 0,-1 0 0,1 0 0,0 0 0,0 0 0,-1 0-1,1 0 1,0 0 0,-1 0 0,1 0 0,0 0 0,-1 0 0,1 0 0,0 0 0,-1 0-1,-4 7-252,3 8 221,0 1 0,1-1 0,2 23-1,0-7-9,-1-22 14,1-1 1,0 1 0,0-1-1,0 0 1,2 1 0,-1-1-1,1 0 1,0 0 0,0 0-1,7 9 1,-3-6-222,0 0-1,1-1 1,1 0-1,0 0 1,0-1-1,12 9 1,5 1-952,0-1 0,2-2 0,0 0 0,52 19-1,34 3-4160,10-7-2553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 5475,'0'0'8438,"0"-2"-7502,0 2-921,0 1-1,0-1 0,0 0 0,0 0 0,0 0 0,1 1 0,-1-1 0,0 0 1,0 0-1,0 0 0,1 0 0,-1 1 0,0-1 0,0 0 0,0 0 1,1 0-1,-1 0 0,0 0 0,0 0 0,1 0 0,-1 0 0,0 0 0,0 0 1,1 0-1,-1 0 0,0 0 0,0 0 0,1 0 0,-1 0 0,0 0 0,0 0 1,1 0-1,-1 0 0,0 0 0,0 0 0,1 0 0,-1 0 0,0-1 1,0 1-1,1 0 0,-1 0 0,0 0 0,0 0 0,0-1 0,0 1 0,1 0 1,-1 0-1,0 0 0,0-1 0,0 1 0,0 0 0,0 0 0,0-1 0,1 1 1,-1 0-1,0 0 0,0-1 0,0 1 0,0 0 0,0 0 0,0-1 0,0 1 1,0 0-1,0 0 0,0-1 0,0 1 0,0 0 0,-1-1 0,22 23 67,-14-13 80,8 8-73,-1 1-1,-1 1 1,-1 0 0,0 1-1,-1 0 1,-2 0 0,0 1 0,-1 1-1,-1 0 1,-1 0 0,-1 0-1,-1 0 1,-1 1 0,0 28-1,-3 96 145,-2-127-155,0-1 0,-1 0 0,-2 0 0,0-1 0,-11 29 0,0-14 145,-1 0-1,-1-2 1,-2 0 0,-1-1-1,-1-1 1,-33 33 0,23-31 52,0-2 1,-2-1-1,-1-2 1,-74 42-1,94-67-5735,2-1 72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8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8020,'0'0'11456,"2"6"-11187,18 61 457,30 85 485,-47-145-1146,7 19 65,1 0 1,2-1-1,0 0 1,33 44 0,-45-68-122,0 0 0,-1 0 0,1 0 0,0 0 0,0 0 0,0-1 1,0 1-1,0 0 0,0 0 0,0-1 0,0 1 0,1-1 0,-1 1 0,0-1 1,0 1-1,0-1 0,1 0 0,-1 1 0,0-1 0,0 0 0,1 0 0,-1 0 1,0 0-1,0 0 0,1 0 0,-1 0 0,0-1 0,1 1 0,-1 0 1,0-1-1,0 1 0,0-1 0,0 1 0,1-1 0,-1 0 0,0 1 0,0-1 1,1-2-1,4-2 45,-1-1 0,0 0 1,0 0-1,0 0 1,4-8-1,-8 11-45,18-28 85,-2-1 0,-2-1 1,-1-1-1,-1 0 0,-2-1 1,-1 0-1,5-43 1,-11 73-836,4 12-1509,28 66-7189,-3-24 2857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416 445 5170,'0'0'2967,"-3"-23"293,0-9-1879,-8-37-1,9 64-1204,1 0 0,-1 0-1,0 0 1,0 0-1,-1 0 1,1 1-1,-1-1 1,0 1 0,0 0-1,-1 0 1,1 0-1,-1 0 1,0 1-1,0-1 1,-9-5 0,6 5 22,-1 1 0,0-1 0,1 1 0,-1 1 0,0-1 0,-1 1 0,-13-1 0,8 1-66,0 1 0,0 0-1,0 1 1,-1 1-1,1 0 1,-17 4-1,24-3-111,0 0 0,0 0 0,0 1 0,0 0-1,1 0 1,-1 1 0,1-1 0,0 2-1,0-1 1,0 0 0,1 1 0,-1 0 0,-7 11-1,6-6-7,0 1-1,1 0 1,0 1 0,1-1-1,0 1 1,1 0-1,0 0 1,1 1-1,0-1 1,1 1 0,1-1-1,0 1 1,0 0-1,3 17 1,-2-27-10,0 0-1,1 0 1,-1 1 0,1-1 0,0 0-1,0 0 1,0 0 0,0 0 0,1 0 0,-1 0-1,1 0 1,0 0 0,0 0 0,0-1-1,0 1 1,0-1 0,0 0 0,1 1 0,-1-1-1,1 0 1,0 0 0,-1-1 0,1 1-1,0-1 1,0 1 0,0-1 0,0 0 0,6 1-1,6 2 25,1-1 0,-1-1 0,1 0 0,27-1 0,-35-1-10,0 0-1,0-1 0,0 0 0,0 0 1,-1-1-1,1 0 0,0 0 1,-1-1-1,1 1 0,-1-2 1,0 1-1,0-1 0,0 0 0,-1-1 1,1 1-1,-1-1 0,0-1 1,9-9-1,15-17 1218,-30 44-1254,1 0 0,0 0 1,0 0-1,1 0 0,0 0 1,6 14-1,-6-19 15,1-1 1,0 0-1,1 0 0,-1 0 0,1 0 1,1-1-1,-1 1 0,1-1 1,0 0-1,0 0 0,0-1 1,10 7-1,-9-7-119,0 0 1,0-1-1,1 0 1,-1 0 0,1-1-1,-1 1 1,1-1-1,0-1 1,0 1-1,0-1 1,0-1-1,-1 1 1,1-1 0,0 0-1,0-1 1,9-1-1,-13 1 87,-1 0 0,0 0 1,1 0-1,-1 0 0,0-1 0,0 1 0,0-1 0,0 1 0,0-1 0,0 0 0,0 0 1,-1 0-1,1 0 0,0 0 0,-1 0 0,0 0 0,0-1 0,2-2 0,2-6 12,-1-1-1,4-18 0,-5 21-27,45-259-72,-29 139 244,-12 88 12,0 9 1069,-3 0 0,2-40 0,-6 71-622,-5 22-389,4-8-190,-2 0 2,-5 25 71,2 0-1,-3 55 0,9-68-109,0 308-490,1-320-476,0 20-2058,4-17-5123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8356,'0'0'10111,"-17"21"-9516,-5 5-245,-26 40-1,45-60-300,-1 0 0,2 1 0,-1 0 0,1-1 0,0 1 0,0 0 0,0 0 0,1 1 0,1-1 0,-1 0 0,1 0 0,0 0 0,1 1 0,1 10 0,-1-9-2,0-2-23,0-1 1,1 0-1,0 0 1,0 0-1,0 0 1,1 0-1,0 0 1,0 0-1,0-1 1,1 0-1,-1 1 1,1-1-1,1-1 1,-1 1-1,1-1 1,-1 1-1,1-1 1,1-1-1,-1 1 1,10 4-1,-6-3-9,-1-1 0,1-1 0,0 0 0,0 0 0,0 0 0,1-1-1,-1-1 1,1 0 0,-1 0 0,1-1 0,-1 0 0,1 0 0,13-3 0,-17 1-22,0 0 0,0 0 0,0-1 0,0 0 0,-1 0 0,0 0 1,1 0-1,-1-1 0,0 0 0,-1 0 0,1-1 0,-1 1 0,0-1 0,0 0 1,5-8-1,2-5-24,-1 0 1,0 0-1,9-28 1,-14 31 65,0-1 1,-1 0 0,0 0 0,-1 0 0,-1 0 0,0-20-1,-2 34 155,0 5-91,-3 63-154,1-40 20,1 1 0,4 43-1,-2-66 37,0 1-1,0-1 0,1 1 0,0-1 0,0 1 0,0-1 0,0 0 0,1 0 1,0 0-1,0 0 0,0 0 0,0-1 0,0 0 0,1 1 0,-1-1 0,1 0 1,0 0-1,0-1 0,0 0 0,0 1 0,1-1 0,-1 0 0,1-1 0,7 3 1,0-1 2,1 0 1,-1-1 0,1 0 0,-1-1 0,1 0-1,-1-1 1,1 0 0,16-3 0,-26 2 5,1 0 0,-1 0-1,1 0 1,-1-1 0,0 1 0,0-1 0,0 1 0,0-1 0,0 0 0,0 0-1,0-1 1,-1 1 0,1-1 0,-1 1 0,1-1 0,-1 0 0,0 0 0,0 1-1,-1-2 1,1 1 0,0 0 0,-1 0 0,0 0 0,0-1 0,1-5 0,2-8 3,-2 0 0,0 1 1,-1-1-1,0-17 0,-1 27 3,0-12-3,1 5-12,-1 1-1,-3-23 0,3 34 3,-1-1 0,1 1 1,-1-1-1,1 1 0,-1-1 0,0 1 0,0 0 0,0-1 0,0 1 0,0 0 0,-1 0 0,1 0 0,-1 0 0,0 0 0,1 0 0,-1 0 0,0 0 0,0 1 0,0-1 0,-2-1 0,2 3-8,0-1 0,1 0 0,-1 1 0,0-1-1,0 1 1,1 0 0,-1-1 0,0 1 0,0 0 0,1 0 0,-1 0 0,0 0-1,0 0 1,0 1 0,1-1 0,-1 1 0,0-1 0,0 1 0,1-1 0,-1 1-1,0 0 1,1 0 0,-1 0 0,1 0 0,-1 0 0,1 0 0,0 0 0,-1 1-1,1-1 1,-1 2 0,-3 4-29,0-1-1,0 1 1,1 0-1,0 0 1,-3 10-1,1-1 25,0 1 1,1-1-1,1 1 0,1 0 1,1 0-1,0 0 0,1 0 1,1 0-1,0 0 0,4 23 1,-2-33-98,0 0 1,1 1-1,0-1 1,0 0-1,1 0 1,-1 0-1,1-1 1,1 1-1,-1-1 1,1 0-1,1-1 1,-1 1-1,1-1 1,0 0-1,0 0 1,0 0-1,8 3 1,13 8-1246,1-1-1,54 20 1,22-2-4364,9-5-3685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2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263 498 7283,'0'0'3250,"-9"-22"-83,-2-3-1747,-23-39 1,33 61-1328,-1 1 0,0-1 0,0 1 0,0 0 0,0 0-1,0 0 1,-1 0 0,1 0 0,-1 0 0,1 1 0,-1-1 0,0 1 0,1 0 0,-1 0 0,0 0 0,0 0 0,0 0-1,0 0 1,0 1 0,0 0 0,0-1 0,0 1 0,0 0 0,0 1 0,0-1 0,-5 1 0,-2 0 116,4 0-141,1 0-1,0 0 1,-1 0-1,1 0 1,0 1-1,0 0 1,0 0-1,0 1 0,0-1 1,0 1-1,1 0 1,-1 0-1,1 1 1,0-1-1,0 1 0,0 0 1,0 0-1,1 0 1,-6 9-1,5-7-41,1 1 0,0-1 0,0 0 0,0 1 0,1 0 0,0-1 0,0 1 0,1 0-1,0 0 1,0 0 0,0 0 0,1 0 0,0 0 0,1 0 0,1 9 0,-2-14-23,1 0 0,-1 0 0,1-1 0,0 1 0,-1 0 0,1-1 0,0 1-1,0-1 1,0 1 0,0-1 0,1 1 0,-1-1 0,0 0 0,1 0 0,-1 0 0,1 0 0,-1 1 0,1-2 0,-1 1 0,1 0 0,-1 0 0,1 0-1,0-1 1,2 1 0,5 1 37,-1-1 1,0 1-1,18-1 0,-19-1-10,12 0 23,-1 0 0,32-5 0,-42 4-41,0-1-1,0 0 0,0-1 0,-1 0 0,1 0 0,-1-1 0,0 0 0,10-6 0,-12 6-5,-2 2-27,0-1 0,0 1 0,0 0 0,1 0 0,-1 0 0,1 0 0,0 0-1,-1 1 1,1-1 0,0 1 0,0 0 0,0 1 0,0-1 0,0 0 0,5 1 0,37 1-900,-19 0 530,0-1 0,27-3 0,-52 3 394,0-1 1,0 1 0,0-1-1,-1 0 1,1 1 0,0-1 0,-1 0-1,1 0 1,-1 0 0,1 0-1,-1 0 1,1-1 0,-1 1-1,0 0 1,1-1 0,-1 1-1,0-1 1,0 1 0,0-1-1,0 1 1,0-1 0,-1 0-1,1 0 1,0 1 0,-1-1-1,1-3 1,1-5 23,-1 1-1,0-1 0,0-19 1,-1 21-43,-1-72 190,1-83-12,2 130 550,2 1 1,0 1-1,10-33 1,-13 62 188,-2 4-876,1 0 0,-1 0 0,1 0 0,0-1 0,-1 1 0,1 0 1,0 0-1,0 0 0,0 0 0,1 0 0,0 2 0,0 8-29,0 146 48,-4 198 605,-56 69-445,39-313-1430,20-111 978,0 0 0,0-1 0,0 1 0,0 0 0,-1-1-1,1 1 1,0-1 0,-1 1 0,1 0 0,0-1 0,-1 1-1,1-1 1,-1 1 0,1-1 0,-1 0 0,1 1 0,-1-1-1,1 1 1,-1-1 0,1 0 0,-1 1 0,0-1 0,1 0-1,-1 0 1,1 1 0,-1-1 0,0 0 0,1 0 0,-1 0-1,0 0 1,1 0 0,-1 0 0,0 0 0,1 0 0,-1 0-1,0 0 1,1 0 0,-1 0 0,0-1 0,1 1 0,-1 0-1,1 0 1,-1-1 0,0 1 0,1 0 0,-1-1 0,1 1-1,-1-1 1,1 1 0,-1 0 0,0-2 0,-17-22-9845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2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4802,'0'0'6627,"137"-29"-5826,-38 21 47,10 1-848,11-10-1137,3-7-4817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2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3 227 9428,'0'0'4517,"0"-20"-2839,0 5-1433,-1 8-188,0 1 0,1-1 0,0 0 0,0 1-1,1-1 1,-1 0 0,2 1 0,-1-1 0,1 1 0,0 0 0,0-1 0,0 1 0,1 0 0,0 0-1,0 0 1,1 1 0,0-1 0,5-5 0,-2 3 36,1 1-1,1 0 0,0 0 1,-1 1-1,2 0 1,10-6-1,-14 10-25,0 0-1,0-1 0,0 2 1,0-1-1,1 1 0,-1 0 1,0 0-1,1 1 1,-1-1-1,1 2 0,-1-1 1,7 2-1,-10-2-63,0 1 0,1 0 0,-1 1 0,0-1 0,-1 0 1,1 1-1,0 0 0,0 0 0,-1-1 0,1 2 0,-1-1 0,1 0 0,-1 0 0,3 4 0,25 41-14,-24-36 21,6 10 65,-1 1 0,-1 0 0,-1 1 0,-1 0 0,0 1 0,-2-1 0,-1 1 0,-1 1 0,1 47 0,-5-71 533,2-12 1463,3-2-1914,0 1 0,0 0 1,1 0-1,1 0 1,0 1-1,14-18 0,59-61-140,-79 89-18,92-87 57,-83 80-34,0 0 1,0 1 0,1 0 0,0 1 0,0 0-1,0 0 1,24-6 0,-33 11-10,1 0-1,0 0 1,-1 0 0,1 1-1,0 0 1,0-1 0,-1 1-1,1 0 1,0 1-1,0-1 1,-1 0 0,1 1-1,0-1 1,-1 1 0,1 0-1,0 0 1,-1 0 0,1 0-1,-1 0 1,0 1 0,1-1-1,-1 1 1,3 2-1,-1 1 13,-1 0-1,1 0 1,-1 1-1,0-1 0,-1 1 1,0 0-1,0-1 0,0 1 1,2 10-1,2 16-7,-1 0-1,1 61 1,-9 67-395,2-150 319,0 16-1134,-2 0 0,-1 0 0,-1 0 0,-16 48 0,-10 1-6798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2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1345,'0'0'7774,"-8"4"-7073,-1 1-294,1 0 0,-1-1-1,-1-1 1,1 1 0,-1-1-1,-15 2 1,-31-2 5620,59-3-5494,180 7 532,-43 0-574,524-2 1122,-556-5-1009,-107 0-516,-3-1 8,-17-2-5,-1 1 0,-31 0 0,16 1-63,-814-12-84,748 13 43,165 5-92,-20 0 173,270 8 638,48 3 82,-336-13-779,15 1 147,-40-4-4,7 3-1153,0-37-22132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52 592,'0'0'7569,"-4"-7"-6240,-10-22 39,14 28-1254,0 1-1,-1 0 0,1 0 1,0-1-1,-1 1 1,1 0-1,0-1 0,0 1 1,0 0-1,-1-1 0,1 1 1,0 0-1,0-1 1,0 1-1,0 0 0,0-1 1,0 1-1,0-1 0,0 1 1,0 0-1,0-1 1,0 1-1,0-1 0,0 1 1,0 0-1,0-1 0,0 1 1,0-1-1,0 1 0,0 0 1,1-1-1,-1 1 1,0 0-1,0-1 0,0 1 1,1 0-1,-1-1 0,0 1 1,0 0-1,1 0 1,-1-1-1,0 1 0,1 0 1,15 2 1443,-11-1-1924,25 7 559,-1 0-1,46 21 1,59 36 405,-105-51-584,344 192 901,-276-144-798,152 127 1,143 186 254,-367-350-211,0 2 1,-2 1 0,-1 0-1,31 54 1,-52-79-154,1 0-1,-1 0 1,0 0 0,0 0 0,0 0 0,0 0-1,-1 0 1,1 6 0,-33-26-12527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1113 80,'0'0'9183,"-13"-13"2251,13 13-11339,0 0 0,0-1 0,0 1 0,0-1 0,0 1 0,0-1 0,0 1 0,0-1 0,0 1 0,0-1 0,0 1 0,0 0 0,1-1 0,-1 1-1,0-1 1,0 1 0,0 0 0,1-1 0,-1 1 0,0-1 0,1 1 0,-1 0 0,1-1 0,30-15 301,1 2 0,0 1 1,37-9-1,-40 12-223,253-78 271,115-38-154,66-37-85,336-110-144,-495 179-82,-54 20 16,-177 52 5,167-52 96,-235 72-88,16-4 30,0-2 0,0 0 0,32-19 0,-51 26 46,0 0 0,-1-1 0,1 1 0,0 0 0,-1-1-1,1 1 1,-1-1 0,1 1 0,-1-1 0,0 0 0,1 1 0,-1-1 0,0 0 0,0 0 0,0 0 0,-1 0 0,1 0 0,0 0 0,-1 0 0,0 0 0,1 0-1,-1 0 1,0-1 0,0 1 0,0-3 0,0 5 42,-1 2-881,-2 2 74,0 0 1,0 1 0,0-1-1,-1 0 1,1-1 0,-1 1-1,0-1 1,0 1 0,0-1-1,-1 0 1,1-1 0,-1 1 0,-7 2-1,-33 7-6634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94 384 2289,'0'0'9215,"-16"-19"-8281,-46-66-134,60 83-765,0 0 0,1 0 0,-1 0 0,1-1-1,0 1 1,0-1 0,0 1 0,0-1 0,0 0 0,0 1 0,1-1-1,-1 0 1,1 0 0,0 1 0,0-1 0,0 0 0,0 0 0,0 1-1,0-1 1,1 0 0,0 0 0,-1 1 0,1-1 0,0 1 0,0-1 0,0 1-1,3-4 1,0-3 46,4-8 206,0 1 1,1 0 0,1 0-1,22-27 1,-27 37-245,0 1 0,0 1 0,0-1 0,1 1 0,0-1 0,-1 2 0,1-1 0,1 1 0,-1 0 0,1 0 0,-1 0 0,1 1 0,0 0 0,0 1 0,-1-1 0,10 0 0,-2 1-34,0 1 1,1 0 0,-1 0 0,27 6 0,-36-5-15,1 1 0,-1 0 1,1 0-1,-1 0 0,0 1 0,1 0 1,-1 0-1,-1 0 0,1 1 1,0-1-1,-1 1 0,0 0 1,0 1-1,6 8 0,-2-1 4,0 0-1,-1 1 1,-1 0-1,0 0 0,-1 0 1,0 1-1,-1 0 1,-1 0-1,3 25 1,-2 9 176,-5 77 0,0-48 2278,1-97-647,0-9-1692,2-1 0,1 1-1,1 0 1,1 0 0,2 0 0,1 1-1,15-36 1,-17 49-123,1 0 0,1 1 0,0 0 0,1 0 0,1 1 0,0 0 0,1 1-1,0 0 1,0 0 0,2 1 0,-1 1 0,1 0 0,1 1 0,25-13 0,-35 20-7,1-1 0,0 2 1,0-1-1,0 0 0,0 1 0,0 0 0,0 0 1,0 1-1,0-1 0,0 1 0,0 0 0,6 1 1,-7 0-4,0 0 1,0 0-1,-1 1 1,1-1 0,-1 1-1,1 0 1,-1 0 0,0 0-1,0 0 1,0 0 0,0 1-1,0-1 1,0 1 0,-1 0-1,1 0 1,2 4-1,4 7 16,-1-1 0,-1 1 0,0 0 0,-1 1-1,-1 0 1,0 0 0,-1 0 0,4 24 0,-2 11-60,-1 68 0,-5-79-1787,1 0 0,2 0-1,12 51 1,0-44-3323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1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32 3554,'0'0'8625,"1"-5"-7614,3-21 43,-11 31-681,-48 32 141,-66 42 646,107-72-904,0 0 1,0-1 0,0 0 0,-1-1-1,1-1 1,-1 0 0,-19 1-1,30-4-1026,3-2 1052,1 1 0,-1 0 0,0 0 0,1 0 1,-1 0-1,0 0 0,1 0 0,-1 0 0,0 0 1,1 0-1,-1 0 0,0 0 0,1 0 0,-1 1 0,0-1 1,1 0-1,-1 0 0,1 1 0,-1-1 0,1 0 0,-2 2 1,13 14-386,1 0 1,0-1 0,1 0-1,1-1 1,0 0-1,1-1 1,0-1 0,1 0-1,0-1 1,24 11 0,85 39-5962,-49-25 197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145 108 5827,'0'0'7873,"20"-18"-7345,8-6-415,34-22 1,-57 43-91,-1 0 1,1 1-1,-1 0 0,1 0 1,-1 0-1,1 1 1,0 0-1,0 0 1,0 0-1,7 0 1,-9 1-6,1 0 1,-1 0 0,0 1-1,0-1 1,1 1 0,-1 0-1,0 0 1,0 0 0,0 0-1,0 1 1,0-1 0,4 4-1,-3-2-7,0 1 0,0 0 0,-1 0 0,1 0 1,-1 0-1,0 1 0,0-1 0,0 1 0,-1-1 0,0 1 0,1 0 0,-2 0 0,1 0 0,-1 1 0,2 7 0,-1 1 1,-1 0 0,0 0 0,-1 1-1,-2 19 1,1-26-5,-1-1-1,1 1 1,-1 0 0,-1-1-1,1 1 1,-1-1 0,-1 0-1,1 0 1,-8 10 0,-1-2 137,-1-1 1,0 0-1,-1-1 0,-1-1 1,0 0-1,-1-1 1,0 0-1,0-1 0,-1-1 1,0-1-1,-1-1 1,0 0-1,0-1 1,-34 6-1,15-10 4303,37-2-4485,0 0 41,0 1-1,0-1 0,0 0 0,-1 0 0,1 1 1,0-1-1,0 0 0,0 0 0,0 1 0,0-1 0,-1 0 1,1 0-1,0 0 0,0 1 0,-1-1 0,1 0 0,0 0 1,0 0-1,0 0 0,-1 1 0,1-1 0,0 0 0,-1 0 1,1 0-1,0 0 0,0 0 0,-1 0 0,1 0 0,0 0 1,-1 0-1,1 0 0,0 0 0,-1 0 0,-4-1 10,-48 1 709,52 0-572,3 0-104,455-11 276,-404 7-316,93-5-1190,-135 12-7506,-7-2 6527,18 7-7707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27 3650,'0'0'4026,"-10"0"-3271,-19 0-167,-37 0 4664,-162 0 569,174-5-2809,37-1-2751,15 4 406,7 1-518,19 1-317,-17 0 233,606-11 306,-471 10-17,-157 15-6155,-10 8 2814,-18 7-2895,-7 2-1994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4274,'1'0'12982,"15"2"-11718,684-11 3277,-637 8-4607,-62 1-300,-5 0-2683,-54-1-6985,18-5 1689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1405 96 5795,'0'0'9340,"8"-16"-8110,34-64 3585,-42 84-4516,-1 1-264,0 0-1,-1 0 0,0 0 1,0 0-1,0 0 0,0-1 1,-1 1-1,0-1 1,0 1-1,-4 4 0,0 1 20,-272 332 1254,232-289-1191,-686 749 1569,471-522-1464,171-177-220,89-100-32,-3 4 200,14-11-1382,20-8-1393,0 1 1,37-8-1,-25 7-349,55-17-4929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54 4674,'0'0'10856,"2"-5"-9890,1-8-612,-7 15-197,-17 32-84,8-11-1,1 1 0,1 1 0,2 0 0,0 1 0,1-1 0,2 2 0,1-1 0,0 1 0,2-1 0,2 1 0,0 0 0,6 51 0,-4-70-56,2 1 1,-1 0-1,1-1 0,0 1 0,1-1 0,0 0 0,0 0 1,0-1-1,1 1 0,1-1 0,-1 0 0,1 0 1,0-1-1,1 0 0,-1 0 0,16 10 0,-10-8 37,1 0-1,0-2 1,1 1-1,0-2 1,0 1-1,0-2 1,0 0 0,1-1-1,19 2 1,11-1 408,-1-2 1,88-7-1,-117 3-314,0-1 0,-1 0-1,1-1 1,-1-1 0,0 0-1,0-1 1,0-1 0,-1 0 0,0-1-1,-1 0 1,16-13 0,-20 14-37,0-1 0,0 1 0,-1-1 0,-1-1 0,1 1 0,-1-1 0,-1 0 0,1 0 0,-2-1 0,1 0 0,-1 0 0,-1 0 0,0 0 0,0 0 0,-1-1 0,2-19 0,-4 9 8,1-1-1,-6-35 1,3 46-90,0 1 0,-1 0 1,0-1-1,0 1 0,-2 0 1,1 0-1,-9-13 0,4 9-20,-1 0-1,-1 1 1,0 0 0,-1 1-1,0 0 1,-1 0-1,0 2 1,-1-1 0,-20-11-1,13 12-6,1 0-1,-1 1 1,-1 1 0,0 1-1,0 1 1,-35-4-1,9 4-462,-1 3-1,-68 4 1,114-1 256,0 0 0,0 0 0,0 0 0,0 0 0,1 1 0,-1 0 0,0-1 0,0 1 0,0 0 0,0 1 0,1-1 0,-1 0 0,0 1 0,1-1 0,-1 1 0,1 0 0,0 0 0,0 0 0,-2 2 0,2-1-492,0 0 0,0 0 0,1 0 0,0 1 0,-1-1 0,1 0 0,1 0 0,-1 1 0,0-1 1,0 5-1,0 19-8032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39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54 5314,'0'0'10899,"1"-10"-9581,-1 7-1176,2-27 428,-2 30-559,0-1 0,-1 0 0,1 1 0,0-1 0,0 1 0,0-1-1,0 1 1,0-1 0,-1 1 0,1-1 0,0 1 0,-1-1 0,1 1 0,0-1-1,-1 1 1,1 0 0,0-1 0,-1 1 0,1-1 0,-1 1 0,0 0-2,0-1 1,1 1-1,-1 0 1,0 0 0,0 0-1,1 0 1,-1 1 0,0-1-1,1 0 1,-1 0-1,0 0 1,0 0 0,1 1-1,-1-1 1,0 0 0,1 1-1,-1-1 1,1 1-1,-1-1 1,0 0 0,0 2-1,-18 14 63,1 1-1,0 1 0,1 1 0,1 0 1,1 2-1,-17 27 0,19-24 32,1 0 0,0 0 0,2 1-1,1 1 1,1-1 0,1 1 0,-6 47 0,7-16 27,3 1 1,6 89-1,0-123-111,0 0 0,1 0 0,2 0 0,0-1 0,2 1-1,0-2 1,2 1 0,20 34 0,-23-44-5,1 0-1,1-1 0,0 0 1,1 0-1,0-1 0,0 0 1,1-1-1,1 0 1,0-1-1,0-1 0,1 1 1,0-2-1,0 0 0,1 0 1,15 4-1,-12-7-50,1-1-1,0 0 1,0-1-1,30-2 1,3-1-3323,-44 0 2500,20-1-4708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17 201 7491,'0'0'7366,"-3"-22"-6512,-10-69 165,13 89-982,0-1-1,-1 0 1,1 0 0,0 0-1,1 0 1,-1 0-1,0 0 1,1 0-1,0 1 1,-1-1 0,1 0-1,0 0 1,1 1-1,-1-1 1,0 1-1,1-1 1,-1 1 0,1-1-1,0 1 1,0 0-1,0 0 1,0 0-1,0 0 1,0 0-1,1 0 1,-1 1 0,1-1-1,-1 1 1,1 0-1,-1 0 1,1-1-1,0 2 1,3-2 0,3-1 1,0 1 1,0-1 0,0 2 0,0-1 0,0 2 0,0-1 0,17 2-1,-20-1-31,-1 1 0,1-1 0,-1 1-1,1 1 1,-1-1 0,0 1 0,0 0 0,1 0-1,-1 0 1,-1 1 0,1-1 0,0 1-1,7 7 1,-6-3-15,1 1-1,-2 0 1,1 1-1,-1 0 1,0 0-1,-1 0 1,0 0-1,0 0 1,-1 1-1,-1 0 1,1 0-1,0 13 1,1 17-22,-2 72-1,-2-70 66,0 60 2083,0-106-1168,0-17-421,-1 3-453,0 0 0,2 0-1,0 0 1,1-1 0,1 1 0,1 1 0,0-1-1,10-22 1,-5 20-79,2 1 0,0 1 0,1 0 0,1 0 0,1 2 0,0-1 0,1 2 0,1 0 0,0 0 0,1 2 0,1 0 0,0 1 0,31-15 0,-44 24-9,0 1 1,0 0 0,1 1 0,-1-1 0,1 1 0,9-1 0,-13 2-3,0 0 0,1 0 0,-1 0 1,0 1-1,1-1 0,-1 1 1,0-1-1,1 1 0,-1 0 0,0-1 1,0 1-1,0 1 0,0-1 0,0 0 1,0 0-1,0 1 0,0-1 1,2 3-1,5 7-4,-2 0 1,1 0 0,-1 1-1,-1-1 1,0 2-1,-1-1 1,7 23-1,-2 6-19,8 51 0,-13-43-1034,1 49-1,-6 1-4594,0-53 544,0-4-2289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10213,'0'0'7576,"28"-1"-6954,-8-1-525,-1 2-1,1 1 1,0 0-1,26 6 1,-37-4-54,-1 0 0,0 0 0,0 1 0,0 0 0,-1 1 0,1 0 0,-1 0 0,0 0 0,-1 1 0,12 12 0,0 3 272,29 46 0,-40-57-233,13 23 105,-2 0 0,-1 1 1,-2 0-1,-1 2 1,-1-1-1,10 52 0,-13-34 41,-3 0 0,-2 0-1,-3 103 1,-3-134-183,-2 0 0,0 0-1,-2 0 1,0-1 0,-1 0 0,-1 0 0,-2 0 0,0-1 0,0 0-1,-2-1 1,-1 0 0,0 0 0,-1-2 0,-1 1 0,-28 25 0,-45 43 120,5-8-4250,46-47-2283,-8-7-4954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166 126 1121,'0'0'4490,"26"-10"-3944,82-31 244,-108 41-789,45-19 1521,-45 18-1403,1 1 1,-1-1-1,1 1 1,-1-1-1,0 1 0,1-1 1,-1 1-1,1-1 1,-1 1-1,0-1 1,1 0-1,-1 1 1,0-1-1,0 1 1,0-1-1,1 0 1,-1 1-1,0-1 0,0 0 1,0 1-1,0-1 1,0 0-1,0 1 1,0-1-1,0 0 1,-1 0-1,1-6 840,0 6-894,-1-1 1,1 1-1,-1 0 1,1-1-1,-1 1 0,0 0 1,1 0-1,-1 0 1,0-1-1,0 1 1,0 0-1,0 0 1,0 0-1,0 0 1,0 0-1,0 1 0,-1-1 1,1 0-1,0 1 1,0-1-1,-1 0 1,1 1-1,0 0 1,-1-1-1,1 1 0,-2-1 1,-4 0 261,0-1 1,0 1-1,0 0 1,-9 0-1,15 1-304,0 0 1,0 1-1,0-1 0,0 1 1,0-1-1,0 1 0,0-1 1,0 1-1,0-1 0,0 1 1,0 0-1,1 0 0,-1-1 1,0 1-1,1 0 0,-1 0 1,0 0-1,1 0 0,-1 1 1,-13 25 24,10-18 13,-79 142 841,-6 11-107,76-132-705,1 1-1,1-1 1,2 2-1,1-1 1,2 1-1,1 0 1,1 1-1,2-1 1,1 1-1,6 56 1,0-59 8,2 0 0,0-1 0,23 55 0,-19-56 17,-1 0-1,-1 1 1,-2 0 0,5 33-1,-8 19 45,-4 1 1,-12 98-1,11-177-151,1 59 179,0-61-187,0 1-1,0-1 1,1 1 0,-1-1 0,1 1 0,-1-1 0,1 0 0,0 1 0,0-1 0,-1 0 0,1 0-1,0 1 1,0-1 0,0 0 0,0 0 0,1 0 0,-1 0 0,0 0 0,0 0 0,0-1 0,1 1 0,-1 0-1,0-1 1,3 2 0,39 11-487,-40-12 390,34 6-2829,0 0 0,1-3 0,44 0 0,-18-4-3752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9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9845,'0'0'9516,"-7"7"-9479,3-2-17,-1 0 0,1 0-1,0 0 1,1 1 0,-1 0-1,1 0 1,0 0 0,0 0-1,1 0 1,0 0 0,0 1-1,1-1 1,-1 1 0,2-1-1,-2 9 1,-5 53 206,-15 215 108,22-283-324,0 0-1,0 1 0,0-1 1,0 0-1,-1 0 1,1 0-1,0 0 1,0 0-1,0 0 0,0 0 1,0 0-1,0 0 1,-1 0-1,1 0 0,0 1 1,0-1-1,0 0 1,0 0-1,0 0 0,-1 0 1,1 0-1,0 0 1,0 0-1,0 0 0,0 0 1,-1 0-1,1 0 1,0-1-1,0 1 0,0 0 1,0 0-1,0 0 1,-1 0-1,1 0 0,0 0 1,0 0-1,0 0 1,0 0-1,0 0 1,0-1-1,0 1 0,-1 0 1,1 0-1,0 0 1,0 0-1,0 0 0,0 0 1,0-1-1,0 1 1,0 0-1,0 0 0,0 0 1,0 0-1,0 0 1,0-1-1,0 1 0,0 0 1,0 0-1,-3-8 162,0 0 1,0 1-1,1-1 0,1 0 1,-1-1-1,0-12 0,2-58 409,1 44-227,-1 29-282,0 0 1,0 0 0,1 0-1,-1 1 1,2-1-1,-1 0 1,1 1 0,-1-1-1,1 1 1,1 0-1,-1-1 1,1 1-1,0 0 1,0 1 0,1-1-1,-1 0 1,1 1-1,0 0 1,0 0 0,1 0-1,-1 0 1,1 1-1,6-4 1,-9 6-49,1 0 0,-1 1 0,1-1 1,0 1-1,0 0 0,-1-1 0,1 1 0,0 0 0,0 1 0,-1-1 1,1 0-1,0 1 0,-1 0 0,1-1 0,0 1 0,-1 0 1,1 1-1,-1-1 0,1 0 0,-1 1 0,3 1 0,7 6-76,-1 0 1,19 19-1,-18-15 83,246 208-2270,-253-217 1989,7 10-5704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58 1393,'0'0'15649,"-6"-2"-10610,-21-10-4008,26 12-615,1-3-181,0 3-235,0-1 0,0 1 0,0 0 0,0 0 0,0 0 0,0-1 0,0 1 0,0 0 0,0 0 0,0 0 0,0 0 0,0-1 0,0 1 0,0 0 1,0 0-1,0 0 0,0-1 0,0 1 0,0 0 0,0 0 0,0 0 0,1-1 0,-1 1 0,0 0 0,0 0 0,0 0 0,0 0 0,0 0 0,0-1 0,1 1 0,-1 0 1,0 0-1,0 0 0,0 0 0,0 0 0,1 0 0,-1 0 0,0 0 0,0-1 0,0 1 0,1 0 0,-1 0 0,0 0 0,0 0 0,0 0 0,1 0 0,-1 0 1,70-12-130,0 2 0,0 3 0,73 3 1,-172 33-18593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9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5090,'0'0'11051,"4"-21"-8210,19-84 107,-24 109-2864,0 0 0,1 0-1,-1 0 1,1 0 0,0 0 0,0 0-1,1 6 1,1 11 4,0 339 1710,-2-359-2038,0-1-1,0 1 1,0 0 0,0 0 0,0 0 0,0 0-1,0 0 1,1-1 0,-1 1 0,0 0-1,0 0 1,1 0 0,-1-1 0,0 1-1,1 0 1,-1 0 0,1-1 0,-1 1 0,1 0-1,-1-1 1,1 1 0,0 0 0,-1-1-1,1 1 1,0-1 0,-1 1 0,1-1-1,0 0 1,0 1 0,-1-1 0,1 0 0,0 1-1,0-1 1,0 0 0,0 0 0,-1 0-1,1 1 1,0-1 0,0 0 0,0 0-1,0-1 1,0 1 0,-1 0 0,2 0 0,19 0-6601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4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8772,'0'0'9284,"-3"20"-8507,-10 67-364,12-81-367,1 0 1,-1-1-1,1 1 0,0 0 1,0 0-1,0 0 0,1 0 1,0-1-1,0 1 0,1 0 1,0-1-1,0 1 0,0-1 1,0 1-1,1-1 0,0 0 1,0 0-1,0 0 0,5 4 1,-2-3-18,1-1 0,0 0 1,0 0-1,0 0 0,1-1 0,0 0 1,0-1-1,0 0 0,0 0 0,15 3 1,-11-4 161,0 0-1,0-1 1,23 0 0,-26-1 164,-8 0-302,0 0 0,1-1 1,-1 1-1,1 0 0,-1-1 1,1 0-1,-1 1 0,0-1 1,1 0-1,-1 1 0,0-1 1,0 0-1,0 0 1,1 0-1,-1 0 0,0 0 1,0 0-1,0 0 0,-1-1 1,1 1-1,0 0 0,0 0 1,-1-1-1,1 1 0,-1-1 1,1 1-1,-1 0 0,1-1 1,-1 1-1,0-1 1,0-2-1,2-8 78,-1 0 0,-1 0 1,0-12-1,-1 9-120,1 8 17,-1-1-1,0 0 0,0 1 1,-1-1-1,0 1 1,-1 0-1,0-1 0,0 1 1,0 0-1,-1 1 1,0-1-1,0 1 0,-1-1 1,-6-6-1,6 7-136,-1 1 1,0 0-1,0 0 0,0 0 1,0 1-1,-9-5 0,10 6-348,-1 1 0,1 0-1,0 0 1,-1 0 0,1 1-1,-1 0 1,0 0 0,-10-1-1,-7 2-4525,6 0-3405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10181,'0'0'9407,"-5"22"-9026,4-18-343,-46 166 1375,37-142-1287,1 1-1,2 0 1,1 0-1,1 0 0,1 0 1,1 32-1,3-59-174,1 1 0,-1-1 0,1 1 0,-1-1 0,1 0 0,0 1 0,0-1 0,0 0 0,0 0-1,0 0 1,0 0 0,1 0 0,-1 0 0,1 0 0,-1 0 0,1 0 0,0 0 0,0-1 0,0 1 0,0-1 0,0 0-1,0 1 1,0-1 0,0 0 0,0 0 0,1 0 0,-1 0 0,4 0 0,8 3-702,1-1 0,-1-1 0,24 1 0,-34-3 581,33 1-4360,-4-1-2846</inkml:trace>
  <inkml:trace contextRef="#ctx0" brushRef="#br0" timeOffset="1">11 306 8052,'0'0'9172,"182"-7"-9172,-97 7-897,6 0-2768,11 5-2946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99 153 8500,'0'0'12245,"-3"11"-11916,-1 12 34,0 0 0,-1 45 0,6 63 607,1-49-591,-16 176-227,11-222-1244,3-25-967,-1 1-1,-4 18 1,-2-17-5067</inkml:trace>
  <inkml:trace contextRef="#ctx0" brushRef="#br0" timeOffset="1">123 156 6051,'0'0'4975,"18"-23"-1762,62-70-1042,-76 89-2062,-1 1 1,1-1-1,0 1 0,0 0 0,1 0 1,-1 0-1,1 1 0,-1-1 1,1 1-1,0 0 0,0 1 0,0-1 1,0 1-1,0 0 0,0 0 0,0 0 1,0 1-1,0 0 0,10 1 0,-4-1-71,-4 0-31,0 0 0,0 0 1,0 1-1,-1 0 1,1 0-1,0 1 1,0 0-1,-1 0 0,1 1 1,7 3-1,-10-3-9,0 0 0,0 0 0,0 0-1,0 1 1,-1-1 0,1 1 0,-1 0-1,0 0 1,0 0 0,0 1 0,-1-1-1,0 1 1,1-1 0,1 9 0,-1-5-13,-1 0 1,0 0 0,0 0-1,-1 0 1,0 0 0,0 1-1,-1-1 1,0 0 0,-2 15-1,1-19 16,0 1 1,0-1-1,-1 0 0,1 0 0,-1 0 0,0 0 0,0 0 1,0 0-1,-1 0 0,1-1 0,-1 1 0,0-1 0,0 1 1,0-1-1,0 0 0,-1 0 0,1-1 0,-1 1 0,-5 2 1,-7 3 48,-1-1 0,-1 0 0,1-2 0,-26 6 0,-75 7 285,79-13-240,-7 0-42,27-4-107,1 1-1,-1 1 0,-20 6 0,30-4-733,9-5 709,-1 0 0,1 0 1,0 0-1,0 0 0,0 0 0,0 0 0,0 0 0,0 0 0,-1 0 0,1 0 0,0 0 0,0 0 0,0 0 0,0 0 0,0 0 0,0 0 0,0 1 1,-1-1-1,1 0 0,0 0 0,0 0 0,0 0 0,0 0 0,0 0 0,0 0 0,0 1 0,0-1 0,0 0 0,0 0 0,0 0 0,0 0 0,0 0 1,0 0-1,0 1 0,0-1 0,0 0 0,0 0 0,0 0 0,0 0 0,0 0 0,0 0 0,0 1 0,0-1 0,0 0 0,0 0 0,0 0 0,0 0 0,0 0 1,0 0-1,0 1 0,0-1 0,0 0 0,1 0 0,-1 0 0,0 0 0,0 0 0,0 0 0,0 0 0,11 1-6188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92 10917,'0'0'7539,"-14"24"-6810,-43 78-68,56-99-631,-1 0 0,1 0 0,0 0 0,0 0 0,0 0 0,0 0 0,0 0 0,1 1 1,-1-1-1,1 0 0,0 1 0,0-1 0,0 0 0,2 7 0,-1-8 1,0 1 0,0-1 0,0 0 0,1 1 0,-1-1 0,1 0 0,0 0 0,0 0 0,0 0 0,4 3 0,0 1 31,0-1-15,0 0 0,0 0 0,0-1 0,1 0 0,0 0 0,0 0 1,0-1-1,1 0 0,-1-1 0,15 4 0,-3-3 132,0-1 1,0-1-1,26-1 0,-41 0-143,-1-1 0,1 1 0,-1 0 0,1-1 0,-1 0 0,1 0-1,-1 0 1,0-1 0,1 1 0,-1-1 0,0 1 0,0-1 0,0 0 0,0 0-1,-1-1 1,1 1 0,3-4 0,-2 1 27,-1 0-1,1-1 1,-1 1-1,0-1 1,0 0-1,0 0 1,-1 0 0,3-12-1,-1-1 4,-2 0 0,0-1-1,-1 1 1,0-1 0,-5-29 0,4 44-74,-1 0 1,0 0 0,0 0-1,-1 0 1,1 0 0,-1 0-1,0 0 1,-1 1-1,1-1 1,-1 1 0,0 0-1,0-1 1,0 1-1,-1 0 1,1 1 0,-1-1-1,0 1 1,0 0 0,0-1-1,-1 2 1,1-1-1,-1 0 1,1 1 0,-1 0-1,-8-2 1,1 0-489,1 1-1,-2 0 1,-22-2 0,-37 5-4909,33 4-1540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12182,'0'0'10076,"2"11"-9908,9 26 205,0 0 0,3 0 0,1-1 0,27 48 0,-28-61-292,-1 1 0,-1 0 1,-1 0-1,-1 2 0,-2-1 0,7 32 0,-14-56-79,-1 0-1,0 0 1,0-1-1,0 1 1,0 0-1,1-1 1,-1 1-1,0 0 1,0-1-1,0 1 1,0 0-1,-1 0 1,1-1-1,0 1 1,0 0-1,0-1 1,-1 1-1,1 0 1,0-1-1,-1 1 1,0 1-1,-16 0 87,14-2-78,-16-1-40,0 0-1,0-1 0,0-2 1,1 1-1,-1-2 1,1-1-1,0 0 1,0-1-1,1-1 1,-25-15-1,40 22-49,-22-13-1221,-28-21 1,46 29 243,0 1 0,0-1 0,0 0 0,-9-13 0,4-4-5562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0 10293,'0'0'10917,"-22"9"-10610,2-1-192,1 0 1,-34 19-1,51-25-103,0 0-1,0-1 0,0 1 0,0 0 0,0 0 1,1 0-1,-1 1 0,1-1 0,-1 0 1,1 1-1,0-1 0,0 0 0,0 1 0,0-1 1,0 1-1,0 4 0,0-1 5,0 1 0,1 0 0,1-1 0,0 12 0,1-6 9,0 1 11,1 0-1,0-1 0,1 0 0,0 0 0,1 0 0,1 0 0,0-1 0,0 1 0,13 15 0,19 37 116,-37-63-150,-1 1 1,1-1-1,0 0 0,-1 1 1,1-1-1,-1 1 0,0-1 1,0 1-1,1-1 0,-1 1 1,0-1-1,0 3 1,0-4-1,-1 1 0,1 0 1,0-1-1,0 1 1,-1-1-1,1 1 1,0-1-1,-1 1 1,1 0-1,0-1 1,-1 0-1,1 1 1,-1-1-1,1 1 1,0-1-1,-1 1 1,1-1-1,-1 0 0,0 1 1,0-1-1,-3 1 12,0 0-1,0 0 0,0 0 0,0-1 0,0 1 0,0-1 0,-5-1 0,2 1 11,-69 1 42,-107-3-2283,133-5-1322,13-6-2359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38 313 10005,'0'0'11269,"0"106"-10437,-8-51-400,-3 3-304,6-5 80,-1-5-208,4-9 0,-1-8-608,3-17-1889,0-6-864</inkml:trace>
  <inkml:trace contextRef="#ctx0" brushRef="#br0" timeOffset="1">6 80 2449,'0'0'16136,"-6"-80"-19850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6547,'0'0'6003,"-4"27"-3522,0 7-1789,-25 139 1377,14-117-709,-25 58-1,37-107-1239,3-6-84,0 0 1,-1-1 0,1 1-1,0-1 1,0 1 0,-1 0 0,1-1-1,0 1 1,0 0 0,0-1-1,-1 1 1,1 0 0,0-1-1,0 1 1,0 0 0,0-1-1,1 1 1,-1 0 0,0-1-1,0 1 1,0 0 0,0-1-1,1 1 1,-1-1 0,0 1-1,1 0 1,-1-1 0,1 2-1,17 0 1207,-11-2-1346,93-5 713,-56 2-579,80 5 1,-118-1-42,0 0 1,-1 0 0,1 1-1,0-1 1,-1 1 0,0 1 0,1-1-1,-1 1 1,0 0 0,0 0-1,0 0 1,-1 1 0,1-1-1,-1 1 1,0 0 0,0 1-1,0-1 1,0 1 0,-1 0-1,0-1 1,0 1 0,4 10 0,-2-2-1,0 0 1,-1 0 0,-1 1 0,0-1 0,-1 1 0,0 0 0,-1 0 0,-1 19 0,0-29 10,0 0-1,-1 0 1,1 0 0,-1-1 0,0 1 0,0 0 0,-1-1 0,1 1 0,-1 0 0,1-1-1,-1 0 1,0 1 0,0-1 0,-1 0 0,1 0 0,-5 4 0,2-3 3,-1 1 1,1-1-1,-1-1 1,0 1-1,0-1 1,0 0-1,-1-1 1,-10 4-1,-7-1 73,0-1 0,0 0 0,0-2 0,-30-1 0,27-1-131,9 1 164,0-1 1,0-1 0,-18-3-1,32 4-178,-1-1 0,1 0-1,0 0 1,0 0 0,1-1-1,-1 0 1,0 1 0,0-1-1,1 0 1,-1-1 0,1 1-1,0-1 1,0 1 0,0-1-1,0 0 1,0 0 0,1-1-1,-5-4 1,7 6-298,-1 0 1,0 0-1,1 0 0,-1-1 0,1 1 0,-1 0 1,1 0-1,0 0 0,0 0 0,0 0 1,0-3-1,0-2-1181,0-19-5478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2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10741,'0'0'9919,"-4"22"-9567,-7 39 626,-21 65 0,20-89-772,3 0 0,1 0 0,1 1 1,3 0-1,1 1 0,3 58 0,0-94-194,0 0-1,0 0 0,1 0 1,-1 0-1,1-1 1,0 1-1,0 0 1,0 0-1,0-1 1,0 1-1,0 0 0,1-1 1,-1 0-1,1 1 1,0-1-1,0 0 1,0 0-1,0 0 0,0 0 1,0 0-1,1 0 1,-1 0-1,1-1 1,-1 0-1,1 1 0,-1-1 1,7 2-1,0-1 78,0 0 0,0-1-1,0 0 1,0-1 0,0 0 0,1 0-1,16-3 1,-19 1-52,0 0-1,0 0 1,0-1-1,0 0 1,0 0-1,0 0 1,-1-1-1,0 0 1,0 0 0,0-1-1,0 0 1,0 0-1,5-7 1,7-9 33,-1 0 1,18-30-1,-27 39-62,-1 0 0,-1 0 1,0-1-1,-1 0 0,0 0 0,0 0 0,-2-1 1,0 1-1,0-1 0,-1 0 0,-1 0 0,0-16 1,-19 36-495,12-1 455,-1 1 0,1 0-1,0 0 1,1 1 0,-1-1 0,1 1 0,0 0-1,1 1 1,0-1 0,0 1 0,1 0-1,-5 16 1,3-5 36,1 1 0,0-1 0,2 1 0,0 33 0,2-48-18,0 0 0,1 1 0,-1-1 0,1 0 0,1 0 0,-1 0 1,1 0-1,0 0 0,0 0 0,0-1 0,1 1 0,-1-1 0,5 6 0,-1-3-137,0-1 0,0 1 0,1-2 0,-1 1 0,1-1 0,1 0 0,10 6 0,-2-3-938,0-1-1,0-1 1,1 0 0,0-1-1,0-1 1,0-1 0,29 2-1,2-4-4382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2721,'0'0'11317,"-2"2"-10356,2 1-209,32-1-272,11 5 545,13-2-433,5 2-496,3-4 0,3-3-96,0 0-1729,-8 0-2016,-6 0-4195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193 108 8868,'0'0'10218,"-5"-10"-9698,-15-30-98,15 30 1493,8 4-1325,4 2-519,0 0-1,1 0 1,-1 0 0,1 1-1,0 0 1,15-3 0,-2 2-48,34-3 1,-51 6-18,9 0 18,0 1 0,24 1 0,-33 0-23,1-1 0,-1 1 1,0 0-1,0 1 1,-1-1-1,1 1 1,0-1-1,0 1 1,-1 0-1,1 1 1,-1-1-1,0 1 1,5 3-1,1 5 5,0-1 0,-1 2 0,0-1 0,0 1 1,-1 1-1,-1-1 0,0 1 0,-1 0 0,0 0 0,-1 1 0,3 21 0,-1 6 49,-1 1 0,-3 68 0,-4-55-1,-3 0 1,-19 83 0,-39 108 309,27-115-100,7-15 18,5-15 212,-4-1 0,-49 112 0,76-207-476,-1-1 1,-1 0-1,1 0 1,0 0-1,-1 0 1,0 0-1,0-1 1,0 1-1,-4 3 1,4-5-119,0 0 0,0-1 0,0 1 0,0-1 0,0 0 0,-1 0 0,1 0 0,0 0 0,-1 0 0,1-1 1,-1 1-1,1-1 0,-6 0 0,-83 0-8376,23 0-1862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5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 5651,'0'0'11245,"-12"-1"-9767,-13 0-616,21 1-525,6 0-51,70-1 531,95 5 120,88 19-78,83 16 0,69 9 74,-225-26-621,862 92 698,6-69-13,-901-50-688,-126 2-106,-1 0 0,0-1 0,41-14-1,-57 17-82,0-2-1,0 1 0,0-1 1,-1 0-1,1 0 0,-1 0 1,0-1-1,8-6 0,-11 7-9,0 1 0,0-1 0,0 0-1,-1 0 1,1 0 0,-1 0 0,0 0-1,0 0 1,0 0 0,0 0 0,0-1 0,0 1-1,-1 0 1,0-1 0,0 1 0,0-4-1,-2 3-220,-2 8 38,-4 9-311,-3 9-958,8-12 271,-1-1 0,-1 1 0,0-1 0,0 0-1,-1 0 1,0-1 0,-1 0 0,1 0 0,-12 10 0,11-13-1674,-1-1 0,0 1 1,-13 4-1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8:1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49 448,'0'0'2439,"-2"-4"-2143,0 1 201,0 0-1,0-1 1,1 1 0,-1-1-1,1 0 1,0 0 0,0 1-1,0-1 1,1 0 0,-1-4 0,1 8-340,0 12-5066,0 0 3495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8:17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 64,'0'0'1505,"-13"-22"-1601,8 22-32,-3 0-401,0 0-207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0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7 800,'0'0'6705,"-2"-2"-6028,1 1-607,1 1 0,0 0-1,0-1 1,-1 1 0,1 0-1,0 0 1,-1-1 0,1 1-1,0 0 1,-1 0-1,1-1 1,-1 1 0,1 0-1,0 0 1,-1 0 0,1 0-1,-1 0 1,1-1 0,0 1-1,-1 0 1,1 0-1,-1 0 1,1 0 0,-1 0-1,1 0 1,-1 1 0,1-1-42,0 1 0,-1 0 0,1 0 1,0-1-1,0 1 0,0 0 1,0 0-1,0 0 0,0-1 0,1 1 1,-1 0-1,0 0 0,0-1 1,0 1-1,1 0 0,-1-1 0,0 1 1,1 0-1,-1-1 0,1 1 1,0 1-1,6 7 127,0 1 1,1-1-1,0 0 1,1 0-1,10 8 1,-12-11-43,171 130 1738,-123-98-1562,-1 2 0,50 50 0,-81-64-283,-1 2-1,-2 0 0,25 44 1,-44-71-157,4 9-73,-4-2-3846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0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29 816,'0'0'6902,"8"-5"-5957,20-14-73,-21 14 289,-7 32 431,0-21-1440,-1 0-1,0 0 1,0 1-1,-1-1 1,0 0-1,0 0 1,0 0 0,-1-1-1,0 1 1,0-1-1,0 1 1,-1-1-1,-5 7 1,-8 7-24,-1-1 1,-20 17-1,21-20 1,-71 62 392,24-23 31,4 2 0,-85 100 0,107-107-154,33-46-312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0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1707 216 304,'0'0'4805,"-5"-11"-3911,2 3-742,2 3-78,-1 1 0,0-1 1,0 1-1,0 0 1,0-1-1,-1 1 0,1 0 1,-1 1-1,-1-1 1,1 0-1,0 1 0,-1 0 1,1-1-1,-1 1 1,0 1-1,-6-4 0,-26-10 397,0 2 0,0 2 1,-1 2-1,-1 1 0,-66-8 0,-197 4 443,241 13-613,11-1 115,-108 2 679,129 0-941,0 2 0,0 1 0,-41 12 0,15 1 104,0 2 1,0 2 0,-97 56 0,130-64-214,0 1-1,1 1 1,1 0 0,1 2-1,0 0 1,1 1 0,1 0-1,1 2 1,0 0 0,2 0-1,-20 41 1,11-9 16,3 1 1,2 1-1,-11 62 0,22-72 89,2 0-1,1 0 1,6 65-1,0-85-108,0-1 0,2 0 0,1 0 0,0 0 0,2-1 1,0 0-1,2 0 0,0-1 0,27 38 0,-11-22 56,1-1 0,2-2 0,2-1 0,46 39 0,-22-27-75,2-4 0,2-2 0,109 54 0,207 62-43,-221-103 45,3-7 0,2-6 0,307 32 0,-177-63 110,-255-8-137,15-2 32,-1-2 0,1-2 0,-1-2 0,-1-3 0,0-1 0,0-3 0,-1-1 0,60-32 0,-71 29 114,-1-1 0,-1-2-1,0-1 1,-2-2 0,55-56-1,-46 36 100,-1-2-1,-2-1 1,37-66-1,-52 75-133,-2-2 0,-2 0 0,-1-1-1,22-87 1,-27 71-35,-3-1 0,-2 0-1,-1-78 1,-6 113-46,1 2-1,-1 1 1,-1-1 0,-1 0-1,0 1 1,-2-1 0,-11-36 0,7 39-7,-1 0 1,0 1-1,-1 0 0,-2 0 1,0 1-1,0 1 1,-27-28-1,16 24-10,0 0-1,-1 1 1,-1 2-1,-45-25 1,18 17-12,-88-31 1,-54-4 14,184 58-10,-348-83 6,-3 22-8,349 61 0,-266-53 289,272 54-280,1 0-1,-1 0 0,0 0 1,0 1-1,1-1 0,-1 2 1,0-1-1,0 0 0,-10 3 0,3 1-291,0 1 0,-21 10-1,21-9-609,-1 0-1,-1 0 0,-16 3 1,-67 6-5575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30 4290,'0'0'7761,"2"-7"-6998,3-16-333,-5 33-150,-2 3-169,0-1 1,-1 0-1,-4 13 0,-56 114 988,-10 28 152,62-134-842,1 1-1,2 0 0,1 1 0,2 0 0,-1 52 1,6-84-369,0 1 1,-1-1-1,0 1 1,0-1-1,0 0 0,0 1 1,-1-1-1,1 0 1,-1 0-1,0 1 1,0-1-1,0-1 1,0 1-1,-3 3 1,-7 6-48,-23 19-1,15-14 104,20-16-104,-5 5-22,5-6 30,0 0 1,0 1 0,0-1 0,0 0-1,1 1 1,-1-1 0,0 0 0,0 0 0,0 1-1,0-1 1,1 0 0,-1 0 0,0 1-1,0-1 1,1 0 0,-1 0 0,0 0-1,0 1 1,1-1 0,-1 0 0,0 0 0,1 0-1,-1 0 1,0 0 0,1 1 0,-1-1-1,0 0 1,0 0 0,1 0 0,-1 0-1,0 0 1,1 0 0,-1 0 0,0 0-1,1-1 1,86 9 394,109-6 0,-116-2-368,65-2 31,-13 0 121,232 24 0,-363-21-173,-1-1 0,0 0 0,0 0 1,0 0-1,1 0 0,-1 0 0,0 0 0,0 0 1,1 0-1,-1 0 0,0 1 0,0-1 0,0 0 0,1 0 1,-1 0-1,0 0 0,0 1 0,0-1 0,0 0 1,1 0-1,-1 0 0,0 1 0,0-1 0,0 0 1,0 0-1,0 1 0,0-1 0,0 0 0,0 0 1,0 1-1,0-1 0,0 0 0,0 0 0,0 1 1,0-1-1,0 0 0,0 0 0,0 1 0,0-1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6211,'0'0'10018,"1"12"-9573,39 575 3490,-38-578-3894,0-13 100,1-16 67,-2 4-135,0-7-22,0-1 0,-1 1 1,-2-1-1,-5-29 0,6 46-65,-1 1 1,0 0-1,0-1 1,-1 1-1,1 0 0,-1 0 1,-1 1-1,1-1 0,-1 1 1,0-1-1,0 1 0,-1 0 1,1 1-1,-1-1 0,0 1 1,0 0-1,-1 0 1,1 0-1,-1 1 0,-8-4 1,0 2-91,0 0 1,0 1-1,0 1 1,-1 1 0,-28-3-1,9 5-242,-49 4 0,78-4 300,0 1 0,0 0 0,0 0 0,0 1 0,0-1 0,0 1 0,1 0 0,-1 0 0,0 1 0,1-1 0,0 1 0,0 0 0,0 0 0,-4 4 0,5-4 22,1 0 1,0-1-1,0 1 1,0 0-1,0 0 1,0 0-1,1 1 0,0-1 1,-1 0-1,1 1 1,0-1-1,0 0 1,1 1-1,-1-1 0,1 1 1,0-1-1,0 1 1,0-1-1,0 1 1,1-1-1,0 5 0,0-6 25,0 1-1,0-1 0,0 1 0,0-1 0,0 0 0,1 1 0,-1-1 0,1 0 0,0 0 0,-1 0 0,1 0 0,0 0 0,0 0 0,0-1 0,1 1 0,-1-1 0,0 1 0,5 1 0,5 2 22,0 0 0,21 4 0,-22-6-8,36 8-336,0-1 1,57 3 0,30-8-7178,-72-5 210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12 434 4834,'0'0'8903,"23"-12"-8636,75-37-163,-90 46-92,0-1 0,-1 0 1,1-1-1,-1 1 0,0-1 0,0-1 1,0 0-1,10-12 0,-15 15 24,0 0-1,0-1 0,-1 1 0,1-1 0,-1 1 1,0-1-1,0 0 0,-1 0 0,1 1 1,-1-1-1,1 0 0,-1 0 0,0 1 1,-1-1-1,1 0 0,-2-7 0,1 10-7,1-1-1,-1 1 0,0 0 0,1-1 1,-1 1-1,0 0 0,1 0 1,-1 0-1,0 0 0,0 0 0,0 0 1,0 0-1,0 0 0,0 0 0,-1 0 1,1 0-1,0 1 0,0-1 0,-1 0 1,1 1-1,0-1 0,-1 1 0,1 0 1,-2-1-1,-37-4 67,35 4-45,-6 0-35,1 1 0,-1 0 0,0 0 0,0 1 0,-20 4 1,28-4-14,-1 0 0,1 0 0,0 1 0,0-1 0,0 1 0,0 0 0,0 0 0,0 0 0,1 0 0,-1 0 0,1 1 0,0-1 0,-1 1 1,1 0-1,0 0 0,0 0 0,1 0 0,-1 0 0,1 0 0,-1 0 0,1 0 0,-1 5 0,-1 4 17,1 1 1,1-1-1,0 1 0,0-1 1,1 1-1,2 12 0,-2-22-16,1 0 1,0 0-1,-1 0 0,1 0 0,0 0 0,0 0 0,1-1 1,-1 1-1,0 0 0,1-1 0,0 1 0,-1-1 0,1 0 1,4 4-1,-1-1 8,0-1 0,1 0 0,0 0 1,-1 0-1,1-1 0,8 3 0,5 2 16,0-2 0,0 0 0,31 5 0,-21-7-75,0-2-1,40 0 0,-65-2 30,1 0 0,0 0 0,0-1 0,0 0 1,-1 0-1,1 0 0,-1 0 0,1-1 0,-1 0 0,1 0 0,-1 0 1,0 0-1,0-1 0,0 1 0,0-1 0,0 0 0,0 0 0,-1-1 0,0 1 1,0-1-1,0 0 0,0 0 0,0 0 0,-1 0 0,1 0 0,-1 0 0,0-1 1,1-4-1,2-4 15,-1-1 0,0 0 1,-1 0-1,-1 0 1,2-24-1,-4-75 55,-2 52 50,2-58 2723,0 118-2775,1 1 0,-1-1 1,0 1-1,0-1 0,0 0 0,0 1 1,0-1-1,0 1 0,0-1 0,-1 0 0,1 1 1,0-1-1,0 1 0,0-1 0,0 1 1,-1-1-1,1 1 0,0-1 0,-1 1 0,1-1 1,0 1-1,-1-1 0,1 1 0,-1-1 0,1 1 1,-1 0-1,1-1 0,-1 1 0,1 0 1,-1-1-1,1 1 0,-1 0 0,1 0 0,-1-1 1,1 1-1,-1 0 0,0 0 0,1 0 1,-1 0-1,0 0 0,1 0-36,0 0 1,-1 0-1,1 0 0,0 0 1,0 0-1,0 0 0,0 0 1,-1 0-1,1 0 0,0 0 1,0 0-1,0 1 0,0-1 1,-1 0-1,1 0 0,0 0 1,0 0-1,0 0 0,0 1 1,0-1-1,0 0 0,0 0 1,-1 0-1,1 0 0,0 1 1,0-1-1,0 0 0,0 0 1,0 0-1,0 0 0,0 1 1,0-1-1,0 0 0,0 0 1,0 0-1,0 1 1,0-1-1,0 0 0,0 0 1,0 0-1,0 0 0,0 1 1,0-1-1,1 0 0,-1 0 1,0 0-1,0 0 0,0 1 1,0-1-1,0 3-10,0 757 1876,1-737-1498,5 29-1,-1-17-1618,-3 1-6146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39:2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3875 385 4434,'0'0'7558,"-1"-7"-6357,0 2-1040,1 3 35,0-1-1,0 0 0,0 1 1,-1-1-1,0 0 1,1 1-1,-1-1 0,0 0 1,0 1-1,0-1 0,-1 1 1,1 0-1,0-1 1,-1 1-1,0 0 0,1 0 1,-1 0-1,-3-3 0,-30-23 1730,26 20-1774,0 0 0,-1 1 1,-11-6-1,-10-3 2,-2 3 0,0 1 1,-42-11-1,-11-2 7,-239-58 291,177 50-221,138 31-216,-46-12 87,-1 2 0,0 2 0,-82-2 1,38 10-117,28 0 29,-127 13 0,-136 20 4,162-19 92,-63 17-118,157-20 34,0 4-1,-144 42 1,37-2-12,118-36-1,1 3 1,-100 44-1,160-60-11,-43 20 18,1 2 1,-63 45 0,-117 118-7,196-156-12,2 2-1,1 1 0,1 1 1,-30 52-1,46-66-2,-1 2-6,-16 34 0,27-50 5,1 1 0,0-1 0,0 1 1,1 0-1,0 0 0,0 0 0,1 15 1,1-16-17,-1 8-5,1-1 1,1 0-1,0 1 1,1-1-1,1 0 1,1 0 0,5 17-1,4-2 14,2-1-1,1 0 1,2-1-1,0-1 1,2-1-1,1-1 1,1 0-1,46 40 1,40 33 14,30 25 54,-99-93-106,1-3-1,57 30 1,94 36-107,-91-53 149,3-4 0,127 28 0,217 25-18,-145-23 61,182 28 26,-296-63-46,-77-14 10,0-4-1,0-6 0,156-7 1,-222-7-30,-1-1 0,0-3 1,49-16-1,-38 10-7,2 0 54,75-19 203,194-82 0,-148 45-154,41-19 7,-86 13 271,-75 43-264,-31 17-40,-1 0-1,-1-1 1,-1-2-1,0 0 1,-2-2-1,24-30 1,46-43 62,0 0-39,-81 83 14,0-1 1,-1-1-1,-1 0 1,0 0-1,10-25 0,40-129 266,-52 141-329,-1 1 0,-1-1 0,-1 0 1,0-38-1,-4 65-42,0-27 78,-4-35 1,3 53-73,-2-1 0,1 1 0,-1 0 0,0 0 1,-1 0-1,-8-15 0,-15-17-10,-2 2-1,-1 1 0,-38-37 1,35 40-29,6 8 29,0 1 0,-2 2 0,-1 1-1,-34-20 1,45 34-2,0 1 0,-1 0 0,-1 2-1,0 0 1,-31-6 0,-41-13-26,-2-12 69,-86-29 19,171 64-172,-3 0 181,-1-2 0,1 0-1,-21-10 1,31 13-253,-1 0 0,1-1 1,-1 0-1,1 1 0,0-1 0,0 0 0,0 0 1,0-1-1,1 1 0,-1 0 0,1-1 1,0 0-1,0 1 0,0-1 0,0 0 0,-1-6 1,-5-24-4565,-3-3-4409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450 175 1297,'0'0'6741,"0"-22"-5300,1-71-35,-1 92-1360,0-1 0,0 0 0,0 0 1,0 1-1,0-1 0,-1 0 0,1 1 0,0-1 0,-1 0 1,0 1-1,1-1 0,-1 0 0,0 1 0,0-1 0,1 1 1,-1 0-1,-1-1 0,1 1 0,0 0 0,0-1 1,0 1-1,-1 0 0,1 0 0,0 0 0,-1 0 0,1 0 1,-1 0-1,1 1 0,-1-1 0,0 0 0,1 1 0,-1-1 1,-3 0-1,-1 0 110,-18-4 70,1 1 1,-1 1-1,0 1 0,0 1 1,-27 3-1,32-2-127,7 1-75,1 0 0,0 0 0,1 1 0,-1 1 0,0 0 0,1 0 1,-1 1-1,1 0 0,0 1 0,-18 11 0,22-12-25,0 1-1,0 0 1,0 0-1,0 0 1,1 1-1,0 0 1,0 0-1,0 0 1,1 0-1,0 1 1,0 0-1,1 0 1,-1 0-1,2 0 1,-1 0-1,-1 11 1,1-3 9,1 0 1,0 0 0,2 0-1,0 0 1,0 0-1,4 22 1,-2-28-1,0-1 1,0 0-1,1 1 1,0-1-1,1 0 1,0 0 0,0-1-1,0 1 1,1-1-1,0 0 1,1 0-1,8 8 1,-5-7 22,0 0 0,1-1 0,-1 0 0,1-1 0,1 0 0,-1-1 0,1 0 0,0 0 0,0-1 0,1-1 0,16 4 0,8-2 1384,1-2 0,51-1-1,-81-2-1079,-4-1-205,1 1 0,-1-1 0,0 0-1,1 0 1,-1 0 0,0 0 0,1 0-1,-1-1 1,0 0 0,0 1 0,0-1 0,-1 0-1,5-4 1,-7 5-539,1 0-1,0 0 1,0 0-1,0 0 1,0 0 0,0 1-1,0-1 1,0 0-1,0 0 1,0 1 0,0-1-1,0 0 1,0 1-1,1-1 1,-1 1 0,0 0-1,0-1 1,2 1-1,0-1-890,11-2-7586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8180,'0'0'6112,"29"-10"-5544,97-32-330,-116 40-217,-1 0 0,0 0 0,0 1 1,1 0-1,-1 0 0,1 1 1,-1 0-1,0 1 0,13 2 0,-15-1-9,0 0 0,0 1 1,0 0-1,-1 0 0,1 0 0,-1 1 0,1 0 0,-1 0 0,7 7 0,-8-6-4,-1 0 0,0 0 0,0 1-1,0-1 1,-1 1 0,1 0 0,-1 0 0,-1 0 0,1 0-1,-1 1 1,0-1 0,-1 0 0,1 1 0,-1 0 0,-1-1-1,1 1 1,-1-1 0,0 1 0,-1 0 0,1-1 0,-1 1-1,-1 0 1,1-1 0,-1 0 0,0 1 0,-1-1 0,1 0-1,-1 0 1,-1 0 0,-6 9 0,2-6 141,-1 0 1,0-1 0,0 0-1,-1-1 1,0 0 0,-1 0-1,1-1 1,-1-1 0,0 0-1,-1 0 1,1-1 0,-15 3-1,-4 0-511,1-3 0,-1 0-1,-54-1 1,84-3 277,0 0 0,0 0 0,-1 0 0,1 0 0,0 0 0,0 0 0,0 0 0,0 0 0,0 0 0,0 0 0,-1 0 0,1 0 0,0 0 0,0 0 0,0 0 0,0 0 1,0-1-1,0 1 0,0 0 0,-1 0 0,1 0 0,0-1-595,0 1 595,0 0 0,0 0 0,-1 0 0,1 0 0,0 0 0,0 0 0,0-1 0,0 1 0,0 0 0,0 0 0,0 0 0,0 0 0,0 0 0,0 0 0,0-1 0,0 1 0,0-18-7113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90 274 7716,'0'0'7149,"26"-17"-7018,79-59-59,-101 73-65,0-1 0,0 1 0,0-1 0,-1 1-1,1-1 1,-1 0 0,0-1 0,3-5 0,-5 8-1,0-1 0,0 1 0,0-1 0,-1 1 0,0-1 0,1 1 1,-1-1-1,0 1 0,0-5 0,-1-4 18,2 10-23,-1-6 64,0 0 0,0 0 1,0 0-1,-1 0 0,-2-13 1,2 17-42,0 1 0,0 0-1,0 0 1,0 0 0,0 0 0,-1 0 0,1 1 0,-1-1 0,1 0-1,-1 0 1,0 1 0,0-1 0,1 1 0,-1 0 0,0 0 0,0-1-1,0 1 1,-1 0 0,1 1 0,0-1 0,-4-1 0,-2 0 29,-1 0 0,0 0-1,0 1 1,1 0 0,-1 0 0,0 1 0,0 0 0,-15 2 0,19-1-47,0 0 0,0 1 1,0-1-1,0 1 0,1 0 0,-1 0 0,1 0 1,-1 1-1,1 0 0,0 0 0,0 0 0,0 0 1,0 0-1,1 1 0,0 0 0,-5 6 0,2-1 7,1 0 0,0 0-1,1 1 1,0-1 0,0 1-1,1 0 1,-4 19 0,4-3-22,1-1 0,1 26 0,0-44 12,1 0 0,0 0-1,1 0 1,-1-1 0,1 1 0,1 0 0,-1 0-1,1-1 1,0 1 0,1-1 0,-1 0-1,1 0 1,1 0 0,-1 0 0,1 0 0,0 0-1,0-1 1,1 0 0,0 0 0,-1 0 0,8 4-1,1 0-161,-1 0-1,2-1 1,-1-1-1,1-1 1,0 0-1,22 7 1,-17-8-1102,0-1 1,28 3-1,30-5-5184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56 160 7443,'0'0'10765,"-9"14"-10194,9-14-569,-6 10 149,0-1 1,1 2-1,0-1 0,1 0 0,0 1 0,0 0 0,1 0 1,1 0-1,0 0 0,-1 14 0,2-4 38,0-3-51,1 0 0,0 0-1,1-1 1,1 1 0,5 20 0,-6-34-119,0 0 0,1-1 1,-1 1-1,1 0 1,0 0-1,0-1 0,0 1 1,0-1-1,1 1 0,-1-1 1,1 0-1,0 0 0,0 0 1,0-1-1,1 1 1,-1-1-1,0 0 0,1 0 1,0 0-1,-1 0 0,1 0 1,0-1-1,0 1 1,0-1-1,0 0 0,0-1 1,7 1-1,-4 0 10,0-1 0,0 1 0,0-2 0,0 1 0,0-1 0,0 0 0,-1 0 0,1-1-1,0 0 1,-1 0 0,12-6 0,-7 1-14,1 0-1,-2-1 1,1 0 0,-1-1-1,10-11 1,35-46 69,-3 3-35,-43 58-108,-5 9-33,-2 20-76,-2-13 149,2 9 4,0 0 1,2 0 0,0-1 0,2 1 0,8 21-1,-10-32-98,0-1 0,1 0 0,0 1 0,0-2 0,1 1 0,0 0 0,0-1 0,0 0 0,1-1 0,0 0 0,1 0 0,0 0 0,10 6 0,-3-5-287,1-1 0,0-1 0,0 0-1,0 0 1,1-2 0,0 0 0,-1-1 0,1-1-1,0 0 1,0-1 0,30-5 0,-40 4 368,0 0 1,-1-1-1,1 0 1,0-1-1,-1 1 1,1-1-1,-1 0 0,0-1 1,0 0-1,0 0 1,0 0-1,-1-1 1,1 1-1,-1-1 0,0 0 1,-1-1-1,1 1 1,-1-1-1,0 0 1,3-7-1,-1 1 47,0-1 0,-1 0-1,0 0 1,-1 0 0,0 0 0,-1 0 0,-1-1-1,0 0 1,0-19 0,-1 29 38,-1 0 1,-1 0-1,1 0 1,0 1-1,-1-1 1,0 0-1,0 0 1,0 1-1,0-1 0,-3-5 1,2 7-29,1 0-1,-1 0 1,1 1 0,-1-1-1,0 1 1,1-1 0,-1 1-1,0-1 1,0 1 0,0 0-1,0 0 1,-1 0-1,1 0 1,0 1 0,0-1-1,0 1 1,-1-1 0,-3 0-1,-3 0 9,0 0 0,-1 1 0,1 0 0,0 0 0,-1 1-1,1 0 1,0 0 0,0 1 0,-1 1 0,1-1-1,1 1 1,-1 1 0,0 0 0,-8 5 0,10-5-34,1 1 1,0-1 0,0 1-1,1 1 1,0-1 0,0 1-1,0 0 1,0 0 0,1 0-1,0 0 1,0 1-1,1 0 1,0 0 0,0 0-1,0 0 1,1 0 0,0 0-1,-1 8 1,2-7 6,0 0 0,0 0 0,1 0 0,0 0 0,0 0-1,1 0 1,2 11 0,-2-16 12,0 1-1,0-1 1,0 0-1,1 0 0,-1 0 1,1 0-1,0 0 1,0 0-1,0-1 1,0 1-1,0 0 1,1-1-1,-1 0 1,1 0-1,0 1 0,-1-1 1,1-1-1,6 4 1,0-1-2,1-1-1,-1 0 1,1-1 0,0 1 0,0-2-1,0 0 1,0 0 0,0 0 0,1-2 0,11 0-1,-18 0-7,-1 0 0,1 1 1,0-1-1,-1-1 0,0 1 0,1 0 0,-1-1 0,0 0 0,0 1 0,0-1 0,0-1 0,0 1 0,0 0 1,0-1-1,-1 1 0,1-1 0,-1 0 0,0 0 0,0 0 0,0 0 0,0 0 0,0 0 0,-1-1 1,3-5-1,1-7 13,-1 0 0,-1 0 1,0-1-1,1-20 1,2-287 602,-8 189 1847,-5 189-1519,7 189-768,1-212-149,1-1-1,12 52 1,-11-65-80,2-1 1,0 1 0,2-1 0,-1-1 0,2 1 0,12 20 0,-16-30-410,1 0 0,-1-1 0,1 0 0,0 1 0,0-2 0,0 1 0,1 0 0,-1-1 0,11 5 0,-11-6-592,1-1 0,-1 0 0,1 0 0,0 0 0,0-1 0,0 0 0,7 1 0,21-2-7355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133 268 6515,'0'0'11290,"3"-1"-10988,1 0-223,0 0 1,1 1-1,-1 0 1,1 0-1,-1 0 1,0 0-1,1 1 1,-1-1-1,0 1 0,8 3 1,31 3 28,-39-7-90,1 0 1,-1 0 0,0-1-1,1 1 1,-1-1-1,1 0 1,-1 0-1,0 0 1,5-3 0,-7 3-12,0-1 0,1 1 0,-1-1 1,0 0-1,0 0 0,0 0 0,-1 0 0,1 0 1,0-1-1,-1 1 0,0 0 0,1-1 1,-1 1-1,0-1 0,1-4 0,2-8 6,-1-1 0,0 1 0,-2 0 0,0-1 0,-1-21 0,0 28-8,1 5 2,-1 0 1,0 0-1,0 0 1,-1 0 0,1 0-1,-1 0 1,0 0-1,0 0 1,0 0-1,0 1 1,-1-1-1,0 0 1,1 1-1,-1-1 1,-1 1-1,1 0 1,0-1-1,-1 1 1,0 0-1,1 1 1,-1-1-1,0 0 1,-1 1-1,1 0 1,0-1-1,-1 1 1,1 0-1,-1 1 1,0-1-1,1 1 1,-1 0 0,-6-2-1,2 1-5,1 1 1,-1 0-1,1 0 1,-1 0-1,0 1 0,1 0 1,-1 0-1,0 1 1,1 0-1,-1 1 0,1-1 1,-1 2-1,1-1 1,0 1-1,0 0 0,0 0 1,0 1-1,1 0 1,-11 7-1,9-2 25,-1 0 0,2 0 0,-1 1 0,1 0 0,1 0 0,0 1 0,0-1 0,1 1 0,1 0 0,-5 17 0,5-12-18,0-1 0,2 1 0,0 0 0,0 0 0,2 0-1,0 1 1,3 21 0,-2-31-4,1 1-1,-1-1 0,1 0 1,1 0-1,-1-1 0,1 1 1,1-1-1,-1 1 1,1-1-1,0 0 0,9 11 1,-6-10 11,1 1 0,0-1 0,1-1 0,-1 0 1,1 0-1,1 0 0,13 5 0,-1-2-652,0-1-1,1-1 1,1-2-1,-1 0 0,1-1 1,38 1-1,6-4-3565,-5-1-1600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9 185 5475,'0'0'14217,"-1"-4"-13689,-2-2-219,1 6-36,0 16 188,2 46 269,0-39-427,0 7-54,1 46 544,0-70-740,0 1 0,0 0-1,0-1 1,1 0 0,0 1 0,0-1 0,1 0 0,6 11 0,-8-16-42,0 1 1,1-1 0,0 1-1,-1-1 1,1 0 0,0 0-1,-1 1 1,1-1 0,0-1-1,0 1 1,0 0 0,0 0-1,0-1 1,0 1 0,0-1-1,0 1 1,0-1 0,1 0-1,-1 0 1,0 0 0,0 0-1,0 0 1,3-1 0,1 0 39,1 0 0,-1-1 1,1 0-1,-1 0 1,0 0-1,10-5 1,0-4-26,-1 0 1,0-1-1,0-1 1,-2 0-1,16-18 1,-12 12 7,0 2 0,30-24 0,-47 41-37,0 0 0,0-1 0,0 1 0,1 0-1,-1 0 1,0 0 0,0 0 0,0 0 0,0 0-1,0 0 1,0-1 0,0 1 0,1 0 0,-1 0-1,0 0 1,0 0 0,0 0 0,0 0 0,1 0 0,-1 0-1,0 0 1,0 0 0,0 0 0,0 0 0,0 0-1,1 0 1,-1 0 0,0 0 0,0 0 0,0 0-1,0 0 1,1 0 0,-1 0 0,0 0 0,0 0 0,0 0-1,0 1 1,0-1 0,0 0 0,1 0 0,-1 0-1,0 0 1,0 0 0,1 8-179,-1-3 147,0 8 28,1 0-1,1-1 1,0 1 0,0 0 0,1-1 0,1 1-1,0-1 1,1 0 0,0 0 0,1-1-1,0 1 1,1-1 0,0 0 0,1-1 0,0 0-1,12 12 1,-9-13-153,1 0-1,0 0 1,0-1-1,0-1 1,1 0-1,0-1 1,1 0-1,-1-1 1,1-1 0,0 0-1,0-1 1,0 0-1,20 1 1,-32-4 107,1 0 1,0 1-1,0-1 1,0-1-1,0 1 1,0 0-1,0-1 1,0 1-1,-1-1 1,1 0 0,0 0-1,0 0 1,-1 0-1,1-1 1,-1 1-1,5-3 1,-5 1 38,1 0 1,-1 0-1,0 0 1,0 0-1,0 0 1,-1-1-1,1 1 1,-1 0-1,0-1 1,0 1 0,0-1-1,1-6 1,3-33 3,-2-1 1,-3-71 0,-2 43 2,2-180 1525,-17 440-1536,0-13 236,17-30-319,0-141-148,0-1 1,1 1-1,0-1 1,0 1 0,0-1-1,0 1 1,0-1-1,1 0 1,0 0 0,-1 0-1,1 1 1,0-2-1,1 1 1,3 4 0,-4-4-887,1-1 0,-1 1 0,1-1 0,0 0 0,0 0 0,0 0 1,0-1-1,6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7:1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5170,'0'0'7764,"142"-22"-7700,-70 22-64,8 5-5058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8:2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1680 160 480,'-1'0'-104,"0"0"170,1 0 0,0 0-1,-1 0 1,1 0 0,0 0-1,-1 0 1,1 0 0,0-1-1,-1 1 1,1 0 0,0 0-1,-1 0 1,1 0 0,0 0-1,-1-1 1,1 1 0,0 0-1,-1 0 1,1 0 0,0-1-1,0 1 1,-1 0 0,1-1-1,0 1 1,0 0 0,0 0-1,-1-1 1,1 1 0,0 0-1,0-1 1,0 1 0,0-1-1,0 1 1,0 0 0,0-1-1,0 1 1,0 0 0,0-1-1,-2 0-29,-1 0 0,1 0 0,0 0 0,0 0 0,-1 1-1,1-1 1,0 1 0,-1-1 0,1 1 0,0 0 0,-5 0 0,-5-1 350,-51-11 449,60 10-817,3 2 28,-30-10 711,0-7 389,21 12-931,0-1 1,-1 1-1,1 1 0,-1 0 0,0 0 0,-20-4 0,-18-1 694,33 5-660,-1 1 0,0 0 0,-20 1 0,23-2 217,14 1-36,8 0-400,65-7 93,-1 4-1,98 3 1,-165 3-134,30 3 24,-35-2-11,1-1 1,-1 0-1,1 1 0,-1-1 0,1 1 0,-1 0 1,1-1-1,-1 1 0,1 0 0,-1 0 0,0 0 0,0 0 1,1 0-1,-1 0 0,0 0 0,0 0 0,0 1 1,0-1-1,0 0 0,0 2 0,0-2 0,-1-1-1,0 0 1,0 1 0,0-1-1,0 0 1,0 0-1,0 1 1,-1-1-1,1 0 1,0 1 0,0-1-1,0 0 1,0 0-1,0 1 1,0-1 0,0 0-1,-1 0 1,1 1-1,0-1 1,0 0-1,0 0 1,-1 1 0,1-1-1,0 0 1,0 0-1,0 0 1,-1 0 0,1 1-1,0-1 1,0 0-1,-1 0 1,1 0 0,0 0-1,-1 0 1,1 0-1,0 0 1,0 0-1,-1 0 1,1 0 0,0 0-1,-1 0 1,1 0-1,0 0 1,-1 0 0,-17 0-17,14 0 20,-41 0 24,15 2 38,1-2 0,-1-1 0,1-2 1,-1 0-1,-39-11 0,56 7 92,29 7-95,-11 0-84,50-2 75,-27 1-15,0 1 0,0 1 0,1 1 0,33 7 1,-170-6 1799,27-3-1623,25-19 249,-13 12-443,21 4-96,4 0 135,-61 4 0,32 1-34,26-4 24,26 1 6,0 0-1,0 2 1,-21 2 0,24 1-35,-29 12 0,-12 2 16,12-5-46,1 2-1,1 2 1,-51 27 0,10-5-23,72-33 38,0 2-1,1-1 0,0 2 0,0 0 0,1 0 1,0 1-1,0 1 0,1 0 0,1 0 1,0 1-1,0 1 0,1-1 0,-12 26 1,-18 24 43,21-36-34,-16 35 0,-1 9 6,20-44-2,1 0-1,2 1 0,1 0 0,1 1 0,-11 49 0,1 26 102,11-67-112,2 1-1,1 0 1,0 40-1,6 1-7,1 88 28,0-149-18,2 0-1,0-1 0,1 1 1,1-1-1,0 0 0,1 0 0,14 26 1,5 1 5,39 53 1,-48-73-16,1-1 0,2-1 0,23 22 0,-12-15-3,-20-16 4,2-2 1,0 0-1,0 0 1,1-1-1,0 0 1,19 9 0,33 9 69,2-3 1,126 28 0,-163-47-40,34 1-1,-42-5 14,-1 1-1,0 0 0,0 2 1,25 8-1,-18-4-43,1-2-1,46 6 1,4 0 133,25 4-45,16 4 111,-90-15-203,54 2-1,-58-6 37,0 1 1,-1 1 0,27 7-1,-12 0 51,1-1 1,66 4-1,83-8 218,-168-6-219,1-1 1,0-1-1,-1-1 0,0-1 0,39-14 1,107-54 57,-97 40-86,166-68 312,-94 22 87,-78 40-227,-26 14-115,-2-1 1,-1-3-1,48-48 0,15-11 21,-79 71-73,0 0-1,-1-1 1,-1-1-1,-1-1 0,-1-1 1,0 0-1,-2-1 0,0 0 1,14-33-1,8-30 206,83-170 106,-110 241-326,-1-1 0,0 0 0,-1 0 0,-1-1-1,0 0 1,-1 0 0,-1 0 0,0 0 0,-1-1-1,1-29 1,-4 6 54,-1 0 0,-10-54 0,8 79-95,-1 0 0,0 0 0,-1 0-1,-1 0 1,0 1 0,-1-1 0,-1 2-1,-17-26 1,8 19 8,-1 1-1,0 0 1,-2 2-1,0 0 1,-1 1 0,-39-22-1,4 8 34,-94-37 0,114 55-77,0 1 0,-68-12 0,-80 1 84,90 13-106,-74-5 7,-225 11 0,335 8 77,-67 13 0,73-9-72,-99 4 0,108-13-62,42 1 4,0 0-1,1-1 1,-1 1 0,0 0-1,1-1 1,-1 1-1,1 0 1,0 0-1,-1 0 1,1-1-1,0 1 1,-1 0 0,1 0-1,0 0 1,0 0-1,-1 0 1,1 0-1,0-1 1,0 1-1,0 0 1,0 0 0,1 1-1,-2 29-2455,1-26 1682,3 29-4709,8-6-2594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7:2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36 912,'0'0'4904,"-27"0"-1334,-2 0-2072,28 0-710,6 0-58,52 0 386,316 2 1429,-362-2-2283,0-1-1,0 0 1,20-5 0,-19 3 169,-12 3-411,0 0 0,0 0 0,-1 0 1,1 0-1,0-1 0,0 1 0,0 0 0,0 0 0,0 0 0,0 0 0,0 0 0,0 0 0,0 0 0,-1 0 0,1-1 0,0 1 0,0 0 0,0 0 0,0 0 0,0 0 0,0 0 0,0 0 0,0-1 0,0 1 0,0 0 0,0 0 1,0 0-1,0 0 0,0 0 0,0 0 0,0-1 0,0 1 0,0 0 0,0 0 0,0 0 0,0 0 0,0 0 0,0 0 0,1 0 0,-1-1 0,0 1 0,0 0 0,0 0 0,0 0 0,0 0 0,0 0 0,0 0 0,0 0 0,0 0 0,1 0 1,-1-1-1,0 1 0,0 0 0,0 0 0,0 0 0,0 0 0,0 0 0,1 0 0,-1 0 0,0 0 0,0 0 0,0 0 0,0 0 0,0 0 0,0 0 0,1 0 0,-13-5 102,-68-4-142,-1 3 1,-116 6-1,85 1 98,64-1-196,718 13 449,-631-11-208,-37-2-22,-14 0 211,-501 0-98,922 0 2291,-410 1-2843,0-1 1,0 1-1,0 0 1,0 0-1,0 0 1,0-1-1,0 1 1,0 0-1,1 1 0,-1-1 1,0 0-1,0 0 1,1 0-1,-1 0 1,0 2-1,-1 1-1067,-13 25-6054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1 160,'0'0'5819,"-2"-1"-4125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2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 6995,'0'0'12286,"-4"-2"-11424,-9-6 338,26 7-508,35 9 425,-40-6-624,-4-2-729,2 1 919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2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61 816,'-40'29'12315,"42"-34"-12164,0 1 0,0 0 0,1 0 0,0 0 0,-1 0 0,1 0 0,0 0 0,1 1 0,4-4 0,-1 1-109,0 1-1,0 0 0,1 1 0,-1-1 0,1 2 0,0-1 0,1 1 1,-1 0-1,0 1 0,1 0 0,0 0 0,-1 1 0,1 0 0,0 0 0,0 1 1,0 0-1,-1 1 0,11 1 0,-18-1-41,1 0 0,-1-1 0,1 1 0,-1 0 0,1 0 0,-1 0 0,1 0 0,-1 0 0,0 0 0,1 1 0,-1-1 0,0 0 0,0 1 0,0-1 0,0 0 0,1 4 0,14 28 47,-14-30-41,3 8-8,-1 0 0,0 0 0,0 0 0,-1 0 0,0 1 0,-1-1 0,0 1 0,-1 14 0,1 6 78,-1-22-8,0 0 1,-1 1-1,0-1 0,-1 0 1,0 1-1,-4 14 1,0-14 201,3-14 729,3-22 1072,0 9-2341,0 11 274,0 0 0,1 0-1,-1 1 1,1-1 0,0 1-1,0-1 1,0 1-1,1 0 1,4-7 0,3-5 98,-8 13-71,-1 0-1,1-1 0,-1 0 1,1 1-1,-1-1 1,1-7-1,3-9-43,-1 10 0,0 1-1,1 0 1,0 0-1,0 1 1,1 0-1,0 0 1,0 0-1,1 1 1,9-9-1,-10 12 5,-1 0-1,1 0 1,0 1-1,0-1 1,1 1-1,-1 1 1,1-1-1,-1 1 1,1 0-1,0 0 1,0 1-1,0 0 1,0 0-1,8 1 1,-7 0-2,1 0 0,-1 1 0,0 0 0,0 0 0,1 1 0,-1 0 0,0 0 0,9 5 0,-14-6 6,1 1-1,-1 0 1,0 0-1,0 0 1,0 1-1,0-1 1,0 1-1,-1 0 1,1-1-1,-1 1 1,0 0-1,0 1 1,0-1 0,0 0-1,0 0 1,-1 1-1,1-1 1,-1 1-1,0 0 1,1 7-1,2 24-28,-2 1 0,-3 50 0,-1-20 120,2-24-188,0 18 54,0-21-3681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4034,'0'0'9007,"6"-11"-8583,-1 4-331,-4 4-69,0 0-1,0 1 1,0-1 0,1 1 0,-1-1 0,1 1 0,0 0 0,-1 0 0,1-1 0,0 1 0,0 0 0,1 1 0,-1-1 0,0 0 0,1 1-1,-1-1 1,1 1 0,-1 0 0,1 0 0,-1 0 0,1 0 0,0 0 0,0 0 0,4 0 0,7 1 2,-4 0 4,0 0 0,0 0 1,0 1-1,18 4 0,-24-4-31,-1 1 1,1-1-1,0 1 1,-1 0 0,1 0-1,-1 1 1,1-1 0,-1 1-1,0-1 1,0 1-1,0 0 1,-1 0 0,1 0-1,-1 1 1,4 4 0,-2-1-1,-1 0 0,1 0 0,-1 0 1,0 1-1,-1-1 0,0 1 0,2 11 1,-1 3 57,-2 34 1,-1-53-20,0 0-1,-1 0 1,1 1 0,-1-1 0,0 0-1,0 0 1,0 0 0,-1 0 0,1 0-1,-1 0 1,1 0 0,-1 0 0,0 0-1,0-1 1,-1 1 0,1-1 0,0 0-1,-1 1 1,1-1 0,-6 3 0,-6 3 242,0 0-1,0-1 1,-19 6 0,5-1 180,12-6 2834,-1 0-3229,78-3 492,101-9-1199,-8 0-6704,-90 6 1077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2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3 2225,'0'0'7139,"2"-2"-6322,-36 31 3565,-61 37-3541,25-17-195,-136 90 720,206-139-1349,0 0-1,-1 0 1,1 0-1,0 0 1,0 0-1,0 0 1,-1 0-1,1 0 1,0 0-1,0 0 1,0 0-1,0 0 1,-1 0-1,1 0 1,0 1-1,0-1 1,0 0 0,0 0-1,0 0 1,-1 0-1,1 0 1,0 0-1,0 1 1,0-1-1,0 0 1,0 0-1,0 0 1,0 0-1,-1 1 1,1-1-1,0 0 1,0 0-1,0 0 1,0 1 0,0-1-1,0 0 1,0 0-1,0 0 1,0 1-1,0-1 1,0 0-1,0 0 1,0 0-1,0 0 1,0 1-1,0-1 1,1 0-1,-1 0 1,0 0 0,0 0-1,0 1 1,0-1-1,0 0 1,13 2 1632,-1-1-784,-3 3-879,-1 1 0,-1 0 0,1 0 0,-1 1 0,0 0 1,8 8-1,-6-4 8,2-1 0,13 10 0,-9-10-66,1-1-1,0 0 0,1-1 1,0-1-1,0 0 1,27 4-1,-17-5-2005,45 2 1,-9-7-3339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3890,'0'0'9938,"-7"-1"-5480,19-1-4378,-1 0 1,0 1-1,1 0 1,16 1 0,7 0-28,40-7-11,-8 1-2989,-24 4-5681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3826,'0'0'10933,"22"0"-10293,13 3-128,13 2-448,13-5-64,25 0-80,13 0-3121,10 0-3298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348 124 512,'0'0'7937,"5"-14"-6814,14-43-218,-18 56-860,-1 0-1,1 0 1,-1 0 0,1-1 0,-1 1 0,0 0 0,0 0-1,1-1 1,-1 1 0,0 0 0,0 0 0,0-1 0,-1 1-1,1 0 1,0 0 0,0-1 0,-1 1 0,1 0 0,0 0 0,-1-1-1,1 1 1,-1 0 0,0 0 0,1 0 0,-1 0 0,0 0-1,0 0 1,0 0 0,-1-1 0,-1 0-15,0 1 0,0 0 1,1 0-1,-1 0 0,0 0 0,-1 0 1,1 0-1,-5 1 0,0-1 116,-8-2-25,-1 1 0,1 1 0,-1 0-1,1 1 1,-22 4 0,29-3-106,0 1 1,-1 0-1,1 1 0,0 0 1,1 0-1,-1 1 0,0 0 1,1 1-1,0 0 1,-12 9-1,11-6-12,1-1 0,0 1 0,1 1 0,0-1 1,0 1-1,1 1 0,0-1 0,0 1 0,1 0 0,-4 11 0,5-7-25,0 0-1,0 0 0,2 1 1,-1 0-1,2-1 0,0 1 1,1 17-1,1-29 24,-1 0 0,0 1 0,1-1-1,0 1 1,0-1 0,0 0 0,0 0-1,0 0 1,1 0 0,-1 1 0,1-2-1,0 1 1,0 0 0,0 0 0,0-1-1,3 4 1,0-2-7,1 0-1,-1 0 1,1 0-1,-1-1 1,1 0-1,0 0 1,12 4-1,0-2 168,0-1-1,0 0 0,0-1 1,1-2-1,21 1 0,-9-1 310,-22 0-476,0-1-1,0 0 0,0 0 0,0 0 0,0-1 0,-1-1 0,1 1 0,0-1 0,0-1 0,-1 0 0,10-4 0,3-5-2559,0 0-1594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7251,'0'0'9962,"0"-2"-9076,0-2-868,0-10 1808,0 14-1759,0 0 1,-1-1-1,1 1 0,0 0 0,1-1 0,-1 1 0,0 0 0,0-1 0,0 1 0,0 0 0,0-1 0,0 1 0,0 0 1,0-1-1,1 1 0,-1 0 0,0 0 0,0-1 0,0 1 0,0 0 0,1-1 0,-1 1 0,0 0 0,0 0 1,1 0-1,-1-1 0,0 1 0,1 0 0,-1 0 0,0 0 0,1 0 0,-1 0 131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3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55 214 3217,'0'0'11662,"-8"-16"-10510,-28-51-282,34 65-835,1-1 0,0 0 0,-1 0 1,1 1-1,0-1 0,1 0 0,-1 0 0,0 0 0,1 0 0,0-1 0,-1 1 1,1 0-1,1 0 0,-1 0 0,0 0 0,1 0 0,-1 0 0,1 0 0,0 0 1,0 0-1,0 0 0,1 1 0,-1-1 0,1 0 0,-1 0 0,1 1 0,0-1 1,0 1-1,0 0 0,0 0 0,0 0 0,1 0 0,-1 0 0,5-3 0,2 0-35,1 1 0,-1 0 0,1 0 0,-1 1-1,1 0 1,0 1 0,0 0 0,13 0-1,-18 1-11,10 0-15,1 0 1,27 2-1,-40-1 20,1 1 0,0-1 0,0 1 0,-1 0 0,1 0 0,0 0-1,-1 1 1,1 0 0,-1-1 0,1 1 0,-1 0 0,0 0-1,0 1 1,0-1 0,0 1 0,3 4 0,2 4 1,-1 1 1,0 0-1,-1 0 1,-1 0-1,0 1 0,0 0 1,-2 0-1,5 21 1,7 112 4,-14-120 1,0-4 1258,0-53 200,2 17-1324,0 1 0,1-1 1,0 0-1,1 1 0,7-14 0,39-61 424,-43 75-523,1 1 0,0 1 0,1 0-1,0 0 1,1 1 0,0 0 0,1 1-1,18-12 1,-22 16-46,1 0 1,0 1-1,0 0 0,1 1 1,-1 0-1,1 0 0,-1 1 0,1 0 1,0 1-1,0 0 0,0 1 1,0 0-1,16 2 0,-25-2 0,0 0 0,0 1 1,1-1-1,-1 1 0,0-1 0,0 1 0,0 0 0,0-1 1,0 1-1,0 0 0,0 0 0,0 0 0,0 0 0,0 0 1,0 0-1,-1 0 0,1 0 0,0 0 0,-1 0 0,1 0 1,-1 0-1,1 0 0,-1 1 0,1-1 0,-1 0 0,1 3 0,2 39-58,-3-34 36,2 26 24,-2-1-1,-2 1 0,-1 0 1,-12 55-1,-18 17-1942,4-41-3088,0-20-3628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50 864,'0'0'7241,"0"-8"-5672,0-34 6691,4 277-5675,-1 124-2647,-5-336 225,-9 37 0,6-31-3984,5-40-925,0-1-2652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4290,'0'0'9650,"0"-5"-9005,0 4-633,0 0-1,0 1 0,-1-1 1,1 1-1,0-1 0,0 1 0,0-1 1,0 0-1,0 1 0,0-1 1,0 0-1,0 1 0,0-1 1,1 1-1,-1-1 0,0 1 0,0-1 1,0 0-1,1 1 0,-1-1 1,0 1-1,1-1 0,0 0 1,7 16 202,9 17 149,-1-6-316,2-1-1,0-1 1,2-1 0,1-1 0,0-1 0,2-1-1,0 0 1,1-2 0,1-1 0,53 28 0,-69-42-1165,-1 1 0,1-1 0,0-1 0,14 3 0,-3-2-4135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418 184 7187,'0'0'1046,"3"-21"1518,7-66-262,-9 83-2143,0 0-1,-1 0 0,1 0 0,-1 0 0,0 0 1,0 0-1,-1 0 0,1 0 0,-1 0 1,0 0-1,-2-6 0,2 9-112,0 0 1,-1 0-1,1 0 1,0 0-1,-1 0 0,0 0 1,1 0-1,-1 0 0,1 0 1,-1 1-1,0-1 0,1 1 1,-1-1-1,0 1 0,0 0 1,0 0-1,-2 0 0,1-1-44,-25-3 150,-1 1 0,1 2 0,-50 3 0,61-1-109,-1 1 0,1 1 0,0 1 0,0 1 0,0 0 0,1 1 0,-19 10 0,29-14-32,1 1 0,0 1 0,0-1 0,1 1-1,-1-1 1,1 1 0,-1 1 0,1-1-1,1 1 1,-1-1 0,1 1 0,-5 7 0,5-5-10,1 1 1,-1-1-1,1 0 1,0 1 0,1-1-1,0 1 1,0 0-1,1 12 1,0-15-1,0-1 0,1 0 0,-1 0 1,1 1-1,0-1 0,0 0 0,1 0 0,-1 0 0,1 0 0,0-1 0,0 1 0,0 0 1,1-1-1,2 4 0,1-1-3,-1 0 0,1 0 0,0-1-1,1 0 1,-1-1 0,1 1 0,7 3 0,4 0 28,-1-1 1,1-1-1,0 0 0,0-1 0,33 4 0,-41-7-7,37 2 36,-45-4-37,0 0 0,0 0 0,1 0 0,-1 0 0,0-1 0,0 1 0,0 0 0,0-1 0,0 0 0,1 1 0,-1-1 0,0 0 0,-1 0-1,1 0 1,0-1 0,3-1 0,3-10 267,0 0-1,0 0 1,-2-1 0,1 0-1,4-18 1,3-4 571,-9 22-653,4-10 1689,-9 24-1881,0 0-1,0 0 1,0-1 0,0 1-1,0 0 1,0 0 0,0 0-1,0 0 1,0 0 0,0 0-1,0 0 1,0 0 0,0 0-1,0 0 1,0 0 0,0 0-1,0 0 1,0-1 0,0 1-1,1 0 1,-1 0 0,0 0-1,0 0 1,0 0 0,0 0-1,0 0 1,0 0 0,0 0-1,0 0 1,0 0 0,0 0-1,0 0 1,0 0 0,0 0-1,1 0 1,-1 0 0,0 0-1,0 0 1,0 0 0,0 0-1,0 0 1,0 0 0,0 0-1,0 0 1,0 0 0,0 0-1,0 0 1,0 0 0,0 0-1,1 0 1,-1 0 0,0 0-1,0 0 1,0 1 0,0-1-1,0 0 1,0 0 0,0 0-1,0 0 1,0 0 0,0 0-1,0 0 1,0 0 0,0 0-1,0 0 1,0 0 0,0 0-1,0 1 1,2 14-11,5 270-53,2 2 60,-9-253 8,1-8 44,-4 35 0,2-53-49,0-1 0,-1 0 0,0 1 0,0-1 0,0 0 0,-1 0 0,0 0 0,0-1 0,-6 9 0,7-13 12,1 0 1,-1 0 0,0 0 0,0 0 0,0 0 0,-1 0 0,1-1 0,0 1 0,-1-1 0,1 0-1,-1 1 1,1-1 0,-1 0 0,1-1 0,-1 1 0,0 0 0,1-1 0,-1 1 0,0-1 0,0 0 0,0 0-1,1 0 1,-1 0 0,0-1 0,-3 0 0,1 0 5,0 0 0,1 0 0,-1-1 0,0 0-1,1 0 1,0 0 0,-1 0 0,1-1 0,0 0 0,0 0 0,1 0-1,-8-7 1,6 3-18,-1 0-1,1-1 1,1 0-1,0 1 1,0-2-1,0 1 1,1 0-1,1-1 1,-1 1-1,-1-17 1,3 19-57,0 1 0,1-1 1,0 0-1,0 0 0,1 0 0,-1 0 0,1 0 1,1 0-1,-1 0 0,1 0 0,0 1 0,0-1 1,1 1-1,-1-1 0,1 1 0,8-10 0,-2 5-397,1 0 0,0 1 0,1 0 0,-1 0 0,16-8 0,64-31-5099,-52 30 1401,8-8-3232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36 4594,'0'0'10303,"0"-6"-9756,0 3-453,-2-16 316,2 19-400,0-1 0,0 1 0,-1-1 0,1 1 0,0-1 1,-1 1-1,1-1 0,0 1 0,-1 0 0,1-1 0,-1 1 0,1 0 1,-1-1-1,1 1 0,-1 0 0,1 0 0,-1-1 0,1 1 0,-1 0 1,1 0-1,-1 0 0,1 0 0,-1 0 0,1-1 0,-1 1 1,0 0-1,1 0 0,-1 1 0,1-1 0,-1 0 0,1 0 0,-1 0 1,1 0-1,-1 0 0,1 0 0,-1 1 0,1-1 0,-2 1 0,-19 9 357,1 2 0,0 0 0,1 1-1,-23 20 1,26-20-130,9-8-196,1 0 1,0 0 0,0 0 0,0 1-1,0 0 1,1 0 0,0 1 0,1-1-1,-1 1 1,1 0 0,0 1 0,1-1-1,-3 9 1,-2 3-1830,7-18 1359,0 0 0,0 0 0,0 0 0,0 0 0,0 0 0,0 0 0,0-1 0,0 1 0,0 0 0,0-1 0,-1 1 0,1-1 0,0 1 1,-2 0-1,-17 2-8746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 1313,'0'0'6288,"-8"1"-5693,-32 2 559,13-2 4506,67-1-5190,599-12 3454,-615 12-3807,-19 1-38,-1-1 1,1 0-1,0 0 0,-1-1 1,1 1-1,-1-1 1,9-2-1,-12 2 124,-13 1-5827,-19 0-243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56:4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44 1505,'0'0'8620,"6"-9"-7222,17-26-569,-42 58-445,-2 0-1,0-2 1,-30 23 0,11-10-48,-19 19-18,-65 59 449,123-111-625,0-1-1,0 1 0,0 0 1,0 0-1,1-1 1,-1 1-1,0 0 0,0 0 1,0 0-1,1 0 0,-1 0 1,1 0-1,-1 0 1,0 0-1,1 1 0,0-1 1,-1 0-1,1 0 0,0 0 1,0 0-1,-1 1 1,1 0-1,1 0 81,1-1 0,-1 0 0,0 1 0,1-1-1,-1 0 1,1 0 0,-1 0 0,1 0 0,0 0 0,-1 0 0,1-1 0,2 2 0,5 2-1138,104 47 1052,-44-22-337,86 52 0,-79-31-2262,-5 3-3091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26 5250,'0'0'9559,"-22"1"-8513,-105 3 896,95-4 308,31 0-1648,13 0-153,486 1-101,687-5 827,-1171 4-1173,409-19 482,-389 14 769,-36 3-2005,-2 1 344,0 1-1,0-1 1,0 1-1,0 0 1,0 0-1,-4 1 1,-14 0-1015,-50-1-2920,-25 0-1436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 3554,'0'0'8844,"-17"-1"-7646,-4-2-853,6 1 229,0 0 0,-21 1 897,39 1-874,559-7 2274,-202 0-2199,1085 35 1006,-594 13-1208,0-34 261,-839-7-673,-8 0-47,0 0 1,1 0 0,-1-1 0,0 1 0,8-2 0,-12 1 30,1 1 1,0-1-1,0 1 1,0-1-1,-1 1 1,1-1-1,0 1 1,0-1-1,-1 1 1,1-1-1,0 0 1,-1 0-1,1 1 0,-1-1 1,1 0-1,-1 0 1,0 0-1,1 1 1,-1-1-1,0 0 1,1 0-1,-1 0 1,0 0-1,0 0 1,0 0-1,0 0 1,0 0-1,0-1 0,0 1-81,0 1-1,0 0 0,0-1 0,0 1 1,0 0-1,0-1 0,0 1 1,0-1-1,0 1 0,0 0 0,0-1 1,0 1-1,0 0 0,0-1 0,-1 1 1,1 0-1,0-1 0,0 1 0,0 0 1,-1-1-1,1 1 0,0 0 0,0 0 1,-1-1-1,0 1 0,-11-1-1770,4 1 1380,-123 0-6880,21 0 958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2785,'0'0'10402,"-5"-3"-9257,5 3-1124,0 0 0,0 0 0,-1 0 0,1 0 0,0 0 1,-1 0-1,1 0 0,0 0 0,0 0 0,-1-1 0,1 1 0,0 0 0,0 0 0,-1 0 0,1-1 1,0 1-1,0 0 0,0 0 0,-1 0 0,1-1 0,0 1 0,0 0 0,0-1 0,0 1 0,0 0 1,-1 0-1,1-1 0,0 1 0,0 0 0,0-1 0,0 1 0,0 0 0,0-1 0,12-2 292,41 1-50,-41 2-153,1296 0 3796,-211 39-2338,-757-21-810,-99-8-85,32-4-222,-221-6 15,-51 0-397,-1 0-1,1 0 0,0 0 0,0 0 0,0 0 0,0 0 1,0 0-1,0-1 0,0 1 0,0 0 0,0 0 0,0-1 0,0 1 1,0-1-1,-1 1 0,1-1 0,0 1 0,0-1 0,0 1 1,-1-1-1,1 0 0,0 1 0,-1-1 0,1 0 0,-1 1 1,1-1-1,0 0 0,0-1 0,-1-1 154,1 0 0,-1 0 0,0 0 0,1 0 0,-1 0-1,-1 1 1,1-6 0,-1-7 28,1 15-259,0-1-1,0 0 0,1 1 1,-1-1-1,0 0 0,1 1 1,-1-1-1,0 1 0,1-1 1,-1 1-1,1-1 0,-1 1 1,1-1-1,-1 1 0,1 0 1,0-1-1,-1 1 0,1-1 1,0 1-35,0 0 1,0-1-1,0 1 1,0-1-1,-1 0 1,1 1-1,0-1 1,-1 0-1,1 1 1,0-1-1,-1 0 1,1 0-1,-1 1 1,1-1 0,-1 0-1,1 0 1,-1 0-1,0 0 1,1 0-1,-1-1 1,0 2 83,0-1-56,0 0 34,0 0 49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562 194 6259,'0'0'4242,"0"-22"-1724,-1-1-1431,-6-43 1,6 63-991,0 0 0,0-1 0,0 1-1,-1 0 1,1 0 0,-1 0 0,0 0 0,0 0 0,0 0 0,-1 1 0,1-1 0,-1 1 0,1 0 0,-1-1 0,0 1 0,0 0 0,0 0 0,0 1 0,0-1 0,0 1 0,0-1 0,0 1 0,-1 0 0,-3 0 0,-2-2 112,-9-3-106,0 2-1,-1 0 1,0 1 0,1 1-1,-1 0 1,0 2 0,0 0 0,0 1-1,0 1 1,0 1 0,1 0-1,-1 2 1,1 0 0,0 1 0,1 1-1,-1 0 1,-19 12 0,24-11-70,0 1 0,1 0 0,0 0 0,0 1 0,-19 22 0,27-26-29,-1 0 0,1 0 0,1 0 1,-1 0-1,1 1 0,1-1 0,-1 1 1,1 0-1,0 0 0,0 0 0,1 0 0,0 0 1,0 0-1,1 12 0,0-15-8,1 1-1,-1-1 1,1 1-1,0-1 1,1 0-1,-1 1 1,1-1-1,-1 0 1,1 0-1,1 0 1,-1 0-1,3 4 1,1-1 3,-1-1 0,2 1 0,-1-1 0,0-1 0,14 10 0,6 0 24,0-1 0,49 19 0,-63-28-15,29 11 52,81 20 0,-99-31 535,0-2-1,0 0 1,0-1-1,0-2 1,34-2-1,-55 2-512,-1-1 0,1 1 0,-1-1-1,1 0 1,-1 1 0,1-1-1,-1 0 1,1 0 0,-1 0-1,0 0 1,1 0 0,-1 0-1,0 0 1,0 0 0,0 0-1,0-1 1,0 1 0,0-1-1,0 1 1,0 0 0,0-4-1,0 3-65,1 0-1,-1 0 0,0 0 0,0 0 0,1 0 1,-1 0-1,1 1 0,0-1 0,-1 0 1,1 1-1,2-2 0,14-8-2455,-13 8 1162,0 0-1,-1 0 1,1 1 0,0 0-1,1 0 1,-1 0 0,0 0-1,7-1 1,6 3-5528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3105,'0'0'11120,"-9"-2"-4880,103 2-3252,-94-4-3634,0 3 140,0-1 1,0 1 0,0 0-1,0-1 1,0 1-1,0-1 1,0 1-1,-1 0 1,1 0 0,-1-1-1,1 1 1,-1 0-1,1-1 1,-1 1-1,0 0 1,-1-2 0,-10-10-8107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 1969,'0'0'7305,"-3"-2"-5542,3 2-1447,-1 0-109,0-1 1,0 1 0,0-1-1,0 0 1,0 1 0,0-1-1,0 0 1,1 1 0,-1-1 0,0 0-1,0 0 1,1 0 0,-2-2 2506,2 3-2672,0 0-1,0-1 1,0 1 0,0 0 0,-1 0 0,1 0-1,0 0 1,0-1 0,0 1 0,0 0 0,0 0-1,0 0 1,0 0 0,0 0 0,0-1 0,0 1-1,0 0 1,0 0 0,1 0 0,-1 0 0,0-1-1,0 1 1,0 0 0,0 0 0,0 0 0,0 0-1,0 0 1,0 0 0,0-1 0,0 1 0,1 0-1,-1 0 1,0 0 0,0 0 0,0 0 0,0 0-1,0 0 1,0 0 0,1 0 0,-1 0 0,0-1-1,0 1 1,0 0 0,0 0 0,1 0-1,-1 0 1,0 0 0,0 0 0,0 0 0,0 0-1,0 0 1,1 0 0,-1 0 0,0 0 0,0 1-1,284-11 1376,-283 10-1238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6627,'0'0'11045,"5"0"-10277,22 0-415,16 0-353,8 0 0,13 0-721,11 0-1984,-3 0-2321,-3 0-4002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7732,'0'0'9188,"-8"46"-9108,-3 14 112,3 8 288,3-6 128,2-2-576,3-4 160,0-8-192,11-7-128,7-10-288,7-9-1873,1-10-1312,-4-7-2450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28 178 9428,'0'0'3935,"-5"-22"-1480,-15-68-916,19 86-1436,1-1 0,-1 1 0,1-1 0,0 0 0,0 1 0,0-6 0,1 9-74,-1-1-1,0 1 1,1 0-1,-1-1 1,0 1-1,1 0 1,0 0-1,-1-1 1,1 1-1,0 0 1,-1 0-1,1 0 1,0 0-1,1-1 1,1 0-8,-1 1 1,1 0 0,-1 0-1,1 0 1,-1 0-1,1 0 1,0 1 0,-1-1-1,1 1 1,0-1 0,0 1-1,5 1 1,0-2-16,-4 1-9,0 0 1,-1 0-1,1 0 1,0 1-1,-1-1 1,1 1-1,-1 0 1,1-1-1,-1 2 1,1-1-1,-1 0 1,0 1-1,0-1 1,1 1-1,-1 0 1,0 0-1,3 3 1,-1 1-7,0 0 1,0 1-1,0 0 1,-1-1-1,0 1 1,5 13 0,-3-5 4,0 1 1,-1 0-1,0 0 1,-2 0-1,3 26 1,-2 83 32,-4-99-19,0-21-4,0 0 1,0 1-1,0-1 0,-1 0 0,0 0 1,0 0-1,-1 0 0,1 0 0,-1 0 0,0-1 1,0 1-1,-1-1 0,1 1 0,-4 4 1,6-9 4,0 0-1,0 0 1,0-1 0,0 1 0,-1 0 0,1 0 0,0 0 0,0 0 0,0 0 0,0 0 0,0-1 0,0 1-1,0 0 1,0 0 0,0 0 0,0 0 0,0 0 0,0 0 0,-1 0 0,1 0 0,0 0 0,0 0 0,0-1 0,0 1-1,0 0 1,0 0 0,0 0 0,-1 0 0,1 0 0,0 0 0,0 0 0,0 0 0,0 0 0,0 0 0,0 0-1,-1 0 1,1 0 0,0 0 0,0 0 0,0 0 0,0 0 0,0 0 0,0 0 0,-1 0 0,1 1 0,0-1 0,0 0-1,0 0 1,0 0 0,0 0 0,0 0 0,0 0 0,-1 0 0,1 0 0,0 0 0,0 0 0,0 1 0,0-1 0,0 0-1,0 0 1,0 0 0,0 0 0,0 0 0,0-14 759,1 11-803,1-11 107,1 1 0,0-1-1,1 0 1,1 1 0,0 0 0,10-17 0,47-74 190,-61 101-250,13-19 147,1 1 1,0 0-1,2 1 1,21-20-1,-31 33-137,1 1-1,0-1 1,1 1 0,-1 1 0,1 0-1,0 0 1,1 1 0,-1 0 0,1 0-1,0 1 1,-1 1 0,1-1-1,14 0 1,-15 2-16,1 0-1,-1 1 1,1 0-1,-1 1 1,1 0 0,12 3-1,-18-3-6,0 1 1,0-1-1,-1 1 0,1 0 0,-1 0 0,0 0 0,1 0 0,-1 1 0,0-1 1,0 1-1,-1 0 0,1 0 0,0 0 0,-1 0 0,0 1 0,0-1 1,0 0-1,2 5 0,0 3 3,0-1 0,0 1 0,-1 0 0,-1 0 0,0 1 0,1 13 0,-2 71 18,-1-54-19,-1-7-1115,-2-1 0,-1 0 0,-2 0 0,-10 33 0,-2 3-6198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3292 520 6995,'0'0'702,"-6"-21"1029,3 10-1449,1 1-81,0 0 0,-1 0 1,0 0-1,-1 1 1,0-1-1,-1 1 1,0 0-1,0 0 0,-1 1 1,0-1-1,0 1 1,-1 0-1,0 1 1,-13-11-1,-27-14 177,-1 2 1,-2 3-1,-91-38 0,-170-37 889,207 76-784,-1 5-1,-121-10 1,-219 22-29,353 15-359,-1 4-1,1 4 0,-114 33 1,97-15 44,1 6 0,-133 66 0,168-67-51,2 4-1,1 2 1,-108 91-1,136-98-15,2 3-1,1 1 0,3 1 0,1 2 0,2 2 1,-37 67-1,54-81-1,2 1 0,1 1 0,1 0 0,2 0 0,2 1 0,1 0 0,1 1 0,2 0 1,2 0-1,1 38 0,1-53-40,2 1 1,0 0-1,1-1 1,0 0 0,2 0-1,1 0 1,0-1-1,1 1 1,1-1 0,1-1-1,1 0 1,17 24-1,-2-8 28,2 0 0,1-2 0,1-1-1,46 37 1,-28-32 4,1-1 1,87 46-1,-44-37-14,3-3 0,1-4-1,141 33 1,-85-37-48,2-7-1,0-6 1,1-7-1,0-7 1,157-14 0,-212 0 60,0-5 0,177-48 0,-159 25 211,213-97 1,-271 105-143,-1-3 1,-1-3-1,-2-2 1,-1-2-1,65-61 1,-95 75-9,0-1 0,-2 0 0,-1-2 0,-1-1 0,-1 0 0,-2-1 0,-1-1 0,-1-1 0,-2 0 0,0-1 0,-3 0 0,9-39 0,-11 19 185,4-93 0,-13-54 130,0 159-374,0 9-7,-1 0 0,-1 1 1,-2-1-1,-1 1 0,-19-55 1,18 65-42,-2 1 0,-1 0 0,0 0 0,-1 1 0,-1 1 0,-1 0 0,0 0 0,-1 1 0,-23-20 0,13 18-14,0 0 1,0 2-1,-2 1 0,0 1 0,-1 1 1,0 1-1,-1 1 0,0 2 0,-57-11 1,21 9-766,0 4 0,-1 2 0,-97 6 0,109 2-1091,-58 11 1,-59 27-4100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8116,'0'0'11157,"0"-4"-10325,0-6-482,0 26-74,0 35 109,0-6 63,1 24 341,-13 103-1,6-105-327,2 95 0,4-132-212,0-29-191,0-1 0,0 1 0,0-1-1,0 1 1,0-1 0,1 1 0,-1-1 0,0 1-1,0-1 1,1 1 0,-1-1 0,0 1-1,1-1 1,-1 0 0,0 1 0,1-1-1,-1 0 1,1 1 0,-1-1 0,1 0-1,-1 1 1,1-1 0,-1 0 0,1 0-1,-1 1 1,1-1 0,-1 0 0,1 0-1,-1 0 1,1 0 0,-1 0 0,2 0-1,24 1 1502,-7-1-1875,42 7 321,276 25 158,-199-22-144,207 9 90,-293-18 64,-51-1 105,-1-8-398,-2-4-22,0-1 0,-1 0 0,-1 1 0,0 0 0,0 0 0,-1 0 0,-7-12 0,-7-21 69,16 38 60,1 3-1,1 0 0,-1-1 1,1 1-1,0-1 0,0 1 1,0 0-1,1-8 0,11 27-301,-6-6 312,0 0 1,0 0-1,-1 1 0,-1-1 0,0 1 0,0 0 0,-1 0 0,2 15 0,-2 2-7,-2 56 1,-1-71-92,-1 0 0,0-1 0,-1 0-1,0 1 1,0-1 0,-1 0 0,-1-1 0,0 1 0,-9 13-1,5-10-862,-1 0 0,0-1-1,-1 0 1,-1-1 0,-25 22-1,-34 13-5763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6451,'0'0'7619,"-19"19"-7378,19 29 591,0 12 192,0 3-767,0 4 79,0 0-336,0-9 48,0-7-96,0-13-1665,0-6-1377,0-16-1151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3986,'0'0'9796,"91"43"-9123,-49 20-209,9 2-64,3 0-32,-1-8-224,-2-11 160,-3-10-288,-8-9-32,-5-10-208,-6-8-2577,-7-9-2497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2:5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2945,'0'0'13879,"0"34"-13799,0 19 576,0 5-80,0 4-208,0 1-63,0 0-257,5-8-16,0-9-32,3-8-2321,3-14-1761,5-7-2769</inkml:trace>
  <inkml:trace contextRef="#ctx0" brushRef="#br0" timeOffset="1">415 193 9412,'0'0'6641,"-17"26"-5926,-5 7-466,-21 44 1,41-73-227,0-1 1,1 0 0,0 1 0,0-1 0,0 1 0,0-1-1,1 1 1,-1 0 0,1-1 0,0 1 0,0-1-1,1 1 1,-1 0 0,0-1 0,1 1 0,0-1 0,0 1-1,0-1 1,1 1 0,-1-1 0,1 0 0,-1 1 0,1-1-1,0 0 1,1 0 0,-1-1 0,0 1 0,1 0 0,4 3-1,-2 0 20,2 2 0,1 0-1,0-1 0,0 0 0,1 0 1,0-1-1,0 0 0,0-1 1,1 1-1,0-2 0,0 0 0,0 0 1,0 0-1,1-2 0,-1 1 1,1-1-1,0-1 0,0 0 0,-1 0 1,18-2-1,-27 1 1,0-1 0,1 1 0,-1-1 0,0 1 0,1-1 0,-1 0 0,0 0 0,0 0 0,0 0 0,1 0 0,-1 0 0,0 0 0,0 0 0,-1 0-1,1 0 1,0 0 0,0-1 0,0 1 0,-1 0 0,1 0 0,-1-1 0,1 1 0,-1-1 0,0 1 0,1-2 0,4-41 590,-4 39-556,0-19 186,0 0 0,-2 0-1,0 0 1,-10-45 0,9 60-248,-1 0 1,0-1 0,0 2-1,-1-1 1,0 0-1,-1 1 1,0 0 0,-1 0-1,1 0 1,-1 0 0,-1 1-1,1 0 1,-1 1 0,-1-1-1,-8-5 1,11 9-79,0 0-1,0 0 1,-1 1-1,1-1 1,-1 1 0,0 0-1,0 1 1,-7-2 0,11 3-179,0 0 0,0-1 0,0 1 0,0 0 0,0 0 0,0 0 0,0 0 0,-1 1 0,1-1 0,0 0 0,0 1 0,0 0 0,0-1 0,0 1 0,0 0 0,0 0 0,1 0 0,-1 0 0,0 1 0,0-1 0,1 0 0,-1 1 0,1-1 0,-1 1 0,-1 3 0,-9 26-6193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10309,'0'0'7707,"-1"12"-6167,-9 66-1013,-14 200 1083,24-268-1569,0 1-9,0 0 1,0 0-1,1 0 1,1 0-1,3 16 1,-3-23-36,-1-1 1,1 1 0,0-1-1,0 1 1,0-1 0,0 0-1,1 0 1,-1 0 0,1 0-1,0 0 1,0-1 0,0 1-1,0-1 1,0 0 0,1 0-1,-1 0 1,1 0 0,-1 0-1,5 1 1,6 1-277,0-1-1,0 0 1,0-1 0,1-1-1,-1 0 1,27-2-1,-13 1-755,-20 0 299,0 0 1,0 0-1,0-1 0,1 0 0,-1 0 0,0-1 0,0 0 0,0 0 1,-1-1-1,15-6 0,15-21-7468</inkml:trace>
  <inkml:trace contextRef="#ctx0" brushRef="#br0" timeOffset="1">76 248 6659,'0'0'10373,"118"-2"-10485,5 28-240,2 11-4787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67 9780,'0'0'1057,"-37"-11"1165,-125-33-477,144 40-1526,0 1 1,-1 1-1,1 0 0,0 2 0,-1 0 1,1 1-1,-1 0 0,-27 7 1,36-5-155,0 0 0,0 1 0,0 0 0,1 0 1,-1 1-1,1 1 0,1-1 0,-1 2 1,1-1-1,0 1 0,0 0 0,1 1 1,-13 16-1,15-17-57,0 1 1,0 0-1,1 0 0,0 0 1,1 0-1,0 1 1,0 0-1,1-1 0,0 1 1,1 0-1,-1 0 1,2 0-1,-1 10 0,2-11-5,-1-1-1,1 0 1,0 0-1,1 0 1,0 0-1,0 0 1,0-1-1,1 1 1,0-1-1,0 1 1,1-1-1,-1 0 1,2 0-1,-1 0 1,0-1-1,10 9 1,3-1-30,0 0 1,0-2-1,1 0 1,1-1 0,0-1-1,0-1 1,1 0-1,0-1 1,39 7-1,-5-6-1037,1-1 0,89-1-1,-125-6 360,1-1-1,-1-1 0,1 0 1,-1-2-1,34-10 0,-41 10 334,0-1 0,0-1 0,-1 0 0,0 0-1,0-1 1,-1-1 0,0 0 0,0 0 0,16-18 0,-19 19 499,-1-1 1,0 0-1,0 0 1,0 0-1,-1-1 1,0 0 0,-1 0-1,0 0 1,-1-1-1,1 1 1,-2-1-1,1 0 1,-1 1-1,-1-1 1,1-11 0,-3 20 7,1 0 0,0 0 0,-1 0 1,1-1-1,-1 1 0,1 0 1,-1 0-1,0 1 0,1-1 1,-1 0-1,0 0 0,0 0 1,1 0-1,-1 0 0,0 1 1,0-1-1,0 0 0,0 1 0,0-1 1,0 1-1,0-1 0,0 1 1,0 0-1,0-1 0,0 1 1,-1 0-1,1 0 0,0-1 1,0 1-1,0 0 0,0 0 0,-2 1 1,-1-2-5,1 1 0,0 0 0,-1 1 1,1-1-1,-1 0 0,1 1 0,0 0 1,-1 0-1,1 0 0,0 0 0,-5 3 1,3 0-43,-1 1 0,2 0 0,-1-1 1,1 2-1,0-1 0,0 0 0,0 1 1,0 0-1,1 0 0,0 0 0,1 0 1,-1 0-1,1 1 0,0-1 0,-1 9 1,0 6 129,0 1 0,1-1 0,1 35 1,1-51-191,1 0 1,-1 0 0,1-1-1,0 1 1,0 0-1,1-1 1,-1 1 0,1-1-1,0 1 1,0-1-1,0 0 1,1 1 0,0-1-1,-1-1 1,2 1-1,-1 0 1,0-1 0,1 1-1,-1-1 1,1 0-1,0 0 1,0-1 0,0 1-1,0-1 1,1 0-1,5 2 1,6 1 72,-1 0 0,1-1 0,0-1 0,0-1 0,1 0-1,26-1 1,-37-1-12,1 0-1,-1 0 0,0-1 1,1 0-1,-1 0 0,0 0 1,1-1-1,-1 0 0,0 0 1,0-1-1,0 1 0,-1-1 1,1 0-1,-1-1 0,0 0 1,1 1-1,-2-2 0,1 1 1,0-1-1,-1 1 0,0-1 1,0 0-1,0-1 0,-1 1 1,0-1-1,0 1 0,0-1 1,2-8-1,-1 3 110,-2-1 1,0 1-1,0-1 0,-1 0 0,-1 1 1,-1-19-1,1 22-143,-1 0 0,0 1 0,-1-1 0,0 0 0,0 1 0,-1-1 0,0 1 0,0 0 0,0 0 0,-7-10 1,2 7-60,-1 1 1,1 0-1,-1 0 1,-1 1-1,0 0 1,0 0 0,0 1-1,-1 0 1,0 1-1,0 1 1,-22-9-1,23 11-336,-1 1 0,1-1 0,0 2-1,-1-1 1,0 2 0,-12-1 0,14 2-545,0 0 0,0 0 1,0 1-1,0 0 0,0 1 0,1-1 1,-15 8-1,-25 19-7155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10405,'0'0'10026,"-11"28"-9226,-35 94 59,40-105-741,2 0 0,0 1-1,1-1 1,0 1 0,2 0 0,0-1-1,2 24 1,0-2 61,-1-35-171,0 0 0,0 1 1,0-1-1,1 1 0,0-1 1,0 0-1,0 1 0,0-1 1,1 0-1,2 5 0,-3-6-1,1-1-1,0 0 0,0 0 1,-1 0-1,1 0 0,0-1 1,1 1-1,-1 0 0,0-1 1,0 0-1,1 1 0,-1-1 1,0 0-1,1 0 0,0 0 0,-1-1 1,5 2-1,2-1 15,0 0 0,0 0 0,1-1 0,-1 0 0,0-1 0,0 0 0,0 0 0,0-1 0,0 0 0,0 0 0,0-1 0,-1 0 0,1-1 0,-1 0 0,0-1 0,0 1 0,0-1 0,-1-1 0,12-10 0,8-10 9,-2-1 0,-1-1 0,33-49-1,-42 56-32,55-80 174,-69 100-168,3-4-129,-2 15-84,-2-8 199,1 18-37,1 0-1,1 0 1,1 0 0,0 0 0,2-1 0,9 24-1,-10-32 51,1 0 0,0 0 0,1 0 0,0-1 0,0 0 0,1 0 0,1-1 0,-1 0-1,2 0 1,-1-1 0,19 12 0,-12-11 3,0-1 0,1 0 0,0-2 0,0 0 0,1 0 0,0-2 0,0 0-1,0-1 1,0-1 0,0-1 0,1 0 0,23-3 0,-30 0 8,-1 0 1,1 0-1,-1-1 1,0-1-1,0 0 0,0 0 1,-1-1-1,1-1 1,-1 0-1,0 0 0,-1-1 1,0 0-1,0 0 1,0-1-1,-1-1 0,0 1 1,6-11-1,-4 7 2,-1-1 0,0 0 0,-1 0 1,-1-1-1,0 0 0,-1-1 0,0 1 0,-1-1 0,-1 0 0,0-1 0,-2 1 1,3-20-1,-5 29-18,0 0 0,0 0 0,-1 0 0,1 1 1,-1-1-1,0 0 0,-1 1 0,1-1 0,-1 0 1,0 1-1,-1 0 0,-2-6 0,2 8-4,1-1 1,-1 1-1,0 0 0,0 0 1,0 1-1,-1-1 0,1 1 0,-1-1 1,1 1-1,-1 0 0,0 0 1,0 0-1,0 1 0,0 0 0,0-1 1,0 2-1,-4-2 0,0 1-23,1-1 1,0 2-1,-1-1 0,-8 1 0,14 0 18,0 1 0,0-1 0,-1 0-1,1 1 1,0-1 0,1 1 0,-1-1 0,0 1-1,0 0 1,0 0 0,0 0 0,1 0-1,-1 0 1,0 1 0,1-1 0,-1 0 0,1 1-1,-1-1 1,1 1 0,-2 2 0,0 2-8,1-1 1,-1 1 0,1-1 0,1 1-1,-1 0 1,1 0 0,-1 10-1,1 46-39,1-42 22,1-2 4,1 0 0,1 0 0,1 0 0,0 0 0,1-1 0,1 0 0,15 31 0,5 13-701,-24-54 249,0 0-1,0 1 1,0-1 0,0 14-1,-1 13-8556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10037,'0'0'10927,"-8"-5"-10596,7 4-325,-1-1-1,0 1 1,0 0-1,0 0 1,0 0-1,0 0 1,0 1-1,0-1 1,0 0-1,0 1 1,0 0-1,0-1 1,-4 1-1,4 1-1,0 0 1,1 0-1,-1 0 0,1 0 0,0 0 1,-1 0-1,1 0 0,0 0 0,-1 1 1,1-1-1,0 1 0,0-1 0,0 1 0,0-1 1,1 1-1,-1-1 0,0 1 0,1 0 1,-1-1-1,1 1 0,-1 0 0,1 0 1,0 1-1,-8 31 243,1-1 1,-2 56-1,5 72 143,4-138-399,0-17-70,0 0 1,1 0-1,-1 0 1,1-1-1,0 1 1,1 0-1,-1 0 1,1-1-1,0 1 0,1-1 1,-1 0-1,1 1 1,4 5-1,-3-6-488,0-1 0,0 1-1,1-1 1,-1 0 0,1-1-1,0 1 1,0-1 0,6 3 0,13 3-5247,-2-7-3003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6995,'0'0'8788,"4"9"-8361,0 4-224,0-1 0,-1 1 1,0 0-1,-1 0 0,0 0 0,0 23 0,-2-25-6,-2 22 433,2-31-577,0-1 0,0 0-1,-1 0 1,1 1 0,-1-1 0,1 0-1,-1 0 1,1 1 0,-1-1-1,0 0 1,1 0 0,-1 0 0,0 0-1,0 0 1,0 0 0,0 0-1,0 0 1,0-1 0,0 1 0,-2 1-1,3-2-5,-1 0 0,1 0 0,0 0 0,0 0 0,0 0 0,0 0 0,-1 0-1,1-1 1,0 1 0,0 0 0,0 0 0,0 0 0,0 0 0,-1 0 0,1 0 0,0 0 0,0 0-1,0-1 1,0 1 0,0 0 0,0 0 0,-1 0 0,1 0 0,0 0 0,0-1 0,0 1-1,0 0 1,0 0 0,0 0 0,0 0 0,0-1 0,0 1 0,0 0 0,0 0 0,0 0 0,0 0-1,0-1 1,0 1 0,0 0 0,0 0 0,0 0 0,0-1 0,0 1 0,0 0 0,0 0-1,0 0 1,0 0 0,1 0 0,-1-1 0,2-10 28,2 4-54,0 0 1,0 1-1,1 0 1,0 0-1,0 0 0,0 1 1,0-1-1,1 1 0,9-6 1,-3 3-40,0 0-1,0 1 1,0 1 0,20-8 0,-30 13 6,0 0 1,0 0-1,0 0 0,0 1 1,0-1-1,0 1 0,0-1 1,1 1-1,-1 0 1,0 0-1,0 0 0,0 0 1,0 0-1,0 1 0,1-1 1,-1 0-1,0 1 1,0 0-1,0-1 0,0 1 1,0 0-1,0 0 0,0 0 1,-1 0-1,1 1 1,3 2-1,-1 1-41,-1 0 0,0 1 0,0-1 1,0 1-1,-1 0 0,1 0 0,1 11 0,16 68-2831,-13-30-6773,-6-41 1882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6547,'0'0'10613,"179"12"-10149,-83 0-336,9-2-256,2-3-2257,-8-5-2977,-14-2-4499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48 7443,'0'0'2156,"-23"-8"240,3 1-1734,5 0-158,-1 2-1,1 0 1,-1 0-1,0 2 1,0 0-1,-1 1 0,-27 0 1,35 2-384,0 1 0,1 0 0,-1 1 0,0 0 0,0 1-1,1-1 1,0 2 0,-1-1 0,1 1 0,0 0 0,1 1 0,-1 0 0,1 0 0,0 1 0,0 0 0,1 0-1,-1 0 1,1 1 0,1 0 0,-1 0 0,1 1 0,1-1 0,-1 1 0,1 0 0,1 0 0,-1 1 0,1-1-1,1 1 1,0-1 0,0 1 0,0 0 0,1 0 0,1 0 0,0 0 0,0 0 0,2 13 0,-1-17-103,0 1 0,1 0 0,0 0 0,1 0 0,-1-1 0,1 1 0,0-1 0,0 0 0,0 0 0,1 0 0,0 0 0,0-1 0,0 0 0,1 1 1,-1-1-1,1-1 0,0 1 0,0-1 0,1 0 0,-1 0 0,11 4 0,-1-1 3,0-1 1,0-1-1,1 0 1,0-1-1,0-1 1,0 0-1,19-1 1,-30-1-8,1 0 0,-1 0 0,1-1 0,-1 0 0,1 0 0,-1-1 0,1 1 0,-1-1 0,0 0 0,0-1 0,0 1-1,0-1 1,0 0 0,-1 0 0,1-1 0,-1 1 0,0-1 0,0 0 0,0 0 0,0-1 0,-1 1 0,6-9 0,-1 0 92,-1-1-1,0 1 0,0-1 0,7-28 0,-3 12 779,-11 30-874,0 0 1,0 0 0,0 0 0,0 0 0,0 0-1,0 0 1,0 0 0,0 1 0,0-1 0,0 0-1,0 0 1,0 0 0,0 0 0,0 0 0,0 0-1,0 0 1,0 0 0,0 0 0,1 0 0,-1 0-1,0 0 1,0 0 0,0 0 0,0 0 0,0 0-1,0 0 1,0 0 0,0 0 0,0 0 0,0 0-1,0 0 1,0 0 0,0 0 0,0 0 0,0 0-1,1 0 1,-1 0 0,0 0 0,0 0 0,0 0-1,0 0 1,0 0 0,0 0 0,0 0 0,0 0-1,0 0 1,0 0 0,0 0 0,0 0 0,0 0-1,1 8-218,1 4 63,0 0-1,1-1 1,0 1-1,7 16 1,11 21-3450,-12-28 294,-3-3-3053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11269,'0'0'10810,"0"11"-10265,0 4-173,1 0-1,2 16 1,-2-24-282,1-1 0,-1 0 1,1 0-1,0 0 0,1 0 0,-1 0 0,1 0 0,0-1 0,7 9 1,-5-8-63,0 0 1,0-1-1,1 0 1,-1 0-1,1-1 1,0 0-1,1 0 1,-1 0-1,1-1 1,-1 0-1,1 0 1,0 0 0,0-1-1,0 0 1,1-1-1,-1 1 1,0-1-1,1-1 1,-1 0-1,0 0 1,1 0-1,11-2 1,-15 1-9,0 0 0,0 0-1,1 0 1,-1 0 0,0 0 0,0-1 0,0 0-1,0 0 1,-1 0 0,1 0 0,0-1 0,-1 1-1,4-5 1,2-2 17,0-1-1,-1 0 1,7-12-1,-8 11-3,1 1-1,0-1 0,13-11 0,-21 22-52,1 0-1,0 0 0,0 0 1,-1 0-1,1 0 0,0 0 1,-1 0-1,1 0 1,0 1-1,-1-1 0,1 0 1,0 0-1,-1 1 0,1-1 1,0 1-1,-1-1 0,1 0 1,-1 1-1,1-1 1,-1 1-1,1-1 0,-1 1 1,1-1-1,-1 1 0,1 0 1,-1-1-1,0 1 1,1 0-1,0 0-13,14 19-63,-3-3-4,1-1-1,22 21 0,-31-33-86,0-1 0,0 0-1,1 1 1,-1-1-1,1-1 1,-1 1-1,1-1 1,0 0-1,0 0 1,0 0 0,0-1-1,0 1 1,1-1-1,9 0 1,-14-1 159,0 0 1,0 0 0,1 0-1,-1 0 1,0 0 0,0-1-1,0 1 1,0 0 0,0-1-1,0 1 1,0-1 0,0 1-1,0-1 1,0 0-1,0 1 1,0-1 0,0 0-1,0 0 1,0 0 0,-1 1-1,1-1 1,0 0 0,-1 0-1,1 0 1,0 0 0,0-2-1,7-31 122,-7 25-130,8-76 670,-2-139 0,-7 206-336,0 6-107,1 7-15,-1 0-1,0 0 1,0-1 0,0 1-1,0 0 1,-1 0-1,0 0 1,0 0-1,-1 0 1,1 1-1,-1-1 1,0 0-1,-4-5 1,6 9-159,0 1 0,0 0 1,0-1-1,-1 1 1,1 0-1,0-1 1,0 1-1,-1 0 0,1 0 1,0-1-1,-1 1 1,1 0-1,0 0 0,-1-1 1,1 1-1,-1 0 1,1 0-1,0 0 0,-1 0 1,1 0-1,-1 0 1,1-1-1,0 1 0,-1 0 1,1 0-1,-1 0 1,1 0-1,-1 0 0,1 1 1,0-1-1,-1 0 1,1 0-1,-1 0 1,1 0-1,0 0 0,-1 1 1,1-1-1,0 0 1,-1 0-1,1 0 0,0 1 1,-1-1-1,1 0 1,0 1-1,-1-1 0,1 0 1,0 1-1,0-1 1,-1 0-1,1 1 0,0-1 1,0 0-1,0 1 1,0-1-1,-1 1 0,-8 25-251,8-22 285,-10 36-114,2 1 0,2 1-1,2 0 1,2 0-1,1 0 1,6 59-1,-3-93-480,1 1 0,-1-1 0,2 0-1,-1 1 1,1-1 0,0-1-1,7 13 1,-4-11-1875,-1-1-1,1 0 1,9 10 0,-4-7-6430</inkml:trace>
  <inkml:trace contextRef="#ctx0" brushRef="#br0" timeOffset="1">444 425 8148,'0'0'10789,"136"-24"-9877,-69 24-528,0-3 0,-6 3-384,-7 0-32,-9 0-1952,-15-7-3539,-6-10-7555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 2193,'0'0'8252,"-9"0"-7108,-15 0-247,-9-1 1099,0 1-1,-49 8 0,81-6-1000,5 0-797,16 4-246,36 1 174,74-2 0,-91-5-55,170 4 265,58-3 8,808 28 602,-2 34-40,-805-45-861,265-1 1494,-531-17-47,-2-14 663,0 9-3997,21 3-14591,1 6 9006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 4626,'0'0'12288,"-9"0"-10732,-10-1-948,18 0-385,5 1-38,56-2 445,308-10 1160,288-3-629,132 15 6042,-779 1-11142,-4-2-69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535 162 1121,'0'0'9943,"6"-1"-8134,17-6-166,-22 7-1482,-1-1 0,1 0 0,0 0 0,-1 0 0,1 0 0,-1 0 0,1 0 0,-1 0 0,1 0 0,-1 0 0,1 0 0,-1 0 0,0 0 0,0 0 0,0 0 0,0 0 0,0 0 0,0 0-1,0 0 1,0 0 0,0 0 0,0 0 0,0-1 0,-1 0 0,1 0 52,0-4 77,0-1 0,0 1 1,-1-1-1,0 1 0,0 0 0,0-1 1,-5-10-1,4 13-183,0 1 0,0-1 0,0 1 0,-1 0 0,1 0 0,-1 0 0,0 0 0,0 1 0,0-1 0,0 1 0,-1 0 0,1 0 0,0 0 0,-6-2 0,-3-1-59,-1 1 1,0 1 0,0 0 0,0 1-1,0 0 1,0 1 0,0 0 0,0 1-1,0 1 1,-24 4 0,20-1-71,0 2 1,0 0-1,0 1 0,1 1 1,0 0-1,-26 19 0,20-13 33,4-3 2,0 0 0,1 2 0,1 0 0,0 1 0,-26 30 0,36-36-25,0 0 1,0 1-1,1 0 0,-1 0 0,2 0 1,0 1-1,0-1 0,0 1 1,2 0-1,-1 0 0,1 0 1,0 1-1,0 17 0,2-23 2,0 0-1,0 0 1,1 0-1,-1 0 1,1 0-1,0-1 1,0 1-1,1 0 1,2 6-1,-2-8 13,1 1-1,-1-1 1,1 0-1,0 0 1,0 0-1,0-1 1,0 1-1,0-1 1,0 1-1,1-1 1,-1 0-1,5 1 1,12 6 19,0 0 0,0-2 0,1-1-1,-1 0 1,2-2 0,35 4 0,135-4 899,-114-5 1386,-58-9-3144,-4 7-3723,0 0 0,24 0 0,-1 0-7034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12 2273,'0'0'8745,"4"-2"-7627,-2 1-794,-1 0-164,0 0 0,0 0 0,0 0 0,0 1 0,0-1 0,0 0 0,0 1 0,0-1 0,0 1 0,0-1 0,0 1 0,3-1 0,-4 5-19,0 6-46,0 2 54,0 0 0,0 0 0,-1 0 0,-1 0-1,0 0 1,-7 22 0,0-10 129,-2 0 0,-1-1 1,0-1-1,-2 0 0,0-1 0,-25 28 1,31-41-144,1 0 1,-2-1 0,1 0 0,-1 0-1,-1-1 1,1 0 0,-1 0 0,0-1-1,0-1 1,0 1 0,-1-2 0,1 1-1,-1-2 1,0 1 0,0-2 0,0 1-1,-14-1 1,15-1 52,-1 0 107,0 0 1,-1 0-1,1-1 1,-20-5 0,28 5-231,-1-1 0,0 1 0,1-1 0,-1 0 0,1 0 0,-1 0 0,1 0 0,0-1 0,0 0 0,0 1 0,0-1 0,1 0 0,-1 0 0,1-1 0,0 1 0,0 0 0,-2-5 0,1 1-3,1-1-1,0 1 1,0-1-1,1 1 1,0-1-1,0 0 1,1 0-1,0 1 1,0-1-1,1 0 1,0 0-1,0 1 1,1-1-1,0 0 1,1 1 0,4-11-1,-5 13-77,1 1 1,0 0-1,0 0 0,0 0 1,1 0-1,-1 0 1,1 1-1,0-1 0,0 1 1,0 0-1,0 0 0,1 1 1,-1-1-1,1 1 0,0 0 1,-1 0-1,1 0 0,0 1 1,0 0-1,0 0 0,0 0 1,0 1-1,0-1 1,1 1-1,-1 0 0,0 1 1,0-1-1,0 1 0,0 0 1,0 0-1,0 1 0,0 0 1,0-1-1,-1 1 0,1 1 1,4 2-1,5 4-4,0 0 0,-1 1 1,0 1-1,0 0 0,-1 1 0,16 20 0,53 87-80,-80-117 99,7 11-136,0-2 1,0 1-1,1-1 0,1-1 1,0 0-1,0 0 0,13 8 1,-12-10-870,0-2 1,0 1 0,1-1 0,1-1 0,-1 0-1,0-1 1,21 5 0,18 1-4808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52 329 6979,'0'0'7825,"-8"-23"-6056,-26-74-451,32 88-1167,-1 1 0,2-1-1,-1 0 1,1 0 0,0 0 0,1 0 0,2-17 0,-1 13-14,-1 8-112,0 0 0,1 0 0,0 0 0,0 1 0,1-1 0,-1 0 0,1 1 0,0 0 0,0-1 0,1 1 0,-1 0 0,1 0 0,0 0 0,0 0 0,0 1 0,1-1 0,-1 1 0,1 0 0,0 0 0,-1 0-1,2 0 1,-1 1 0,0-1 0,0 1 0,1 0 0,-1 0 0,1 1 0,0 0 0,-1 0 0,1 0 0,0 0 0,0 0 0,7 1 0,-5 0-38,7-1-40,-1 1 0,22 2 0,-31-1 44,0 0 0,0 0 0,0 0 1,0 0-1,0 1 0,-1-1 1,1 1-1,0 0 0,-1 0 0,1 1 1,-1-1-1,5 5 0,1 3-1,-1 0 0,0 0-1,-1 1 1,0 0-1,0 0 1,-1 1 0,-1-1-1,0 1 1,-1 1 0,0-1-1,0 1 1,2 20-1,-1 14 39,-2-1 0,-4 57 0,0-38 1525,1-68-536,1-15-797,1 0 0,0 1 0,1-1 0,1 1 0,1-1 0,1 1 1,0 0-1,1 1 0,1 0 0,0 0 0,1 1 0,14-19 0,-10 17-227,1 0-1,1 0 1,0 2 0,1 0-1,1 0 1,0 2 0,1 0-1,0 1 1,35-16 0,-44 24-37,1 0 1,-1 1-1,1 0 1,0 1-1,0 0 0,0 1 1,0 0-1,0 0 1,0 1-1,1 0 0,19 4 1,-28-3 27,0 0 0,0 0-1,0 0 1,0 0 0,0 0 0,0 0 0,0 1 0,-1-1-1,1 1 1,0 0 0,-1-1 0,1 1 0,-1 0 0,0 0-1,1 0 1,-1 0 0,0 0 0,0 0 0,1 4 0,1 5 7,0 0 0,3 19 0,-6-28 1,5 36-41,-3 0-1,-3 62 0,-2-77-315,-1 1 0,-1-1 0,-2 0-1,0 0 1,-1-1 0,-13 26 0,-13 37-6003,19-34-1276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3815 710 6723,'0'0'8263,"-3"-23"-7186,-12-74-218,14 92-793,-1 0-1,0 0 0,1 0 0,-2 0 1,1 0-1,-1 0 0,1 1 0,-1-1 0,0 1 1,-1 0-1,1 0 0,-1 0 0,0 0 1,-6-4-1,-4-5 144,-15-14 57,-2 1 1,-1 1-1,-1 2 1,-1 1 0,-1 2-1,-1 1 1,-49-18 0,-276-72 103,244 78-213,-68-16 59,-2 8 0,-276-21 0,-268 41 272,671 23-453,1 2-1,-101 24 1,-111 47 179,230-64-148,-35 9 82,1 4 0,2 4 0,-90 48 0,127-53-120,1 2-1,1 1 0,1 2 0,-35 41 0,25-26-34,25-27-4,1 1 0,0 1 0,2 1 0,-16 27 1,23-33 3,1 0 1,0 0 0,2 0 0,0 1-1,0 0 1,2 0 0,-4 29-1,2 333-9,7-357 13,0 1 0,2-1 0,0 1 0,2-1 0,0 0 0,15 32 0,67 117 13,-81-158-7,120 197 50,-93-160-46,2-1-1,46 46 1,-56-69-13,1-1 0,2-2 0,0-1 0,1-1 1,58 29-1,172 57-24,-257-105 28,122 40 16,2-5 0,1-6 0,224 23 0,175-47-393,-342-10-59,74-9-119,-205 6 518,0-1 0,92-29-1,332-115 107,-354 109 1,-2-6-1,163-90 1,-262 126 77,-1-2 0,0-1 0,-1-1 0,-1 0 0,31-35 0,74-110 375,-114 147-501,-3 5 23,0-1 1,0-1-1,-1 0 1,-1 1-1,0-2 0,-1 1 1,0-1-1,-1 0 1,0 0-1,-1 0 1,0 0-1,0-24 1,-3-344 656,1 375-680,-1 0 1,-1-1-1,1 1 1,-1-1-1,0 1 1,-1 0-1,0 0 1,0 0-1,0 0 1,0 0-1,-1 0 1,0 0-1,0 1 1,-1-1-1,-8-8 1,12 13-22,0 0 0,-1 1 0,1-1 0,-1 1 0,1-1 0,-1 1 1,1-1-1,-1 1 0,1 0 0,-1-1 0,0 1 0,1 0 0,-1-1 0,1 1 0,-1 0 0,0 0 0,1 0 0,-1-1 0,0 1 1,1 0-1,-1 0 0,0 0 0,0 0 0,-1 0 0,2 0-54,-5-15 387,-23-24-259,22 31-39,1-1 0,-1 1 0,0 0 0,-10-9 0,6 7-14,1-1 0,0 0 0,-12-20 0,0 1 25,1 0-16,15 22-7,0 0 0,0 0-1,-1 0 1,0 1-1,0 0 1,-1 0 0,0 1-1,-11-8 1,14 10 551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39 1297,'0'0'7286,"1"-5"-6422,1-2-361,0-5-308,-1-2 6764,4 106-6516,-4 7-47,-5 0 1,-17 102 0,18-186-373,1-7 50,1-1-1,0 0 1,0 0-1,1 9 1,11-18-1622,-9 1 1217,0-1 0,0 1 0,0 0 0,0-1 1,0 0-1,-1 1 0,1-1 0,-1 0 0,1 0 0,-1 0 0,0 0 0,0 0 0,0 0 0,0 0 0,0 0 0,0-3 0,6-20-4341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7507,'0'0'6852,"78"142"-6644,-70-79 240,-8 4-128,0-4-288,0-1 288,-16 1-320,-8-8 0,-3-2-80,3-7 48,5-8-880,3-9-1874,3-10-2000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224 114 1745,'0'0'8105,"3"-9"-6526,10-27-162,-11 25 1118,-6 11-606,1 2-2429,-10 3 525,1 0-1,0 1 1,1 1-1,0 0 1,-11 9-1,-51 47 174,59-49-87,-20 27 0,29-35-35,0 1-1,1 0 1,0 0 0,1 0-1,-1 0 1,1 1-1,-2 7 1,18-30 4345,23-18-4679,-31 29 569,53-53 38,69-88 0,-104 116-324,-22 29-30,-1-1 0,1 1 0,-1-1 0,1 1 0,0-1 1,-1 1-1,1 0 0,0-1 0,-1 1 0,1 0 1,0 0-1,0 0 0,-1-1 0,1 1 0,0 0 0,0 0 1,-1 0-1,1 0 0,0 0 0,0 0 0,-1 0 0,1 0 1,0 1-1,0-1 0,-1 0 0,1 0 0,0 1 1,-1-1-1,1 0 0,0 1 0,-1-1 0,1 1 0,0-1 1,-1 0-1,2 2 0,22 22-232,-19-19 218,35 40-468,80 88 553,-82-86-3199,-4 0-3395,-11-12-5627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77 5715,'0'0'9409,"3"-15"-7763,8-47-216,-11 74 935,2 61-2441,-5-13 274,-3 0-1,-18 77 0,-7 56 545,26-17 558,5-176-1298,0 1 318,0-3-1425,0 1 539,1-1 0,-1 1 0,0-1 0,0 1 0,0-1 0,-1 1-1,1-1 1,0 1 0,0-1 0,-1 1 0,1 0 0,-1-1 0,0-1 0,-15-9-5525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 5539,'0'0'10764,"-1"-4"-9838,-2-8-69,7 34-561,3-6-74,1 0 0,0 0 0,1-1 0,0 0 0,1-1 0,24 27 0,-2-2 161,14 26-28,-29-39-271,1 0 0,1-2 0,34 34 0,-51-57-537,0 0 1,-1-1 0,1 1 0,0 0 0,1-1 0,-1 1-1,0-1 1,0 1 0,0-1 0,0 0 0,0 0-1,0 0 1,0 0 0,3-1 0,1 1-2407,6 0-3819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26 1809,'0'0'17520,"2"-6"-16536,3-9-619,-6 10 0,-18 20 235,-4 7-390,-223 190 1700,238-202-2042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44 5170,'0'0'10675,"0"-10"-9627,0-21-539,0 28-441,0 6-32,0 23-78,-1 11 318,-2-1 1,-12 59-1,-28 72 882,28-108-691,11-45-380,1-7-24,1 1 0,0 0-1,1 0 1,-1 13 0,2-21 54,1-7-1891,4-5 501,-3 5-357,1 0-1,-1-1 1,0 1-1,1-16 0,-2-5-4243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86 4194,'0'0'8398,"0"-6"-7325,-5-20-505,4 25-553,1 1-1,0-1 0,-1 1 1,1-1-1,-1 1 1,1-1-1,-1 1 1,1 0-1,-1-1 1,1 1-1,-1-1 0,1 1 1,-1 0-1,0 0 1,1-1-1,-1 1 1,1 0-1,-1 0 0,0 0 1,1 0-1,-1 0 1,0 0-1,1 0 1,-1 0-1,0 0 0,1 0 1,-1 0-1,1 0 1,-1 0-1,0 0 1,1 0-1,-1 1 1,0-1-1,1 0 0,-1 1 1,1-1-1,-1 0 1,0 1-1,-11 5 97,1 1 1,1 0-1,-1 0 0,1 1 0,-14 14 0,2 1 51,-23 29-1,13-9 666,-42 79 0,109-183 4245,-10 21-4916,54-65 0,-63 86-108,-1 0-34,1 0 1,1 2 0,1 0-1,0 1 1,22-15 0,-40 31-28,1-1 0,0 1 0,0 0-1,0-1 1,0 1 0,0 0 0,0 0 0,0 0 0,0-1 0,0 1 0,0 0 0,0 0 0,0 0-1,0 0 1,0 1 0,0-1 0,0 0 0,0 0 0,-1 1 0,1-1 0,0 0 0,2 2 0,18 14-240,-19-14 217,150 153-1192,-55-45-2863,-63-71 1567,33 39-4592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1 512,'-11'4'17600,"-1"48"-17124,-8 90-1,11-73-271,-4 54 313,-18 104 482,31-226-1309,0 1 543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8260,'0'0'8292,"0"5"-8100,1 17-38,2 0 1,0 0 0,1 0 0,2 0-1,0-1 1,1 0 0,14 27 0,-18-40-85,8 19 322,18 27 0,-25-46-366,1-1 1,-1 0-1,2-1 0,-1 1 1,1-1-1,0 0 0,0 0 0,12 7 1,-16-12-75,0 1 0,1-1 0,-1 0 0,0-1 0,1 1 0,-1 0 0,1-1 0,2 1 0,20 0-3758,-15-1 902,-1 0-1984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7507,'0'0'6745,"-14"13"-5857,-98 82 1084,55-51-972,-75 43 1,128-85-1086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94 1313,'0'0'11581,"-14"4"-9959,-44 10-107,68-11 299,18-3-1384,231-28 979,-167 16-1111,361-60 1471,-446 69-5343,-18 3-4233,8 0 6900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 2017,'0'0'6456,"-12"-1"-5575,-23-2-13,31 3 141,8-1 207,59 1 3038,-6 0-4809,1647 10 6368,-1704-8-5005,1-1-855,-1 0 0,0-1 0,0 1 1,0-1-1,0 1 0,0-1 0,0 1 1,0 0-1,0-1 0,0 1 0,0-1 1,-1 1-1,1-1 0,0 1 0,0-1 1,0 1-1,-1-1 0,1 1 0,0-1 0,-1 1 1,0 0-1,-49 18-5166,4-3 181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0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6787,'0'0'8100,"6"11"-7873,65 120 668,5-3 1,7-4 0,147 173 0,-227-294-1366,-1-1 0,0 1 0,1 0 0,0-1 0,0 0 0,-1 1 0,7 2 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1 7988,'0'0'9028,"-21"20"-8479,-249 265 2039,142-156-1206,-223 172 0,345-296-1330,4-4-31,0 0 1,0 0-1,0 1 1,0-1-1,1 0 1,-1 1-1,0 0 1,1-1-1,-1 1 1,1 0-1,0 0 1,-2 3 1141,3-5-1366,0 2 179,0-2 83,0 0-120,0 0-1,1 1 1,-1-1 0,0 0 0,0 0 0,1 0-1,-1 1 1,0-1 0,0 0 0,1 0 0,-1 0-1,0 0 1,1 0 0,-1 0 0,0 0 0,0 0 0,1 0-1,-1 0 1,0 0 0,1 0 0,-1 0 0,0 0-1,0 0 1,1 0 0,-1 0 0,0 0 0,1 0-1,-1 0 1,0 0 0,0 0 0,1-1 0,-1 1-1,0 0 1,0 0 0,1 0 0,-1 0 0,0-1-1,0 1 1,0 0 0,1 0 0,-1-1 0,0 1 0,0 0-1,0 0 1,0-1 0,1 1 0,0-3-316,1 1-1,-1 0 1,1-1 0,-1 1 0,0-1 0,0 1 0,0-1 0,0 1-1,-1-1 1,2-4 0,2-58-8112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353 120 1905,'0'0'6440,"-20"-4"-5655,-14-4-387,-76-13 1885,70 17-911,-65 2 1,61 3 3157,48-1-4058,1641 5 1382,-1609-5-1696,1 0-72,45-4 1,-72 3-5,0-1 1,0 0-1,0 0 1,0-1-1,-1 0 1,1-1-1,-1 0 1,0-1-1,9-5 1,-16 8-27,-1 1 0,1 0 0,-1-1 0,1 1 0,-1-1 0,0 1 1,0-1-1,0 1 0,0-1 0,0 0 0,0 1 0,0-1 0,0 0 1,-1 0-1,1 0 0,-1 0 0,1 0 0,-1 0 0,0 0 0,0 0 1,0 0-1,0 0 0,0-2 0,0 3 19,0 1-30,0-2-48,0 2-45,-63 2-5343,8 8-668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 3730,'0'0'9548,"0"-8"-4023,-1 18-5579,-1 1-1,0-1 1,0 1-1,-4 10 1,-5 21 54,4 17 179,0 115 0,7-174-137,0-14-6930,0-1 1072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223 418 2817,'0'0'7404,"-12"-13"-6166,-71-81 1179,65 74-1696,0-1 0,1-1 1,-17-30-1,27 41-518,2 0 0,0 0 0,0 0 0,1-1 0,0 1-1,1-1 1,1 0 0,0 0 0,-1-23 0,3 33-204,0-1 0,1 1-1,-1 0 1,1 0 0,-1 0 0,1-1 0,0 1-1,0 0 1,0 0 0,0 0 0,1 1 0,-1-1-1,0 0 1,1 0 0,-1 1 0,1-1 0,0 0-1,-1 1 1,1 0 0,0-1 0,0 1 0,0 0-1,0 0 1,0 0 0,0 0 0,0 0 0,0 1-1,1-1 1,-1 1 0,3-1 0,10-2-34,0 1 0,0 0 0,21 1 0,-27 1 47,12 0-50,-3-1 5,1 0 0,-1 2 0,0 0 0,23 5 1,-36-5-6,0 1 0,0-1 0,-1 1 0,1 0 1,0 0-1,-1 1 0,1-1 0,-1 1 1,0 0-1,0 0 0,0 0 0,0 1 1,-1-1-1,1 1 0,-1 0 0,0 0 0,0 0 1,0 1-1,-1-1 0,3 6 0,-1 2-61,-1 0 0,0 1 0,-1-1 0,-1 0 0,0 1 0,0-1 0,-1 0 0,-4 24 0,3-29 89,0-1 0,-1 1 0,0 0 0,0-1 0,-1 0 0,0 0 0,0 0 0,0 0 0,-1 0-1,0 0 1,0-1 0,0 0 0,-1 0 0,0 0 0,0 0 0,0-1 0,0 0 0,-1 0 0,-10 6 0,0-1 39,0-1 0,-1-1 0,0 0 0,0-1 1,-1-1-1,-21 4 0,3-5 636,31-4 440,21-3-773,5 1-381,0 1-1,0 1 1,32 3-1,-43-2 31,1 1-1,-1 1 1,1 0-1,-1 0 1,0 1-1,0 0 1,0 1-1,15 10 1,-11-6-35,-1 1-1,0 1 1,-1 0 0,0 1 0,0 0-1,18 26 1,-24-28-35,0-1-1,-1 1 1,-1 0 0,1 0 0,-1 0-1,-1 1 1,0-1 0,-1 1-1,0 0 1,0 0 0,0 17-1,-2-26 87,0-1 0,-1 1 0,1-1-1,0 1 1,-1-1 0,1 1 0,0-1-1,-1 1 1,0-1 0,1 0 0,-1 1-1,0-1 1,0 0 0,0 1-1,0-1 1,0 0 0,0 0 0,-1 2-1,-1-1 17,0 0-1,0 0 1,-1 0-1,1 0 1,0-1 0,-1 0-1,-5 2 1,-3 0 52,-1 0 1,1-1 0,-21 0 0,26-2-42,-103 0 910,89-5-782,17-2-4151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31 320,'0'0'17509,"1"-7"-16876,-1 4-594,1-14 21,0 14-111,-1 11-83,0 26-1,8 162 244,-5-122-1549,-3-66 215,1-1-2081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10149,'0'0'8692,"8"-29"-8852,0 29-321,3 0-2672,2 19-769,3 8-1136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367 175 9636,'0'0'4731,"-1"-22"-2832,-6-71-826,7 91-1042,0-1 1,-1 1-1,1 0 1,-1 0-1,1 0 1,-1-1-1,0 1 1,1 0 0,-1 0-1,0 0 1,-1 0-1,1 0 1,0 1-1,0-1 1,-1 0-1,1 0 1,-1 1 0,0-1-1,1 1 1,-1 0-1,0-1 1,0 1-1,0 0 1,0 0-1,0 0 1,0 0 0,0 0-1,0 1 1,-1-1-1,-3 0 1,0-1 6,-11-1-25,0 1 0,0 0 0,0 1 0,-1 1 0,-31 4-1,39-3-16,0 1-1,0 0 0,0 1 1,0 0-1,0 0 1,1 1-1,0 0 0,0 1 1,-11 7-1,15-9-6,0 1-1,1-1 1,-1 1-1,1 0 1,0 0 0,0 0-1,0 1 1,0 0 0,1 0-1,0 0 1,0 0 0,0 0-1,0 0 1,1 1 0,0-1-1,0 1 1,-1 7 0,2-8 1,1-1 0,-1 0 0,1 0 0,0 0 0,0 1 0,1-1 0,-1 0 0,1 0 0,0 0 0,0 0 0,0 0 0,1 0 0,-1 0 0,5 7 0,-3-7 0,0 0 1,1 0-1,0-1 0,0 1 0,0-1 0,0 0 1,0 0-1,0 0 0,1-1 0,0 0 1,8 3-1,1 0 43,1-1-1,-1-1 1,1 0 0,0-1 0,0 0 0,29-2-1,-42 0-15,0 0 0,0 0 1,-1-1-1,1 1 0,0 0 0,0-1 0,-1 1 0,1-1 0,0 0 0,-1 0 0,1 1 0,0-1 1,-1 0-1,1 0 0,-1-1 0,0 1 0,1 0 0,-1 0 0,2-3 0,1-2 144,0 0 0,-1 0-1,0 0 1,3-7 0,-4 7 241,1 1 1,0-1 0,0 0-1,5-5 1,-8 11-384,0-1 0,0 1 0,0 0 1,0 0-1,0 0 0,0 0 0,0 0 0,0 0 0,1 0 0,-1 0 0,0 0 0,0-1 1,0 1-1,0 0 0,0 0 0,0 0 0,1 0 0,-1 0 0,0 0 0,0 0 0,0 0 1,0 0-1,0 0 0,1 0 0,-1 0 0,0 0 0,0 0 0,0 0 0,0 0 1,0 0-1,0 0 0,1 0 0,-1 0 0,0 0 0,0 1 0,0-1 0,0 0 0,0 0 1,0 0-1,1 0 0,-1 0 0,0 0 0,0 0 0,0 0 0,0 1 0,5 8 185,3 20-442,-7-23 330,21 89-34,-5 1 1,-4 1 0,2 157-1,-15-238-16,0-12-26,1 0 1,-1 0-1,0 0 0,-1 0 0,1 0 1,-1 0-1,-1 6 0,1-8-1,0-1 1,0 0-1,0 0 0,0 0 0,0 0 1,0 1-1,0-1 0,0-1 0,0 1 1,0 0-1,0 0 0,-1 0 0,1-1 1,0 1-1,-1 0 0,1-1 0,-1 1 1,1-1-1,0 0 0,-1 1 0,1-1 1,-1 0-1,1 0 0,-1 0 0,-1 0 1,-3 0 73,0 0 1,0 0 0,0 0 0,0-1 0,0 0-1,0 0 1,0-1 0,0 1 0,0-1 0,0-1 0,1 1-1,-1-1 1,1 0 0,0 0 0,-1 0 0,2-1-1,-1 0 1,0 0 0,1 0 0,0-1 0,-1 1 0,2-1-1,-6-8 1,3 4-57,1 0 1,0 0-1,1-1 0,0 0 0,0 0 0,1 0 0,0 0 0,1 0 1,0-1-1,1 1 0,0-1 0,1 1 0,0-12 0,0 17-56,1 1-1,-1-1 0,1 0 1,0 0-1,0 1 0,0-1 1,1 0-1,0 1 0,0-1 1,0 1-1,0 0 0,1 0 1,3-5-1,0 2-192,0 0 1,1 1-1,-1 0 0,1 0 1,1 0-1,11-6 0,7-2-1176,2 1 0,0 1 0,32-9 0,-57 20 1259,81-23-5347,-3 6-1718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47 6659,'0'0'9914,"-12"-6"-9477,4 3-394,4 1-28,-1 0 0,1 0 0,-1 0 0,0 1 0,0-1 0,-6 0 1,9 2-12,0 0 0,1 0 0,-1 0 0,0 1 0,0-1 0,0 0 0,0 1 1,0-1-1,0 1 0,0 0 0,0-1 0,0 1 0,1 0 0,-1 0 0,0 0 0,1 1 1,-1-1-1,1 0 0,-1 0 0,1 1 0,-1-1 0,-1 4 0,-3 3-3,1 1-1,1-1 0,-1 1 1,1 0-1,1 0 0,0 0 1,0 1-1,-3 18 0,4-4 2,0-1 0,3 38-1,0-51 3,0 0 0,1 0 0,0 0 0,1 0 0,0-1 0,1 1 0,-1-1 0,2 0 0,0 0-1,0 0 1,0-1 0,1 0 0,0 0 0,1 0 0,0-1 0,14 13 0,-10-11 8,1-1 1,-1 0-1,1 0 1,1-2-1,-1 1 1,1-1-1,0-1 1,0-1-1,1 0 0,0 0 1,22 2-1,-21-4 38,1-1-1,-1-1 1,1 0 0,25-4-1,-35 3 27,-1 0 0,0-1 0,1 1 0,-1-1 0,0-1 0,0 1 0,-1-1 0,1 1 0,0-1 0,-1-1 0,1 1 0,-1-1 0,0 1 0,-1-1 0,1 0 0,4-7 0,-3 4 133,-1 0 0,-1 0 0,0-1 0,0 1 0,0 0 0,-1-1 0,0 0 1,2-14-1,-2 3 256,-1-1 1,-3-28 0,1 40-414,0-1 1,-1 0 0,-1 1 0,0-1-1,0 1 1,0 0 0,-1 0 0,0 0-1,0 1 1,-1-1 0,0 1 0,-10-10-1,-4-4-61,-1 1-1,-37-28 0,45 39-43,-1 0 1,0 0-1,-1 2 1,-25-11-1,32 15-468,-1 0 1,0 1-1,0 0 1,0 0-1,0 1 0,0 0 1,0 0-1,0 1 1,-1 0-1,-13 2 0,21-1 216,0-1-1,0 0 0,0 0 0,0 0 1,0 1-1,0-1 0,1 1 1,-1-1-1,0 0 0,0 1 0,0-1 1,0 1-1,1 0 0,-1-1 0,0 1 1,1 0-1,-1-1 0,0 1 0,0 2 1,0-1-881,0 1 0,1 0 0,-1 0 0,1-1 0,0 1 0,-1 0 0,2 3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20 6163,'0'0'5899,"-24"-3"-4371,-79-10-170,48 10 670,42 3 1043,19 0-2514,426 0 2172,-431 0-2630,0 0-278,10 0-3294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60 2593,'0'0'12353,"0"-10"-10763,0-30-481,0 30-124,0 16-972,-19 414 443,14-393-389,0 8-2972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73 7555,'0'0'8564,"-3"3"-8364,1 1-130,-1 0-1,1 0 0,0 0 0,0 1 0,1-1 0,-1 0 0,1 1 0,0-1 0,-1 7 0,-4 52 910,4-35-637,-1 86 1361,3-86-1050,0-27-622,0-1 0,0 0 1,1 1-1,-1-1 0,0 0 0,1 0 1,-1 1-1,0-1 0,0 0 0,1 0 1,-1 0-1,0 1 0,1-1 0,-1 0 1,0 0-1,1 0 0,-1 0 1,1 0-1,-1 0 0,0 0 0,1 0 1,-1 0-1,0 0 0,1 0 0,-1 0 1,1 0-1,-1 0 0,0 0 0,1 0 1,0 0-1,13-3 464,-4-3-263,1 0-1,-1-1 0,0-1 1,-1 0-1,0 0 0,0 0 0,11-15 1,-3 4-42,69-82 872,-85 100-1081,-1 1 0,1-1-1,-1 1 1,0-1 0,1 1-1,-1 0 1,1-1 0,-1 1-1,1-1 1,-1 1 0,1 0-1,0 0 1,-1-1 0,1 1-1,-1 0 1,1 0 0,-1 0-1,1 0 1,0 0 0,-1 0-1,1 0 1,0 0 0,-1 0-1,1 0 1,-1 0 0,1 0-1,0 0 1,-1 0 0,1 0-1,-1 1 1,1-1 0,0 0-1,-1 0 1,1 1 0,19 15-285,-15-11 300,25 19 6,34 23 0,-53-39 11,1-1-1,-1-1 1,1 0-1,0-1 1,1 0-1,-1-1 0,15 3 1,-26-7 16,1 1 0,0-1 1,0 0-1,-1 0 0,1 0 1,0 1-1,0-2 0,0 1 0,-1 0 1,1 0-1,0 0 0,0-1 1,-1 1-1,1-1 0,0 0 0,0 1 1,-1-1-1,1 0 0,-1 0 1,1 0-1,2-2 0,-2 0 16,0 0 0,0-1 0,0 1 0,-1 0 0,1-1 0,-1 1 0,0-1 0,0 0 0,1-5 0,1-13 75,0-1 0,-1 1 1,-2-28-1,0 37-84,0 8-28,-1 0 0,0 1 0,0-1 0,0 0 0,-1 0 0,0 1 0,1-1 1,-2 1-1,1-1 0,0 1 0,-1 0 0,0 0 0,0 0 0,0 0 0,-5-4 0,3 3-297,-1 0-1,1 0 1,-1 1 0,0 0 0,0 0-1,-1 0 1,1 1 0,-1-1 0,-12-3-1,14 6-1088,1 1 0,-1-1 0,1 1 0,-1 0 0,-5 1 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1088,'0'0'14034,"-12"13"-13960,1-4-35,6-5-18,0 1 0,0-1 1,1 1-1,-1 0 0,1 0 0,0 0 0,0 0 0,1 1 0,0 0 0,0-1 0,0 1 0,1 0 0,-1 1 0,1-1 0,-2 12 0,3-2 46,0 0-1,1 0 0,3 30 0,-2-41-42,0 0-1,0 0 0,1 0 1,0 0-1,0 0 1,0 0-1,0 0 1,1 0-1,-1-1 1,1 1-1,1-1 0,-1 0 1,0 0-1,9 7 1,-3-4 88,1 0 0,0-1-1,0-1 1,1 0 0,-1 0 0,1-1 0,0 0 0,1-1 0,-1 0 0,1-1 0,-1 0 0,1-1-1,-1 0 1,1-1 0,0 0 0,0-1 0,14-3 0,-24 4-23,1-1 0,-1 0 0,1-1 0,-1 1-1,0 0 1,0-1 0,1 1 0,-1-1 0,0 0 0,0 1 0,0-1 0,-1 0-1,1 0 1,0 0 0,-1-1 0,1 1 0,-1 0 0,0-1 0,0 1 0,0-1-1,0 1 1,0-1 0,0 1 0,0-5 0,1-7 324,0 0 0,-1-1 0,-2-20 0,1 18-154,-1 7-257,0 0 0,-1 1 0,0-1 1,-1 1-1,1-1 0,-2 1 1,0 0-1,0 0 0,0 1 0,-1-1 1,0 1-1,-1 0 0,0 0 1,0 1-1,-1-1 0,0 1 0,0 1 1,0 0-1,-1 0 0,-9-6 1,13 10-339,0 0 0,0 0 1,0 1-1,-1-1 1,1 1-1,0 0 1,-6-1-1,-33 0-6114,14 2-1917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7491,'0'0'6713,"26"-1"-5603,10 0-750,41 3 0,-71-1-321,1 0-1,-1 0 1,0 1-1,1 0 1,-1 0-1,0 1 1,0 0-1,0 0 1,-1 0-1,1 1 1,-1-1-1,0 1 1,0 1-1,0-1 1,5 7 0,-1-3 24,4 6 5,0 0 0,0 1-1,-1 0 1,-1 1-1,15 28 1,-20-32-56,-1 1 1,0-1-1,0 1 1,-1 0-1,-1 1 1,0-1-1,-1 0 0,1 24 1,-3-35-7,0-1 1,0 1-1,0-1 1,0 1-1,0-1 1,-1 1-1,1-1 1,-1 1-1,1-1 1,-1 0-1,1 1 0,-1-1 1,0 0-1,1 0 1,-1 1-1,0-1 1,0 0-1,0 0 1,0 0-1,0 0 1,0 0-1,0 0 0,-1 0 1,1 0-1,0 0 1,0-1-1,-1 1 1,1-1-1,0 1 1,-1-1-1,-1 1 1,-4 1 87,0-1 1,-1-1 0,1 1-1,0-1 1,-9-1 0,-1 0 181,10 2-127,-1-2 0,1 1 1,0-1-1,-1 0 0,1-1 0,0 0 0,-11-4 0,15 5-92,0 0-1,1-1 0,-1 1 0,0-1 1,1 0-1,0 0 0,-1 0 0,1 0 1,0 0-1,0 0 0,0-1 0,1 1 0,-1-1 1,0 1-1,1-1 0,0 0 0,-1 1 1,1-1-1,0 0 0,1 0 0,-2-4 0,1 0 30,0 0 0,0-1 0,1 1-1,0-1 1,0 1 0,0 0 0,1-1-1,1 1 1,-1 0 0,1 0 0,0 0-1,0 0 1,1 0 0,0 0 0,1 0-1,-1 1 1,1 0 0,0 0 0,6-6-1,-4 5-270,1 1-1,0-1 0,1 2 0,-1-1 0,1 1 0,0 0 1,0 1-1,1 0 0,0 0 0,-1 0 0,1 2 0,0-1 1,0 1-1,18-2 0,87-2-8193,-104 6 7223,62-2-8262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7988,'0'0'9684,"-7"6"-9156,3-3-463,1-1-18,-1 1 1,1 0-1,-1 0 0,1 0 0,0 0 0,1 0 1,-1 0-1,0 1 0,1-1 0,0 1 0,0 0 0,0 0 1,0 0-1,0 0 0,1 0 0,-1 4 0,0 3 12,1 0-1,0 0 1,1-1 0,0 1-1,1 0 1,0 0-1,1-1 1,0 1-1,0-1 1,1 1-1,1-1 1,-1 0-1,2 0 1,0 0-1,7 11 1,27 29 26,-27-37-62,-1 2-1,0-1 1,16 30 0,-27-44-10,0 1-1,0-1 1,1 0 0,-1 1-1,0-1 1,0 0-1,0 1 1,0-1 0,1 0-1,-1 1 1,0-1 0,0 1-1,0-1 1,0 0 0,0 1-1,0-1 1,0 0 0,0 1-1,0-1 1,0 1 0,0-1-1,0 0 1,0 1 0,-1-1-1,1 0 1,0 1 0,0-1-1,0 1 1,0-1-1,-1 0 1,1 0 0,0 1-1,0-1 1,-1 0 0,1 1-1,0-1 1,-1 0 0,1 0-1,0 1 1,-1-1 0,1 0-1,0 0 1,-1 0 0,1 0-1,0 0 1,-1 1 0,1-1-1,-1 0 1,-23 0 478,13-1-338,-137-6 719,124 4-2090,-49-14 1,71 17 560,-6-3-372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7892,'0'0'10031,"1"-5"-9610,1-2-350,0 7 58,-1 18 258,-1 51 541,0-41-586,-2 44 340,1-29-556,5 70 0,-3-107-118,0-1-1,1 1 1,-1-1-1,1 1 1,0-1 0,4 7-1,-5-11-105,0 1 1,0 0-1,0 0 0,0 0 0,1-1 0,-1 1 0,0-1 1,1 1-1,-1-1 0,1 1 0,0-1 0,-1 0 1,1 0-1,0 0 0,0 0 0,0 0 0,0 0 1,0 0-1,0-1 0,3 2 0,2-2-1243,0 1-1,1-1 0,-1 0 1,0-1-1,1 0 1,13-3-1,6-10-6112</inkml:trace>
  <inkml:trace contextRef="#ctx0" brushRef="#br0" timeOffset="1">1 249 5410,'0'0'9237,"150"-41"-9301,-86 31-3202,19 0-4898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 8212,'0'0'7769,"-18"0"-7388,8 0-328,2-1-30,0 1 0,1 0-1,-1 0 1,0 1 0,1 0 0,-1 0 0,1 1-1,-1 0 1,1 0 0,0 0 0,-1 1 0,1 1-1,1-1 1,-13 9 0,13-7-2,0 1 1,0 0-1,1 0 1,-1 0-1,2 0 0,-1 1 1,1 0-1,0 0 1,0 0-1,-3 8 0,4-3-14,0-1 0,0 1 0,1 0-1,0 0 1,1 0 0,1 14 0,0-20-2,0 0 1,1 0-1,0 0 0,0 0 1,0 0-1,1 0 0,0-1 1,0 1-1,0 0 0,1-1 1,0 0-1,0 1 0,4 4 1,-1-3 3,0 0-1,0-1 1,0 0 0,1 0 0,0-1 0,0 0-1,1 0 1,9 5 0,0-3 19,1 1-1,0-2 1,0-1 0,0 0 0,0-1-1,1-1 1,36 2 0,-35-5-15,-6 1 14,0-1 1,0 0 0,0-1 0,19-4 0,-29 4-9,0 0-1,0 0 0,0-1 1,0 0-1,-1 0 1,1 0-1,0 0 0,-1 0 1,1-1-1,-1 1 0,0-1 1,0 0-1,0 0 1,0 0-1,0-1 0,-1 1 1,0-1-1,4-7 1,16-28-1302,-18 34 61,0-1-1,1 1 0,-1 0 1,10-8-1,19-9-9187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397 130 8244,'0'0'6131,"-31"-15"-5726,31 15-405,-131-59 136,126 57-126,0 1-1,-1-1 1,1 1-1,0-1 1,-1 1 0,1 1-1,-1-1 1,1 1-1,-1 0 1,1 0-1,-9 2 1,9 0 1,0-1 1,1 1-1,-1 0 1,1 1-1,0-1 1,-1 1-1,-6 6 1,2-3 8,0 2 28,-1 0 0,1 0 0,1 1 0,0 0 0,0 0 0,0 1 0,2 0 0,-1 0 0,-9 21-1,12-22-22,1-1 0,0 1-1,0 0 1,1 0 0,0 0-1,1 0 1,0 0 0,0 0-1,1 0 1,0 0-1,0 1 1,1-1 0,4 14-1,-4-20-18,0-1-1,0 0 1,0 1 0,1-1-1,-1 0 1,1 0-1,0 0 1,0 0-1,-1 0 1,1 0 0,0-1-1,0 1 1,1-1-1,-1 1 1,0-1-1,0 0 1,1 0 0,-1 0-1,1 0 1,-1 0-1,1-1 1,-1 1-1,1-1 1,0 1 0,3-1-1,10 1 50,-1 0 0,32-4 0,-40 3-42,1-1 10,-1-1-1,-1 1 0,1-2 1,0 1-1,0-1 1,-1 0-1,1 0 0,-1 0 1,0-1-1,0 0 1,0 0-1,-1-1 1,1 0-1,-1 0 0,0 0 1,-1 0-1,1-1 1,3-7-1,-2 5 287,0-1-1,-1 1 1,-1-1-1,0 0 1,0-1 0,0 1-1,-1-1 1,-1 1-1,0-1 1,2-17 0,-4 35-343,0 1 1,0 0 0,1-1 0,1 1 0,4 15 0,-4-19 41,0 0-1,0-1 1,0 1-1,1-1 0,0 0 1,0 0-1,0 0 1,1 0-1,-1 0 1,1-1-1,0 1 1,4 2-1,4 2 41,0-1 0,0 0-1,1 0 1,0-2 0,0 1-1,0-2 1,26 6 0,-10-5 47,0-1 0,50-1 0,-76-3-73,0-1 0,1 1 0,-1-1 0,0 0 0,0 0 0,0 0 0,1 0 0,-1-1 0,0 1 0,-1-1 0,1 1 0,0-1 0,0 0 0,-1 0 0,1-1 0,-1 1 0,0 0 1,1-1-1,-1 1 0,0-1 0,-1 0 0,1 0 0,0 0 0,-1 0 0,0 0 0,2-6 0,3-9 114,-1 1 1,-1-1 0,3-30-1,-6 38-111,4-30 98,-1-44-1,-4 81-120,0 0 0,-1 0-1,1 1 1,-1-1-1,1 0 1,-1 0 0,0 1-1,0-1 1,0 1 0,-1-1-1,1 1 1,0 0-1,-1-1 1,0 1 0,1 0-1,-1 0 1,0 0-1,0 0 1,0 0 0,-1 1-1,1-1 1,0 0-1,-1 1 1,-2-2 0,1 1-24,-1 1 1,1-1 0,0 1-1,-1-1 1,1 1 0,-1 1-1,1-1 1,-1 1-1,0-1 1,1 1 0,-1 1-1,1-1 1,-1 1 0,-5 1-1,9-2 15,0 1-1,0 0 0,0 0 0,0-1 0,0 1 1,0 0-1,1 0 0,-1 0 0,0 0 1,0 0-1,1 1 0,-1-1 0,1 0 0,-1 0 1,1 0-1,-1 1 0,1-1 0,0 0 1,-1 0-1,1 1 0,0-1 0,0 0 0,0 0 1,0 1-1,0 2 0,0 0-24,-1 35-99,2 0 1,1 0 0,3 0-1,0 0 1,22 72 0,-26-106-577,1 1 0,-1-1 1,1 0-1,0 0 0,0 0 0,1-1 0,-1 1 1,1 0-1,0-1 0,0 0 0,8 8 1,21 11-9619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7475,'0'0'8343,"17"0"-7970,94-2 318,-109 2-656,1 0-1,-1 0 0,0-1 0,1 1 0,-1 0 0,0-1 0,0 0 1,1 1-1,-1-1 0,0 0 0,0 0 0,0 0 0,0-1 1,0 1-1,0 0 0,0-1 0,2-2 0,-1 0 57,-1 1-1,1 0 1,-1-1-1,0 0 1,0 1-1,0-1 1,-1 0-1,1 0 1,0-6-1,1-7 312,0-1-1,-2 0 0,0-32 1,-1 36-270,0 10-88,0 1 0,0-1 0,0 0 1,-1 0-1,1 1 0,-1-1 0,0 0 0,0 1 1,0-1-1,-1 1 0,1-1 0,-4-4 0,4 6-38,-1 1-1,0-1 1,1 1-1,-1 0 1,0-1-1,0 1 0,0 0 1,0 0-1,0 0 1,0 0-1,0 0 0,0 1 1,0-1-1,0 1 1,0-1-1,0 1 0,-1 0 1,1 0-1,0 0 1,0 0-1,0 0 0,-1 0 1,-1 1-1,-1 1-7,1-1 0,0 1 0,-1 0 0,1 0 0,0 0-1,0 0 1,0 1 0,0 0 0,1 0 0,-1 0 0,1 0 0,-1 0 0,1 1-1,0 0 1,-3 5 0,-5 6 22,1 1-1,-12 24 0,17-27 28,1 0 0,0 0 1,1 0-1,0 1 0,1-1 0,1 0 0,0 1 0,1 23 0,0-31-38,0 0-1,1 0 1,0-1-1,0 1 0,0 0 1,0 0-1,1-1 0,0 1 1,0-1-1,0 1 0,1-1 1,5 8-1,-2-5-21,1-1 0,0 0 0,0 0 0,0-1 1,1 0-1,0 0 0,8 5 0,4 0-504,1 0 1,0-1-1,26 8 0,69 13-5980,-35-15-1867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318 123 4226,'0'0'10781,"-16"-20"-10576,16 20-205,-18-22 39,-39-36 0,54 55-39,0 1 1,0 0-1,-1-1 1,1 1 0,-1 1-1,0-1 1,0 0-1,1 1 1,-1 0-1,0 0 1,0 0-1,0 1 1,0-1 0,0 1-1,0 0 1,0 0-1,0 0 1,0 0-1,0 1 1,-8 2 0,5-1-8,-1 1 1,1 0-1,0 1 1,0 0-1,0 0 1,1 0-1,-11 9 1,10-7-12,1 0 1,0 0 0,0 1 0,0 0 0,1 0-1,0 0 1,0 1 0,1-1 0,0 1 0,0 0-1,1 1 1,0-1 0,0 0 0,1 1 0,0 0-1,1-1 1,0 1 0,0 0 0,2 17-1,-1-23 12,0 1 0,0-1-1,1 1 1,0-1-1,0 1 1,0-1-1,0 1 1,0-1-1,1 0 1,-1 0-1,1 0 1,0 0 0,0 0-1,0 0 1,4 4-1,-2-3 11,1 0 0,0-1 0,0 1-1,0-1 1,0 0 0,0 0 0,0-1-1,10 4 1,4-1 48,0-1 1,1 0-1,-1-2 0,34 1 1,-39-2 33,0-1 0,0-1 1,0 0-1,0-1 0,20-4 1,-30 4 11,1 0 0,-1 0 0,1 0 0,-1 0 0,0 0 0,0-1 0,0 0 0,0 0 0,0 0 0,-1 0 0,0-1 0,1 1 0,-1-1 0,0 0 0,-1 0 0,1 0 0,-1 0 0,0 0 0,3-9 0,-2 5 159,-1-1 0,0 1-1,-1-1 1,0 0 0,0 0 0,-2-15-1,1 12 153,0 12-337,0 16-651,0-10 556,1 1-1,-1-1 1,1 0-1,0 1 0,1-1 1,0 0-1,0 0 0,0 0 1,0 0-1,1 0 0,0 0 1,1-1-1,-1 0 0,1 1 1,0-1-1,0-1 0,0 1 1,1 0-1,0-1 1,0 0-1,6 4 0,-1-2-943,0 0 0,0-1-1,1 0 1,0 0 0,-1-1 0,2-1-1,-1 0 1,20 3 0,7-5-5289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7043,'0'0'9501,"5"9"-8805,5 10-315,0 0 1,-1 1-1,-1 0 1,5 23-1,-7-15 5,-4-16-152,1-1 0,-1 1 0,2-1 0,8 20 0,-11-30-190,0 0 0,0 0 0,-1 0-1,1-1 1,0 1 0,0 0 0,0-1 0,0 1 0,0-1 0,0 1 0,0-1 0,0 1 0,0-1 0,0 0-1,1 0 1,-1 1 0,0-1 0,0 0 0,0 0 0,0 0 0,0 0 0,0 0 0,1 0 0,-1-1 0,1 1 0,2-1 114,0 0 0,1 0 0,-1 0 0,0-1 0,-1 1 1,6-4-1,20-14 68,-2-2 0,0-1 0,28-30 0,-3 2-151,-40 38-72,-12 12-91,1 3-214,6 24 261,0 0-702,1-1-1,1 1 0,16 31 0,-20-49-34,0-1 1,0 0-1,1 0 1,0-1-1,0 1 0,1-1 1,-1-1-1,2 1 1,-1-1-1,1 0 1,0-1-1,0 0 0,15 7 1,37 9-5696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143 244 192,'0'0'7660,"-4"-24"-4856,-10-79-489,12 51-433,2 49-1792,1 0-1,-1 1 1,1-1-1,-1 0 1,1 1-1,0-1 1,0 0-1,0 1 1,3-5-1,-2 4-71,1 1 0,0 0-1,-1-1 1,1 1 0,0 0 0,0 1-1,0-1 1,1 0 0,-1 1 0,0 0-1,0 0 1,1 0 0,-1 0 0,1 0 0,-1 1-1,5-1 1,8-2-28,0 1 0,0 1 0,0 0 0,0 1 0,0 0 0,0 2 0,19 3 0,-32-4 7,1 0 1,-1 1-1,1-1 1,-1 1-1,0 0 0,1 0 1,-1 0-1,0 0 0,0 1 1,0-1-1,-1 1 1,1 0-1,-1-1 0,4 6 1,-3-2-5,1 0 1,-2 0 0,1 0-1,0 1 1,-1-1-1,0 1 1,1 9 0,-1 6 0,0 0 0,-2-1 0,0 1 0,-4 22 0,2-33 7,0 0-1,-1 1 1,0-1-1,-1-1 1,0 1 0,-1 0-1,0-1 1,0 0-1,-1 0 1,-1-1 0,0 1-1,0-1 1,-1-1-1,0 0 1,0 0 0,-11 8-1,7-7 22,-1 0-1,1-1 0,-1 0 1,-1-1-1,0 0 0,0-2 1,0 1-1,0-2 1,-1 0-1,0 0 0,-28 2 1,-63-6 2456,105 0-2322,1-1-1,-1 1 0,1-1 1,-1 0-1,1 1 0,-1-1 1,1 0-1,0 1 1,0-1-1,-1 0 0,1 1 1,0-1-1,0 0 0,0 0 1,0 1-1,-1-1 1,2-1-1,2-5 506,11 9-643,2 8-66,-1 0-1,29 23 0,-5-3 38,5 0-678,1-1 1,87 38-1,25-9-9584,-107-44 1482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287 275 5747,'0'0'10879,"-28"-14"-10455,0-1-273,-59-22 0,84 36-147,0 1-1,0-1 1,-1 1 0,1-1-1,0 1 1,0 0 0,0 0-1,0 0 1,0 0 0,0 1-1,-1-1 1,1 1 0,0 0-1,0 0 1,0 0 0,1 0-1,-5 3 1,2-1-4,1 1 0,-1-1 0,1 1 0,0 0-1,0 1 1,-4 5 0,2-3 7,1 0-7,0 0 0,0 0 0,1 1 0,0-1 0,0 1 0,1 0 0,-1 0 0,2 0 0,-1 1 0,2-1 0,-1 1 0,1-1 0,0 1 0,1 15 0,0-22 5,0 0 0,0-1 1,0 1-1,0-1 0,1 1 0,-1 0 0,1-1 0,-1 1 1,1-1-1,0 1 0,-1-1 0,1 0 0,0 1 1,0-1-1,0 0 0,0 1 0,0-1 0,1 0 0,-1 0 1,0 0-1,0 0 0,1 0 0,-1 0 0,0 0 1,1-1-1,-1 1 0,1 0 0,-1-1 0,1 0 0,0 1 1,-1-1-1,1 0 0,2 1 0,6 0 115,1-1-1,-1 1 1,1-2-1,11-1 1,-15 2 10,0-1-45,-1-1-1,1 1 1,-1-1 0,0 0-1,0 0 1,1-1-1,-1 1 1,-1-2-1,1 1 1,0 0-1,-1-1 1,6-5-1,5-6 298,0-1 0,17-23 0,-22 26-135,-10 11-183,-1 2-43,0-1 1,1 1-1,-1 0 0,0-1 1,1 1-1,-1-1 0,0 1 1,1 0-1,-1-1 0,0 1 1,1 0-1,-1 0 1,1-1-1,-1 1 0,0 0 1,1 0-1,-1-1 0,1 1 1,-1 0-1,1 0 0,0 0 1,0 8-390,-1 1 333,1 0 1,0 1-1,0-1 1,1-1-1,0 1 1,1 0-1,0 0 1,0-1-1,1 0 1,0 1-1,0-1 1,10 13-1,-9-16-69,-1 0-1,0 0 1,1 0 0,0 0 0,0-1-1,1 0 1,-1 0 0,1 0-1,0-1 1,0 0 0,0 0-1,0-1 1,1 1 0,-1-1-1,1 0 1,-1-1 0,1 0-1,9 1 1,-14-2 44,1 0 0,0 1 0,0-1 0,0 0 0,0-1 0,0 1 0,0-1 0,0 1 0,0-1 0,-1 0 0,1 0 0,0 0 0,0 0 0,-1 0 0,1-1 0,2-2 0,-2 2 9,-1-2 1,0 1-1,0 0 0,0 0 0,0-1 0,-1 1 0,1-1 1,-1 1-1,0-1 0,0 0 0,0 1 0,0-8 0,3-27-207,-2 0 0,-3-42 0,0 21 229,1 7 1341,-13-97-1,13 148-1239,0 1 0,0-1-1,0 1 1,0-1 0,0 0 0,0 1 0,0-1 0,0 1-1,-1-1 1,1 0 0,0 1 0,0-1 0,0 1 0,-1-1-1,1 0 1,0 1 0,0-1 0,-1 1 0,1-1 0,-1 1-1,1-1 1,0 1 0,-1 0 0,1-1 0,-1 1 0,0-1-1,0 2-68,0 0 0,1 0 0,-1 1 0,0-1 0,1 0 0,-1 0 0,1 1-1,0-1 1,-1 0 0,1 1 0,0-1 0,0 3 0,-9 81 150,4 118 1,5-191-144,0-6-70,0 0 1,0 0-1,1 0 0,0 0 0,0 0 1,1 0-1,-1-1 0,1 1 0,1 0 0,-1-1 1,1 1-1,6 9 0,-5-10-328,1 0 0,0 0 0,0 0 0,0-1-1,0 0 1,1 0 0,0 0 0,0-1 0,0 0 0,0 0 0,8 3 0,-1-2-1104,-1 0 1,1-1 0,13 2-1,44 0-8096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95 560,'0'0'16589,"-3"5"-16106,-1 2-324,1 1-1,0-1 1,1 1 0,0 0-1,0-1 1,1 1 0,0 0-1,0 0 1,1 11 0,0-14-118,0 1 1,0-1-1,1 1 1,-1-1-1,1 1 1,1-1 0,-1 1-1,1-1 1,0 0-1,0 0 1,0 0-1,1 0 1,0 0 0,0 0-1,4 5 1,-2-5-30,1-1 1,-1 0-1,1 0 1,0 0-1,0 0 1,0-1-1,1 0 0,-1 0 1,1-1-1,8 2 1,-1-1-66,1 0 0,0-1 0,26-1 0,-38-1 55,0 0-1,0 0 1,1 0 0,-1-1-1,0 0 1,0 1-1,0-1 1,0 0 0,0 0-1,0-1 1,0 1 0,0-1-1,0 1 1,-1-1 0,1 0-1,3-3 1,-3 2-9,0-1 0,-1 1 1,1-1-1,-1 0 0,1 0 0,-1 0 1,0 0-1,-1 0 0,1 0 0,1-7 1,0-10 173,0 1 1,-1-1 0,-1 1 0,-3-27-1,2 14 1029,0 45-1132,0 355 483,0-356-537,0 0 1,-1 0-1,-1 0 1,1 0-1,-1-1 1,-1 1-1,0 0 1,-1-1-1,-5 12 1,6-17 2,0 0 0,-1 0 1,0 0-1,0 0 0,0 0 1,0-1-1,-1 1 0,1-1 0,-1-1 1,0 1-1,-1 0 0,1-1 0,0 0 1,-1-1-1,0 1 0,0-1 1,-8 2-1,5-2 151,-1 0 0,0-1 0,0 0 0,-15-1 0,17 0-64,7 0-88,0 0 1,0 0-1,-1-1 0,1 1 1,0 0-1,0-1 0,0 1 0,0-1 1,0 1-1,0-1 0,-1 1 1,1-1-1,0 0 0,1 0 0,-1 1 1,0-1-1,0 0 0,0 0 1,0 0-1,1 0 0,-1 0 0,0 0 1,1 0-1,-1 0 0,1 0 1,-1-1-1,1 1 0,0 0 0,-1 0 1,1 0-1,0-1 0,0 1 1,0-2-1,-1-5-18,1-1 0,0 0 1,1-14-1,1 17-8,-1 0 1,1 0-1,0 0 1,0 0-1,1 1 0,-1-1 1,1 0-1,1 1 0,-1 0 1,1 0-1,0 0 0,0 0 1,0 1-1,1-1 1,7-5-1,10-7-140,1 1 0,30-15 0,-29 17-60,21-13-88,22-12-167,66-51-1,-114 76 453,-2-1-1,0-1 1,0-1 0,-2 0-1,0-1 1,-1 0-1,0-1 1,11-23-1,-22 36 31,0-1 0,-1 0 1,1 0-1,-1 0 0,0 0 0,-1 0 0,0-1 0,0 1 0,-1-11 0,0 18-11,0-1-1,0 1 1,0-1 0,0 1 0,0 0-1,0-1 1,0 1 0,0-1-1,0 1 1,-1 0 0,1-1 0,0 1-1,0 0 1,-1-1 0,1 1-1,0 0 1,0-1 0,-1 1 0,1 0-1,0-1 1,-1 1 0,1 0 0,0 0-1,-1-1 1,1 1 0,0 0-1,-1 0 1,1 0 0,-1 0 0,1 0-1,0-1 1,-1 1 0,1 0-1,-1 0 1,1 0 0,0 0 0,-1 0-1,1 0 1,-1 0 0,-17 6-50,15-4 32,0 1 1,0 0-1,0 0 0,1 0 0,-1 0 0,1 1 0,0-1 0,0 1 0,0-1 0,0 1 1,0 0-1,-1 6 0,-1 2 5,2-1 1,-1 1 0,0 16-1,1-11 32,1 0 0,1 0 0,0 0 1,2 1-1,0-1 0,0 0 0,2 0 0,0-1 0,12 31 0,-3-21 0,-6-14-13,-2-1 0,0 1 0,0 0 0,3 15 0,-8-26-164,0-1-1,-1 0 1,1 1 0,0-1-1,-1 0 1,1 1-1,0-1 1,-1 0-1,1 0 1,0 1-1,-1-1 1,1 0-1,-1 0 1,1 0-1,0 0 1,-1 1-1,1-1 1,-1 0-1,1 0 1,-1 0 0,1 0-1,-1 0 1,1 0-1,0 0 1,-1 0-1,1 0 1,-1 0-1,1 0 1,-1-1-1,1 1 1,0 0-1,-1 0 1,0-1-1,-17-3-3188,-8-12-3826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6883,'0'0'12400,"7"-11"-11658,20-28-536,-27 39-206,0 0 1,0-1-1,0 1 0,0 0 1,0 0-1,0 0 1,0 0-1,1 0 1,-1-1-1,0 1 1,0 0-1,0 0 1,0 0-1,0 0 0,0 0 1,1 0-1,-1 0 1,0 0-1,0 0 1,0 0-1,0 0 1,1 0-1,-1 0 1,0 0-1,0 0 1,0 0-1,0 0 0,1 0 1,-1 0-1,0 0 1,0 0-1,0 0 1,0 0-1,0 0 1,1 0-1,-1 0 1,0 0-1,0 0 0,0 0 1,4 8 9,-2 16 5,-2-20-8,6 156 850,-6-91-4222,0-42 196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42 8004,'0'0'10532,"-16"-41"-10660,10 41-1921,-2 26-2240,0 10-626</inkml:trace>
  <inkml:trace contextRef="#ctx0" brushRef="#br0" timeOffset="1">420 282 6931,'0'0'9935,"-9"12"-9436,4-4-397,1-3-35,0 0 1,0 1-1,0-1 0,1 1 1,0 0-1,0 0 1,1 0-1,0 0 1,0 0-1,0 0 1,1 1-1,0-1 1,-1 11-1,2-9 48,1-1-1,-1 1 0,1-1 1,1 0-1,-1 1 1,1-1-1,1 0 0,-1 0 1,1 0-1,5 9 1,3 0 196,1 0 1,21 24-1,-21-28-198,-7-7-38,0 0 0,-1 0 0,1 1 0,-1-1 1,0 1-1,0 0 0,-1 0 0,1 1 0,2 9 0,-6-15-69,1 0 0,-1-1 0,0 1 0,0 0 0,0 0-1,0 0 1,0-1 0,0 1 0,0 0 0,0 0 0,0 0-1,0-1 1,0 1 0,-1 0 0,1 0 0,0 0 0,-1-1-1,1 1 1,0 0 0,-1-1 0,1 1 0,-1 0 0,1-1-1,-1 1 1,1 0 0,-1-1 0,0 1 0,1-1 0,-1 1-1,0-1 1,1 1 0,-1-1 0,0 0 0,0 1 0,1-1-1,-2 0 1,-3 2 12,-1-1-1,1 0 1,0-1-1,-10 1 1,6-1 12,-163 4-554,137-6-1623,0-1-1,1-2 1,-35-9-1,-32-16-9596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39 2785,'0'0'7129,"-13"-1"-6665,7 0-425,2 0-18,0 0 0,1 1 0,-1-1 0,0 1 0,1 0 0,-1 0 1,0 0-1,1 1 0,-1-1 0,0 1 0,1 0 0,-1 0 0,1 0 0,-1 0 0,1 0 0,-1 1 0,1 0 0,0 0 0,0 0 1,0 0-1,0 0 0,0 0 0,0 1 0,1 0 0,-4 3 0,-4 10 84,-1-1 1,2 2-1,0-1 0,2 1 0,-1 1 1,2-1-1,0 1 0,2 0 1,-1 1-1,2-1 0,1 1 0,-1 34 1,3-47-82,0 0 0,1 0 0,-1 0 0,1-1 0,0 1 0,1 0 0,-1 0 0,1-1 0,0 1 0,1-1 0,-1 1 0,1-1 0,0 0 0,1 0 0,-1 0 0,1 0 0,0-1 0,0 0 0,0 0 0,0 0 0,1 0 0,0 0 0,0-1 0,0 0 0,0 0 0,0 0 0,7 2 0,7 1 273,0 0 0,0-1-1,0-1 1,1 0 0,0-2 0,-1 0 0,38-2-1,-51 0-150,0 0 0,0-1 0,0 1 0,0-1 0,0 0 0,0-1 0,0 1 0,0-1-1,0-1 1,-1 1 0,8-4 0,-10 3-8,1 0 0,-1 0 0,1 0 0,-1 0-1,0-1 1,0 1 0,-1-1 0,1 0 0,-1 1 0,1-1 0,-1 0-1,0-1 1,-1 1 0,1 0 0,1-8 0,0-5 269,-1 0 1,0 0-1,-1 0 1,-2-22-1,0 7-88,1 20-289,0 0 1,-1 0 0,-1 0 0,0 0 0,0 0 0,-2 0 0,1 1 0,-1-1-1,-1 1 1,0 0 0,-1 0 0,0 1 0,0 0 0,-1 0 0,-1 0 0,0 1-1,0 0 1,0 0 0,-1 1 0,-15-10 0,17 13-52,0 1-1,0 0 1,-1 0-1,0 1 1,0 0 0,0 1-1,0-1 1,0 2 0,-9-2-1,-3 1-600,0 1-1,-31 3 1,49-2 423,0 0-1,0 0 1,0 0 0,0 0 0,0 1-1,0-1 1,0 1 0,0 0 0,0-1-1,0 1 1,0 0 0,0 0 0,0 0-1,0 0 1,1 1 0,-1-1 0,0 0-1,1 1 1,-1-1 0,1 1-1,0 0 1,-2 1 0,2 0-423,0-1 0,0 1 0,0-1-1,0 1 1,1 0 0,-1-1 0,1 1 0,0 0 0,0-1 0,0 6-1,2 14-7089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3185,'0'0'14404,"0"-11"-13718,-1-19-557,1 19-131,1 41-90,2 2 106,2 0 1,11 44-1,-9-46 154,-1 0-1,-1 0 0,1 38 1139,-5-72-1009,-1-1 0,1 0 0,-1 0-1,0 0 1,-1-7 0,0-6-133,1 3-87,0 1-1,1 0 1,0 0 0,1 0-1,1 1 1,7-21-1,-8 28-81,0 1 0,1 0 0,-1 0 0,1 1-1,1-1 1,-1 1 0,0-1 0,1 1 0,0 0-1,0 0 1,0 1 0,1-1 0,-1 1 0,1 0-1,0 0 1,0 1 0,0-1 0,0 1 0,10-3-1,-9 3-20,0 1 1,0 0-1,0 0 0,0 1 0,0-1 0,0 1 0,0 0 1,0 1-1,0 0 0,0 0 0,0 0 0,0 1 0,0-1 0,0 1 1,-1 1-1,1-1 0,-1 1 0,1 0 0,-1 0 0,0 1 0,0-1 1,6 7-1,-3-2 14,0 0 0,-1 1 0,0 0 1,0 0-1,-1 1 0,0 0 0,-1 0 0,0 0 0,0 0 1,-1 1-1,3 13 0,-6-18 30,0 0 0,0 1 0,0-1 0,-1 13-1,0-8 59,7-11 261,-3-1-294,1-1 1,-1 0 0,0 0-1,0-1 1,0 1 0,0-1-1,0 0 1,-1 0 0,1 0-1,-1-1 1,0 1 0,5-8-1,10-8 83,14-13-32,-1 1 307,56-43 1,-86 73-411,0 0 0,0 0 0,0 1 0,0-1 0,0 0 0,0 1 0,1-1 0,-1 1 0,0-1 0,0 1 0,0 0 0,1-1 0,-1 1 0,0 0 0,1 0 1,-1 0-1,0 0 0,2 0 0,-2 1-3,0-1 0,0 0 1,0 1-1,0-1 0,0 1 1,-1 0-1,1-1 0,0 1 1,0 0-1,-1-1 0,1 1 1,0 0-1,-1 0 0,1-1 1,0 1-1,-1 0 0,0 0 1,1 1-1,2 4-21,-2 1 0,1-1 0,-1 1 0,0-1 0,1 11 0,12 102-2375,-11-103 860,1 0 0,1 0 0,0-1 0,1 0 0,9 18 0,11 6-5866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38 227 6931,'0'0'7854,"20"-7"-7629,65-23-28,-80 29-154,-1-1-1,0 1 1,0-1 0,0 0-1,-1 0 1,1 0-1,0 0 1,-1 0 0,1-1-1,-1 0 1,0 0 0,0 0-1,0 0 1,0 0 0,-1-1-1,3-3 1,-3 2 57,0 0 0,-1 0 1,0 0-1,0 0 0,0 0 0,-1 0 1,1-1-1,-1 1 0,-1-6 0,1-4 6,0 13-92,-1-1 0,1 0-1,-1 1 1,1-1 0,-1 0 0,0 1 0,0-1 0,0 0-1,0 1 1,0 0 0,-1-1 0,1 1 0,-1 0 0,1-1 0,-1 1-1,0 0 1,0 0 0,0 0 0,0 1 0,0-1 0,-1 0 0,1 1-1,0 0 1,-1-1 0,1 1 0,-1 0 0,-2-1 0,-5-1-17,1 0-1,-1 1 1,0 0 0,1 1 0,-1 0 0,-14 0-1,21 1-4,1 0-1,-1 0 0,0 1 1,0-1-1,1 1 0,-1-1 0,0 1 1,1 0-1,-1 0 0,1 0 1,-1 1-1,1-1 0,-1 0 1,1 1-1,0 0 0,0-1 0,-3 4 1,2-2-2,0 1 0,0 0 0,1 1 0,-1-1 1,1 0-1,0 1 0,0-1 0,0 1 0,-1 4 1,0 9 52,-1 1 1,2-1-1,1 0 0,0 20 1,1-34-17,0 11 72,1 0 0,3 23 1,-3-33-87,0 0-1,1 1 1,-1-1 0,2 0 0,-1 0 0,0 0 0,1-1 0,0 1 0,0-1 0,5 6 0,1 0-53,0-2 0,0 1 0,1-1 0,0-1 1,1 0-1,-1 0 0,2-1 0,-1-1 0,0 1 0,1-2 1,0 0-1,0 0 0,21 3 0,11-2-1139,0-1 0,69-2 0,-69-3 61,-20 1 425,0-1-1,0-1 1,0-1 0,-1-1 0,1-1-1,40-15 1,-55 16 627,-1 0 1,0 0-1,0-1 0,0 0 0,0 0 1,-1-1-1,0 0 0,12-13 0,-14 13 273,-1 0 0,0 1-1,-1-1 1,0-1 0,0 1 0,0 0-1,-1-1 1,1 1 0,-2-1-1,1 0 1,-1 0 0,0 0 0,0-8-1,0 7 403,-1 0-1,0 0 0,0 0 1,-1 0-1,0 0 0,0 1 1,-4-12-1,3 16-474,1-1 0,-1 1 0,0 0 1,0 1-1,0-1 0,0 0 0,-1 1 0,1-1 1,-1 1-1,1-1 0,-1 1 0,0 0 0,0 0 0,0 1 1,0-1-1,0 0 0,0 1 0,-1 0 0,-3-1 0,-2-1-12,0 1 0,0 0 0,0 0-1,0 1 1,-1 0 0,1 0-1,0 1 1,-1 1 0,1 0 0,0 0-1,-15 4 1,19-4-113,1 1-1,-1 0 1,0 0-1,1 0 1,0 0-1,0 1 1,-1 0-1,2 0 1,-1 0-1,0 0 1,1 0-1,-1 1 1,1 0-1,0 0 1,0 0-1,0 0 1,1 0-1,-1 0 1,1 1-1,0-1 1,0 1-1,1-1 1,-2 7-1,2-5 3,-1 0 0,1 0 0,1 1 0,-1-1 1,1 0-1,0 0 0,2 9 0,-2-12-6,1-1 1,-1 0 0,1 1-1,0-1 1,0 0 0,0 0 0,1 0-1,-1 0 1,0 0 0,1 0-1,-1 0 1,1 0 0,0 0-1,-1-1 1,1 1 0,0-1-1,0 1 1,0-1 0,0 0 0,3 2-1,7 1 47,1 1 1,-1-2-1,1 0 0,0 0 0,0-1 0,0 0 0,0-2 1,21 0-1,-32 0-9,-1 0 0,0 0 1,0 1-1,1-1 0,-1-1 0,0 1 1,1 0-1,-1 0 0,0 0 0,0-1 1,1 1-1,-1-1 0,0 1 0,0-1 1,0 1-1,0-1 0,0 0 1,0 1-1,0-1 0,0 0 0,0 0 1,0 0-1,0 0 0,0 0 0,0 0 1,-1 0-1,1 0 0,0 0 0,-1 0 1,1-1-1,-1 1 0,1 0 0,-1 0 1,0 0-1,1-1 0,-1 1 1,0 0-1,0 0 0,0-3 0,8-20 1367,-1 65-1029,17 146-371,-7-70 111,1 139-1,-18-254-115,0 1 0,0-1-1,0 0 1,0 0 0,0 0 0,-1 0-1,1 1 1,-1-1 0,1 0 0,-1 0-1,0 0 1,0 0 0,0 0 0,0 0-1,0-1 1,-1 1 0,-1 3 0,0-3 13,1-1 1,-1 1 0,0-1 0,0 1 0,0-1 0,0 0 0,0 0 0,0 0 0,0 0 0,0 0-1,-4-1 1,-6 3 188,-1-1 0,0-1 0,1-1 0,-1 0 0,-24-3 0,34 3-172,0-1-1,1 0 1,-1 0-1,0 0 1,1 0-1,-1-1 1,1 1-1,0-1 1,0 0-1,-1 0 1,1 0 0,0-1-1,1 1 1,-1-1-1,0 1 1,1-1-1,-1 0 1,1 0-1,0 0 1,0 0-1,0-1 1,0 1-1,1 0 1,-1-1-1,-1-6 1,1 0-9,-1-1-1,2 0 1,-1 0 0,2 0 0,-1 0-1,1 0 1,1 0 0,0 0 0,4-17-1,-3 20-67,1 0-1,0 1 0,0-1 0,1 1 1,-1 0-1,2 0 0,-1 0 0,1 0 0,0 1 1,0 0-1,1 0 0,0 0 0,11-8 1,0 3-770,1-1 0,0 2 0,1 1 1,0 0-1,32-10 0,51-6-6104,-47 14 524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246 114 5250,'0'0'13052,"-17"-19"-12407,-61-56-418,76 73-224,0 0-1,0 0 0,0 1 1,-1-1-1,1 1 1,0-1-1,-1 1 0,0 0 1,1 0-1,-1 0 1,1 0-1,-1 1 1,0-1-1,0 1 0,1-1 1,-1 1-1,0 0 1,0 0-1,1 0 0,-1 0 1,0 1-1,0-1 1,1 1-1,-1 0 1,0 0-1,-3 1 0,2 1-4,-1 0-1,1 0 0,0 1 0,0-1 0,0 1 1,1 0-1,-1 0 0,1 1 0,-4 5 0,2-1 1,0 0-1,1 1 0,0-1 0,0 1 0,1 0 0,0 0 0,1 0 0,-2 16 0,3-10 1,0 1-1,1-1 0,1 1 0,4 26 0,-4-38 10,0 0 1,1 0-1,-1 0 0,1-1 0,0 1 0,0 0 0,0-1 0,1 1 0,0-1 0,-1 0 0,2 0 0,-1 0 0,0 0 0,1-1 0,0 1 0,-1-1 0,1 0 0,1 0 0,4 3 0,-1-2 14,0-1-1,0 0 0,0-1 1,0 0-1,0 0 1,1 0-1,-1-1 1,0 0-1,1-1 1,14-1-1,-18 0 7,-1 1-1,1-1 1,-1-1 0,0 1 0,1-1 0,-1 1-1,0-1 1,0 0 0,0-1 0,0 1-1,-1-1 1,1 0 0,-1 0 0,1 0 0,-1 0-1,0 0 1,0-1 0,-1 0 0,1 1-1,-1-1 1,1 0 0,-1 0 0,0 0 0,1-6-1,3-5 250,-1-1-1,-1 0 0,0 0 0,-1-1 1,1-21-1,0 22 606,-3 16-879,-1 0 0,0 0 0,0 0 0,0-1 0,1 1 0,-1 0-1,0 0 1,0 0 0,0 0 0,1 0 0,-1 0 0,0 1 0,0-1 0,0 0 0,1 0 0,-1 0 0,0 0 0,0 0 0,0 0 0,1 0 0,-1 0 0,0 0 0,0 0 0,0 1 0,0-1 0,1 0 0,-1 0 0,0 0 0,0 0 0,0 0 0,0 1 0,0-1 0,0 0 0,1 0 0,-1 0 0,0 1 0,0-1 0,0 0 0,13 30-480,-10-23 630,3 7-309,0 0 0,2 0 0,16 24 0,-19-33-292,-1 0 1,1 0-1,1 0 0,-1 0 0,0-1 0,1 0 0,0 0 1,0 0-1,0-1 0,12 5 0,35 6-3862,8-5-1660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103 101 4482,'0'0'10920,"-16"-3"-9616,-4 1-858,7 0 183,-1 0 1,-24-8 0,37 9 946,6 0 52,84 2-1302,146-6 266,-223 4-533,-6 1 26,0 0 0,1 0 0,-1-1 0,0 0-1,0 0 1,0-1 0,0 0 0,0 0-1,0 0 1,10-7 0,-15 8-76,0 0 0,-1 0 0,1 0 0,-1 0 0,1 0 0,-1 0 0,1 0 0,-1 0 0,0-1 0,1 1 0,-1 0 0,0 0 0,0 0 0,0-1-1,0 1 1,0 0 0,0 0 0,0-1 0,0 1 0,-1 0 0,1 0 0,0 0 0,-1-1 0,1 1 0,-1 0 0,0 0 0,1 0 0,-1 0 0,0 0 0,1 0 0,-1 0 0,0 0 0,0 0 0,0 1 0,0-1 0,0 0 0,0 0 0,-2 0 0,-6-2-1927,0 1 0,0 0 0,0 0 0,-1 1 0,-12 0 0,19 1 1140,-24-2-10096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5010,'0'0'10816,"0"-4"-9826,0-8-669,0 14-211,0 29-152,0 256 1555,0-163-8927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 2177,'0'0'15725,"0"-5"-15472,0-8-181,-2 17-14,-2 37 68,-1 10 120,-8 174 1203,13-128-6773,0-86 4130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72 411 6787,'0'0'1660,"-11"-31"1552,-33-101-374,40 118-2375,0-1 0,1 0 0,1 0 0,0 0 0,1 0 0,1-29 0,1 9 319,-1 32-736,0 1 0,1-1-1,-1 1 1,0-1 0,1 0-1,-1 1 1,1-1 0,0 1-1,0-1 1,0 1 0,0 0-1,1-1 1,-1 1 0,1 0-1,-1 0 1,1 0 0,2-2-1,-1 1-22,1 0 0,-1 0 0,1 1-1,0-1 1,0 1 0,0 0 0,1 1-1,-1-1 1,6-1 0,8 0-67,0 0-1,0 1 1,36 0-1,-48 2 46,7 0-7,9 0-19,1 0-1,-1 2 0,30 5 1,-45-5 16,0 0 1,0 0-1,0 1 0,0 0 1,-1 0-1,1 0 0,-1 1 1,0 0-1,0 0 1,0 1-1,0 0 0,-1 0 1,0 0-1,6 8 0,-7-7-14,1 1 0,-1 0 0,0 0 0,-1 0-1,0 0 1,0 1 0,-1-1 0,0 1-1,0 0 1,0-1 0,-1 1 0,-1 0-1,1 0 1,-2 15 0,0-16 11,1 0 0,-2 0 0,1 0 0,-1-1 0,0 1 0,0 0 0,-1-1 0,0 1 0,0-1 0,-1 0 0,0 0 0,0 0 0,0-1 0,0 1 0,-1-1 0,-8 7 0,-2-2 51,0 0 0,-1-1-1,0-1 1,0-1 0,-1 0-1,0-1 1,0-1 0,0 0-1,-21 2 1,50-9-4,0 2 0,0 0 0,0 0-1,0 1 1,0 0 0,1 1 0,-2 1 0,1 0 0,0 0-1,-1 1 1,1 1 0,15 8 0,-17-8-50,-1 0-1,0 1 1,-1 0 0,1 0-1,-1 1 1,-1 0 0,1 0-1,-1 1 1,0 0 0,-1 0-1,0 1 1,0 0-1,-1 0 1,0 0 0,0 1-1,4 14 1,-3 2-50,-2-1 0,0 1 0,-2 1 0,-1 36 0,-1-60 62,-1-1 0,1 1 1,0-1-1,0 1 0,-1-1 1,1 0-1,-1 1 1,0-1-1,0 0 0,0 0 1,0 1-1,0-1 0,-1 0 1,1 0-1,0 0 1,-1 0-1,-2 2 0,1-1 8,-1-1 0,1 1-1,-1-1 1,1 0 0,-1 0-1,0 0 1,0 0 0,0-1-1,-5 2 1,-9 0 94,0 0 0,1-1 0,-33-1-1,45-1-60,-3 0-41,-2 0 39,0 0-1,0-1 0,0 1 1,0-2-1,-10-2 0,18 3-41,-1 1 0,1-1 0,0 0 0,1 0 0,-1 0 0,0 0 0,0 0 0,0 0 0,0-1-1,1 1 1,-1-1 0,1 1 0,-1-1 0,1 1 0,0-1 0,-1 0 0,1 0 0,0 0 0,0 1-1,0-1 1,0 0 0,1 0 0,-1 0 0,0-1 0,1 1 0,0 0 0,-1 0 0,1 0 0,0-4 0,0 4-150,0 1 1,1-1 0,-1 1-1,0 0 1,1-1 0,-1 1 0,1-1-1,-1 1 1,1 0 0,-1-1-1,1 1 1,0 0 0,0-1-1,0 1 1,0 0 0,0 0 0,0 0-1,0 0 1,0 0 0,0 0-1,0 0 1,1 0 0,-1 1 0,2-2-1,4-1-972,-1 1-1,1-1 0,13-2 0,-15 4 525,49-9-5852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4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110 256 8852,'0'0'6454,"22"-6"-6342,70-22 0,-85 26-94,0 0 0,-1 0 0,0-1 1,1 0-1,-1 0 0,0 0 0,0-1 0,-1 0 0,1 0 1,-1-1-1,0 1 0,0-1 0,0 0 0,-1-1 1,4-5-1,-5 6 11,0-1 0,-1 0 0,0 1 0,-1-1 1,1 0-1,-1 0 0,0 0 0,0 0 0,-1 0 0,0 0 0,0-1 1,0 1-1,-1 0 0,-2-7 0,2 10-24,0 0 0,0 1 0,0-1-1,-1 0 1,1 1 0,-1 0 0,1-1 0,-1 1-1,0 0 1,0 0 0,0 0 0,0 0 0,-1 0 0,1 1-1,0-1 1,-1 1 0,1-1 0,-1 1 0,1 0-1,-1 0 1,0 0 0,-2-1 0,-7-1 12,1 0 1,0 1-1,-1 0 0,-13-1 1,13 2-18,0 1 1,0 0 0,0 1 0,0 0 0,1 0 0,-21 7 0,26-6 4,1 0 0,-1 0 0,1 1 0,0 0 0,0 0 0,0 1 0,0-1 1,1 1-1,-1 0 0,1 1 0,0-1 0,0 1 0,0-1 0,1 1 0,-4 7 1,2-2 63,0 0 0,1 0-1,0 0 1,1 1 0,0-1 0,1 1 0,0 0 0,0-1 0,2 1 0,-1 0 0,2 19 0,0-21-7,0-1 0,1 1 0,-1 0 0,2-1 0,-1 1 0,1-1 0,1 0 0,-1 0 0,1 0 1,1 0-1,-1-1 0,2 0 0,-1 0 0,11 11 0,-8-10-9,1-1 0,0-1 1,1 1-1,0-2 1,0 1-1,0-1 0,0-1 1,1 1-1,0-2 1,19 5-1,1-4-152,0 0 0,52-2 1,-73-2-260,1 0 0,0-1 1,-1-1-1,1 0 1,-1 0-1,0-1 1,0-1-1,0 1 0,13-8 1,-12 5-618,0-1 0,0-1 1,-1 0-1,0 0 0,-1-1 1,0 0-1,12-15 0,15-25-4035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21 3169,'0'0'13340,"0"-5"-12430,1 0-730,0-3-39,-1 6-60,-1 4 34,-2 16 2,1 0-1,1 30 1,1-42-61,0 1 1,1 0 0,0-1 0,0 1-1,0-1 1,1 1 0,0-1-1,0 0 1,1 0 0,0 0-1,3 6 1,37 35 635,-32-35-445,0-1 0,12 18 0,-23-29-240,0 0 1,1 1-1,-1-1 1,0 0-1,1 1 0,-1-1 1,0 0-1,0 1 1,1-1-1,-1 0 1,0 1-1,0-1 1,0 0-1,0 1 1,0-1-1,1 1 1,-1-1-1,0 1 0,0-1 1,0 0-1,0 1 1,0-1-1,0 1 1,0-1-1,0 1 1,0-1-1,-1 0 1,1 1-1,0-1 0,0 1 1,0-1-1,0 0 1,-1 1-1,1-1 1,0 0-1,0 1 1,-1-1-1,1 0 1,0 1-1,0-1 1,-1 0-1,1 1 0,0-1 1,-1 0-1,0 1 1,-19 2 160,13-3-135,-16 3-495,-1-1 1,1-1-1,-1-1 1,-27-3-1,48 3-39,0-1-1,0 0 1,0 0-1,0 0 0,0 0 1,0 0-1,0 0 1,0-1-1,0 0 1,1 1-1,-1-1 0,1 0 1,-5-4-1,2-9-4964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6323,'0'0'11717,"0"7"-11605,3 221 2163,-3-139-2045,0-83-217,0 0-1,0 0 0,1-1 0,0 1 0,0 0 0,0 0 0,1-1 0,2 7 0,-3-10-175,0 0-1,1 0 0,-1 0 0,0 0 0,1 0 0,-1 0 0,1 0 0,0-1 1,0 1-1,-1-1 0,1 1 0,0-1 0,0 0 0,0 0 0,1 0 0,-1 0 0,0 0 1,0 0-1,0 0 0,1-1 0,-1 1 0,5-1 0,19 1-3285,6-1-1711</inkml:trace>
  <inkml:trace contextRef="#ctx0" brushRef="#br0" timeOffset="1">1 272 9124,'0'0'4850,"147"-48"-5826,-59 39-2818,5 1-1280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31 3890,'0'0'13785,"-10"-6"-13214,8 4-554,-1 0-3,0-1-1,-1 1 1,1 0 0,-1 0-1,1 0 1,-1 0 0,0 1 0,1-1-1,-1 1 1,0 0 0,0 0 0,0 0-1,0 1 1,0-1 0,0 1 0,0 0-1,0 0 1,0 1 0,0-1 0,0 1-1,0 0 1,0 0 0,-7 3 0,2 0-8,-1 1 1,1 0 0,0 1 0,0-1 0,0 2 0,1 0 0,0 0 0,0 0 0,1 1 0,0 0 0,0 0 0,1 1 0,0 0 0,1 0 0,0 0 0,0 1 0,1-1 0,0 1 0,1 0 0,0 1 0,0-1 0,1 0 0,1 1 0,-1-1 0,2 1 0,0 0 0,0-1 0,2 14 0,-1-19-11,0-1 0,0 0-1,0 0 1,0 0 0,1 0-1,-1 0 1,1-1 0,0 1 0,0 0-1,1-1 1,-1 1 0,1-1-1,-1 0 1,6 5 0,-2-4 30,-1 0 0,0-1 0,1 0 1,0 0-1,-1 0 0,1 0 0,0-1 0,11 3 1,7-1-244,0-1-1,0-1 1,0-1 0,25-2 0,-36 1-144,4-2-992,1 0 0,0-2 1,0 0-1,-1 0 0,0-2 0,25-11 0,-42 17 1323,48-21-5397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311 118 3057,'0'0'13481,"-16"-18"-12430,-4-2-776,-36-30 0,53 48-259,1 0-1,-1 0 1,0 1 0,0-1 0,0 1 0,0-1-1,0 1 1,0 0 0,0 1 0,0-1-1,0 0 1,0 1 0,0 0 0,-1-1-1,1 1 1,0 1 0,-4-1 0,1 2 13,1 0 1,0-1-1,-1 2 1,1-1 0,0 1-1,-7 5 1,9-7-19,-5 4 4,0 0 0,0 1 0,0-1 0,1 2 0,0-1 1,0 1-1,1 0 0,0 0 0,0 1 0,0 0 1,1 0-1,0 0 0,1 1 0,0 0 0,0-1 1,1 1-1,0 1 0,1-1 0,0 0 0,0 1 0,1-1 1,0 1-1,1-1 0,0 1 0,1 9 0,0-17-11,-1 0 0,1 0 0,-1 0-1,1-1 1,-1 1 0,1 0-1,0 0 1,0-1 0,0 1 0,0-1-1,0 1 1,1-1 0,-1 1 0,0-1-1,1 0 1,-1 0 0,1 1-1,-1-1 1,1 0 0,-1 0 0,1-1-1,0 1 1,-1 0 0,1 0-1,0-1 1,0 1 0,0-1 0,2 1-1,7 0 39,1 1 0,-1-1-1,18-1 1,-17 0 20,-5-1-41,0 1 0,0-1 0,0 0 1,-1-1-1,1 0 0,0 0 1,-1 0-1,0-1 0,1 0 1,-1 0-1,0 0 0,-1-1 1,11-7-1,-3-2 62,1 0 1,-1 0-1,20-29 1,-24 25 505,-9 25-619,0 0-1,1 0 0,0 0 0,0 0 1,1 0-1,0 0 0,0 0 0,4 8 1,-4-11 33,1-1 1,0 1-1,0-1 1,0 1-1,1-1 1,-1 0-1,1 0 1,0-1-1,0 1 1,0-1-1,1 0 1,-1 0-1,1 0 1,5 2-1,-1-1 32,0 0 0,0-1 0,0 0 0,1-1 0,-1 1 0,15 0 0,-20-3-14,1 1 1,0-1-1,-1-1 1,1 1-1,0 0 0,-1-1 1,1 0-1,-1 0 0,1 0 1,-1-1-1,0 0 1,0 1-1,1-1 0,-1-1 1,7-4-1,9-11 107,-1-2 0,-1 0-1,-1 0 1,-1-2 0,0 0 0,-2-1-1,19-39 1,-30 55-73,-1-1 0,0 1 0,0 0-1,-1-1 1,0 1 0,0-1 0,0 1 0,-2-9 0,1 15-57,0 0 1,0 0-1,0 1 1,0-1-1,-1 0 1,1 0-1,0 1 1,-1-1-1,1 0 1,0 1 0,-1-1-1,1 1 1,-1-1-1,1 0 1,-1 1-1,1-1 1,-1 1-1,0-1 1,1 1-1,-1 0 1,0-1-1,1 1 1,-1 0 0,0-1-1,1 1 1,-1 0-1,0 0 1,0-1-1,1 1 1,-1 0-1,0 0 1,0 0-1,1 0 1,-1 0-1,0 0 1,0 0 0,1 0-1,-1 1 1,-1-1-1,0 0-26,-1 1-1,1-1 1,-1 1-1,1-1 0,-1 1 1,1 0-1,0 0 1,0 0-1,-1 0 1,1 0-1,0 1 1,-3 1-1,2 1 17,0 0-1,1 0 0,-1 0 1,1 0-1,-1 1 1,1-1-1,1 0 0,-1 1 1,1 0-1,-1-1 1,0 10-1,0 6-241,1 31 0,1-36-74,0-12 109,0 1 0,0-1 0,1 0 0,-1 0 0,1 1 0,0-1 0,0 0 0,0 0-1,0 0 1,0 0 0,1 0 0,-1 0 0,4 4 0,-1-2-599,1-1 0,-1 0 0,0 0 0,1 0 0,0-1 0,10 7 0,24 9-5905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27 221 6739,'0'0'7105,"26"0"-6478,79 0-193,-68-2-9,-36 2-414,-1 0 0,0-1 0,1 1 1,-1 0-1,1 0 0,-1 0 1,0-1-1,1 1 0,-1 0 0,0 0 1,1-1-1,-1 1 0,0 0 0,1 0 1,-1-1-1,0 1 0,1-1 0,-1 1 1,0 0-1,0-1 0,0 1 0,1 0 1,-1-1-1,0 1 0,0-2 1,3-5 92,1 0-5,0-1 0,-1 1 0,0-1 0,-1 0 0,1 0 0,-2 0 0,2-12 0,1-60 848,-4 70-781,0 8-146,0 1-1,0-1 1,-1 1 0,1-1-1,0 1 1,0-1 0,-1 1-1,1 0 1,-1-1 0,1 1-1,-1 0 1,1-1 0,-1 1-1,0 0 1,0 0 0,0-1-1,0 1 1,0 0 0,0 0-1,0 0 1,0 0 0,0 0-1,0 1 1,0-1 0,-1 0-1,1 0 1,0 1 0,-1-1-1,1 1 1,0-1 0,-1 1-1,-1-1 1,-5 0-42,0 0 0,-1 1 1,1-1-1,-15 3 0,8-1 18,9-1-5,1 1 0,0 0 0,0 0 0,-1 0 0,1 1-1,0 0 1,0 0 0,0 0 0,1 1 0,-1-1 0,0 1-1,1 0 1,0 0 0,0 1 0,0 0 0,0-1 0,0 1-1,1 0 1,0 1 0,-4 5 0,2-2 1,0 1 1,1-1-1,0 1 1,0 0-1,1 0 1,1 0-1,-1 1 1,1-1-1,1 0 1,-1 19 0,2-23 4,0-1 1,1 1 0,0-1 0,-1 0-1,1 1 1,1-1 0,-1 0 0,1 1 0,0-1-1,-1 0 1,2 0 0,-1-1 0,3 5 0,0-2 11,1 0 0,-1 0 1,1-1-1,0 0 0,0 0 1,13 7-1,6 1-174,0-2-1,1 0 1,35 8 0,-42-13-158,136 40-6712,-91-24-1561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407 246 4562,'0'0'7166,"9"-25"-5322,24-84-145,-31 106-1589,-1-1 0,-1 1 0,1-1 0,-1 0-1,1 1 1,-1-1 0,0 0 0,0 0 0,-1 1 0,1-1 0,-1 0 0,0 1 0,-2-7-1,2 7-48,-1 0 0,1 1-1,-1-1 1,0 1 0,1 0-1,-1-1 1,-1 1-1,1 0 1,0 0 0,0 0-1,-1 1 1,1-1-1,-5-2 1,-3 0 9,1 1 1,-1 0-1,-1 0 0,1 1 1,0 0-1,-19 0 0,28 2-68,-19-2 27,0 1 0,0 1-1,-22 3 1,33-1-26,-1 0 0,1 0 1,0 0-1,0 1 0,0 1 1,1 0-1,-1 0 0,-13 9 0,10-5-6,1 1-1,0 0 0,1 1 1,0 0-1,0 0 0,1 1 1,1 1-1,-15 23 0,19-27 3,0 0-1,1 0 0,0 0 1,0 0-1,1 1 0,0-1 1,0 1-1,1-1 0,0 1 1,1 0-1,0-1 0,0 1 1,1 0-1,0-1 0,0 1 1,3 8-1,-1-11 13,-1 0 0,1 0 0,0 0 0,0-1 0,1 1 0,0-1 0,0 0 0,0 0 0,0-1 0,1 1 0,0-1 0,0 0 0,0 0 0,0 0 0,1-1 0,0 0 0,-1 0 0,1-1 0,10 4 0,2 0 47,-1-2 0,1 0 0,0 0 0,0-2 0,33 1 0,-44-3 27,1 0-1,-1 0 0,0-1 0,0 0 1,0 0-1,0 0 0,0-1 1,0 0-1,0-1 0,0 1 0,-1-1 1,1-1-1,-1 1 0,0-1 0,0 0 1,0 0-1,-1-1 0,1 0 1,-1 0-1,0 0 0,5-7 0,-6 6 66,0 1 0,0-1 0,0 0 0,-1 0 0,0 0-1,0 0 1,-1 0 0,0-1 0,0 1 0,0-1-1,-1 0 1,2-13 0,-3 19-91,2 9-342,2 10 209,0-1 0,1 0 0,1 0 0,1 0 0,12 21 0,-15-30-505,1-1 0,0 0 0,0 0 1,1-1-1,11 11 0,-12-13-374,-1-1 0,1 0-1,0 0 1,0 0 0,0 0 0,0-1 0,0 0-1,1 0 1,8 2 0,9-2-6266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7684,'0'0'12320,"21"88"-10634,-19-81-1606,1 0 1,-1 0-1,1 0 1,0 0-1,0 0 1,1-1-1,0 1 1,6 6-1,-8-11-49,1 1 0,-1 0 0,1-1 0,0 0 0,0 0 0,0 0 0,0 0 0,0 0 0,1-1 0,-1 1 0,0-1 0,1 0 0,-1 0 0,1 0 0,-1 0 0,1-1 0,0 1 0,4-1 0,-3 0 34,0 0 1,0 0-1,0-1 1,-1 0-1,1 0 1,0 0-1,-1 0 1,1-1-1,-1 0 1,1 0-1,5-3 1,-2-1 18,-1 0 0,0 0 0,0-1-1,11-13 1,18-27 186,-26 32-186,1 0 1,25-24-1,-36 39-90,0 0 0,0 0 0,0 0 0,0 0 0,0 0 0,0 0 0,0-1 0,0 1 0,1 0-1,-1 0 1,0 0 0,0 0 0,0 0 0,0 0 0,0 0 0,0 0 0,0 0 0,0 0 0,1 0 0,-1 0 0,0 0-1,0 0 1,0 0 0,0 0 0,0 0 0,0 0 0,0 0 0,0 0 0,1 0 0,-1 0 0,0 0 0,0 0 0,0 0-1,0 0 1,0 0 0,0 0 0,0 0 0,0 1 0,0-1 0,1 0 0,-1 0 0,0 0 0,0 0 0,0 0-1,0 0 1,0 0 0,0 0 0,0 0 0,0 1 0,2 8-208,-1 15-19,-2-19 197,1 13-9,0-1-62,0 0-1,4 22 1,-3-34-56,0 1 0,1 0 0,0-1 1,0 1-1,0-1 0,0 0 0,1 1 0,0-1 1,0 0-1,6 7 0,0-4-355,-1 1 0,2-2-1,-1 1 1,1-1 0,0-1 0,0 1-1,1-2 1,-1 0 0,1 0 0,1-1 0,-1 0-1,17 3 1,4-1-1134,0-1 0,0-2 0,44 0 0,-63-3 1231,1 0 0,0-1 0,-1-1 0,0 0 0,1-1-1,-1 0 1,13-6 0,-18 6 415,-1-1 0,0 0 0,0 0 0,-1 0 0,1-1-1,-1 0 1,0 0 0,-1-1 0,1 1 0,-1-1 0,0-1 0,0 1-1,5-10 1,-5 6 520,-1-1 0,0 1 0,0-1 0,-1 0 0,0 0 0,-1-1 0,0 1 0,-1-1 0,0 1 0,-1-13 0,0 21-349,0 0 1,0 0 0,-1 0 0,1 0 0,-1 1-1,1-1 1,-1 0 0,0 0 0,0 1-1,-1-1 1,1 0 0,0 1 0,-1 0 0,1-1-1,-1 1 1,0 0 0,-3-4 0,1 4-6,1-1 1,-1 0 0,0 1-1,0 0 1,0 0-1,0 0 1,0 0-1,0 1 1,-1-1-1,-6 0 1,3 0-49,0 1-1,0 1 1,0-1-1,0 2 1,0-1-1,0 1 1,0 0-1,0 0 1,0 1-1,0 0 1,1 1-1,-15 6 1,15-5-65,0 1 1,1-1 0,-1 2 0,1-1-1,0 1 1,0 0 0,1 0 0,0 0-1,0 1 1,0 0 0,1 0 0,-5 10-1,4-6 34,1 0 1,0 1-1,1-1 0,0 1 0,1 0 0,0-1 0,1 25 1,1-34-72,0 1 1,0 0 0,1-1-1,-1 1 1,1-1-1,0 1 1,-1 0 0,1-1-1,1 0 1,-1 1 0,0-1-1,1 1 1,-1-1-1,1 0 1,-1 0 0,1 0-1,0 0 1,0 0 0,0-1-1,0 1 1,0 0-1,1-1 1,-1 1 0,0-1-1,1 0 1,-1 0 0,1 0-1,-1 0 1,1-1-1,-1 1 1,5 0 0,5 1 36,0 0 0,0-1 1,1-1-1,-1 0 1,23-3-1,-32 2-9,1 0 0,0 0 0,-1 0 1,1-1-1,-1 1 0,1-1 0,-1 0 0,0 0 1,0 0-1,0 0 0,0 0 0,0-1 0,0 1 1,-1-1-1,1 0 0,-1 0 0,4-6 0,-3 4 102,0 0-1,0 0 1,-1-1-1,1 1 1,-1-1 0,-1 0-1,1 1 1,-1-1-1,0 0 1,0-10-1,-1 15-143,0 1 1,0 0-1,0 0 0,0-1 0,0 1 0,0 0 1,0-1-1,0 1 0,1 0 0,-1 0 0,0-1 1,0 1-1,0 0 0,0 0 0,0 0 1,1-1-1,-1 1 0,0 0 0,0 0 0,0 0 1,0-1-1,1 1 0,-1 0 0,0 0 0,0 0 1,1 0-1,-1 0 0,0-1 0,0 1 0,1 0 1,-1 0-1,0 0 0,0 0 0,1 0 0,-1 0 1,0 0-1,1 0 0,14 3-139,12 9 78,-20-7-144,0 0-1,0-1 0,0 0 1,1-1-1,-1 0 1,1 0-1,0 0 1,0-1-1,0-1 1,15 3-1,-22-5 156,0 1 1,0 0-1,0 0 1,0 0-1,0-1 0,-1 1 1,1 0-1,0-1 1,0 1-1,0 0 0,-1-1 1,1 1-1,0-1 1,0 0-1,-1 1 0,1-1 1,-1 0-1,1 1 1,0-1-1,-1 0 0,1 0 1,-1 1-1,0-1 1,1 0-1,-1 0 0,1-1 1,6-26-323,-6 22 316,6-56 686,-3 0 0,-5-94 0,-1 136-52,0 0 1,-8-30 0,1 9 662,5 30-54,1 15-526,-2 20-581,4-11-96,-10 81 114,3 188 0,9-274-204,0-1 1,1 1 0,-1-1 0,7 15-1,5 2-2166,-12-22 1641,1 0 0,-1-1 0,1 1 0,0-1 0,-1 1 0,1-1 0,0 0 0,0 1 0,2 0 0,4-1-4439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8820,'0'0'9458,"5"14"-8591,26 100 280,-29-101-1081,1 0-1,1 0 1,0 0 0,1 0 0,1-1-1,0 0 1,8 13 0,-11-21-64,0 1 0,1-1 0,0 0 0,0 0 0,0 0 0,0-1 0,1 1 0,-1-1 0,1 0 0,0 0 0,0-1 0,0 0 0,0 1 0,1-2 0,-1 1 0,1-1 0,-1 1 0,1-2 0,8 2 0,-7-2-37,1 1 1,-1-1 0,0-1 0,0 1 0,0-1-1,12-3 1,-15 2 28,-1 1 0,1-1 0,-1 0-1,1 0 1,-1 0 0,1 0 0,-1-1-1,0 0 1,0 1 0,0-1 0,-1 0 0,5-6-1,3-6 217,-2 0 0,0-1-1,-1 0 1,-1 0 0,0 0 0,-1-1-1,-1 0 1,0 0 0,1-26-1,-15 189-263,-1 8 228,11 118 75,0-271-248,0 1 0,0 0 1,0 0-1,0-1 1,0 1-1,0 0 1,-1 0-1,1-1 0,-1 1 1,1 0-1,-1-1 1,1 1-1,-1-1 1,0 1-1,0-1 1,0 1-1,0-1 0,-2 3 1,1-3 9,-1 1 0,1-1 0,0 0 0,-1 0 0,1-1 0,-1 1 0,1 0 0,-1-1 0,1 1 0,-1-1 0,1 0 0,-4 0 0,-3 1 38,1-1-1,0 0 1,0-1-1,0 0 1,-13-2 0,19 2-42,0 0 0,-1 0 0,1 0 1,0 0-1,0 0 0,0 0 1,0-1-1,0 1 0,0-1 0,0 1 1,0-1-1,0 0 0,1 0 1,-1 0-1,1 0 0,-1 0 0,1 0 1,0 0-1,0 0 0,0-1 1,0 1-1,-1-4 0,1 2-25,0-1-1,0 1 0,0-1 1,0 1-1,1-1 0,0 0 1,0 1-1,0-1 0,1 0 1,-1 1-1,1-1 0,0 0 1,0 1-1,1-1 1,-1 1-1,1 0 0,0-1 1,0 1-1,1 0 0,-1 0 1,1 1-1,0-1 0,0 0 1,0 1-1,0 0 0,7-5 1,6-4-126,1 1 0,1 1 0,-1 0 0,38-13 0,-39 16 60,104-40-494,75-33-15,-166 66 583,0-2 0,-1-1 0,-1-1-1,32-27 1,-50 37 11,-1 0-1,0 0 1,0 0 0,-1-1-1,10-16 1,-14 20 69,0-1 0,0-1 0,-1 1 0,1 0 0,-2-1 0,1 1 0,-1-1 0,0 1 0,0-1 0,-1-8 0,0 14-55,0 0 0,0-1 0,0 1-1,-1 0 1,1 0 0,0 0 0,-1 0 0,1 0 0,-1 0 0,1 0 0,-1 0 0,0 0 0,1 0 0,-1 0 0,0 0 0,0 1 0,1-1 0,-1 0 0,0 0 0,0 1-1,0-1 1,0 1 0,0-1 0,0 1 0,0-1 0,0 1 0,0-1 0,-1 1 0,1 0 0,0 0 0,0-1 0,0 1 0,0 0 0,0 0 0,0 0 0,-1 0 0,1 1-1,0-1 1,0 0 0,0 0 0,0 1 0,0-1 0,0 1 0,0-1 0,0 1 0,0-1 0,0 1 0,0-1 0,0 1 0,0 0 0,0 0 0,0-1 0,0 1-1,1 0 1,-1 0 0,0 0 0,1 0 0,-1 0 0,0 1 0,-3 7-35,1 1 0,0-1 0,0 1 0,1 0 0,0 0 0,1 0 0,0 0 1,1 11-1,0-6 13,0 0 1,2 0 0,0-1 0,0 1 0,6 17 0,2-6-195,21 42 0,-9-31-3807,-22-36 3711,1-1 0,-1 1 0,1 0 1,-1-1-1,0 1 0,1-1 0,-1 1 0,1-1 0,0 1 1,-1-1-1,1 0 0,-1 1 0,1-1 0,0 0 1,-1 1-1,1-1 0,-1 0 0,1 0 0,0 0 0,0 1 1,-1-1-1,1 0 0,0 0 0,-1 0 0,1 0 0,0 0 1,1 0-1,0 0-543,13 0-6555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0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495 944 80,'0'0'11173,"24"-101"-11173,5 60-2209,6-9-1905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4770,'0'0'11397,"158"-34"-10996,-102 34-353,-2 0-96,-4 0-257,-4 0-1359,-14 5-1746,-13 0-1248</inkml:trace>
  <inkml:trace contextRef="#ctx0" brushRef="#br0" timeOffset="1">532 58 6931,'0'0'11120,"1"-12"-10125,-1-1-869,1-18 201,-1 29-258,1 6-12,-1 24 10,-24 349 842,16-328-636,2-30-8373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5907,'0'0'13128,"2"-8"-11948,-1 5-1102,6-18 168,-3 14-165,-2 13 42,-2 2-117,6 140 659,-4-132-802,0 0 1,1-1-1,1 1 0,1-1 1,0 0-1,1 0 1,11 20-1,-16-33-288,6 7-1078,-2-5-2998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 10709,'0'0'7427,"-22"-26"-8099,22 47-1953,0 6-2369,24 2-1457</inkml:trace>
  <inkml:trace contextRef="#ctx0" brushRef="#br0" timeOffset="1">431 176 6211,'0'0'10437,"-17"22"-9554,-51 74-238,66-92-598,0-1 0,0 1 0,0-1 0,1 1 0,-1 0 0,1 0 0,0 0 0,0 0 0,1 0 0,-1 0 0,1 0 0,0 0 0,0 0 0,0 0 0,0 0 0,1 0 0,-1 0 0,3 6 0,0-3 39,0 0-1,1-1 1,0 1 0,0-1 0,1 0-1,9 10 1,-6-6 43,26 27 422,-18-21-71,-1 2 0,18 25 0,-33-43-474,0 0 1,0 0 0,1 1 0,-1-1 0,0 0 0,0 0-1,0 1 1,0-1 0,1 0 0,-1 0 0,0 1-1,0-1 1,0 0 0,0 0 0,0 1 0,0-1 0,0 0-1,0 0 1,0 1 0,0-1 0,0 0 0,0 1 0,0-1-1,0 0 1,0 0 0,0 1 0,0-1 0,0 0-1,0 1 1,0-1 0,0 0 0,0 0 0,0 1 0,-1-1-1,1 0 1,0 0 0,0 1 0,0-1 0,0 0-1,-1 0 1,1 0 0,0 1 0,-16 1 196,12-2-206,-47 0-446,-56-6-1,-58-19-6729,30 1-2511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67 194 2625,'0'0'10002,"-15"-3"-8380,11 2-1407,-35-8 370,30 4-174,23 4 363,244 1 1160,-24-2-1157,923-38 769,-1000 34-1422,348-19 628,-12-18 1281,-460 40-1792,-22 2-77,1 0 1,-1-1 0,0 0-1,0 0 1,0-1-1,17-7 1,-27 9-74,0 0 1,0 1-1,0-1 1,0 0-1,0 0 1,-1 0 0,1 0-1,0 0 1,-1 0-1,1 0 1,-1 0-1,1 0 1,-1 0-1,1-2 1,-1 2-65,1 1-1,-1 0 1,0-1 0,0 1 0,0-1 0,0 1-1,1-1 1,-1 1 0,0-1 0,0 1-1,0 0 1,0-1 0,0 1 0,0-1 0,0 1-1,0-1 1,-1 1 0,1-1 0,0 1-1,0 0 1,0-1 0,0 1 0,-1-1 0,1 1-1,0 0 1,0-1 0,-1 1 0,1 0-1,0-1 1,-1 1 0,1 0 0,0-1 0,-1 1-1,-11-2-552,0 1 0,-1 0 0,1 1-1,-14 2 1,-10-1-2264,-9-1-974,-5 0-1881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918 1 656,'0'0'5990,"-2"11"1062,1-8-6394,-68-4 7806,-79 3-8911,131 1 449,1 1 1,-1 1-1,1 0 0,-20 10 1,8-4-31,-8 5 12,2 1 0,0 2 0,-39 29 1,-52 29 139,110-69-128,1-1 1,1 2-1,0 0 0,0 0 0,0 1 0,-19 21 1,25-23-6,-35 40 44,-36 54 0,74-96-37,1 1 0,0 0 0,0-1 0,0 1 0,1 0 0,0 1 0,1-1 0,-2 14 0,1 7 5,2 28 1,1-26 20,-1-14-16,-1 6 24,6 41 0,-4-55-21,1 1 0,0-1 0,1 1 0,0-1 0,0 0 0,1 0 0,9 14 0,2 0 36,2 0-1,0-1 0,1-1 0,1-1 1,1 0-1,32 22 0,-24-22 7,1-1-1,2-1 1,-1-2 0,53 19-1,97 39 185,24 8-154,-29-17-27,-144-51-21,-1-4 35,0-1 1,37 6-1,-64-15-623,-6-2-25,-11-5-1079,-25-6-2884,-17-1-2521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3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32 4258,'0'0'10365,"0"-6"-8831,-1 1-1770,1-15 4345,2 33-3844,2 5-208,1-1 0,1 0 0,1 0 0,13 25 1,6 14 50,-16-31 33,-4-13-88,-1 0 0,0 1 0,-1 0 0,0 0 1,-1 1-1,0-1 0,0 15 2836,-6-27-2868,-44 16 17,-1-3 0,0-1 0,-1-3 0,-60 6 0,56-14-1578,24-1-2029,-7-1-2658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0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7 531 4594,'0'0'8319,"-5"-5"-7621,5 5-693,0 0 0,0 0 0,0 0 0,0 0 0,0 0 0,0 0 0,-1 0 0,1-1 1,0 1-1,0 0 0,0 0 0,0 0 0,0 0 0,0 0 0,0 0 0,0 0 1,0 0-1,0 0 0,0 0 0,0 0 0,-1-1 0,1 1 0,0 0 0,0 0 0,0 0 1,0 0-1,0 0 0,0 0 0,0 0 0,0 0 0,0-1 0,0 1 0,0 0 0,0 0 1,0 0-1,0 0 0,0 0 0,0 0 0,0 0 0,0 0 0,0-1 0,0 1 0,1 0 1,-1 0-1,0 0 0,0 0 0,0 0 0,0 0 0,0 0 0,0 0 0,0 0 1,0 0-1,0-1 0,0 1 0,0 0 0,0 0 0,1 0 0,-1 0 0,0 0 0,0 0 1,0 0-1,0 0 0,0 0 0,0 0 0,0 0 0,0 0 0,1 0 0,83-2 1296,113-16 0,-187 16-1193,-3 2 57,1-1 1,-1 0-1,0-1 0,0 1 0,0-2 0,0 1 1,0-1-1,10-5 475,-19-10 267,-3 9-844,0 1 0,-1 1 0,0-1 0,-1 1 0,-9-9 0,7 7 2,0 0 0,-14-19 1,13 13 30,0-1 1,1 0 0,0-1 0,1 0 0,1 0 0,1 0 0,1-1 0,0 0 0,1 0 0,1-1 0,-1-26 0,4 42-91,1 0 0,0 0 0,0-1-1,0 1 1,0 0 0,0 0 0,1 0 0,0 0 0,-1 0 0,1 1 0,0-1 0,0 0 0,1 1 0,-1-1 0,0 1 0,1 0 0,0 0-1,-1 0 1,6-3 0,7-4-10,1 0 0,20-9 0,-36 18 4,21-7-21,1 0 0,-1 2-1,1 0 1,0 1 0,0 2-1,0 0 1,0 1 0,0 1-1,40 6 1,-49-4 5,1 1 0,-1 0 0,0 1 0,0 1 0,-1 0 0,1 0 0,15 11 0,-8-4-29,-1 2 1,0 0-1,23 23 0,-36-31 37,-1 0-1,0 0 0,0 0 1,0 0-1,-1 1 0,0 0 1,-1 0-1,1 0 0,-1 0 1,-1 0-1,1 1 0,2 13 1,-4-15 3,-1 0-1,0-1 1,0 1 0,0 0 0,0 0 0,-1-1 0,0 1-1,0 0 1,-1-1 0,1 1 0,-1-1 0,0 1 0,-1-1-1,1 0 1,-1 0 0,0 0 0,-7 7 0,-165 180 128,150-175 811,15-9 394,29-6-626,63-2-576,117-15 1,-155 9-88,71-13 260,-101 15-257,0 0 0,0 0 0,0-2 0,-1 0 0,24-13 0,-27 7 129,-10 12-178,0-1 0,0 1 1,0 0-1,0 0 0,1-1 1,-1 1-1,0 0 0,0-1 0,0 1 1,0 0-1,0 0 0,0-1 1,0 1-1,0 0 0,0-1 1,0 1-1,0 0 0,0 0 0,0-1 1,-1 1-1,1 0 0,0-1 1,0 1-1,0 0 0,0 0 1,0-1-1,-1 1 0,1 0 0,0 0 1,0-1-1,0 1 0,-1 0 1,1 0-1,0 0 0,0 0 0,-1-1 1,1 1-1,0 0 0,0 0 1,-1 0-1,1 0 0,0 0 1,-1 0-1,1 0 0,0 0 0,0-1 1,-1 1-1,1 0 0,0 0 1,-1 0-1,1 1 0,0-1 1,0 0-1,-1 0 0,-38-2-5591,-65 5-1,41 7-3909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0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18 256,'0'0'6158,"-14"0"-4587,-148 2 832,62 0 4289,211-6-6495,154-6 171,-261 10 528,-6-1-378,-16-2-262,-31 0-434,-212 3-17,268 0 128,-1 1 1,1 0-1,-1 1 0,0-1 0,0 1 1,1 0-1,-1 1 0,6 3 1,28 16-6225,-39-22 6181,14 10-8533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110 116 2177,'0'0'7790,"-8"-5"-6504,7 5-1256,-12-8 1011,-1 1-1,0 0 0,-26-7 0,26 9 1330,16 2-761,13 1-1298,271-3 703,-197 5-803,99 9 328,-20-1 2307,-199-9-2899,-1-2 0,-31-8-1,-7 0-42,-404-26-739,440 35 811,-11-2 27,45 4-2,-1 0 0,1 0-1,0 0 1,0 0 0,0 0 0,0 0 0,0 0-1,0 0 1,-1 0 0,1 0 0,0 0 0,0 0-1,0 0 1,0 0 0,0 0 0,0 0-1,0 0 1,-1 0 0,1 0 0,0 0 0,0 0-1,0 0 1,0 0 0,0 0 0,0 0 0,0 0-1,0 0 1,-1-1 0,1 1 0,0 0 0,0 0-1,0 0 1,0 0 0,0 0 0,0 0 0,0 0-1,0 0 1,0-1 0,0 1 0,0 0 0,0 0-1,0 0 1,0 0 0,0 0 0,0 0 0,0 0-1,0-1 1,0 1 0,0 0 0,0 0 0,0 0-1,0 0 1,0 0 0,0 0 0,0 0-1,0-1 1,0 1 0,0 0 0,0 0 0,0 0-1,0 0 1,0 0 0,0 0 0,0 0 0,1-1-1,11-2-28,439 24 177,-381-15-63,-34-4 21,38 8-1,-67-8-95,-7-2-77,0 0 0,0 0 0,0 0 0,1 0 0,-1 0 0,0 1 0,0-1 0,0 0 0,0 0 0,0 0 0,0 0 0,0 0 0,0 1 0,0-1 0,0 0 0,0 0 0,0 0 0,0 0 0,0 0 0,0 1 0,0-1 0,0 0 0,0 0 0,0 0 0,0 0 0,0 0 0,0 1 0,0-1 0,0 0 0,0 0 0,0 0 0,0 0 0,0 0 0,-1 0 0,1 1 0,0-1 0,0 0 0,0 0 0,0 0 0,0 0 0,0 0 0,0 0 0,-1 0 0,1 0 0,0 0 0,0 1 0,0-1 0,0 0 0,0 0 0,-1 0 0,1 0 0,0 0 0,0 0 0,-18 6-3774,-15-1-2082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 5106,'0'0'11344,"0"-6"-10162,0-20-189,0 20-38,0 8-782,-1 20-65,-7 38 0,4-37 61,-1 40 1,5-34-1056,0 43 2515,0-48-5518,0 1-4947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73 383 2321,'0'0'5723,"-7"-23"-3389,-2-3-1650,-1-5 426,1 0-1,-7-48 1,-5-58 3340,21 135-4417,0 1 0,0-1 0,0 1 0,1-1 0,-1 1 0,0 0 1,1-1-1,-1 1 0,1 0 0,0-1 0,-1 1 0,1 0 0,0-1 1,0 1-1,-1 0 0,1 0 0,0 0 0,0 0 0,1 0 0,-1 0 1,0 0-1,0 0 0,0 0 0,1 1 0,-1-1 0,0 0 0,1 1 1,-1-1-1,0 1 0,2-1 0,8-2-119,0-1 1,20-2-1,-23 5 132,-5 1-83,6-3-134,1 2 1,0-1 0,0 1-1,1 1 1,-1 0-1,20 2 1,-29-1 27,0 0-1,0-1 1,0 1 0,0 0-1,0 0 1,0 0 0,0 0 0,0 0-1,0 0 1,0 0 0,0 1-1,-1-1 1,1 0 0,-1 0-1,1 1 1,-1-1 0,1 0-1,-1 1 1,0-1 0,1 3-1,4 30-2327,-5-31 2136,1 32-3424,-1-1-1603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56 7940,'0'0'8006,"-12"-12"-7443,5 5-521,3 2-33,-1 1-1,1 0 0,0 0 0,-1 0 1,0 1-1,0 0 0,-5-3 1,8 5-10,0 0 0,0 1 1,0-1-1,0 1 1,0-1-1,0 1 1,0 0-1,0 0 1,0 0-1,1 0 1,-1 0-1,0 1 1,0-1-1,0 0 1,0 1-1,0 0 1,0-1-1,0 1 1,1 0-1,-1 0 1,0 0-1,0 0 1,1 0-1,-1 0 1,1 1-1,-1-1 1,1 0-1,0 1 1,-2 2-1,-5 5-6,0 0-1,0 1 1,2 0-1,-1 1 0,1-1 1,0 1-1,1 0 1,1 1-1,0-1 1,0 1-1,1 0 1,1 0-1,0 0 0,0 0 1,1 0-1,1 1 1,1 19-1,0-28 6,0 0 0,0 0 0,0-1 0,1 1 0,0 0 0,-1 0-1,1-1 1,0 1 0,1-1 0,-1 0 0,1 1 0,-1-1 0,1 0 0,0 0-1,5 3 1,7 5 32,0-1-1,21 11 0,-9-6 51,0 0-57,-13-8 0,-1 1 0,0 1-1,0 0 1,0 0 0,21 23 0,-33-32 5,0 1 1,0 0-1,0 0 1,0 0 0,-1 1-1,1-1 1,0 0-1,-1 0 1,1 0 0,-1 0-1,0 1 1,1-1-1,-1 0 1,0 0-1,0 1 1,1-1 0,-1 0-1,0 2 1,-1-2 6,1 0-1,0 0 1,-1-1 0,1 1 0,-1 0 0,1 0 0,-1 0-1,1-1 1,-1 1 0,0 0 0,1-1 0,-1 1 0,0 0-1,1-1 1,-1 1 0,0-1 0,0 1 0,0-1 0,-1 1-1,-5 1 148,0 0 0,0 0-1,-1 0 1,1-1-1,-8 0 1,6 0-116,-107 5-170,38-8-5463,22 0-4635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5619,'0'0'10708,"64"0"-9939,-16 0-273,11 0-432,2 0 32,6 0-96,3 0-1264,-1 0-2210,-5 0-3121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40 3698,'0'0'11893,"-19"-8"-11410,-1-2-372,-37-11-1,55 21-100,0 0 0,-1-1-1,1 1 1,0 0-1,0 0 1,-1 0-1,1 1 1,0-1 0,0 1-1,-1-1 1,1 1-1,0 0 1,0-1 0,0 1-1,0 0 1,0 0-1,0 1 1,0-1-1,0 0 1,0 1 0,1-1-1,-1 1 1,1 0-1,-1-1 1,1 1-1,-1 0 1,1 0 0,0 0-1,-2 3 1,-3 4 81,-2 1-54,1 0 0,0 1-1,0 0 1,1 0-1,1 1 1,0-1 0,0 1-1,1 0 1,1 1 0,0-1-1,0 1 1,2-1 0,-1 1-1,1 13 1,1-26-37,0 10-2,0 1 0,1-1 0,0 0 1,3 14-1,-3-21-63,0 1 0,1-1 0,-1 0 0,1 1 0,0-1 0,0 0 0,0 0 0,0 0 0,0 0 0,1 0 0,0-1 0,-1 1 0,1-1 0,0 1 0,4 1 0,3 2-938,0-1-1,0 0 0,1-1 0,-1 0 0,1-1 1,0 0-1,16 2 0,3-2-3843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71 6867,'0'0'9746,"0"-7"-9429,0-13-276,0 18-33,0 16 7,0 183 1357,0-196-679,0-3-76,-2-5-533,1 0 0,0 0-1,1-1 1,-1 1 0,2 0 0,-1-1 0,1 1 0,0 0 0,0-1 0,1 1 0,0 0 0,0 0 0,1 0 0,0 1 0,0-1 0,0 0 0,1 1 0,8-11 0,-3 6-95,0 0 0,0 1 1,1 0-1,0 1 0,1 0 1,0 0-1,1 2 1,0-1-1,13-6 0,-22 13 1,0-1-1,0 1 0,0 0 1,0 0-1,0 0 1,0 0-1,0 0 0,0 1 1,0 0-1,0-1 0,7 1 1,-9 1-5,1 0 1,0-1-1,0 1 0,-1 0 1,1 0-1,0 0 1,-1 0-1,1 0 1,-1 0-1,1 0 1,-1 1-1,0-1 0,1 0 1,-1 1-1,0-1 1,0 1-1,0-1 1,0 1-1,1 3 1,6 12 39,-1 1 1,0-1 0,-1 1-1,-1 1 1,4 31 0,-4-4-1553,-2 55 0,-3-99 1223,0 0 1,0 0 0,0-1 0,0 1 0,0 0-1,0-1 1,-1 1 0,1 0 0,0-1 0,-1 1 0,0 0-1,1-1 1,-1 1 0,0-1 0,0 1 0,0-1 0,0 1-1,0-1 1,0 0 0,0 1 0,-1 0 0,-12 6-4566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8884,'0'0'7942,"9"9"-7846,-4-5-67,0 0 0,-1 0 0,1 1 0,-1 0 0,0 0 0,-1 0 1,1 1-1,-1-1 0,0 1 0,0 0 0,-1 0 0,0 0 0,0 0 0,0 0 0,1 12 0,1 33 396,-1-1 0,-8 76 0,4-119-400,0 0 0,0 0 0,-1-1 0,0 1 0,0-1 0,-1 1 0,0-1 1,0 0-1,0 0 0,-1 0 0,0-1 0,-8 10 0,-1-2-637,-1 0 0,0-1 1,-20 11-1,5-1-3739</inkml:trace>
  <inkml:trace contextRef="#ctx0" brushRef="#br0" timeOffset="1">594 327 5715,'0'0'13702,"38"-36"-13702,4 31 96,7 1-96,-1-1-80,-3 5-688,-5 0-1570,-8 0-975,-10 0-1777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6051,'0'0'10693,"78"0"-10405,-33 0-288,12 0-208,1 0-1745,9 0-1457,-8 0-2304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233 138 5587,'0'0'9711,"-25"-5"-9175,4 0-483,-1 0 1,-38-1-1,58 6-44,-1 0 0,0 0-1,1 1 1,-1-1 0,1 1 0,-1 0 0,0 0 0,1-1-1,-1 2 1,1-1 0,0 0 0,0 0 0,-1 1-1,1 0 1,0-1 0,0 1 0,0 0 0,-3 4 0,1-1 29,0 1 0,1 0 0,0 0 0,0 1 0,-2 6 0,1-5 14,-3 13 10,1 0-1,1 0 1,1 0 0,0 1-1,2-1 1,0 1 0,2 0-1,0 0 1,4 24-1,-3-39-54,0 0 0,0-1 0,1 1 0,0 0 0,0 0 0,1-1 0,-1 1 0,1-1 0,1 0 0,-1 0 0,1 0 0,0 0 0,1-1 0,-1 0 0,1 0 0,6 5 0,-3-4 5,-1-1 1,1 0-1,0-1 1,1 0 0,-1 0-1,1 0 1,0-1-1,-1-1 1,1 0 0,0 0-1,17 1 1,-5-1 62,0-1-1,-1 0 1,1-2 0,26-4 0,-40 4 48,1-1 0,-1 0 1,0 0-1,0-1 1,0 0-1,-1 0 0,1 0 1,-1-1-1,1 0 0,-1 0 1,0-1-1,-1 0 1,1 0-1,-1 0 0,7-9 1,-6 5 44,0-1 0,-1 0 0,0 0 0,0 0 0,-1-1 0,0 1-1,-1-1 1,0 0 0,2-17 0,-1-10 293,-2-56-1,-2 71-368,0 12-59,0 1 0,-1-1 0,0 0 1,-1 0-1,0 1 0,-1-1 0,0 1 0,-6-14 1,5 17-31,0 0 1,-1 0 0,1 0 0,-1 1-1,-1 0 1,1 0 0,-1 0 0,0 1-1,0-1 1,-1 1 0,-12-7 0,2 3-208,0 1-1,-1 1 1,1 1 0,-1 0 0,-1 2-1,1 0 1,-1 0 0,1 2 0,-1 1 0,-26 0-1,41 1-254,0-1-1,-1 1 0,1 0 1,0 1-1,-1-1 0,1 1 1,0-1-1,0 1 0,0 0 1,0 1-1,-1-1 0,2 1 1,-1 0-1,0 0 0,0 0 1,-6 5-1,-11 23-8317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60 5795,'0'0'9364,"-9"-12"-8718,3 4-555,0-1 0,-1 1 1,-11-11-1,17 19-86,0-1 1,0 1-1,0-1 0,0 1 0,0 0 0,0-1 1,0 1-1,0 0 0,0 0 0,0-1 0,0 1 1,0 0-1,0 0 0,0 0 0,0 0 1,0 0-1,0 1 0,0-1 0,0 0 0,0 0 1,0 1-1,0-1 0,0 0 0,0 1 1,0-1-1,1 1 0,-1-1 0,0 1 0,0 0 1,0-1-1,1 1 0,-1 0 0,0 0 1,0 1-1,-21 31 104,19-29-89,-6 16 90,0-1 0,0 2 0,2-1-1,1 1 1,0 1 0,-3 32 0,3 6 136,2 68 1,4-114-308,1 0 0,0 0 0,0 1 0,2-1 0,0-1 0,0 1 0,7 16 0,-7-24-273,0 1-1,1-1 0,-1 1 1,2-1-1,-1 0 0,0-1 1,1 1-1,0-1 0,1 0 1,-1 0-1,1 0 0,0-1 0,0 0 1,0 0-1,12 5 0,-10-6-420,0-1 0,1 1 0,-1-1 0,1-1 0,0 1 0,-1-2 0,18 1 0,16-1-3697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35 6003,'0'0'10311,"-23"-9"-9753,2 2-490,1 1 1,-39-7-1,56 13-59,1 0 1,-1 0-1,0 1 0,1-1 1,-1 0-1,1 1 0,-1 0 1,1 0-1,-1-1 0,1 1 1,-1 1-1,1-1 0,0 0 1,-1 1-1,1-1 0,0 1 1,0-1-1,0 1 0,0 0 1,1 0-1,-1 0 0,0 0 1,1 0-1,-1 0 0,-1 5 0,-1 1 27,1 0 0,0-1-1,1 1 1,-1 0 0,-1 16-1,3-16-6,0-1 0,0 0 0,1 1 0,0-1 0,1 1 1,-1-1-1,1 0 0,1 0 0,3 14 0,-3-18-22,0 0 0,-1 1 1,1-1-1,0 0 0,1 0 0,-1 0 1,0 0-1,1-1 0,0 1 1,0 0-1,-1-1 0,2 0 1,-1 0-1,0 0 0,0 0 0,0 0 1,1-1-1,-1 1 0,1-1 1,0 0-1,3 0 0,-2 1 4,0-1 0,0 0-1,0 0 1,0-1 0,0 0-1,0 0 1,0 0 0,0 0 0,1-1-1,-1 0 1,6-2 0,-8 2-1,0 0 0,0-1 0,0 0 0,0 1 1,-1-1-1,1-1 0,-1 1 0,1 0 1,-1 0-1,1-1 0,-1 0 0,0 1 0,0-1 1,-1 0-1,1 0 0,-1 0 0,3-5 0,-1-2 239,0 1 1,0-2-1,-1 1 0,-1 0 0,1 0 0,-2-1 0,0-17 1137,0 37-1263,-9 585 1995,9-581-2096,0-1 9,0-1 1,-1 1-1,0-1 1,-1 0-1,0 0 0,-1 0 1,0 0-1,0 0 1,-6 11-1,7-20-9,0 0-1,0 0 1,0-1-1,0 1 1,0 0-1,0-1 1,0 1-1,-1-1 1,1 0-1,-1 0 1,1 0-1,0 0 1,-1 0-1,0 0 1,1-1-1,-1 1 1,1-1-1,-1 0 1,0 0-1,1 0 1,-6-1 0,0 1 39,0-1 1,0 0-1,0-1 1,1 0-1,-1 0 1,-11-5-1,8 1-26,0 0 0,1-1-1,-1 0 1,2-1-1,-1 0 1,1 0 0,0-1-1,-8-10 1,11 11-23,1 0 0,-1 0-1,1 0 1,0 0 0,1-1 0,0 0 0,1 0 0,-1 0-1,2 0 1,-1-1 0,0-11 0,1 10-9,2-1 0,-1 1 0,2-1-1,-1 1 1,2 0 0,2-15 0,-2 20-38,0 1 0,0-1 0,0 1-1,1-1 1,0 1 0,0 0 0,0 0 0,1 0 0,0 1-1,0-1 1,0 1 0,0 0 0,9-6 0,8-3-1054,0 1 0,1 1 0,0 1 0,1 1-1,0 0 1,40-7 0,-15 3-4050,-8-1-3193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6499,'0'0'8719,"0"9"-8439,0 237 6651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30 6115,'0'0'8991,"-27"-7"-8850,1 0-124,-2 1 0,-29-3 0,53 9-15,1 0-1,-1 0 1,1 0 0,0 1 0,-1-1 0,1 1 0,0 0 0,0 0-1,-1 0 1,1 0 0,0 0 0,0 1 0,0 0 0,0-1 0,-5 5-1,4-1 7,-1 0 0,1 0 0,0 0 0,0 0 0,-4 10 0,3-7 3,-5 10 28,1 0 1,1 1 0,0-1 0,2 1-1,0 1 1,-6 35 0,6-9 169,0 85 0,6-123-201,0-1 0,0 0 1,1 0-1,0 0 0,0 0 0,1 0 0,0 0 1,0 0-1,0-1 0,1 1 0,0 0 1,0-1-1,1 0 0,0 0 0,0 0 0,0 0 1,1-1-1,0 0 0,0 0 0,0 0 0,0 0 1,1-1-1,0 0 0,0 0 0,7 3 0,-1-2-635,0-1 0,0 0 0,0-1 0,0 0-1,1 0 1,0-2 0,-1 0 0,1 0 0,0-1-1,16-2 1,-1-2-5039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27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2449,'0'0'6702,"-21"1"-5360,-65 4-38,62-1-372,29-2 191,36 6 50,77 4-1,-65-8-668,534 31 844,87 7 1156,-629-38-2312,-16-2 211,40 8 0,-69-10-344,0 0-1,0 0 1,1 0 0,-1 0-1,0 0 1,0 0-1,0 0 1,1 0-1,-1 0 1,0 0 0,0 0-1,1 1 1,-1-1-1,0 0 1,0 0-1,0 0 1,1 0 0,-1 0-1,0 0 1,0 1-1,0-1 1,0 0-1,1 0 1,-1 0 0,0 0-1,0 1 1,0-1-1,0 0 1,0 0-1,0 0 1,1 1 0,-1-1-1,0 0 1,0 0-1,0 1 1,0-1 0,0 0-1,0 0 1,0 1-1,0-1 1,0 0-1,0 0 1,0 0 0,0 1-1,0-1 1,-1 1-1,1 4-143,-8-5-2335,-37 0-6696,10 0-750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3922,'0'0'11421,"0"9"-11333,0 4 180,-2 0 1,1 1-1,-1-1 0,-1 0 0,-1-1 1,0 1-1,0 0 0,-10 17 1,2-11 707,12-19-955,0 1 0,0-1 0,0 0 0,-1 0 1,1 0-1,0 0 0,0 0 0,0 0 1,0 0-1,0 0 0,0 0 0,-1 0 0,1 0 1,0 0-1,0 0 0,0 0 0,0 0 0,0 0 1,-1 0-1,1 0 0,0 0 0,0 0 0,0 0 1,0-1-1,0 1 0,0 0 0,0 0 0,-1 0 1,1 0-1,0 0 0,0 0 0,0 0 0,0 0 1,0 0-1,0-1 0,0 1 0,0 0 1,0 0-1,0 0 0,0 0 0,-1 0 0,1 0 1,0-1-1,0 1 0,0 0 0,0 0 0,0 0 1,0 0-1,0 0 0,0 0 0,0-1 0,0 1 1,0 0-1,0 0 0,0 0 0,1 0 0,-1 0 1,0 0-1,0-1 0,0-3 91,0-1 0,1 1 0,0 0 1,0 0-1,0-1 0,3-6 0,-1 4-107,1 0-1,1 0 1,-1 0 0,1 1 0,0 0-1,0 0 1,1 0 0,10-8-1,-11 10-26,0 1-1,0-1 1,0 1-1,0 0 1,0 1-1,0-1 0,1 1 1,-1 0-1,1 0 1,0 1-1,0-1 1,10 0-1,-15 2 12,0 1 0,0-1-1,0 0 1,0 1 0,1-1 0,-1 1-1,0-1 1,0 1 0,0-1 0,0 1-1,0 0 1,0 0 0,0-1 0,0 1-1,0 0 1,-1 0 0,1 0 0,0 0-1,-1 0 1,1 0 0,0 0 0,-1 0-1,1 2 1,11 31-100,-10-28 116,2 12-213,-1 1 0,0-1 0,-1 1 1,-2 35-1,0-31-861,0-19 628,0 1 0,0-1 0,0 0 0,-1 1 0,1-1 0,-1 0 0,0 0 0,0 1 0,-1-1 0,1 0 0,-1 0 0,-4 6 0,-11 10-4783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9076,'0'0'7348,"29"75"-6996,-15-25 384,-4-2-32,-2 3-335,-5-5-145,-3-5-176,0-5 64,0-5-224,-3-2-817,-15-3-1696,-4-6-1665,1-13-3810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10 8260,'0'0'9279,"17"-3"-8700,-11 2-534,0-1 0,1 1-1,-1 0 0,1 0 1,0 1-1,-1 0 0,13 1 0,-16 0-25,1 0 0,-1 0-1,1 0 1,-1 1 0,1-1-1,-1 1 1,0 0-1,0 0 1,0 0 0,0 0-1,0 1 1,-1-1 0,1 1-1,0 0 1,-1 0-1,0 0 1,0 0 0,3 4-1,8 17 181,-1 0-1,-1 1 1,-1 1-1,-1-1 1,-1 1-1,5 34 1,-5-6 239,-2-1 1,-2 66 0,-4-99-397,-1 0 1,-1 0-1,0 0 1,-2 0-1,0-1 0,-1 1 1,-1-1-1,-1 0 1,-1 0-1,0-1 1,-1 0-1,-1 0 1,-15 18-1,5-10-437,0-1-1,-2-2 1,-1 0-1,-33 25 0,28-26-1069,-1-2 0,-2-1 0,-54 25 0,0-13-8326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5074,'0'0'6667,"0"4"-6016,-1 20 179,-2-1 0,-1 0 0,-13 45 0,10-44-487,2 0 1,0 0-1,1 0 1,0 26-1,3-33-153,1-9-109,0-1 0,0 1 0,0-1 0,3 12 0,-2-17-54,-1 1 0,1-1 0,0 0 0,0 0 0,0 0 0,0 0 0,0-1 0,1 1 0,-1 0 0,0 0 0,1-1 0,-1 1 0,1-1 0,0 1 0,-1-1-1,1 0 1,0 1 0,0-1 0,4 1 0,5 2 67,0-1 0,0 0-1,0-1 1,0-1 0,1 0 0,-1 0-1,0-1 1,13-1 0,5 0 92,43 1 198,5-2 196,153 19 1,-229-17-514,0 0 1,-1 0 0,1 1-1,0-1 1,0 0 0,0 0-1,-1 0 1,1 0-1,0 0 1,0 0 0,-1 0-1,1 0 1,0-1 0,0 1-1,-1 0 1,1 0 0,0-1-1,-1 1 1,2-1 0,0-12 1441,-2 5-1928,0 3 425,0-1 0,-1 0 0,1 1 0,-1-1 0,0 0 0,0 1 0,-1 0 0,0-1 0,0 1 0,0 0 0,-4-8 0,5 11 3,-2-1 16,1 0 0,0-1 0,0 1 0,0-1 1,1 0-1,-1 0 0,1 1 0,0-1 1,0 0-1,-1-6 0,2 9 100,2 22-482,7 14 290,-5-23 60,0 1 1,-1 0-1,1 17 0,-3-12-380,-1 1 0,-1-1 0,-5 31-1,0-21-3710,-15 43 0,4-18-4648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6931,'0'0'11520,"0"-6"-10709,0 336 16,1-320-1064,1-15 227,0-18 113,-3-58 126,4-114 441,-2 178-609,1 1 0,0 0 0,1-1 0,1 2 0,1-1 0,0 0 0,1 1 0,1 0 0,0 0 0,18-25 0,-19 31-70,1 0 0,0 1 0,1 0 0,0 1 0,0 0 0,1 0 0,0 1-1,0 0 1,0 0 0,1 1 0,-1 0 0,1 1 0,1 0 0,-1 0 0,1 1-1,-1 1 1,14-2 0,-3 1-581,0 2 0,0 0-1,28 4 1,-47-3 414,1 0 0,-1 1 0,1-1 0,-1 1 0,1-1 0,-1 1 0,0 0 0,1 0 0,-1 0 0,0 1 0,0-1 0,0 0 0,0 1 0,0-1 0,0 1 0,0 0 0,0 0 0,0 0 0,-1 0 0,1 0 0,-1 0 0,2 4 0,-1 0-443,0 0-1,0 1 1,-1-1-1,0 0 1,0 1-1,0-1 0,-1 11 1,0 31-4373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8084,'0'0'9700,"50"10"-9380,-4-10-32,5 0-288,10 0-1536,-2 0-2018,-6 0-3345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8612,'0'0'9172,"-109"24"-8708,85 29 497,0 0-353,8 0 48,8-3-528,8 1-80,0-3-48,0-2 0,24-3-464,5-4-1361,3-3-1776,0-10-977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22 164 9092,'0'0'8247,"0"13"-8077,0 5-81,1 24 428,-2 0-1,-2 0 1,-12 63 0,12-164 1948,3 52-2464,1 0 0,0 0 0,1 1 0,0-1 0,0 0 0,0 0-1,1 1 1,0-1 0,0 1 0,1 0 0,-1 0 0,1 0 0,1 0 0,-1 1 0,1 0 0,0 0-1,0 0 1,1 0 0,-1 1 0,8-4 0,-6 3-18,1 0 0,-1 1 0,1 0 0,0 0 0,0 1 0,0 0 0,1 1 0,-1 0 0,1 0 0,-1 0 0,1 1 0,0 1 1,0-1-1,-1 1 0,1 1 0,12 2 0,-18-2 3,0 0 1,0 1-1,0-1 1,-1 1-1,1 0 1,0-1 0,-1 2-1,1-1 1,-1 0-1,0 0 1,1 1-1,-1-1 1,0 1-1,-1 0 1,1-1-1,0 1 1,-1 0 0,0 0-1,1 0 1,-1 0-1,0 0 1,0 4-1,3 7-32,-2 1-1,1-1 0,-1 23 0,-1-18-233,0 38-1430,-1-53 1148,-1 1 0,1-1 0,-1 1 0,0-1 1,0 0-1,-1 1 0,1-1 0,-1 0 0,-4 7 1,-9 8-5223</inkml:trace>
  <inkml:trace contextRef="#ctx0" brushRef="#br0" timeOffset="1">508 1 10085,'0'0'7456,"20"9"-7087,-7-3-295,-3-2-47,-1 0-1,-1 1 1,1 0 0,10 8-1,-16-10-2,1 0 0,0 0 0,-1 1 0,0 0-1,0 0 1,0 0 0,0 0 0,-1 0 0,1 0 0,-1 1 0,0-1-1,-1 1 1,3 9 0,2 19 180,-2 0 0,-1 0 0,-2 38 0,-1-63-192,0-1-1,-1 1 1,0 0-1,0 0 1,-1 0-1,0-1 1,0 1-1,-1-1 1,0 1-1,0-1 1,-1 0-1,0 0 1,0 0-1,-1-1 1,0 0-1,0 0 1,0 0-1,-1 0 0,-6 5 1,-7 4 49,-27 17-1,-4 3-1554,22-9-2685,23-15-2147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32 1761,'0'0'11658,"5"-6"-10022,15-14-556,-15 14 276,-17 9-964,-220 111 462,174-89 1760,78-44-1870,-19 19-724,0-1 1,0 1-1,0-1 0,1 1 0,-1 0 0,0-1 0,0 1 0,0 0 0,0 0 0,1 0 0,-1 0 0,0 0 0,0 0 0,0 0 0,1 0 0,-1 0 0,0 0 0,0 1 0,0-1 0,0 0 0,1 1 0,-1-1 0,0 1 0,0 0 0,0-1 0,0 1 0,0 0 0,0-1 0,-1 1 0,3 2 0,2 3-64,1 0 0,-1 0 0,7 11-1,-5-8 108,14 22-51,2 0-591,32 34 0,-45-54-694,2 0 1,0-1-1,18 12 0,12 1-5151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27 5410,'0'0'11142,"-24"-10"-9334,37 7-1375,20 3-193,15-2-208,8 0 96,3-3-256,-6 2 0,-7 1-1649,-12 2-1104,-15 0-1217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5:5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998 71 576,'0'0'4117,"-24"4"720,14-12-4676,0 0-1,0 1 1,-1 0 0,0 1 0,0 0 0,-1 1-1,1 1 1,-1-1 0,0 2 0,0 0 0,-19-3-1,-11 2 182,-1 1 0,-44 4 0,30-1 232,-9 5 347,42 0-377,23-5-533,-11 0 197,-30 0 107,-78 12-1,64-4-195,-53 10 333,77-8-194,1 2 0,-31 15 0,37-15-143,13-5-401,31-17-1645,29-19-2282,20-12-2875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6995,'0'0'10053,"24"5"-9157,8-3-175,8 1-369,11-1-304,8-2-96,11 0-1697,7 0-2689,3 0-5859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326 149 2321,'0'0'8257,"1"-21"-7094,0 0-877,-1 0-1,-3-24 1,3 43-256,0 0-1,-1 1 1,1-1 0,-1 0 0,1 1-1,-1-1 1,0 1 0,0-1 0,0 1-1,0-1 1,0 1 0,0 0 0,0-1 0,0 1-1,0 0 1,0 0 0,-1 0 0,1 0-1,-1 0 1,1 0 0,-1 0 0,-1 0-1,-1-1 46,0 1 0,0 0 0,-1 0-1,1 1 1,0-1 0,-6 1-1,2-1 45,-14-1 22,0 1 1,0 1 0,0 1 0,0 1-1,-26 5 1,41-5-136,1 0-1,0 0 1,0 0 0,0 1-1,0 0 1,0 0 0,1 0-1,-1 1 1,-7 7-1,9-8-5,1 0-1,0 1 0,1 0 0,-1-1 0,1 1 1,-1 0-1,1 0 0,0 1 0,1-1 0,-1 0 1,1 1-1,0-1 0,0 1 0,0-1 0,0 6 0,0-6-5,1 0 0,0 0 0,0 0-1,0 0 1,1-1 0,-1 1-1,1 0 1,0 0 0,0-1 0,0 1-1,1 0 1,-1-1 0,1 1-1,0-1 1,0 0 0,3 5-1,-1-4 10,1 0 0,-1 0 0,1 0-1,0 0 1,0-1 0,0 0-1,1 0 1,-1 0 0,9 3-1,3-1-36,1 1 1,-1-2-1,1-1 0,0 0 0,20 1 0,16-2-4013,-22-1-389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60 176,'0'0'11883,"-24"-10"-10755,-80-32-549,99 41-550,0-1-1,0 1 0,0 0 0,0 0 0,0 0 1,0 1-1,0-1 0,0 1 0,0 1 1,0-1-1,0 1 0,0 0 0,1 0 0,-1 0 1,0 0-1,-5 3 0,3 0 8,1 0 0,-1 1-1,1-1 1,1 1 0,-1 0 0,1 1-1,-9 10 1,10-11-34,1 0 0,-1 1 0,1 0 1,0 0-1,0 0 0,1 0 0,0 0 0,0 0 0,0 0 0,1 1 0,0-1 1,0 1-1,1-1 0,0 12 0,0-16-1,0 1 1,0 0-1,0-1 0,1 1 1,-1-1-1,1 1 0,0-1 1,0 1-1,0-1 0,0 1 1,0-1-1,1 0 0,-1 1 1,1-1-1,-1 0 0,1 0 1,0 0-1,2 2 0,0-1 5,1 1-1,0-1 1,0 0 0,0-1-1,0 1 1,0-1-1,0 0 1,7 1-1,8 2 43,-1-2 0,1-1 0,37 1 0,-47-3-1,-5 0-7,1 0 0,-1 0 0,0-1 0,11-1 0,-14 1 7,-1 1 0,1-1 0,-1 0 0,1 0-1,0 0 1,-1 1 0,0-2 0,1 1 0,-1 0-1,0 0 1,1 0 0,-1 0 0,0-1-1,0 1 1,0-1 0,0 1 0,0-1 0,1-2-1,24-76 3329,-26 134-1490,1-4-1988,-4 30 384,-23 132-1,16-163-77,-2 0 1,-2-1-1,-36 85 0,43-118-138,-1 1 1,-1-1-1,0-1 0,-1 0 0,-1 0 0,-12 12 0,20-22-42,-1-1 0,0 1-1,0-1 1,0 0 0,0 0 0,0 0 0,0-1-1,-1 1 1,0-1 0,1 0 0,-1 0 0,0-1-1,0 0 1,0 1 0,0-2 0,0 1 0,0 0-1,0-1 1,0 0 0,0 0 0,0-1 0,0 1-1,0-1 1,0 0 0,-6-3 0,7 2-9,0 0 0,1 0 0,-1 0 1,0-1-1,1 0 0,0 0 0,-1 0 1,1 0-1,0 0 0,1-1 0,-1 1 1,0-1-1,1 0 0,0 0 0,0 0 1,0 0-1,1 0 0,-1 0 0,-1-8 1,-1-5-13,1-1 0,1 1 0,-1-30 0,3 32-14,-1-7-81,4-44-1,-1 59-11,-1-1 0,1 1 0,0 0-1,0 0 1,1 0 0,0 0 0,0 0-1,1 1 1,7-12 0,0 6-384,-1 0 1,2 0-1,0 1 1,0 0-1,25-16 1,-6 8-2120,50-22-1,9 0-3428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7411,'0'0'10821,"-61"29"-10773,32 24 160,7 7 321,9 0-433,10-5 80,3-6-48,0-6-128,0-9-224,16-8-1633,0-4-1985,3-13-1728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5170,'0'0'12369,"-2"5"-12068,-6 10-120,1 0 223,0 0 0,-1-1 0,-1 0 0,0 0 0,-1-1 0,-21 21 1,31-33-75,5-6 556,9-7-749,-1 1 0,2 0 0,-1 2 0,18-10 0,-25 15-150,-1 1 1,1 1-1,0-1 1,0 1-1,0 0 1,0 0-1,0 1 1,0 0-1,1 0 1,-1 1-1,0 0 1,1 0-1,11 2 1,-16 0-9,0 0 0,0-1 1,-1 1-1,1 0 0,0 0 1,-1 0-1,0 1 0,1-1 1,-1 1-1,0-1 0,0 1 1,0 0-1,-1 0 0,1 0 1,-1 0-1,1 0 0,0 4 1,4 7-331,-1 0 0,5 24 0,-3 23-4167,-6-21-4637,-1-22 1837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2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30 234 9364,'0'0'7940,"73"41"-7652,-63 10 0,-2 2 80,-8 2-288,0-2 80,-2-7-144,-20-6-16,-5-4-1040,1-4-2049,2-8-1297,5-10-3122</inkml:trace>
  <inkml:trace contextRef="#ctx0" brushRef="#br0" timeOffset="1">426 1 10565,'0'0'7715,"91"168"-6578,-75-88-225,-11 1-31,-5 4-385,0-6-80,-42-7-272,-15-9-112,-9-6-32,-4-6-1232,1-5-2642,7-13-3714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3353 477 3394,'0'0'8617,"-2"-5"-7515,1 2-924,0 1 1,0-1 0,0 1 0,-1-1-1,1 1 1,-1-1 0,1 1 0,-1 0-1,0 0 1,0 0 0,0 0 0,0 0-1,0 1 1,0-1 0,-4-2 0,-53-32 2641,38 17-1734,7 4-734,-24-13-56,-2 1 0,-1 2 0,-1 2 0,-69-28 0,21 18-90,-120-27-1,180 53-201,-304-61 168,-460 25-156,742 45-28,0 2-1,-68 15 1,-473 108 156,208 5-107,365-122-35,1 1-1,0 1 0,0 0 0,1 1 0,-27 26 1,19-16 52,15-15-53,0 1 1,1 1 0,0 0 0,0 0 0,1 0-1,1 2 1,0-1 0,-9 18 0,11-17 10,0 0 1,2 0 0,-1 1 0,2 0 0,-1-1-1,2 2 1,0-1 0,0 0 0,1 15 0,1-1 55,4 121 129,-1-124-182,0-1 0,1 1-1,2-1 1,9 27 0,-11-42-4,0 0 1,1 0-1,0 0 1,0-1-1,9 10 1,10 15-20,54 101 128,-73-126-126,0 0 1,0 0-1,12 10 1,-11-11 2,0 0-1,0 1 1,8 12 0,18 27 17,2-1-1,1-2 0,68 63 1,-78-83-1,0-2 0,30 18 1,35 30-9,-75-56-1,0-1 0,2-1 0,-1 0 1,25 10-1,75 28 66,17 9-92,-57-22 45,1-2-1,2-4 1,1-3-1,1-4 1,1-3-1,124 13 1,254-18-93,-341-16 60,-84 0 28,-1-2 0,0-1 0,0-2 1,58-17-1,125-59 96,-190 71-98,126-39-16,-41 15 123,-46 14 5,-21 7 13,75-35 1,-24 4 317,-42 21-287,57-36 0,-102 53-71,-1 0 1,0 0-1,0-1 0,-1 0 1,0-1-1,-1 1 1,7-12-1,10-13-91,-3 6 73,26-52-1,3-5 20,-37 68-88,-1-2-1,-1 1 0,0-2 1,-2 1-1,0-1 0,10-38 1,-9-14 179,-3 1 0,-5-116 0,-3 83-159,2 83-22,1-5-19,-6-42 0,4 58 16,-1 0 0,-1 0 0,1 0 0,-1 1 1,-1-1-1,1 1 0,-2 0 0,-6-10 0,-13-18-20,-2 2 0,-33-34 0,47 55-2,-1 1 0,0 1 0,0 0-1,-2 1 1,1 1 0,-1 0 0,0 1-1,-19-7 1,-29-15 43,48 22-58,-1 1-1,0 0 1,0 1 0,-24-6-1,15 8-2569,-44-2-1,29 4-2825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3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9 144,'0'0'6921,"-4"0"-5491,-16 0 99,2 0 2678,18-1-4072,1 1 0,-1-1 1,1 1-1,0-1 0,-1 1 1,1-1-1,0 1 0,0-1 1,-1 1-1,1 0 0,0-1 1,0 1-1,0 0 1,-1 0-1,1-1 0,0 1 1,0 0-1,1 0 0,294-2 528,-152 4-304,44 7 217,-187-8-450,-1-1-117,0 0 0,0 1 0,0-1 0,0 0 0,0 0 0,0 1 0,0-1 0,0 0 0,0 0 0,0 1 0,0-1 0,0 0 0,-1 0 0,1 1 0,0-1 0,0 0 0,0 0-1,0 0 1,0 1 0,-1-1 0,1 0 0,0 0 0,0 0 0,0 0 0,-1 1 0,1-1 0,0 0 0,0 0 0,0 0 0,-1 0 0,1 0 0,0 0 0,0 0 0,-1 1 0,1-1 0,0 0 0,0 0 0,-1 0 0,1 0 0,0 0 0,0 0 0,-1 0 0,1 0 0,0-1 0,0 1 0,-1 0 0,-3 0 36,-245 4 184,-34 2-242,273-4 44,17-1 43,22 1 14,-26-2-102,461 10 2524,-459-10-2675,81 0-7185,-30 0 1531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4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0 320,'0'0'371,"0"8"-304,0 25-204,0-22 3695,0 2 3839,-2-13-7203,0 0 0,0 0 0,0-1 0,1 1 0,-1-1 0,0 0-1,0 1 1,1-1 0,-1 0 0,0 0 0,-2-2 0,4 3-120,-3-1 475,-6-4 1966,9 5-2505,0-1 1,0 1 0,0 0-1,0 0 1,0-1 0,0 1-1,0 0 1,0 0-1,0-1 1,0 1 0,0 0-1,0 0 1,0-1 0,0 1-1,0 0 1,0 0 0,0-1-1,0 1 1,0 0 0,0 0-1,0-1 1,0 1 0,1 0-1,-1 0 1,0 0 0,0-1-1,0 1 1,0 0 0,1 0-1,-1 0 1,0-1-1,0 1 1,0 0 0,1 0-1,-1 0 1,0 0 0,0 0-1,1 0 1,-1-1 0,1 1-1,10-5 93,1 0-1,0 1 1,1 0-1,-1 0 1,1 2-1,15-2 1,-15 1-36,23-1 38,0 2 0,64 3-1,-75 0-98,61 6 36,134 29 0,44 4-14,-489-42 1767,-127 2-1944,205 12 250,146-12-66,4 0-48,493 29-30,5 0 206,-520-36-190,-11 3 2,0 2-1,-58 2 0,32 1-14,-102 1 25,-223 31 0,324-24 17,35-4-4,17-4-1,7-1-2,336-23 72,-2-28-19,-311 47-63,-10 2 10,1-1-1,-1 0 1,0 0-1,0-2 1,-1 0-1,1-1 1,20-11-1,-33 16 14,-1 1 0,0-1-1,0 0 1,0 0-1,0 0 1,0 0-1,0 0 1,-1 0 0,1 0-1,0 0 1,0 0-1,-1 0 1,1 0-1,0 0 1,-1-1 0,1 1-1,-1 0 1,0 0-1,1-1 1,-1 0 0,0 1-7,0 0 0,-1 0 0,1 0 0,0 0 0,-1 0 0,1 0 0,0 0 0,-1 0 0,1 0 0,-1 0 0,0 1 0,1-1 0,-1 0 0,0 0 0,1 1 0,-1-1 0,0 0 0,0 1 0,0-1 0,1 1 0,-1-1 0,0 1 0,0-1 0,0 1 0,0 0 0,0-1 0,0 1 0,0 0 0,-1 0 0,-21-4-46,1 1 1,-1 0 0,0 2-1,-33 3 1,2-1 55,49-1-10,-312 13-23,-278 41-16,846-55 54,-115 2-8,-24 0 30,213-4 49,-2-20-190,-306 21 94,-13 2 10,-1 0 1,1 0-1,-1-1 0,0 1 0,1-1 1,-1 0-1,0 0 0,1 0 0,-1-1 1,5-2-1,-8 4 1,-1 0 1,1 0-1,0 0 0,0 0 0,0 0 1,0 0-1,-1 0 0,1 0 0,0 0 1,0 0-1,0 0 0,0 0 1,-1 0-1,1 0 0,0 0 0,0 0 1,0 0-1,0 0 0,-1 0 0,1-1 1,0 1-1,0 0 0,0 0 1,0 0-1,0 0 0,0 0 0,0 0 1,-1-1-1,1 1 0,0 0 0,0 0 1,0 0-1,0 0 0,0-1 1,0 1-1,0 0 0,0 0 0,0 0 1,0 0-1,0-1 0,0 1 0,0 0 1,0 0-1,0 0 0,0 0 1,0-1-1,0 1 0,0 0 0,0 0 1,0 0-1,0 0 0,1-1 1,-1 1-1,0 0 0,0 0 0,0 0 1,0 0-1,0 0 0,0-1 0,1 1 1,-322 3-122,248 0 112,-150 4-30,-124 6 93,344-13-55,-25 2-75,-47 8 0,75-10 72,-1 0-1,0 0 1,1 0-1,-1 0 1,0 0-1,1 0 0,-1 1 1,0-1-1,1 0 1,-1 0-1,1 1 1,-1-1-1,0 0 1,1 1-1,-1-1 1,1 0-1,-1 1 1,1-1-1,-1 1 0,1-1 1,0 1-1,-1-1 1,1 1-1,0-1 1,-1 1-1,1 0 1,-1 0-1,2 0 0,-1 0 0,1 0 0,-1-1 0,1 1 0,-1 0 0,1-1 1,0 1-1,-1 0 0,1-1 0,0 1 0,-1-1 0,1 1 0,0-1 0,0 0 0,-1 1 0,1-1 0,0 0 0,0 1 0,0-1 0,0 0 0,0 0 0,1 0 1,27 6 11,0-1 0,47 1 1,69-5 18,-79-1 9,134 1-15,231-3 7,-320-9 32,-192 12-69,-143 21 0,70 3 97,-252 8 1,625-48 68,-110 4-148,37 0 0,197-18 15,-321 26-23,-13 3 2,-1-1 0,1 0 0,0-1 0,0 0 0,10-4 0,-14 2 1,-5 4-5,0 0 0,0-1 1,0 1-1,0 0 0,-1 0 0,1-1 0,0 1 0,0 0 0,0 0 0,-1 0 0,1-1 0,0 1 0,-1 0 0,1 0 1,0 0-1,0 0 0,-1 0 0,1-1 0,0 1 0,-1 0 0,1 0 0,0 0 0,0 0 0,-1 0 0,1 0 0,0 0 1,-1 0-1,1 0 0,0 0 0,-1 0 0,1 0 0,0 0 0,0 1 0,-1-1 0,-257 4 32,-7 20-1,52-5-75,34-2 47,168-17 13,4 0 6,17 0-20,991 0 30,-959-1-44,-94-3 8,-674-12 93,593 14-82,75 2-31,47 3-29,9 3-30,3-3 56,-1-1 0,1 0 0,0 0 1,0 1-1,0-1 0,0 0 1,0 0-1,1 0 0,-1 0 1,0 0-1,1-1 0,0 1 1,-1 0-1,1-1 0,2 2 1,11 8-355,-1-1 1,1-1 0,33 14 0,60 20-1704,-93-38 1730,131 43-5326,-1-11-4936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4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185 103 816,'0'0'6657,"-7"4"-5707,-23 12 34,22-12 2375,25-4-1513,310-10 152,-250 11-1642,109-5 860,-179 4-1145,-3 0 0,-1-1 0,0 1 1,1 0-1,-1-1 1,0 0-1,1 0 0,-1 0 1,0 0-1,0 0 1,5-3-1,-8 4-61,0 0 1,0 0-1,0 0 1,0-1-1,0 1 1,0 0-1,0 0 1,0 0-1,0 0 0,0-1 1,0 1-1,0 0 1,0 0-1,0 0 1,0 0-1,0-1 1,0 1-1,0 0 0,-1 0 1,1 0-1,0 0 1,0 0-1,0 0 1,0-1-1,0 1 1,0 0-1,0 0 0,0 0 1,-1 0-1,1 0 1,0 0-1,0 0 1,0 0-1,0-1 1,0 1-1,-1 0 0,1 0 1,0 0-1,0 0 1,0 0-1,0 0 1,0 0-1,-1 0 1,1 0-1,0 0 0,0 0 1,0 0-1,0 0 1,-1 0-1,1 0 1,0 0-1,0 0 1,0 0-1,0 0 0,0 0 1,-1 1-1,1-1 1,-15-1 10,-610 1 40,755 7-75,-32 0 20,305-4 236,-281-3 61,-416-23-270,166 10-48,-248-23 63,371 35-41,-7 0-20,24 0-13,815 4 349,-1355-25-269,160 3 28,352 18-116,3 0-57,28 5 37,44 6 10,199 27 131,279-21 820,-1093-28-1206,577 13 283,0 1-1,36 9 1,-7-2 41,207 18 328,-87-12 15,-157-13-299,-22-3-479,1 0-1,-1 1 1,0 1 0,1-1-1,-1 1 1,1 1 0,-11 2-1,-19 3-5366,4-6-4196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6:0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15 96,'0'0'5205,"-8"0"-3900,-26 0 15,25 0 68,8 0-950,0-1 0,0 1 0,0-1 0,0 1 0,0-1 0,0 0 0,0 1 1,0-1-1,0 0 0,0 0 0,0 1 0,1-1 0,-1 0 0,0 0 0,0 0 1,1 0-1,-1-1 0,35 2-335,510 22 418,-486-15-506,241 19 501,-295-22-417,-4-4-176,0 0 0,0 1-1,0-1 1,0 0 0,1 0 0,-1 1-1,0-1 1,0 0 0,0 0-1,0 1 1,1-1 0,-1 0-1,0 0 1,0 1 0,1-1 0,-1 0-1,0 0 1,0 0 0,1 0-1,-1 1 1,0-1 0,0 0-1,1 0 1,-1 0 0,0 0 0,1 0-1,-1 0 1,0 0 0,0 0-1,1 0 1,17 1-4779,7-1-4025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4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2209,'0'0'5072,"-27"0"-3973,-85 0-80,102 0-693,-1 0 0,1 1 0,0 0 0,-19 5 1,-2-2 3797,31-4-4031,0 0 1,0 0 0,-1 1 0,1-1 0,0 0 0,0 0 0,0 0-1,0 0 1,0 1 0,0-1 0,0 0 0,0 0 0,0 0-1,0 1 1,0-1 0,0 0 0,0 0 0,0 0 0,0 1 0,0-1-1,0 0 1,0 0 0,0 0 0,0 1 0,0-1 0,0 0-1,0 0 1,0 0 0,0 0 0,0 1 0,1-1 0,-1 0 0,0 0-1,0 0 1,0 0 0,0 0 0,0 1 0,1-1 0,-1 0-1,0 0 1,0 0 0,0 0 0,0 0 0,1 0 0,-1 0 0,0 0-1,0 0 1,0 1 0,1-1 0,-1 0 0,31 4 50,659 8 839,-433-12-803,648 0 5006,-903-10-4839,-1 11-643,0-1 0,1 1 0,-1-1 0,0 1-1,0-1 1,0 1 0,0 0 0,0 0 0,0 0 0,0-1-1,0 1 1,0 0 0,0 0 0,0 0 0,-1 0 0,1 0-1,0 1 1,-1-1 0,1 0 0,-1 0 0,1 0 0,-1 0-1,1 1 1,-1 1 0,8 34-6416,-6 7-2590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160 219 3458,'0'0'3316,"-22"-4"-875,-107-20 1481,129 24-3984,-9-3 2437,9 1-615,7-2-671,17-2-679,1 0 1,28-2-1,-26 4-243,333-29 703,8 19 17,-88 5-328,300-32 1015,-572 40-1517,26-3 339,0 0 1,35-11-1,-67 15-325,0-1 1,-1 1 0,1-1 0,0 1-1,-1-1 1,1 0 0,-1 1-1,1-1 1,-1 0 0,1 0-1,-1 0 1,1 0 0,0-2 0,-1 1 95,0 1 1,-1 0 0,1-1 0,-1 1-1,0-1 1,1 1 0,-1-1 0,0 1-1,0-1 1,0 1 0,0-3 0,0-1 144,0 5-301,-14 8-10541,-21 6 2860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3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155 107 1297,'0'0'9476,"0"-8"-8524,0-33 433,0 40-1330,0 0-1,-1 0 1,1 0 0,-1 0-1,1 0 1,-1 0 0,1 0-1,-1 0 1,0 0 0,1 1-1,-1-1 1,0 0 0,0 0-1,0 1 1,0-1 0,0 0-1,1 1 1,-1-1 0,0 1-1,-2-2 1,-24-9-114,22 9 101,-59-18 14,60 17 37,4 3-127,0-1 1,0 1-1,0 0 0,0 0 0,0-1 1,-1 1-1,1 0 0,0 0 1,0 0-1,0 0 0,-1-1 0,1 1 1,0 0-1,0 0 0,-1 0 0,1 0 1,0 0-1,0-1 0,-1 1 1,1 0-1,0 0 0,0 0 0,-1 0 1,1 0-1,0 0 0,0 0 0,-1 0 1,1 0-1,0 0 0,-1 0 1,1 0-1,0 0 0,-1 1 0,-12-1-3879,-5 2-1511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548 171 4690,'0'0'5992,"-18"-21"-4524,-61-66-247,75 83-1101,1 0 0,-1 0 0,0 0-1,0 1 1,0-1 0,0 1 0,-1 0-1,1 0 1,-1 1 0,-8-5 0,2 3 134,2 1-166,-1-1 1,1 2-1,-1-1 1,0 1-1,0 0 1,-12 0-1,-63 3-210,34 1-220,-71-2-7750,74 0 3199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54 2657,'0'0'3215,"-15"-8"-3063,-48-26-237,59 32-52,1 1-1,0-1 1,-1 1 0,0 0 0,1 0 0,-1 0 0,0 0 0,1 0 0,-1 1-1,0 0 1,0 0 0,1 0 0,-8 1 0,-6 1-6,-62-2 3074,-48 0 9495,125 0-12560,2 4-3604,0-1 3151,0-1 0,-1 1 0,1 0 0,-1-1 0,0 1 0,1-1-1,-1 1 1,0-1 0,-1 1 0,-1 3 0,-16 20-4010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4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1081 80 2353,'0'0'9476,"-142"-72"-7171,118 67-1008,11 3-272,7 2-625,4 0-400,-1 0-192,-5 12-1233,-8 17-2609,-11 2-416,-13-2-2305</inkml:trace>
  <inkml:trace contextRef="#ctx0" brushRef="#br0" timeOffset="1">362 265 5282,'0'0'5459,"-137"-82"-3650,127 70-1057,7 8-544,3 1-192,-5 3-2881,-14 0 752,-13 5 384,-14 14 112,-7 1 113,-3 1-1041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 2097,'0'0'2065,"-136"-3"-977,106 13-1024,4 7-64,4 2-688,1 0-656,5-2-850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5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196 429 1681,'0'0'5794,"-21"10"-5372,-64 33-83,80-40-191,-1 0 0,1 0 0,0 1 0,0-1 0,-5 6 0,0 10 611,7-12-627,0 6-96,-1 1-1,2-1 1,0 1-1,0 0 1,1 0-1,2 26 0,-2 25-638,-10 31-1316,-4 82 962,15-169 1171,0 0 0,1 0 0,0 0 0,1-1 0,0 1 0,0 0 0,1-1 0,0 0 0,0 1 0,1-1 0,0 0 0,1-1 0,9 13 0,6 9 174,1-2-1,26 26 1,-35-41-285,0-1 0,1 0 0,1-1 0,-1-1 0,2 0 0,21 10 0,23 5 422,1-2 0,80 17 0,129 15-100,-124-28-251,264 31 102,47 10-143,-303-36-96,1-7 0,200 7 1,20-28 25,-285-3-38,-27-4 161,-1-3 0,111-25 0,-89 14-99,40-7 168,-2-6 1,145-57-1,22-24 431,-275 106-623,0-1 0,-1 1 0,1-2 0,-1 0 0,-1 0 0,15-14 0,56-64 689,-42 41-777,-21 24 64,0 0 0,-2-2 1,16-24-1,-24 31 4,-1 0 0,0-1 0,-2 0 1,1 0-1,6-34 0,-2-1 162,-1-1 0,-4 0 0,1-101-1,-9 145-195,0-1 0,-1 0 0,0 1 1,-1-1-1,0 1 0,0 0 0,-1 0 0,-10-14 0,-1-4 5,1 3-12,-1 2 0,-2 0 0,0 0 0,-38-34 0,38 38 23,-6-7 114,16 16-126,-1 0-1,1 0 1,-17-11-1,-192-105 68,66 42 25,141 76-125,2 2-16,1 0 0,-1 0 0,-1 1-1,1 0 1,0 1 0,-1-1 0,0 2-1,0-1 1,-17-2 0,-82 3-7517,28-1-2171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42 592,'0'0'8193,"-12"-7"-6955,-40-17-229,30 14 1909,29 10 115,17 2-3035,438 29 1634,-269-12-1180,632 22 4889,-825-37-8217,0 8-1091,0 4-2759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4:58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1057 4162,'0'0'9346,"9"1"-8754,171 24 957,59 6-638,-237-31-779,-1 1 0,1-1 0,-1 0 0,0 0 1,1 0-1,-1 0 0,1 0 0,-1-1 0,0 1 1,1 0-1,-1-1 0,0 1 0,1-1 1,-1 1-1,0-1 0,2-1 0,-3 2-103,1-1 0,-1 0 0,0 0 0,0 1 0,0-1 0,0 0 0,0 0 0,0 1 0,0-1 0,0 0 0,0 0 0,0 1 0,-1-1-1,1 0 1,0 0 0,0 1 0,-1-1 0,1 0 0,0 1 0,-1-1 0,1 0 0,-1 1 0,1-1 0,-1 0 0,1 1 0,-1-1 0,0 1 0,1-1 0,-2 0 0,-16-16 56,-29-23 0,28 25 81,0-1 1,-16-18-1,-37-54 659,-69-112-1,130 184-767,1-1-1,1 1 1,0-1 0,1-1-1,1 1 1,0-2 0,2 1-1,0 0 1,1-1-1,1 0 1,0 0 0,1-26-1,2 29-45,0-1 1,2 0-1,0 0 0,0 0 0,2 1 0,0-1 0,1 1 0,1 0 0,0 0 0,1 1 0,1 0 0,15-23 0,-10 18-17,2 1-1,0 0 0,2 1 1,29-26-1,-36 36 4,0 1-1,0 0 1,0 1-1,1 0 1,0 1-1,0 0 1,0 0 0,1 1-1,0 1 1,0 0-1,14-2 1,-9 3-21,0 1 1,-1 1-1,1 1 0,0 0 1,0 1-1,-1 1 1,0 0-1,1 2 0,-1-1 1,0 2-1,-1 0 1,16 9-1,215 126-31,-188-102 45,-1 3 1,50 48 0,-99-83 4,0 0 0,-1 1 0,0 0 0,0 0 0,-1 0 0,0 1 0,-1 0 0,1 0-1,-2 0 1,1 1 0,-2 0 0,1 0 0,-1 0 0,-1 0 0,1 0 0,-2 1 0,0-1 0,0 1-1,-1-1 1,0 1 0,-2 12 0,1-13 8,-1 1-1,-1-1 0,1 0 0,-2 1 1,1-1-1,-2-1 0,1 1 1,-10 13-1,-5 6 20,-31 34 0,30-40-7,2 0 0,-22 35 0,39-54 25,-1 0 1,1 0 0,0 0 0,0 1-1,-1 6 1,2-7-30,-1 0 0,0 0-1,0 0 1,0 0 0,0 0 0,0-1 0,-1 1-1,-3 6 1,1-5-17,4-4 39,-1 0-1,1 0 1,-1 0 0,1-1-1,-1 1 1,1 0 0,-1 0 0,0-1-1,1 1 1,-1 0 0,0-1-1,0 1 1,0-1 0,1 1-1,-1-1 1,0 1 0,0-1-1,0 1 1,0-1 0,0 0-1,0 0 1,0 1 0,0-1-1,-1 0 471,2 0-271,4 2-213,-1-1 0,1 0 0,-1 0 1,0 0-1,1-1 0,0 1 0,-1-1 0,1 0 1,3 0-1,14 0 40,602 36 1395,-621-53 484,-43 51-23104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6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2017,'0'0'5864,"-20"4"-4498,-4 1-840,4-1 202,0 0 0,-33 1 0,46-5-242,-20 5 3641,32-5-3655,675 27 1212,2-23 132,-631-4-1570,-41 0-137,28-1 275,-37 1-310,1-1 0,0 1 0,-1 0-1,1-1 1,-1 1 0,1-1 0,-1 1 0,0-1 0,1 0 0,-1 0 0,1 1 0,-1-1 0,0 0 0,0 0-1,0 0 1,1 0 0,-1-1 0,1-1 0,-1 2-69,0 0 1,-1 0-1,1 0 0,0 0 0,0 0 1,-1 0-1,1 0 0,0 0 1,0 0-1,0 0 0,0 1 0,0-1 1,0 0-1,1 1 0,-1-1 0,0 1 1,0-1-1,0 1 0,1 0 1,-1-1-1,0 1 0,0 0 0,1 0 1,-1 0-1,0 0 0,0 0 0,1 0 1,-1 0-1,2 1 0,10-1-350,174-2-10769,-107 2 3124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5:0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5 976,'0'0'6358,"-21"3"6218,192-6-11674,-298-1-638,275 4 1166,-163 0-1318,-97 0-165,111 0 26,1 13-11234,0 5 4050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5:0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0 896,'0'0'3978,"-22"2"-3097,-72 9-118,87-10-437,0-1-1,0 2 1,0-1 0,0 1 0,0 0 0,0 1 0,-9 4 0,-11 3 1517,9-4-21,28-4-128,39 0-704,-47-2-1089,231-1 1243,353 3 513,-3 30 85,-405-8-1107,-178-24-595,1 0 0,0 0 0,0 0 0,0 0 0,0 1 0,0-1 0,-1 0 0,1 1 0,0-1-1,0 0 1,-1 1 0,1-1 0,0 1 0,0-1 0,-1 1 0,1-1 0,0 2 0,1 15 1401,-2-5-1127,0-12-306,0 1-41,0-1 6,0 0 0,-1 0 0,1 1 0,0-1 0,0 0-1,0 0 1,0 1 0,0-1 0,0 0 0,0 0 0,-1 0 0,1 1 0,0-1 0,0 0-1,0 0 1,-1 0 0,1 0 0,0 1 0,0-1 0,0 0 0,-1 0 0,1 0 0,0 0-1,0 0 1,-1 0 0,1 0 0,0 0 0,0 0 0,-1 0 0,1 0 0,0 0-1,0 0 1,-1 0 0,1 0 0,0 0 0,-3 0-244,2 0 151,1 1 0,-1-1 0,0 0 0,1 0 0,-1 0 0,0-1-1,0 1 1,1 0 0,-1 0 0,0 0 0,1 0 0,-1-1 0,0 1 0,1 0 0,-1 0 0,0-1 0,0 0 0,-4-12-4144,3-31-5656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5:1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46 400,'0'0'1457,"5"-43"-2001,-23 40-225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5:2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19 138 1088,'1'7'13191,"74"-7"-11629,425 14 1056,-489-12-1722,-19 0-557,-20 0-288,-370-2 50,271-8 40,97 6-36,16 0-65,14 2-36,0 0-1,0 0 0,0 0 0,0 0 0,0 0 0,0 0 0,0 0 0,0 0 1,0 0-1,0 0 0,0 0 0,0 0 0,0 0 0,0 0 0,0 0 0,0 0 0,0-1 1,23 1 100,-8 1-84,117-1 51,348-15 461,-668 23-436,-185 34-66,421-39 175,363-3 988,-411 0-1196,0 0 1,1 0-1,-1-1 0,1 1 1,-1 0-1,1 0 1,-1 0-1,0-1 1,1 1-1,-1 0 1,1-1-1,-1 1 1,0 0-1,1-1 0,-1 1 1,0 0-1,0-1 1,1 1-1,-1-1 1,0 1-1,0-1 1,1 1-1,-1-1 1,0 1-1,0 0 0,0-1 1,0 1-1,0-1 1,0 1-1,0-1 1,0 1-1,0-1 1,0-23-1136,0 15 177,0-72-8902,0 17 381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5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121 384,'0'0'6398,"0"-1"-6199,0 0 1,0 1-1,1-1 0,-1 0 1,0 0-1,0 0 1,0 1-1,0-1 1,0 0-1,0 0 0,0 0 1,0 0-1,0 0 1,0 1-1,-1-3 1,-11-7 478,10 9-489,0 0 1,0-1-1,0 1 0,0-1 1,1 1-1,-1-1 0,0 0 1,1 0-1,-1 0 0,-1-2 1,1 0-63,0 1 1,0 0-1,0 0 1,-1 0-1,1 0 1,-1 0-1,0 1 1,0-1 0,0 1-1,0 0 1,-1 0-1,1 0 1,0 0-1,-1 0 1,0 1-1,-5-2 1,-7-2-8,0 1 1,-22-2-1,-65-5 825,-155 5 1,200 6-716,45 1-200,0 1 1,0 1-1,0 0 0,1 0 1,-1 1-1,-22 12 1,-12 2 4,25-11 33,-1 2 0,1 0 0,1 1 0,0 1 0,-31 21 0,51-31-66,-20 14 163,-30 29 0,45-38-148,0 0 0,1 1 0,0 0-1,0 0 1,0 0 0,1 1 0,0-1-1,-5 17 1,-5 24-10,3 0 0,-9 85 0,19-26-28,1-59 18,1-42 6,0 0-1,0-1 1,1 1-1,-1-1 1,1 1-1,0-1 1,1 0-1,-1 0 1,1 0-1,0 0 1,6 7-1,6 8 18,21 20-1,-34-38-18,22 20 11,1-1 1,1-1 0,48 27-1,-28-17 7,-33-21-25,0 2 0,18 18 0,-22-21 9,-1 1 0,1-1 1,1 0-1,0-1 1,0 0-1,14 7 1,6-2 33,1 0-1,1-2 1,0-1 0,0-1 0,1-2 0,42 2 0,116 13 277,-30-3 45,22-13 488,-162-5-662,-14-1-97,0 0 0,0 0 0,0-1 0,0 1 0,0-1 0,0-1 0,-1 0 0,1 0 0,7-4-1,57-41 281,-51 33-321,-5 3 67,0-2 1,-1 0-1,-1 0 0,0-1 0,14-22 1,-15 20-40,-2 0 0,1 0 0,-2-1 0,0 0 0,-1-1 0,-1 0 0,-1 0 1,-1 0-1,0-1 0,-2 0 0,0 0 0,0-32 0,-3 23-17,1-12-28,-1-1 0,-3 1 0,-1 0 0,-11-43 0,9 59-41,1 6 11,1 0 1,-2 1 0,-1 0-1,0 0 1,-14-23-1,10 24-9,-1 2 1,0-1-1,-1 2 0,-1 0 0,0 0 0,-32-22 0,10 12-96,-79-38 0,104 56-315,0 2-1,0 0 1,-17-5 0,-16 5-3915,7 4-2356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5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25 1281,'0'0'4682,"-3"0"-4151,-34 0 4666,37 0-5197,0 0 1,0 0 0,0 0 0,0 1-1,0-1 1,-1 0 0,1 0 0,0 0 0,0 0-1,0 1 1,0-1 0,0 0 0,0 0-1,0 0 1,0 1 0,0-1 0,0 0-1,0 0 1,0 0 0,0 1 0,0-1-1,0 0 1,0 0 0,0 0 0,0 1 0,0-1-1,1 0 1,-1 0 0,0 0 0,0 1-1,0-1 1,0 0 0,0 0 0,0 0-1,1 0 1,-1 0 0,0 1 0,0-1-1,0 0 1,0 0 0,1 0 0,-1 0-1,0 0 1,0 0 0,0 0 0,0 0 0,1 0-1,-1 0 1,0 0 0,0 0 0,0 0-1,1 0 1,-1 0 0,0 0 0,1 0-1,19 6 45,0 0 0,0-2 0,1 0 0,0-2 0,25 0 0,-17 0 62,285 20 1656,-481-20-979,-137-2-23,303 0-540,13 0-127,511 22 873,-258-8-715,-37-12 154,-22-1 495,-155 4-877,-48-3-3,-1-2 69,0 1 0,0-1-1,0 0 1,0 1-1,-1-1 1,1 0 0,0 0-1,0 0 1,0-1-1,2 1 1,2-1-46,115 4-14,-120-3 207,-2-3-229,1 1 0,-1-1 0,1 1 0,-1 0 1,0 0-1,0-1 0,0 1 0,0 0 0,0 0 0,0 0 0,-1 0 0,1 0 1,-1 0-1,1 0 0,-1 1 0,0-1 0,-2-2 0,-39-25-30,29 21 29,-61-45 486,86 70-378,-1 0 0,14 36-1,-20-43-123,1 0 0,-2 1-1,0 0 1,0-1 0,-1 1-1,0 0 1,-1 0 0,0 1-1,-1 11 1,0-22 4,-1 0 0,1 0 0,0 0 0,0 1 0,-1-1 0,1 0 0,0 0-1,-1 0 1,1 0 0,-1 0 0,0 0 0,1 0 0,-1 0 0,0 0 0,0 0 0,1 0 0,-1 0 0,0 0 0,0 0 0,-2 1 0,-25 8-274,21-7 162,-31 7-1715,1-2-1,-44 4 0,-19-4-4623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16 1889,'0'0'8737,"0"-3"-7944,0 3-749,0-1 0,0 1 0,0-1 1,0 0-1,0 1 0,-1-1 0,1 1 1,0-1-1,0 1 0,-1-1 0,1 1 1,0-1-1,-1 1 0,1-1 0,-1 1 1,1-1-1,-1 1 0,1 0 0,0-1 1,-1 1-1,0-1 0,1 1 0,-1 0 1,1 0-1,-1-1 0,1 1 0,-1 0 1,0 0-1,1 0 0,-1 0 0,1 0 1,-1 0-1,0 0 0,1 0 0,-2 0 1,-28 2 271,30-2-318,-38 9 317,2 0 0,-66 28 0,80-28-137,12-6-133,-4 3 61,-1 0 0,-25 15 1,37-19-98,0 0 0,0 0 0,0 0-1,0 0 1,0 1 0,1-1 0,-1 1 0,1 0 0,0 0 0,0 0 0,0 0 0,0 0 0,0 0 0,1 0 0,-1 1 0,1-1 0,0 1 0,-1 4 0,1 1 21,0 0-1,1 0 1,-1 0 0,2 0-1,2 15 1,-3-20-26,1-1 1,0 1-1,1-1 1,-1 0-1,1 1 1,-1-1-1,1 0 1,0 0-1,0 0 1,0 0-1,1-1 1,-1 1-1,1 0 1,-1-1-1,1 0 1,0 1-1,3 1 1,9 4 14,1 0 0,0-1 1,0-1-1,0-1 0,21 5 1,90 11-168,-83-14-90,51 6-1928,-1-1-2252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6:0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17 181 16,'0'0'5277,"-16"-3"3164,237 11-7197,-69 0-933,0 0 362,114-1-380,9 23-250,-124-15 5,46 8-67,-186-21 33,84 15 12,0-3-1,102 1 1,367-3 126,-553-12-119,622-16 449,-95 5-353,-370 12-76,286 11 128,-302-11-20,205-5-181,123-51 357,-462 51-245,-1 0 0,31-13 0,-9 3 24,-15 8-24,1 1 0,26-3 0,19-3 75,-69 9-136,0 0 0,0 0 1,-1 0-1,1 0 1,-1-1-1,1 1 1,-1 0-1,0 0 0,0 0 1,0 0-1,0-1 1,0 1-1,-1-3 0,1-2-14,0 4-12,-1-1 1,1 1 0,-1 0 0,0 0-1,0 0 1,0 0 0,0 0-1,-1 0 1,1 0 0,-1 0-1,0 0 1,0 0 0,-4-4 0,-37-34-52,16 17 49,24 20-6,-1 1 0,0 0 0,0-1-1,0 2 1,0-1 0,-1 0 0,1 1 0,-1 0 0,0 0-1,-4-1 1,-22-9 65,30 11-35,11 6-169,-3-1 143,0 1 0,-1-1 0,1 2 0,-1-1 0,-1 1 0,1-1 0,-1 2 0,0-1 0,0 1-1,-1-1 1,0 1 0,0 0 0,0 1 0,3 10 0,-2-1 1,0-1-1,-2 1 1,0 1 0,-1-1-1,0 33 1,-2-46-2,0-1 0,0 1 0,0-1 0,-1 1 0,0-1 0,0 0 0,0 1 0,0-1-1,0 0 1,0 0 0,-1 0 0,0 1 0,0-2 0,1 1 0,-2 0 0,1 0 0,0-1 0,-1 1 0,1-1 0,-6 5 0,-3-1-79,-1 1 1,1-1-1,-1-1 1,-19 6-1,27-10 49,-29 10-1611,0-2 0,-1-1 1,-37 4-1,-25-5-9041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6:0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41 848,'0'0'8375,"0"-4"-7279,0-14 52,0 17-1085,-1 1 1,1-1-1,0 0 1,-1 0-1,1 0 1,-1 1-1,1-1 1,-1 0-1,1 1 0,-1-1 1,1 0-1,-1 1 1,0-1-1,1 1 1,-1-1-1,0 1 1,0-1-1,0 1 1,1 0-1,-1-1 1,0 1-1,0 0 1,0 0-1,1 0 1,-1-1-1,0 1 1,0 0-1,0 0 1,-1 0-1,0 0 71,-27-3 397,0 2 0,-54 3 0,64 1-317,1 0 1,0 1-1,-29 11 1,28-9 161,0 0 1,-32 4-1,44-8-365,1 0-1,0-1 1,0 2-1,0-1 1,0 1-1,0 0 0,0 0 1,1 1-1,-1 0 1,1 0-1,0 0 1,0 0-1,1 1 1,-1 0-1,1 0 1,0 0-1,1 0 1,-1 1-1,-2 5 1,-3 5 11,1 1 1,0-1 0,2 1 0,0 1 0,-6 30 0,10-38-28,0-1 0,1 1 0,1 16 1,0-23 0,0 0 0,0 1 0,1-1 0,0 1 0,0-1 0,0 0 0,0 1 0,0-1 0,0 0 0,1 0 0,0 0 0,-1 0 0,1 0 0,0 0 0,3 2 0,2 1-1,1 0-1,0 0 1,0-1-1,0 0 1,0 0-1,18 6 0,65 19-10,-72-24 10,341 79-5178,-145-48-2838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2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1297,'0'0'7675,"-12"1"-6773,-36 6-136,31-5 124,0 2 1,0 0-1,-17 7 1,-15 3 293,8-4 1550,42-10-2707,0 1 0,-1 0-1,1 0 1,0 0 0,0 0-1,-1 0 1,1-1 0,0 1-1,0 0 1,0-1 0,0 1-1,0-1 1,0 1 0,0-1-1,0 1 1,0-1 0,2 1 0,41 7-45,52 4 0,-83-11 38,671 44 724,-556-39-584,193 3-40,-181-9 2460,-143-28-9615,-10 3-1572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6:01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3730,'0'0'8844,"-15"0"-7417,-9 0-1120,-10-1 1718,71 3-713,312 23-340,-103-5-844,907 61 1232,-735-71 1039,-407-13-1295,-12 2-1161,1 1 0,-1-1 0,0 1-1,0-1 1,1 1 0,-1 0 0,0-1 0,0 1 0,0 0-1,0 0 1,1 0 0,-1-1 0,0 1 0,0 0 0,0 0-1,0 0 1,0 0 0,1 0 0,-1 1 0,-1-1 0,-155 0-9452,23 0-1773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2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9 695 5346,'0'0'7313,"-9"0"-6344,137 9 957,-5 1-886,76-10 1089,-199-1-1977,0 0 0,0-1 0,0 1 1,1 0-1,-1-1 0,0 1 0,-1 0 0,1-1 0,0 1 0,0 0 0,-1 0 0,1-1 0,0 1 0,-1 0 0,0-2 0,-5-3-59,0 1 0,0 0-1,-1 1 1,-12-8 0,-16-11-26,24 13-2,0-1 1,1-1-1,0 0 0,0 0 0,2 0 0,-1-1 0,2-1 0,0 1 0,0-1 1,1-1-1,1 1 0,1-1 0,0 0 0,-3-22 0,1-10 1,2 0 0,2-1 0,5-62 0,-2 101-66,-1 1 1,1-1 0,1 1-1,0 0 1,0 0 0,0 0-1,1 0 1,1 0 0,-1 0-1,5-7 1,-4 10-4,-1 0 0,1 1 0,0 0 0,0-1 0,1 1 0,-1 1 0,1-1 0,0 1 0,0 0 1,0 0-1,0 0 0,0 1 0,1 0 0,-1 0 0,8-2 0,10-1-32,1 2 0,-1 0-1,0 2 1,1 0 0,44 6 0,-52-3 23,0 2 0,-1 0 0,0 1 0,0 0 0,0 1 0,-1 1 0,0 0 0,0 1 0,0 0 0,-1 2 0,-1-1 0,1 1 0,-2 1 0,1 0 0,-2 1 0,1 0 0,12 21 0,-19-25 2,0 0-1,-1 0 1,0 1 0,0-1-1,-1 1 1,0 0 0,-1 0-1,1 10 1,-1 12-32,-3 30-1,1-51 42,0 7 2,-1-1 0,-1 1-1,0-1 1,-1 1 0,-1-1-1,0 0 1,-2-1 0,1 1-1,-2-1 1,0-1 0,-11 15-1,11-18 20,-1-1-1,0-1 1,0 0-1,-1 0 1,-17 11 0,27-20-16,0 0 0,-1 1 0,1-1 1,0 0-1,-1 0 0,1 0 1,0 1-1,0-1 0,-1 0 0,1 0 1,0 0-1,0 1 0,-1-1 1,1 0-1,0 1 0,0-1 0,0 0 1,0 1-1,-1-1 0,1 0 1,0 1-1,0-1 0,0 0 0,0 1 1,0-1-1,0 0 0,0 1 1,0-1-1,0 0 0,0 1 1,10 5 46,23 0-15,-26-6 0,203 17 645,-29-5 329,-180-12-1268,-1 0 1,0 0-1,1 0 0,-1 0 0,0 1 1,1-1-1,-1 0 0,0 0 0,1 0 1,-1 0-1,0 0 0,2 21-10054,-2-19 9487,-9 23-7683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5507,'0'0'9991,"0"-2"-8996,4 37-89,2-1-1,11 39 1,15 87-272,-27-119-565,22-43-7494,-14-10 2370,-2-7-1257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85 4338,'0'0'8289,"0"-15"-7256,-1-6-787,1-27 311,-19 150 369,10-56-383,1-1 0,-3 76 0,11-116-534,0 12 130,0 1-1,-6 31 1,4-89 1539,1-63-1567,3-119-22,0 203-53,0 12 178,-2 11 536,3 272-439,-1-102-958,-1-56-2781,1-132-865,9-5-2160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43 501 1153,'0'0'9334,"-6"-28"-7445,-21-92-480,23 102-996,2 0 0,0-1 0,1 0 0,2-29 0,0 9 91,0 27-405,-1 0 0,2 0 0,-1 0-1,2 1 1,0-1 0,0 0 0,1 1-1,7-15 1,-9 22-107,0-1-1,1 1 1,-1-1-1,1 1 1,0 0-1,1 0 1,-1 0-1,0 0 1,1 1-1,0 0 1,0-1-1,0 1 0,1 1 1,-1-1-1,0 1 1,1-1-1,0 1 1,-1 1-1,1-1 1,0 1-1,10-2 1,-10 2-182,0 1 1,1-1-1,-1 1 1,0 1-1,1-1 1,-1 1-1,0 0 1,0 0-1,0 0 1,6 3-1,-8-3-35,-1 1-1,1-1 1,-1 1-1,1 0 1,-1 0-1,0 0 1,0 0-1,0 1 1,0-1 0,0 1-1,-1-1 1,1 1-1,-1-1 1,1 1-1,-1 0 1,0 0-1,0 0 1,1 5 0,0 4-1139,0-1 1,1 19 0,-2 33-4211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6675,'0'0'10613,"91"0"-10005,-51 0-384,3 0-192,2 0 16,1 0-96,2-12-432,-3-2-1585,1-1-2065,-6 1-2369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1 192,'0'0'14316,"-18"7"-13790,5-2-408,5-2-41,1-1 0,-1 2 0,0-1 0,1 1 0,0 0 1,0 1-1,0-1 0,0 1 0,1 1 0,0-1 0,0 1 0,1 0 1,-1 1-1,-7 12 0,-3 11 318,1 0 1,1 1-1,2 1 1,-9 35-1,16-46-342,0 1-1,2 1 1,0-1 0,1 0-1,2 1 1,0-1 0,5 28-1,-5-46-54,1 0-1,0 0 1,0 0-1,1 0 1,-1 0 0,1 0-1,0 0 1,0-1-1,0 1 1,1-1-1,-1 1 1,1-1 0,6 6-1,-4-5-141,0 0 0,1 0-1,0 0 1,0-1 0,0 0-1,0 0 1,13 4 0,1-2-1222,0-1 0,0-1 1,0-1-1,35 0 0,1-2-3305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3906,'0'0'12184,"2"8"-11941,5 56 1616,0 107 881,-7-185-1387,0 8-1315,0-1 1,0 0 0,0 1-1,1-1 1,0 1 0,0-1-1,1 1 1,-1 0-1,1 0 1,1-1 0,-1 1-1,1 1 1,0-1-1,1 0 1,-1 1 0,1-1-1,0 1 1,6-5 0,-4 4-55,1 0 1,0 0 0,0 0 0,1 1 0,0 0 0,0 1 0,0-1 0,0 2-1,1-1 1,-1 1 0,1 0 0,0 1 0,0 0 0,0 1 0,0 0 0,1 0 0,15 1-1,-22 0 6,-1 0-1,0 0 0,1 1 0,-1-1 0,0 1 0,1 0 0,-1-1 0,0 1 0,0 0 0,0 0 0,0 0 0,0 1 1,0-1-1,0 0 0,2 3 0,0 0-1,0 0-1,-1 0 1,0 1 0,0-1 0,0 1-1,3 7 1,0 1-27,-1 0 0,-1 0 0,-1 1-1,4 21 1,-3-5-748,-2-1 0,-2 34 1,-1-49-1470,0-1 1,-1 0 0,-7 24 0,4-19-4284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9156,'0'0'5888,"20"20"-5117,-2-3-584,-6-6-82,0 0 0,-1 1 0,-1 0 0,1 1 0,-2 0 0,0 1 0,0 0 0,-2 0 0,1 1 0,5 16 0,-4 6 194,-1 0-1,-1 1 0,-2-1 1,-2 1-1,-2 58 0,-2-87-282,1 1 0,-1-1 0,0 0 0,-1 0-1,0 0 1,0 0 0,-1 0 0,0-1 0,-6 12-1,2-8-22,0-2 0,0 1-1,-1-1 1,-1 0 0,1-1-1,-13 10 1,15-13-310,-24 19-297,8-14-5576</inkml:trace>
  <inkml:trace contextRef="#ctx0" brushRef="#br0" timeOffset="1">648 393 10389,'0'0'10020,"16"0"-9812,13 0-96,9-7-144,4 2 32,4 2-800,-6 1-641,-5 2-1152,-11 0-1088,-14 0-1570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9332,'0'0'9413,"11"19"-9381,24-19 48,21 0-80,14 0-1649,10 0-2049,0-7-3585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12 684 4994,'0'0'12145,"-3"0"-10993,-6 0-485,13 0-221,24 1-265,101 7 344,41 0-130,-168-8-74,-2-4-207,-1 0 1,0 0 0,0 0-1,-1 0 1,1 0 0,-1 0-1,0 1 1,1-1 0,-2 0-1,1 1 1,0 0 0,-6-6-1,-4-8 12,-6-12-12,2-2 0,1 0 0,1-1 0,1 0-1,2-1 1,2-1 0,1 1 0,1-1 0,2-1 0,1 1-1,2-54 1,2 81-107,0 0 1,0 0-1,1-1 0,0 1 0,0 0 1,1 0-1,0 0 0,0 0 0,1 0 0,0 0 1,0 1-1,0-1 0,1 1 0,0 0 0,0 0 1,1 0-1,0 1 0,0-1 0,0 1 0,0 0 1,1 1-1,0-1 0,0 1 0,0 0 1,1 1-1,9-5 0,0 3-48,0 1 0,0 0 0,0 1 0,0 1 0,0 1 1,1 0-1,-1 1 0,19 2 0,-29-1 13,1-1 1,-1 1-1,0 1 0,0-1 1,0 1-1,0 0 0,0 0 1,0 1-1,0-1 0,-1 1 1,1 1-1,-1-1 1,0 1-1,6 5 0,-5-3-38,0 1 0,-1 0 0,1 0 0,-2 0 0,1 1 0,-1-1 0,0 1 0,-1 0 0,4 11 0,0 10-95,-1 0 0,-1 0 1,-2 1-1,0 58 1,-3-75 152,-1 1 0,1-1 1,-2 0-1,0 1 1,-1-1-1,0 0 0,-1-1 1,0 1-1,-1 0 1,0-1-1,-1 0 1,-9 13-1,-6 9 32,19-27 27,2-6-11,18 1 373,-8 1-303,145 17-1401,-2 8-6073,-61-9 1342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06:0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4510 323 2801,'0'0'10032,"-2"-5"-9293,0 1-635,0 1 0,0 0 0,0 0 0,0 0 0,-1 0 0,1 1 0,-1-1 0,1 1 0,-1-1 0,0 1 0,0 0 0,0 0 0,-1 1 0,1-1 0,0 0 0,-1 1 0,1 0 0,-1 0 0,1 0 0,-7-1 1,-267-54 1429,17 4-822,64 8-240,-337-32 0,373 65-275,-564-22 441,79 50-240,311 14-310,261-20-83,1 3-1,-109 36 0,-142 37 178,214-63-217,-162 60 0,254-77 27,1 1-1,0 1 0,0 0 1,1 1-1,1 1 0,0 0 1,0 1-1,1 0 0,-18 22 1,13-10-5,1 0-1,1 2 1,0 0 0,-21 54 0,33-68 7,1 0-1,1-1 1,0 1-1,1 0 1,0 0-1,1 0 1,1 14-1,0 0 3,-1-9 2,2-1-1,0 0 1,2 1-1,-1-1 1,2 0-1,0-1 1,1 1 0,0-1-1,12 20 1,5 3-5,1-2 0,39 46 0,-30-45-5,1-1 0,2-1 0,1-3 0,2 0 0,60 36 0,-37-32-32,1-3 0,2-2 0,79 25 0,-4-7-34,3-6-1,166 26 1,1090 73 382,-735-138-421,-116-46 159,-472 34-5,-1-4-1,-1-2 1,-1-4-1,0-3 1,124-54-1,-128 42 94,107-69-1,-153 86-35,-1 0-1,0-2 1,-1-1 0,-1 0-1,-1-2 1,-1 0 0,-1-1-1,15-24 1,-1-8 181,30-67-1,-53 101-163,-1 0 0,0-1 0,-2 1-1,0-1 1,-1 0 0,-1-1 0,0-24-1,-3 16-46,1 14 3,-1-1 1,-3-21-1,2 32-57,0 1 0,-1-1 0,1 1 0,-1-1 0,0 1 0,-1 0 0,1 0 0,-1 0 0,0 0 1,-6-7-1,-2 0-14,-1 0 0,0 1 0,-1 0 1,0 1-1,0 0 0,-1 1 0,-21-10 0,-13-3-20,-50-15-1,16 7 11,66 23-83,1 0 0,0-1 1,-18-13-1,-14-18-3566,12 3-1078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415 181 6947,'0'0'1598,"-9"-20"769,3 6-1926,2 1-117,-2 1 0,0 0 0,-8-13 0,10 19-208,0 1 0,0 0 0,0 0 0,-1 1 0,0-1 0,1 1 0,-2 0 0,1 0 0,0 1 0,-1-1 0,-8-3 0,-5 1 92,1 0 0,-1 1-1,0 1 1,0 1 0,-1 0 0,1 2-1,-38 1 1,53 0-210,-1 0 0,0 1-1,1-1 1,-1 1 0,0 0-1,1 0 1,-1 0 0,1 1 0,-1 0-1,1 0 1,0 0 0,-1 0-1,1 1 1,0-1 0,1 1-1,-1 0 1,0 0 0,1 0 0,0 1-1,0-1 1,0 1 0,0 0-1,0 0 1,1 0 0,-1 0-1,1 0 1,0 1 0,1-1 0,-1 1-1,1-1 1,0 1 0,0-1-1,0 1 1,1 0 0,-1 4-1,1-5-8,-1 0-1,1 0 0,0 0 1,1 0-1,-1-1 0,0 1 1,1 0-1,0 0 0,0-1 1,0 1-1,3 4 0,-3-5 8,1-1 0,0 1 0,0-1 0,0 0 0,0 0-1,0 0 1,1 0 0,-1 0 0,0-1 0,1 1-1,0-1 1,-1 1 0,1-1 0,4 1 0,10 3 85,0-1 0,0-1 0,0 0 0,0-2 0,1 0 0,23-2 0,-17 1 259,-21 0-224,22-2 534,-24 2-554,0 0 1,-1 0-1,1 0 0,0 0 0,-1-1 1,1 1-1,0 0 0,-1 0 1,1-1-1,-1 1 0,1-1 0,-1 1 1,1 0-1,-1-1 0,1 1 1,-1-1-1,1 1 0,-1-1 0,0 1 1,1-1-1,-1 1 0,0-1 0,1 0 1,-1 1-1,0-1 0,0 1 1,1-1-1,-1 0 0,0 1 0,0-1 1,0-1 556,1 3-639,0-1 0,0 0-1,0 1 1,0-1-1,0 1 1,0-1 0,-1 1-1,1-1 1,0 1-1,0 0 1,-1-1 0,1 1-1,0 0 1,-1 0-1,1-1 1,0 1 0,-1 0-1,1 0 1,-1 0-1,0 0 1,1 0 0,-1 0-1,0 0 1,1 0-1,-1 0 1,0 1-1,3 6-27,14 30-14,-2 2 0,-2-1 0,-2 2 0,-1 0 1,-2 0-1,4 75 0,-11-88 30,1 16 42,-6 67 0,2-98 4,1 0 1,-2-1 0,0 0-1,-1 0 1,0 0 0,0 0-1,-1 0 1,-1-1 0,-13 22-1,16-30-19,1-1 0,0 1-1,-1 0 1,0-1 0,0 1-1,1-1 1,-1 0 0,-1 0-1,1 0 1,0 0 0,0-1-1,-1 1 1,1-1 0,-1 0-1,-3 1 1,-4 0 105,1-1 0,-1 0 1,-19-2-1,20 1-44,4-1-54,1 1 0,-1-1 0,1 0 0,0 0 0,-1 0 0,1-1 0,0 0-1,0 0 1,0-1 0,0 1 0,0-1 0,1 0 0,-1 0 0,1 0 0,0-1 0,0 0 0,0 0 0,0 0 0,1 0 0,-1 0 0,1-1-1,-3-6 1,2 3-41,0 0 0,0-1 0,1 0 0,1 1 0,-1-1 0,1 0 0,1 0 0,0 0-1,0 0 1,1-1 0,0 1 0,0 0 0,3-10 0,-2 12-61,1 0 1,0 1-1,0 0 0,1-1 1,0 1-1,0 0 0,0 0 1,1 0-1,0 1 0,0-1 1,0 1-1,1 0 0,9-8 0,6-3-632,0 2 0,32-18-1,-49 29 601,49-24-3628,90-35 0,-47 26-2338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9044,'0'0'9124,"-56"60"-9124,29 2-112,9 8 128,10-5-16,8-7 0,0-10-176,21-5 160,17-9-752,7-8-977,3-9-512,-2-12-3057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5603,'0'0'11261,"2"10"-11184,3 11-76,3 15 228,-1 1-1,3 57 0,-10-32 2234,1-71-2244,0 0-1,0 0 0,1 0 1,1 1-1,-1-1 1,1 0-1,0 1 1,1 0-1,8-13 0,-4 6-160,2 2 0,-1-1-1,2 2 1,19-20-1,-22 24-42,1 1 0,1 0 0,-1 0 0,1 1 0,21-10 0,-25 13-20,0 1 0,1 0 0,-1 0 0,0 1 0,1-1 0,0 2 0,-1-1 0,1 1 0,-1-1 0,1 2 0,0-1 0,7 2 0,-11-1-2,-1 0 0,0 0 1,0 0-1,0 1 1,0-1-1,0 0 0,0 1 1,0 0-1,-1-1 0,1 1 1,0 0-1,-1 0 0,1 0 1,-1 0-1,0 0 1,0 0-1,1 0 0,-1 2 1,17 46-143,-16-42 138,4 16-105,-1-1 0,-2 1 0,0 0 0,-1 33 0,-3 9-2765,1-14-2485,0-29-521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10325,'0'0'7795,"158"89"-7747,-126-5 288,-8 10 49,-16 4-17,-8-1 48,0-11-352,-13-6-128,-17-8 32,1-7-2833,0-10-2722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455 151 4162,'0'0'8905,"-6"-21"-7792,1 4-948,0-1-1,-1 1 1,-9-17 0,13 31-144,0 1 1,0-1 0,0 1 0,0-1-1,0 1 1,-1 0 0,1 0-1,0 0 1,-1 0 0,0 0-1,0 1 1,1-1 0,-1 1 0,0-1-1,-5 0 1,0 0 51,-1 0 0,1 1 1,-17-1-1,13 1 10,-7 0 11,0 0 1,0 1 0,0 0-1,0 2 1,-23 5 0,33-5-76,0 1 1,0 0 0,0 1 0,1 0 0,-1 0 0,1 1 0,0 0 0,0 0 0,1 1 0,0 0 0,0 0 0,-9 11 0,9-10-23,1 1 1,0 1-1,0-1 1,1 1-1,0 0 1,1 0-1,0 0 1,0 0-1,1 1 1,0 0-1,1-1 1,0 1-1,0 0 1,1 0-1,1 0 1,0 13-1,0-17 4,1 0 0,-1 0-1,1-1 1,1 1 0,-1 0-1,1-1 1,0 1 0,0-1-1,1 0 1,0 1 0,0-1-1,0-1 1,6 8 0,-2-4-4,0 0 1,1-1 0,0 0-1,1-1 1,-1 1 0,1-2 0,10 6-1,3-1 109,1 0 0,0-2 0,1 0 0,0-2 0,45 7 0,18-10 1691,-75-3-1137,-11 0-614,-1-1 0,1 1 0,-1-1 1,1 1-1,-1-1 0,1 0 0,-1 1 0,1-1 0,-1 1 0,1-1 0,-1 0 0,0 0 0,1 1 0,-1-1 1,0 0-1,0 0 0,1 1 0,-1-1 0,0 0 0,0 0 0,0 1 0,0-1 0,0 0 0,0 0 0,0 0 0,0 1 1,-1-2-1,1-2 32,0 1-224,1 0 0,-1 0 0,1 0 0,0 0 1,0-1-1,0 2 0,0-1 0,0 0 0,1 0 0,-1 0 1,1 0-1,0 1 0,0-1 0,0 1 0,0 0 0,0-1 0,5-2 1,-2 1-548,0 1 1,1 0 0,-1 0-1,1 0 1,0 1 0,0 0-1,12-3 1,21-1-6052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9508,'0'0'10021,"29"-5"-9781,14 5 48,13 0-256,3-5-32,3 0-48,-6 0-1360,-14 5-1666,-17 0-1216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7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6355,'0'0'11461,"112"0"-11461,-58 0-240,7-5-2017,1-7-2209,-6-2-3794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8180,'0'0'6504,"24"-11"-5423,80-34-575,-97 42-473,1 1 1,-1 0-1,1 0 0,-1 1 0,1 0 0,-1 0 0,1 1 0,0 0 0,-1 0 0,1 1 0,-1 0 0,1 0 0,-1 1 0,1 0 0,-1 0 0,0 1 0,10 4 0,-12-4-29,1 1 0,-1 0 0,0 0 0,0 0 0,0 1-1,0 0 1,-1-1 0,0 2 0,0-1 0,0 0 0,-1 1 0,0 0-1,0-1 1,0 1 0,-1 0 0,1 1 0,1 11 0,-1-6-2,-2 0 1,1 0 0,-2 1 0,1-1-1,-2 0 1,0 0 0,0 1 0,-1-1-1,0 0 1,-1 0 0,-1-1 0,0 1-1,0-1 1,-1 1 0,-1-1 0,-11 17-1,11-20 38,0 0 0,-1 0 0,0-1 0,0 0 0,-1 0 0,0-1 0,0 0 0,-1 0 0,0-1 0,1 0 0,-2 0 0,1-1 0,-1 0 0,1-1 0,-1 0 0,0-1 0,0 0 0,0 0 0,0-1 0,-15 0 0,24-1 151,0 1 1,0-1 0,0 1 0,-1-1 0,1 1 0,0 0 0,1-1 0,-1 1 0,0 0 0,0 0 0,0 0 0,0 0 0,1 0 0,-1 0 0,0 0 0,1 0 0,-1 0 0,1 0 0,-1 0 0,1 0 0,-1 0 0,1 0 0,0 1 0,0-1 0,0 0 0,-1 2 0,-5 45-955,5-33 1179,-12 129-1015,10-47-6000,3-45-1738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19 135 8228,'0'0'16213,"-1"-4"-14794,-5-14-467,6 18-915,0-1-1,0 1 1,0 0-1,0 0 1,0 0-1,0-1 1,0 1-1,0 0 1,0 0-1,0 0 1,0-1-1,0 1 1,-1 0-1,1 0 0,0 0 1,0-1-1,0 1 1,0 0-1,0 0 1,-1 0-1,1 0 1,0-1-1,0 1 1,0 0-1,-1 0 1,1 0-1,0 0 1,0 0-1,0 0 1,-1 0-1,1 0 1,0 0-1,0 0 1,-1 0-1,1 0 1,0 0-1,0 0 0,0 0 1,-1 0-1,1 0 1,0 0-1,0 0 1,-1 0-1,1 0 1,0 0-1,0 0 1,0 0-1,-1 0 1,1 0-1,0 1 1,0-1-1,-1 0 1,-2 4-1571,4-11-295,0-1 0,0 1-1,1-1 1,0 1 0,5-13-1,-2 6-1416,8-28-9024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2849,'0'0'14001,"7"-4"-13427,4 0-363,1 1 0,0-1-1,0 2 1,0 0 0,0 0 0,0 1 0,0 0-1,20 2 1,-23-1-128,552 0 3494,-557-2-4094,-10-4-63,-9-5-601,-9 3-1177,1 1-1,0 1 1,-37-5 0,40 7 367,-44-6-5591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3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1 416,'0'0'1297,"-13"51"-1409,8-30-1137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39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7780,'0'0'8956,"-1"0"-8762,-10 6-159,-55 66 51,-15 13 175,-40 19 463,97-85-482,-1-2 1,-1-1-1,-36 17 1,51-27 2015,17-5 2259,10-1-4886,-2 3 334,1 0 0,-1 1 1,0 0-1,21 11 0,6 2 3,201 61-2640,4-13-5930,-124-36 1313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7443,'0'0'11939,"-4"-2"-10749,1 0-640,-7-4-320,0 4 4048,17 16-4152,72 55-171,-30-28 26,86 87 31,7 7-5,-107-105-24,1-2 0,50 30 0,-71-49-549,1 0 1,0-2 0,1 0-1,17 5 1,-12-7-4349,-1-4-3908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5202,'0'0'8108,"0"-4"-7163,2-12 4156,10 14-4787,4 0-7127,-1 4 1159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1 956 3506,'0'0'15287,"12"2"-10891,-10-2-4313,0 0 0,0-1 0,0 1 0,0-1 0,0 1 0,0-1 1,0 0-1,0 0 0,0 0 0,0 0 0,0 0 0,0-1 0,-1 1 0,1-1 0,-1 1 0,1-1 0,-1 1 0,3-4 0,5-5 156,85-83 338,330-311-28,-13 70-317,-381 312-215,-20 15 9,0 0 0,0-1 0,-1 0-1,0-1 1,0 0 0,9-12 0,-18 21-23,-1 0 1,1 0 0,0-1 0,0 1 0,0 0 0,0 0 0,-1-1-1,1 1 1,0 0 0,0 0 0,0 0 0,-1 0 0,1-1 0,0 1 0,0 0-1,-1 0 1,1 0 0,0 0 0,0 0 0,-1 0 0,1-1 0,0 1-1,-1 0 1,1 0 0,0 0 0,-1 0 0,1 0 0,0 0 0,0 0 0,-1 0-1,1 0 1,0 1 0,-1-1 0,1 0 0,0 0 0,-14 0-304,9 1 6,0 0 0,1 0-1,0 0 1,-1 0 0,1 1-1,0-1 1,0 1 0,-1 0-1,1 1 1,-6 4 0,6-4-467,-1 1 1,1-1-1,1 1 1,-1 0-1,0 0 1,1 1-1,0-1 1,-4 8-1,-4 19-6802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20 2849,'0'0'9968,"-17"-5"-9235,7 2-618,4 0-55,-1 1 0,0 0 0,0 1-1,0-1 1,-9 1 0,13 0-28,0 2 0,0-1-1,0 0 1,0 0 0,0 1 0,0 0 0,0 0-1,0 0 1,0 0 0,0 0 0,1 0 0,-1 1-1,0-1 1,1 1 0,-1 0 0,1 0-1,0 0 1,-4 4 0,-1 2-19,0 1 0,1 0 0,0 0 0,1 1 0,0-1 0,0 1-1,1 0 1,0 1 0,1-1 0,0 1 0,1 0 0,0-1 0,1 1 0,0 0 0,1 0 0,0 0 0,0 0 0,4 18-1,-3-26-6,1 1-1,-1-1 0,1 0 1,-1 0-1,1 0 0,0 0 0,0 0 1,1 0-1,-1-1 0,0 1 0,1-1 1,0 1-1,0-1 0,-1 0 0,1 0 1,0 0-1,1-1 0,-1 1 0,0-1 1,0 1-1,1-1 0,-1 0 0,7 1 1,7 1 243,1-1 0,-1 0 0,27-2 0,-37 0-70,-2 0-48,0 0-1,0 0 1,0-1-1,0 0 0,0 0 1,0 0-1,-1 0 1,1-1-1,0 0 1,-1 0-1,1 0 0,-1-1 1,0 1-1,0-1 1,0 0-1,0 0 0,0-1 1,-1 1-1,1-1 1,-1 1-1,0-1 0,0 0 1,0-1-1,-1 1 1,0 0-1,1-1 1,-1 1-1,-1-1 0,1 0 1,-1 1-1,0-1 1,0 0-1,1-8 0,-1 4-22,0 0-1,-1 0 0,0 0 0,0 1 0,-1-1 0,0 0 1,0 0-1,-4-11 0,3 15-146,0 1 0,0 0 0,0-1 1,-1 1-1,0 0 0,0 0 0,0 1 0,0-1 0,0 0 0,-1 1 1,1 0-1,-1 0 0,0 0 0,0 0 0,0 1 0,-8-4 1,6 4-331,1 0 0,-1 0 0,0 0 1,-1 0-1,1 1 0,-11-1 0,-20 2-4935,36 0 4970,-19 0-6469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9060,'0'0'4383,"27"17"-3844,85 58-266,-107-72-257,0 1 1,-1 0 0,1-1-1,-1 2 1,0-1 0,0 0 0,-1 1-1,1 0 1,-1-1 0,0 1 0,0 1-1,-1-1 1,0 0 0,0 1-1,0-1 1,0 1 0,1 10 0,-1-6-17,1 3 19,-1 0-1,0 0 1,-1 0 0,0 0-1,-1 0 1,-1 0 0,-2 17-1,2-28 47,0 0 1,1 0-1,-1 0 0,0 0 0,0-1 0,0 1 0,-1 0 0,1-1 0,0 1 0,-1 0 0,1-1 0,-1 0 0,1 1 1,-1-1-1,0 0 0,1 0 0,-1 0 0,0 0 0,0 0 0,0 0 0,0 0 0,0-1 0,0 1 0,0-1 0,0 1 0,0-1 1,0 0-1,0 0 0,0 0 0,0 0 0,0 0 0,-4-1 0,5 1 5,0 0 1,0-1-1,1 1 0,-1-1 0,0 1 1,0-1-1,0 1 0,0-1 0,1 1 1,-1-1-1,0 0 0,0 1 0,1-1 1,-1 0-1,1 0 0,-1 1 1,0-1-1,1 0 0,0 0 0,-1 0 1,1 0-1,-1 0 0,1 0 0,0 0 1,0 0-1,0 0 0,-1-2 0,-1-32 639,3 28-490,-1 0-106,-1-3-50,0 0 0,2 0 0,-1 0 0,1 0 0,1 0 0,-1 0 0,2 0 0,-1 0 0,2 1 0,-1-1 0,7-11 0,-3 10-163,1 0 0,0 0 0,0 1 0,1 0 0,1 0 0,0 1 0,0 0 0,0 1 0,22-12 0,-14 10-1024,0 2 0,0 0 0,1 2 0,-1 0 0,40-8 0,19 4-4978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9604,'0'0'9298,"7"9"-9210,40 61 749,42 85-1,-64-110-564,142 271 816,-102-192-3051,-63-121 1498,4 9-1603,0-6-2440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18:43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13 1313,'0'0'21089,"-2"-4"-20739,2 3-349,-1 1 0,1-1 0,0 1 0,0-1 0,-1 1 0,1-1 0,0 1 0,-1 0 0,1-1 0,-1 1 0,1-1 0,0 1 0,-1 0 0,1-1 0,-1 1 0,1 0 0,-1 0 0,1-1 1,-1 1-1,1 0 0,-1 0 0,1 0 0,-1 0 0,0-1 0,1 1 0,-1 0 0,1 0 0,-1 0 0,1 0 0,-1 0 0,1 0 0,-1 1 0,0-1 0,1 0 0,-1 0 0,1 0 0,-1 0 0,1 1 0,-1-1 0,1 0 0,-1 1 0,1-1 1,0 0-1,-1 1 0,-26 27 8,17-17 9,-446 498 1826,398-443-3295,58-66 1219,0 1 0,-1-1 0,1 0 0,0 1 0,-1-1 0,1 0 0,0 0 0,-1 1 0,1-1 0,0 0 0,-1 0 0,1 0 0,0 0 0,-1 1 0,1-1 0,-1 0 0,1 0 0,0 0 0,-1 0 0,1 0 0,-1 0 0,1 0 0,0 0 0,-2 0 0,0 0-1625,-11 0-6790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0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0 272,'0'0'12662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0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74 400,'0'0'6344,"1"-4"-5258,-1 1-243,1-18 3335,0 14-1534,2 303-2166,-1-290-390,-2-6-77,1 0 1,-1 0-1,0 0 0,0 0 0,0 0 1,0 0-1,1 0 0,-1-1 0,0 1 1,0 0-1,0 0 0,0 0 0,0 0 0,1 0 1,-1 0-1,0 0 0,0 0 0,0-1 1,0 1-1,0 0 0,0 0 0,0 0 1,0 0-1,1 0 0,-1 0 0,0-1 1,0 1-1,0 0 0,0 0 0,0 0 1,0 0-1,0-1 0,0 1 0,0 0 0,0 0 1,0 0-1,0 0 0,0-1 0,0 1 1,0 0-1,0 0 0,0 0 0,0 0 1,0-1-1,0 1 0,-1 0 0,1 0 1,0 0-1,0 0 0,0-1 0,-3-326 859,2 321-589,0 6-76,-2 14-187,-20 411 360,14-312-182,7-92-1475,4-38-7732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48,'0'0'3201,"-4"0"-2560,-3 0-652,-28-1 2500,29 1-1366,24 1-1120,156 1 2003,-370-2-1790,154 8-226,41-8-41,20 0-429,215-3 1077,-450 3 1034,422 0-1055,-424 12 1491,217-12-1456,10 2-601,0-1-1,0-1 0,0 0 1,16-1-1,2-1-69,-18 2-549,-1 0 0,0 0 1,0-1-1,14-3 0,-2-5-3388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0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1585,'0'0'5736,"0"-22"-4330,1 0-1085,9-138 2484,-9 152-2613,0-1 0,1 1 0,0 0 0,0-1 0,1 1 0,0 0 0,0 0 0,1 1 0,0-1 0,1 1 0,7-10 0,-8 12-156,0 1-1,1-1 0,0 1 0,0 0 1,1 0-1,-1 1 0,1-1 0,-1 1 1,1 0-1,0 1 0,0-1 0,1 1 1,-1 1-1,0-1 0,11-1 0,-7 2-63,-1 0-1,0 1 1,0 0-1,1 0 1,-1 1-1,0 0 1,12 4-1,-17-4-191,-1 0-1,0 0 1,0 0-1,0 1 1,0-1-1,0 1 1,0 0-1,0 0 1,-1 0-1,1 0 1,-1 1-1,1-1 1,-1 1 0,0-1-1,0 1 1,0 0-1,0 0 1,-1 0-1,1 0 1,-1 0-1,1 0 1,-1 0-1,1 4 1,-1 15-3700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58 1377,'0'0'5407,"-3"0"-4766,-7 0 3570,34 0-2550,308 2 582,-669 1-266,337-3-1959,0 0 0,0 0-1,0 0 1,-1 0 0,1 0-1,0 0 1,0 0 0,0 0-1,0 0 1,-1 0 0,1 0 0,0 0-1,0 0 1,0 0 0,-1 0-1,1 0 1,0 0 0,0 0-1,0 0 1,0 0 0,-1 0-1,1 0 1,0 0 0,0 0-1,0 0 1,0 0 0,0-1-1,-1 1 1,1 0 0,0 0-1,0 0 1,0 0 0,0 0 0,0 0-1,0-1 1,0 1 0,-1 0-1,1 0 1,0 0 0,0 0-1,0-1 1,0 1 0,0 0-1,0 0 1,0 0 0,0 0-1,0-1 1,0 1 0,0 0-1,0 0 1,11-6 372,35-3-239,-22 5-232,42-12 0,-26 4-1890,1 5-3774,-7 2-1047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40 2273,'0'0'7993,"-2"-7"-6993,2 5-918,-1 0-1,0 0 1,0 0-1,0 0 1,0 0-1,0 0 1,0 1-1,0-1 0,-1 0 1,1 1-1,-1-1 1,1 0-1,-4-1 1,3 2-47,0 0 0,0 0 0,0 0 0,0 1 0,0-1 0,-1 1 0,1 0 0,0-1 0,0 1 0,-1 0 0,1 0 0,0 1 0,0-1 0,-1 0 0,1 1 0,0-1 1,0 1-1,-3 1 0,-3 1 7,-1 1-1,0 0 1,1 1 0,0 0 0,0 0 0,0 1 0,1 0 0,0 0-1,0 1 1,-10 11 0,6-3 41,0 0 0,0 1 0,2 0 0,-13 26 0,13-18-20,0 0 1,2 0-1,1 0 1,-5 47-1,3 101 127,8-165-232,0-1 1,0 0 0,1 1-1,0-1 1,0 1 0,1-1 0,-1 0-1,2 0 1,-1 0 0,0 0-1,5 7 1,-4-8-67,1-1 0,-1 0 0,1-1 0,0 1 0,0 0 0,0-1 0,0 0 0,0 0 0,1 0 0,-1-1 0,1 0 0,0 1 0,0-2 0,6 3 0,33 5-3035,-3-7-1539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6003,'0'0'5541,"5"11"-5176,8 29 118,-1 0-1,-2 1 0,-2 0 0,-2 1 0,-1 0 0,-2 55 0,-3-92-460,0 0 100,0 0 1,0 0 0,-1 0 0,1 0-1,-3 9 1,3-13-74,-1 0-1,1-1 0,0 1 1,-1 0-1,1-1 1,-1 1-1,1 0 1,-1-1-1,1 1 0,-1-1 1,1 1-1,-1 0 1,0-1-1,1 0 1,-1 1-1,0-1 0,1 1 1,-1-1-1,0 0 1,1 1-1,-1-1 1,0 0-1,0 0 0,0 0 1,1 1-1,-1-1 1,0 0-1,0 0 0,1 0 1,-1 0-1,0-1 1,0 1-1,0 0 1,1 0-1,-1 0 0,0 0 1,0-1-1,1 1 1,-1 0-1,0-1 1,1 1-1,-1-1 0,0 1 1,1-1-1,-2 0 1,1 0-12,0 0 1,-1 0-1,1 0 1,0-1-1,0 1 1,0 0 0,0-1-1,0 1 1,0 0-1,1-1 1,-1 1-1,0-1 1,1 1-1,-1-1 1,1 1 0,0-1-1,-1 0 1,1-2-1,-1-35 194,1 27-228,1 0 7,0 0 1,1 0 0,1 0-1,0 0 1,1 0-1,0 0 1,0 1-1,1-1 1,1 1 0,0 1-1,0-1 1,1 1-1,1 0 1,10-10 0,-5 5-22,1 1 1,1 0 0,0 1 0,1 1-1,0 1 1,1 0 0,0 1 0,21-9-1,-27 15-8,1 0 0,-1 1 0,1 0 0,0 0 0,14 0 0,-21 3 13,0-1 0,-1 1 1,1 0-1,0 0 0,0 1 1,-1 0-1,1 0 0,0 0 1,-1 0-1,1 0 0,-1 1 1,0 0-1,1 0 0,-1 0 1,7 6-1,-5-2-9,0 1 1,-1-1-1,0 1 0,0 1 1,0-1-1,-1 0 0,-1 1 1,1 0-1,-1 0 0,3 12 1,3 15-11,4 43-1,-9-51-15,9 96-918,-12-104-1470,-2 0 1,-2 23 0,-4-19-3223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8228,'0'0'4610,"139"72"-3666,-105-9 113,-4 12-465,-14 4-288,-11 3 48,-5-5-272,0 0-80,-29-5 0,-6-2-1088,-11-5-2402,-4-15-3121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73 1761,'0'0'5984,"-1"-3"-4938,1 1-876,-1 0-1,0 0 1,1 1 0,-1-1 0,0 0 0,0 0 0,0 1 0,0-1-1,0 0 1,0 1 0,-1-1 0,1 1 0,0 0 0,-1-1 0,1 1-1,-1 0 1,1 0 0,-3-1 0,-37-16 1278,20 9 8,21 9-1380,-1 0 0,1 0 0,0 0 0,-1-1 0,1 1 0,0 0 0,0 0 0,-1 0 0,1 0 0,0-1 0,0 1 0,-1 0 0,1 0 0,0-1 0,0 1 0,-1 0 0,1-1 0,0 1 0,0 0 0,0 0 0,0-1 0,0 1 0,-1 0 0,1-1 0,0 1 0,0 0 0,0-1 1,0 0-1,0 1-14,1 0 1,-1-1-1,0 1 1,1-1-1,-1 1 1,0 0-1,1 0 1,-1-1-1,1 1 1,-1 0-1,0 0 1,1-1-1,-1 1 1,1 0-1,-1 0 0,1 0 1,-1 0-1,1-1 1,-1 1-1,1 0 1,-1 0-1,0 0 1,1 0-1,-1 0 1,1 0-1,0 1 1,25 0-60,-1 2 1,1 1-1,-1 1 1,28 10-1,50 9 132,-59-18-95,-29-5 44,1 0 0,-1 2 0,23 6 0,-37-9-92,0 0 34,-1 0 0,0 1 0,0-1 0,0 0 0,1 0 0,-1 0-1,0 0 1,0 1 0,0-1 0,0 0 0,1 0 0,-1 0 0,0 1-1,0-1 1,0 0 0,0 0 0,0 1 0,0-1 0,1 0 0,-1 0-1,0 1 1,0-1 0,0 0 0,0 0 0,0 1 0,0-1-1,0 0 1,0 0 0,0 1 0,0-1 0,0 0 0,-1 0 0,1 1-1,0-1 1,0 0 0,0 0 0,0 1 0,0-1 0,0 0 22,0 13-27,-1-10-23,0 0-1,0 0 1,0 0 0,0 0 0,-1 0-1,1 0 1,-1-1 0,1 1-1,-1 0 1,0-1 0,0 0-1,-3 3 1,-2 4 11,-26 33 24,-1 0 0,-2-3 1,-3-1-1,0-1 0,-68 46 1,79-60 1092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26 448,'0'0'4512,"0"-4"-4003,-2-18 5480,-4 28-3152,-159 167-2180,112-122-259,-78 57 1,97-85-122,-23 19 158,56-41-184,2-1-489,1 0-10,1-1-1,-1 1 1,1-1 0,-1 1-1,1-1 1,-1 0-1,0 0 1,1 0-1,-1 0 1,0 0 0,3-2-1,8-5-1092,38-16-4136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275 183 480,'0'0'5982,"4"-5"-5155,12-14-160,-15 17-521,0 0 1,0 0-1,0 0 1,-1 0 0,1 0-1,-1 0 1,1-1-1,-1 1 1,0 0 0,0 0-1,0 0 1,0 0 0,0 0-1,0 0 1,-1 0-1,1 0 1,-1-1 0,1 1-1,-1 0 1,-1-2-1,1 3-62,-14-21 598,14 21-519,1-1 0,-1 1 0,0 0 0,0 0 0,0 0 1,-1 0-1,1 0 0,0 0 0,0 0 0,0 0 0,-1 0 0,1 0 1,-3 0-1,4-2-85,0 0 1,0 1-1,-1-1 1,1 0 0,-1 1-1,0-1 1,0 1-1,-1-4 1,-1 2-83,0 1 0,0-1 0,0 1 1,0 0-1,-1-1 0,1 2 0,-1-1 0,0 0 1,0 1-1,0-1 0,-1 1 0,1 0 0,0 1 1,-1-1-1,1 1 0,-1 0 0,1 0 1,-7 0-1,4-1-2,0 2 0,-1-1 0,1 1 0,0 0 0,-1 1 0,1 0 0,0 0 0,0 0 0,-1 1 0,1 0 0,-9 4 0,10-2-2,0-1 0,0 1 1,1 0-1,0 1 0,0-1 1,0 1-1,0 0 0,1 0 0,0 1 1,0-1-1,0 1 0,1 0 1,0 0-1,-5 12 0,7-15 4,-1 1 0,1 0 0,0 0 0,0 0 0,1 0 0,-1 0-1,1 0 1,0 1 0,0-1 0,0 0 0,1 0 0,-1 0 0,1 0 0,0 0-1,0 0 1,1 0 0,-1-1 0,1 1 0,0 0 0,0-1 0,0 1 0,0-1-1,0 1 1,1-1 0,0 0 0,3 3 0,1 1 13,1-1 0,0 0-1,0 0 1,1-1 0,0 0 0,0-1 0,0 0 0,18 6-1,-13-7 2,1-1-1,-1 0 1,1 0-1,-1-1 1,25-3-1,-31 1 12,0 0 0,1 0 0,-1-1 0,0-1-1,0 1 1,-1-2 0,1 1 0,0-1 0,-1 0 0,0 0 0,0-1 0,0 0 0,-1 0 0,1 0-1,-1-1 1,-1 0 0,11-13 0,-14 14 14,-1-1 0,1 1 0,-1 0 0,0-1 0,0 1 0,0-1 0,-1 1 0,0-1 0,0 1 0,-2-10 0,1-6 1493,1 25-1555,3 717 852,-8-614-714,4-97-87,0-1 0,-1 1 0,-1 0 0,1-1 0,-2 0 0,1 0 1,-1 0-1,-8 13 0,10-20 6,1 0 1,-1 0-1,0 0 0,0 0 1,1-1-1,-2 1 0,1 0 1,0-1-1,0 0 0,0 0 1,-1 1-1,1-1 0,0 0 1,-1-1-1,1 1 0,-1 0 1,1-1-1,-1 1 0,1-1 1,-1 0-1,0 0 0,1 0 1,-1 0-1,1-1 0,-1 1 1,1-1-1,-1 1 0,1-1 1,-4-1-1,-1-1 25,1 1 0,0-1-1,0 0 1,1 0 0,-1-1 0,1 1-1,0-1 1,-1-1 0,2 1 0,-6-6 0,3 0-21,1 0 1,0 0-1,0 0 1,1-1-1,1 1 1,0-1-1,0 0 1,1-1-1,0 1 1,-1-21-1,2 9-34,1-1 0,1 0 0,1 1 0,6-34-1,-3 39-69,0 0 0,2 1-1,0 0 1,1 0-1,1 0 1,0 1 0,2 0-1,-1 1 1,2 0 0,0 1-1,1 0 1,0 0-1,1 1 1,16-12 0,4-1-1348,0 3-1,1 0 1,2 2 0,0 2 0,48-18 0,-1 4-4318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1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 5955,'0'0'5207,"-6"-4"-4705,5 3-488,0 0-1,0 0 1,0 1 0,0-1-1,-1 0 1,1 0-1,0 1 1,0-1 0,-1 1-1,1-1 1,0 1 0,-1 0-1,1-1 1,-1 1-1,1 0 1,-2 0 0,1 1 9,1 0-1,0-1 1,-1 1 0,1 0 0,0 0 0,0 1 0,0-1-1,0 0 1,0 0 0,0 0 0,0 1 0,0-1 0,0 1-1,1-1 1,-1 0 0,0 1 0,1-1 0,-1 1-1,1 3 1,-11 32 478,3 0 0,1 1-1,1 0 1,2 0 0,3 62-1,2-82-498,0 0-1,2-1 1,0 1-1,1-1 0,1 0 1,1 0-1,0 0 1,1-1-1,1 0 0,0 0 1,2-1-1,-1 0 1,2-1-1,0 0 1,0-1-1,23 21 0,-30-31-436,0 0 1,0 0-1,1 0 0,-1-1 0,1 0 0,7 4 0,17-2-5674,-15-4 138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8100,'0'0'3737,"5"-6"-3406,15-19-147,-20 25-171,1-1 0,-1 1 0,1 0-1,-1 0 1,0-1 0,1 1 0,-1 0-1,1 0 1,-1 0 0,1-1 0,-1 1-1,1 0 1,-1 0 0,1 0 0,-1 0 0,1 0-1,0 0 1,-1 0 0,1 0 0,-1 0-1,1 0 1,-1 0 0,1 1 0,-1-1-1,1 0 1,-1 0 0,1 0 0,-1 1-1,1-1 1,-1 0 0,0 1 0,1-1 0,-1 0-1,1 1 1,-1-1 0,0 0 0,1 1-1,-1-1 1,1 1 0,10 19 271,-10-18-241,5 13 168,-1 0 1,0 0-1,-1 1 0,0 0 0,2 28 1,-3 80 318,-3-83-322,0-34-128,-3 23 55,3-30-92,-1 1 1,1 0-1,0 0 0,-1 0 1,1-1-1,-1 1 1,1 0-1,-1-1 1,1 1-1,-1 0 1,0-1-1,1 1 1,-1-1-1,0 1 0,1-1 1,-1 1-1,0-1 1,0 0-1,1 1 1,-1-1-1,0 0 1,0 1-1,0-1 1,0 0-1,1 0 1,-1 0-1,0 0 0,0 0 1,-1 0-1,2 0-10,-1 0 1,1-1-1,0 1 0,-1 0 0,1 0 0,0-1 0,0 1 1,-1 0-1,1-1 0,0 1 0,0 0 0,0-1 0,0 1 1,-1 0-1,1-1 0,0 1 0,0 0 0,0-1 0,0 1 1,0-1-1,0 1 0,0 0 0,0-1 0,0 1 0,0-1 0,0 1 1,0 0-1,0-1 0,0 1 0,1-1 0,-1-3 105,-1-14-72,2-1 0,0 1 1,1 0-1,0 0 0,2 1 0,0-1 0,1 0 0,10-22 0,-4 16-68,1 1 0,1 1 1,23-31-1,-32 47-1,1 0 1,0 1-1,0-1 1,1 1-1,-1 0 0,1 1 1,0-1-1,0 1 1,1 0-1,-1 1 1,1 0-1,0 0 1,0 0-1,0 1 1,0 0-1,14-2 0,-16 3-9,0 0 0,1 1 0,-1 0-1,0 0 1,1 0 0,-1 1 0,0 0-1,1 0 1,-1 0 0,0 0-1,0 1 1,0 0 0,0 0 0,0 0-1,0 1 1,-1 0 0,1 0 0,-1 0-1,0 0 1,0 1 0,0-1-1,0 1 1,-1 0 0,1 0 0,-1 1-1,0-1 1,0 1 0,-1 0 0,3 5-1,2 5 36,-1 1 0,0 0-1,-1 0 1,-1 0-1,0 0 1,2 33 0,-4 103-2033,-4-84-2707,2-31-336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2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7 224,'0'0'4882,"-16"0"-1886,-61 0 2719,81 0-5643,304-5 2836,-351 5-2588,3-1-153,0 2 0,-64 9 1,191-8-5333,-51-2-1286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1 160,'0'0'1105,"-11"9"2960,9-9-3953,-1 0-112,0 0-2193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2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9268,'0'0'2433,"200"39"-1280,-130 43-49,-17 14-367,-26 10-177,-27 9-336,-27 15-176,-47 7-96,-33-4-1745,-16-20-5026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2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21 1345,'0'0'5928,"3"-4"-5304,-3 4-549,7-11 122,-7 11-184,0 0 0,0 0 0,0 0-1,0 0 1,-1 0 0,1 0 0,0 1-1,0-1 1,0 0 0,0 0 0,-1 0 0,1 0-1,0 0 1,0 0 0,0 0 0,0 0-1,-1 0 1,1 0 0,0 0 0,0-1-1,0 1 1,0 0 0,0 0 0,-1 0-1,1 0 1,0 0 0,0 0 0,0 0-1,0 0 1,0 0 0,0 0 0,-1-1-1,1 1 1,0 0 0,0 0 0,0 0-1,0 0 1,0 0 0,0 0 0,0-1-1,0 1 1,0 0 0,0 0 0,0 0-1,0 0 1,-1 0 0,1-1 0,0 1-1,0 0 1,0 0 0,0 0 0,0 0-1,1-1 1,-1 1 0,0 0 0,0 0-1,0 0 1,0 0 0,0 0 0,0-1-1,0 1 1,0 0 0,0 0 0,0 0-1,0 0 1,0 0 0,0-1 0,1 1-1,-6 2 58,-1 0 0,1 0 0,1 0 0,-1 1 0,0 0 0,0 0 0,1 0 0,0 0 0,0 1 0,0-1 0,0 1 0,0 0 0,1 0 0,-1 1 0,1-1 0,-3 7 0,1-3-17,2 0 0,-1 0 0,1 0 0,0 1 0,1-1 1,-1 1-1,2-1 0,-1 1 0,1 14 0,1-13 6,-1-4 4,1 0 1,0 0-1,0 0 1,0 0-1,1 0 1,0 0-1,0 0 1,0 0-1,1 0 1,0 0-1,0-1 1,1 1-1,-1-1 1,6 8-1,3-1 102,0-1-1,0 0 1,1-1-1,1-1 1,0 0-1,0 0 0,18 8 1,16 11-1571,-28-18-2505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28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7475,'0'0'7727,"0"-7"-6567,0-22-15,0 21-276,0 8-828,0 1 0,0-1 0,0 0-1,0 0 1,0 0 0,0 0 0,0 0-1,0 0 1,0 0 0,0 0 0,0 0-1,1 0 1,-1 0 0,0 0-1,0 0 1,0 0 0,0 0 0,0 0-1,0 0 1,0 0 0,0 0 0,0 0-1,0 0 1,0 0 0,1 0 0,-1 0-1,0 0 1,0 0 0,0-1 0,0 1-1,0 0 1,0 0 0,0 0 0,0 0-1,0 0 1,0 0 0,0 0-1,0 0 1,0 0 0,0 0 0,0 0-1,0 0 1,0 0 0,0 0 0,0-1-1,1 1 1,-1 0 0,0 0 0,0 0-1,0 0 1,0 0 0,0 0 0,0 0-1,0 0 1,0 0 0,-1 0 0,1-1-1,0 1 1,0 0 0,0 0-1,0 0 1,0 0 0,42 0 1258,-41 0-1083,-1 12-4186,-6 7-1990,-12 3-3238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3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39 237 3458,'0'0'8070,"-4"-7"-7102,-2-6-578,1 0-1,-1-1 1,2 0-1,0 0 1,1 0-1,-2-22 1,5 35-389,-1-6 84,1-1 1,0 0-1,0 0 0,1 1 0,0-1 0,2-9 0,-2 15-79,0-1-1,0 1 0,0 0 1,1-1-1,-1 1 1,1 0-1,-1 0 1,1 0-1,0 0 1,0 0-1,0 0 1,0 1-1,0-1 1,0 1-1,0-1 1,1 1-1,-1 0 1,0 0-1,1 0 1,-1 0-1,1 0 0,4 0 1,5-2-17,0 1 0,0 0 1,0 1-1,0 1 0,0-1 0,1 2 1,-1 0-1,0 0 0,0 1 0,0 1 0,0 0 1,0 1-1,15 6 0,-20-6 5,1 0-1,-1 0 1,0 0-1,-1 1 1,1 0 0,-1 1-1,0 0 1,0-1-1,0 2 1,-1-1 0,0 1-1,0 0 1,-1 0-1,0 0 1,0 0 0,0 1-1,-1 0 1,0 0-1,-1 0 1,3 13 0,-2 13-11,-4 67 0,-1-79 3039,-3-56-2866,0 0 0,3 0 0,2-66 0,1 97-159,-1-1 1,1 0-1,0 1 1,0-1-1,0 0 0,0 1 1,1-1-1,0 1 1,-1 0-1,1-1 1,0 1-1,1 0 1,-1 0-1,1 0 0,-1 1 1,1-1-1,0 1 1,0-1-1,0 1 1,0 0-1,0 0 1,0 0-1,1 0 0,-1 1 1,1-1-1,-1 1 1,8-1-1,7-2-33,0 1 0,0 1 0,1 1 1,25 1-1,-25 0 47,-18 0-18,1 1 1,-1-1 0,0 0 0,0 1-1,1-1 1,-1 1 0,0 0 0,0-1-1,0 1 1,0 0 0,0 0 0,0-1-1,0 1 1,0 0 0,0 0 0,0 0-1,0 0 1,-1 1 0,1-1-1,0 0 1,-1 0 0,1 0 0,-1 0-1,1 1 1,-1-1 0,0 0 0,1 1-1,-1-1 1,0 2 0,5 48-140,-5-43 144,-1 208 283,0-86-6493,1-95 649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3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18 1024,'0'0'5390,"-10"-2"-4182,-3-1-674,1-1 684,0 2 0,0-1 0,-15 0 1507,32 3-2680,19 2 107,-1 1 0,1 1 0,24 7-1,10 2 10,48 10-12,81 12 84,-187-35-191,1 0 0,-1 0 0,0 0 1,0 0-1,0 0 0,1 0 0,-1 0 0,0 0 1,0 0-1,0 0 0,1 0 0,-1 0 0,0 0 1,0 0-1,0 0 0,1 0 0,-1 1 0,0-1 0,0 0 1,0 0-1,0 0 0,1 0 0,-1 0 0,0 1 1,0-1-1,0 0 0,0 0 0,0 0 0,0 0 1,1 1-1,-1-1 0,0 0 0,0 0 0,0 0 0,0 1 1,0-1-1,0 0 0,0 0 0,0 0 0,0 1 1,0-1-1,0 0 0,0 0 0,0 0 0,0 1 1,0-1-1,0 0 0,0 0 0,0 0 0,0 1 0,-1-1 1,-10 14 492,-27 16-967,33-25 637,-21 13-168,0 0 0,-1-2 1,-44 20-1,-91 22-2,136-50-219,-16 5-828,17-3-3946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3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8 2449,'0'0'7609,"0"0"-7520,0 0 0,0 0 0,0-1 0,0 1 0,0 0 0,1 0-1,-1 0 1,0 0 0,0 0 0,0-1 0,0 1 0,0 0 0,0 0 0,0 0 0,0-1 0,0 1 0,0 0 0,0 0 0,0 0 0,0-1-1,0 1 1,0 0 0,0 0 0,0 0 0,0 0 0,0-1 0,0 1 0,0 0 0,-1 0 0,1 0 0,0 0 0,0-1 0,0 1 0,0 0-1,0 0 1,0 0 0,0 0 0,-1 0 0,1 0 0,0-1 0,0 1 0,0 0 0,0 0 0,-1 0 0,1 0 0,0 0 0,0 0 0,-10 1 62,1 1 1,0 1 0,-1 0-1,1 0 1,1 0 0,-1 1 0,0 1-1,1-1 1,-10 8 0,-13 6 105,-237 102 989,257-116-1523,-30 13 892,40-16-795,0 0 0,-1-1-1,1 1 1,0 0 0,-1 0-1,1 0 1,0-1 0,0 1 0,0 1-1,0-1 1,0 0 0,0 0-1,0 0 1,0 0 0,0 1-1,1-1 1,-1 0 0,0 1-1,1-1 1,-1 1 0,1 1-1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3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351 138 688,'0'0'7089,"5"-14"-5822,14-44-96,-19 57-1134,1 0-1,-1 0 1,1 0-1,-1 0 0,0 0 1,0 0-1,1 0 1,-1 0-1,0 0 1,0 0-1,0 0 0,0 0 1,0 0-1,-1 0 1,1 0-1,0 0 0,0 0 1,-1 0-1,1 0 1,0 0-1,-1 1 1,1-1-1,-1 0 0,1 0 1,-1 0-1,1 0 1,-1 1-1,0-1 0,0 0 1,1 0-1,-1 1 1,0-1-1,0 1 1,0-1-1,1 1 0,-1-1 1,0 1-1,0-1 1,0 1-1,0 0 0,0-1 1,0 1-1,-2 0 1,-2-2 153,-16-5 70,0 1-1,0 1 1,0 1-1,-1 0 0,0 2 1,1 1-1,-30 1 1,47 0-260,0 1 0,-1 0 0,1 0 1,0 0-1,0 1 0,0-1 0,0 1 0,0 0 1,0 0-1,0 0 0,0 1 0,1-1 0,-1 1 1,1 0-1,0 0 0,0 0 0,0 0 0,0 1 1,1-1-1,-1 1 0,-1 4 0,-7 10-5,1 1 0,2 0 0,-8 21 0,10-19 2,0 0 1,2 0 0,0 0-1,1 1 1,1-1 0,1 1-1,3 22 1,-2-40 2,0 0-1,1 0 1,-1-1 0,1 1-1,0 0 1,0-1 0,1 1 0,-1 0-1,1-1 1,-1 0 0,1 1-1,0-1 1,1 0 0,-1 0-1,0 0 1,1 0 0,0-1-1,-1 1 1,1 0 0,0-1-1,1 0 1,-1 0 0,0 0-1,0 0 1,1-1 0,-1 1-1,1-1 1,0 0 0,6 2-1,10 1 58,0-1-1,0-1 0,0-1 0,29-1 0,-28 0-20,92-7-328,-38-6-4018,-38 4 175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3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32 4418,'-4'-6'18401,"4"2"-20117,5-6-1347,5-1-2411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4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39 2209,'0'0'6744,"-6"-6"-3059,6 6-3621,0 0-1,0 0 1,-1 0-1,1 0 1,0 0-1,0 0 1,0 0-1,0 0 1,0 0-1,0-1 1,-1 1-1,1 0 1,0 0-1,0 0 1,0 0-1,0 0 0,0 0 1,0 0-1,0-1 1,0 1-1,0 0 1,-1 0-1,1 0 1,0 0-1,0 0 1,0-1-1,0 1 1,0 0-1,0 0 1,0 0-1,0 0 1,0-1-1,0 1 1,0 0-1,0 0 1,0 0-1,0 0 1,0 0-1,0-1 1,1 1-1,-1 0 1,0 0-1,0 0 1,0 0-1,0 0 1,0-1-1,0 1 1,0 0-1,0 0 1,0 0-1,1 0 1,-1 0-1,0 0 1,0 0-1,26-4 147,0 1 0,28 0-1,-3 1-78,87-10 843,-280 9-518,-16 3-602,157 0 332,9 15-170,-4-7-6,0 0-1,0 0 0,-1 0 0,0 1 0,0 0 0,-1-1 0,0 1 0,0 0 0,0 17 0,4 13 12,-4-28-16,-2-4 5,1-1-1,0 0 1,1 0-1,0 0 1,0 0-1,0 0 1,0-1-1,1 1 1,0 0-1,6 7 1,-9-12 49,27-3 367,10-13-312,-31 12-118,0 0 1,0 1-1,0-1 0,0 1 0,10-2 0,-5 3-7,0-1 1,-1 2-1,1-1 1,0 1-1,0 1 0,17 3 1,-22-3 3,0 1 1,-1 0-1,1 0 1,-1 0-1,1 1 1,-1 0-1,0 0 1,0 1-1,0-1 1,0 1-1,-1 0 1,1 0-1,4 7 1,-1-2-6,-2 1 1,1 0-1,-1 0 1,-1 1 0,0 0-1,0 0 1,-1 0-1,-1 0 1,0 1 0,0-1-1,-1 1 1,-1 0-1,0 0 1,0 0-1,-1-1 1,-1 1 0,-3 19-1,3-28 10,1 0 0,-1 0 0,0-1 0,-1 1 0,1-1 0,0 1-1,-1-1 1,0 1 0,1-1 0,-1 0 0,0 0 0,0 0 0,0 0 0,0 0 0,-1 0-1,1 0 1,0-1 0,-1 1 0,1-1 0,-1 0 0,0 0 0,1 0 0,-1 0 0,0 0-1,-4 1 1,-7 0 34,-1 0-1,1-1 1,-27 0-1,29-1 18,-23 1-64,15 0 80,0-1 1,-28-3-1,43 3-133,0-1 1,0 0-1,0-1 0,1 1 0,-1-1 0,0 0 0,1 0 0,-1 0 0,1 0 0,-1-1 0,1 0 0,0 0 0,0 0 1,-5-6-1,8 9-134,1-1 1,-1 0-1,1 0 1,-1 0-1,1 0 1,-1 1-1,1-1 1,-1 0-1,1 0 1,0 0-1,-1 0 1,1 0-1,0 0 1,0 0-1,0 0 1,0 0-1,0 0 1,0 0-1,0 0 1,0-2-1,5-4-4240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4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4274,'0'0'9183,"6"-9"-8698,-6 9-477,1 0 0,-1 0-1,0 0 1,0 0-1,1 0 1,-1 0 0,0 0-1,1 0 1,-1 0-1,0 0 1,1 0 0,-1 0-1,0 1 1,0-1-1,1 0 1,-1 0 0,0 0-1,0 0 1,1 1-1,-1-1 1,0 0 0,0 0-1,1 0 1,-1 1-1,0-1 1,0 0 0,0 0-1,0 1 1,1-1-1,-1 0 1,0 1 0,0-1-1,5 10 132,0-1 1,0 1-1,-1 1 1,-1-1-1,4 15 0,9 58 281,-14-67-355,2 16 290,1 57 1213,-5-99 86,0-7-1542,1 0 0,1 0-1,1 0 1,1 0-1,0 0 1,1 1-1,1-1 1,0 1 0,1 1-1,11-20 1,-11 22-92,1 1 0,0 0 0,1 0 0,0 0 0,1 1 0,12-11 0,-17 17-23,1 1 0,0 0 0,0 0 0,0 0-1,0 1 1,1 0 0,-1 0 0,1 1 0,0 0 0,-1 0 0,1 0-1,0 1 1,0 0 0,12 0 0,-10 1-19,0 0 8,0 0-1,0 0 1,11 3-1,-17-2 13,1 0-1,-1 0 0,0 0 1,0 1-1,1-1 0,-1 1 1,0 0-1,0 0 0,-1 0 0,1 0 1,3 4-1,2 2 5,0 1 0,-1 1 0,0-1 0,0 1 1,-1 1-1,0-1 0,-1 1 0,-1 0 0,1 0 0,-2 1 0,0-1 0,3 17 0,-2 3-750,-1 0-1,-2 0 1,-4 51-1,-4-25-3986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 1761,'0'0'3217,"-27"-4"-3089,27 1 1185,0 1-1233,0-1-160,0 1-32,-3-8-1985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4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38 1665,'0'0'5618,"-3"2"-4110,-2 2-657,0 0-128,-1 1-1,1-1 1,-1 0-1,0 0 0,-1-1 1,1 0-1,-1 0 1,1 0-1,-10 1 1988,21-4-2494,431 3 2356,-440-3-2457,-98-1-6,-136 3-149,207 0 66,-1 1 0,1 2 0,-51 15 0,138-19 1252,280-28-987,-259 22-243,-16 3 27,0-3-1,77-17 1,-131 19 105,-16 2-88,-19 0-58,26 1-36,-150-1-36,-261 9 156,404-8-147,492 0 309,-554 1-259,-48 0 86,-176-22 0,316 23-281,40-2 1,2-1 165,281 22 101,-311-18-73,22 1 46,-151-7 31,-175-27 0,8-4-617,437 56 643,-40-4 29,-65-10-144,184 11 29,-252-19 25,-4 0-1,-163-12 57,-14 0-135,179 12-124,10 0-89,54 0-626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5811,'0'0'9964,"21"-18"-9436,68-56-119,-86 71-396,-1 1 0,1 0 1,0 0-1,0 0 0,0 1 0,0-1 1,0 1-1,0-1 0,0 1 1,1 0-1,-1 0 0,0 0 0,1 1 1,-1-1-1,0 1 0,1 0 1,-1 0-1,6 0 0,3 1 41,-9-1-51,0 1 0,0-1-1,0 0 1,0 1-1,0 0 1,0-1 0,0 1-1,0 1 1,0-1-1,0 0 1,-1 1-1,1-1 1,-1 1 0,1 0-1,3 2 1,-2 1 0,0-1 0,-1 0 0,1 1-1,-1 0 1,0 0 0,0 0 0,4 9 0,-2 1-1,0 0 0,-1 0 0,-1 0 1,0 1-1,1 20 0,-3 70 2450,-1-109-1649,0-9-432,-1 2-301,1-1 0,0 1 0,1-1 0,0 1 0,0 0 0,1-1 0,1 1 0,0 0 0,0 0 0,5-9 1,0 4-54,1 1 1,1 0 0,0 0-1,0 1 1,2 0 0,-1 1-1,2 0 1,-1 1 0,2 1 0,21-14-1,-30 21-28,1 1-1,0 0 0,-1 0 0,1 0 1,0 0-1,0 1 0,0 0 1,0 0-1,0 1 0,0 0 1,0 0-1,0 0 0,0 1 1,0 0-1,0 0 0,0 0 0,0 1 1,0 0-1,-1 0 0,1 0 1,-1 1-1,1 0 0,-1 0 1,0 0-1,7 6 0,-2 2-19,0 1 0,-1 0 0,0 1-1,0 0 1,-2 0 0,0 1 0,0 0 0,-1 0-1,-1 0 1,0 1 0,-1 0 0,-1 0 0,0 0 0,-1 0-1,0 23 1,-1-32-328,-1 0-1,0 1 1,-1-1 0,0 0-1,0 0 1,0 0 0,-1 0-1,0 0 1,0 0-1,0 0 1,-1 0 0,0-1-1,0 1 1,0-1 0,-1 0-1,-6 8 1,-41 34-7213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3057,'-9'3'16465,"7"1"-16661,2 36 260,-2-10 76,3 1 0,0-1 0,2 0-1,8 37 1,0-40-96,-9-24-26,-1 1 1,1 0-1,0 0 1,-1 0 0,0 0-1,0 0 1,0 0-1,0 7 1,2 1 84,2-10-3781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15 5442,'0'0'7289,"4"-4"-6790,6-6-111,-12 11-35,-24 26 77,9-8-190,-156 174 1797,120-140-1349,-87 68 0,108-99-498,22-15-74,0 0 0,0 0 0,1 1 0,-13 14 1,22-22-145,0 0 0,-1 0 1,1 0-1,0 0 0,0 1 1,0-1-1,0 0 0,0 0 1,0 0-1,0 0 0,-1 0 1,1 1-1,0-1 0,0 0 1,0 0-1,0 0 0,0 0 1,0 1-1,0-1 0,0 0 1,0 0-1,0 0 0,0 1 1,0-1-1,0 0 0,0 0 1,0 0-1,0 0 0,0 1 1,0-1-1,0 0 0,0 0 1,1 0-1,-1 0 0,0 1 1,0-1-1,0 0 0,0 0 1,0 0-1,0 0 0,0 0 1,1 1-1,-1-1 0,0 0 1,0 0-1,0 0 0,0 0 1,1 0-1,-1 0 0,0 0 1,0 0-1,0 0 0,1 0 1,55 1-7363,-11-1 330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48 7523,'0'0'8041,"-6"-6"-7440,-15-20-286,16 16 114,11 9-268,-3 1-95,231-5 2266,-507 5-1169,273 6-1083,0 169 480,25-175-341,-5-1-171,0-1 0,20-5 1,-20 3-29,0 1 0,22 0 0,-16 3-11,-13-1-64,1 1-1,18 2 1,-30-1 51,0 0-1,0-1 1,0 1 0,0 0-1,0 0 1,0 1 0,-1-1 0,1 0-1,0 1 1,-1-1 0,1 1 0,-1-1-1,0 1 1,1-1 0,-1 1-1,0 0 1,1 2 0,16 36-31,-15-35 29,1 7 0,0-1 0,-1 0 0,0 1 0,0-1 0,-1 1 0,-1 0 0,0 0 0,-1-1 0,0 1 0,0 0 0,-3 12 0,1-21 9,1 1-1,0-1 0,-1 0 0,0 0 0,1 0 0,-1 0 0,-1-1 0,1 1 0,0 0 0,-1-1 0,1 1 0,-1-1 0,1 0 1,-1 0-1,0 0 0,0 0 0,0-1 0,-7 3 0,-1 1 8,-1-1 0,1 0 1,-1-1-1,-14 2 0,-18 0 44,0-2-1,0-2 0,-60-5 1,59-4-136,44 8-97,-1 0 0,1 0 0,-1-1 0,1 1-1,0-1 1,-1 1 0,1-1 0,0 1 0,0-1 0,-1 0-1,1 0 1,0 1 0,0-1 0,0 0 0,0 0-1,0 0 1,0 0 0,0-1 0,0 1 0,1 0 0,-1 0-1,0 0 1,0-1 0,1 1 0,-1 0 0,1-1-1,-1 0 1,1 1-83,0 0-1,0 0 0,0 0 0,0 1 1,0-1-1,1 0 0,-1 0 1,0 1-1,0-1 0,1 0 0,-1 0 1,0 1-1,1-1 0,-1 0 0,0 1 1,1-1-1,-1 0 0,2 0 1,24-17-7971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 3682,'0'0'8593,"-3"0"-7875,1 0-569,1 0-94,1 0 0,-1 1 0,1-1 0,0 0 0,-1 0 1,1 0-1,-1 0 0,1 0 0,-1 0 0,1 0 1,0 0-1,-1-1 0,1 1 0,-1 0 0,1 0 0,-1 0 1,1 0-1,0 0 0,-1-1 0,1 1 0,-1 0 1,1 0-1,0-1 0,-1 1 0,1 0 0,0-1 1,0 1-1,-1 0 0,1-1 0,0 1 0,0 0 0,-1-1 1,1 1-1,0-1 0,0 1 0,0-1 0,0 1 1,0 0-1,-1-1 0,1 1 0,0-1 0,0 1 0,0-1 1,0 1-1,0 0 0,1-1 0,8 0 79,-5 1-138,-1 0 1,1 0-1,-1 0 1,1 1-1,-1-1 1,7 3-1,-9-2 5,0-1 0,0 1 0,0-1 0,0 1 0,0 0-1,0-1 1,0 1 0,0 0 0,-1 0 0,1 0 0,0 0 0,0-1 0,-1 1-1,1 0 1,-1 0 0,1 0 0,-1 1 0,1-1 0,-1 0 0,0 0 0,0 0-1,1 0 1,-1 0 0,0 0 0,0 0 0,0 0 0,0 2 0,0-3 228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 6163,'0'0'8999,"15"-2"-8538,20-2-97,0 1 0,0 2 1,46 4-1,-18 6-9,-52-6-260,-13-1-84,-13 0-16,-216-1 59,113-1-140,118 5 46,-3 254 1043,3-258-982,0 0 0,0 1-1,0-1 1,0 0 0,0 1 0,0-1-1,0 0 1,1 0 0,-1 1 0,0-1 0,1 0-1,-1 0 1,1 0 0,-1 1 0,1-1-1,0 0 1,-1 0 0,1 0 0,0 0-1,0 0 1,0 0 0,-1 0 0,1-1-1,0 1 1,0 0 0,1 0 0,-1-1-1,0 1 1,0 0 0,1 0 0,3-1 93,0 1-1,0 0 1,0-1 0,0 0 0,0 0 0,9-2 0,1 0-31,0-2-1,0 0 1,19-7 0,25-7-59,-29 13 15,1 2 0,57 1 1,-78 2-44,-7 0 0,0 0-1,0 0 0,0 1 0,0 0 1,0 0-1,0 0 0,0 0 0,0 0 1,0 0-1,0 1 0,-1-1 1,1 1-1,-1 0 0,1 0 0,-1 0 1,0 0-1,0 0 0,0 0 0,0 1 1,0-1-1,0 1 0,-1-1 0,1 1 1,1 3-1,3 8-13,0 0 0,-2 0 0,7 25 0,-9-29-21,2 8 42,-1 0-1,-1 0 1,0 31 0,-2-48-4,-1 1 1,1-1-1,0 0 1,0 1 0,-1-1-1,1 0 1,-1 0-1,1 1 1,-1-1-1,0 0 1,1 0 0,-1 0-1,0 0 1,0 0-1,0 0 1,0 0 0,0 0-1,0 0 1,0 0-1,0 0 1,0 0 0,0-1-1,0 1 1,-1 0-1,1-1 1,0 1-1,0-1 1,-1 0 0,1 1-1,-2-1 1,-6 2 31,0-1 1,0 0-1,-14 0 0,15-1 11,-101 1-136,65-2-2872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22 2849,'0'0'8948,"29"-21"-7907,-69 50-625,-16 9 769,-19 15-321,-8 2-448,-16 5 273,-16 3-497,-7 2-112,-9 5-160,-3-8-4162,8-6-7524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0 6339,'0'0'8308,"-168"37"-7588,96-9-336,-14 8-16,-10 5-352,-11 3-32,-8-1-944,5-12-6067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32 5747,'0'0'8393,"-6"-7"-7481,0 1-814,-10-12 542,21 18-347,15 13-179,-15-9-83,165 110 519,-138-95-339,1-2 0,0-2 0,58 19 3604,-91-33-3770,0 1-57,0 0 0,-1 0 0,1 0 0,-1 0-1,1 0 1,-1 0 0,0-1 0,0 1 0,0 0 0,0 0 0,0 0-1,0-1 1,-1 1 0,1-1 0,0 1 0,-1-1 0,1 1 0,-1-1-1,0 0 1,1 0 0,-3 2 0,-4 3 2,-67 54-37,-98 86-1713,131-107-2457,4-4-3614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31 688,'0'0'3922,"6"-7"-3922,4-5-1248,-4 0-1266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6835,'0'0'8356,"-11"2"-8052,-37 36 240,-11 3 97,3 5-113,2 0-528,4 2-16,-4-2-2737,-13-13-9221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0:5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 2449,'0'0'7033,"0"-20"-4848,1-68-155,-1 82-1949,1 0 1,-1 0 0,1 0-1,0 0 1,1 1-1,-1-1 1,1 0-1,0 0 1,0 1 0,1 0-1,0-1 1,0 1-1,0 0 1,1 0-1,-1 0 1,1 1-1,0-1 1,1 1 0,-1 0-1,1 0 1,8-5-1,-4 2 6,4-2-45,-1 0 1,2 1-1,-1 0 1,1 1-1,0 0 1,1 2-1,-1-1 1,1 2-1,0 0 1,1 1 0,-1 0-1,1 1 1,-1 1-1,1 1 1,25 2-1,-35-1-45,1 0 0,-1 1 0,0 0 0,0 0 0,0 0 0,0 1 1,0 0-1,-1 0 0,1 1 0,-1-1 0,0 1 0,0 0 0,0 1 0,-1-1 0,1 1 0,-1 0 0,0 0 0,-1 0 0,1 1 0,3 7 0,1 3-3,0 0-1,-1 1 1,-1-1 0,-1 1-1,-1 1 1,4 22-1,-2 21 70,-3 82 0,-3-115-2,0-28-28,1 1 1,-1 0-1,0-1 1,0 1 0,0-1-1,0 1 1,0 0 0,0-1-1,0 1 1,0-1 0,0 1 0,0 0-1,0-1 1,0 1 0,0-1-1,-1 1 1,1 0 0,0-1-1,0 1 1,-1-1 0,1 1-1,0-1 1,-1 1 0,1-1-1,0 1 1,-1-1 0,1 1 0,-1-1-1,1 0 1,-1 1 0,1-1-1,-1 0 1,0 1 0,0-13 1678,1-1-1606,0 1-1,1-1 0,0 0 0,1 1 1,0-1-1,1 1 0,0 0 1,1 0-1,1 0 0,9-18 0,3 0-70,1 0 0,1 2 1,2 0-1,27-29 0,-33 42-27,1 0 1,0 0-1,0 2 0,2 0 1,0 1-1,0 1 1,37-17-1,-47 25-24,0 0 0,0 0 0,0 1-1,0 0 1,15-1 0,-21 3 7,1 0 0,0 0 0,-1 0 0,1 0-1,0 1 1,-1-1 0,1 1 0,-1 0 0,1-1 0,-1 1 0,1 0 0,-1 1-1,0-1 1,1 0 0,-1 1 0,0-1 0,0 1 0,0-1 0,0 1 0,0 0 0,-1 0-1,3 3 1,0 2-11,0 1 0,0-1-1,-1 1 1,0 0-1,0 0 1,1 10 0,9 54-603,0 130-6018,-12-96-928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4466,'0'-2'8956,"0"23"-8232,1 1 1,1-1-1,9 37 1590,-10-64-1292,1-23-173,-1-38-382,-1 28 624,0 38-486,0 6-682,9 291-168,-7-114 258,-2-182-50,0 1 0,0 0 0,0 0 1,0-1-1,0 1 0,0 0 0,0-1 0,1 1 0,-1-1 1,0 1-1,0 0 0,0-1 0,1 1 0,-1 0 1,0-1-1,1 1 0,-1-1 0,1 1 0,-1-1 0,1 1 1,-1-1-1,1 1 0,-1-1 0,1 1 0,-1-1 0,1 0 1,-1 1-1,1-1 0,0 0 0,-1 0 0,1 1 0,0-1 1,-1 0-1,1 0 0,0 0 0,-1 0 0,1 0 0,0 0 1,-1 0-1,1 0 0,0 0 0,-1 0 0,1 0 1,0 0-1,-1 0 0,1-1 0,0 1 0,7-1-1509,-7 2 1216,0-1 0,0 0 0,0-1-1,0 1 1,0 0 0,0 0-1,0 0 1,0-1 0,0 1 0,0 0-1,0-1 1,0 1 0,0-1-1,0 1 1,0-1 0,-1 1 0,1-1-1,0 0 1,0 1 0,-1-1-1,1 0 1,0 0 0,-1 0 0,2-1-1,4-12-6627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74 472 1745,'0'0'8444,"-8"-14"-7244,-28-46-231,31 50-656,0 0 1,1-1 0,1 0 0,-1 0 0,2 0 0,-1 0-1,2 0 1,-1 0 0,2-1 0,-1 1 0,2 0 0,1-16-1,0-13 482,-3-8-64,0 16 40,4-45 0,-3 75-755,1 0-1,0 0 1,-1 1 0,1-1-1,0 0 1,0 0 0,0 0-1,1 1 1,-1-1 0,0 0 0,1 1-1,-1-1 1,1 1 0,0 0-1,-1-1 1,1 1 0,0 0-1,0 0 1,-1 0 0,1 0-1,0 1 1,0-1 0,0 0-1,0 1 1,0-1 0,3 1 0,8-3-59,0 2 1,24-2 0,-35 3 46,8 0-33,111 1-438,-118-1 288,0 0 0,-1 1 0,1-1 0,0 1-1,0 0 1,-1 0 0,1 0 0,-1 0 0,1 0 0,-1 1 0,1-1-1,-1 1 1,0 0 0,1-1 0,-1 1 0,0 0 0,0 0 0,-1 1-1,1-1 1,0 0 0,-1 0 0,1 1 0,-1-1 0,0 1 0,0 0-1,0-1 1,0 1 0,0 0 0,0-1 0,-1 1 0,1 0 0,-1 0-1,0 4 1,0 3-656,0-1 0,0 1 0,-1-1 0,0 0 0,-1 1 0,0-1 0,-1 0 0,0 0 0,-5 10 0,-21 34-4034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1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179 0 3970</inkml:trace>
  <inkml:trace contextRef="#ctx0" brushRef="#br0" timeOffset="1">179 0 3970,'-178'42'3673,"194"-43"4457,19 3-6936,-5-1-580,302 25 171,-301-26-11593,-16 0 4146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56 7075,'0'0'10162,"-2"-11"-9516,1 7-588,-6-28 98,0 23-111,6 9-44,1 1 1,-1-1-1,1 0 1,-1 0 0,1 0-1,-1 1 1,1-1-1,-1 0 1,1 0 0,-1 1-1,1-1 1,-1 0-1,1 1 1,-1-1 0,1 1-1,0-1 1,-1 0-1,1 1 1,0-1 0,-1 1-1,1-1 1,0 1-1,0-1 1,-1 1 0,-9 20 38,0-1 0,1 1-1,1 1 1,1 0 0,1 0 0,-4 27 0,5-10 31,1 0-1,3 72 1,2-101-74,1 0 1,0 1-1,0-1 1,1 0 0,0 0-1,1 0 1,0-1-1,0 1 1,1-1 0,1 0-1,-1-1 1,1 1-1,14 14 1,-6-9-761,0 0 0,20 15 0,34 17-6196,-36-29 1138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 7331,'0'0'9058,"-1"-5"-8759,0-8-175,6 28 25,11 39 223,-8-17-179,-2-1 0,-1 1 0,0 49-1,-5-79-189,-2 10 179,2-17-171,-1 1-1,1-1 1,0 1-1,-1-1 1,1 0 0,-1 1-1,1-1 1,-1 1 0,1-1-1,-1 0 1,1 0 0,-1 1-1,1-1 1,-1 0 0,0 0-1,1 1 1,-1-1 0,1 0-1,-1 0 1,0 0 0,1 0-1,-1 0 1,1 0 0,-1 0-1,0 0 1,-1 0 38,0 0 0,1 0 0,-1 0 1,1 0-1,-1 0 0,1 0 0,-1 0 0,0-1 1,1 1-1,-1-1 0,1 1 0,0-1 0,-1 1 1,1-1-1,-1 0 0,1 0 0,0 0 0,-1 0 0,1 0 1,-1-1-1,0-1 12,1 0 0,0 1-1,0-1 1,0 0 0,0 0 0,1 0 0,-1 0-1,1 1 1,0-1 0,0-6 0,-1-3 34,1-1 0,1 0 0,3-21 0,-3 27-86,1 1 0,0 0 0,0 0 0,1 1 0,0-1 0,0 0 0,0 1 0,0 0 0,7-7-1,0 0-22,1 1-1,1 1 0,0 0 0,0 1 0,1 0 1,0 1-1,1 0 0,0 1 0,0 1 0,0 0 0,1 1 1,0 0-1,0 1 0,0 1 0,1 0 0,-1 1 1,28 1-1,-41 1 7,0 0 0,0 0-1,0 0 1,0 1 0,0-1 0,0 1 0,0 0 0,0-1 0,-1 1 0,1 0 0,0 0 0,0 0 0,-1 0 0,1 1-1,0-1 1,2 3 0,-1 0-7,0 0 0,0 0 0,0 0 0,0 0 0,-1 1 0,3 7 0,2 6-12,-2 1 0,6 32 0,-10-45 31,4 38-622,-2 1-1,-2 0 1,-4 44 0,3-88 527,-7 57-8401,6-32 662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4514,'0'0'9588,"150"75"-8883,-124-3-1,-7 0 0,-11-2-239,-8-3 15,0-7-176,0-7-176,0-10-80,-11-6 96,3-4-288,3-4-528,2-2-2162,3-8-3040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8756,'0'0'8884,"-13"-2"-8596,16 2 176,23 0 33,9 0-177,10 0-48,1 0-272,-3 0 0,-1 0-320,-4 0-2097,-9 0-1137,-13 5-2017,-10 7-2048</inkml:trace>
  <inkml:trace contextRef="#ctx0" brushRef="#br0" timeOffset="1">17 126 6963,'0'0'9877,"139"14"-9573,-91-9-256,6-2-96,7-3-1633,3 0-2817,3 0-4898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40 545 7555,'0'0'8570,"4"1"-8413,25 6 435,2-1 0,-1-1-1,1-1 1,44-1 0,-75-20 379,0 15-963,0 0 1,-1 0-1,1 0 1,-1 0-1,1 0 1,-1 1-1,0-1 1,0 0-1,0 0 1,0 1-1,0-1 0,0 0 1,0 1-1,0-1 1,-3-1-1,-26-22 128,16 15-34,14 10-99,-89-76 660,77 64-564,0 0 1,0-1-1,2-1 1,-16-25 0,22 32-90,1-1 1,0 0 0,1 0-1,0 0 1,0 0 0,0-1-1,1 1 1,1 0 0,-1-1-1,1 1 1,1-1 0,0 1-1,0 0 1,0 0 0,1-1-1,0 1 1,1 0 0,0 0-1,0 1 1,1-1 0,0 1-1,0 0 1,8-11 0,-1 5-17,0 0 1,1 0 0,1 1 0,21-16-1,-27 23-12,1 0 0,0 0 0,0 1-1,0 0 1,0 1 0,1 0 0,0 0 0,0 0-1,-1 1 1,14-1 0,-11 2-6,-1 0 1,1 1-1,0 1 1,11 1-1,-17-1 8,0 0 0,-1 1-1,1-1 1,-1 1 0,1 0 0,-1 0 0,0 1 0,0-1-1,1 1 1,-2 0 0,5 3 0,27 28-76,-1 2 1,48 65-1,-76-92 66,0 0-1,-1 1 1,0-1 0,0 1-1,-1 0 1,0 0 0,-1 0-1,0 1 1,-1-1 0,0 1-1,-1 0 1,0-1 0,0 1 0,-3 21-1,2-26 25,0-1 1,-1 1-1,0 0 0,-1-1 0,1 0 1,-1 1-1,0-1 0,0 0 0,0 0 1,-6 8-1,-1-1 12,0 0-1,-17 16 1,10-11-6,16-17-1,0 0 0,0 0 1,0 0-1,0 0 1,0 0-1,-1 1 1,1-1-1,0 0 1,0 0-1,0 0 1,0 0-1,0 0 1,0 1-1,0-1 1,0 0-1,0 0 1,0 0-1,0 0 1,-1 1-1,1-1 1,0 0-1,0 0 1,0 0-1,0 0 1,0 1-1,0-1 1,1 0-1,-1 0 1,0 0-1,0 0 1,0 1-1,0-1 1,0 0-1,0 0 0,0 0 1,0 0-1,0 0 1,0 1-1,0-1 1,0 0-1,1 0 1,-1 0-1,0 0 1,0 0-1,0 0 1,12 4 376,19-3 432,-25-1-702,196 1 747,-106-1-5276,-85-2-474,4-6-3241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50 166 1201,'0'0'6603,"-5"3"-5232,-15 10-37,19-13-1285,1 0-1,-1 0 1,1 0 0,-1 1-1,1-1 1,-1 0 0,1 0-1,-1 0 1,1 0 0,-1 0 0,1 0-1,-1 0 1,0 0 0,1 0-1,-1 0 1,1-1 0,-1 1 0,1 0-1,-1 0 1,1 0 0,-1-1-1,1 1 1,-1 0 0,1 0-1,0-1 1,-1 1 0,1 0 0,-1-1-1,1 1 1,0-1 0,-1 1-1,1 0 1,0-1 0,-1 1 0,1-1-1,0 1 1,0-1 0,-1 1-1,1-1 1,0 1 0,0-1-1,0 1 1,0-1 0,0 0 0,-4-23 357,4 24-382,-1-1-15,0-9 76,1 0 0,0 1 0,0-1-1,3-18 1,-2 25-91,-1 0 0,1 0-1,0 1 1,0-1-1,1 0 1,-1 1 0,1 0-1,-1-1 1,1 1-1,0 0 1,-1-1 0,1 1-1,1 0 1,-1 1-1,0-1 1,0 0 0,1 0-1,-1 1 1,0 0 0,6-3-1,5 0-6,-1 1 1,0 1-1,1-1 0,0 2 0,-1 0 1,1 0-1,0 1 0,19 3 0,-31-3 11,0 1 0,0-1 0,1 1 0,-1-1 0,0 1 0,0-1 0,0 1 0,0 0 0,0 0 0,0-1 0,0 1 0,0 0 0,0 0 0,0 0 0,0 0 0,0 0 0,0 0 0,-1 0 0,1 1 0,-1-1 0,1 0 0,-1 0 0,1 0 0,-1 1 0,1-1 0,-1 0 0,0 1 0,0-1-1,0 2 1,2 45 49,-2-37-14,0 184 2702,0-205-1906,4-7-782,0 1 0,2 0 0,-1 0 0,2 1 0,0-1 0,11-15 0,-11 19-50,1 1 0,0 0 0,0 0 0,1 1 0,0 0 0,1 1 0,0 0 0,17-11 0,-11 9-9,1 1-1,0 1 1,1 0-1,0 2 1,22-7-1,-40 14 9,1-1-1,0 1 1,0 0 0,0-1-1,-1 1 1,1 0 0,0 0-1,0 0 1,0 0 0,0 0-1,0 0 1,-1 0 0,1 0-1,0 0 1,0 0 0,0 0-1,0 0 1,-1 0 0,1 1-1,0-1 1,0 0-1,0 1 1,-1-1 0,1 1-1,0-1 1,-1 1 0,1-1-1,0 1 1,-1-1 0,2 2-1,-1 1-17,0-1 0,0 1 0,-1-1 0,1 1 0,0-1 0,-1 1 0,0 0 0,0 3 0,2 7-10,5 61 63,-4 0 1,-6 88-1,3-158-32,-3 29-198,1-24-349,1 0 0,1-1 0,0 1 1,0 0-1,0-1 0,3 13 0,-2-19 268,0-1 0,0 1 0,0 0 0,0-1 0,1 1 0,-1-1 0,0 1 0,1-1 0,0 1-1,-1-1 1,1 0 0,0 0 0,-1 0 0,1 0 0,0 0 0,0 0 0,0-1 0,0 1 0,0-1 0,0 1 0,0-1 0,0 1-1,0-1 1,3 0 0,-1 0-172,40 6-4561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3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7700,'0'0'8534,"-10"1"-8251,6-1-275,1 0 0,-1 0-1,0 1 1,1 0 0,-1 0 0,1 0 0,-1 0-1,1 0 1,0 1 0,0-1 0,-1 1 0,1 0-1,0 0 1,0 0 0,1 1 0,-1-1 0,0 0-1,1 1 1,0 0 0,-1 0 0,1 0 0,0 0-1,0 0 1,1 0 0,-1 0 0,-2 7 0,-10 18 174,2 1 1,0 0-1,2 0 1,1 1-1,2 0 1,-7 51 0,13-59-150,0 1 1,3 24 0,-1-39-37,0 0 0,1 0 1,0-1-1,0 1 0,1 0 1,0-1-1,0 0 1,1 0-1,7 11 0,2 0-300,1-1 0,1-1 0,0-1 0,1 0 0,1 0 0,25 15 0,-20-16-1918,2 0-1,37 15 1,4-5-3680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288 105 5330,'0'0'10325,"-25"-18"-9372,25 18-953,-109-72 632,105 70-598,1 0 0,-1 0 0,0 0 0,0 1 0,0-1 0,0 1 0,0 0 0,0 1 0,0-1 0,-1 1 0,1-1 0,0 1 0,0 0 0,-5 1 0,6 0-10,-1 0 0,1 0 0,0 0 1,-1 1-1,1-1 0,0 1 1,0 0-1,0 0 0,1 0 0,-1 0 1,0 0-1,1 1 0,-4 3 0,1 1 17,0 0 0,0 0-1,1 1 1,0 0 0,1 0-1,0 0 1,0 0 0,0 0-1,1 0 1,-1 10-1,2-10-24,0 1 0,0-1 0,1 0 0,0 0 0,0 0 0,1 0 0,0 0 0,1 0 0,3 12 0,-3-16-12,0 0 0,0 0-1,0 0 1,1 0 0,-1 0-1,1-1 1,0 1 0,0-1-1,0 0 1,1 0 0,-1 0-1,1 0 1,0-1 0,-1 1-1,1-1 1,0 0 0,1 0-1,4 1 1,1 0 14,0 0 0,0-1 0,0-1 0,1 0-1,-1 0 1,16-1 0,-19 0-20,-5 0 10,0 0 0,0 0 0,0-1 0,0 1 0,0-1 0,0 1 0,-1-1 0,1 1 0,0-1 0,0 0 1,-1 0-1,1 0 0,0 0 0,-1 0 0,1-1 0,-1 1 0,1 0 0,-1-1 0,0 1 0,1-1 0,-1 1 0,0-1 0,0 0 1,0 1-1,0-1 0,0 0 0,-1 0 0,1 1 0,-1-1 0,1 0 0,0-4 0,1-6 270,-1-1 1,0 1-1,-1-1 0,-1-12 0,0 5 495,1-4 892,0 23-1022,0 9-641,8 105-31,0-4 115,-5 361 276,-3-467-356,0 1-1,0-1 0,0 1 0,0 0 1,-1-1-1,1 1 0,-1-1 1,0 1-1,0-1 0,0 1 1,-3 4-1,2-7 12,1 0-1,0 1 1,-1-1 0,1 0 0,-1 0 0,1 0 0,-1 0 0,0 0-1,0-1 1,1 1 0,-1 0 0,0-1 0,0 1 0,0-1-1,1 0 1,-1 1 0,0-1 0,0 0 0,0 0 0,0 0 0,0-1-1,-3 0 1,-1 0 21,0 0 0,1-1-1,-1 0 1,1 0 0,0-1-1,-1 1 1,1-1-1,0 0 1,0-1 0,1 1-1,-1-1 1,1 0 0,0 0-1,-7-9 1,1 2 12,1-1 0,1 0-1,0-1 1,-11-24 0,15 26-72,0 1 0,0-1 0,1 0 0,1 0 0,0 0 0,0-1 0,1 1 0,0 0 0,1-1 0,1 1 0,-1 0 0,2-1 0,0 1 0,0 0 0,1 0 0,0 0 0,1 0 0,0 1 0,1-1 0,0 1 0,1 0 0,0 1 0,0-1 0,1 1 0,0 0 0,1 1 0,0 0 0,11-9 0,-5 6-688,1 0 0,0 1 0,1 1 0,0 1 0,30-12 0,88-21-8852,-126 38 8663,63-16-9047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 6675,'0'0'10333,"-6"-1"-9984,4 0-340,0 1-1,0 0 1,1 0-1,-1 0 1,0 0 0,1 0-1,-1 0 1,0 1-1,0-1 1,1 1-1,-1-1 1,1 1-1,-1-1 1,0 1 0,1 0-1,-1 0 1,1 0-1,-1 0 1,1 0-1,0 0 1,0 0-1,-1 0 1,1 1-1,0-1 1,0 0 0,0 1-1,0-1 1,0 1-1,1-1 1,-2 3-1,-4 9 108,1 1 0,0-1 0,-3 17 0,1-6 108,-2 15 19,2-1 0,1 1 1,2 0-1,3 70 0,1-97-233,1 0-1,0 0 0,1-1 1,1 1-1,-1 0 0,2-1 1,0 0-1,9 19 0,-4-14-1212,0 0-1,2 0 1,0-1-1,22 24 1,-3-11-5331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6067,'0'0'11285,"12"-9"-10872,-5 5-384,-3 0-19,0 1-1,0 1 0,0-1 0,0 0 0,1 1 0,-1 0 0,6-2 1,-8 4-6,-1 0 1,1 0 0,-1 0-1,0 0 1,1 0 0,-1 0-1,1 0 1,-1 0 0,0 0 0,1 1-1,-1-1 1,0 1 0,1-1-1,-1 1 1,0-1 0,1 1 0,-1 0-1,0-1 1,0 1 0,0 0-1,0 0 1,0 0 0,0 0-1,0 0 1,0 0 0,0 0 0,0 1-1,-1-1 1,1 0 0,0 0-1,-1 1 1,1-1 0,-1 0 0,1 2-1,5 12 58,-1 0 1,-1 1-1,0-1 0,2 32 0,-2 63 446,-4-87-385,0-22-106,0 0 0,0 0 0,0 0 1,0 0-1,-1 0 0,1 0 0,0 0 0,0 0 0,-1 0 1,1-1-1,0 1 0,-1 0 0,1 0 0,-1 0 0,1 0 0,-1 0 1,1 0-1,-1-1 0,0 1 0,0 0 0,1 0 0,-1-1 1,0 1-1,-1 0 0,2-1 16,-1 0-1,1 0 1,-1 0 0,0 0-1,1 0 1,-1 0 0,1 0 0,-1-1-1,0 1 1,1 0 0,-1 0 0,1 0-1,-1-1 1,1 1 0,-1 0 0,1-1-1,-1 1 1,1 0 0,-1-1-1,1 1 1,0-1 0,-1 1 0,1-1-1,-1 1 1,1-1 0,0 1 0,0-1-1,-1 1 1,1-1 0,0 1 0,0-1-1,-1 1 1,1-1 0,0 0-1,0 1 1,0-1 0,0 1 0,0-1-1,0 0 1,0 1 0,0-1 0,-1-8 23,-1 1 1,1 0 0,1-1-1,0 1 1,0 0 0,0-1-1,1 1 1,0 0 0,1-1-1,0 1 1,0 0 0,1 0 0,0 0-1,0 1 1,1-1 0,0 1-1,0 0 1,1 0 0,9-12-1,4 0-45,1 1-1,0 0 0,2 2 1,37-24-1,-45 32-8,0 0 1,1 2-1,0-1 0,0 2 1,1 0-1,0 1 0,0 0 0,0 1 1,21-2-1,-33 5-12,1 0 1,-1 1-1,0-1 0,0 1 1,1-1-1,-1 1 0,0 0 1,0 0-1,0 0 0,0 0 1,0 1-1,0-1 0,0 1 0,0 0 1,-1 0-1,1 0 0,-1 0 1,1 0-1,-1 1 0,0-1 1,0 1-1,0-1 0,0 1 1,0 0-1,-1 0 0,1 0 1,1 4-1,2 7-8,-1 0-1,0 1 1,-1-1 0,3 25-1,-3-4-586,0-1 0,-4 37 0,-7-1-2845,5-56 1189,-1 0 0,-9 23 0,-8 5-5969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8740,'0'0'6339,"144"181"-5635,-122-99 161,-12 2-209,-10-2-336,0-5 96,0-5-176,-26-7-192,-6-7-96,-3-5-16,0-5-2577,-2-7-3154,5-13-3985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9236,'0'0'6971,"31"13"-5949,-4-3-855,0 2 0,0 1 0,-1 1 1,-1 1-1,-1 1 0,0 1 0,41 40 0,-4 9 593,63 88 1,-95-111-423,-1 0 0,-3 2 0,32 76 0,-47-92-287,-1 2 1,-1 0-1,-1 0 0,-2 0 1,-2 0-1,0 1 0,-3 0 0,-3 45 1,0-59-41,0 1 1,-1-1 0,-1 0 0,0 0 0,-2-1-1,0 0 1,-1 0 0,-1 0 0,0-1 0,-1 0-1,-1-1 1,0 0 0,-15 14 0,-20 18-904,-3-2 0,-70 51-1,112-91 678,-110 79-5836,-5-4-5471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7027,'0'0'10130,"0"-4"-9722,2-16-258,-2 16 1501,1 2-2423,1 9-2847,0 18-2093,-1 10-1534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8644,'0'0'9033,"0"-3"-8528,1 2-349,2 9-32,6 26 74,10 46 295,-11-37 46,-2 1 1,-2-1 0,-1 46-1,-3-87-501,0 0-1,0 0 0,0 0 1,0 0-1,1 1 1,-1-1-1,1 0 1,-1 0-1,1 0 0,0 0 1,0 0-1,0 0 1,0 0-1,0 0 1,0 0-1,0-1 1,1 1-1,-1 0 0,0-1 1,1 1-1,0-1 1,2 3-1,3-1 28,0 1-1,0-2 0,0 1 1,1-1-1,11 3 1,-14-4-62,63 10 163,-1-2-1,116-1 0,-80-5 1,153 3 183,-256-6-79,0-2-81,-1-7-165,0-1-1,-1 1 0,0 1 1,-1-1-1,0 0 0,0 1 1,-1-1-1,-9-15 0,-10-25 88,25 68 26,4 15-192,1-9 91,-1-1 0,6 49 0,-11-64-167,-1 1-1,0-1 1,0 0-1,-1 1 1,0-1-1,-1 0 1,0 0-1,0 1 1,-1-2-1,-1 1 1,-4 11-1,-49 69-7506,27-41-198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9492,'0'0'11056,"0"-9"-10664,0-19-285,0 44 33,0 72 384,0 209 948,0-168-10035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2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8212,'0'0'11845,"144"-5"-11365,-58 10-336,2 4 33,5-4-145,-12-2-64,-15-3-961,-18 0-1840,-21 0-1617,-19 0-1489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36 1857,'0'0'7243,"-11"-4"-5941,4 0-956,-2-1 212,0 1 0,0 0 0,-1 0 0,1 1 1,-1 0-1,-14-2 0,23 5 42,5 0-816,31 3 280,1 1 0,-1 2 0,65 20 0,-25-7 32,-37-11-87,-19-4 6,0 0 1,36 13 0,-54-16 526,-3 3-460,-4 6-69,0-1-1,-1-1 0,-1 1 1,1-1-1,-1 0 1,-15 10-1,-8 11-3,12-10-17,0 1-1,2 0 1,1 2-1,-26 44 1,40-63-338,1 0 1,0 0 0,0 0-1,0 0 1,0 0-1,0 0 1,1 0 0,0 1-1,-1-1 1,1 4 0,0 3-4281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0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4994,'0'0'13924,"0"-14"-12422,0-56 200,8 314-653,-8-96-3440,0-147 2347,-1 1-528,1 0 1,0 0-1,0 1 0,0-1 1,0 0-1,1 1 0,-1-1 1,0 0-1,1 0 0,0 1 1,0-1-1,-1 0 0,1 0 1,1 0-1,1 3 0,12 6-8408</inkml:trace>
  <inkml:trace contextRef="#ctx0" brushRef="#br0" timeOffset="1">345 215 4274,'0'0'12504,"-7"3"-12149,5-2-310,0 0 0,0-1-1,0 1 1,0 1 0,0-1 0,0 0-1,0 0 1,0 1 0,0-1 0,1 1 0,-1 0-1,1 0 1,-1-1 0,1 1 0,0 0-1,-1 0 1,1 0 0,0 0 0,0 0-1,0 1 1,1-1 0,-1 0 0,0 0-1,1 1 1,0-1 0,-1 0 0,1 0-1,0 1 1,0-1 0,0 0 0,1 1 0,-1-1-1,1 0 1,-1 0 0,2 5 0,0-3-19,0 0 1,0 1-1,1-1 1,-1 0-1,1-1 1,0 1-1,0 0 1,0-1-1,1 0 1,-1 0-1,1 0 1,0 0-1,0 0 1,0-1-1,0 1 1,0-1-1,8 3 1,-1-1 1,1 0-1,0 0 1,0-1-1,0 0 1,21 1 0,-18-3 14,-4 0 20,1 0 0,22-2 0,-32 1-34,0-1-1,0 1 1,0 0 0,0-1-1,0 1 1,0-1 0,0 0 0,0 0-1,0 0 1,0 0 0,0 0-1,0 0 1,0 0 0,-1 0-1,1-1 1,-1 1 0,1-1-1,-1 1 1,1-1 0,-1 0 0,2-3-1,1-6 118,-1 0-1,-1 0 0,0 0 1,-1-1-1,0 1 1,0-1-1,-3-19 0,2 25-123,-1 0 0,0 1-1,0-1 1,-1 1 0,0-1-1,0 1 1,0 0-1,-1 0 1,1 0 0,-1 0-1,0 0 1,-1 0 0,1 1-1,-8-7 1,-1-1-36,0 1 1,-1 1-1,-26-16 0,34 23-282,-1 0 0,1 0 1,-1 1-1,0 0 0,1 0 0,-1 1 0,0 0 0,0 0 0,-8-1 0,-31 5-7240,23 3-963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9012,'0'0'12342,"38"-55"-12278,-33 103 160,-2 17 192,-3 3-144,0-6 48,0-7-240,0-6-64,0-6-16,0-5-448,5-6-1633,8-6-1568,9-4-3203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394 292 7203,'0'0'4202,"-29"-19"-1529,-99-56-810,119 70-1678,1 1 0,-1 0 0,-1 1 0,-15-5 0,19 7-64,1 1 0,-1 0 0,0 0 0,1 0 1,-7 1-1,4 0 6,2 0-93,1 0-1,0 1 0,0-1 1,0 1-1,0 1 1,0-1-1,0 1 1,1-1-1,-1 1 1,1 1-1,0-1 0,0 0 1,0 1-1,0 0 1,1 0-1,-1 0 1,1 1-1,-5 8 1,2-3-18,1 0 1,0 0-1,1 0 1,0 1-1,0-1 1,1 1-1,1 0 1,-2 13-1,3-15-12,0-1-1,1 1 0,0 0 1,0 0-1,3 13 0,-2-19-3,0-1 0,-1 1 0,1-1 0,0 0 0,1 1-1,-1-1 1,0 0 0,1 0 0,-1 1 0,1-1-1,0 0 1,-1-1 0,1 1 0,0 0 0,0 0 0,0-1-1,1 1 1,-1-1 0,0 0 0,1 0 0,4 2-1,5 0-88,0 0 0,0-1 0,1 0 0,0-1 0,23-1 0,-28 0 47,-5 0 32,1 0 1,-1-1-1,1 1 0,-1-1 0,1 0 0,-1 0 0,1-1 0,-1 1 1,0-1-1,0 1 0,1-1 0,-1 0 0,-1 0 0,1 0 0,0-1 1,0 1-1,-1-1 0,1 0 0,-1 1 0,0-1 0,0 0 0,0 0 1,0 0-1,-1-1 0,1 1 0,1-7 0,3-6 40,-2 0 0,0 0-1,-1 0 1,2-26 0,-1-178 1517,-5 139 2658,-1 317-4402,2-151 15,1-68-520,0 0 0,5 25-1,13 32-5551,-3-27-1286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7363,'0'0'11376,"0"6"-11042,-10 204 1357,5-152-1141,2 96-1,3-150-547,0 1 0,1-1 0,0 0-1,0 1 1,0-1 0,0 0-1,0 0 1,1 1 0,0-1 0,0 0-1,0-1 1,0 1 0,1 0 0,0-1-1,-1 1 1,5 3 0,-2-3-213,0 0 0,0 0 0,1-1 0,-1 1 0,1-1 0,0 0 0,0-1 0,0 1 0,0-1 0,11 2 0,-4-2-2380,0 0 1,20-1-1,-15-1-5895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9476,'0'0'6281,"27"-6"-5729,4-1-501,-5 0-9,0 2 0,0 0 0,1 2 0,39 0 0,-20 2-34,-17 0-1,48 5 0,-71-3 10,-1 0 0,0 0 1,1 0-1,-1 1 0,0 0 1,0 0-1,0 0 0,0 1 0,0 0 1,-1 0-1,1 0 0,-1 0 1,8 8-1,-6-5 6,-1 1 0,0 0 1,-1 0-1,1 0 0,-1 0 0,-1 1 0,1-1 0,2 12 0,0 3 79,-1 1-1,-2-1 1,0 1-1,-2 0 0,-1 40 1,0-61-63,0 0 0,0 0 0,0 0 0,0-1 1,0 1-1,-1 0 0,1 0 0,0 0 0,-1 0 0,0-1 0,1 1 1,-1 0-1,0 0 0,0-1 0,0 1 0,0-1 0,0 1 0,0-1 1,0 1-1,-1-1 0,1 1 0,-1-1 0,1 0 0,-1 0 1,1 0-1,-1 0 0,1 0 0,-1 0 0,0 0 0,0-1 0,1 1 1,-1-1-1,0 1 0,0-1 0,0 0 0,0 1 0,0-1 0,0 0 1,-1-1-1,2 1-15,0 0-1,1-1 1,-1 1 0,1-1-1,-1 0 1,1 1 0,-1-1 0,1 1-1,0-1 1,-1 0 0,1 1 0,0-1-1,-1 0 1,1 0 0,0 1-1,0-1 1,0 0 0,-1 0 0,1 1-1,0-1 1,0 0 0,0 0 0,0 1-1,0-1 1,1 0 0,-1 0-1,0-1 1,4-25 320,-2 19-318,1 0-1,1-1 0,-1 1 1,2 1-1,-1-1 1,1 1-1,0 0 1,0 0-1,1 0 0,0 0 1,0 1-1,12-9 1,4-2-7,1 0 1,41-22 0,-47 30-36,-1 0 1,1 1-1,1 1 0,-1 1 1,1 0-1,32-5 0,-49 11 7,1-1-1,-1 1 1,0 0 0,0 0-1,1 0 1,-1 0-1,0 0 1,1 0-1,-1 0 1,0 0-1,0 0 1,1 1-1,-1-1 1,0 0 0,0 1-1,0-1 1,1 1-1,-1-1 1,0 1-1,0 0 1,0-1-1,0 1 1,0 0-1,0 0 1,0 0 0,1 1-1,-1 1-13,0 0-1,-1-1 1,1 1-1,0 0 1,-1 0 0,0 0-1,0 0 1,1 0-1,-2 4 1,1-4 21,0 57-72,1 79 50,-1-133 27,1-1-1,0 0 1,0 1 0,0-1 0,0 0 0,1 0 0,0 0-1,0 0 1,0 0 0,1 0 0,-1-1 0,1 1 0,6 6 0,-6-8 1,0 0 0,0 0 1,1-1-1,-1 1 1,1-1-1,-1 0 1,1 0-1,0 0 1,0 0-1,0-1 1,0 1-1,0-1 1,0 0-1,0-1 0,0 1 1,1-1-1,5 1 1,-1-1 35,0 0 0,0-1 0,17-3 1,-22 3-20,0 0 0,0-1 0,-1 1 1,1-1-1,-1 0 0,1 0 1,-1-1-1,0 1 0,0-1 0,0 1 1,4-6-1,18-23 409,-1-2 0,-2-1 0,-1-1 0,21-50 0,-38 76-227,0 6 825,-4 10-933,-2 11-241,-3 3 141,-12 30 0,12-37 11,0 0 1,0 1-1,2-1 1,0 1-1,-3 30 1,6-43 6,0 7-532,0 1 0,0-1 0,1 1 0,4 16 0,-4-23-6,1 0-1,-1 1 0,1-1 1,-1 0-1,1 0 1,0 0-1,0 0 0,0-1 1,1 1-1,-1 0 0,1-1 1,-1 0-1,1 0 1,0 1-1,0-1 0,4 2 1,32 13-8696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123 227 7027,'0'0'8052,"15"-3"-7892,2-2-108,-4 2-18,-1 0 0,1 0 0,0 1 0,0 1 0,16 0 0,-27 1-8,0 0 0,0 0 0,0 0 0,-1 0 0,1-1 0,0 1 0,0-1 0,-1 1 0,1-1 0,0 1 0,-1-1 0,1 0 0,0 0 0,-1 0 0,1 0 0,-1 0 0,1 0 0,-1 0 0,0 0 0,0-1 0,1 1 0,-1-1 0,0 1 0,0-1 0,0 1 0,0-1 0,-1 1 0,1-1 0,1-3 0,-1-3 163,1 0 0,-1 0-1,0 0 1,-1 0 0,0-11 0,0 8-77,0 7-77,0 0 0,0 0 0,-1 0 0,0 0 1,1 0-1,-1 0 0,0 0 0,-1 0 0,1 1 0,-1-1 0,0 0 0,0 1 1,0-1-1,0 1 0,0 0 0,-1 0 0,0 0 0,1 0 0,-1 0 0,0 0 1,0 1-1,-1 0 0,1-1 0,-6-1 0,2 0-18,-1 1 1,1 1-1,-1-1 0,0 1 1,0 1-1,0 0 0,0 0 1,0 0-1,0 1 0,-1 0 1,-10 2-1,13-1-13,0 1 1,0 0-1,0 0 1,0 0-1,1 0 1,-1 1-1,1 0 1,0 1-1,0-1 1,0 1-1,0 0 1,0 0-1,1 0 0,0 1 1,0-1-1,0 1 1,1 0-1,-1 0 1,-2 7-1,0-1 42,0 1 0,1-1 0,1 1-1,-1 0 1,2 0 0,0 1 0,1-1 0,-2 19-1,3-19 33,1-1-1,0 1 0,1 0 1,0 0-1,4 11 0,-4-18-59,1 1 0,0-1 0,0 0 0,1 0-1,0 1 1,0-1 0,0-1 0,0 1 0,1 0-1,-1-1 1,9 7 0,2 0-196,0 0-1,1-1 0,0-1 1,1 0-1,0-1 1,0 0-1,1-2 1,0 0-1,0-1 1,0 0-1,1-2 1,23 3-1,20-5-5247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4002,'0'0'6966,"0"-9"394,1 33-7285,7 43 0,-1-12-33,-2 5 20,-2-62 580,0-7-617,-3-150 546,2 574 891,-2-414-1396,9-4-1231,-7-1 269,0 0 1,0 0 0,0 0 0,-1-1-1,1 1 1,1-9 0,-2-9-5466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14 351 1201,'0'0'7606,"-3"-5"-3977,1 1-3311,0 1 0,1-1 1,-1 0-1,1 0 0,-1-7 0,1-130 2580,1 132-2826,1-1 0,0 1 1,0 0-1,1-1 1,0 1-1,1 0 1,0 0-1,0 0 1,1 0-1,5-8 1,-7 12-69,1 1 0,0 0 0,0 0 0,1 0 0,-1 0 1,1 0-1,0 0 0,0 1 0,0 0 0,1 0 0,-1 0 1,1 0-1,-1 1 0,1 0 0,0 0 0,0 0 0,0 0 1,0 1-1,10-1 0,-7 0-96,38-1 130,-45 3-87,1 0-1,-1 0 0,1 0 0,-1 0 0,1 1 1,-1-1-1,1 0 0,-1 1 0,1-1 0,-1 1 1,1-1-1,-1 1 0,0 0 0,1-1 0,-1 1 1,0 0-1,0 0 0,1 0 0,-1 0 1,0 0-1,0 0 0,0 1 0,1 1 0,0 4-859,0 1 0,0 0 0,-1 1-1,0-1 1,-1 0 0,0 0 0,0 0-1,0 0 1,-1 1 0,-3 11-1,-14 25-5066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115 0 2625</inkml:trace>
  <inkml:trace contextRef="#ctx0" brushRef="#br0" timeOffset="1">115 0 2625,'-94'61'1694,"92"-61"-1327,1 1-1,-1 0 1,0 0-1,1 0 0,-1 1 1,1-1-1,-1 0 1,1 0-1,0 1 0,-1-1 1,1 1-1,-1 2 1,2-4-266,0 0 1,0 1 0,0-1 0,1 0-1,-1 0 1,0 0 0,0 1 0,0-1-1,1 0 1,-1 0 0,0 0 0,0 0 0,0 1-1,1-1 1,-1 0 0,0 0 0,1 0-1,-1 0 1,0 0 0,0 0 0,1 0-1,-1 0 1,0 0 0,0 0 0,1 0-1,-1 0 1,0 0 0,1 0 0,1 0-323,47 11 1750,0-3 0,1-2 0,94 0 591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52 6403,'0'0'9012,"0"-9"-8249,0-26-125,-1 28-486,-1 9-94,-22 27 125,1 0 0,1 2 0,-23 45-1,35-57-94,1 1-1,1 1 1,0-1-1,2 1 0,0 0 1,2 1-1,-3 28 0,5-33-69,1 0 1,1 1-1,1-1 0,0 1 0,1-1 0,5 17 0,-5-28-38,0 0 0,0 0 1,0 0-1,1-1 1,0 0-1,0 1 0,1-1 1,-1 0-1,1 0 1,0-1-1,1 1 0,-1-1 1,1 0-1,0 0 1,0-1-1,0 1 0,0-1 1,0 0-1,1 0 1,7 2-1,-1-2-928,0 0 1,0-1-1,0 0 1,0-1-1,0 0 1,1-1-1,11-1 1,-19 1 257,33-2-5145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23 243 3378,'0'0'8115,"-4"-21"-7480,-12-69-197,15 87-416,1-1 1,-1 1-1,1-1 1,0 1-1,-1 0 1,2-1 0,-1 1-1,0-1 1,1 1-1,-1-1 1,1 1-1,0 0 1,0 0-1,0-1 1,1 1 0,-1 0-1,1 0 1,0 0-1,0 0 1,0 0-1,0 1 1,0-1-1,1 1 1,-1-1-1,1 1 1,-1 0 0,7-4-1,-1 0 32,-2 1-52,1 1 0,0 0 0,0 0 0,0 1-1,1-1 1,-1 2 0,1-1 0,-1 1-1,1 0 1,0 1 0,0-1 0,0 2 0,0-1-1,0 1 1,0 0 0,0 1 0,12 2-1,-18-2-7,1 0-1,-1 1 1,0-1-1,0 0 1,0 1-1,0 0 1,0-1-1,0 1 1,0 0-1,-1 0 1,1 0-1,-1 0 1,1 0-1,-1 0 1,0 1-1,0-1 1,0 0-1,0 1 0,1 3 1,2 8-7,0 0-1,1 17 1,-4-23 10,4 36 127,-1 83 1,-4-92 3863,0-58-3420,0 11-573,2 0 1,0 0-1,0 0 0,1 0 1,0 1-1,1-1 0,1 1 1,0 0-1,0 0 0,1 0 1,8-11-1,-7 13-13,-1-1 1,1 1-1,1 1 0,0 0 0,0 0 0,1 0 0,-1 1 1,2 0-1,-1 1 0,1 0 0,20-9 0,-24 12-6,1 1 0,0 0-1,-1 1 1,1-1-1,0 1 1,0 0-1,0 1 1,0 0-1,0 0 1,0 0-1,7 2 1,-12-1 9,-1 0 0,0-1-1,1 1 1,-1 0 0,0 0 0,0 0 0,1 0 0,-1 0 0,0 0-1,0 0 1,0 0 0,0 1 0,-1-1 0,1 0 0,0 1 0,0-1-1,-1 0 1,1 1 0,-1-1 0,1 1 0,-1 2 0,6 38-284,-5-30 224,7 200-5076,-8-192 4064,0 40-2773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6371,'0'0'7726,"0"1"-7376,1 102 466,-3 116 699,1-215-1439,1 1 0,-1 0 0,0 0 0,-1-1 0,1 1 0,-1 0 0,0-1-1,-3 5 1,2-57 2491,3 31-2529,0 1 0,1 0 0,1-1 0,0 1 0,9-28 0,-9 38-45,1-1-1,0 1 0,1-1 1,-1 1-1,1 0 1,0 0-1,1 0 0,-1 1 1,1 0-1,1 0 1,-1 0-1,0 0 0,1 1 1,0 0-1,12-6 1,-10 6-24,0 1 1,0 0 0,0 0 0,0 1-1,1 0 1,-1 0 0,1 1 0,-1 0-1,1 1 1,-1 0 0,15 1 0,-20 0 19,0 0 1,-1 0-1,1 0 1,-1 0-1,1 0 1,-1 0-1,0 1 1,1-1-1,-1 1 1,0-1-1,0 1 1,0 0-1,0 0 1,0 0-1,-1 0 1,1 0-1,-1 1 1,1-1-1,-1 0 1,0 1-1,0-1 1,0 1-1,0-1 1,1 5-1,2 7-64,-1-1-1,-1 1 0,2 21 0,-2-12-428,-3 41 1,0-55-123,0 0 0,-1 0 0,0 0 1,0 0-1,-1-1 0,0 1 0,-6 12 1,-5 3-3345,3-4-307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8004,'0'0'6464,"23"15"-5840,5 3-425,38 33 0,-62-47-141,1 1 1,-1 0-1,0 0 1,0 0-1,-1 1 1,0 0-1,1-1 1,-2 1-1,1 0 1,-1 1 0,0-1-1,0 0 1,-1 0-1,0 1 1,0-1-1,0 12 1,0-4 56,4 154 878,-6-111-773,2-50-202,-1 1 0,-1-1 0,1 1-1,-1-1 1,-1 1 0,1-1 0,-1 1-1,0-1 1,-1 0 0,0 0 0,0 0-1,-1-1 1,1 1 0,-2-1-1,1 1 1,-8 7 0,7-8-496,-8 7-44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4466,'1'0'11276,"18"0"-11163,150 0 1207,-98 0-9360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3954,'0'0'9972,"-3"5"-9011,3-3-305,8 3-272,19 4 449,10-1-513,9-1-96,7-7-224,11 0-48,11 0-1313,11 0-2897,5 0-4690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14 555 1505,'0'0'9988,"-2"2"-8632,-10 13 2154,17-13-3414,-1 0-1,0 0 1,1 0-1,0 0 0,-1-1 1,1 0-1,0 0 1,-1 0-1,1-1 0,6 1 1,0 0 31,47 3 123,68-4-1,-51-1 1520,-77-23-1020,-16-18-530,-16-41 429,16 30-494,3-2 0,-15-100 0,29 147-136,0 0 0,1-1 1,0 1-1,0 0 0,1 0 0,0 0 0,3-9 1,-3 13-28,1 0 0,0-1 0,0 1 1,0 1-1,0-1 0,1 0 1,-1 0-1,1 1 0,0 0 1,0-1-1,0 1 0,1 0 1,6-4-1,0 0-11,1 1 0,1 0 0,-1 1 0,1 0 0,0 0-1,0 1 1,0 1 0,0 0 0,1 1 0,-1 0 0,1 1 0,-1 0 0,1 1 0,23 3 0,-30-2 8,-1 1 1,1-1 0,-1 1 0,0 0 0,0 0 0,0 1 0,0 0 0,0-1-1,-1 2 1,1-1 0,-1 0 0,7 8 0,4 4-63,24 34 1,-29-35 66,5 6-51,-1 0 1,-1 1-1,0 1 0,11 28 1,-21-42 32,-1 0 0,1 1 0,-1-1 1,-1 0-1,1 1 0,-2-1 0,1 10 1,-1-13 17,-1 0 1,1 0-1,-1 0 1,0 0-1,-1 0 1,1 0 0,-1-1-1,0 1 1,0 0-1,0-1 1,-1 1-1,0-1 1,-3 4-1,-9 9 24,-1-1-1,-1-1 1,-27 20-1,20-17 9,-27 27-1,49-43 0,1-1-11,1-1-1,-1 1 1,0 0 0,1-1-1,-1 1 1,1 0-1,-1-1 1,1 1-1,-1 0 1,1 0 0,0-1-1,-1 1 1,1 0-1,0 0 1,0 0-1,0-1 1,-1 1 0,1 0-1,0 0 1,0 1-1,8-1 215,401-1 755,-409 0-998,1 0 0,-1-1 0,1 1 0,0 0 0,-1 0 0,1 0 0,0 0 0,-1-1 0,1 1-1,-1 0 1,1-1 0,-1 1 0,1 0 0,0-1 0,-1 1 0,1-1 0,-1 1 0,0-1 0,1 1 0,-1-1 0,1 1 0,-1-1 0,0 1 0,1-1 0,-1 0 0,0 1 0,1-2 0,1-8-3174,-2 0-4742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3330,'0'0'11130,"0"3"-10444,-1 4-598,0 1 1,0-1 0,-1 1 0,0-1 0,-1 0 0,0 0 0,-4 8-1,-5 15 149,2 3 84,1 0 1,2 1 0,1 0-1,1 0 1,3 0 0,1 59-1,2-86-309,-1 1-1,1-1 0,0 0 1,1 1-1,-1-1 1,1 0-1,1 0 0,0 0 1,0-1-1,0 1 0,1 0 1,7 10-1,-4-9 3,0-1 1,0 1-1,1-2 0,0 1 1,0-1-1,0 0 0,1-1 1,12 7-1,-1-3-714,1-1-1,0-1 1,24 5 0,61 7-7943,-55-11 2266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282 139 6019,'0'0'7750,"-6"-22"-5776,-2-5-1337,-14-33-1,21 58-603,0 0 1,0 0 0,0 0 0,-1 0-1,1 1 1,0-1 0,-1 0-1,1 1 1,-1-1 0,0 1-1,1 0 1,-1 0 0,0-1-1,0 1 1,0 0 0,0 1 0,0-1-1,0 0 1,0 0 0,0 1-1,0-1 1,0 1 0,0 0-1,0 0 1,-1 0 0,1 0-1,0 0 1,0 0 0,0 0 0,0 1-1,-3 0 1,-7 0 30,2-1-40,0 0 1,-1 1-1,1 0 1,0 1 0,0 0-1,0 0 1,0 1-1,-19 9 1,25-10-19,0 0 0,0 1 0,1-1 0,-1 1 0,1 0-1,-1 0 1,1 0 0,0 1 0,0-1 0,1 1 0,-1 0 0,1-1 0,-1 1 0,1 0-1,1 1 1,-1-1 0,0 0 0,1 0 0,0 1 0,0-1 0,0 1 0,1-1 0,-1 6-1,1-6-4,0-1-1,0 1 0,0-1 0,0 1 0,0 0 0,1-1 0,0 1 1,0-1-1,2 6 0,-2-7 2,0 1-1,1-1 1,-1 0 0,1 0 0,0 0 0,0-1-1,0 1 1,0 0 0,0-1 0,0 1 0,0-1 0,1 0-1,2 2 1,6 2 65,0 0 0,1-1-1,0 0 1,-1-1 0,1 0-1,0-1 1,1 0 0,-1-1-1,13 0 1,-22-3 58,-1 0 0,1 1 0,-1-1 0,0 0 0,1 0 0,-1-1 0,0 1 0,0 0 0,0-1 0,-1 1 0,4-5 0,2-4 381,6-1 140,-6 11-65,-5 3-568,-1 1 0,0-1-1,0 0 1,-1 0 0,1 1 0,0-1-1,-1 1 1,0-1 0,1 4 0,-1-5-47,19 155 219,-7 1 0,-9 203 0,-4-346-150,0 0 1,-1 0-1,0 0 1,-1-1-1,-1 1 0,0-1 1,-8 19-1,9-27-15,1 0 0,-1 0 1,0 0-1,0 0 0,-1-1 0,1 0 0,-1 1 0,0-1 0,0 0 0,0-1 0,-1 1 1,1-1-1,-1 0 0,0 0 0,0 0 0,0-1 0,0 0 0,-1 0 0,1 0 0,0 0 0,-8 0 1,8-1 27,-1 0 0,1-1 1,-1 0-1,1 0 1,-1 0-1,0-1 0,1 1 1,-1-1-1,1-1 1,0 1-1,-6-3 0,7 2-19,0 0 0,0-1 0,1 1 0,-1-1 0,1 0 0,0 0-1,0 0 1,0 0 0,0 0 0,0-1 0,1 1 0,-1-1 0,1 0 0,-3-7-1,0-4-7,1 0 0,0 0 0,1 0 0,0 0 0,2-1-1,0 1 1,1-27 0,0 33-36,1-1-79,-1-1 0,1 1 0,1 0 0,0 0 0,0 0 0,1 1 0,0-1 0,1 0 0,0 1 0,0 0 0,1 0-1,1 0 1,-1 1 0,1-1 0,1 1 0,-1 1 0,1-1 0,9-6 0,14-11-1661,1 2-1,2 0 1,0 2-1,52-24 1,-61 33-44,57-30-5447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21 6883,'0'0'9276,"-9"-6"-8433,7 5-798,-1-1-9,1 0 0,-1 1 0,1-1 0,-1 1 1,1 0-1,-1 0 0,0 0 0,0 0 0,1 0 0,-4 0 0,4 2-24,0-1 0,0 0 0,1 1 0,-1-1 0,0 1 0,1-1 0,-1 1 0,0 0 0,1 0 0,-1 0 0,0 0 0,1 0 0,0 0 0,-1 0 0,1 0 0,0 1 0,-1-1 0,1 0 0,0 1 0,0-1 0,0 1 0,-1 2 0,-11 18 89,2-1 0,0 1 0,1 1 0,1 0 0,-10 44-1,12-30 4,1 0-1,2 0 1,1 45-1,3-75-111,0 0-1,0 0 0,1-1 0,0 1 1,0 0-1,1 0 0,0-1 0,0 1 1,0-1-1,1 0 0,0 1 0,0-1 1,1 0-1,-1-1 0,1 1 1,1-1-1,-1 1 0,1-1 0,0-1 1,0 1-1,8 5 0,-6-5-291,0 0 0,1-1 0,-1 0 0,1 0-1,0-1 1,14 5 0,-13-6-985,0 0 0,0-1 0,12 1 1,7-2-3924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8500,'0'0'7345,"2"8"-6284,7 52-477,-3 1-1,-2 97 1,-4-155-561,0 0 0,0-1 0,0 1 1,-1 0-1,1 0 0,-1 0 1,0-1-1,0 1 0,0 0 1,0-1-1,-1 3 0,1-4 63,-1 0 1,1 1-1,0-1 0,0-1 0,0 1 0,0 0 0,-1 0 1,1 0-1,0-1 0,-1 1 0,1 0 0,-1-1 0,1 1 0,-1-1 1,1 0-1,-1 1 0,1-1 0,-1 0 0,1 0 0,-3 0 1,3 0-51,1-1 1,-1 1 0,1 0 0,-1 0 0,1 0-1,-1-1 1,1 1 0,-1 0 0,1 0 0,-1-1-1,1 1 1,-1 0 0,1-1 0,0 1 0,-1 0-1,1-1 1,0 1 0,-1-1 0,1 1 0,0-1-1,-1 1 1,1-1 0,0 1 0,0-1 0,0 1-1,0-1 1,-1 1 0,1-1 0,0 1 0,0-1-1,0 1 1,0-1 0,0-24 280,0 18-162,0-3-74,-1 2-63,1 1 1,0-1-1,0 1 0,1-1 1,0 0-1,0 1 0,1 0 1,0-1-1,0 1 1,0 0-1,1 0 0,7-12 1,-3 10-38,0 0 1,1 1-1,0 0 1,0 0-1,1 1 0,0 0 1,0 0-1,1 1 1,0 0-1,0 1 1,0 0-1,1 1 1,-1 0-1,1 1 0,0 0 1,0 0-1,0 1 1,0 1-1,1 0 1,-1 0-1,13 2 1,-21-1 2,-1 0 1,1 1 0,0-1-1,0 1 1,0 0 0,-1 0 0,1 0-1,-1 0 1,1 0 0,-1 1-1,1-1 1,-1 1 0,0-1 0,1 1-1,2 3 1,-1 0-2,0-1 0,-1 1 1,0 0-1,1 0 0,-2 0 0,1 1 0,2 5 0,-1 2-290,0 1 0,0-1 0,-2 0 0,0 1-1,1 25 1,-2-4-1247,-3 47-6624,-2-54 1279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4738,'0'0'10824,"-3"-2"-9552,-3-3-341,15 14-221,6 6-703,0 0-1,-1 2 1,-1 0-1,-1 0 1,19 36-1,-15-21 18,-1 2-1,18 60 1,-25-61-7,-1 1 0,-2-1 0,-2 2 0,0 50 0,-3-76-109,0 0 0,-1 0 1,0 0-1,0 1 0,-1-1 1,0-1-1,0 1 0,-1 0 1,0 0-1,-1-1 0,0 0 0,0 0 1,-1 0-1,0 0 0,-12 13 1,-15 14-2484,10-16-2144,7-11-3381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6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 48,'0'0'5114,"-1"-2"-3404,-9 7-1304,-192 180 1085,200-184-1539,-2 3-86,0-1 0,0 1 0,1 0 0,-1-1 0,1 1 0,0 1 0,0-1 0,0 0 0,1 1 0,-1 0 0,-2 8 0,4-5-2849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6259,'0'0'9988,"-4"-1"-8782,7 6-501,23 18-467,-1 1 0,-1 1 0,-2 2 0,0 0 0,27 46 0,-21-24 35,-1 2-1,32 89 1,-47-105-201,-2 2-1,-1 0 1,-2 0 0,-2 0-1,-1 1 1,-2 64 0,-2-86-69,-2 0 0,0 0 1,0 0-1,-2 0 0,0-1 1,0 1-1,-14 28 1,7-25-107,0 1 1,-2-2 0,0 1-1,-1-2 1,-18 19 0,10-14-1130,-43 34 1,-32 9-3947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22 2113,'0'0'9159,"-4"41"-8348,0-13 6,2-19 693,2-24-532,0-69 4822,0 100-5872,0 535 2060,0-550-2655,-2-10-5859,-6-4 849,-6 1-3885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2897,'0'0'4728,"3"-20"-2898,1-12-1222,11-75 1329,-12 94-1507,0-1 1,1 1-1,0 0 0,1 0 1,0 0-1,1 1 0,13-21 1,-16 28-367,1 0 0,-1 1 0,1-1 0,0 1 0,1 0 0,-1 0-1,1 1 1,-1-1 0,1 1 0,0 0 0,0 1 0,0-1 0,1 1 0,-1 0 0,1 0 0,-1 0 0,1 1 0,0 0 0,-1 0 0,11 0 0,-9 1-193,1 0 143,0 0 0,1 0 0,-1 1 0,0 0-1,10 3 1,-16-3-104,0-1 0,0 1 0,0 0 0,0 0 0,0 0 0,0 0 0,-1 0 0,1 1-1,0-1 1,-1 0 0,1 1 0,-1-1 0,0 1 0,1 0 0,-1-1 0,0 1 0,0 0 0,0 0 0,0 0-1,0 0 1,-1 0 0,1 0 0,0 0 0,-1 0 0,0 0 0,1 2 0,0 22-3061,-1 0-1539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5523,'0'0'10340,"136"5"-9940,-101-2-159,0-3-225,-3 0-16,0 0 0,-3 0-1681,3-8-2561,-2-13-4898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7267,'0'0'8225,"-6"1"-7790,3 0-417,0-1-1,0 1 0,0 1 1,0-1-1,1 0 0,-1 1 0,1-1 1,-1 1-1,1 0 0,-1 0 1,1 0-1,0 0 0,-3 4 1,0 0 37,0 1 1,0 0-1,1 1 1,-6 12 0,-1 9 273,-12 54 0,16-45-219,1 0-1,3 0 1,1 56-1,2-83-83,1 1 1,0-1-1,1 1 0,0-1 0,1 0 1,0 0-1,1 0 0,0 0 0,1-1 1,0 0-1,0 0 0,1 0 1,8 10-1,-8-13-116,0 0 1,0 0-1,1-1 1,0 0-1,1 0 1,-1-1-1,10 6 1,-10-7-361,1-1 1,0 1-1,0-1 1,0-1-1,0 0 1,1 0-1,-1 0 1,12 0-1,20-1-4504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48 7155,'0'0'7775,"1"8"-7437,9 55 684,-3-1 0,-1 110 0,-7-172-975,1 0-1,0 1 1,0-1 0,-1 0 0,1 1-1,0-1 1,0 0 0,-1 0 0,1 1-1,0-1 1,-1 0 0,1 0 0,0 0 0,-1 0-1,1 1 1,0-1 0,-1 0 0,1 0-1,0 0 1,-1 0 0,1 0 0,-1 0-1,1 0 1,0 0 0,-1 0 0,1 0 0,-1 0-1,1 0 1,0 0 0,-1 0 0,1 0-1,0 0 1,-1-1 0,1 1 0,0 0 0,-1 0-1,-14-8 593,13 5-585,0-1 0,1 1 0,0 0 1,0-1-1,0 1 0,0-1 0,1 1 0,-1-1 1,1-6-1,2-38 98,0 28-67,-1 10-75,0 0 0,1 0 0,0 1 1,1-1-1,0 0 0,0 1 0,1 0 1,0 0-1,1 0 0,0 0 0,12-15 0,-7 12-23,-1 1 0,2 1 0,-1 0 0,2 0 0,-1 1 0,1 0 0,21-10 1,-26 15-2,0 1 0,1 0 1,-1 0-1,1 1 1,9-2-1,-14 3 5,0 1 1,0-1-1,0 1 1,-1 0-1,1 0 1,0 0-1,0 0 1,0 1-1,0-1 1,0 1-1,0 0 0,0 0 1,0 0-1,-1 0 1,1 0-1,5 3 1,-3 1-9,0 1 0,-1-1 0,1 1 0,-1-1 0,0 1 1,0 0-1,-1 1 0,0-1 0,0 1 0,4 11 0,-1 4 20,-1-1-1,4 28 0,-6-10-210,0-1 0,-4 43 0,0-75-377,1-1 1,-1 1 0,-1-1 0,1 0 0,-4 10-1,-5 18-6917,9-13-456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36 5987,'0'0'10405,"-3"-6"-9197,-9-18-477,12 24-722,-1 0-1,1 0 1,0 0-1,0 0 1,0 0-1,0 0 1,0 0 0,0 0-1,0 0 1,-1-1-1,1 1 1,0 0-1,0 0 1,0 0-1,0 0 1,0 0 0,0 0-1,0-1 1,0 1-1,0 0 1,0 0-1,0 0 1,0 0 0,0 0-1,0 0 1,0-1-1,0 1 1,0 0-1,0 0 1,0 0-1,0 0 1,0 0 0,0-1-1,0 1 1,0 0-1,0 0 1,0 0-1,0 0 1,0 0-1,0 0 1,0 0 0,1-1-1,-1 1 1,0 0-1,0 0 1,0 0-1,0 0 1,0 0 0,0 0-1,0 0 1,1 0-1,-1 0 1,0 0-1,0 0 1,0-1-1,0 1 1,0 0 0,0 0-1,1 0 1,-1 0-1,0 0 1,0 0-1,0 0 1,0 0-1,0 0 1,1 0 0,-1 0-1,0 1 1,9 2 8,2 3 63,0 1-1,0 0 0,-1 1 0,0 0 0,0 1 1,-1 0-1,-1 0 0,1 1 0,12 20 1,-6-7 47,-2 0 0,-1 0 1,18 49-1,-21-41-72,0 0 0,-3 0-1,0 0 1,-2 1 0,0 56-1,-3-84-52,-1 1-1,0 0 0,-1 0 1,1 0-1,-1 0 0,0-1 1,0 1-1,0 0 0,0-1 1,-1 1-1,0-1 0,0 1 1,0-1-1,-1 0 0,1 0 1,-1 0-1,0 0 0,0 0 1,-1-1-1,1 1 0,-1-1 1,1 0-1,-5 3 0,-6 3-380,0-1 0,-21 10 0,-8-3-4070,22-13-2258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84 208,'0'0'11787,"-8"-9"-10301,-25-27-286,28 32-651,0 0 1,1-1-1,-2 2 0,1-1 0,0 0 0,-1 1 0,1 0 0,-1 1 0,0-1 0,-6-1 0,24 9-292,0 1 0,0 0 0,21 14 0,3 3-201,191 92 184,-102-53-355,-99-52 4461,-31-10-4199,-1 1-154,0 0 1,0 0 0,0 0-1,0 0 1,0 1 0,0 0-1,-9 5 1,-43 25-38,23-12 48,-248 137 47,349-165-7697,-13 0 1144,7-1-3460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64,'-5'0'18646,"206"0"-18074,-116 0-3809,-73 0-672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5074,'0'0'10997,"13"2"-10356,14 3 79,7 0-80,7 0-544,1-3-32,9-2-128,3 0-944,-4 0-2946,-1 0-3601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4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66 1024,'0'0'6419,"-3"-3"-6208,2 2-203,0 1 1,0-1-1,1 0 0,-1 1 0,0-1 1,0 1-1,0-1 0,0 1 0,0-1 1,0 1-1,0-1 0,0 1 0,0 0 1,0 0-1,0 0 0,0 0 0,0-1 1,-2 2-1,2-1-4,0 1 0,0-1-1,0 1 1,1 0 0,-1 0 0,0 0 0,0 0 0,0-1-1,1 1 1,-1 0 0,0 0 0,1 0 0,-1 1 0,1-1 0,-1 0-1,1 0 1,0 0 0,-1 0 0,1 0 0,0 3 0,-3 11 14,0 0 1,2 0 0,0 0-1,0 0 1,4 30 0,-2-42-16,0-1 1,0 1-1,-1 0 0,2-1 1,-1 1-1,0-1 1,0 0-1,1 1 0,-1-1 1,1 0-1,0 0 1,0 0-1,0 0 1,0 0-1,0 0 0,0-1 1,0 1-1,1-1 1,-1 1-1,1-1 1,-1 0-1,1 0 0,-1 0 1,1 0-1,-1 0 1,1-1-1,5 1 1,8 2 89,1-1 0,1-1 0,21-1 1,-23-1-6,-10 2 43,-1-1 0,0-1-1,1 1 1,-1-1 0,0 0-1,0 0 1,1-1 0,-1 1-1,0-1 1,7-4 0,-10 5 45,1-1 1,-1 0 0,0 0-1,0 0 1,1-1 0,-1 1-1,-1 0 1,1-1-1,0 1 1,0-1 0,-1 0-1,0 0 1,1 1 0,-1-1-1,0 0 1,-1 0 0,1 0-1,0 0 1,0-6 0,0-1 169,0 0-1,-1-1 1,0 1 0,-1-1 0,0 1 0,-1 0 0,1-1 0,-8-18 0,8 24-419,-1 1 0,0 0 0,0 0 1,-1 0-1,1 0 0,-1 1 0,1-1 0,-1 1 0,-1 0 0,1-1 0,0 1 0,-1 0 0,1 1 0,-1-1 0,0 1 0,0 0 0,0 0 0,0 0 0,0 0 1,0 0-1,-1 1 0,1 0 0,-7-1 0,-19 1-3054,-6 1-1758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308 123 2369,'0'0'10143,"-11"-20"-9091,1 1-755,-1 1 0,-20-25 0,29 40-262,0 1-1,-1 0 1,1 0 0,0 1 0,-1-1 0,0 0 0,1 1 0,-1 0 0,0-1-1,0 1 1,0 0 0,0 0 0,0 1 0,0-1 0,0 1 0,-4-1 0,0 1 34,-1 1 0,1-1 0,0 1 1,-11 4-1,11-3-37,0 1 1,0 0-1,0 0 1,0 1-1,1 0 1,-1 0-1,1 1 1,0-1-1,1 1 0,-1 1 1,1-1-1,0 1 1,0 0-1,0 0 1,1 0-1,-5 10 1,2-3-18,1 0 0,0 1 0,1 0 0,0-1 0,2 2 0,-1-1 0,-2 26 0,5-26-14,0 0 0,1 0 1,2 16-1,-1-25 3,0-1 1,0 1-1,1 0 0,-1 0 1,1-1-1,0 1 0,0-1 1,1 1-1,-1-1 0,1 0 1,0 0-1,3 4 0,0-2 17,1 0-1,-1 0 0,1 0 0,0-1 0,1 0 0,-1-1 1,1 0-1,0 0 0,0 0 0,0-1 0,1 0 0,12 2 1,4 0 49,1-3 0,51 1 0,-47-5-1077,0-1 0,50-12-1,11-1-2709,-31 8-1614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51 7571,'0'0'14359,"-13"-48"-13254,13 46-721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441 129 7363,'0'0'6769,"-17"-21"-5358,5 5-1217,5 6-117,0 0-1,-1 1 1,-1-1 0,-10-8-1,14 14-31,0 0 1,0 1-1,-1 0 0,1 0 1,-1 0-1,1 0 0,-1 1 1,0 0-1,0 0 0,0 1 0,0 0 1,0 0-1,-11 0 0,13 1-19,-19-1 87,0 1 0,-25 4 0,41-3-79,-1 1-1,1 0 1,0 0 0,0 0 0,0 1 0,0 0-1,1 0 1,-1 1 0,1 0 0,-9 7 0,7-5-20,0 1 1,1 0-1,0 1 1,0 0-1,1 0 1,0 0-1,0 1 1,1 0 0,0 0-1,1 0 1,0 0-1,0 1 1,1 0-1,0 0 1,1 0-1,0 0 1,1 0-1,0 0 1,0 17-1,1-23-13,1 1 0,-1-1-1,1 1 1,0-1 0,0 0-1,0 1 1,1-1 0,0 0-1,-1 0 1,1 0-1,1 0 1,-1 0 0,1 0-1,5 6 1,-3-5 13,0 0-1,1-1 1,0 1-1,0-1 1,0 0 0,0-1-1,1 0 1,10 5-1,2-2 26,1-1 0,0-1 0,0-1 0,0 0 0,37-1 0,-46-1 7,0-2 0,0 1 1,0-1-1,14-4 0,-22 4-30,1 0-1,0-1 1,0 1-1,-1-1 1,1 0 0,-1 0-1,0 0 1,0-1-1,1 1 1,-1-1-1,-1 0 1,1 0 0,0 0-1,-1 0 1,3-4-1,1-3 136,-1 1-1,-1-1 1,0-1-1,0 1 1,-1 0-1,4-17 1,-5 13 1067,0 0 1,0-20 890,0 40-2149,0-1 0,0 1 1,-1-1-1,0 1 0,0 0 0,1 10 0,0 3 7,20 166 265,-4 298 0,-18-482-222,0 0 0,0 1 0,0-1 0,0 0 0,-1 0 0,1 0 1,0 0-1,-1 0 0,1 0 0,-1 0 0,1 0 0,-1 0 0,0 0 0,1 0 0,-1 0 0,0 0 0,0 0 0,0-1 0,1 1 0,-1 0 0,0 0 0,0-1 0,0 1 1,0-1-1,0 1 0,0-1 0,0 1 0,-1-1 0,1 0 0,0 1 0,0-1 0,0 0 0,0 0 0,0 0 0,-3 0 0,0 0 58,0 0-1,-1 0 0,1-1 1,0 1-1,-1-1 0,1 0 1,0 0-1,-7-3 1,6 1-40,1 0 1,0 0 0,0 0 0,0 0 0,0-1 0,1 1 0,-1-1 0,1 0 0,0 0-1,0 0 1,0-1 0,1 1 0,-1-1 0,1 0 0,0 1 0,1-1 0,-1 0 0,1 0-1,-2-9 1,0-6-18,2 1 0,-1-1 0,4-37 0,-1 52-96,-1-1 0,1 1 0,1 0 0,-1 0 0,1 0 0,-1 0 0,1 0 0,1 0 0,-1 1 0,1-1-1,0 1 1,0-1 0,0 1 0,1 0 0,-1 0 0,1 1 0,0-1 0,0 1 0,7-5 0,6-2-2479,1 0 1,0 2-1,35-13 1,-48 20 1814,35-14-6497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49 2049,'0'0'14324,"1"-11"-13478,1-3-637,1-9 22,-3 23-227,-1 0 0,1 0 0,0 0-1,0 0 1,0 0 0,0 0-1,0 0 1,0 0 0,0 0-1,0 0 1,0 0 0,0 0-1,0 0 1,0 0 0,0 0-1,0 0 1,0 0 0,0 0-1,0 0 1,0 0 0,0 0 0,-4 15 50,2-4-14,-8 32 182,2 1-1,-5 88 0,13-128-295,0 19 147,0 0 1,2 0-1,0 0 0,6 23 1,-6-39-325,1 0-1,-1 0 1,1 0-1,0 0 1,1-1 0,8 12-1,-8-13-399,0 0-1,0-1 0,1 1 0,-1-1 0,1 0 0,0-1 1,1 1-1,-1-1 0,8 3 0,19 6-6885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7764,'0'0'7320,"8"14"-7162,0 0-35,-1 1 0,0 0 0,-1 0 0,0 1 0,-1 0 0,3 24 0,1 176 876,-9-213-989,0-2 26,0 0-1,0 0 1,0-1 0,-1 1-1,1 0 1,0 0 0,-1 0 0,1-1-1,0 1 1,-1 0 0,1 0-1,-1-1 1,1 1 0,-1 0-1,0-1 1,1 1 0,-1-1 0,0 1-1,1-1 1,-1 1 0,0-1-1,0 1 1,1-1 0,-1 0 0,0 1-1,0-1 1,0 0 0,1 1-1,-1-1 1,-2 0 0,2 0 26,0 0 0,0 0 0,0 1 1,0-1-1,0 0 0,0 0 0,0 0 0,0-1 1,0 1-1,0 0 0,0 0 0,0 0 0,0-1 0,0 1 1,0-1-1,0 1 0,1-1 0,-1 1 0,0-1 1,0 1-1,0-1 0,0 0 0,1 1 0,-1-1 1,-1-1-1,0-5 1,1 0 1,0 0-1,0-1 1,0 1 0,1 0-1,0 0 1,0-1-1,1 1 1,0 0 0,0 0-1,4-10 1,-1 7-56,0 1 1,1 0-1,0 0 1,1 1-1,-1-1 1,14-12-1,-5 5-5,1 2-1,23-18 0,-27 24-13,0 1 0,1 1 0,-1 0 0,1 0 0,0 1 0,1 1 0,-1 0 0,1 0 0,0 2 0,0-1 0,0 2 0,0-1 0,25 2 0,-35 1 1,0 0 0,-1-1 0,1 1 0,0 0 1,-1 0-1,1 1 0,0-1 0,-1 0 0,1 1 0,-1 0 1,0-1-1,0 1 0,0 0 0,1 0 0,-2 0 1,1 0-1,0 1 0,0-1 0,-1 1 0,1-1 0,0 3 1,3 4-8,-1 0-1,0 1 1,-1-1 0,5 20 0,-3 1-449,-2 1 0,-1 0-1,-1-1 1,-4 43 0,2-65-589,0-1 1,-1 1 0,1-1 0,-2 0 0,1 0 0,-1 0-1,-6 13 1,-5 1-6677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6003,'0'0'8788,"163"108"-7668,-134-28 1,-10 9-337,-14 7-272,-5 0-31,-13-4-465,-27-6 16,-9-1-32,1-4-2369,0-6-2562,8-17-5025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2 220 2977,'0'0'8735,"0"-4"-7409,-1-9-395,1 6-649,-1-1-1,1 1 1,1-1 0,-1 1-1,1-1 1,1 1 0,-1-1 0,1 1-1,0 0 1,1 0 0,6-13-1,-3 11-233,1 0-1,0 1 1,0 0-1,1 0 1,0 1-1,0 0 1,0 0-1,19-10 1,-20 13-65,0 1 1,0 0 0,1 0-1,-1 1 1,1 0-1,-1 0 1,1 1-1,0 0 1,0 0-1,-1 1 1,1 0 0,0 0-1,10 3 1,-14-2 10,0 0 0,0 1 0,0-1-1,-1 1 1,1 0 0,0 0 0,-1 1 0,1-1 0,-1 1 0,0 0 0,1 0 0,-1 0 0,-1 0 0,1 0 0,0 1 0,-1-1 0,0 1 0,0-1-1,0 1 1,2 5 0,2 5-10,-1 1-1,0-1 0,-1 1 1,3 21-1,-2 18 67,-2 1 0,-6 77-1,-5-85 1099,8-48-1050,-1 0 0,1 0 0,-1 0 0,1-1 0,-1 1 0,1 0 0,0 0 0,-1 0 0,1-1 0,0 1 0,0 0 0,0-1 0,0 1 0,0 0 0,0 0 0,1-3 0,0-4 140,-3-54 109,1 25-272,1-1 0,5-39-1,-3 69-73,0-1 0,0 1-1,1-1 1,0 1 0,0 0-1,1 0 1,0 1 0,1-1-1,-1 1 1,2 0-1,-1 0 1,1 0 0,0 1-1,0 0 1,13-10 0,-10 10-23,1-1 1,-1 2-1,1-1 1,0 2-1,1-1 0,-1 1 1,1 1-1,0 0 1,-1 0-1,1 1 1,22-1-1,-29 3 24,7-1-17,0 1-1,22 3 0,-29-3 1,-1 1 0,1 0 0,-1 0-1,1 1 1,-1-1 0,0 1 0,1 0 0,-1-1-1,0 2 1,0-1 0,0 0 0,4 5-1,-1 0 9,0 0 0,-1 1-1,1 0 1,-1 0-1,-1 0 1,0 1 0,0-1-1,0 1 1,-1 0-1,0 0 1,-1 0 0,1 13-1,1 11 18,-2 0 0,-3 39-1,1-25-8,0-29-171,0-1-1,0 1 1,-2 0 0,0-1 0,-1 0 0,-1 1 0,-1-1 0,-11 28-1,-7-3-6082,19-30-654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5138,'0'0'8450,"7"-17"-7818,0 1-472,0 0 0,13-19 0,-18 33-153,0 0-1,0 0 1,0 1-1,0-1 0,0 1 1,0 0-1,0-1 1,0 1-1,1 0 1,-1 0-1,0 0 1,1 1-1,-1-1 1,1 0-1,-1 1 1,1 0-1,-1-1 1,1 1-1,-1 0 1,1 1-1,-1-1 1,1 0-1,-1 1 1,1-1-1,-1 1 1,3 1-1,-1-2 6,1 2-14,0-1 1,0 1-1,-1 0 1,1 0-1,-1 1 1,1 0-1,-1-1 1,0 1-1,0 1 1,0-1-1,0 0 1,0 1-1,-1 0 1,0 0-1,0 0 1,0 0-1,0 1 0,0-1 1,-1 1-1,0 0 1,0-1-1,2 9 1,0 2-5,0 1 0,-1 0 0,0-1 0,-2 1 0,0 0 0,-1 17-1,0-29 8,0-1 0,-1 1 0,1-1 0,-1 0 0,0 1 0,0-1 0,0 0 0,0 1 0,0-1 0,-1 0 0,0 0 0,1 0 0,-1 0 0,0-1 0,-4 5 0,2-3 24,0-1-1,0 0 0,-1 0 0,1 0 1,-1-1-1,1 1 0,-1-1 1,0 0-1,-7 2 0,-8 0 533,0-1 1,-1 0-1,1-2 1,-26-1-1,39 0 1317,15 0-1941,64-1 119,114 5 54,-173-1 121,7 3-4212,-5 0 1185,16 3-3643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61 3826,'0'0'9481,"-11"-5"-8437,8 3-1024,-90-43 5298,86 38-3694,8 7-1583,-1 0 0,0-1 0,1 1 0,-1 0 0,1 0 0,-1 0 0,1 0 0,-1 0 0,1 0 0,-1 0 0,1 0 0,-1 0 0,1 0-1,-1 0 1,0 0 0,1 0 0,-1 0 0,1 1 0,-1-1 0,1 0 0,-1 0 0,0 1 0,1-1 0,-1 0 0,1 1 0,160 87 159,-151-84-199,35 19 5,2-3 0,65 19 0,-104-38 123,11 2-335,-18-3 250,-1 0-1,0 1 1,0-1-1,1 0 1,-1 0-1,0 0 1,0 0-1,1 0 1,-1 1 0,0-1-1,0 0 1,0 0-1,1 0 1,-1 1-1,0-1 1,0 0-1,0 0 1,0 1-1,1-1 1,-1 0-1,0 0 1,0 1-1,0-1 1,0 0 0,0 0-1,0 1 1,0-1-1,0 0 1,0 1-1,0-1 1,0 0-1,0 0 1,0 1-1,0-1 1,0 0-1,0 1 1,0-1-1,0 0 1,0 0-1,-1 1 1,1-1 0,0 0-1,0 0 1,0 1-1,0-1 1,-1 0-1,1 0 1,0 0-1,0 1 1,0-1-1,-1 0 1,1 0-1,-13 13-83,-1 0 0,0-1 0,-25 16-1,-2 2 42,-32 23 7,-129 68 0,192-115-8,-3 3 22,12-8-62,2-1-124,1-1 5,-1 1 0,0 0 1,0-1-1,0 1 1,1-1-1,-1 1 0,0-1 1,0 1-1,0-1 1,0 0-1,0 0 0,2-1 1,4-3-1063,16-5-3163,1 3-3326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10 160,'0'0'6913,"-8"-1"-5721,-160-7 7127,260 8-4857,117 0-2138,-208 0-1303,-2 2-1157,1 1 680,-1-1 0,0 0 1,0 1-1,0-1 0,-1 0 0,1 0 0,0 0 0,-1 0 1,0 0-1,1 0 0,-1 0 0,0 0 0,0-1 1,0 1-1,0-1 0,-3 2 0,1 0-599,-27 19-5530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1008,'0'0'3154,"-2"-3"-3138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6499,'0'0'10277,"126"24"-9269,-81-22-191,-2 3-65,0 0-416,-1-3-224,1-2 0,3 0-112,2 0-80,5 0-1313,3-17-3377,6-4-5426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345 174 3762,'0'0'9284,"1"-23"-8324,-3-71-309,2 91-605,0 1 0,0-1 0,-1 1-1,1 0 1,-1 0 0,1-1 0,-1 1-1,0 0 1,0 0 0,0-1 0,0 1 0,0 0-1,-1 0 1,-2-3 0,2 4 7,1 0 1,-1 0-1,0 0 1,1 0-1,-1 0 1,0 0-1,0 0 1,0 1-1,0-1 1,-2 0-1,-2 0 62,-2-1-85,0 0-1,0 0 1,0 1-1,0 0 1,0 1-1,-1 0 1,1 0-1,0 1 0,0-1 1,0 2-1,0-1 1,0 1-1,1 1 1,-1-1-1,0 1 1,1 1-1,0-1 1,0 1-1,0 1 0,0-1 1,0 1-1,1 0 1,0 1-1,-8 9 1,1-2-35,2 0 1,0 2-1,0-1 0,2 1 1,-1 0-1,-6 19 1,11-22 7,1 0 1,0 0 0,0 1 0,2 0-1,0-1 1,0 1 0,1 0 0,0 0-1,2 13 1,0-22-2,-1 0-1,1 0 1,0 0-1,0-1 1,0 1-1,0-1 1,1 1-1,-1-1 1,1 1-1,0-1 1,0 0-1,0 0 1,4 4 0,-1-2 33,0 0 0,1 0 0,0 0 1,0-1-1,0 0 0,9 5 1,6 0 205,1 0 1,0-1 0,30 6-1,-16-7-133,1-3 1,-1 0-1,65-3 0,-63-1-567,-32 0-500,0 0 1,-1-1 0,1 1 0,-1-1 0,1 0 0,8-4 0,3-2-6571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37 7700,'0'0'12701,"-2"-6"-11335,-6-18-90,4 17 1581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39 3217,'0'0'9157,"1"-7"-7778,2 1-1022,-2 4-190,0 0-1,0 0 1,0-1-1,-1 1 1,1 0-1,-1-1 1,1 1-1,-1 0 1,0-4-1,-12 8 923,5 0-1050,-1 0 0,1 1 1,-1 1-1,1-1 0,0 1 1,0 0-1,1 1 1,-1-1-1,1 1 0,-10 11 1,1-1 2,0 2 1,-23 33-1,29-35 11,1 0 1,0 0-1,1 1 0,1 0 0,0 0 1,2 0-1,0 1 0,-3 23 1,2 13 192,3 70-1,2-85-157,0-6-50,2 0 1,1 0-1,1-1 0,2 1 0,1-1 0,14 40 1,-13-53-20,0 1 0,0-2 0,2 1 1,0-1-1,1-1 0,1 0 1,0-1-1,1 0 0,1 0 0,0-2 1,24 18-1,-21-20-45,0 0 0,0-1-1,1-1 1,1-1 0,-1-1 0,1 0-1,31 6 1,-16-7-1661,0-2-1,0-1 0,54-2 1,-10-5-6461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21 273 7091,'0'0'7436,"-4"-22"-6567,-11-74-143,14 92-687,1 0 0,-1 0 0,1-1 0,0 1 1,0 0-1,1 0 0,-1-1 0,1 1 0,0 0 0,0 0 0,0 0 0,0 0 0,1 0 1,0 0-1,0 0 0,0 0 0,0 1 0,1-1 0,-1 1 0,1 0 0,0-1 0,0 1 0,0 0 1,0 1-1,1-1 0,6-3 0,-4 0 10,2 1-43,-1 0 1,1 0-1,0 0 1,0 1 0,0 0-1,1 1 1,0 0-1,-1 0 1,1 1-1,0 0 1,0 1 0,0-1-1,1 2 1,-1-1-1,0 2 1,17 1 0,-22-1-15,1 1 0,0-1 0,0 1 0,-1 1 0,1-1 0,-1 0 1,0 1-1,0 0 0,0 0 0,0 0 0,0 1 0,-1-1 0,1 1 1,-1 0-1,0 0 0,0 0 0,0 0 0,-1 1 0,0-1 0,3 8 1,2 4 7,-1 1 0,0 0 1,-2 0-1,4 26 1,-3 4 5,-3 80 1,-2-75 68,-1-40 356,-1-11 825,-1-22-334,4 8-874,0 1 1,1 0-1,0 1 1,1-1-1,0 0 1,9-19-1,36-66 83,-44 90-129,3-6 2,1-1 0,1 1-1,0 0 1,0 1-1,2 0 1,-1 1 0,18-15-1,-19 20-8,-1 0 0,1 1-1,0 0 1,0 0 0,0 1-1,1 0 1,0 1 0,0 0 0,0 0-1,0 1 1,0 0 0,12 0-1,-14 2-25,1-1 11,0 1 0,0 0 0,0 0 0,17 3 0,-24-2 17,1-1 0,-1 1 0,0 0 0,1 0 0,-1 0 0,0 0 0,0 1 0,0-1 0,0 0 0,0 1 0,0 0 0,-1-1 0,1 1 0,0 0 0,-1 0 0,1 0 0,-1 0 0,0 0 0,1 0 0,-1 0 0,0 0 0,1 5 0,2 9-17,-1 1-1,-1-1 1,0 1-1,-2 0 1,-1 31-1,0-4 29,1 210-2270,-1-253 1966,1 1 1,0-1-1,0 0 0,0 1 0,0-1 1,0 0-1,1 1 0,-1-1 0,0 1 1,0-1-1,1 0 0,-1 1 0,1-1 1,-1 0-1,1 0 0,0 1 0,0-1 1,-1 0-1,1 0 0,0 0 0,0 0 1,0 0-1,0 0 0,0 0 0,0 0 0,0-1 1,3 2-1,16 3-8351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3522,'0'0'10898,"28"-8"-10495,89-21-203,-113 28-180,0 0 1,0 0-1,-1 1 1,1 0-1,0-1 1,0 1-1,0 1 1,0-1-1,0 1 1,-1-1-1,1 1 1,0 0-1,0 1 1,-1-1-1,1 0 1,-1 1-1,1 0 1,-1 0-1,0 0 1,1 0-1,-1 1 1,0-1-1,-1 1 1,1 0-1,0 0 1,3 5-1,-3-2-8,1 1 0,-1 0-1,-1-1 1,0 1-1,0 0 1,0 1-1,0-1 1,-1 0-1,-1 0 1,1 12-1,-1-14 59,0 0-1,-1 0 1,1 0-1,-1-1 0,0 1 1,0 0-1,-1-1 1,1 1-1,-1-1 1,0 1-1,0-1 1,-1 0-1,1 0 1,-1 0-1,0 0 0,0 0 1,0 0-1,-1-1 1,1 0-1,-1 0 1,0 0-1,0 0 1,0 0-1,0-1 0,0 0 1,-1 0-1,1 0 1,-1 0-1,1-1 1,-10 3-1,-30-1 1976,34-4-203,12 1-1762,288 0-39,-193 0-2715,0 0-3614,-30 0-2324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80 3602,'0'0'8524,"-25"-4"-7225,-8-1-871,-1 0 460,-43-12-1,42 5 3009,38 12-3736,498 7 990,-501-7-1233,0 0 0,1-1 1,-1 1-1,0-1 0,0 1 1,0 0-1,0-1 1,0 1-1,1-1 0,-1 1 1,0-1-1,0 1 1,0 0-1,0-1 0,0 1 1,-1-1-1,1 1 1,0-1-1,0 1 0,0 0 1,0-1-1,0 1 0,0-1 1,-1 1-1,1 0 1,0-1-1,0 1 0,-1-1 1,-2-2-1012,-1 1 1,0-1-1,1 1 0,-1 0 1,0 0-1,0 0 1,-9-2-1,11 3 460,-29-9-7797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 1905,'0'0'13579,"-1"-6"-12725,-5-20-216,3 82 189,7 48-190,30 178 1,-20-213-1254,1-26-5971,-5-23-2999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7331,'0'0'7073,"0"16"-6862,3 284 1416,-3-214-1416,0-85-182,0-1 0,0 0 0,0 1 0,0-1 1,0 1-1,0-1 0,0 0 0,0 1 0,0-1 0,0 1 1,0-1-1,0 1 0,0-1 0,-1 0 0,1 1 0,0-1 0,0 0 1,0 1-1,-1-1 0,1 0 0,0 1 0,0-1 0,-1 0 0,1 1 1,0-1-1,-1 0 0,1 0 0,0 1 0,-1-1 0,1 0 0,-1 0 1,1 0-1,0 1 0,-1-1 0,1 0 0,-1 0 0,1 0 1,0 0-1,-1 0 0,1 0 0,-1 0 0,0 0 40,0 0 0,0-1 0,0 1 0,0 0 1,0-1-1,0 1 0,0-1 0,0 1 0,0-1 0,0 1 0,0-1 0,1 0 0,-1 1 0,0-1 0,1 0 0,-1 0 1,-1-1-1,-1-5 15,0 0 1,0 0 0,1 0-1,0 0 1,0-1 0,1 1-1,0 0 1,0-1-1,1-9 1,0-4 37,0 0-1,5-25 1,-2 35-107,0 0 0,1 0 0,0 0 0,0 0-1,1 1 1,1 0 0,0 0 0,0 0 0,1 1 0,0-1 0,0 2 0,1-1 0,0 1 0,1 0 0,0 1 0,11-7-1,-10 7-23,-1 1-1,1 0 1,0 1-1,0 0 1,1 1-1,-1 0 0,1 1 1,0 0-1,0 1 1,0 0-1,1 0 1,-1 1-1,0 1 0,1 0 1,-1 0-1,20 4 1,-26-2 2,1 0 1,0 1 0,-1-1 0,1 1 0,-1 0 0,0 1 0,0-1-1,0 1 1,-1 0 0,1 0 0,-1 0 0,0 1 0,6 8 0,1 2-8,-1 2 1,-1-1 0,9 20 0,-9-14-5,-1 0-1,-1 1 1,-1 0-1,-1 0 1,-1 1 0,-1-1-1,1 47 1,-4 42-5480,5-79-585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60 6419,'0'0'10658,"-8"-6"-9297,2 2-1162,3 3-133,1-1 0,0 1 0,0-1 0,0 1 0,0-1 0,0 0 0,0 0 0,-1-2 0,3 3-60,0 1 1,0 0-1,0 0 0,0 0 1,0-1-1,0 1 1,0 0-1,0 0 0,0 0 1,0-1-1,0 1 0,0 0 1,0 0-1,0 0 1,0-1-1,0 1 0,0 0 1,0 0-1,0 0 0,0 0 1,1-1-1,-1 1 1,0 0-1,0 0 0,0 0 1,0 0-1,0-1 0,1 1 1,-1 0-1,0 0 1,0 0-1,0 0 0,1 0 1,-1 0-1,0 0 0,0 0 1,0 0-1,0 0 1,1 0-1,21-3 266,379 3 1137,-408-4-6294,4 2 3826,-1 1-1,1 0 1,0 0 0,-5-1 0,-4-1-1528,-22-7-5796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30 160,'-5'-5'512,"2"0"-160,1 0 33,-6 0 15,0 3-304,-9-3-16,1 3 112,0 2 448,0 0-95,0 0-545,-2 0-145,-4 0-1823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5907,'0'0'9807,"0"-6"-8721,0 1-915,0-10-4,0 12-75,0 8 70,-10 350 1939,9-200-7729,1-134 4051,0-8-4212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4402,'0'0'13326,"0"-6"-12032,0-24 43,8 36-1047,-2 5-253,-1-1-1,0 1 0,0 1 0,-2-1 1,4 13-1,11 65 281,-17-80-297,12 58 28,-2-11-368,-2-1 0,1 72 0,-10-126 114,0-1 0,0 1-1,1 0 1,-1-1 0,0 1 0,0 0-1,0-1 1,1 1 0,-1 0 0,0-1-1,1 1 1,-1-1 0,1 1 0,-1-1 0,0 1-1,1-1 1,-1 1 0,1-1 0,0 1-1,-1-1 1,1 1 0,-1-1 0,1 0-1,-1 1 1,1-1 0,0 0 0,-1 0 0,1 0-1,0 1 1,-1-1 0,1 0 0,0 0-1,0 0 1,-1 0 0,1 0 0,0 0 0,-1 0-1,1 0 1,1-1 0,20 2-5194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50 6307,'0'0'5613,"-26"14"-4599,-10 5-539,-34 26 0,66-43-428,1 1 0,-1 0 0,1 0 0,0 0 0,0 1 0,0-1 0,1 1 0,-1-1 0,1 1 0,0 0 0,0 0 0,0 0 0,0 0 0,1 0 0,0 0 0,0 1 0,0-1 0,0 0 0,0 1 0,1-1 0,0 0 0,0 7 0,0 3 107,-1-1-29,1 1 0,1-1 0,0 0 0,3 16 0,-3-23-86,1 1 1,0-1-1,0 0 1,1 0-1,0 0 1,0 0-1,0 0 1,1-1-1,0 1 1,5 4-1,-1-1-7,1 0 0,0-1 1,1-1-1,-1 0 0,2 0 0,-1 0 0,1-1 0,0-1 0,0 0 1,0-1-1,1 0 0,-1 0 0,1-1 0,0-1 0,0 0 1,0-1-1,1 0 0,12-1 0,-20 0 41,-1-1-1,1 1 1,-1-1 0,0 0 0,1 0-1,-1 0 1,0-1 0,0 1-1,0-1 1,0 0 0,0-1 0,0 1-1,0 0 1,-1-1 0,1 0-1,-1 0 1,0 0 0,0 0 0,0-1-1,0 1 1,-1-1 0,1 0 0,-1 1-1,0-1 1,0 0 0,2-8-1,2-4 152,-1 0-1,-1 0 0,-1 0 0,0-1 1,1-30-1,-4 41-202,1-16 163,0 0 1,-6-39 0,4 54-157,0 0 0,-1 0 0,0 1 0,0-1 0,-1 1 0,0-1 0,0 1 0,0 0 0,-1 0 0,0 0 0,0 1 0,-10-11 0,5 8-82,-1 0 0,0 1-1,0 0 1,0 0 0,-1 1 0,0 1 0,-1 0 0,1 1 0,-1 0-1,0 0 1,0 1 0,-15-2 0,18 4-1498,0 1 1,-1 0 0,1 0-1,0 0 1,-17 4-1,13 2-6857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7123,'0'0'8903,"22"-6"-8047,-11 3-763,-3 0-32,0 0 1,0 1-1,-1 0 0,1 1 0,0 0 0,1 0 0,-1 0 0,0 1 0,0 1 0,0-1 0,0 1 1,0 0-1,0 1 0,0 0 0,0 0 0,0 1 0,-1 0 0,14 8 0,26 18 280,-2 2 0,-2 1 0,0 3 0,-3 2 0,-1 1-1,-1 2 1,32 47 0,-51-62-258,-2 1-1,-1 1 1,-1 0 0,-2 1 0,0 1-1,-2 0 1,-1 1 0,-2 0-1,-1 0 1,-1 1 0,-1 0-1,-2 0 1,-1 55 0,-4-72-80,0 0 1,0 0-1,-2 0 0,1-1 1,-2 0-1,0 1 1,0-2-1,-1 1 1,-1-1-1,0 1 1,-1-2-1,-17 21 0,-5 1-314,-2-1-1,-60 45 0,-6-5-2999,-3-13-3415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3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31 592,'0'0'12643,"-11"0"-11816,-174 0 3936,183 0-4361,-1 0 102,10 0 17,687 4 1880,-701-4-2222,-320-12 115,-9 0-364,1099 12 449,-759 1-358,-3-1-7,-1 0-1,1 0 1,0 0 0,0 1 0,0-1-1,0 0 1,0 0 0,0 0 0,-1 0-1,1-1 1,0 1 0,0 0 0,0 0-1,0-1 1,0 1 0,-1 0 0,1-1-1,0 1 1,1-1 0,-6-1 194,-26-2-190,0 1 0,-56 4 0,32 0 19,-499-1-179,1216 5 863,-662-5-681,1 0-32,-2 0-56,1 0-38,0 0 78,0 0 88,-20 0-4850,-12 0 272,-7 0-3129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252 152 976,'0'0'10787,"17"-8"-8962,54-23-435,-69 31-1271,0-1 0,0 0 0,0-1 1,0 1-1,-1 0 0,1 0 1,0-1-1,0 1 0,-1-1 1,1 0-1,-1 1 0,0-1 1,1 0-1,1-3 0,-3 4-3,1-1-1,-1 0 0,0 0 0,1 0 1,-1 0-1,0 1 0,0-1 1,0 0-1,0 0 0,-1-2 0,0-6 112,1 8-196,0 0 1,0 1 0,-1-1-1,1 0 1,0 0 0,-1 0-1,1 0 1,-1 0 0,0 1-1,1-1 1,-1 0 0,0 1-1,0-1 1,0 0 0,-1 1-1,1-1 1,0 1 0,0 0-1,-1-1 1,-2-1 0,1 1 3,-1 0 1,0 0-1,0 0 1,0 0 0,-1 1-1,1-1 1,0 1 0,-8-1-1,-4 0 8,-1 1 0,0 1 0,-30 3 1,39-1-44,0-1-1,0 2 1,0-1 0,0 1 0,1 1 0,0-1 0,0 1 0,0 0 0,0 1 0,0 0 0,1 0 0,0 0 0,0 1 0,0 0 0,-7 10 0,2-2 0,1 0-1,0 1 1,1 0 0,1 1-1,1 0 1,-8 20 0,11-21 0,0-1 0,1 1 0,-2 19 0,4-27 0,1-1 0,0 1 0,0 0 0,0-1 0,1 1 0,0-1 0,0 1 0,1-1 0,4 13 0,-2-13 3,1 1-1,-1-1 1,1 0 0,0 0 0,1 0-1,-1-1 1,1 0 0,0 0 0,0 0-1,1-1 1,0 0 0,12 6 0,0-1 33,0-2 0,1 0 1,33 8-1,-27-11 33,0-1 0,0-2 1,29-1-1,-28 0 108,-24 0-85,0 0 0,-1 0 0,1 0 0,0 0-1,-1-1 1,1 1 0,0-1 0,-1 0 0,1 0 0,-1 0 0,1 0 0,-1 0 0,1 0 0,-1-1 0,0 1 0,0-1 0,0 1-1,0-1 1,0 0 0,0 0 0,3-4 0,1 2 434,3-3 11,-6 0-5570,-1-3-164,6-6-4445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55 864,'0'0'11811,"-4"-2"-10199,-12-6-233,12 6 1609,20 0-2273,-11 2-676,61-2 224,-2-3 1,124-26 0,-178 29 551,-1 3-4834,-9 0 3511,1 0 0,-1-1 0,1 1 0,-1 0 0,0 0-1,1 0 1,-1 0 0,0 0 0,0 0 0,0 0 0,0 0 0,0 0 0,0 0-1,0 0 1,0 0 0,0 0 0,0 1 0,-3 19-6941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4194,'0'0'6995,"-3"1"-5768,3-1-1225,-11 10 1575,13-6-421,11 0-396,59 5 667,76 0-1,3-8-5339,-140-1 3293,58 0-5351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3666,'0'0'10074,"0"-8"-9085,1-1-947,0-10 764,-1 46-82,1-14-585,0-1-1,0 1 1,1-1 0,1 1-1,0-1 1,7 20 0,-8-32 564,0-9-355,0-8-169,-2-194 2523,0 210-2219,-1 9-487,0 0-1,1 0 0,0 0 1,0 0-1,1 0 0,2 10 1,-3-12 2,16 89 125,-6-42 21,-3 0 0,1 56 0,-8-108-168,0 0 0,-1-1 1,1 1-1,0 0 1,0 0-1,0 0 0,0 0 1,1 0-1,-1 0 1,0 0-1,0 0 0,0 0 1,1 0-1,-1-1 1,1 1-1,-1 0 0,0 0 1,1 0-1,-1 0 1,1-1-1,0 1 0,-1 0 1,1-1-1,0 1 1,-1 0-1,1-1 1,0 1-1,0-1 0,1 1 1,1 0-798,-1-1 1,1 0 0,0 0 0,0 0-1,-1-1 1,1 1 0,0-1-1,-1 1 1,6-3 0,9-2-6490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9 4738,'0'0'10565,"9"-3"-9575,-5 2-850,20-4 470,-24 5-603,0 1 0,1-1 0,-1 0 1,0 0-1,0 0 0,0 0 0,0 0 0,1 0 0,-1 0 0,0 0 0,0 0 0,0 0 0,0 0 1,0 1-1,1-1 0,-1 0 0,0 0 0,0 0 0,0 0 0,0 0 0,0 1 0,0-1 1,0 0-1,0 0 0,0 0 0,0 0 0,0 0 0,1 1 0,-1-1 0,0 0 0,0 0 1,0 0-1,0 1 0,0-1 0,0 0 0,0 0 0,-1 0 0,1 0 0,0 1 0,0-1 0,0 0 1,0 0-1,0 0 0,0 1 0,-13 16 353,-119 111 1511,19-19-853,60-55-651,-19 22 394,-134 108 0,206-184-821,0 1-423,0-1 422,-1 0 1,1 0-1,0 0 1,0 0 0,0 0-1,0 1 1,0-1-1,0 0 1,0 0 0,0 0-1,0 0 1,0 0 0,0 0-1,0 0 1,0 0-1,0 0 1,0 1 0,0-1-1,0 0 1,0 0-1,0 0 1,1 0 0,-1 0-1,0 0 1,0 0 0,0 0-1,0 0 1,0 1-423,0-1 422,0 0 1,1 0 0,-1 0-1,0 0 1,0 0-1,0 0 1,0 0 0,0 0-1,0 0 1,0 0 0,0 0-1,0 0 1,1 0-1,-1 0 1,0 0 0,0 0-1,0 0 1,0 0-1,0 0 1,0 0 0,0 0-1,14 1-2595,14-1-2205,7-6-3516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2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235 102 848,'0'0'3722,"-30"0"3826,-11 0-6998,0 3 1,1 1 0,-42 10 0,155-15 1439,209-28-1549,-117 9-385,-1 4-38,194-23 44,-344 37-57,-10 2 6,0-1 0,0 1 0,-1-1 0,1 0 0,0 1 0,0-2 0,-1 1 0,1 0 0,5-4-1,-9 5 2,1 0-1,-1 0 0,0 0 1,0 0-1,0 0 0,0 0 1,0 0-1,0 0 0,0-1 0,0 1 1,0 0-1,0 0 0,0 0 1,0 0-1,0 0 0,0 0 0,0 0 1,0 0-1,0 0 0,0 0 1,0 0-1,0 0 0,0 0 0,0 0 1,0-1-1,0 1 0,0 0 1,0 0-1,0 0 0,0 0 1,0 0-1,0 0 0,0 0 0,0 0 1,0 0-1,0 0 0,0 0 1,0 0-1,0 0 0,0-1 0,0 1 1,0 0-1,0 0 0,0 0 1,0 0-1,0 0 0,-1 0 1,1 0-1,0 0 0,0 0 0,0 0 1,0 0-1,0 0 0,0 0 1,0 0-1,0 0 0,0 0 0,0 0 1,0 0-1,0 0 0,0 0 1,-1 0-1,1 0 0,0 0 0,0 0 1,0 0-1,0 0 0,0 0 1,0 0-1,-9 0-30,7 0 74,-284 15-4,-460 56-80,720-68 50,23-2-77,7-1-18,43 1-12,63 0 163,457-21 38,-553 19-110,-11 1 18,0-1 0,1 1 0,-1-1 0,0 1 0,1-1 0,4-2 0,-26 1 490,9 1-7731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2497,'0'0'2737,"-35"0"-3457,27 0-801,0 0-1360</inkml:trace>
  <inkml:trace contextRef="#ctx0" brushRef="#br0" timeOffset="1">180 89 1809,'0'0'3730</inkml:trace>
  <inkml:trace contextRef="#ctx0" brushRef="#br0" timeOffset="2">180 89 2545,'-177'147'1217,"175"-147"31,2 9-3793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685 220 8340,'0'0'7443,"-14"-1"-6808,-14-1-349,-1-1 1,-51-13-1,60 11-134,1-1 0,0 0 0,1-2 0,-1 0 1,-30-20-1,46 26-85,0 0 1,1-1-1,-1 1 1,0-1-1,1 0 1,0 0-1,0 0 1,0 0-1,0 0 1,-3-7-1,4 8-52,1 1-1,-1-1 1,1 0 0,-1 1 0,1-1-1,0 0 1,-1 0 0,1 1-1,0-1 1,0 0 0,0 0-1,1 1 1,-1-1 0,0 0-1,1 1 1,-1-1 0,1 0 0,-1 1-1,1-1 1,0 0 0,0 1-1,0-1 1,0 1 0,0 0-1,0-1 1,2-1 0,3-2-9,1 0 1,1 1 0,-1-1-1,0 2 1,1-1-1,0 1 1,0 0 0,0 0-1,9-1 1,6-1-5,0 1 0,27-1 0,-48 5-8,1-1-1,-1 1 1,1 0 0,-1 0-1,1 0 1,-1 1 0,1-1-1,-1 0 1,1 1 0,-1 0 0,1 0-1,-1-1 1,1 1 0,-1 1-1,0-1 1,0 0 0,4 3-1,-3 0-4,-1-1-1,1 1 0,-1 0 1,0 0-1,0 0 0,0 0 1,-1 1-1,3 7 0,47 190 618,-50-200-325,2 4-500,3-5 3556,-5-1-3316,-3 39-449,2-32 438,0 1 1,0-1-1,-1 0 1,0 1-1,-1-1 1,1 0-1,-6 13 1,-1-3 0,-1-1 0,-1 0 1,0-1-1,-1-1 0,-1 1 0,0-2 1,-1 1-1,-1-2 0,0 0 0,0 0 1,-1-2-1,0 0 0,-30 14 1,7-6 26,-1-3 1,-1-1 0,-1-2 0,-76 13 0,101-22-15,-1 0 1,1-1-1,-1-1 1,0 0-1,1-2 0,-22-2 1,36 2-23,-1 0 0,1 0 0,-1 0 0,1 0 0,-1 0 0,1-1 1,0 1-1,0-1 0,0 1 0,0-1 0,0 0 0,0 0 0,0 0 0,0 0 0,1 0 1,-1-1-1,1 1 0,-1 0 0,1-1 0,0 1 0,0-1 0,0 1 0,1-1 1,-2-4-1,0-5 1,0-1 1,1 0 0,0-23-1,1 32-4,-1 0 3,1 0-1,0-1 0,0 1 0,1 0 1,-1 0-1,1-1 0,0 1 0,0 0 1,1 0-1,-1 0 0,1 0 0,0 0 1,0 0-1,0 1 0,0-1 0,1 1 1,-1-1-1,1 1 0,0 0 0,0 0 1,0 0-1,0 0 0,1 1 0,-1-1 1,1 1-1,0 0 0,-1 0 0,1 0 1,6-2-1,4 1-30,0 0 1,1 1 0,-1 0-1,1 2 1,0-1 0,28 4-1,-35-2 28,5 1-21,0 0 0,-1 1 0,0 0 0,1 1 0,-1 1 0,0 0 0,-1 0 0,1 1 0,-1 1 0,-1 0 0,1 0 0,-1 1 0,0 1 0,-1-1 0,11 14 0,5 7-299,0 2 0,-3 1 0,35 62 0,6 38-5706,-56-117 4894,25 58-6911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82 80,'0'0'4293,"9"-7"-3117,2-2-732,-6 5-191,0 0 1,0 0-1,-1 0 0,1-1 1,-1 0-1,4-6 0,-2 2 246,-6 8 180,1-1 1,0 1-1,-1-1 1,1 1-1,0-1 1,0 1-1,0-1 1,1 1-1,-1 0 1,0 0-1,0-1 1,3 0 0,-22 24 72,2-9-687,-1 0 0,0 0 0,0-2 0,-26 13 0,-81 32 224,109-50-295,-235 97 276,230-90-218,18-11-40,0 0-1,-1-1 1,1 1 0,0-1-1,-1 1 1,1-1-1,-1 0 1,1 0-1,-4 1 1,30-2 22,0 1 1,37 6 0,-30-3 7,26 3 19,9-1-42,0 3 0,118 33 0,-181-41 16,-3-1-27,0 0-1,0 0 1,1 0-1,-1 0 1,0 0 0,0 0-1,1 0 1,-1 0-1,0 0 1,0 0-1,1 0 1,-1 0 0,0 0-1,0 1 1,0-1-1,1 0 1,-1 0-1,0 0 1,0 0 0,0 1-1,1-1 1,-1 0-1,0 0 1,0 0 0,0 1-1,0-1 1,0 0-1,0 0 1,1 1-1,-1-1 1,0 0 0,0 0-1,0 1 1,0-1-1,0 0 1,0 0-1,0 1 1,0-1 0,0 1 53,2 1 227,-10 0 142,-568-2-158,575 0-334,5 0-122,577 20 344,-575-20-130,-5 0-22,0-1 1,-1 1-1,1 0 1,0 0-1,0 0 1,0 0-1,0 0 1,0 0-1,0 0 1,0 0-1,0 1 0,0-1 1,-1 0-1,1 0 1,0 1-1,0-1 1,0 1-1,0-1 1,-1 0-1,1 1 1,0 0-1,0-1 0,-1 1 1,1-1-1,0 1 1,-1 0-1,1-1 1,0 2-1,-1-1-4,-1-1 0,1 0-1,0 0 1,0 1 0,-1-1-1,1 0 1,0 0 0,0 0-1,-1 1 1,1-1 0,0 0-1,-1 0 1,1 0 0,0 0-1,-1 0 1,1 0 0,-1 0-1,1 0 1,0 0 0,-1 0 0,1 0-1,0 0 1,-1 0 0,1 0-1,0 0 1,-1 0 0,1 0-1,-5 0-4,-493 12 257,644-22-190,78 5 52,-224 5-44,-4-1-15,-105-18 34,-112-27 134,216 45-225,4 1-1,0 0 0,0 0 0,0 0 0,0 0 0,0-1 0,0 1 0,1 0 1,-1 0-1,0-1 0,0 1 0,0-1 0,0 1 0,1-1 0,-1 1 0,0-1 0,0 1 0,1-1 0,-1 0 0,0 1 0,0-2 0,-18-25 418,18 27-248,1-2-167,1 0 0,-1 0 0,0 1 0,1-1 0,-1 0 0,1 0 0,0 1 0,0-1 0,-1 0 0,1 1 0,0-1 0,0 1 0,0-1 0,1 1 0,-1 0 0,0-1 0,0 1 0,1 0 0,-1 0 0,1 0 0,-1 0 0,1 0 0,0 0 0,2-1 0,7-2 22,-1 0-1,1 1 1,12-3-1,-5 2-14,72-18-6,78-25 20,-143 39-20,-1-2 1,0-1-1,-1-1 0,37-25 0,7-13 1,-67 48 45,-6 3-71,-10 4-65,-34 15 51,-335 139-100,366-151 117,0 1-1,0 1 0,2 1 1,-30 22-1,46-32 221,17 0-374,-6 1 155,9 0 17,156 19-55,-138-14 21,0 1 0,60 23 0,-76-19-2348,-20-11 2276,-1-1-1,0 0 1,1 0 0,-1 0-1,0 1 1,1-1-1,-1 0 1,0 0 0,1 1-1,-1-1 1,0 0-1,0 0 1,1 1 0,-1-1-1,0 0 1,0 1 0,1-1-1,-1 1 1,0-1-1,0 0 1,0 1 0,0-1-1,0 1 1,0-1 0,0 0-1,1 1 1,-1-1-1,0 1 1,0-1 0,-1 0-1,1 1 1,0-1-1,0 1 1,0-1 0,0 0-1,0 1 1,0-1 0,0 1-1,-1-1 1,1 0-1,0 1 1,0-1 0,-1 0-1,1 1 1,0-1 0,0 0-1,-1 0 1,1 1-1,0-1 1,-1 0 0,1 0-1,0 1 1,-1-1-1,1 0 1,0 0 0,-1 0-1,-15 4-8874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4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4158 512 3698,'0'0'6883,"9"-22"-5352,26-70-432,-35 90-1065,1 1-1,-1-1 0,1 0 0,-1 0 0,0 0 0,0 0 1,0-1-1,0 1 0,0 0 0,0 0 0,-1-2 1,0 3-8,1 0 0,-1 0 1,1 0-1,-1 0 1,1 0-1,-1 1 1,0-1-1,0 0 1,0 0-1,1 0 0,-1 1 1,0-1-1,-1 0 1,-18-12 398,-1 2 1,0 0 0,-34-12 0,-75-20 547,91 31-757,-417-118 1550,-11 42-1006,202 67-301,-273 13 0,-20 61 187,430-31-480,2 6 0,-203 72 0,158-33-143,-204 112 0,328-153 31,2 1 0,-57 45 1,80-54-72,1 1 1,1 1-1,1 1 1,0 0 0,2 2-1,-15 24 1,13-13 27,1 1 1,3 1 0,0 1-1,3 0 1,-15 71 0,-10 197-74,32-84 73,5-206-14,1 0 1,1 1-1,0-1 1,1 0-1,1 0 1,0-1-1,1 1 1,1-1-1,0 0 1,1 0-1,0-1 1,1 0-1,11 14 1,153 190-129,-103-134 123,75 75-123,-121-136 67,2-1 1,0-1 0,1-2-1,49 27 1,197 65-190,-138-61 271,-50-16 2,156 59-147,8-20 23,118-18-30,3-29 111,298 0 77,-468-19-47,186-3 39,-266-3-25,-65 0-9,0-3 1,-1-3-1,1-1 1,-1-3-1,0-2 1,-1-3-1,-1-2 1,89-41-1,233-159 272,-297 170-213,123-82 198,-143 90-65,72-69 1,-102 81-104,-2-2 0,0-1 0,-3 0 0,0-2 0,-2-1 0,18-41 0,-33 64-67,0 0 1,-1 1 0,0-1 0,-1 0 0,0 0 0,-1-1 0,0 1-1,-1 0 1,0 0 0,0-1 0,-1 1 0,0 0 0,-1 0 0,-5-16-1,3 11 22,1 1-1,0-1 0,1 0 0,1 0 1,0 0-1,2-25 0,-1 16 43,-3-34-1,1 34 17,1-32 0,1 34-46,-4-32-1,3 46-60,-1 0-1,0 0 1,0-1 0,-1 1-1,0 1 1,0-1 0,-7-10-1,-8-10 17,-2 0-1,-1 2 1,-1 0-1,-40-34 0,10 15-58,-75-49 0,60 51-335,-113-54 0,-92-13-4700,-17 13-6217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5843,'0'0'10252,"1"-9"-9168,11 47-119,-9-24-743,6 34 237,-1 0 0,-3 0 0,-2 79 0,6 60 373,-9-186-961,0-1 0,0 1 0,0-1 1,1 1-1,-1-1 0,0 1 1,0-1-1,0 1 0,1-1 0,-1 1 1,0-1-1,0 1 0,1-1 0,-1 1 1,0-1-1,1 0 0,-1 1 1,0-1-1,1 0 0,0 1 0,15 0-8488,-8-1 5833,5 0-2384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52 428 5314,'0'0'4909,"-8"-23"-2878,-24-76-783,29 93-965,1 0-1,1 0 1,-1 0-1,1 0 1,0 0 0,0 0-1,0-1 1,2-10-1,-1 0 534,1 12-736,0-1 0,0 0-1,0 1 1,1-1 0,0 1 0,0 0 0,0 0 0,1 0-1,-1 0 1,1 0 0,0 0 0,1 0 0,-1 1-1,1 0 1,5-5 0,9-8-51,0 1 0,22-15 0,-38 30-24,5-4-10,5-5 5,0 1 0,1 0-1,0 1 1,1 0 0,0 1 0,27-9 0,-41 16-25,1 0 0,-1 0-1,0 0 1,0 0 0,1 0 0,-1-1-1,1 1 1,-1 0 0,0 0-1,1 1 1,-1-1 0,0 0-1,1 0 1,-1 0 0,0 0 0,0 0-1,1 0 1,-1 0 0,0 0-1,1 1 1,-1-1 0,0 0 0,1 0-1,-1 0 1,0 1 0,0-1-1,1 0 1,-1 0 0,0 1-1,0-1 1,0 0 0,1 0 0,-1 1-1,0-1 1,0 0 0,0 1-1,0-1 1,0 1 0,1 15-440,-2-10 78,2 13-620,-1-1 0,-1 0 0,-1 0 0,-1-1 0,0 1 1,-8 26-1,-13 13-3417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1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4866,'0'0'9557,"91"53"-8117,-35-41-831,5-10-241,4 1-176,-1-3-192,-3 0-112,3 0-1297,1-3-3137,-9-11-2225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1 2817,'0'0'12819,"-13"9"-12448,3-2-260,1 1 0,-1 0-1,1 0 1,1 1-1,-1 0 1,1 1 0,1-1-1,0 2 1,0-1-1,-6 15 1,-18 45 773,-27 92-1,48-125-703,1 0 0,2 1-1,1 0 1,-1 59-1,7-90-184,0-1 0,0 1 0,1-1 0,-1 1 0,1-1 0,1 1 0,-1-1 0,1 1 0,0-1 0,1 0 0,-1 0 0,1 0 0,0-1 0,1 1 0,-1 0 0,1-1 0,0 0 0,1 0 0,-1 0 0,1-1 0,0 0 0,10 7 0,2 1-734,1-2 0,29 13 0,-20-12-2536,31 8 1,-10-8-3620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1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11397,'0'0'5581,"11"16"-5322,-1 0-169,-1-2 10,0 0 0,-1 1 0,0 0 1,-1 1-1,8 24 0,-10-17 158,-1-1 0,-1 0 0,-1 1 1,-2 38-1,0-44 31,-19-17 684,18-1-942,0 0-1,0 0 1,0 0-1,0 0 1,0 0-1,0 0 1,0 0 0,0 0-1,0-1 1,0 1-1,1 0 1,-1 0-1,1-1 1,-1 1-1,1-1 1,-1 1-1,1 0 1,0-1-1,-1 1 1,1-3-1,0-35 242,0 31-184,1 1-73,0 0 0,0 0 0,1-1-1,0 2 1,1-1 0,-1 0 0,1 0 0,1 1 0,-1-1 0,1 1 0,0 0 0,0 0 0,1 1-1,10-11 1,0 2 7,1 0-1,1 1 1,35-22-1,-36 26-31,0 1-1,0 0 0,1 1 1,0 0-1,0 2 0,0 0 1,1 1-1,0 0 0,34-1 1,-49 5 11,-1 0 1,1 0 0,-1 0-1,1 1 1,-1-1 0,1 1-1,-1 0 1,1 0 0,-1 0 0,0 0-1,0 0 1,1 0 0,-1 1-1,0-1 1,0 1 0,0-1-1,0 1 1,0 0 0,-1 0 0,1 0-1,0 0 1,-1 0 0,0 0-1,1 0 1,0 3 0,2 5-3,0 0 1,-1 0-1,0 0 1,2 18-1,-2-11 0,8 65 41,-8-51-958,9 37-1,-9-58-695,0 1-1,0-1 1,1-1 0,6 12-1,5 2-6687</inkml:trace>
  <inkml:trace contextRef="#ctx0" brushRef="#br0" timeOffset="1">885 1 12214,'0'0'6184,"16"10"-6059,-8-5-113,0 0 0,-1 0 0,0 0 0,0 1 0,0 0 0,-1 0 0,1 1 0,-2 0-1,1 0 1,-1 0 0,0 1 0,0 0 0,-1 0 0,0 0 0,-1 0 0,5 17 0,-2 10 46,-1 1-1,-2 0 1,-2 0-1,-5 67 1,1-88-29,1 0-1,-2 0 1,0 0-1,-1 0 1,0-1 0,-1 1-1,-1-1 1,0-1 0,-16 23-1,-3-2-33,-2-2-1,-38 38 0,63-68-83,-37 42-908,37-40 213,1 0 0,-1 0-1,1 0 1,0 0 0,0 1-1,0-1 1,0 1 0,1-1-1,-2 9 1,2 4-7713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14 11909,'0'0'7879,"-9"-3"-7490,6 2-383,-24-8 326,56 12 205,22 4-365,84 2-1,-99-8-975,-31-1 292,0 0-1,0 1 1,0 0 0,0 0 0,5 1-1,-8-1 182,-1-1 1,0 1-1,0 0 0,1-1 0,-1 1 0,0 0 1,0 0-1,0-1 0,0 1 0,0 0 0,0 0 0,0 0 1,0 0-1,-1 0 0,1 1 0,0-1 0,0 0 1,-1 0-1,1 0 0,-1 1 0,1-1 0,0 3 1,0 19-6201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6131,'0'0'12149,"-80"0"-11364,117 0-737,22 2 32,16 6 0,10-1-80,-2 0-2337,-5 3-881,-3-1-1728,-3 1-1249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0 160,'0'0'8196,"-48"15"-7604,45-8-560,3 3 256,0-3-288,0 5-368,24 0-672,3-3-2626</inkml:trace>
  <inkml:trace contextRef="#ctx0" brushRef="#br0" timeOffset="1">144 246 2721,'0'0'4642,"49"5"-4642,-17 2-1136,0-2-2194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3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2 682 10517,'0'0'8476,"0"-5"-7716,-2-13 46,3 17-761,-1 0 1,1 0-1,0 0 1,-1 0 0,1 0-1,0 0 1,0 1-1,-1-1 1,1 0-1,0 0 1,0 1-1,0-1 1,0 1-1,0-1 1,0 1 0,0-1-1,0 1 1,1-1-1,-1 1 1,0 0-1,0 0 1,0-1-1,2 1 1,2-1 152,10-2-149,0 0 0,1 0 0,-1 2 0,0 0 0,1 1 0,21 2 0,7 0-8,-6-2 338,-38-18 637,-1 10-983,0-1 0,-1 1 0,-1 0 0,1-1 0,-1 1-1,-1 0 1,0 1 0,0-1 0,0 1 0,-9-11-1,-2-7 8,4 7-31,2-1 0,0 1 0,1-1 0,1-1 0,1 0 0,0 1-1,2-2 1,0 1 0,2-1 0,-1-34 0,3 46-12,0 0 0,1-1-1,0 1 1,0 0 0,1 0-1,1-1 1,0 2-1,0-1 1,0 0 0,1 1-1,0-1 1,1 1 0,0 0-1,0 0 1,1 1 0,0 0-1,0 0 1,1 0-1,-1 1 1,2 0 0,-1 0-1,13-7 1,-6 5-17,0 0 0,0 2 1,1-1-1,0 2 0,0 0 0,1 1 1,-1 0-1,1 2 0,0-1 0,0 2 0,28 1 1,-38-1 8,1 1 0,-1 1 0,1-1 0,-1 1 0,0 1 0,1-1 0,-1 1 0,0 0 0,0 0 0,0 1 0,0-1 0,0 1 0,-1 1 0,1-1 0,-1 1 0,0 0 0,0 0 0,0 1 0,0-1 0,-1 1 0,0 0 0,0 0 0,0 1 0,3 6 0,0 0-5,0 1 0,0 0 0,-1 1 0,-1 0 0,0-1 0,5 28 0,-6-12-18,0 0-1,-2 42 0,-2-62 23,-1 0 1,0-1-1,0 1 1,-1 0-1,0-1 1,0 1-1,-1-1 1,0 1-1,-1-1 1,1 0-1,-10 13 1,3-7 0,-1-1 0,0 0 0,-1-1 1,0 0-1,-17 12 0,-1-3-16,21-15 38,0 0 0,1 0 0,-1 0 0,2 1 0,-1 0 0,1 1 0,0 0 0,-7 10 0,14-18-9,-1 1 1,1-1-1,0 0 0,-1 1 0,1-1 1,0 1-1,0-1 0,0 0 0,-1 1 1,1-1-1,0 1 0,0-1 1,0 1-1,0-1 0,0 1 0,0-1 1,0 0-1,0 1 0,0-1 1,0 1-1,0-1 0,0 1 0,0-1 1,0 1-1,0-1 0,1 0 0,-1 1 1,0-1-1,0 1 0,0-1 1,1 0-1,-1 1 0,0-1 0,1 1 1,-1-1-1,1 1 0,16 1 46,-13-2-25,219 2 546,-111-12-3113,-2-10-5507,-58 5 124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51 10101,'0'0'9425,"-7"-12"-8779,4 5-597,1 4-35,1 0 1,-1 0 0,1 0 0,-1 0 0,0 1 0,0-1 0,0 1 0,0-1-1,-5-3 1,7 6-12,-1 0-1,1 0 1,-1 0-1,1-1 0,-1 1 1,1 0-1,-1 0 1,1 0-1,-1 0 0,1 0 1,-1 0-1,1 0 1,-1 0-1,1 0 1,-1 0-1,1 1 0,-1-1 1,1 0-1,-1 0 1,1 0-1,-1 0 0,1 1 1,0-1-1,-1 0 1,1 1-1,-1-1 1,1 0-1,-1 1 0,-1 1 12,0 1-1,1-1 0,-1 1 0,0-1 1,1 1-1,-1 0 0,-1 5 0,-25 67 539,-23 102 0,42-134-494,2 0 1,1 0-1,3 1 0,2 50 1,1-88-144,1 1 0,0 0 0,0 0 1,1 0-1,0-1 0,0 1 0,0-1 0,1 0 1,0 1-1,1-1 0,-1 0 0,8 8 1,-4-5-389,0-2 0,1 1 0,0-1 0,1 0 0,0 0 0,0-1 0,14 7 0,-3-4-912,0 0-1,1-2 1,0 0-1,0-1 0,1-1 1,-1-1-1,35 1 1,21-4-2665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337 256 2481,'0'0'3330,"7"-26"-430,23-85 200,-28 105-2681,-1 0 1,0 0-1,0 0 1,-1 0-1,0 0 1,0 0-1,-2-13 1,2 17-251,-1-1 0,0 0 0,0 1 1,0-1-1,0 1 0,0-1 0,0 1 1,-1-1-1,1 1 0,-1 0 0,0 0 1,0 0-1,-2-3 0,0 3 31,-1-1 0,0 0 0,1 1 0,-1 0 1,0 0-1,0 0 0,0 1 0,0-1 0,-1 1 0,1 1 0,0-1 0,0 1 0,-10 0 0,11 0-164,1 0 0,-1 0-1,1 1 1,-1-1 0,1 1 0,0 0-1,-1 0 1,1 0 0,0 0-1,0 1 1,-1-1 0,1 1-1,0 0 1,1 0 0,-1 0 0,0 0-1,0 1 1,1-1 0,0 1-1,-1-1 1,1 1 0,0 0-1,0 0 1,-2 6 0,1-2-10,0 0 1,0 0-1,1 1 1,0-1 0,1 1-1,0 0 1,0-1-1,1 1 1,0 0-1,1 11 1,-1-16-25,0-1 1,1 0-1,-1 0 1,1 0-1,0 1 0,-1-1 1,1 0-1,0 0 1,0 0-1,1 0 1,-1 0-1,0-1 0,1 1 1,-1 0-1,1 0 1,-1-1-1,3 2 1,0 0-2,0-1 0,0 1 0,0-1 0,1 0 0,-1 0 0,0-1 0,10 3 0,5-1 87,0-1 1,0 0 0,23-2-1,-32 0 29,-9-4 402,-1 3-457,0 1 0,0-1 0,0 1 0,0-1 0,0 0-1,0 1 1,0-1 0,0 1 0,0-1 0,1 1 0,-1-1-1,0 0 1,0 1 0,0-1 0,1 1 0,-1-1 0,0 1 0,1-1-1,-1 1 1,0-1 0,1 1 0,-1 0 0,1-1 0,-1 1-1,1-1 1,-1 1 0,1 0 0,0-1 0,0 1-70,0 0 0,0 1 0,0-1 1,0 0-1,0 0 0,0 1 0,-1-1 0,1 1 1,0-1-1,0 1 0,0-1 0,0 1 0,-1-1 1,1 1-1,0 0 0,-1-1 0,1 1 1,0 0-1,-1 0 0,1-1 0,-1 1 0,1 0 1,-1 1-1,10 23-1,-9-22 10,5 29 40,-1 1 0,-1-1 0,-1 1 0,-4 56 0,0-37-3,2 114 105,-3 187 10,2-348-153,0 0 0,0 0 0,-1 0 0,0 0 0,0-1 0,0 1 0,0 0 0,-1 0 0,0-1 0,0 1 0,0-1 0,-4 6 0,3-7 7,1-1 1,-1 1-1,0-1 1,0 0-1,0 1 0,0-2 1,0 1-1,0 0 1,-1-1-1,1 1 0,0-1 1,-1 0-1,1 0 1,-1 0-1,0-1 1,1 1-1,-5-1 0,-4 1 14,-1-2 0,1 1 0,0-2-1,0 1 1,0-2 0,-1 0 0,2 0-1,-1-1 1,0 0 0,1-1 0,0-1-1,0 0 1,0 0 0,1-1 0,0 0-1,0-1 1,1 0 0,-11-12 0,8 8-43,2 0 1,0 0-1,0-1 1,1-1-1,1 1 1,0-1-1,1-1 1,1 0-1,0 0 1,1 0-1,0 0 1,1-1-1,-3-28 1,6 36-33,1 0 0,0 0 0,1 0 0,0 0 0,0 0 0,0 0 0,1 0 0,0 0 0,1 0 0,4-9 0,-2 8-72,0 0 0,1 1 1,0 0-1,0 0 0,1 0 0,0 1 0,16-12 0,8-5-623,2 2 0,69-36 0,78-22-3027,-108 49 1371,52-24-3643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4274,'0'0'12088,"-20"8"-11802,13-6-244,0 0 16,-1 1 1,1 0-1,-1 0 0,1 1 0,0-1 0,1 2 0,-1-1 1,1 1-1,-1 0 0,1 0 0,1 0 0,-1 1 0,1 0 1,0 0-1,0 1 0,1-1 0,0 1 0,0 0 0,-4 12 1,-5 20 332,1 2 0,3-1 1,-6 55-1,5 126 191,10-213-663,0 0 0,1 1 0,0-1 0,1 0 0,-1 0-1,2 1 1,-1-1 0,1-1 0,0 1 0,1 0 0,0-1 0,9 14 0,-8-14-552,1 0 0,1-1 0,-1 1 0,1-1 0,0-1 0,0 1 1,10 4-1,25 10-5151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8292,'0'0'9287,"-1"6"-9189,-3 91 645,4-62-290,-6 44 0,5-77-435,2 0 1,-2 0-1,1-1 1,0 1-1,0 0 1,0 0-1,-1-1 1,1 1 0,-1 0-1,0-1 1,1 1-1,-1-1 1,0 1 0,0-1-1,0 1 1,0-1-1,0 1 1,0-1 0,0 0-1,-2 2 1,2-3-7,1 0 1,0 0 0,0 0 0,-1 0-1,1 0 1,0 0 0,0 0 0,0 0-1,-1 0 1,1 0 0,0 0 0,0-1-1,-1 1 1,1 0 0,0 0 0,0 0-1,0 0 1,-1 0 0,1 0-1,0-1 1,0 1 0,0 0 0,0 0-1,0 0 1,-1-1 0,1 1 0,0 0-1,0 0 1,0 0 0,0-1 0,0 1-1,0 0 1,0 0 0,0-1 0,0 1-1,0 0 1,0 0 0,0 0 0,0-1-1,0 1 1,0 0 0,0 0 0,0-1-1,0 1 1,0 0 0,0 0-1,0-1 1,0 1 0,0-8 38,0 0 0,0 0 0,1 0 0,-1-1 0,2 1-1,-1 0 1,1 1 0,1-1 0,-1 0 0,1 1 0,1-1 0,-1 1 0,1 0 0,1 0 0,-1 0 0,1 1-1,0-1 1,1 1 0,-1 0 0,1 1 0,0 0 0,1 0 0,10-7 0,-7 6-10,0-1 1,19-7-1,-26 12-38,1 1 0,-1-1 1,1 1-1,-1 0 0,1 1 0,0-1 0,-1 0 0,1 1 0,0 0 0,-1 0 1,1 0-1,0 0 0,4 2 0,-7-2-6,0 1-1,1 0 1,-1 0 0,0 0 0,0 0-1,0 0 1,0 0 0,0 1 0,0-1 0,0 0-1,0 0 1,0 1 0,0-1 0,-1 0-1,1 1 1,-1-1 0,1 1 0,-1-1-1,1 1 1,-1 2 0,5 37-38,-5-36 46,2 32-457,-1 1 1,-2-1 0,-2 0-1,-10 54 1,10-77-2126,1 1 0,1 29-1,1-11-3825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10341,'0'0'8340,"112"70"-8292,-90 9-16,-14 1-32,-5-3 176,-3-3-176,0-6 32,-16-3-64,-6-5-721,-2-5-2336,3-2-2081,2-19-4355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4 8180,'0'0'9858,"-3"-3"-9632,24 12 402,30 21-188,-3 1-257,-1 1 1,-2 3-1,55 55 1,-80-70-110,-2 1 0,0 1 0,-2 0 0,0 1 0,-2 1 0,0 0 1,-2 1-1,-1 0 0,9 28 0,-14-32-38,-1 0 1,0 0 0,-2 1-1,0-1 1,-1 1-1,-1-1 1,-2 1 0,0 0-1,-1-1 1,-1 1-1,-1-1 1,-1 0-1,-10 28 1,1-19 105,-1-1 1,-2 0-1,-1-1 0,-38 45 0,8-18 350,-61 53-1,61-68 17,-97 61 0,46-35-1222,94-62-384,0-1 0,0 0 0,-1 0 0,1 0 0,-1-1 1,0 1-1,-10 1 0,-29 4-8152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1:5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2017,'0'0'7305,"-25"0"-5673,-59 0-481,39 0 3464,217 0-3449,391 18 695,5 21-910,-229-14-282,896 82 1393,-1095-99-245,-140-25-10509,0-2 814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1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1505,'0'0'7974,"-18"7"-6629,-9 4-807,-42 17 617,20-7 4339,55-21-4795,195-7 218,11 0-620,24 7 1205,-248 1-1311,0-1 1,-23-2 0,-2 0-180,-66 3 26,-220-6 110,317 5-113,-6-2 301,12 1-189,1 1-94,135 0-103,351 10 188,-471-7-1,-41-1 84,-27-2-186,1-3-1,-56-9 1,40-1 36,-66-9 154,201 25-35,60 5-204,180 41 270,-294-45-809,-24-5-2885,-11 0-620,-8 1-4257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0 227 944,'0'2'9037,"0"10"-3971,0-15-4023,1-12-731,0 1-1,1-1 1,0 0-1,2 1 1,-1-1 0,2 1-1,0 0 1,10-21-1,-11 28-250,0 0-1,1 0 1,0 0-1,0 1 1,0 0-1,1 0 0,10-9 1,-12 12-38,1 0 1,-1 0 0,1 1-1,-1-1 1,1 1-1,0 0 1,-1 1-1,1-1 1,0 1-1,0 0 1,1 0 0,-1 0-1,6 1 1,-8-1-32,0 1 0,0 0 1,0 0-1,0 0 1,0 1-1,0-1 0,0 1 1,0-1-1,0 1 0,0 0 1,0 0-1,0 0 0,0 1 1,-1-1-1,1 1 1,-1-1-1,1 1 0,-1 0 1,1 0-1,-1 0 0,0 0 1,0 0-1,0 1 0,0-1 1,0 1-1,-1-1 1,1 1-1,1 3 0,7 16 14,-1-1 0,0 1 0,-2 1 0,0 0 0,-2 0-1,-1 0 1,0 0 0,-2 1 0,-1 43 1937,-1-72-1783,1-8-131,0 1 1,0-1-1,1 0 1,1 1-1,0 0 1,1-1-1,0 1 1,1 0-1,0 1 0,1-1 1,0 1-1,1 0 1,13-16-1,-14 19-36,1 1-1,0 0 1,1 0-1,-1 0 1,1 1-1,1 0 1,-1 1-1,1-1 1,0 2-1,0-1 1,0 1-1,1 1 1,0 0-1,-1 0 1,1 1-1,0 0 1,17-1-1,-17 3-9,0-1 0,0 2 0,0-1-1,0 1 1,11 3 0,-18-3 3,1 0 0,-1 1 0,0-1 0,-1 1 0,1-1 0,0 1 0,0 0 1,-1 0-1,1 0 0,-1 0 0,0 1 0,1-1 0,-1 1 0,0-1 0,-1 1 0,1 0 1,0 0-1,-1 0 0,2 3 0,2 9-3,-1 0-1,0 0 1,-1 0 0,-1 1 0,0-1-1,-1 1 1,-2 24 0,1-27 16,0-5-6,-1-1-1,0 1 1,-1-1 0,0 0-1,-5 14 1,4-13-211,0 0-1,1 0 1,0 1-1,-1 11 1,2-17-26,1 0 0,0-1 0,0 1 0,0 0 0,0-1 1,0 1-1,1-1 0,-1 1 0,1 0 0,0-1 0,0 1 1,0-1-1,0 1 0,0-1 0,0 0 0,1 0 1,-1 1-1,1-1 0,2 3 0,-1-3-327,1 1 0,0-1-1,1 0 1,-1 1 0,0-2 0,1 1 0,-1-1-1,1 1 1,-1-1 0,9 1 0,38 4-5651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4610,'0'0'5251,"51"-5"-7204,-13 5-2625</inkml:trace>
  <inkml:trace contextRef="#ctx0" brushRef="#br0" timeOffset="1">254 95 5298,'0'0'2722,"169"-10"-6580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88 111 4594,'0'0'10034,"-16"-3"-8532,-46-10-48,53 10-480,9 2-667,13 0-267,-11 1 64,55-2 202,31-1-42,109-16 1,-194 18-252,0 1 1,0-1-1,0 0 1,1 1-1,-1-1 0,0-1 1,0 1-1,0 0 1,4-3-1,-6 3-77,-1-1 0,1 1 0,0 0-1,0 0 1,0 0 0,-1-1 0,1 1 0,-1 0-1,1 0 1,-1-1 0,1 1 0,-1-1 0,0 1-1,0 0 1,1-1 0,-1 1 0,0-1 0,-1 1-1,1 0 1,0-1 0,-1-2 0,1 4-94,0-1 0,0 0 0,-1 0 1,1 1-1,-1-1 0,1 0 0,0 0 0,-1 1 1,1-1-1,-1 1 0,0-1 0,1 0 0,-1 1 1,1-1-1,-1 1 0,0-1 0,1 1 0,-1 0 0,0-1 1,0 1-1,1 0 0,-1-1 0,0 1 0,-1 0 1,-23-5-4005,18 4 2256,-15-2-4086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1681,'0'0'12707,"0"-8"-11277,0-23-523,0 24 251,1 16-859,1-1-225,0 0 1,1 0 0,0 0 0,0 0 0,0 0 0,8 9-1,9 24 267,-11-20-119,-6-16-122,-1-1 0,0 1 1,0 0-1,0-1 0,-1 1 1,1 0-1,0 6 414,-3-8-505,0 0-1,1 0 1,-1 0-1,1 0 1,0 0-1,0 0 1,0 1 0,1 4-1,1 6-13,-2 142-136,0-90-3266,-2-44-168,-4-5-1854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80,'0'0'13190,"23"-4"-12736,5 1-244,43-2 1,-68 5-198,0 1-1,0-1 1,-1 0 0,1 1-1,-1-1 1,1 1 0,0 0-1,-1 0 1,0 0 0,1 0-1,-1 0 1,1 1 0,-1-1-1,0 1 1,0 0 0,0-1-1,0 1 1,0 0 0,0 0-1,-1 0 1,1 0 0,-1 0-1,1 1 1,1 4 0,0 0-3,-1 0 0,0 0-1,0 0 1,-1 1 0,0-1 0,0 10 0,-1-14-9,1 70 26,-1-71-25,0 0 0,0 0 0,-1 1 0,1-1 0,0 0 0,-1 0 0,0 0 0,1 0 0,-1 0 0,0 0 1,0 0-1,0 0 0,0 0 0,0-1 0,-1 1 0,1 0 0,-1-1 0,1 1 0,-1-1 0,1 1 0,-1-1 0,0 0 0,0 0 1,0 1-1,1-1 0,-1-1 0,0 1 0,0 0 0,-5 1 0,-3 0 925,0 0 1,0-1-1,0 0 0,-19 0 0,23-1 428,149-2-1155,64 1-1640,-71 6-4086,-39 5-2685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7171,'0'0'7308,"0"26"-6655,-1 86-10,-1-73-53,-12 64 0,8-64-1,4-52 451,2 1-1,0-19 1,2 21-1016,1-1 0,0 1 1,0 0-1,1 0 0,0 0 1,1 1-1,0-1 0,0 1 1,1 0-1,0 1 0,1-1 0,0 1 1,0 1-1,16-13 0,-15 12-19,2 1 0,-1 1 0,1 0 0,0 0 0,0 1 0,1 0 0,0 0 1,-1 2-1,1-1 0,1 1 0,-1 1 0,0 0 0,19-1 0,-27 3-12,0 0 1,-1 1 0,1-1 0,0 0-1,-1 1 1,1 0 0,0-1-1,-1 1 1,1 0 0,-1 1 0,1-1-1,-1 0 1,0 1 0,0-1-1,1 1 1,-1 0 0,2 2 0,-1 0-7,0 0 1,0 0 0,0 0 0,-1 0 0,1 1 0,-1-1-1,0 1 1,2 8 0,0 5-4,-1 0 1,0 0-1,-2 0 0,0 21 0,-2 9 21,-1-26-545,2 0 0,0 0 0,6 29 0,-5-46 139,0-1 1,1 0 0,-1 0 0,1-1 0,0 1-1,0 0 1,0-1 0,1 1 0,-1-1 0,1 0 0,0 1-1,0-1 1,0-1 0,0 1 0,1 0 0,-1-1-1,1 0 1,0 1 0,5 1 0,51 19-7324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9845,'0'0'10997,"75"-21"-10661,-14 18-336,6 3 80,-5-2-80,-12 2 0,-15-3-240,-21 1-1105,-14-5-1456,-6-8-1297,-23-1-1905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7571,'0'0'10307,"-2"5"-9854,-2 12-300,1 0-1,1 0 1,0 0 0,1 0 0,1 0-1,2 18 1,-1 12 323,-1-18-601,0 135 1043,0-57-5094,0-107 4176,0 2-297,0-1-1,0 0 1,0 1-1,0-1 1,0 0 0,0 0-1,1 1 1,-1-1-1,0 0 1,1 1 0,-1-1-1,1 0 1,-1 0 0,2 2-1,20 12-6516</inkml:trace>
  <inkml:trace contextRef="#ctx0" brushRef="#br0" timeOffset="1">658 5 1249,'0'0'15863,"6"51"-15543,-6-1 432,0-2 337,0 1-689,0-4-272,0-6 48,0-6-176,8-4-144,2-7-1153,1-5-2416,8-10-2562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12 7764,'0'0'5551,"-3"26"-4587,-1 7-523,0 44 1,5-72-392,-1-1 0,1 1 0,-1-1 1,1 0-1,1 1 0,-1-1 0,1 0 1,-1 0-1,1 0 0,0 0 0,0 0 1,1 0-1,-1-1 0,1 1 0,0-1 1,0 1-1,0-1 0,1 0 0,-1 0 1,8 4-1,-4-1 79,2 0-57,-1 0 0,1 0-1,0-1 1,1 0 0,-1-1-1,1 0 1,0 0 0,19 3-1,-12-4 143,1-1 0,1 0 0,-1-1 1,22-3-1,-37 2-142,0 0 0,0 0 0,0-1 0,0 0 0,0 0 0,0 1 0,0-1-1,-1-1 1,1 1 0,0 0 0,-1-1 0,1 0 0,-1 1 0,0-1 0,1 0 0,-1 0 0,0 0 0,0 0 0,0-1 0,0 1 0,-1-1 0,1 1 0,-1-1 0,1 1 0,-1-1 0,0 0 0,0 0 0,1-4 0,1-7 175,-1 0-1,0 0 0,-1 0 1,-1-25-1,0 24-108,1 11-124,-1-1 0,-1 1 0,1-1 0,0 1 0,-1-1 0,0 1 0,0 0 0,0-1 0,-1 1 0,1 0 0,-1 0 0,0 0 0,0 0 0,-1 0 0,1 0 0,-1 1 0,0-1 0,0 1-1,0 0 1,0 0 0,-1 0 0,1 0 0,-1 0 0,1 1 0,-1 0 0,0-1 0,0 2 0,0-1 0,-8-2 0,-2-1-77,0 1-1,0 1 1,0 0-1,-1 0 0,-16 1 1,-77 3-1332,71 0 663,-95 8-2555,-23 15-2115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33 1921,'0'0'9399,"-31"-8"-8015,11 2-1213,6 2-80,-1 0-1,0 0 1,0 2-1,-21-2 1,28 4-43,0 0 0,0 1 0,-1 0 0,1 0-1,1 1 1,-1 0 0,0 0 0,0 1 0,1 0 0,-1 1 0,1-1 0,0 1 0,-10 8-1,-24 18 241,2 3 0,0 1 0,3 2 0,0 1-1,-52 74 1,74-90-232,0 1 1,2 0-1,0 1 1,1 1-1,2 0 0,0 0 1,2 1-1,0 0 0,2 0 1,1 0-1,1 1 0,1 0 1,1 36-1,3-49-45,-1 0 0,2 0 0,-1 0 0,2 0 0,0-1 0,0 1 0,1-1 0,1 0 0,0-1 0,1 1-1,0-1 1,0 0 0,16 16 0,0-4-16,2-1 0,0-1 0,2-1 0,42 24 0,123 57-187,240 64-1812,26-45-3454,-87-49-1785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6307,'0'0'9263,"6"17"-9100,4 8-72,0 0 1,2-1 0,1-1 0,31 44-1,6-6 161,-7-8 142,-2 1 0,49 86 0,-81-123-329,0 0 1,-1 1-1,-1 0 1,-1 0-1,0 1 1,-2 0-1,0 0 1,-1 0-1,-1 0 1,-1 0-1,0 1 1,-2-1-1,-3 27 1,1-33-61,0 0 0,-1-1 0,-1 1 0,0-1 0,-1 0 0,0 0-1,-1 0 1,0-1 0,-1 0 0,0 0 0,0-1 0,-18 16 0,-8 3-83,-1-1-1,-56 34 1,21-19-1588,-2-3 1,-107 42-1,13-23-4521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2 217 2657,'-2'-1'14093,"16"0"-13883,133-6 649,554 3 154,-400 5-634,1321 1 1983,-1306-4-2232,-59-14-60,-167 7 58,156-36 0,-229 41 86,-1 0 1,0-2-1,0 0 1,-1 0 0,0-1-1,0-1 1,0-1-1,-1 0 1,0-1-1,-1 0 1,0-1 0,-1-1-1,15-17 1,-27 29-204,0 0 0,0 0 0,0 0 0,0-1 1,0 1-1,0 0 0,0 0 0,0 0 0,1 0 0,-1-1 1,0 1-1,0 0 0,0 0 0,0 0 0,0 0 0,0-1 1,1 1-1,-1 0 0,0 0 0,0 0 0,0 0 0,0 0 1,1 0-1,-1-1 0,0 1 0,0 0 0,0 0 0,1 0 0,-1 0 1,0 0-1,0 0 0,0 0 0,1 0 0,-1 0 0,0 0 1,0 0-1,1 0 0,-1 0 0,0 0 0,0 0 0,0 0 1,1 0-1,-1 1 0,0-1 0,0 0 0,0 0 0,1 0 1,-3 12-252,0-7 33,0-1 1,-1 1-1,0-1 1,0 0-1,0 0 1,0 0-1,0-1 0,-1 1 1,0-1-1,0 0 1,0 0-1,0 0 1,0 0-1,-1-1 0,-6 4 1,-10 2-1175,0 0-1,-27 6 1,-66 10-4899,-23-6-3815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2273,'0'0'4850,"166"-19"-8788</inkml:trace>
  <inkml:trace contextRef="#ctx0" brushRef="#br0" timeOffset="1">332 140 1377,'0'0'2529</inkml:trace>
  <inkml:trace contextRef="#ctx0" brushRef="#br0" timeOffset="2">332 140 1649,'187'-87'960,"-174"73"-384,3-1-576,0 3-704,0 0-1777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2481,'0'0'10085,"-3"-1"-8922,-4-4-286,13 4-215,28 6-16,-25-3-633,-6-2 5,221 31 1501,-19-14-364,68-5-517,64 1-94,57 2-101,463 14 703,3-21 170,-834-9-1289,86-3 73,-96 3-49,1-1 0,0-1 0,30-10 0,-44 12-45,-1 0 0,1 0-1,-1 0 1,1 0 0,-1 0 0,1-1-1,-1 1 1,0-1 0,1 1-1,-1-1 1,0 0 0,0 0 0,3-4-1,-4 4 50,0-1 0,0 1-1,-1 0 1,1-1 0,-1 1-1,1 0 1,-1-1 0,0 1-1,0-1 1,0 1 0,0-1 0,0 1-1,-1-5 1,0 6-29,1-1 1,0 1-1,-1 0 1,1 0-1,-1-1 0,1 1 1,-1 0-1,1 0 1,-1 0-1,0 0 1,0-1-1,0 1 0,1 0 1,-1 0-1,0 1 1,0-1-1,0 0 1,-1 0-1,1 0 0,0 1 1,-1-2-1,-2 1-20,1 0 0,-1 0 0,1 0-1,-1 0 1,0 0 0,1 1 0,-8-1-1,2 1-283,0 1 1,-1 0-1,1 0 0,0 1 0,0 0 0,-9 4 0,-106 53-7552,39-21-86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843 305 4386,'0'0'11984,"-15"0"-10156,-8 0-1453,-1-1 0,1-1 0,0-1 0,-33-9 0,45 9-300,-14-4 84,0-1 0,0-1 0,-31-16 0,51 22-131,-1 1 0,1-1 0,0-1 0,1 1 0,-1-1 0,1 0 0,-1 0 1,1 0-1,0 0 0,0-1 0,1 0 0,0 1 0,-1-1 0,2-1 0,-1 1 0,0 0 0,1-1 0,0 1 1,1-1-1,-1 0 0,0-7 0,2 10-22,0-1 1,0 1 0,0-1-1,0 1 1,1-1-1,-1 1 1,1 0 0,0-1-1,0 1 1,1 0-1,-1 0 1,1-1 0,-1 1-1,1 0 1,4-4-1,-2 2 10,0 1-1,0-1 1,1 1-1,0 1 0,0-1 1,0 1-1,0 0 1,9-4-1,2 1 14,0 0-1,1 1 1,0 0 0,0 2-1,27-3 1,-40 6-29,8-2 4,1 1 0,0 1 0,20 2 1,-30-2-5,0 1 1,0 0 0,0-1 0,0 1-1,0 0 1,0 0 0,-1 0-1,1 1 1,0-1 0,-1 1 0,1 0-1,-1-1 1,0 1 0,1 0 0,-1 0-1,0 1 1,0-1 0,0 0 0,-1 1-1,4 3 1,-1 3-7,-1 1 0,0-1-1,0 1 1,-1-1 0,0 1 0,0 0 0,-1 10 0,0 10-23,-3 33 0,-1-43 33,-1 1-1,0 0 1,-1-1-1,-2 0 0,0 0 1,-1-1-1,-1 0 1,0 0-1,-2-1 1,0-1-1,-20 25 1,5-11 19,0-2 1,-2-1 0,-1-1 0,-1-2 0,-42 27-1,51-38 61,0-1-1,-1 0 1,-1-2-1,0-1 1,-1-1 0,1-1-1,-2-1 1,1-1-1,-1-1 1,0-1-1,0-1 1,-40-1-1,59-2-39,0-1-1,0 1 1,0-1 0,0 0-1,1-1 1,-1 1-1,0-1 1,1 0-1,-1-1 1,1 1 0,0-1-1,0 0 1,0-1-1,0 1 1,1-1-1,-1 0 1,1 0 0,0 0-1,0 0 1,0-1-1,1 0 1,0 0-1,-1 0 1,2 0 0,-1 0-1,1-1 1,0 1-1,0-1 1,0 1-1,1-1 1,-1 0 0,1-11-1,-1 6 25,2 0 1,-1 0-1,1 0 0,1 0 0,2-14 0,-1 20-46,-1 0 0,1 0 0,-1 0 0,2 1 0,-1-1 0,0 0-1,1 1 1,0-1 0,0 1 0,0 0 0,0 0 0,8-6 0,-1 2 10,0 0 0,1 1 0,0 0 0,0 0 0,1 2 0,-1-1 0,1 2 0,1-1 0,-1 2 0,1-1 0,-1 2 0,15-2 0,-11 3 11,0 0 0,0 1 1,0 0-1,0 2 0,0 0 0,-1 0 1,1 2-1,0 0 0,23 9 0,153 87 49,-140-70-37,271 181-1392,-254-164-2192,2-7-1770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25 289 6307,'0'0'8534,"-4"-26"-7408,-14-80-109,17 102-945,0-1-1,1 1 1,-1 0 0,1-1-1,0 1 1,0-1 0,1 1 0,-1 0-1,1-1 1,0 1 0,0 0 0,0 0-1,1 0 1,-1 0 0,4-6-1,-2 7-20,0-1-1,1 1 0,-1-1 1,1 1-1,0 0 0,0 0 0,0 1 1,1-1-1,5-2 0,-2 1-27,9-4-1,0 1 1,0 0 0,0 2-1,1 0 1,0 0 0,0 2-1,1 0 1,-1 1 0,30 1-1,-45 1-27,0 1-1,0-1 0,0 1 0,0-1 1,0 1-1,0 0 0,0 0 1,0 0-1,0 0 0,0 1 0,0-1 1,-1 1-1,1 0 0,-1 0 1,5 4-1,-3-2 1,-1 0 1,0 0-1,1 1 0,-1 0 1,-1 0-1,1 0 0,-1 0 0,3 7 1,0 6-7,-1 0 0,0 1 1,-2 0-1,1 24 1,-1-18 4,-2 0 1,-5 40-1,3-53 6,0-1 0,-1 0-1,-1 0 1,1 0 0,-2-1 0,1 1-1,-1-1 1,-8 11 0,11-21 954,2-7-684,3-12-53,5-2-76,1 1 1,1 0 0,1 0 0,16-21-1,-7 9-30,-16 26-99,71-106 35,-65 99-10,1 0 0,0 0 1,1 1-1,1 1 0,25-19 0,-35 28-40,-1 1-1,1-1 1,-1 1-1,1-1 1,-1 1-1,1 0 1,0 0-1,-1 0 1,1 1-1,0-1 1,0 1 0,4-1-1,-6 2 0,-1 0-1,1 1 1,-1-1-1,1 0 1,-1 0-1,0 1 1,0-1-1,0 0 1,1 0-1,-1 1 1,0-1-1,0 0 1,-1 0-1,1 2 1,0 1-14,-2 70 184,-11 76 1,9-107-81,2 1 1,5 59-1,-2-96-134,0-1 1,0 1-1,0 0 1,1 0-1,1-1 1,-1 1-1,1-1 1,0 0-1,0 1 0,0-1 1,1-1-1,0 1 1,1-1-1,-1 1 1,1-1-1,0 0 1,0-1-1,7 6 0,-2-3-679,1-1-1,-1 0 1,1 0-1,0-1 0,1-1 1,-1 1-1,1-2 0,0 0 1,20 3-1,41-2-5747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2961,'0'0'15351,"-8"0"-13894,24 0-993,24 0-464,11 0 0,0 0 240,-3 0-192,-11 0-96,-10 0-832,-14 0-2642,-10 14-2064,-3 0-2338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3490,'0'0'13254,"200"27"-12326,-130-23-928,-4-4-112,-4 0-912,5 0-5732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2977,'0'0'11246,"2"-4"-10073,2-6-707,-2 10-18,-2 23 118,0-9-570,-8 143 1108,2-93-862,5 84-1,1-147-396,0 1 1,0-1-1,0 1 0,1-1 1,-1 1-1,1-1 0,-1 1 1,1-1-1,-1 1 0,1-1 0,0 1 1,0-1-1,0 0 0,0 1 1,0-1-1,2 2 0,-1-1-421,0-1 0,0 0-1,0 0 1,0 1 0,0-1-1,1-1 1,-1 1 0,0 0-1,1-1 1,3 2 0,20-1-6849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266 133 7443,'0'0'5939,"-27"5"-4848,-86 22-424,107-25-605,0 0 0,0 1 0,0-1 0,0 2 0,0-1 0,1 0 0,0 1-1,-1 0 1,2 0 0,-1 1 0,0-1 0,1 1 0,0 0 0,0 1 0,-4 6 0,3-5 60,0 1-24,0 1 0,1 0-1,0 0 1,1 0 0,0 0 0,0 1 0,1-1 0,0 1 0,0 0 0,1-1 0,1 1-1,0 14 1,0-19-84,0-1 0,1 1 0,-1-1 0,1 1-1,0-1 1,0 1 0,0-1 0,1 0-1,0 0 1,0 1 0,0-1 0,0 0 0,0 0-1,1-1 1,5 7 0,-3-5 1,0-1 1,0 1-1,1-1 1,0 0-1,0-1 1,0 1-1,0-1 0,1 0 1,8 2-1,6 1 26,0-2 0,0 0-1,1-1 1,-1-1 0,39-2-1,-58 0-32,1-1 1,-1 1-1,1 0 0,-1-1 0,1 1 0,-1-1 0,0 0 0,1 0 1,-1 0-1,0 0 0,0 0 0,0 0 0,0 0 0,0-1 0,0 1 0,0-1 1,0 0-1,0 0 0,-1 1 0,1-1 0,-1 0 0,1 0 0,-1-1 0,0 1 1,0 0-1,0 0 0,0 0 0,0-1 0,0 1 0,0-4 0,1-7 60,0-1 0,-1 1-1,0-1 1,-2-21-1,0 8 18,1 18-7,-1 1 1,0-1-1,0 1 0,-1-1 0,0 1 0,0-1 0,-1 1 0,0 0 0,-1 0 1,-8-13-1,9 15 34,-1 1-1,0 0 1,0 0 0,0 0 0,-1 1 0,1 0 0,-1 0 0,0 0-1,0 0 1,-1 1 0,1-1 0,-1 1 0,0 1 0,0-1 0,-8-1-1,-21-4 746,50 4-548,318-1-235,-310 5-52,42 6-2,19 0 126,-84-6-117,0 0-1,0 1 1,0-1 0,0 0-1,0 0 1,0 1 0,0-1 0,0 0-1,0 0 1,0 1 0,0-1-1,0 0 1,0 0 0,0 1 0,0-1-1,-1 0 1,1 0 0,0 1-1,0-1 1,0 0 0,0 0 0,-1 0-1,1 1 1,0-1 0,0 0 0,0 0-1,-1 0 1,1 0 0,0 1-1,0-1 1,0 0 0,-1 0 0,1 0-1,-9 4 25,1 0 0,-1 1 0,2 0 0,-1 0-1,0 0 1,1 1 0,-11 11 0,14-12-63,0 0 0,1 0 1,0 0-1,0 0 0,0 0 0,0 1 0,1-1 1,-1 1-1,2 0 0,-1 0 0,1-1 0,-1 1 1,1 8-1,0-6 6,1 0 0,0 0 0,0 0 0,1-1 0,-1 1 1,2 0-1,-1 0 0,4 7 0,-3-10 5,0 0 0,1 0-1,0 0 1,0 0 0,0-1 0,0 1 0,1-1 0,0 0-1,0 0 1,0 0 0,0-1 0,6 4 0,3 1-10,0 0 0,0-1 0,1-1 1,0 0-1,0-1 0,0-1 0,1 0 1,23 3-1,-4-3 29,0-2 0,57-3 0,-81 1-15,-1-1-1,1-1 1,-1 0-1,0 0 0,0 0 1,0-1-1,0-1 1,0 0-1,-1 0 1,16-10-1,-18 10 16,0-1 0,-1 0 0,1 0 0,-1-1 0,0 1-1,-1-1 1,1 0 0,-1 0 0,0-1 0,-1 1 0,1-1-1,-1 0 1,-1 0 0,4-11 0,-3 5-2,0-1 1,-1 0-1,-1 0 1,0-1-1,-1 1 1,0 0-1,-1 0 1,0 0-1,-5-16 1,4 21-12,-1 0 1,0 1 0,0-1 0,-1 1 0,0-1-1,-1 1 1,0 0 0,0 1 0,-1-1-1,1 1 1,-2 0 0,1 1 0,-1 0 0,-14-11-1,9 9-235,-1 1 0,0 0-1,-1 1 1,1 0 0,-1 1-1,-16-3 1,-88-13-4220,74 14 2211,-45-7-7536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3105,'0'0'10819,"0"8"-9501,-13 355 1824,11-333-3189,-1 114-1834,3-140 1438,0-1 0,1 1 0,-1-1 1,1 1-1,-1-1 0,1 1 0,0-1 1,0 0-1,1 1 0,-1-1 1,1 0-1,-1 0 0,1 0 0,0 0 1,0 0-1,0 0 0,4 3 1,19 10-6444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15 1249,'0'0'10199,"-22"11"-9324,-71 41-3,88-49-808,0 1-1,1-1 1,0 1-1,0 1 1,0-1-1,0 0 1,1 1-1,-1 0 1,1-1-1,0 1 0,1 1 1,-1-1-1,-1 6 1,1 0 91,0 0-1,1 0 1,1 0 0,-1 16 0,2-23-105,-1 4 7,1-1 0,0 1 0,1-1 0,-1 1 0,1-1-1,1 0 1,3 13 0,-3-16-44,0 0 0,0 0 0,0 0 0,1 0 0,-1-1-1,1 1 1,0-1 0,0 1 0,0-1 0,1 0 0,-1 0-1,1-1 1,6 5 0,0-2 7,0 0 0,0 0 0,1-1-1,0-1 1,-1 1 0,1-2 0,20 3 0,-3-3 83,54-3 1,-77 1-91,-1 0 1,0 0 0,0-1-1,0 0 1,1 0-1,-1 0 1,0 0 0,0-1-1,0 0 1,0 1 0,-1-2-1,1 1 1,0 0 0,-1-1-1,0 1 1,1-1 0,-1 0-1,0 0 1,3-5-1,-3 3 63,1-1-1,-2 0 0,1 0 0,0 0 0,-1 0 0,0 0 0,-1-1 0,0 1 0,0 0 0,0-1 0,0 1 0,-1-9 0,0 7 40,1 0-1,-1 0 1,-1 0-1,0 0 1,0 0-1,0 0 1,-1 0-1,0 0 1,-1 0-1,1 1 1,-2-1 0,1 1-1,-8-12 1,5 10-12,-1 0 0,0 1-1,0 0 1,-1 0 0,1 1 0,-2 0 0,1 0 0,-1 1 0,0 0 0,0 1 0,-1 0 0,0 0 0,0 1 0,0 0 0,0 1 0,-1 0 0,1 0 0,-1 1 0,0 1 0,1 0 0,-16 0 0,74 1 195,155 2-97,-142 5-265,-55-6 64,-1 1 0,0-1 0,1 1 0,-1 0 0,0 0 0,0 1 0,-1-1 0,1 1 0,7 6-1,-12-9 55,50 8 135,-17-8-81,-19 1 36,0 0 0,0-1 1,0-1-1,0-1 0,0 0 1,26-7-1,-52 14-17,1 1 0,-1 0 0,2 1 0,-1 0 0,1 0 0,0 1 0,0 1 0,-13 15 0,17-17-140,-1 1-1,1 0 0,1 0 1,0 0-1,0 1 0,0 0 1,1 0-1,1 0 0,-1 0 1,2 1-1,-1-1 1,-1 18-1,3-19 7,1-1 1,0 0-1,0 0 0,1 0 1,0 0-1,0 0 0,1 0 1,0 0-1,0 0 1,0 0-1,1-1 0,5 10 1,-2-8 5,0 0 0,1 0-1,-1 0 1,1-1 0,1 0 0,-1-1 0,1 0 0,13 8 0,-7-6 1,1 0 0,0-1-1,0 0 1,1-1 0,-1-1 0,1 0 0,18 2 0,2-2 17,0-1 0,43-2 1,-77-2-13,-1-1 0,1 1 1,0 0-1,0-1 1,0 1-1,-1-1 1,1 1-1,0-1 1,-1 0-1,1 0 0,0 0 1,-1 0-1,1 0 1,-1 0-1,0 0 1,1 0-1,-1 0 1,0-1-1,0 1 1,1-1-1,-1 1 0,0-1 1,-1 1-1,1-1 1,0 0-1,0 1 1,-1-1-1,1 0 1,0-2-1,1-7 12,1 0 1,-2 0-1,1-20 0,-2 22 15,0 8-27,3-40 69,-7-75 0,3 103-71,-1 1 0,-1-1 0,0 1 0,-1 0 0,0 0 0,-1 0 0,0 0 0,-1 1 0,0 0 0,-9-13 0,10 17-55,0 1-1,-1-1 0,0 1 1,0 0-1,0 0 0,-1 1 1,1 0-1,-1 0 0,0 0 1,-1 1-1,1 0 0,-1 1 1,0-1-1,0 2 0,0-1 1,0 1-1,-1 0 0,1 1 1,0 0-1,-1 0 1,1 1-1,-13 0 0,19 1-112,-1-1 1,1 1-1,-1-1 0,1 1 0,-1 0 0,1 0 1,0 0-1,-1 1 0,1-1 0,0 0 1,0 1-1,0-1 0,0 1 0,0 0 0,0 0 1,0 0-1,0 0 0,-1 2 0,0 1-616,0 0-1,1 1 1,-1-1-1,1 1 1,0-1-1,-2 13 1,-1 20-5883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82 6355,'0'0'7779,"-31"3"-6885,-9 1-720,-48 12-1,82-14-118,1-1 1,-1 1-1,1 1 1,0-1-1,0 1 1,0 0-1,0 0 1,0 0-1,1 1 0,-1 0 1,1-1-1,0 2 1,0-1-1,0 0 1,1 1-1,-1 0 1,1 0-1,0 0 1,1 0-1,-4 8 0,4-7 22,-2 2 31,0 1 1,1 0-1,0 0 1,1 0-1,0 1 1,1-1-1,0 0 1,0 15-1,1-19-66,0 0 0,0 1 0,1-1-1,0 1 1,0-1 0,0 1 0,1-1 0,0 0 0,0 0 0,0 0-1,0 0 1,1 0 0,0-1 0,0 1 0,6 6 0,-1-4-9,0-1 1,1 1 0,0-1-1,0-1 1,1 0-1,0 0 1,0-1 0,0 0-1,0-1 1,0 0-1,1 0 1,-1-1 0,1 0-1,0-1 1,0-1 0,-1 0-1,1 0 1,0-1-1,12-2 1,-20 2-15,0 0 0,0-1 0,-1 1 0,1-1 0,0 1 0,-1-1 0,0 0 0,1 0 0,-1 0 0,0 0 0,0 0 0,0-1 0,0 1-1,0-1 1,-1 1 0,1-1 0,-1 0 0,0 1 0,0-1 0,0 0 0,0 0 0,0 0 0,0 0 0,-1 0 0,1-4 0,1-12 203,0 0-1,-3-37 1,0 30-9,1 11-101,-1 1-1,-1-1 0,0 1 0,-1-1 0,0 1 1,-11-27-1,10 32-39,0 0 0,-1 1 0,1 0 0,-1 0 0,-1 0 0,0 0 0,0 1 0,0 0 0,-1 0 1,0 1-1,-14-10 0,20 15-51,0 0 17,-1 0 0,0 0 0,0 0 0,1 0 0,-1 0 0,0 1 0,0-1 0,0 0 0,0 1 0,0 0 0,0-1 0,0 1 0,0 0 0,0 0 0,0 0 0,-4 1 0,5-1-17,4 1-125,168 46 296,-116-37-70,0-2 0,109 0 0,-163-8 384,-1 9-474,-1-1 0,0-1 0,-1 1 0,0 0 0,-4 10 0,-5 28-77,10-32 51,-1-1 1,2 0-1,0 1 0,0-1 0,5 25 1,-4-34-6,0 0 0,1 1 0,0-1 0,-1 0 0,1 0 0,0 0 0,1 0 0,-1-1 0,1 1 0,0 0 0,0-1 0,0 0 0,0 0 0,0 0 0,1 0 0,-1 0 0,1-1 0,0 1 0,0-1 0,8 3 0,3 0 23,1-1 1,-1 0-1,1-1 0,0-1 1,0 0-1,27-1 1,-36-2-13,0 1 0,-1-1 1,1 0-1,-1 0 1,1-1-1,-1 0 0,0 0 1,0-1-1,0 0 1,0 0-1,0 0 0,0 0 1,-1-1-1,1 0 1,-1 0-1,0-1 0,-1 1 1,1-1-1,-1 0 1,0-1-1,0 1 0,0-1 1,-1 1-1,5-13 1,-2 6 15,-2-1 1,1 1 0,-2-2 0,1 1 0,-2 0 0,0 0 0,0-1-1,-2 1 1,1-1 0,-2 0 0,-2-19 0,2 28-23,0 1 0,0-1 1,-1 0-1,1 0 0,-1 1 0,0-1 0,-1 1 0,1 0 1,-1 0-1,0 0 0,0 0 0,0 0 0,-6-6 1,3 5-31,0 1 1,-1-1-1,1 1 1,-1 0-1,0 1 1,0 0 0,-15-5-1,0 3-422,-2 0 0,1 1 0,0 2-1,-40 0 1,39 2-1026,0 1 0,0 2 0,0 0 0,-26 7 0,-13 9-6439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212 200 2225,'0'0'4866,"-11"-31"-4866,11 26-864,0-2-1889</inkml:trace>
  <inkml:trace contextRef="#ctx0" brushRef="#br0" timeOffset="1">1 0 1249,'0'0'2033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5795,'0'0'10693,"5"4"-9936,-3-2-719,1 1 1,-1-1-1,0 1 0,0 0 0,0 0 1,0 0-1,0 0 0,-1 0 0,1 0 1,-1 0-1,0 1 0,0-1 0,0 1 1,1 6-1,-1 7 257,0 34 0,-1-22 78,2 476 1494,-2-502-1929,0 0 0,0 1 0,1-1-1,-1 0 1,1 1 0,-1-1 0,1 0-1,0 0 1,0 1 0,2 2 0,-1-4-271,-1 0 1,0-1 0,0 1 0,1-1 0,-1 1-1,1-1 1,0 0 0,-1 1 0,1-1 0,0 0-1,0 0 1,-1 0 0,1 0 0,0-1 0,0 1-1,0-1 1,4 2 0,19 1-6001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92 3890,'0'0'8929,"-25"13"-8230,-8 3-392,-39 25 0,69-38-277,-1-1 0,1 1 0,0 0 0,0 0 0,0 0 0,0 0 0,1 1-1,-1-1 1,1 1 0,0-1 0,0 1 0,0 0 0,1 0 0,-1 0 0,1 0 0,0 0 0,0 0 0,0 0 0,1 0 0,-1 1 0,1-1 0,0 8 0,0 0 76,-1 4 110,1 0 0,2 28 0,-1-39-195,0 0 1,0 0 0,1 0 0,-1-1 0,1 1-1,0 0 1,1-1 0,-1 1 0,1-1 0,0 0-1,0 0 1,5 6 0,0-3 12,0 1 1,1-1 0,0-1-1,0 1 1,1-2-1,0 1 1,0-1-1,0-1 1,0 0-1,1 0 1,12 2 0,-5-3 18,-1 0 1,1-1-1,0-1 1,0-1-1,0 0 1,20-4 0,-35 4-23,0 0 0,-1-1 0,1 0 0,0 1 0,0-1 1,0 0-1,-1-1 0,1 1 0,0 0 0,-1-1 0,0 1 0,1-1 1,-1 0-1,0 0 0,0 0 0,0 0 0,0 0 0,0 0 0,0-1 1,0 1-1,-1-1 0,1 1 0,-1-1 0,0 1 0,1-5 0,1-2 204,-1 0 0,-1 0 0,0 0 0,0 0 0,-1 0 0,0 0 0,-1-9 0,0 12-177,0 0 1,-1 0 0,0 0-1,0 0 1,0 1 0,0-1-1,-1 1 1,0-1-1,0 1 1,-1 0 0,1 0-1,-1 0 1,-8-7 0,-7-6 135,-42-29 0,35 27-165,10 9 65,12 9-49,1-1 1,-1 1-1,0-1 0,1 0 0,-7-6 0,10 8-36,0 1-1,0 0 0,0-1 1,0 1-1,-1 0 1,1 0-1,0-1 0,0 1 1,0 0-1,0-1 1,0 1-1,0 0 0,0-1 1,0 1-1,0 0 1,0-1-1,0 1 0,0 0 1,0-1-1,0 1 1,0 0-1,0-1 1,0 1-1,0 0 0,0-1 1,0 1-1,1 0 1,-1-1-1,0 1 0,0 0 1,0 0-1,1-1 1,-1 1-1,0 0 0,0 0 1,1-1-1,-1 1 1,0 0-1,0 0 0,1 0 1,-1-1-1,0 1 1,1 0-1,18-7 126,19 1-154,0 1 0,0 1 0,1 2-1,41 4 1,-14-1 28,-53 0-16,0 0 1,0 0-1,0 1 0,0 1 0,0 0 1,-1 1-1,1 0 0,-1 1 0,20 11 1,-30-15 7,0 0 4,1 1 1,0-1-1,0 0 0,-1 0 1,1 0-1,0 0 0,0-1 1,0 1-1,0-1 0,5 1 1,-7 17 1315,-1 196-1480,1-209 169,-1 0-1,1 0 0,0-1 1,1 1-1,-1-1 0,1 1 1,0-1-1,0 0 0,0 1 1,1-1-1,0 0 0,-1-1 1,1 1-1,1 0 1,-1-1-1,0 0 0,1 1 1,0-2-1,0 1 0,0 0 1,0-1-1,0 1 0,0-1 1,8 3-1,2 0 13,-1-1 0,1 0 0,0 0 0,0-2-1,1 0 1,27 1 0,-39-3-9,-1 0 1,1 0-1,-1-1 1,0 1-1,1-1 0,-1 0 1,0 1-1,0-1 0,1 0 1,-1 0-1,0 0 1,0-1-1,0 1 0,0 0 1,0-1-1,-1 0 0,1 1 1,0-1-1,-1 0 1,1 0-1,-1 0 0,1 0 1,-1 0-1,0 0 0,1-4 1,3-5 17,-1-1-1,-1 1 1,5-25 0,-2 7 49,5-17-34,2 2-1,1 0 0,3 1 1,23-43-1,-39 85-49,0-1 0,0 1 0,0-1 0,0 1 0,1 0 0,-1-1 0,0 1 0,1 0 0,-1 0 0,1 0 0,-1 0 0,1 0 0,0 0 0,-1 0 0,1 1 0,0-1 0,0 1 0,-1-1 0,1 1 0,0 0 0,0-1 0,0 1 0,-1 0 0,1 0 0,0 0 0,0 1 0,0-1 0,0 0 0,-1 1 0,3 0 0,-1 0-4,0 0 0,0 0 0,0 0 0,0 0 0,0 1-1,-1-1 1,1 1 0,-1 0 0,1 0 0,-1 0 0,0 0 0,1 0 0,-1 0 0,0 1 0,-1-1-1,4 6 1,-4-5-28,-1-3-96,-11-8 295,-25-17-98,-1 2-1,-1 2 0,-61-26 1,89 44-141,1 0 0,-1 0 0,1 1 0,-1 0 0,0 1 0,-16 0 0,24 1-38,-1 1 0,1-1 0,-1 1 0,1 0 0,-1 0 0,1 0 0,0 0 0,-1 0 0,1 1 0,0-1 0,0 1 0,0-1 0,0 1 0,0 0 0,0 0 0,1 0 0,-1 0 0,1 0 0,-1 0 0,1 0 0,0 1 0,-1-1 0,0 4 0,-2 4-1055,0-1-1,1 1 1,0-1-1,-2 20 1,3 11-6231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5491,'0'0'8198,"-26"13"-7296,-85 48-254,103-56-517,0 0 1,1 0 0,0 1-1,0 0 1,0 1-1,0 0 1,1 0-1,0 0 1,1 0-1,-9 16 1,10-14 5,1-1 1,0 1 0,0 0 0,1 1-1,1-1 1,-1 0 0,1 0 0,1 16 0,0-22-125,0-1 0,0 1 0,1 0 0,-1-1 0,1 1 0,-1 0 0,1-1 0,0 1 0,0-1 0,0 1 0,0-1 0,0 0 0,1 1 0,-1-1 0,1 0 0,0 0 0,-1 0 0,1 0 0,0 0 0,0 0 0,0-1 0,0 1 0,1-1 0,-1 1 0,0-1 0,1 0 0,-1 0 0,1 0 0,4 1 0,6 1 51,0 0 0,0-2 0,1 1 0,22-2 0,-29 0-49,-4 0-2,1 1-1,0-1 1,0 0-1,-1-1 1,1 1 0,0-1-1,0 0 1,-1 0-1,1 0 1,-1 0-1,1 0 1,-1-1-1,1 0 1,-1 0 0,0 0-1,0 0 1,0 0-1,0 0 1,0-1-1,0 0 1,-1 1-1,1-1 1,-1 0 0,0 0-1,0-1 1,0 1-1,0 0 1,0-1-1,-1 1 1,0-1-1,0 1 1,0-1-1,1-6 1,2-12 213,-1 0-1,-1 0 1,-1 0 0,-3-33 0,1 1 1196,2 54-1409,-1-1 1,1 1-1,-1-1 1,1 1-1,-1 0 1,1-1-1,0 1 1,-1 0-1,1-1 1,-1 1-1,1 0 1,0 0 0,-1 0-1,1 0 1,0-1-1,0 1 1,-1 0-1,1 0 1,0 0-1,-1 1 1,1-1-1,0 0 1,2 0 11,222 0 17,-216 0-39,-4 0-9,9 0-3,1 1 1,-1 0-1,16 4 1,-27-5 6,0 1 0,-1-1 0,1 1 1,-1 0-1,1 0 0,-1 0 0,1 0 1,-1 1-1,0-1 0,0 0 0,1 1 1,-1 0-1,0-1 0,0 1 0,-1 0 0,1 0 1,0 0-1,-1 0 0,1 1 0,-1-1 1,1 0-1,-1 1 0,2 4 0,-2 5-19,1 0 0,-2 0 0,1 0-1,-3 21 1,0-24 11,1-1 0,1 1 0,0-1 0,0 1 0,0-1 0,1 1-1,1-1 1,-1 1 0,1-1 0,1 0 0,-1 0 0,6 10 0,-3-10 19,1 0 0,1-1 1,-1 1-1,1-1 0,0-1 0,1 0 1,0 0-1,0 0 0,0-1 0,0 0 1,1 0-1,16 5 0,-8-4 15,-1-1 0,1 0 0,0-2 0,0 0 0,1 0 0,23-1 0,-37-2-18,0 0 0,-1-1 1,1 1-1,-1-1 0,1 1 0,0-1 1,-1 0-1,1 0 0,-1-1 0,0 1 0,1-1 1,-1 0-1,0 0 0,0 0 0,5-4 1,-5 3 36,1-1 1,-1 0-1,0 0 1,0-1-1,-1 1 1,1 0-1,-1-1 1,0 0-1,0 1 1,1-7-1,2-9 178,-2-1 0,0 0 0,-2 1 0,0-31-1,-1 39-157,-1 4-57,0 0-1,0 0 1,-1-1 0,0 1-1,-1 0 1,1 0 0,-2 1-1,1-1 1,-1 1 0,0 0 0,0-1-1,-1 2 1,0-1 0,0 0-1,-1 1 1,0 0 0,0 1 0,0-1-1,-1 1 1,0 0 0,0 1-1,0 0 1,0 0 0,-1 0-1,1 1 1,-1 0 0,0 0 0,-16-2-1,14 3-116,0 1-1,0 0 0,1 1 1,-1 0-1,0 1 1,0 0-1,-13 3 0,19-3-110,1 0-1,-1 0 1,1 1-1,-1-1 1,1 1-1,0 0 0,0 0 1,0 0-1,0 0 1,0 0-1,0 1 1,1 0-1,-1-1 0,1 1 1,0 0-1,0 0 1,0 0-1,0 0 1,0 1-1,1-1 1,-3 7-1,2-3-824,0 0-1,1-1 1,0 1-1,0 10 1,2 30-8117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 3249,'0'0'14807,"-40"-22"-14294,93 27-305,17 7 464,2-2-432,-8 0-48,-13-8-192,-16 3-32,-17-5-32,-39-3-6659,-14-18-608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7043,'0'0'11365,"-6"62"-11076,14 1 687,3 4-336,-8 5 145,-1-2-481,-2-3-224,0-2 64,3-7-144,0-3-352,5-11-1809,5-11-2721,11-11-4467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5939,'0'0'11109,"0"137"-10117,0-82 49,-2 1-561,-1-6 144,0-4-400,3-8-192,0-4 64,0-5-96,0-10-1232,11-9-2194,13-10-3809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7684,'0'0'10450,"-14"23"-9858,-45 76-51,56-93-475,0 0 0,1 0 0,0 1 0,0-1 0,0 0 0,1 1 0,0-1 0,1 1 0,-1 0 0,1-1 0,0 1 0,1-1 0,-1 1 0,2-1 0,-1 1 0,0-1 0,1 1 0,0-1 0,5 8 0,-5-9-17,-1-1-1,1 2-5,1 1 0,-1-1 1,1 0-1,0 0 0,7 8 0,-10-13-31,1 0 0,0 0 0,0 0 0,0 0 0,0 0 0,0 0 0,0-1 0,0 1 0,0 0 0,0-1 0,0 1 0,0-1 0,0 1 0,0-1 0,0 1-1,1-1 1,-1 0 0,0 0 0,0 1 0,1-1 0,-1 0 0,0 0 0,0 0 0,1 0 0,-1-1 0,0 1 0,0 0 0,0 0 0,1-1 0,-1 1 0,0-1 0,0 1 0,0-1 0,0 1 0,0-1 0,0 0 0,0 0 0,2-1 0,1-2 19,0 0 0,0 0 0,0 0 0,0 0-1,-1-1 1,0 0 0,0 1 0,0-1 0,2-7 0,18-52 181,-9 19 377,-14 44-555,1 0 1,0 0 0,0 0-1,0 0 1,0 0-1,-1 0 1,1 0 0,0 0-1,1 0 1,-1 0 0,0 0-1,0 0 1,0 1-1,0-1 1,1 1 0,-1-1-1,0 1 1,3-1 0,26-5-29,-25 5 10,26-2-108,52 2-1,-44 2 81,-36-1 8,-1 0 1,1 0 0,0 1 0,0-1 0,0 1 0,0-1 0,0 1 0,-1 0 0,1 0 0,0 0 0,0 1-1,-1-1 1,1 1 0,-1-1 0,0 1 0,1 0 0,-1 0 0,0 0 0,0 0 0,0 0 0,0 1-1,-1-1 1,1 1 0,1 2 0,2 6-26,0 0 1,-1 1-1,0 0 0,3 19 1,7 20-80,-11-42 112,1-1-1,0 0 1,0 0-1,1 0 0,-1-1 1,2 1-1,-1-1 0,1 0 1,1-1-1,11 11 1,-12-13 15,0 0 1,1 0 0,-1-1 0,1 0 0,0 0 0,0 0-1,0-1 1,1 0 0,-1 0 0,0-1 0,1 0 0,-1 0-1,10-1 1,-10 0 9,0 0 1,-1 0-1,1 0 0,0-1 0,0 0 0,0-1 1,0 1-1,-1-1 0,1-1 0,-1 1 0,0-1 0,1 0 1,-1-1-1,0 1 0,-1-1 0,11-9 0,-10 8 14,0-1-1,0-1 0,0 1 1,0-1-1,-1 0 0,0 0 0,-1-1 1,7-12-1,-9 15 8,0 0 0,-1 0 1,0 0-1,1 0 0,-2 0 0,1-1 1,0 1-1,-1 0 0,0-1 0,-1 1 1,1 0-1,-1 0 0,0-1 0,0 1 1,-3-9-1,1 8-33,-1 0-1,1 0 1,-1 0 0,0 1 0,0 0-1,0-1 1,-1 1 0,0 1 0,-8-7-1,-2 0-18,0 0-1,-22-11 1,26 16-165,0 1-1,-1 1 1,1 0-1,-1 1 1,0 0-1,0 0 0,0 1 1,0 1-1,0 0 1,0 1-1,0 0 1,0 1-1,-13 2 1,22-3-167,1 1 0,-1-1-1,0 1 1,1 0 0,-1 0 0,1 0-1,-1 1 1,1-1 0,-1 0 0,1 1 0,0 0-1,0-1 1,0 1 0,0 0 0,0 0 0,0 0-1,1 1 1,-1-1 0,1 0 0,-1 0-1,-1 4 1,0 24-7323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7796,'0'0'11509,"192"-3"-11125,-133 3-352,-5 3 128,-9 2-272,-13-1 112,-10-1-752,-14-3-2338</inkml:trace>
  <inkml:trace contextRef="#ctx0" brushRef="#br0" timeOffset="1">201 0 6163,'0'0'10789,"27"121"-10229,-22-54 432,-5 8-191,0-1-193,0 1-16,0-10-576,-8-10 64,3-7-80,0-7-272,5-12-1376,0-10-2354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7812,'0'0'8612,"35"123"-7732,-33-67 160,-2 1-63,0-1-449,0 1-496,0-4 176,0-5-208,0-7-400,0-7-2097,0-12-3186,27-13-4834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2225,'0'0'12451,"-1"23"-11987,-7 74 123,8-90-482,-1 0 0,1 0 0,0 0 0,1 0 0,-1 0 0,1 0 0,1 0 0,-1-1 0,1 1 0,1 0 0,-1-1 0,1 1 0,0-1 0,7 10 0,-7-12-15,2 1 0,-1-1 0,0-1 0,1 1 1,-1-1-1,1 1 0,0-1 0,0-1 0,0 1 0,1-1 1,-1 0-1,1 0 0,-1 0 0,1-1 0,8 1 1,-6 0 44,0-1 1,0-1 0,0 1 0,0-2 0,0 1 0,10-2 0,-15 1-57,0 0-1,1 0 1,-1 0 0,0 0-1,1 0 1,-1-1 0,0 1-1,0-1 1,0 0 0,0 0 0,-1 0-1,1 0 1,0-1 0,-1 1-1,0-1 1,4-4 0,-2 0 29,0 0 0,0-1 1,-1 0-1,0 0 0,0 0 1,-1 0-1,0 0 0,0-1 0,1-16 1,-3 24-110,0-1 1,0 1-1,0-1 1,0 0-1,0 1 1,0-1 0,0 1-1,-1-1 1,1 1-1,-1-1 1,1 1-1,-1 0 1,1-1-1,-1 1 1,0-1-1,-1 0 1,0 0-13,0 0 1,1 1-1,-1 0 0,0-1 0,-1 1 1,1 0-1,0 0 0,0 0 1,0 1-1,-1-1 0,-3 0 1,-19-3-404,-1 0 0,0 3 0,-39 1 1,28 0-315,-112-1-2555,-32-1-1597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1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2065,'0'0'384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3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1 7171,'0'0'2722,"-232"55"-994,114 20-511,-10 23-273,2 13 273,22 12-497,24 11 161,37 13-513,43 10-304,19 6 80,72 8-128,53 2 0,54 5-32,61 3-1057,67 2-1216,59-17-1456,54-15-3058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4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 2305,'0'0'5379,"141"-14"-4115,-58 14 1297,3 45-688,2 39-416,0 32-209,-10 21-431,-17 12 511,-23 0-655,-25-2-321,-13-10 48,-29-7-288,-49-14-112,-37-10 0,-40-12-1152,-29-15-2594,-11-19-3938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 4130,'0'0'9874,"-7"-3"-8564,-13-7-421,20 9-868,0 1 0,0 0 1,0 0-1,0-1 0,0 1 1,1 0-1,-1 0 1,0-1-1,0 1 0,0 0 1,0 0-1,1 0 0,-1-1 1,0 1-1,0 0 1,1 0-1,-1 0 0,0 0 1,0-1-1,1 1 0,-1 0 1,0 0-1,0 0 0,1 0 1,-1 0-1,0 0 1,0 0-1,1 0 0,-1 0 1,0 0-1,1 0 0,-1 0 1,0 0-1,0 0 1,1 0-1,-1 0 0,0 0 1,1 0-1,66 2 881,-59-1-904,432 39 1234,-250-20-756,150 15-36,660 85 821,-422-48-377,-259-37-516,-72-18-104,25-16 355,-267-1-573,-1 0-1,0 0 1,0 0 0,0-1-1,0 0 1,0 0 0,0 0 0,0 0-1,0-1 1,0 0 0,0 0-1,0 0 1,-1 0 0,5-4-1,-6 4 44,0-1 1,0 0-1,0 0 0,-1 0 0,1 0 0,-1 0 0,0 0 1,0 0-1,0 0 0,0 0 0,-1-1 0,1 1 0,-1 0 1,0-1-1,0 1 0,0-4 0,0 6-90,0 1-1,-1-1 1,1 1 0,0-1-1,0 1 1,-1-1-1,1 1 1,0-1 0,-1 1-1,1 0 1,0-1-1,-1 1 1,1-1 0,-1 1-1,1 0 1,-1-1-1,1 1 1,-1 0 0,1 0-1,-1-1 1,1 1-1,-1 0 1,1 0 0,-1 0-1,1 0 1,-1 0 0,1 0-1,-1 0 1,1 0-1,-1 0 1,0 0 0,1 0-1,-1 0 1,1 0-1,-1 0 1,1 0 0,-1 0-1,0 1 1,-6-1-100,5 0 74,-204 6-9059,94 5 693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2:4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648 351 9236,'0'0'4333,"-25"-2"-1740,13 1-2245,-15 0 273,0-2-1,0-2 0,0 0 0,-50-17 1,52 12-334,0-1 1,0-1 0,1-1-1,-36-26 1,53 33-241,0 0 0,0 0 1,1-1-1,-1 0 0,1-1 0,1 1 1,-7-12-1,9 13-14,0 1 0,1-1-1,0 1 1,1-1 0,-1 0 0,1 1 0,0-1 0,0 0 0,1 0 0,-1 0 0,2 0-1,0-11 1,0 13-28,0 1 0,0 0 0,1-1-1,-1 1 1,1 0 0,-1 0 0,1 0-1,0 0 1,0 0 0,1 0 0,-1 1 0,0-1-1,1 0 1,0 1 0,-1 0 0,1 0-1,0 0 1,0 0 0,1 0 0,-1 1-1,0-1 1,0 1 0,1 0 0,-1 0 0,5-1-1,8-1-10,2-1 0,-1 2-1,33-1 1,-47 3 3,105 2-53,-94 0 45,-1 0 1,1 0-1,0 1 0,-1 1 1,22 9-1,-23-8 6,0 1 0,0 0 0,-1 1 0,1 1 0,-2 0 0,18 16 0,-23-19 2,-1 0 0,1 0 0,-1 1 0,-1 0 0,1 0 0,-1 0 0,0 0 0,0 0 0,-1 1 0,0-1 0,0 1 0,0-1 0,-1 1 0,1 13 0,-2-3 1,-1-1 0,0 0 0,-1 1-1,-1-1 1,-1 0 0,0-1 0,-1 1-1,0-1 1,-2 0 0,-14 26 0,-3-1-5,-3-1 0,-46 53 0,52-68 105,0-2 0,-2 0 1,0-1-1,-2-2 0,0 0 0,-46 25 1,54-35-22,-1-1 1,0 0 0,0-1-1,-1-1 1,0-1-1,0-1 1,-1-1 0,1 0-1,-1-1 1,0-1 0,-32-3-1,49 2-38,-1 0-1,1-1 1,0 1-1,1-1 1,-1 0-1,0 0 1,0 0-1,0 0 1,0 0-1,1 0 1,-1-1 0,0 1-1,1-1 1,-1 0-1,1 0 1,0 0-1,0 0 1,0 0-1,0-1 1,0 1-1,0 0 1,0-1-1,-1-3 1,0-2 42,1 1 0,0-1 0,1 0 1,-1 0-1,1 1 0,1-1 0,0-13 0,0 12-21,0 1 0,1 0-1,0-1 1,1 1 0,0 0 0,0 0-1,0 0 1,1 0 0,1 0-1,6-13 1,-3 12-38,0-1-1,0 1 1,1 1 0,0-1-1,1 1 1,-1 0-1,14-8 1,-8 7-11,-1 1 0,1 1 0,1 0 1,-1 0-1,1 2 0,0 0 0,1 0 0,27-3 0,-31 6-3,-1 1 1,0 0-1,0 1 0,1 1 1,-1-1-1,0 2 0,0 0 0,0 0 1,0 1-1,0 0 0,-1 0 1,1 2-1,13 7 0,-3 1-39,-1 2 0,-1 0 0,29 30 0,47 61-124,-39-40-358,-31-38-1153,1-2 1,1 0 0,38 27-1,15-3-5076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46 210 2097,'0'0'12547,"-8"-22"-11875,-25-69-213,32 88-435,0 1-1,0-1 0,1 1 1,-1-1-1,1 1 1,0-1-1,-1 1 1,1-1-1,0 0 0,1 1 1,-1-1-1,0 1 1,1-1-1,1-4 0,-1 6-14,0-1 0,0 1-1,0-1 1,0 1 0,0 0-1,0 0 1,1 0 0,-1-1-1,0 1 1,1 0 0,-1 1-1,3-2 1,3-2 13,1-1-20,1 0 1,1 1-1,-1 0 1,1 0-1,-1 1 1,1 1-1,0 0 0,0 0 1,0 1-1,0 0 1,0 0-1,13 2 1,-20-1-14,1 0 0,-1 1 0,0-1 0,0 1 1,0 0-1,0 0 0,0 0 0,1 0 0,-2 0 0,1 0 0,0 1 1,0 0-1,0-1 0,3 5 0,-2-2 1,1 0-1,-1 0 1,-1 1 0,1 0-1,-1 0 1,1 0 0,2 8-1,0 0 12,-1 0-1,-1 1 0,0-1 1,0 1-1,-2 0 1,2 15-1,-2 136 5,-3-91 206,1-74-154,0 0-1,0 0 1,0 0 0,0-1-1,0 1 1,0 0-1,0 0 1,0 0 0,0 0-1,-1 0 1,1 0 0,0 0-1,0-1 1,0 1-1,0 0 1,0 0 0,0 0-1,0 0 1,0 0 0,-1 0-1,1 0 1,0 0-1,0 0 1,0 0 0,0 0-1,0 0 1,-1 0 0,1 0-1,0 0 1,0 0-1,0 0 1,0 0 0,0 0-1,0 0 1,-1 0 0,1 0-1,0 0 1,0 0-1,0 0 1,0 0 0,0 0-1,-1 0 1,1 0 0,0 0-1,0 0 1,0 0 0,0 0-1,0 1 1,0-33 470,5-36 0,-4 56-517,2 1 0,-1-1 1,2 0-1,-1 1 0,2 0 0,8-17 1,-1 6-2,1 1 1,2 1 0,20-24 0,-27 35-28,1 1 1,-1-1-1,1 2 1,1-1 0,0 1-1,0 1 1,0 0 0,23-10-1,-32 16 10,0-1-1,0 0 1,0 1-1,0-1 1,0 1 0,0 0-1,0-1 1,0 1-1,0 0 1,0 0-1,1 0 1,-1 0 0,0 0-1,0 0 1,0 0-1,0 0 1,1 0-1,-1 0 1,0 1 0,0-1-1,0 0 1,0 1-1,0-1 1,0 1-1,0-1 1,0 1 0,0 0-1,0-1 1,0 1-1,0 0 1,1 1 0,0 2-14,-1-1 0,0 1 1,0 0-1,0 0 0,0-1 1,0 1-1,-1 0 0,0 4 1,1-2 58,3 237-27,-6-142-1692,2-95 1192,0 0 1,1 0 0,-1-1 0,1 1 0,3 11-1,-3-15 200,-1-1-1,1 1 1,0 0-1,0 0 1,0 0-1,1-1 1,-1 1-1,0-1 1,1 1-1,-1-1 1,1 1-1,-1-1 1,1 0-1,0 1 1,-1-1-1,1 0 1,0 0-1,0-1 1,2 2-1,30 3-5631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59 8468,'0'0'10709,"-8"-32"-10581,40 32 80,13-2-192,11-3 16,9-5-64,-7 3-96,-4 5-801,-9 2-895,-15 0-1170,-17 2-1136,-13 18-688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7860,'0'0'9524,"75"17"-8948,-27-15-352,14 0-224,12-2-128,12 0-1456,5 0-1186,-6-2-2224,-7-12-2497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26 8900,'0'0'7764,"10"-2"-7604,2-3-68,-6 3-60,-1 0 1,0 1-1,0-1 0,1 1 1,-1 0-1,1 1 1,-1-1-1,7 1 1,-12 0 220,-5 0-175,-56-4 12,43 2-115,0 0 1,0 1-1,-33 4 1,50-3 21,0 0 0,0 1 0,0-1 0,0 1 0,0-1 1,0 1-1,0 0 0,1-1 0,-1 1 0,0 0 0,0 0 0,0-1 1,1 1-1,-1 0 0,0 0 0,1 0 0,-1 0 0,1 0 1,-1 0-1,0 2 0,-7 24-50,7-22 51,-7 28 147,3 0 1,0 1-1,1 64 726,15-98 1184,78-10-1599,-78 10-474,1 1 1,-1-1-1,0 2 1,0-1 0,0 2-1,16 4 1,-22-5 11,0 1 0,0-1 1,0 1-1,0 0 0,0 0 0,-1 1 1,1 0-1,-1-1 0,0 1 1,0 1-1,0-1 0,-1 0 0,0 1 1,0 0-1,3 5 0,-3-2-26,0 0-1,-1 0 1,1 0 0,-2 0-1,1 1 1,-1-1-1,-1 1 1,1-1 0,-3 15-1,2-4 16,0-17 17,0 0-1,0 1 1,0-1 0,-1 0 0,1 0 0,-1 0-1,1 0 1,-1 0 0,0 0 0,0 0-1,0 0 1,0 0 0,0 0 0,0 0 0,0-1-1,-1 1 1,-2 2 0,1-1 5,-1-1 0,1 1 0,-1-1 0,1 0 0,-1 0 0,0-1 0,1 1 0,-9 1 0,-4 0 24,-1 0 0,1-2 0,-28 0 0,41-1-26,-22 1-121,13 0 129,1 0 1,0-2-1,0 1 1,-19-4-1,28 4-164,0-1 0,-1 0-1,1 1 1,0-1 0,0 0-1,0 0 1,1 0 0,-1 0-1,0 0 1,0 0 0,0-1-1,1 1 1,-1-1 0,1 1-1,-1-1 1,1 0 0,0 1-1,-1-1 1,1 0 0,0 0-1,0 0 1,0 0 0,1 0-1,-1 0 1,0 0-1,1 0 1,-1 0 0,1 0-1,0-4 1,0-16-4142,4 0-2690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27 2257,'0'0'13582,"-22"3"-13334,4 0-204,0 0-1,-1 1 0,-16 7 1,32-10-39,1 0 1,-1 1 0,1-1 0,-1 1-1,1 0 1,0 0 0,-1-1-1,1 1 1,0 1 0,0-1-1,1 0 1,-1 0 0,0 1-1,1-1 1,-1 1 0,-1 4-1,1 0 13,0 0-1,0 0 1,1 1-1,-1 10 1,1-11 1,0 8 3,-1 0 0,2 0 0,0 0 1,1 0-1,0 0 0,4 15 0,-3-23 0,0 0 0,0-1 1,1 0-1,0 0 0,0 0 0,0 0 0,1 0 0,0 0 0,0-1 0,1 0 1,-1 0-1,1 0 0,0 0 0,0-1 0,9 6 0,-4-4 84,0-1 0,0 0 0,0 0 0,1-1-1,0 0 1,0-1 0,0 0 0,15 1 0,9 0 478,46-2-1,-76-2-526,6 0 121,1-1 0,-1 0 0,0 0-1,0-1 1,0 0 0,0-1 0,0 0 0,17-9 0,-21 8-16,0 1 1,-1-2 0,0 1 0,0-1 0,0 0 0,0 0 0,-1 0 0,0-1 0,0 0 0,-1 0 0,1 0 0,-1-1 0,6-13 0,-5 5 151,-1 1-1,0-1 1,-1-1 0,-1 1 0,0 0-1,-1-1 1,-1-26 0,0 41-303,0-5-59,-1-1 1,0 2-1,1-1 1,-2 0-1,1 0 0,-1 0 1,0 0-1,0 1 1,0-1-1,-1 1 1,0-1-1,0 1 0,0 0 1,-1 0-1,0 1 1,0-1-1,0 1 0,0 0 1,-1 0-1,0 0 1,1 0-1,-1 1 0,-1 0 1,1 0-1,0 0 1,-1 1-1,1 0 0,-1 0 1,0 0-1,-10-1 1,-4 0-1923,0 2 0,-20 1 0,24 0 151,-39 0-6878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1617 231 272,'0'0'5293,"-7"-8"-4962,-16-18 410,-2 1 0,-36-29-1,44 40-554,0 1 1,-1 0-1,0 2 0,-1 0 0,0 1 0,-1 1 0,-26-8 0,19 11-126,0 1 0,0 1 1,-33 0-1,-84 6 243,106 3-150,0 1 0,0 2 0,-46 15-1,30-7-13,-20 4 507,-101 42 0,149-51-581,2 1 0,0 1 0,0 2 0,2 0 0,0 1 0,0 1 0,-30 33-1,3 4 184,2 3-1,2 1 1,-51 90-1,82-119-151,1 1-1,1 0 1,2 0-1,1 1 1,2 0-1,-8 64 1,8 196 509,8-190-441,0-78-94,1 0 0,0 0 0,2 0 0,13 44 0,42 84 94,-35-91-144,-5-14-16,2 0 0,1-2 1,3 0-1,41 55 0,-53-81 6,1-2 1,1 0-1,1-1 0,0 0 1,0-1-1,2-1 0,0-1 0,0 0 1,1-1-1,0-1 0,1-1 0,35 11 1,13-3 62,0-3 0,123 8 0,141-14 669,-324-8-711,38-2 174,-1-1 1,0-3-1,66-16 1,-43 3 274,98-40 0,-148 52-347,-1-2 0,0 0-1,0 0 1,0-2 0,-1 0 0,-1-1-1,0 0 1,-1-1 0,0-1-1,-1-1 1,18-25 0,153-264 753,-155 249-663,-3-1-1,27-80 1,-42 100-175,-2-1-1,-1 0 0,-2 0 0,-2-1 1,0-40-1,-3 32-24,1 24 4,-2 0 0,0 0-1,-2 0 1,0 0 0,-2 0 0,-7-29 0,-27-41 32,-66-117-1,95 193-58,-1 1 0,0-1-1,-1 2 1,-1 0 0,0 0 0,-18-15-1,9 11 4,-1 2-1,-1 1 1,-39-21-1,-46-28-20,43 24-479,54 35-361,0 0-1,-1 0 1,0 1-1,0 1 0,0 0 1,0 1-1,-1 0 1,1 0-1,-23 2 0,25-1-164,-68-2-8918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80,'0'2'15091,"-8"7"-15599,-46 32 817,-1-2 1,-3-3-1,-118 55 1,171-89-225,-3 3 2480,14-1-618,1-1-2748,35 18 700,-7-4-363,0 0-1,1-3 1,51 15 0,-24-16-3157,4-5-2733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91 4082,'0'0'9612,"-1"-15"-8510,0 5-960,1-1 0,0 1 0,2-18 0,-1 27-131,-1 0-1,1 0 0,-1 0 0,1 0 1,-1 0-1,1 0 0,-1 1 0,1-1 0,0 0 1,-1 0-1,1 1 0,0-1 0,0 0 1,0 1-1,-1-1 0,1 1 0,0-1 1,0 1-1,0-1 0,0 1 0,0 0 1,0 0-1,0-1 0,0 1 0,2 0 1,28 0 106,-19 1-76,-6-1-34,0 1 1,0-1-1,0 1 1,0 1 0,-1-1-1,1 1 1,0 0 0,-1 0-1,1 1 1,-1-1 0,1 1-1,-1 1 1,0-1 0,-1 1-1,1-1 1,0 1 0,4 6-1,-4-4-12,0 1 0,0 0-1,0 0 1,-1 0 0,0 0 0,0 1-1,-1-1 1,0 1 0,-1 0 0,1 0-1,-1 0 1,1 12 0,-2-9 3,0 1 0,-1 0 0,0 0 0,-2 15 0,1-22 9,0 1-1,-1-1 0,1 0 1,-1 0-1,0 0 0,-1 0 1,1-1-1,-1 1 1,0 0-1,0-1 0,-6 8 1,1-5-7,0 1 0,0-1 1,-1 0-1,0-1 0,0 0 1,0-1-1,-1 0 0,0 0 1,0-1-1,0 0 0,-13 3 0,-2-2 1002,0-1-1,0-1 1,-46-1 2462,81-2-3064,12 0-543,271 5 283,-98 14-5651,-142-13 1015,-8-2-1296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53 6563,'0'0'8647,"19"-4"-8303,65-14 0,-74 17-331,0-1-1,0 2 1,18 0 0,-24 0-106,-6 0-14,-21-4-96,-17-4 109,0 1 1,-81-2 0,117 9 90,1 0 1,-1 1-1,1-1 0,-1 0 1,1 1-1,0 0 1,-1 0-1,1 0 1,0 0-1,-1 1 1,1-1-1,0 1 1,0 0-1,0-1 0,0 1 1,0 1-1,-3 3 1,3-3 3,1 0 1,-1 1 0,1-1-1,0 1 1,1 0 0,-1-1-1,1 1 1,-1 0-1,1 0 1,0 0 0,0 0-1,1 0 1,-1 0 0,1 9-1,0-2 56,0-5 17,0 0 0,0 0 0,0 0 0,1 0-1,0 0 1,0 0 0,2 8 0,-2-13-34,1 1 1,-1 0 0,0 0-1,0-1 1,1 1-1,-1 0 1,1-1-1,-1 0 1,1 1-1,0-1 1,-1 0 0,1 0-1,0 0 1,0 0-1,0 0 1,0 0-1,0 0 1,0-1 0,0 1-1,0-1 1,0 1-1,0-1 1,0 0-1,0 0 1,3 0-1,100-1 1795,-65 0-1432,64 5 1,-97-3-408,0 0 0,-1 1 0,1 0 0,0 0 0,-1 1 0,1 0 1,-1 0-1,0 0 0,0 1 0,0 0 0,-1 0 0,1 0 0,-1 1 0,0 0 1,0 0-1,7 9 0,-7-6 2,0 0 1,-1-1 0,1 1 0,-2 1-1,1-1 1,-1 0 0,0 1-1,-1 0 1,0-1 0,0 1 0,-1 0-1,0 14 1,-1-18 2,1 1 0,-2 0 0,1 0 0,-1 0 0,0 0 0,0-1 0,-3 10 0,3-12 4,-1-1 0,1 0 0,-1 0 0,0 0 0,1 0 0,-1 0 0,0 0 0,0-1 0,0 1 0,-1-1-1,1 1 1,0-1 0,0 0 0,-1 0 0,1 0 0,-1 0 0,1 0 0,-1 0 0,-4 0 0,-11 2 25,0-1 1,-1 0 0,-32-3-1,22 1 5,19 0 31,0 0 0,1-1 0,-1 0 0,1 0 0,-14-4 0,20 4-140,1 0 1,0 0-1,-1 0 0,1 0 1,0-1-1,0 1 0,0-1 1,0 1-1,0-1 0,-3-3 1,4 3-221,-1 0 0,1 0 1,0 0-1,0 0 1,0 0-1,0 0 0,1 0 1,-1 0-1,0 0 1,1-1-1,0 1 1,-1 0-1,1-5 0,3-3-4060,8 0-2278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188 147 6051,'0'0'7246,"-20"-7"-6665,5 1-531,0 1-1,-1 1 0,-24-4 1,38 8-35,-1 0 0,1 0 0,0 0 0,-1 1 0,1-1-1,0 1 1,0-1 0,-1 1 0,1 0 0,0 0 0,0 0 0,0 0 0,0 0 0,0 0 0,0 1 0,0-1 0,0 1 0,1-1 0,-1 1 0,1 0 0,-3 2 0,0 2 37,1 0 0,-1 0 0,1 1 0,-4 11 0,4-10-28,1 0-1,-1 0 0,2 0 1,-1 0-1,1 0 0,0 1 1,1-1-1,0 0 0,0 0 1,1 0-1,0 1 0,3 12 1,-1-15-6,-1 0 1,1 1 0,0-1 0,0 0-1,0 0 1,1-1 0,0 1-1,0-1 1,1 1 0,-1-2 0,1 1-1,0 0 1,1-1 0,-1 0 0,8 4-1,-5-3 6,0-1 0,1 0-1,0-1 1,0 0 0,0 0 0,0-1-1,0 0 1,10 1 0,5-2 389,45-2 1,-65 1-333,0 0 0,0 0 0,0-1 0,0 0 0,0 0 0,-1 0 0,1 0 0,0-1 0,0 1 0,-1-1 1,1 0-1,-1 0 0,0 0 0,0-1 0,1 1 0,-1-1 0,-1 0 0,1 0 0,0 0 0,-1 0 0,1 0 0,-1 0 0,0-1 0,0 1 0,2-8 0,0 1 62,-1-1 0,-1 1 0,0-1 0,-1 1 0,0-1 0,0 0 0,-1 1-1,-2-18 1,1 22-115,0 0 0,-1 0 0,1 1 0,-1-1 0,0 0 0,0 1 0,-1-1 0,0 1 0,0 0 0,0 0 0,0 0 0,-6-6 0,-5-3 12,0 0 1,-24-16-1,-1-3 188,40 32-215,-1 1 0,1-1 1,0 1-1,0-1 0,0 1 1,0-1-1,1 1 0,-1 0 1,0-1-1,0 1 0,0 0 1,0 0-1,0 0 0,2 0 1,302-5 42,-277 6-64,0 1 1,1 1 0,27 8-1,-55-11 6,-1 0-1,1 0 0,-1 1 0,0-1 0,1 0 0,-1 1 1,1-1-1,-1 0 0,1 1 0,-1-1 0,0 1 0,1-1 1,-1 1-1,0-1 0,1 1 0,-1-1 0,0 1 0,0-1 1,0 1-1,1-1 0,-1 1 0,0-1 0,0 1 0,0-1 1,0 1-1,0-1 0,0 1 0,0-1 0,0 1 0,0 0 1,0-1-1,0 1 0,0-1 0,-1 1 0,1-1 0,0 2 1,-10 19-59,-9 10 59,14-25 0,0 0 1,1 1-1,-1 0 0,2 0 1,-1 0-1,1 0 0,0 1 1,1-1-1,-3 15 0,4-15 5,0 0 0,1 0 0,0 0-1,0 1 1,1-1 0,-1 0 0,5 13-1,-4-16 2,1 0-1,0 0 0,0 0 0,0 0 0,0-1 1,1 1-1,-1 0 0,1-1 0,0 0 0,0 1 0,0-1 1,1-1-1,5 6 0,5 0 9,1 1-1,0-2 1,0 0-1,0-1 1,1-1-1,-1 0 1,1-1-1,0 0 0,1-2 1,-1 0-1,1 0 1,16-2-1,-30 0 16,0-1-1,-1 1 1,1-1-1,0 0 1,-1 0-1,1 0 0,-1 0 1,1 0-1,-1 0 1,0-1-1,1 1 1,-1-1-1,0 0 1,0 0-1,0 0 0,0 0 1,0 0-1,-1 0 1,1 0-1,0 0 1,-1-1-1,0 1 0,1-1 1,-1 1-1,1-5 1,3-9 152,0 1 0,-1-1 1,3-18-1,-6 26-148,4-20 118,-2 0 1,-1 0-1,-4-51 0,2 76-156,-1-1 0,0 1-1,0-1 1,0 1-1,0 0 1,0-1 0,-1 1-1,1 0 1,-1 0 0,0 0-1,0 0 1,0 0-1,-1 0 1,1 1 0,0-1-1,-1 1 1,0 0 0,0 0-1,0 0 1,0 0-1,0 0 1,0 0 0,-4-1-1,-9-3-468,0 0-1,0 2 1,-28-6-1,34 8 31,-78-14-4964,-14-1-5835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4:5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30 330 224,'0'0'3756,"-4"0"-2987,-11 0-82,5 0 2988,13 0-1940,16 0 4448,-14 0-6167,0-1 1,-1 1-1,1-1 0,0 0 1,-1 0-1,1-1 0,-1 1 1,6-4-1,140-86 1160,-88 51-1181,19-13-17,-49 30-485,0 1 0,1 2 1,1 2-1,46-18 0,-65 32-402,0 0-1,1 1 1,-1 1-1,1 1 1,-1 0-1,17 2 0,-13-1-558,24 0-2918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0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102 104 96,'0'0'3668,"-4"-6"-2886,1-1-485,2 4-169,0 1-1,0 0 1,0-1 0,0 1 0,-1-1-1,1 1 1,-1 0 0,0 0 0,0 0-1,-2-2 1,0 1 142,0 1 0,0 0 1,0 1-1,0-1 0,-1 1 0,1 0 0,0 0 0,-1 0 0,-7 0 0,-15-4 5518,97 6-4213,69-2-740,-125-2-722,-11-3 113,-4 5-219,0 1 0,1-1 0,-1 0 0,0 0-1,0 1 1,0-1 0,0 0 0,0 1 0,0-1 0,0 1-1,0-1 1,0 1 0,0-1 0,0 1 0,0 0 0,0-1-1,0 1 1,-2 0 0,-6-2 0,-36-6 0,-1 1 1,-54 0-1,100 7-135,0 28-37,0 203 768,21-230 680,56-15-699,-59 13-588,24-1-47,82 8 1,-111-5 44,-1 1-1,0 1 1,0 0 0,0 1-1,0 0 1,0 1 0,-1 0-1,0 1 1,0 0 0,-1 0-1,13 11 1,-20-14-3,0 0 0,0 0 0,0 0 0,0 1-1,-1-1 1,1 1 0,-1-1 0,0 1 0,0 0 0,-1 0 0,1 0 0,-1 0 0,1 5 0,0 3-24,0 1 0,-1-1 0,-1 15 0,0-25 36,0 0 0,-1-1-1,1 1 1,-1 0 0,1 0-1,-1 0 1,0-1 0,0 1 0,0 0-1,0-1 1,0 1 0,0-1-1,0 1 1,0-1 0,-1 1-1,1-1 1,0 0 0,-1 0 0,1 0-1,-1 1 1,0-1 0,1-1-1,-1 1 1,0 0 0,1 0-1,-1-1 1,0 1 0,0-1 0,0 1-1,-3-1 1,-9 2 18,1 0 1,-1-1 0,-16-1-1,20 0 15,-57 1-5,-79-2-463,134-3-748,12 4 1078,-1 0 0,1 0-1,0 0 1,0 0 0,0 0-1,-1 0 1,1 0 0,0-1-1,0 1 1,0 0 0,0 0 0,0 0-1,-1 0 1,1 0 0,0-1-1,0 1 1,0 0 0,0 0-1,0 0 1,0 0 0,0-1-1,0 1 1,-1 0 0,1 0-1,0 0 1,0-1 0,0 1-1,0 0 1,0 0 0,0 0-1,0-1 1,0 1 0,0 0-1,0 0 1,0 0 0,0-1-1,1 1 1,-1 0 0,0 0-1,0 0 1,0-1 0,0 1-1,0 0 1,0 0 0,0 0 0,0 0-1,1 0 1,-1-1 0,0 1-1,0 0 1,0 0 0,0 0-1,1 0 1,-1 0 0,0 0-1,0 0 1,0-1 0,0 1-1,1 0 1,-1 0 0,0 0-1,0 0 1,0 0 0,1 0-1,-1 0 1,0 0 0,23-9-4919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61 4498,'0'0'6598,"-3"-8"-5843,-12-24-440,14 32-311,1-1 1,0 1-1,-1 0 1,1-1-1,-1 1 1,1-1-1,-1 1 1,1 0-1,-1-1 1,1 1-1,-1 0 1,1 0-1,-1-1 1,1 1-1,-1 0 1,0 0-1,1 0 1,-1 0-1,1 0 1,-1 0-1,1 0 1,-1 0-1,0 0 1,1 0-1,-1 0 1,1 0-1,-1 0 1,0 0-1,1 1 1,-1-1 0,1 0-1,-1 0 1,1 1-1,-1-1 1,1 0-1,-1 1 1,1-1-1,-1 0 1,1 1-1,0-1 1,-1 1-1,-16 22 25,16-21-23,-7 12 32,2 0 0,0 0 1,1 0-1,0 1 1,1 0-1,0 0 0,2 0 1,0 0-1,0 1 0,1-1 1,1 0-1,3 24 1,-2-34-31,-1-1 1,1 0 0,0 0 0,0 0-1,1 1 1,-1-1 0,1-1 0,0 1 0,0 0-1,1 0 1,-1-1 0,0 1 0,7 5 0,-4-4 55,0-1 0,1 1 0,-1-1 0,1-1 0,0 1 1,1-1-1,11 5 0,2-2 262,-1-1-1,1-1 1,0 0 0,40 1 0,-35-4-24,-11 1-61,1-2-1,-1 0 1,1 0-1,16-4 1,-27 4-165,-1-1 0,1 0 1,-1 0-1,1 0 0,-1-1 0,0 1 1,0-1-1,1 0 0,-1 0 0,0 0 1,0 0-1,-1 0 0,1-1 0,0 1 1,-1-1-1,0 0 0,1 0 0,-1 0 1,0 0-1,0 0 0,1-5 0,2-5 58,-2-1 0,0 0-1,0 0 1,-1 0 0,-1 0-1,0-1 1,-1 1-1,-1 0 1,0 0 0,-4-16-1,3 20-94,-1 0-1,0 1 0,-1-1 1,0 1-1,0 0 0,-1 0 1,0 0-1,-1 1 0,-12-15 1,14 18-71,0 0 1,-1 0 0,0 1-1,0 0 1,0 0 0,-1 0-1,1 1 1,-1 0 0,0 0-1,1 0 1,-2 1 0,1-1-1,0 1 1,0 1 0,-1-1-1,-8 0 1,-61 2-4734,43 0-154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4434,'0'0'8388,"8"-7"-7345,-6 5-999,2-2-8,0 0 1,0 1-1,1 0 0,-1 0 1,1 0-1,9-4 0,-12 6-37,-1 1 0,1-1-1,0 1 1,0-1-1,0 1 1,0 0-1,0 0 1,0 0-1,0 0 1,0 0-1,0 0 1,0 1 0,0-1-1,0 1 1,0-1-1,0 1 1,-1 0-1,1-1 1,0 1-1,0 0 1,-1 0-1,1 1 1,0-1-1,-1 0 1,1 0 0,-1 1-1,0-1 1,2 3-1,1 1-12,0 1 1,0-1-1,-1 1 0,0 0 1,0 0-1,-1 0 0,0 0 0,0 0 1,0 1-1,1 9 0,-1 7 24,0 38-1,-2-47 0,0-11-3,0 0 0,-1 0 0,1 0 0,-1 0 0,0 0 0,1 0 0,-2 0 0,1 0 0,0 0 0,0 0 0,-1 0 0,0-1 0,1 1 0,-1-1 0,0 1 0,0-1 0,-1 1 0,1-1 0,0 0 0,-1 0 0,1 0 0,-5 2 0,1-1 309,0 0 0,0-1-1,0 1 1,0-1 0,0 0-1,-1-1 1,1 0-1,-1 0 1,1 0 0,-9 0 3356,16-1-3641,0 1 1,0-1-1,-1 0 1,1 1 0,0-1-1,0 0 1,0 0-1,0 1 1,0-1-1,0 0 1,0 0 0,0 0-1,0 0 1,0 0-1,0 0 1,1-1 0,2 1 22,215 7-135,-183-4-1010,-1 2-1,1 2 1,-1 1 0,37 14-1,8 10-4445,-4 2-2410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6211,'0'0'11461,"-3"0"-10420,38 0-801,11 0-48,7 0-240,0 0 48,-7 0-112,-9 0-369,-13 0-1375,-13 0-497,-11-12-5843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2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 5843,'0'0'10565,"-5"-14"-10213,5 41-304,0 16 272,0 3 416,0 2-496,2-5-160,4-7-80,-1-2-16,-5-8-256,3 1-2321,5-10-1617,5-10-1505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26 7459,'0'0'7967,"6"-2"-7308,15-1-600,1 0 1,38 1-1,-92-3-445,9 1 423,16 3-35,-9-1-14,-1 0 0,0 1 0,0 1-1,-32 3 1,46-2 3,0 0 0,0 0 0,0 0 0,1 1 0,-1-1 1,0 1-1,0 0 0,1 0 0,-1 0 0,1 0 0,0 0 0,0 0 0,-1 1 0,1-1 0,1 1 0,-1 0 0,0-1 0,1 1 0,-1 0 0,1 0 0,0 0 0,0 0 0,0 0 0,0 0 0,1 0 0,-1 5 1,-1 8-13,0 0 0,1 1 0,2 26 0,0-41 35,-1 1 0,0-1 0,1 1 0,0-1 0,-1 0 0,1 1 0,0-1 0,0 0 0,1 0 1,-1 1-1,0-1 0,1 0 0,-1 0 0,1-1 0,-1 1 0,1 0 0,0 0 0,0-1 0,0 1 0,0-1 0,0 0 1,0 1-1,0-1 0,1 0 0,3 1 0,6 2 171,1-1 0,0 0 0,23 3 1,-12-3 94,1 2-157,1 0 1,-1 2-1,41 18 1,-55-21-128,-1 1 0,0 1 1,0-1-1,-1 2 0,0-1 1,0 1-1,0 1 1,-1 0-1,0 0 0,12 17 1,-17-21 1,-1-1 1,0 1 0,0 0-1,0 0 1,-1 0 0,0 1-1,1-1 1,-1 0 0,-1 0-1,1 1 1,0-1 0,-1 0-1,0 6 1,0-9 3,-1 0 1,1 0-1,0 0 0,0 0 0,0 0 1,-1 0-1,1 0 0,-1 0 0,1 0 1,-1 0-1,1 0 0,-1 0 1,1 0-1,-1 0 0,0 0 0,1-1 1,-1 1-1,0 0 0,0-1 1,0 1-1,0 0 0,1-1 0,-1 1 1,0-1-1,0 1 0,0-1 0,0 0 1,0 1-1,-2-1 0,-35 5 128,30-4-101,-209 2-62,137-3-2989,64-1-2106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4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18 273 2113,'0'0'11427,"-2"-11"-9971,-3-9-734,1 1-1,-1-27 0,4 40-655,1 0 0,0 0 0,0 0-1,0-1 1,1 1 0,0 0-1,0 0 1,1 0 0,0 0-1,0 0 1,0 0 0,1 1 0,5-11-1,-1 8-57,0 0 0,1 0 1,0 1-1,0 0 0,0 0 0,1 1 0,9-5 0,-13 8-18,1 0 0,0 0-1,-1 1 1,1 0 0,0 0 0,0 0 0,0 1 0,1 0 0,-1 0-1,0 1 1,0 0 0,1 0 0,9 1 0,-13 0-3,0 0 0,-1 0-1,1 0 1,-1 1 0,1-1 0,-1 1-1,1-1 1,-1 1 0,0 0 0,0 0 0,0 0-1,0 0 1,0 0 0,0 1 0,-1-1 0,1 0-1,1 4 1,4 8-41,12 29 0,-15-30 53,4 9-21,-2-1 1,0 1-1,-2 1 0,0-1 0,-1 1 1,-1 38-1,-2-60 305,2-2-228,0 0 0,0 1 0,0-1 0,0 0 0,0 0 0,0 0 0,0 0 1,0 0-1,0 0 0,-1 0 0,1-1 0,0 1 0,-1-1 0,1 1 0,-1-1 0,0 0 0,3-3 0,0-1 56,64-83 264,-51 64-200,0 1 1,2 1-1,0 1 0,35-30 0,-54 51-176,0 1 0,0 0 0,0-1 0,0 1 0,0 0 0,1 0 0,-1-1 0,0 1 0,0 0 0,1 0 0,-1-1 0,0 1 0,0 0 0,1 0 0,-1 0 0,0 0 0,1-1 1,-1 1-1,0 0 0,0 0 0,1 0 0,-1 0 0,0 0 0,1 0 0,-1 0 0,0 0 0,1 0 0,-1 0 0,0 0 0,1 0 0,-1 0 0,0 0 0,1 0 0,-1 0 0,0 0 0,1 0 0,-1 0 0,0 1 0,1-1 0,-1 0 0,0 0 0,0 0 0,1 1 0,-1-1 0,0 0 1,0 0-1,1 0 0,-1 1 0,0-1 0,0 0 0,0 1 0,0-1 0,1 0 0,-1 1 0,0 20-129,0-13 134,0 194-884,0-193 295,0 0 0,1-1 0,0 1 0,4 12 1,10 14-4245,-2-14-704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7411,'0'0'4357,"-4"26"-3295,-10 82-400,13-103-609,0 0 1,1 0 0,-1 0 0,1 0 0,1 0-1,-1 0 1,1 0 0,0 0 0,0 0 0,0 0 0,0-1-1,4 8 1,-2-8 14,-1 0 1,1-1-1,1 1 0,-1-1 0,0 0 0,1 0 1,-1 0-1,9 4 0,-4-1 19,3 0 96,0 0 0,0-1 0,0 0 0,1 0 0,0-2 1,0 1-1,0-2 0,0 1 0,0-2 0,0 1 0,1-2 0,18 0 0,-28 0-112,0 0-1,0-1 1,1 1 0,-1 0-1,0-1 1,0 0 0,0 0-1,1 0 1,-1 0 0,0 0-1,0 0 1,-1-1 0,1 0 0,0 1-1,0-1 1,-1 0 0,1 0-1,-1-1 1,3-2 0,-2 0 37,0 1 1,0-1 0,0-1-1,-1 1 1,0 0 0,0 0-1,0-1 1,0 1 0,-1-1-1,1-8 1,1-6 148,-1 0 1,-2-41-1,0 55-248,-1 1 0,1-1 1,-1 1-1,0 0 0,-1-1 0,1 1 0,-1 0 1,0 0-1,0 0 0,-1 0 0,1 0 1,-1 1-1,0-1 0,-1 1 0,1 0 0,-6-6 1,6 8-159,-1 0 0,1 1 1,-1-1-1,0 1 1,0-1-1,0 1 1,0 0-1,0 0 1,0 1-1,0-1 1,0 1-1,0 0 0,0 0 1,0 0-1,-5 2 1,4-2-399,4 0 364,0 0 0,1 0 0,-1 0 0,0 0 1,0 0-1,0 0 0,1 1 0,-1-1 0,0 0 1,0 0-1,0 1 0,1-1 0,-1 0 0,0 1 1,0-1-1,1 1 0,-1-1 0,0 1 0,0 0 1,-2 18-4870,3 6-2221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 2353,'0'0'7924,"-21"-3"-6228,-64-7-89,60 5-415,25 5-1161,0 0 0,0 0 0,0 0-1,0 0 1,0 0 0,-1 0 0,1 0 0,0 0 0,0 0 0,0 0 0,0 0-1,0 0 1,0 0 0,-1 0 0,1 0 0,0 0 0,0 0 0,0-1 0,0 1-1,0 0 1,0 0 0,-1 0 0,1 0 0,0 0 0,0 0 0,0 0-1,0 0 1,0 0 0,0-1 0,0 1 0,0 0 0,0 0 0,0 0 0,0 0-1,0 0 1,-1 0 0,1-1 0,0 1 0,0 0 0,0 0 0,0 0 0,0 0-1,0 0 1,0 0 0,0-1 0,0 1 0,0 0 0,0 0 0,1 0-1,-1 0 1,0-1 0,20-3 1229,210 22-871,-57-3-231,-154-14-435,19 1-2167,-36-2 1588,-5-1-45,-20-1-928,-15-4-3325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5026,'0'0'9020,"0"2"-8587,-3 24-32,1 1 0,3 48 0,1-20 333,-2 144 449,0-67-3599,1-113-1498,3-8-2377</inkml:trace>
  <inkml:trace contextRef="#ctx0" brushRef="#br0" timeOffset="1">406 68 7203,'0'0'7508,"8"96"-6452,-8-47-287,0-1-641,-2-5 144,2-2-272,0-5 0,0-5-16,0-7-689,0-4-1840,0-8-1521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6243,'0'0'3794,"0"24"-2492,-2 9-750,4 34 0,-1-62-469,0 0 0,1 0-1,-1 0 1,1 0 0,-1 0 0,2-1 0,-1 1 0,0-1-1,1 0 1,0 1 0,0-1 0,0 0 0,0-1-1,1 1 1,0 0 0,-1-1 0,1 0 0,1 0-1,-1 0 1,0-1 0,1 1 0,-1-1 0,1 0-1,9 3 1,-6-3 166,1 1-1,0-1 1,0-1-1,0 1 1,0-2-1,18 0 1,-25 0-188,-1 0-7,0 0-1,0 0 0,1 0 1,-1-1-1,0 1 0,0 0 1,0-1-1,1 1 1,-1-1-1,0 0 0,0 1 1,0-1-1,0 0 0,0 0 1,0 1-1,0-1 1,0 0-1,0 0 0,-1 0 1,1 0-1,0 0 1,-1 0-1,1-1 0,0 1 1,-1 0-1,1 0 0,-1 0 1,0-1-1,1 1 1,-1 0-1,0-2 0,2-6 65,-1 0-1,-1 0 0,0-13 0,0 14-101,1 3-79,-1 0 0,-1 0 0,1 0 1,-1 0-1,0 0 0,0 0 0,0 0 0,0 0 0,-1 1 0,0-1 0,0 0 0,0 1 1,-1-1-1,1 1 0,-1 0 0,0 0 0,-1 0 0,1 1 0,0-1 0,-1 1 1,0-1-1,0 1 0,0 0 0,0 1 0,-1-1 0,1 1 0,-8-3 0,-41-11-7055,26 11 115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6 4082,'0'0'11096,"9"-2"-10259,-4 1-809,0 0 0,-1 0 0,1 1 0,0 0 0,0 0 0,0 0 0,0 1 0,0-1 0,0 1 0,0 1 0,0-1 0,0 0 0,-1 1 0,1 0 0,-1 0 0,1 1-1,-1-1 1,0 1 0,0 0 0,4 4 0,30 22 153,-2 2 0,-1 2-1,-1 1 1,-2 1-1,-2 2 1,-1 1 0,-2 1-1,-1 2 1,-3 0 0,-1 2-1,-2 0 1,-2 2-1,-2 0 1,-2 0 0,-2 2-1,9 69 1,-17-73-84,-1 0 1,-6 79-1,1-104-83,-1 0 0,0-1 0,-1 0 0,-1 0 0,-1 0 0,-1 0 0,0-1 0,-1 0 0,-14 23 0,4-17-32,0 0 0,-2 0 0,0-2-1,-1-1 1,-1 0 0,-1-2 0,0 0 0,-2-2-1,1-1 1,-28 12 0,-10 0-416,0-2 0,-2-4 0,-80 16-1,70-21-2231,-75 4-1,-87-11-7898,232-8 10344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5523,'0'0'9577,"-22"3"-9291,5 0-267,0 0 0,0 1-1,0 0 1,1 2 0,0 0 0,0 1 0,0 0 0,1 1 0,0 1 0,-16 11 0,8 0 73,1 0 0,1 1 0,1 1-1,0 1 1,2 1 0,1 1 0,1 0 0,-22 45 0,24-36 52,1 0 0,1 1 0,3 1 0,0 0 0,2 0 0,-3 65 0,8-57 18,2 1 0,2-1 0,8 50 0,-5-67-94,1 0-1,2 0 1,0-1-1,2 0 1,0-1-1,20 32 1,0-9 6,3-1 1,2-2-1,1-1 1,3-2-1,79 68 0,-55-60-152,2-2 0,3-4 0,108 54-1,-175-97 65,29 14-1947,1-1-1,44 14 1,-32-21-5013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728 123 2897,'0'0'9962,"12"-20"-8209,2-4-1285,30-54 1516,-48 96-1563,-11 17-382,-2 0-1,-1-1 0,-39 54 1,35-54-1,-289 378 1369,51-74-199,243-312-1067,-21 46-1,11-18 83,16-45-55,11-9-154,10-2-2143,19-5-1457,12-8-3097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5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88 7780,'0'0'8371,"-4"-14"-7528,0 5-737,2 4-71,0 1 1,1 0-1,-1-1 1,1 0 0,0 1-1,0-9 1,1 11-32,0 1 1,0 0-1,0 0 1,0 0 0,1 0-1,-1 0 1,0 0-1,1 0 1,-1 0 0,1 0-1,-1 0 1,1 0-1,0 1 1,-1-1 0,1 0-1,0 0 1,-1 0-1,1 1 1,0-1 0,0 0-1,0 1 1,0-1-1,0 1 1,0-1 0,0 1-1,0-1 1,0 1-1,0 0 1,0-1 0,0 1-1,0 0 1,0 0-1,0 0 1,0 0 0,0 0-1,0 0 1,0 0-1,2 1 1,17-2-21,-1 2 0,1 0 1,-1 1-1,0 1 0,37 11 0,-50-12 10,0 1 0,0-1 0,0 1 0,0 1-1,0-1 1,-1 1 0,0 0 0,0 0 0,0 0 0,0 1 0,-1 0 0,1 0 0,-1 0-1,0 0 1,-1 1 0,0-1 0,1 1 0,-2 0 0,1 0 0,-1 0 0,3 10 0,-3-7 4,0-1 0,0 0 0,-1 1 0,0-1 1,-1 1-1,0-1 0,0 1 0,-1-1 1,0 0-1,0 1 0,-1-1 0,0 0 0,-1 0 1,0 0-1,0 0 0,0 0 0,-1 0 1,-1-1-1,1 0 0,-11 13 0,-6-1 123,0-1 0,-2-1 0,0-1 0,-1-1 0,-1 0 0,-26 10 0,-57 34 774,103-56-1620,-3-2 6070,4-1-4770,3 0-450,10 0 49,584 15-84,-586-14 242,-24-1-288,-29-2-89,-310-2 10,205 6 27,66-2-80,559 12 22,-456-12 39,-17 0 382,-1 0-478,0 2 96,0-2 129,21 0-214,-15 8 103,-6-7-13,1 1 0,0 0 0,0-1 0,0 1 0,0-1 0,1 1 0,-1-1 0,0 0 0,0 1 0,1-1 1,1 1-1,-2-2-89,-1 0 0,1 0 1,0 0-1,0 0 1,-1 0-1,1 0 1,0 0-1,0 0 0,-1 0 1,1 0-1,0 0 1,-1-1-1,1 1 1,0 0-1,0-1 0,-1 1 1,1 0-1,-1-1 1,1 1-1,0-1 1,-1 1-1,1-1 0,-1 1 1,1-1-1,-1 0 1,0 1-1,1-1 1,-1 1-1,1-1 0,-1-1 1,12-19-2804,-2-11-2811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37 1905,'0'0'10583,"-3"-7"-9604,-9-20-149,9 25 565,0 7-1098,0 11-559,3-15 356,-8 85-25,5 135 0,4-127 369,-1-93-366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124 432 4274,'0'0'5931,"-18"-25"-4635,-57-79-218,69 96-843,1 0 0,0-1 0,-5-13 0,9 19-136,0 1-1,0-1 1,1 0-1,-1 0 1,1 1-1,0-1 1,0-4-1,0-6 172,0-1-95,0-1-1,1 1 1,0 0-1,1 0 1,1 0-1,4-15 0,-4 21-164,0 1-1,0-1 1,0 1-1,1 0 1,0 0-1,1 0 1,0 1-1,0 0 1,0 0-1,1 0 1,-1 0-1,9-5 1,-12 9-33,0 1-1,0 0 1,0 0 0,0 0 0,0 0-1,1 0 1,-1 1 0,0-1 0,0 1-1,1-1 1,-1 1 0,0 0 0,0 0-1,1 0 1,-1 0 0,0 0-1,1 1 1,-1-1 0,4 2 0,-3-1-138,0 0 1,1 0-1,-1 1 1,0-1 0,0 1-1,0 0 1,0 0-1,-1 0 1,1 0-1,-1 1 1,4 3 0,-1 0-632,0 1 0,-1 0 1,0 1-1,0-1 0,0 1 1,-1-1-1,-1 1 0,1 0 1,-1 0-1,1 13 1,-1 17-3457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51 3810,'0'0'9636,"-18"4"-9494,1-1-93,-1 1 1,-17 6 0,33-9-47,0 0 1,0 0-1,1 0 0,-1 0 1,1 0-1,-1 0 1,1 0-1,0 0 0,-1 1 1,1-1-1,0 1 0,0-1 1,0 1-1,0-1 0,0 1 1,0 0-1,0-1 1,1 1-1,-1 0 0,0 2 1,0 2 11,0-1 1,1 0 0,0 1 0,0 10 0,1-5 39,-2-8-42,1 1 0,0-1 0,1 1-1,-1 0 1,0-1 0,1 1 0,0-1 0,2 7-1,-2-8-4,0-1 0,1 0 0,-1 1 0,0-1 0,0 0-1,1 0 1,-1 0 0,1 0 0,-1 0 0,1 0 0,0 0 0,-1-1-1,1 1 1,0-1 0,-1 1 0,1-1 0,0 1 0,0-1 0,3 0 0,25 3 371,41-2 1,-41-2-27,-20 1-187,1 0 1,-1-1-1,-1-1 0,1 0 1,0 0-1,10-4 0,-18 5-104,1 0-1,0 0 1,0 0 0,-1 0-1,1 0 1,-1-1 0,1 0-1,-1 1 1,0-1 0,1 0-1,-1 0 1,0 0-1,0 0 1,-1-1 0,1 1-1,0-1 1,-1 1 0,1-1-1,-1 1 1,0-1-1,0 0 1,0 1 0,0-1-1,0 0 1,0-4 0,-1 4-9,0 0 1,1-1-1,-2 1 1,1-1-1,0 1 1,-1-1-1,1 1 1,-1-1-1,0 1 1,0 0 0,0 0-1,-1-1 1,1 1-1,-1 0 1,0 0-1,-4-5 1,1 3-203,0 0 1,-1 1-1,0-1 1,0 1 0,0 1-1,0-1 1,-10-3-1,-31-13-2500,-8-1-1921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2801,'0'0'10853,"-8"5"-10276,16-5-545,24 0 320,13 0 464,6 0-480,0 0-160,-3 0-176,-3 0-176,1 0-1312,-9 0-1842,1 0-976,-6 0-1457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6931,'0'0'7478,"-8"1"-7246,5-1-230,0 0-1,0 1 1,1-1-1,-1 1 1,0 0-1,0 0 0,1 0 1,-1 0-1,0 0 1,1 0-1,-1 1 1,1-1-1,0 1 0,-1 0 1,1-1-1,0 1 1,0 0-1,0 0 1,0 1-1,1-1 1,-1 0-1,0 1 0,1-1 1,0 1-1,-2 2 1,-21 44 89,-21 59 1,37-86-35,2-1 0,1 1 0,0 0 0,2 1 0,-1 37 0,3-41-23,0-14-40,1-1 0,-1 1 0,1-1 0,0 1 1,0 0-1,1-1 0,0 1 0,-1-1 0,1 1 0,1-1 0,-1 1 0,1-1 0,0 0 0,0 0 0,0 0 1,3 4-1,0-2-196,1-1 1,0-1-1,0 1 1,1-1 0,-1 0-1,1 0 1,14 4 0,-4-2-1449,-1-1 0,26 5 0,-2-5-1853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7780,'0'0'6443,"1"9"-6115,7 24-211,-1-1 0,-3 2 1,0-1-1,-2 35 1289,-2-78 755,0-8-1762,-1 12-351,1 0 0,0-1 0,0 1 0,0 0 0,0 0-1,1 0 1,0 0 0,0 1 0,1-1 0,0 0 0,0 0 0,0 1 0,1-1 0,0 1 0,5-9 0,2 4-65,0 1-1,0 0 1,1 0 0,0 1-1,1 0 1,0 1 0,0 1-1,1 0 1,-1 0 0,1 1-1,1 1 1,-1 0 0,0 1-1,1 0 1,0 1 0,0 1-1,21 0 1,-33 1 9,0 0 0,0 0 0,1 0 0,-1 1 0,0-1 0,0 1 0,0-1 0,0 1 0,0 0 0,0 0 0,0 0 0,0 0 1,0 0-1,0 0 0,0 1 0,-1-1 0,1 1 0,1 1 0,0 0 10,-1 1 1,1 0-1,-1-1 0,0 1 1,0 0-1,-1 0 0,1 0 1,1 7-1,0 7-722,0-1-1,-1 1 0,-1 26 1,-1-40 389,0 0 20,-1 6-1283,2 0-1,-1 0 1,4 13 0,5 4-3750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8884,'0'0'5688,"12"-6"-5042,-9 5-637,1-1-1,-1 1 1,0 0 0,0 0 0,1 0 0,-1 0 0,1 0 0,-1 1 0,1 0 0,-1-1 0,1 1 0,4 1-1,-6 0-4,1 0-1,-1 1 0,0-1 0,0 0 1,1 1-1,-1 0 0,0-1 0,0 1 0,0 0 1,-1 0-1,1 0 0,0 1 0,-1-1 1,1 0-1,-1 1 0,0-1 0,0 0 0,0 1 1,0-1-1,0 1 0,0 3 0,10 24 55,-2 1-1,-2 0 1,0 0-1,-2 1 1,-2 0-1,-1 0 1,-1 0-1,-5 44 1,3-70-41,0 1 0,-1-1 1,0 1-1,0-1 0,-1 0 0,0 0 1,0 0-1,0 0 0,-1 0 0,-6 7 1,-3 2-531,-32 28 1,34-33-190,9-9 290,-6 8-1305,4-3-3933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6755,'0'0'11493,"-11"0"-10740,22 0-721,21 0 16,8 0-16,3-3-64,0 1-1121,-3 2-1872,-6 0-929,-12 7-1264</inkml:trace>
  <inkml:trace contextRef="#ctx0" brushRef="#br0" timeOffset="1">0 179 6819,'0'0'9861,"30"5"-9573,4-5-224,9 0-64,11 0-496,15 0-1665,17 0-1825,15 0-1617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19 554 608,'0'0'15122,"-5"1"-13948,-8 4-642,12-2-151,25-3-144,-7 0-392,165 0 222,-181 0-57,0 0 0,0 0 0,0 1 0,0-1 0,0-1 0,0 1 0,-1 0 0,1 0 0,0 0 0,0 0 0,0-1 0,0 1 0,0 0 0,-1-1 0,1 1 0,0 0 0,0-1 0,-1 1 1,1-1-1,0 0 0,-1 1 0,1-1 0,0 1 0,-1-1 0,1 0 0,0-1 0,0 0 31,-1 0 0,0-1 0,1 1 1,-1 0-1,0-1 0,0 1 0,0-1 0,-1 1 0,0-5 1,-1 2-2,0 0 0,0 0 0,-1 0 0,1 0 0,-1 0 0,-1 1 0,1-1 0,-1 1 0,1 0 0,-1 0 0,0 0 0,-9-6 0,-4-5 58,-4-5 55,-2-1 188,2-1 0,-26-33 0,41 47-230,1 0-1,0-1 1,0 1-1,1-1 1,0 0 0,1 0-1,0 0 1,0 0-1,1-1 1,0 1-1,-1-18 1,2 15-16,1 0 0,1 1 0,3-22 0,-3 28-81,1 0-1,-1 1 1,1-1 0,0 1 0,0-1-1,1 1 1,-1 0 0,1 0-1,0 0 1,0 0 0,5-5-1,0 2-26,0 0 0,1 0 0,-1 1 0,2 0 0,-1 0 0,0 1 0,1 0 0,0 1 0,0 0 0,13-3 0,-1 3-44,1 0-1,-1 1 0,44 0 1,-50 4-79,0 1 0,0 0 0,0 1 0,0 1 0,0 1 0,-1 0 0,0 1 0,0 0 0,-1 1 0,1 1 0,-1 0 1,-1 1-1,0 1 0,0 0 0,-1 1 0,0 0 0,-1 1 0,0 0 0,12 18 0,-18-20 73,-1 1 0,0-1 0,0 1 1,-1 0-1,0 0 0,-1 1 0,0-1 0,-1 0 0,0 1 0,-1-1 0,0 1 0,-1-1 0,0 1 0,-1-1 1,-1 0-1,1 0 0,-2 0 0,-6 16 0,-19 24 59,19-34 10,0 0-1,1 1 1,1 0-1,-7 20 1,15-38 21,0 1 1,0 0 0,0-1-1,0 1 1,1-1-1,-1 1 1,0-1-1,0 1 1,0-1 0,0 1-1,1 0 1,-1-1-1,0 1 1,0-1-1,1 0 1,-1 1 0,1-1-1,-1 1 1,0-1-1,1 1 1,-1-1-1,1 0 1,-1 1 0,1-1-1,-1 0 1,1 0-1,-1 1 1,1-1-1,-1 0 1,1 0-1,-1 0 1,1 1 0,-1-1-1,1 0 1,0 0-1,-1 0 1,1 0-1,-1 0 1,1 0 0,-1 0-1,2-1 1,33 1 655,-24 0-470,67 0 543,22 0-411,-32 0-3585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73 9172,'0'0'6929,"0"-16"-6300,1-1-556,-1-16-18,0 27-68,-2 13-35,-20 90-63,13-62 68,-8 68 0,14-68 32,1 0 0,5 46 0,-2-69 0,1-1-1,0 0 1,1 1 0,0-1-1,1 0 1,0-1 0,1 1-1,0-1 1,0 0 0,14 18-1,-9-16-335,0-1-1,0-1 1,1 0-1,18 13 1,-11-11-1234,0-1 0,1 0 0,0-2 0,37 14 0,7-7-2930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333 163 5378,'0'0'4405,"-4"-22"-2110,-15-67-439,18 86-1748,0 1 0,0-1 0,0 0-1,0 1 1,0-1 0,-1 1 0,1-1-1,-1 1 1,1 0 0,-1-1 0,0 1 0,0 0-1,0 0 1,0 0 0,0 1 0,-1-1-1,1 0 1,0 1 0,-1 0 0,1-1-1,-4 0 1,0 1-45,1 0 0,-1 0 0,1 0-1,-1 1 1,0 0 0,1 0 0,-8 1 0,7 0-69,1 0 4,0 0-1,0 0 0,0 0 0,0 1 0,0 0 0,1 0 0,-1 1 1,1-1-1,-1 1 0,1 0 0,0 0 0,0 0 0,1 0 0,-1 1 1,0 0-1,1 0 0,-4 6 0,2-4-20,1 0 1,1 0-1,-1 1 1,1-1-1,0 1 0,1 0 1,-1-1-1,1 1 0,1 1 1,-1-1-1,0 13 1,2-16-21,0 0 0,0 0 0,0 0 0,1-1 0,-1 1 0,1 0 0,0 0 0,0 0 0,0 0 0,0-1 0,4 7 0,-3-8 7,1 1 1,-1-1 0,1 1-1,-1-1 1,1 0-1,0 0 1,0 0 0,0-1-1,0 1 1,1-1 0,-1 1-1,0-1 1,5 1-1,1 0 95,-1 0 0,1 0 0,-1-1 0,1 0 0,0-1 0,-1 0 0,1 0 0,10-2 0,-18-1 174,0 1-1,-1 0 1,1-1-1,0 1 1,-1-1-1,0 1 1,1-1-1,-1 1 1,0 0-1,0-1 1,0 1-1,-1-5 1,0 2 1835,1 18-2303,1 97-13,-4 193 110,-25-2 244,24-275-101,-10 31 1,11-50-6,1 1 0,-1-1 0,0 0 0,-1 0 0,1-1 0,-2 1 0,1-1 0,-9 11-1,10-15 30,0 0 0,0 0 0,1-1 0,-1 1 0,0-1 0,-1 1 0,1-1 0,0 0 0,0 0 0,0 0 0,-1-1 0,1 1 0,0-1 0,-1 0 0,1 0 0,0 0 0,-1 0 0,1 0 0,-1-1 0,1 0 0,0 0 0,0 0 0,0 0 0,-1 0 1,1 0-1,0-1 0,0 1 0,1-1 0,-1 0 0,-4-4 0,1-1 53,0-1 1,1 0 0,0 0 0,1 0 0,0 0-1,0-1 1,1 0 0,0 1 0,0-1 0,-1-16-1,1 8-92,1 0-1,1-1 0,1 1 0,1 0 0,2-19 0,-2 30-76,0 0 0,1 0 1,0 0-1,0 0 0,0 0 0,1 1 0,0-1 0,0 1 0,0 0 0,8-9 0,-4 6-226,1 0-1,0 0 0,1 1 0,0 0 0,13-8 0,8-1-2306,0 1-1,60-20 0,-15 10-3806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78 2561,'0'0'13409,"1"-16"-12715,-1 9-642,0-37 70,-3 33-90,2 12-30,0-1 0,1 1 0,-1-1 0,0 1 0,1-1 0,-1 1 0,1-1 0,-1 1-1,1 0 1,-1-1 0,1 1 0,0 0 0,-1-1 0,1 1 0,0 0 0,-1-1 0,1 1-1,0 1 1,-22 54 192,-27 104 0,44-133-151,0 0-1,2 0 1,1 1-1,0-1 1,3 0-1,4 38 1,-3-56-204,0 0-1,1 0 1,0-1 0,0 1-1,1-1 1,0 1 0,1-1 0,0-1-1,0 1 1,1-1 0,-1 1-1,2-2 1,-1 1 0,11 8-1,-9-9-669,-1 0 1,1-1-1,1 0 0,-1 0 0,1-1 0,-1 0 0,1-1 0,13 4 0,19-2-4510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7619,'0'0'7588,"15"-7"-7193,-7 3-383,-2 1-12,-1 0-1,1 1 1,-1-1 0,1 1 0,11-2-1,-16 3-3,1 1 0,0 0 0,-1 0 0,1 0 0,0 0 0,0 0 0,-1 0 0,1 1 0,0-1 0,-1 0 0,1 1 0,0 0 0,-1-1 0,1 1 0,-1 0 0,1 0 0,-1-1 0,1 1 0,-1 1 0,0-1 0,1 0 0,-1 0 0,0 0 0,0 1 0,0-1 0,0 0 0,0 1 0,0-1 0,1 3 0,3 8-8,1 0-1,-2 0 1,0 1-1,0 0 1,-1 0-1,2 18 1,-1 82-17,-4-102 28,0-11 22,0 1 0,1 0 0,-1 0 0,0-1 0,0 1 0,0 0 0,0 0 0,0-1 0,0 1 0,0 0 0,0 0 0,0-1 0,0 1 0,-1 0 0,1 0 0,0-1 0,0 1 0,-1 0 0,1-1 0,0 1 0,-1 0 0,1-1 0,-1 1 0,1-1 0,-1 1 0,1-1 0,-1 1 0,1-1 0,-1 1 0,0-1 0,1 1 0,-1-1 0,0 0 0,1 1 0,-1-1 0,0 0 0,1 1 0,-2-1 1243,2-4 430,-1-6-1537,2 1 0,-1 0 0,2 0 0,-1 0 0,1 0 0,0 0 0,1 0 0,0 1 0,0-1-1,1 1 1,0 0 0,1 0 0,0 0 0,0 0 0,10-10 0,-5 7-159,0 1 1,1 1-1,0-1 0,0 2 1,1 0-1,0 0 0,0 1 1,1 1-1,0 0 1,0 0-1,1 1 0,-1 1 1,1 1-1,0 0 0,0 0 1,0 1-1,15 1 1,-26 1-18,0 0 0,-1 1 0,1-1 0,0 1 1,-1 0-1,1-1 0,-1 1 0,1 1 1,-1-1-1,0 0 0,0 0 0,1 1 0,-1-1 1,0 1-1,0 0 0,0 0 0,0 0 1,-1 0-1,1 0 0,0 0 0,-1 0 0,0 0 1,1 1-1,-1-1 0,1 5 0,3 6-176,-1 0-1,0 0 1,3 23 0,-6-30 77,3 21-919,0 27-1,-3 29-4495,-1-66 3662,0 20-3673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460 152 896,'0'0'6718,"-2"-7"-5773,2 3-816,-1 1 1,0-1-1,0 1 1,0-1 0,0 1-1,-1 0 1,1-1 0,-1 1-1,0 0 1,0 0 0,0 0-1,-1 0 1,1 1-1,-1-1 1,1 1 0,-1-1-1,0 1 1,0 0 0,0 0-1,0 0 1,-5-2 0,-5-1 4,0 1 1,-1 0 0,1 1 0,-1 0-1,0 1 1,0 0 0,1 2 0,-1-1 0,0 2-1,0 0 1,0 0 0,-22 6 0,25-4-39,0 1 1,0 0 0,0 1 0,0 0-1,1 1 1,0 0 0,0 0 0,0 1-1,1 0 1,0 1 0,1 0 0,-1 1-1,1 0 1,1 0 0,-9 13 0,9-9-84,0 0 0,1 1 1,0 0-1,1 0 0,1 0 1,0 1-1,1 0 0,1-1 1,0 1-1,1 0 0,0 0 1,1 0-1,1 0 0,3 17 1,-2-23-10,0 0 1,1 0 0,0-1-1,1 0 1,0 1-1,0-1 1,1-1 0,0 1-1,0-1 1,1 1-1,10 10 1,-5-8 3,0 0-1,1 0 1,-1-1 0,2 0 0,-1-1-1,21 10 1,-19-13-4,-1 0-1,1-1 1,0 0-1,1-2 1,-1 1-1,18-1 1,89-2 76,-104-1-43,-5 0 30,0 0 1,1-1 0,-1 0-1,0-1 1,0-1 0,0 0 0,0 0-1,-1-1 1,0 0 0,0-1-1,0-1 1,0 0 0,-1 0 0,-1-1-1,1 0 1,-1-1 0,0 0-1,-1 0 1,13-20 0,-9 11 82,-2 0 1,0-1-1,-1 0 0,-1-1 1,-1 0-1,-1 0 0,0-1 1,-2 1-1,0-1 1,-2 0-1,1-22 0,-2 22-87,-2-35 22,1 52-105,-1-1-1,0 1 1,0 0 0,0 0 0,0 0 0,-1 0-1,0 0 1,0 0 0,0 0 0,-4-6 0,0 4-179,1 0 1,-1 0-1,-1 1 1,1 0-1,-1 0 1,1 1-1,-1 0 1,-1 0 0,-9-4-1,-9-2-2110,-40-9 0,-31-3-5012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8628,'0'0'5931,"14"8"-5729,-6-4-208,-1 1 0,1 0 0,-1 0 0,0 1 0,0 0 0,0 0 0,-1 1 0,0 0 0,0 0-1,-1 0 1,0 0 0,0 1 0,6 13 0,-2 3 9,-1 1 1,-1 0-1,-1 0 0,3 35 1,-2 104-69,-7-155 13,0-1 1,-1 1-1,-1-1 1,1 1-1,-1-1 1,-1 0-1,0 0 0,0 0 1,0 0-1,-1 0 1,0-1-1,-6 9 0,6-10-682,-1-1 0,0 1 0,0-1 0,0 0 0,-1 0 0,1-1-1,-1 1 1,-12 6 0,-10 0-4743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49 3185,'0'0'10531,"-2"-7"-8813,-9-24-360,11 31-1278,-1 0 0,1-1 1,0 1-1,0 0 0,0 0 1,0-1-1,0 1 0,0 0 1,0-1-1,-1 1 0,1 0 1,0 0-1,0-1 0,0 1 1,0 0-1,0-1 0,0 1 1,0 0-1,0-1 0,1 1 1,-1 0-1,0 0 0,0-1 1,0 1-1,0 0 0,0-1 1,0 1-1,0 0 0,1 0 1,-1-1-1,0 1 0,0 0 1,0 0-1,1 0 0,-1-1 1,0 1-1,0 0 1,1 0-1,10 0-271,-7 0 520,8-1-289,1 1 0,0 0 1,-1 1-1,1 1 1,-1 0-1,0 0 1,1 1-1,-1 1 1,0 0-1,-1 0 1,14 8-1,-3 2-39,-2 1 1,1 0-1,-2 2 0,0 0 1,-1 1-1,-1 1 0,-1 1 1,0 0-1,17 31 0,-4 2-7,-2 0 0,39 106 0,-54-123 14,-2-1 0,-1 2 0,-2-1 0,-2 1 0,-1 0 0,-2 0 0,-2 45 0,-1-66-15,-1 1 0,-1 0 0,-1-1 0,0 0 0,-1 0 0,0 0 1,-1 0-1,-1-1 0,-1 0 0,0 0 0,-1-1 0,0 0 0,-1-1 0,-1 0 1,0 0-1,-1-1 0,0-1 0,-16 12 0,-90 61-3804,94-68 1051,-17 11-3974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92 3970,'0'0'8649,"-6"-15"-7718,1 2-634,0 0 0,-13-20 0,17 31-269,0 1 0,-1-1 0,1 1 0,0 0 0,-1 0 0,1 0 0,-1 0 0,1 0 0,-1 0 0,0 0 0,1 0 0,-1 0 0,0 1 0,0-1 0,1 1 0,-1-1 0,0 1 0,0 0 0,-2 0 0,-33 4 147,30-3-144,-6 2-15,0 1 0,0 0-1,0 1 1,1 1 0,0 0 0,0 0-1,1 1 1,0 1 0,-15 12 0,13-9-19,0 1-1,1 0 1,0 1 0,1 1 0,0 0 0,-15 28 0,21-33-16,0 2-1,1-1 1,1 0 0,0 1 0,-3 19-1,5-23 2,0-1-1,1 1 1,0 0-1,0 0 0,0 0 1,1-1-1,0 1 1,1 0-1,-1-1 0,5 12 1,-1-11 8,-1 1-1,2-1 1,-1 0 0,1 0 0,0-1-1,0 1 1,1-1 0,-1-1 0,1 1-1,13 7 1,5 1 63,0-1 0,30 12-1,-43-20 289,1-1 0,0 0-1,1-1 1,-1 0 0,1-1-1,-1 0 1,1-1 0,0-1-1,25-2 1,-36 1-257,1 0-1,-1 0 1,1 0-1,-1-1 1,1 1-1,-1-1 1,0 0-1,0 0 1,4-3-1,14-9-944,-19 13 340,0 0 1,0 1 0,1-1 0,-1 0-1,1 1 1,-1-1 0,0 1 0,5-1-1,13 1-4612,5-2-1995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 5314,'0'0'11238,"-6"-2"-10182,3 1-883,-15-5 134,15 2-30,14 3 305,51 0-468,63-10-1,-63 7-823,-21 3-2534,-40 1 3012,0 0-1,0 0 0,0 0 0,0 0 1,0 0-1,0 0 0,0 0 1,0 1-1,0-1 0,-1 0 1,1 1-1,0-1 0,0 1 0,0-1 1,0 0-1,0 1 0,-1 0 1,1-1-1,0 1 0,-1 0 0,1-1 1,0 1-1,-1 0 0,1-1 1,-1 1-1,1 0 0,-1 0 1,1 0-1,-1 0 0,0 0 0,1-1 1,-1 1-1,0 0 0,0 0 1,1 0-1,-1 0 0,0 0 0,0 0 1,0 2-1,1 23-5679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5186,'0'0'11926,"53"3"-11446,-21-3-208,9 0-272,9 0-576,12 0-1905,2 0-2850,3 0-2624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35 171 8996,'0'0'3567,"-5"-22"-1414,-17-67-237,22 87-1841,-1 0 1,0 0 0,1 0 0,-1 0 0,1 0-1,0 0 1,0 0 0,0 0 0,0 0 0,0 0-1,0 0 1,0 0 0,0 0 0,1 0-1,-1 0 1,1 0 0,0 0 0,0 0 0,0 1-1,-1-1 1,1 0 0,2-2 0,-1 3-60,0 0 0,0 0-1,0 0 1,0 0 0,0 0 0,-1 1 0,2-1 0,-1 1 0,0-1 0,0 1 0,0 0-1,0 0 1,2 0 0,5-1 14,7-1-51,0 1 0,0 1 0,-1 0 0,1 1 0,0 0 0,18 5 0,-25-4 14,-2 1-1,1-1 1,0 2 0,-1-1 0,1 1 0,-1 0-1,0 0 1,0 1 0,0 0 0,-1 0 0,0 1-1,0 0 1,8 10 0,-9-8-44,0 0-1,-1 0 1,0 0-1,-1 1 1,1-1-1,-2 1 1,1 0-1,-1 0 1,-1 0 0,0 0-1,0 0 1,0 0-1,-2 14 1,1-17 13,-1 0 0,1-1 1,-1 1-1,0-1 0,0 1 1,-1-1-1,0 1 0,0-1 1,0 0-1,0 0 0,-1 0 1,0 0-1,0 0 0,-5 5 1,2-4 16,0 1 0,-1-1 1,0 0-1,0 0 0,-1-1 1,1 0-1,-1-1 0,-10 5 1,-1-1 83,0-2-1,-1 0 1,0 0 0,0-2 0,0-1 0,0 0 0,-27-1 0,46-2 20,1 0 1,-1 0-1,1 0 1,-1 0-1,0 0 1,1 0-1,-1 0 0,1 0 1,-1 0-1,1-1 1,-1 1-1,1 0 1,-1 0-1,1 0 1,-1-1-1,1 1 1,-1 0-1,1-1 1,-1 1-1,1 0 1,0-1-1,-1 1 1,1-1-1,0 1 1,-1-1-1,1 1 1,0 0-1,-1-2 1,0-15 2245,1 11-943,0 28-1656,-1 120-474,-1-47-4843,-2-36-666,-8 8-1719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61 5426,'0'0'16899,"0"-13"-15736,0-22-598,0 22-294,0 23 192,0-10-409,-22 0-17083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64 5683,'0'0'10207,"0"-13"-8734,0-30-372,0 36-508,0 36-551,13 385 1042,-3 147 1045,-39-244-1396,8-129-458,20-176-235,0-1 0,-1 1 0,0 0 0,-7 18 0,8-25 870,23-3-14199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20 1665,'0'0'9666,"0"-3"-8447,0-10-408,0 10 437,0 3-901,-19 230 480,8-135-568,-42 812 1731,53-879-2074,-2 104 370,0-110-650,-1 1-1,-1 0 0,-11 36 1,8-49-3594,6-9 3113,1-1 677,0 0-1,0 0 0,-1 0 0,1 0 0,0 0 0,0 0 0,-1 0 0,1 0 0,0 0 0,0 0 0,0 0 0,-1 0 0,1 0 0,0 0 0,0 0 0,0 0 0,-1 0 0,1 0 0,-7-12-7906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6147,'0'0'7457,"-2"-2"-6713,2 1-736,0 1 0,0 0 0,0 0 0,0 0 0,0-1 0,-1 1 0,1 0 0,0 0 0,0 0 0,0-1 0,0 1 0,0 0 0,0 0 0,-1 0 0,1 0 0,0 0 0,0-1 0,0 1 0,0 0 0,-1 0 0,1 0 0,0 0 0,0 0 0,0 0 0,-1 0 0,1 0 0,0-1 0,0 1 0,0 0 0,-1 0 0,1 0 0,0 0 0,0 0 0,-1 0 0,1 0 0,0 0 0,0 1 0,0-1 0,-1 0 0,1 0 0,0 0 0,0 0 0,0 0 0,-1 0 0,1 0 0,0 0 0,0 0 0,0 1 0,-1-1 0,1 0 0,0 0 0,0 0 0,0 0 0,0 1 0,0-1 0,0 0 0,-1 0 0,1 0 0,0 1 0,0-1 0,0 0 0,0 0 0,0 0 0,0 1 0,0-1 0,0 0 0,0 0 0,-1 27 132,1-19-77,18 637 3896,36 110-2556,-48-626-1347,-6-128-174,0 0 0,0 0 0,0 0 0,0 0 0,1 0 0,-1-1 0,0 1-1,1 0 1,-1 0 0,1 0 0,-1 0 0,1 0 0,-1 0 0,1-1 0,0 1 0,-1 0-1,1 0 1,0-1 0,0 1 0,-1-1 0,1 1 0,0 0 0,0-1 0,0 0 0,0 1-1,0-1 1,0 1 0,0-1 0,0 0 0,1 0 0,36 1-4439,-22-2 2581,48 1-4277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0:2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58 1313,'0'0'4135,"-9"-2"1942,2 2-5447,1 0 1,-1-1-1,1 1 0,-1-1 0,0-1 1,1 1-1,0-1 0,-12-5 0,18 6-601,1 1-1,-1-1 0,1 0 1,-1 1-1,1-1 1,0 1-1,-1-1 1,1 1-1,0-1 0,-1 1 1,1 0-1,0-1 1,-1 1-1,1 0 0,0 0 1,0-1-1,0 1 1,-1 0-1,1 0 1,0 0-1,0 0 0,1 0 1,422-26 192,-286 23-189,-28 1 1462,-131 2-813,20-1-795,-11 0 436,11 1-691,11 0-1445,35 5-2452,23 4-2297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4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0 512,'0'0'4930,"5"0"-4014,116 0 673,5 0-4712,-66 0-725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93 5731,'0'0'6632,"-29"-17"-5754,-96-47-486,121 62-379,0 0 0,0 0 0,0 1 0,0 0 0,-1 0 0,1 0 0,-1 0 1,1 1-1,-1-1 0,1 1 0,-1 0 0,1 1 0,-1-1 0,1 1 0,-1 0 0,1 0 0,0 0 0,0 0 0,-1 1 1,1 0-1,0 0 0,0 0 0,0 0 0,1 1 0,-1 0 0,0-1 0,-3 6 0,-4 0 5,-3 3 2,0 0-1,1 1 1,1 0 0,0 1-1,0 0 1,-11 18-1,17-20-9,0-1 0,0 1 0,1 0-1,0 1 1,1-1 0,1 1 0,0 0-1,0 0 1,-2 23 0,5-27-3,1 0 1,-1 1-1,1-1 1,1 0-1,0 0 1,0 0-1,0 0 1,1 0-1,0 0 1,1-1-1,0 1 1,0-1 0,0 0-1,1 0 1,0 0-1,0-1 1,1 0-1,10 9 1,0-1 25,0-1 0,1-1-1,1-1 1,0 0 0,0-1 0,27 9 0,-28-13 326,1-1-1,0-1 0,0-1 0,0-1 0,1 0 0,-1-1 1,19-2-1,-23 1 63,-8 0-158,0-1 0,0 1 0,0-1-1,0 0 1,0 0 0,-1 0 0,1-1 0,0 0-1,-1 0 1,1-1 0,-1 0 0,0 0-1,0 0 1,0 0 0,0-1 0,-1 1 0,8-8-1,-9 1 854,-3 10-1331,1-1 0,-1 0 0,0 0 0,0 0 0,1 0 0,-1 0 1,0 1-1,1-1 0,-1 0 0,1 0 0,-1 0 0,1 1 0,0-1 0,-1 0 0,1 1 0,-1-1 0,2 0 0,36-20-7364,-5 1 760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 6627,'0'0'9452,"-5"-4"-8150,-15-10-389,20 14-896,0 0 0,0 0 0,0-1-1,0 1 1,0 0 0,0 0 0,0 0 0,0 0 0,0-1 0,0 1 0,1 0 0,-1 0 0,0 0 0,0 0 0,0 0 0,0-1 0,0 1 0,0 0 0,0 0 0,0 0 0,1 0 0,-1 0-1,0 0 1,0 0 0,0 0 0,0 0 0,0-1 0,1 1 0,-1 0 0,0 0 0,0 0 0,0 0 0,0 0 0,1 0 0,-1 0 0,0 0 0,0 0 0,0 0 0,0 0 0,1 0 0,-1 0-1,0 0 1,0 0 0,0 0 0,0 1 0,0-1 0,1 0 0,-1 0 0,0 0 0,14-1 181,-14 1-192,206-7 1205,-188 3-762,-5 1-1645,-5 3-4655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19 816,'0'0'13142,"24"10"-12757,19-10-225,16 0-160,8 0-2257,-1-14-2289,-4-1-1489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10805,'0'0'3524,"2"-23"-1659,1-7-1283,9-38-1,-12 65-542,1 1-1,0-1 1,0 0-1,0 1 1,0 0-1,1-1 1,-1 1-1,1 0 1,-1-1-1,1 1 1,0 0-1,0 0 1,0 0-1,0 0 1,0 1-1,0-1 1,0 1-1,1-1 1,-1 1-1,0 0 1,1 0-1,0 0 1,-1 0-1,1 0 1,-1 0-1,1 1 1,0-1-1,5 1 1,-1-2-1,9-1-16,0 1 0,-1 0-1,1 1 1,0 1-1,31 3 1,-41-2-30,-1 0 0,1 0 0,-1 1 0,1-1 1,-1 1-1,1 1 0,-1-1 0,0 1 0,0 0 1,0 0-1,0 0 0,-1 1 0,1 0 1,-1 0-1,0 0 0,0 0 0,0 1 0,-1-1 1,5 8-1,-3 1-35,1 0 1,-2 1 0,0 0-1,-1 0 1,0 0-1,-1 0 1,0 0-1,-2 0 1,0 23 0,0-31 15,0 0 0,-1 0 0,0 1 0,0-1 0,0 0 0,0-1 0,-1 1 0,0 0-1,-1 0 1,1-1 0,-1 1 0,0-1 0,0 0 0,0 0 0,-1 0 0,0 0 0,0-1 0,0 1 0,-1-1 0,1 0 0,-1 0 0,0-1 0,-7 4 0,-5 4 35,0-1 0,-1 0 0,0-2 0,-1 0 0,0-1 0,0-1 0,-37 7 0,56-13 128,-1 0 0,1 0 0,-1 0 1,1 0-1,-1 0 0,1 0 0,-1 0 0,0 0 0,1 0 0,-1 0 0,1 0 0,-1 0 0,1 1 0,-1-1 0,1 0 0,-1 0 0,1 1 0,-1-1 0,1 0 0,-1 1 0,1-1 0,0 0 0,-1 1 0,1-1 1,-1 1-1,1-1 0,0 0 0,0 1 0,-1-1 0,1 1 0,0-1 0,0 1 0,-1-1 0,1 1 0,0 0 0,0-1 0,0 1 0,0-1 0,0 1 0,0-1 0,0 1 0,0-1 0,0 1 0,0 0 1,0-1-1,0 1 0,1 0 0,-1 5-1288,1 143-827,8-1-7314,-3-66 2223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28:4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13718,'0'0'11638,"0"7"-10886,0-5-400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5346,'0'0'9133,"0"-4"-8840,0-11-87,0 34 258,0 39 598,3-32-696,2 0 0,13 46 0,-17-67-320,-1-5-24,0 0 0,0 0 0,0 0-1,0-1 1,0 1 0,0 0 0,0 0 0,0 0 0,1 0-1,-1 0 1,0 0 0,0 0 0,0 0 0,0 0 0,0 0 0,0 0-1,0 0 1,0 0 0,0 0 0,1-1 0,-1 1 0,0 0-1,0 0 1,0 0 0,0 0 0,0 0 0,0 0 0,0 0-1,0 0 1,1 0 0,-1 0 0,0 0 0,0 0 0,0 1-1,0-1 1,0 0 0,0 0 0,0 0 0,0 0 0,1 0-1,-1 0 1,0 0 0,0 0 0,0 0 0,0 0 0,0 0 0,0 0-1,0 0 1,0 0 0,0 1 0,0-1 0,0 0 0,0 0-1,1 0 1,2-11 247,8-78 732,-1-106-1,-10 176-368,0 19-405,0 8-190,-3 45-89,-16 88-1,-1 9 193,17 25 248,3-119-7550,2-81 1933,-2-2-2673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5 506 2993,'0'0'9471,"0"-21"-8001,0-127 665,-2 86-1063,0 35-811,2 1-1,0-1 1,2 1-1,1 0 1,7-32 0,-9 54-240,0-1 0,1 1 0,0-1 0,0 1 0,0 0 1,0 0-1,1 0 0,-1 0 0,1 1 0,0-1 0,0 1 0,0-1 1,1 1-1,-1 0 0,8-4 0,-5 4-24,1 0 0,-1 0 0,1 1-1,0 0 1,0 0 0,0 1 0,0 0 0,0 0 0,10 1-1,-10-1 8,12 0-243,0 1 0,-1 1 0,1 0-1,32 7 1,-47-7-44,0 0 1,0 0-1,-1 0 1,1 1-1,0 0 1,-1-1-1,1 1 1,-1 0-1,0 1 1,1-1-1,-1 1 1,0-1-1,0 1 1,-1 0-1,1 0 1,-1 0-1,1 1 1,-1-1-1,0 0 0,0 1 1,0 0-1,-1-1 1,1 1-1,-1 0 1,0 0-1,0 0 1,0-1-1,0 9 1,-2 30-3603,-8 5-1248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4738,'0'0'10229,"40"5"-9365,-3 4 401,6-2-961,-6 3 0,4-3-304,1-7-32,-2 0-16,3 0-1024,-5 0-1169,-1-14-1121,0-5-1792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 6323,'0'0'7478,"-1"-3"-6867,1 3-599,0 0 1,0 0-1,0-1 1,0 1-1,0 0 0,-1 0 1,1-1-1,0 1 1,0 0-1,0 0 0,-1 0 1,1-1-1,0 1 1,0 0-1,-1 0 1,1 0-1,0 0 0,0 0 1,-1-1-1,1 1 1,0 0-1,-1 0 0,1 0 1,0 0-1,0 0 1,-1 0-1,1 0 1,0 0-1,-1 0 0,1 0 1,0 0-1,0 0 1,-1 0-1,1 0 0,0 0 1,-1 1-1,1-1 1,0 0-1,0 0 0,-1 0 1,1 0-1,0 0 1,0 1-1,0-1 1,-1 0-1,-19 17 297,-21 31 215,39-46-463,-11 14 79,0 1 0,1 0-1,1 1 1,1 0 0,1 1 0,0 0 0,1 0 0,1 1 0,1 0 0,1 0 0,1 1 0,-3 27 0,7-43-136,-1 15 22,0-1-1,1 1 1,5 32 0,-3-45-40,-1-1 0,1 1 0,0-1 1,1 0-1,0 0 0,0 0 0,0 0 0,0-1 0,1 1 0,0-1 0,0 0 0,1 0 1,-1 0-1,10 7 0,-6-6-406,1 0 0,0-1 0,0 0 0,0 0 0,1-1 0,0 0 0,15 4 0,-14-5-1478,0-1 1,1 0 0,19 0 0,-2-2-4173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7571,'0'0'6318,"4"3"-6070,2 2-180,-1 1 0,0-1 0,0 1-1,0 0 1,-1 1 0,0-1 0,0 1 0,0 0-1,-1 0 1,0 0 0,2 9 0,23 93 487,-26-100-499,3 17 20,-2 0 0,0 1 0,-2 26 0,-2-53-38,1 1 0,0 0 0,-1-1 0,1 1 1,0-1-1,-1 1 0,1-1 0,0 1 0,-1-1 0,1 1 0,-1-1 0,1 1 1,-1-1-1,1 0 0,-1 1 0,0-1 0,1 0 0,-1 1 0,1-1 1,-1 0-1,0 0 0,1 0 0,-1 1 0,0-1 0,1 0 0,-1 0 0,0 0 1,1 0-1,-1 0 0,1 0 0,-1 0 0,-1-1 0,1 1 33,-1 0 1,1 0-1,-1 0 0,0 0 0,1 0 0,-1-1 0,1 1 0,-1-1 1,1 1-1,-1-1 0,1 1 0,-1-1 0,-1-1 0,1-1-11,1 1 1,0 0-1,-1 0 0,1 0 0,0-1 0,0 1 1,1 0-1,-1-1 0,0 1 0,1-1 0,-1-4 1,1-33 356,0 23-191,0 8-201,0 0-1,1 0 1,0 0-1,1 1 1,0-1-1,0 0 1,0 1-1,1-1 1,1 1-1,-1 0 1,2 0-1,-1 0 1,1 1-1,0-1 1,0 1-1,1 0 1,0 1-1,0-1 1,1 1-1,0 0 1,0 1-1,0 0 1,0 0 0,1 0-1,0 1 1,0 0-1,0 1 1,1 0-1,-1 0 1,1 0-1,16-1 1,-14 3-49,0 0 1,0 1 0,12 1 0,-20-1 22,1 1 0,-1 0 0,1-1 1,-1 1-1,1 1 0,-1-1 0,0 0 0,0 1 1,0 0-1,0 0 0,0 0 0,0 0 0,5 5 1,-1 1-12,-1 0 1,0 0 0,0 1 0,-1 0 0,0 0-1,-1 1 1,1-1 0,-2 1 0,1 0 0,-2 0-1,1 0 1,0 15 0,1 15-96,-2 77 0,-3-68-160,1 17-2391,0-23-2112,0-19-843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5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0 114 720,'0'0'6443,"1"-10"-43,3-11-6079,4 10-246,0 1 1,0 0 0,1 1 0,12-11 0,-18 17-70,0 1 1,0 0 0,0 0-1,0 0 1,0 0 0,1 1-1,-1-1 1,0 1 0,1 0-1,-1 0 1,6-1 0,42 1-90,-31 1 19,-18 0 60,0 0 1,-1 1 0,1-1-1,0 1 1,-1-1-1,1 1 1,-1 0-1,1 0 1,-1-1 0,1 1-1,-1 0 1,0 0-1,1 1 1,-1-1-1,0 0 1,0 0 0,1 1-1,-1-1 1,0 0-1,-1 1 1,1-1-1,0 1 1,0-1 0,-1 1-1,1 0 1,0-1-1,-1 1 1,0 0-1,1-1 1,-1 3 0,2 7 6,-1 1 1,0-1 0,0 14 0,-1-22 4,1 21 32,0 22 54,-1-43-72,0 0 1,0 0-1,-1 0 1,1 0 0,-1 0-1,0 0 1,0 0-1,0 0 1,0 0-1,-3 4 1,-9 20 1344,10-23-353,3-24-456,0 18-549,0-7-14,0 1 0,1-1 0,0 0 1,0 1-1,1-1 0,0 0 0,0 1 1,1 0-1,1 0 0,-1 0 0,1 0 1,0 0-1,1 0 0,0 1 1,0 0-1,1 0 0,7-7 0,-8 10-6,-1 0-1,1 1 1,-1-1-1,1 1 0,0 0 1,0 1-1,1-1 1,-1 1-1,0 0 0,1 0 1,11-2-1,0 2-37,1 1 0,27 1 0,-18 0 12,-25 0 34,-1 1-1,0-1 0,0 0 0,0 1 1,0-1-1,0 1 0,0 0 0,1-1 1,-1 1-1,-1 0 0,1-1 0,0 1 1,0 0-1,0 0 0,0 0 1,0 0-1,-1 0 0,1 0 0,-1 0 1,1 0-1,0 0 0,-1 0 0,0 0 1,1 1-1,-1-1 0,0 0 0,1 0 1,-1 0-1,0 1 0,0 1 0,2 46-47,-2-39 64,0 120 125,0-74-4569,0-41-2329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28 7475,'0'0'9674,"-5"-5"-8849,2 1-704,-13-13 130,15 15-149,12 15-30,-10-11-65,38 40 111,46 68 0,-74-94-115,-1 1 0,-1 0 0,0 0 0,-2 1 0,0 0 0,-1 0 0,0 1 0,3 28 0,-5-13 35,-1 2 0,-2-1 0,-7 60 0,4-82-8,-1-1 0,0-1 0,-1 1 0,0 0 0,-1-1 1,0 0-1,-1 0 0,0 0 0,-1-1 0,0 0 0,-1 0 0,-15 16 0,-9 2 399,0 0-1,-48 30 1,75-54-372,-2-1 40,6-2-100,0-1 0,0 0-1,0 1 1,0-1 0,0 0 0,0 1-1,1-1 1,-1 1 0,0 0-1,0-1 1,0 1 0,1-1-1,-1 1 1,0 0 0,1 0 0,-1 0-1,0-1 1,1 1 0,-1 0-1,1 0 1,0 0 0,-1 1-1,5-2-2527,18-3-2693,13-11-3460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1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 2993,'-2'-1'12637,"-9"0"-8650,24 5-3553,1 1 0,-1 0 0,23 14 0,14 5-439,16 2 72,77 20 0,-137-45-67,-1 1 0,1-1 0,0-1 0,10 1 960,-16 0-955,0 0 0,-1 0 0,1 0 0,-1 0 0,1 0 0,-1 0 0,1-1 0,-1 1-1,0 0 1,1 0 0,-1-1 0,0 1 0,1 0 0,-1-1 0,0 1 0,0-1 0,0 1 0,-1 0 0,-22 11 11,12-6 8,-68 45 14,-80 67 0,61-41 19,89-70-56,4-4-5,1 1 0,0 0 0,0 0 1,1 0-1,-1 0 0,1 1 0,-7 9 1,11-14-116,0 0 0,0 0 0,0 1 1,0-1-1,0 0 0,0 1 1,0-1-1,0 0 0,0 0 0,0 1 1,0-1-1,1 0 0,-1 0 0,0 1 1,0-1-1,0 0 0,0 0 0,0 1 1,1-1-1,-1 0 0,0 0 0,0 1 1,0-1-1,1 0 0,-1 0 0,0 0 1,0 0-1,0 1 0,1-1 0,-1 0 1,0 0-1,1 0 0,-1 0 0,0 0 1,0 0-1,1 0 0,-1 0 0,0 0 1,0 0-1,1 0 0,-1 0 0,0 0 1,1 0-1,-1 0 0,0 0 0,0 0 1,1 0-1,-1 0 0,22 0-2146,-18 0 1161,30 0-4656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0 1056,'-2'0'18080,"-17"9"-18255,-54 43 390,-21 13 29,-28 3 5,62-35-176,-66 45-1,106-57-309,17-9-2096,3-11 2068,0-1 0,0 1 0,1-1 0,-1 1 0,0-1 0,1 1 0,-1-1 0,0 1 0,1-1 0,-1 1 0,1-1 0,-1 0 0,1 1 0,-1-1 0,1 0 0,-1 0 0,1 1 0,-1-1 0,1 0 0,-1 0 0,1 0 0,-1 0 0,1 1 0,-1-1 0,2 0 0,34 5-7240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234 114 2673,'0'0'8935,"-7"-19"-7788,1 1-908,-2 0-1,-10-20 0,17 37-209,0-1 0,-1 1 0,1-1 0,0 1 0,-1-1 0,1 1 0,-1 0 0,1 0-1,-1 0 1,0 0 0,1 0 0,-1 0 0,0 0 0,0 0 0,0 1 0,1-1 0,-1 1 0,0-1 0,0 1 0,0 0 0,-3 0-1,0 0 33,1 0 0,-1 1 0,1 0 0,-1 0-1,1 0 1,-6 2 0,3 0-35,1 1-1,-1-1 1,1 1 0,0 1-1,0-1 1,0 1 0,0 0-1,1 0 1,0 1 0,0 0 0,0-1-1,1 2 1,0-1 0,-6 12-1,5-7 9,0 0 0,1 1 0,0-1 0,1 1 0,0-1 0,1 1 0,0 0 0,0 19 0,2-22-24,0-1 0,1 1 0,0 0 0,0-1 0,5 16 0,-5-19 5,1-1 0,0 0 0,0 0 0,1 0 1,-1-1-1,1 1 0,0-1 0,-1 1 0,2-1 0,-1 0 1,0 0-1,1 0 0,3 2 0,7 3 68,-1 0 1,1-1-1,0-1 0,0-1 1,1 0-1,-1 0 0,1-1 1,25 2-1,11-1 1082,63-2 0,-95-3-609,-18 0-498,0 0-1,0-1 0,0 1 0,0 0 0,1 0 0,-1 0 0,0-1 1,0 1-1,0-1 0,0 1 0,0-1 0,0 1 0,0-1 0,0 1 1,0-1-1,0 0 0,-1 0 0,1 1 0,0-1 0,0 0 0,0 0 1,-1 0-1,1 0 0,0-1 0,8-28 652,-6 18-523,1 4-893,-1-5-6947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7555,'0'0'11190,"-3"-5"-9894,3 2-1360,21 3-11861,4 10 4481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327 211 1409,'0'0'7470,"5"-23"-4906,2-7-1465,2-34 0,-9 61-1037,0 0 1,0 1-1,0-1 1,0 1-1,0-1 1,-1 0-1,1 1 1,-1-1-1,0 1 1,0-1-1,0 1 1,0-1-1,0 1 1,0 0-1,-1-1 1,1 1-1,-1 0 1,0 0-1,1 0 1,-1 0-1,0 0 1,0 1-1,0-1 1,0 1-1,-1-1 1,1 1-1,0 0 1,-1-1-1,1 1 1,-1 0-1,-2 0 0,-3-3 87,-2 0-69,1 0 1,-1 1 0,-1 0-1,1 0 1,0 1 0,-1 0 0,1 1-1,-1 0 1,0 1 0,1 0-1,-1 0 1,0 1 0,1 1 0,-14 3-1,17-3-71,0 0 0,1 1 0,-1 0 0,1 0 0,-1 0 0,1 1 0,0 0 0,1 0 0,-1 0 0,1 1 0,0 0 0,0 0 0,0 0 0,1 0 0,-1 1 0,1 0-1,1 0 1,-1 0 0,1 0 0,0 1 0,0-1 0,-1 10 0,1-7 1,1 0 0,1 0 0,-1 1 0,2-1 0,-1 0 0,1 1 0,3 18 0,-2-23-7,0 1 1,1 0 0,0-1-1,0 1 1,0-1 0,0 1-1,1-1 1,0 0 0,0 0-1,1 0 1,-1 0 0,1-1-1,6 6 1,-1-3 3,0 0 0,0 0 0,1-1 0,-1-1 0,1 0 0,1 0 0,-1-1 0,1 0 0,0-1 0,-1 0 0,2-1 0,-1 0 0,0 0-1,0-2 1,0 1 0,1-1 0,15-3 0,-22 2 14,0 0 0,0-1 0,-1 1 0,1-1 0,0-1 0,-1 1 0,0-1 0,1 1 0,-1-1-1,0 0 1,0-1 0,-1 1 0,1-1 0,-1 0 0,0 1 0,0-1 0,0-1 0,5-8 0,1-4 430,-1 0 0,0-1-1,9-31 1,-14 18 1105,-3 30-1127,0 8-325,-3 105 28,-6-1-1,-4 0 0,-40 153 1,22-153-82,25-95-40,0 0 0,-1-1 1,-1 0-1,-16 24 0,22-36-1,0 0 0,0-1 1,-1 1-1,1 0 0,0-1 0,-1 1 0,0-1 0,0 0 0,0 0 0,0 0 0,0 0 1,0-1-1,0 1 0,0-1 0,-1 0 0,1 0 0,0 0 0,-1 0 0,1-1 0,-1 1 0,1-1 1,-1 0-1,1 0 0,-1 0 0,0 0 0,1-1 0,-1 1 0,1-1 0,0 0 0,-1 0 1,-3-2-1,2 0 3,-1 0 0,1 0 0,0 0 0,0-1 0,0 0-1,0 0 1,1 0 0,0-1 0,0 1 0,0-1 0,0 0 0,1 0 0,0-1 0,0 1 0,0-1 0,0 1 0,-1-8 0,0-2 3,0 0 0,2 0-1,-1-1 1,2 1 0,0-1-1,1 0 1,3-27 0,-1 31-31,0 0 0,1 1 0,0-1 1,1 1-1,0-1 0,0 1 0,2 0 0,-1 1 1,1-1-1,13-16 0,-8 15-251,1 1 0,-1 0-1,2 1 1,-1 0 0,1 1-1,1 0 1,0 1 0,25-10-1,9-1-4034,68-16-1,-80 25 1289,38-14-5790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96,'0'0'15143,"-91"36"-14583,64 29 177,9 7 223,10 3-496,8 2-112,0-7-160,5-5-79,19-10-226,5-7-143,9-12-2097,-3-7-1200,-1-14-3619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8036,'0'0'8278,"21"6"-7976,-8-3-265,-4-1-23,-1 1-1,1-1 1,0 1-1,-1 1 1,12 5-1,-17-6 2,0-1-1,0 0 0,0 0 0,0 1 0,0 0 0,0 0 0,-1-1 0,0 1 0,1 1 0,-1-1 0,0 0 0,-1 1 0,1-1 0,0 1 0,-1-1 1,0 1-1,0-1 0,0 1 0,0 6 0,4 133 655,-5-104-420,0-33-222,0-1 1,0 1-1,-1-1 1,0 1 0,0 0-1,0-1 1,-1 0 0,0 1-1,0-1 1,-3 7 0,3-10 6,1 0 1,-1 0 0,1 0 0,-1 0 0,0 0-1,0 0 1,0 0 0,0-1 0,-1 1 0,1-1-1,0 1 1,-1-1 0,1 0 0,0 0 0,-1 0-1,0 0 1,1-1 0,-1 1 0,1-1 0,-1 1-1,0-1 1,-4 0 0,6 0-6,0 0 0,0 0 0,0 0 0,0 0 0,0 0 0,0-1 0,0 1 1,0 0-1,0 0 0,1-1 0,-1 1 0,0-1 0,0 1 0,0-1 0,0 1 0,1-1 0,-1 1 0,0-1 0,1 0 0,-1 1 0,0-1 0,1 0 0,-1 1 0,1-1 0,-1 0 1,1 0-1,-1 0 0,1 0 0,0 1 0,-1-2 0,-1-30 368,2 25-316,-1-3-43,2 0-1,-1 0 0,1 0 1,1 0-1,0 0 0,0 0 1,1 1-1,0-1 1,1 1-1,0 0 0,0 0 1,1 0-1,1 0 0,10-13 1,-6 9-38,1 0 0,0 1 0,1 1 1,1 0-1,-1 1 0,2 0 0,-1 0 1,2 2-1,-1 0 0,1 0 1,0 2-1,0 0 0,1 0 0,0 1 1,0 1-1,0 1 0,0 0 0,1 2 1,20-1-1,-33 2-8,0 0 1,0 1-1,0 0 1,0 0-1,-1 0 1,1 0-1,0 0 0,0 1 1,-1-1-1,1 1 1,-1 0-1,0 0 1,1 1-1,-1-1 1,0 1-1,0-1 0,0 1 1,-1 0-1,1 0 1,-1 0-1,0 0 1,1 1-1,-2-1 0,1 1 1,2 5-1,3 9-54,0 0 0,-2 1 0,6 37 0,-8-42 40,2 28-994,-1 0 1,-4 60-1,0-54-2631,0-24-907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7972,'0'0'6675,"139"166"-5363,-123-86-511,-5 2-97,-11 2-256,0-7-384,0-5 0,-11-7-64,-23-12-2545,-9-10-3250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15 360 400,'0'2'13670,"-1"-6"-13032,-4-21 20,1 0 0,1-1 1,2 1-1,1-29 0,0 33-467,0 14-171,1 0 1,0 0-1,0 0 0,1 1 1,-1-1-1,1 0 1,1 1-1,-1 0 1,1 0-1,1-1 0,-1 2 1,1-1-1,0 0 1,0 1-1,0-1 1,1 1-1,0 1 0,0-1 1,0 1-1,0-1 1,10-4-1,-4 2 9,1 1-1,0 0 1,1 1-1,-1 0 1,1 0-1,0 2 1,0 0-1,1 0 1,-1 1-1,17 0 1,-18 2-32,0-1-18,1 1-1,19 2 1,-27-1 15,-1 0 0,0 0 0,1 1 0,-1-1-1,0 1 1,0 0 0,0 0 0,0 0 0,-1 1 0,8 5 0,-3-1-2,0 2-1,0-1 0,-1 1 0,0 1 1,0-1-1,-1 1 0,0 0 0,-1 0 1,0 1-1,-1 0 0,0 0 0,-1 0 1,3 16-1,0 11 17,-2 0 1,-2 64 0,-2-88 13,0-8-4,0 1 0,0-1 0,-1 0 1,0 0-1,0 0 0,-1 0 0,0 0 0,0 0 1,0-1-1,0 1 0,-6 8 0,8-13 222,0-9 996,-1-25-652,4-75 217,-2 93-754,2 1 0,-1-1 0,2 0 0,0 1 0,8-19 0,-6 19-42,1 0 0,0 0 0,1 1 0,1 0 0,0 0-1,1 1 1,0 0 0,17-14 0,-18 19-6,-1 1 0,1 0 1,0 0-1,1 1 0,-1 0 0,1 1 0,0 0 0,0 0 0,0 1 1,1 1-1,-1-1 0,1 2 0,10-1 0,-13 1 0,0 0-17,0 1 1,0 0-1,16 2 1,-21-1 12,-1-1 1,1 1 0,-1 0-1,1 0 1,-1 0 0,1 0-1,-1 1 1,0-1-1,1 1 1,-1-1 0,0 1-1,0 0 1,0 0 0,0 0-1,2 3 1,2 4-10,0 0 0,-1 1 1,0 0-1,-1 0 0,0 0 1,0 0-1,-1 1 0,-1-1 1,1 1-1,0 13 0,-1 16-26,-2 59 1,-1-39 2,-1 11-510,0-7-1439,4-1-3714,5-23-1666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2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41 720,'0'0'7791,"5"-7"-6658,14-20-161,-14 20 596,-5 15-1280,0 231 1076,5-208-786,0-15-2052,-4-15 1140,-1-1-1,0 0 0,0 1 1,0-1-1,1 1 1,-1-1-1,5 3-3680,-5-2 3681,1-1-1,-1 0 1,1 0-1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63 2417,'0'0'10826,"-11"-10"-9513,-33-32-11,33 32 411,15 15-1364,17 19-211,2-1 1,1-1-1,0-1 0,2-1 1,27 16-1,-29-21-46,0-2 0,2 0-1,-1-1 1,1-2 0,1-1 0,34 8 0,-40-14 2832,-24 3-2671,-7 6-267,-1 0 0,0-1 0,-1-1-1,-20 15 1,-3 2 21,-17 13 22,-2-2-1,-61 31 0,103-62-35,7-4-157,1-1 156,1 0-1,0-1 1,0 1 0,0 1-1,1-1 1,-5 4 0,7-5-206,-1 0 0,0 0 0,1 0 0,-1 0 0,1 0 0,-1 0 0,1 0 0,-1 0 0,1 0 0,0 0 0,0 1 1,0-1-1,-1 0 0,1 1 0,0-1 74,0-1 0,1 1 0,-1-1 0,0 1 0,0-1 0,0 0 1,0 1-1,0-1 0,1 1 0,-1-1 0,0 0 0,0 1 0,1-1 0,-1 0 1,0 1-1,1-1 0,-1 0 0,0 1 0,1-1 0,-1 0 0,0 0 0,1 1 0,-1-1 1,1 0-1,-1 0 0,0 0 0,1 0 0,-1 0 0,1 1 0,16 1-1708,-11-2 735,32 3-4271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21 720,'0'0'14442,"2"-5"-13303,-2 5-1106,1-1 1,-1 1-1,0-1 1,1 0 0,-1 1-1,0-1 1,0 0-1,0 1 1,1-1-1,-1 0 1,0 1 0,0-1-1,0 0 1,0 1-1,0-1 1,0 0-1,0 0 1,0 1 0,-1-1-1,1 0 1,0 0-1,-1 1-11,1 0-1,-1 0 0,1 0 1,-1 0-1,1-1 1,-1 1-1,1 0 0,-1 0 1,1 1-1,-1-1 1,1 0-1,-1 0 0,1 0 1,-1 0-1,1 0 0,-1 1 1,1-1-1,-1 0 1,1 0-1,-1 1 0,0-1 1,-36 29 367,-79 64 886,69-59-1054,2 3-1,-66 69 1,89-76-585,21-28 99,0-1 1,0 1-1,0 0 1,1 0-1,-1-1 1,1 1-1,-1 0 1,1 0-1,-1 0 1,1-1-1,0 1 0,0 0 1,0 0-1,0 0 1,0 0-1,1 3 1,0-4 49,-1-1 1,0 1-1,0-1 0,1 1 1,-1-1-1,1 0 1,-1 1-1,0-1 0,1 1 1,-1-1-1,1 0 1,-1 1-1,1-1 0,-1 0 1,1 0-1,-1 1 1,1-1-1,-1 0 0,1 0 1,-1 0-1,1 1 1,0-1-1,-1 0 0,1 0 1,34 3-7651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81 4722,'0'0'8786,"-17"-15"-7799,3 2-713,-1 1 1,-31-19 0,43 29-232,0 1 0,0 0 0,0-1 0,0 1 1,0 0-1,-1 1 0,1-1 0,0 1 0,0-1 0,-1 1 0,1 0 0,0 0 0,-1 1 1,1-1-1,0 1 0,0-1 0,0 1 0,-6 2 0,1 1 74,1 0-1,0 0 1,0 1-1,0 0 1,-7 7-1,2-1-7,0 1 0,1 0-1,0 0 1,1 1 0,0 0 0,2 1-1,-1 0 1,-8 20 0,12-23-66,1 0 1,0 1-1,1-1 1,0 1 0,1 0-1,1 0 1,-1 0-1,2 0 1,0 0-1,0-1 1,1 1-1,3 15 1,-2-19-25,1 0 1,1 1-1,-1-1 1,1-1-1,0 1 1,1-1-1,0 1 1,0-1-1,1-1 1,0 1-1,0-1 1,0 0-1,1 0 0,0-1 1,0 0-1,0 0 1,10 4-1,0 0 57,0-1 0,1 0-1,-1-2 1,1 0 0,1-1-1,35 5 1,66-5 1295,-89-6-906,-28 2-375,0-2 1,0 1 0,0 0 0,-1 0-1,1-1 1,0 0 0,-1 1 0,1-1-1,0 0 1,-1 0 0,1 0 0,-1-1-1,0 1 1,1-1 0,-1 1 0,0-1-1,0 0 1,0 0 0,0 0 0,0 0-1,2-3 1,-2 1-65,0 0 0,0 0-1,0-1 1,0 1 0,0-1-1,-1 1 1,0-1 0,0 0 0,0 1-1,-1-1 1,0-8 0,0 12-202,0 0 0,-1 1 0,1-1 0,0 0 0,-1 0 0,1 1 0,-1-1 0,1 0 1,-1 1-1,0-1 0,1 1 0,-1-1 0,1 1 0,-1-1 0,0 1 0,0-1 0,1 1 0,-1-1 0,0 1 0,0 0 1,1-1-1,-1 1 0,-2 0 0,-24-7-3508,20 6 1780,-20-6-6407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 2401,'0'0'20329,"-2"-12"-18712,10 12-1281,5 5-16,0-2-304,-7-1 113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44 390 6435,'0'0'6784,"-7"-22"-5391,-22-78-24,27 91-1222,0 0 1,1 0-1,0 0 1,0-1 0,1 1-1,0 0 1,1-1 0,0 1-1,0 0 1,1-1-1,5-13 1,-4 15-93,0 1 0,1 0 0,0 0 0,0 0 0,0 1 0,1-1 0,0 1 0,1 0 0,-1 1 0,1-1 0,9-6 0,-2 4-55,0 0 0,1 1 0,0 1-1,0 0 1,0 1 0,1 0-1,0 1 1,-1 1 0,1 1-1,1 0 1,-1 0 0,22 2-1,-32 0-1,0 1-1,0-1 1,0 1-1,0 0 0,0 0 1,-1 1-1,1-1 1,-1 1-1,1 0 0,-1 1 1,1-1-1,-1 1 1,0-1-1,6 7 0,-4-3-7,0 0 0,0 1 0,-1 0 0,0 0 0,-1 0-1,0 0 1,7 17 0,-3-3-1,-2 1-1,0 1 1,-1-1-1,-2 1 1,2 36-1,-4 122-103,-8-153 276,7-27-153,0-1 1,0 1-1,-1-1 0,1 1 0,0-1 1,0 1-1,0-1 0,0 0 0,0 1 1,-1-1-1,1 1 0,0-1 1,0 1-1,-1-1 0,1 0 0,0 1 1,-1-1-1,1 1 0,-1-1 0,1 0 1,0 1-1,-1-1 0,1 0 0,-1 0 1,1 1-1,-1-1 0,1 0 1,-1 0-1,1 0 0,-1 0 0,1 0 1,-1 1-1,1-1 0,-1 0 0,1 0 1,-1 0-1,1 0 0,-1-1 0,1 1 1,-1 0-1,1 0 0,-1 0 1,1 0-1,0 0 0,-1-1 0,1 1 1,-1 0-1,0-8 611,1-6-485,0 1 0,1-1 1,1 1-1,1 0 0,0-1 1,0 1-1,1 0 0,1 1 0,0-1 1,1 1-1,8-14 0,-2 5-49,2 1-1,0 0 1,1 1 0,1 1-1,34-31 1,-41 42-59,0 0 0,1 0 0,0 1 0,0 0 0,1 1 0,0 0 1,-1 1-1,2 0 0,-1 0 0,0 1 0,1 1 0,0 0 0,-1 1 0,14 0 0,-23 1-26,5-1-4,1 1 0,0 1 0,0 0 0,11 2 0,-17-2 2,1 0-1,-1 0 0,1 0 0,-1 0 1,0 1-1,1-1 0,-1 1 0,0-1 1,0 1-1,0 0 0,0 0 0,-1 0 1,1 0-1,0 0 0,-1 0 0,2 4 1,1 0-15,-1 2-1,0-1 1,0 0 0,-1 1 0,0-1 0,0 1 0,0 12 0,0 57-69,-3-46 85,0 8-152,-1 0 0,-15 68 0,-3-32-4532,12-56-504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2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8212,'0'0'6171,"25"-7"-5112,83-18-659,-102 24-380,0 0 0,0 1 0,1-1 0,-1 1 0,0 1 0,0-1 0,0 1 0,0 0 0,0 1 0,0-1 0,0 1 0,0 0 0,-1 1 0,7 3 0,-3 0-10,0 0-1,-1 1 1,1 0-1,-1 1 1,10 12-1,-12-13-1,-1 1-1,1 0 0,-1 1 0,0-1 0,-1 1 0,0 0 1,-1 0-1,1 0 0,-2 1 0,1-1 0,-1 1 1,-1-1-1,1 17 0,-2-19 28,0 0-1,0 0 1,0 0 0,-1 0 0,-1-1-1,1 1 1,-1 0 0,0 0-1,0-1 1,-1 0 0,0 1 0,0-1-1,0 0 1,-1 0 0,0-1 0,0 1-1,0-1 1,-1 0 0,-9 8-1,6-7 151,-1-1 0,0 0-1,0 0 1,-1-1-1,0 0 1,1 0-1,-1-1 1,-17 3 0,0-3 541,1 0 0,-33-1 4007,71-2-4453,63 1-399,83-2 211,-52-9-3219,-83 4-1509,-12 1-4307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3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229 162 3970,'0'0'8692,"3"-10"-7828,12-30 11,-14 35-575,0 0 0,1 0-1,-2 0 1,1 0 0,0 0-1,-1 0 1,0 0-1,-2-10 1,1-3 282,1 17-546,0-1 0,-1 1 1,1-1-1,0 1 0,-1-1 0,1 1 0,-1 0 0,0-1 0,1 1 1,-1 0-1,0-1 0,0 1 0,0 0 0,0 0 0,0 0 0,0 0 1,0 0-1,0 0 0,0 0 0,-1 0 0,1 0 0,0 0 0,-3 0 1,1-1-3,-1 1 0,1-1 0,-1 1 0,0 0 0,1 0 0,-1 1 0,0-1 0,-5 0 0,2 1-40,-4 0 21,-1 0 0,1 1 1,-17 3-1,24-3-12,0 0-1,0 1 1,0-1-1,0 1 1,0 0-1,0 0 1,1 1-1,-1-1 1,1 1-1,-1-1 1,1 1-1,-4 5 1,-1 1-8,1 0-1,1 1 1,0-1-1,0 2 1,1-1-1,0 0 1,0 1 0,2 0-1,-5 16 1,5-10 3,0-1 0,1 1 1,1 0-1,0 0 1,4 31-1,-2-41 4,1-1 0,0 0 1,0 0-1,1 0 0,0 0 0,0 0 0,0 0 1,0-1-1,1 0 0,0 1 0,0-2 0,1 1 1,-1 0-1,1-1 0,11 8 0,-4-3-7,0-1-1,1 0 1,0-1-1,1-1 1,27 10 0,-27-13 38,1 0-1,0-1 1,0-1 0,0 0 0,20-2 0,-3 0 349,-31 1-337,0 0 1,0 0 0,0 0 0,-1 0-1,1-1 1,0 1 0,0 0 0,-1 0-1,1-1 1,0 1 0,-1-1 0,1 1-1,0 0 1,-1-1 0,1 1 0,0-1-1,-1 0 1,1 1 0,-1-1 0,1 1-1,-1-1 1,1 0 0,-1 1 0,0-1 0,1 0-1,-1 0 1,0 1 0,0-1 0,1 0-1,-1 0 1,0-1 0,0 1-60,1 0-1,-1 0 1,0 0 0,1 0-1,-1-1 1,1 1 0,-1 0-1,1 0 1,0 0 0,-1 0 0,1 0-1,0 1 1,0-1 0,0 0-1,0 0 1,0 0 0,0 1-1,1-2 1,5 0-1013,1 0-1,0 0 1,0 1 0,0 0-1,0 0 1,0 1-1,0 0 1,9 1 0,6 0-2605,20-1-3534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3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4018,'0'0'8772,"-7"-6"-7756,-24-19 57,32 26-1060,-1-1 1,0 0-1,0 0 1,0 0-1,0 0 1,1-1-1,-1 1 0,0 0 1,0 0-1,0 0 1,0 0-1,1 0 1,-1 0-1,0 0 1,0 0-1,0 0 1,0 0-1,0 0 0,1 0 1,-1-1-1,0 1 1,0 0-1,0 0 1,0 0-1,0 0 1,0 0-1,0 0 0,0-1 1,1 1-1,-1 0 1,0 0-1,0 0 1,0 0-1,0 0 1,0-1-1,0 1 1,0 0-1,0 0 0,0 0 1,0 0-1,0-1 1,0 1-1,0 0 1,0 0-1,0 0 1,0 0-1,0-1 1,0 1-1,-1 0 0,1 0 1,0 0-1,0 0 1,0-1-1,0 1 1,0 0-1,0 0 1,0 0-1,0 0 1,-1 0-1,1 0 0,0 0 1,0-1-1,0 1 1,0 0-1,0 0 1,-1 0-1,1 0 1,0 0-1,15-1 32,-13 1 46,241 0-1238,-239 0 582,8 1-1219,-7 4-2206,-4 4-1490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4738,'0'0'6835,"142"0"-6819,-78 0-32,3 0-128,8 0-2113,5 0-2337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3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28 109 2145,'0'0'10338,"0"-20"-8713,0-38-930,0 32 345,0 21 392,0 9 889,0 42-2298,1 56-70,-4-1 0,-21 127 0,22-204-3705,6-11-3191,9-8 2370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17 784,'0'0'7017,"-3"-1"-6235,1 0-743,0 1 1,0-1 0,0 1-1,0-1 1,0 1-1,0 0 1,0 0 0,0 0-1,0 0 1,0 0 0,0 0-1,0 0 1,0 1 0,0-1-1,-2 2 1,-2 0 21,1 0 1,0 1-1,0 0 0,0 0 1,-6 5-1,-7 7 278,-30 34 0,36-36-59,-60 72 1052,100-114 1571,62-58-2349,-66 64-451,47-34 0,-70 57-108,0 0 1,-1-1-1,1 1 1,0 0-1,0-1 1,0 1-1,-1 0 1,1 0-1,0 0 1,0 0-1,-1 0 1,1 0-1,0 0 1,0 0-1,0 0 1,-1 0-1,1 0 1,0 0 0,0 0-1,0 1 1,-1-1-1,1 0 1,0 1-1,-1-1 1,1 1-1,0-1 1,-1 0-1,1 1 1,0-1-1,0 2 1,18 21-109,-12-13 119,13 11-675,1-1 0,0-1 0,31 21 0,-2-6-4776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12 5346,'0'0'10146,"0"-4"-9625,0 4-509,0 0 0,0-1 1,0 1-1,0 0 0,1 0 0,-1 0 1,0-1-1,0 1 0,0 0 0,0 0 1,0-1-1,0 1 0,0 0 1,0 0-1,0 0 0,0-1 0,-1 1 1,1 0-1,0 0 0,0 0 1,0-1-1,0 1 0,0 0 0,0 0 1,0 0-1,0-1 0,-1 1 1,1 0-1,0 0 0,0 0 0,0 0 1,0 0-1,-1-1 0,1 1 0,0 0 1,0 0-1,0 0 0,0 0 1,-1 0-1,1 0 0,0 0 0,0 0 1,-1 0-1,1 0 0,0 0 1,0 0-1,0 0 0,-1 0 0,1 0 1,-17 8 254,-28 28 17,32-24-17,-289 263 1774,177-153-2564,121-118-53,0 0-1,1 0 0,-1 0 0,1 0 0,1 1 1,-1-1-1,0 1 0,1 0 0,-3 8 0,-3 17-5527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44 313 3970,'0'0'5650,"-8"-24"-4201,-22-77-459,29 96-898,-1 1 1,1 0 0,1-1-1,-1 1 1,1 0-1,-1-1 1,1 1 0,1-1-1,-1 1 1,0 0-1,1-1 1,3-7 0,-3 8-41,2 0 1,-1 0 0,0 1-1,1-1 1,0 1-1,0 0 1,0 0 0,5-5-1,0 1 88,-3 3-94,0-1 1,1 1 0,-1-1-1,1 2 1,1-1-1,-1 1 1,0-1 0,1 2-1,-1-1 1,1 1-1,0 0 1,0 0 0,0 1-1,0 0 1,0 0-1,11 1 1,-15 0-46,-1 1 0,1-1 0,0 1 0,-1 0 0,1 0 0,-1 0 1,1 0-1,-1 1 0,0-1 0,0 0 0,1 1 0,-1 0 0,0-1 0,0 1 0,0 0 0,-1 0 0,1 0 0,0 0 0,-1 1 0,1-1 0,1 3 1,4 9 4,0 0 0,7 22 0,-11-28-5,5 15 18,-1 1 0,-1 0 0,-1 0 1,2 28-1,-2 99 77,-5-150-23,0 1 1,0 0-1,0-1 1,0 1 0,-1-1-1,1 1 1,-1-1-1,1 1 1,-1-1-1,1 1 1,-1-1 0,0 0-1,-1 3 1,1-4-30,1 1 1,-1-1 0,1 1 0,-1-1 0,1 1-1,-1-1 1,0 0 0,1 1 0,-1-1 0,0 0-1,1 0 1,-1 0 0,0 1 0,1-1-1,-1 0 1,0 0 0,1 0 0,-1 0 0,0 0-1,1 0 1,-1 0 0,0 0 0,0-1 0,1 1-1,-1 0 1,0 0 0,1 0 0,-1-1-1,0 1 1,1 0 0,-1-1 0,0 0 0,0 0 21,-1 0 1,1 0 0,1-1-1,-1 1 1,0 0 0,0 0-1,0-1 1,1 1-1,-1-1 1,0 1 0,1 0-1,-1-1 1,1 1 0,0-1-1,0 1 1,-1-1 0,1-3-1,0-33 145,1 25-10,-1-5-141,1 0-1,1 0 1,1 1-1,0-1 1,1 1-1,1 0 1,1 0-1,0 0 1,1 1-1,1 0 1,1 0-1,0 1 1,1 0-1,0 1 1,19-21-1,-21 26-50,0 0-1,1 1 0,0 0 0,0 1 0,0-1 0,1 2 0,0-1 1,1 2-1,-1-1 0,1 1 0,0 1 0,0 0 0,1 0 0,-1 1 0,1 1 1,0 0-1,0 1 0,-1 0 0,1 0 0,20 3 0,-26-1-13,0 0 0,1 0 0,-1 1 0,0 0 0,1 1 0,-1-1-1,0 1 1,-1 0 0,1 0 0,-1 1 0,1 0 0,-1 0 0,0 0 0,0 1-1,-1-1 1,1 1 0,-1 0 0,0 1 0,0-1 0,-1 1 0,0-1 0,4 9 0,-1 1-2,0 1 1,0 0 0,-2 0-1,0 1 1,-1-1 0,0 1-1,-1 26 1,-1-41 4,0 19-48,-1 0 0,0 1 0,-2-1 0,0 0 0,-2 0 0,-6 24 0,-26 64-5102,25-64-933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0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4258,'0'0'8302,"0"-7"-7475,0-22-98,0 22 3246,-1 37-3860,2 1-1,2-1 1,1 1 0,1-1 0,1 0-1,13 37 1,-9-38 0,71 185 981,-81-214-1022,0 1 0,1-1 1,-1 1-1,0-1 0,1 1 0,-1-1 0,1 1 0,-1-1 0,0 1 0,1-1 1,-1 1-1,1-1 0,-1 0 0,1 1 0,-1-1 0,1 0 0,0 0 0,-1 1 0,1-1 1,-1 0-1,1 0 0,0 0 0,-1 0 0,1 1 0,-1-1 0,1 0 0,0 0 1,-1 0-1,1-1 0,-1 1 0,1 0 0,0 0 0,-1 0 0,1 0 0,-1 0 0,1-1 1,0 0-1,24-13 184,-23 12-187,63-41 132,94-47 0,-32 20-105,123-76-1296,-256 145-523,-125-8-5463,121 8 6543,-109-11-7856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1491 11 4930,'0'0'14071,"6"-2"-13338,7-4-377,-13 6-353,0 0 0,0 0-1,0 0 1,0 0 0,0 0 0,0 0 0,0 0 0,0 0 0,0 0 0,0 0 0,0 0 0,1 0 0,-1 0 0,0 0 0,0 0 0,0 0 0,0 0 0,0 0 0,0 0 0,0 0 0,0-1 0,0 1 0,0 0 0,0 0 0,0 0-1,0 0 1,0 0 0,0 0 0,0 0 0,0 0 0,0 0 0,0 0 0,0 0 0,0-1 0,0 1 0,0 0 0,0 0 0,0 0 0,0 0 0,0 0 0,0 0 0,0 0 0,0 0 0,0 0 0,0 0 0,0 0 0,0 0 0,0 0-1,-1 0 1,1-1 0,0 1 0,0 0 0,0 0 0,0 0 0,0 0 0,0 0 0,0 0 0,0 0 0,0 0 0,0 0 0,0 0 0,0 0 0,0 0 0,-1 0 0,1 0 0,0 0 0,0 0 0,0 0 0,-39 2 195,-155 41 420,67-12-121,-909 141 2374,923-161-2412,126-11-973,-1 1 0,0 0 0,1 1 0,-1 0 0,0 1 0,0 0 0,0 1 0,16 8 0,-26-11 192,0 0 1,0 1 0,0-1-1,0 1 1,0-1 0,-1 1 0,1-1-1,0 1 1,-1 0 0,0 0-1,1 0 1,-1 0 0,2 3 0,-2-1-749,0-1 0,-1 1 0,1 0 0,-1 0 0,1-1 1,-1 8-1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5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108 140 3474,'0'0'9140,"2"-22"-6590,4-66-447,-5 86-1802,-1-1-1,0 1 1,0-1 0,0 0 0,-1 1 0,1-1 0,0 1 0,-2-4 0,2 6-274,0-1 1,0 1-1,0 0 1,0 0-1,-1 0 0,1-1 1,0 1-1,0 0 1,0 0-1,0 0 0,0 0 1,-1 0-1,1-1 1,0 1-1,0 0 0,0 0 1,-1 0-1,1 0 1,0 0-1,0 0 0,0 0 1,-1 0-1,1 0 1,0 0-1,0 0 0,-1 0 1,1 0-1,0 0 1,0 0-1,0 0 0,-1 0 1,1 0-1,0 0 1,0 0-1,-1 0 0,1 0 1,0 0-1,0 0 1,0 0-1,0 0 0,-1 0 1,1 1-1,0-1 1,-16 18 278,3 5-209,1 0-1,1 0 1,0 1-1,2 1 1,1 0-1,1 0 1,1 0-1,2 1 1,0 0-1,0 41 1,4-43-1599,0-8-3599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53 5491,'0'0'10228,"2"-8"-9580,-2 6-624,0 0-1,1 0 1,-1 0-1,1-1 1,-1 1-1,1 0 1,0 0-1,0 0 1,0 0-1,0 0 1,0 1-1,1-1 1,1-2-1,-1 3-9,0-1-1,0 1 0,1 0 1,-1-1-1,0 1 0,1 0 0,-1 1 1,1-1-1,-1 0 0,1 1 1,-1-1-1,1 1 0,0 0 0,4 0 1,20-1 60,19 0 129,52 5 0,-91-3-170,0 0 1,0 0-1,1 1 1,-1 0-1,0 0 1,-1 1-1,1 0 1,0 0-1,-1 1 1,0 0-1,0 0 1,0 0-1,0 1 0,0 0 1,-1 0-1,0 0 1,0 1-1,6 9 1,-4-4-14,-2 0 0,1 0 0,-1 0 0,-1 1 0,0 0 0,-1 0 0,0 0 0,-1 0 0,0 0 0,0 17 0,-1-6 39,0-1-1,-2 1 0,-4 26 0,3-40-39,0 0 0,0-1 0,-1 1 0,0-1-1,0 0 1,-1 0 0,0 0 0,-1 0 0,0-1 0,0 1-1,-8 7 1,-1-1 82,-1-1 0,-1 0-1,0-1 1,0-1 0,-1 0-1,-1-1 1,0-1 0,0-1-1,-1-1 1,0 0 0,0-1-1,-33 5 1,-14-1 226,0-4 0,-96-2-1,156-4-344,-2 1 52,0-1 1,0-1-1,-1 0 0,-10-2 0,17 2-57,1 1-1,0 0 1,-1-1-1,1 1 1,0-1-1,-1 0 1,1 1-1,0-1 0,0 0 1,-1 0-1,1 0 1,0 0-1,0 0 1,0 0-1,0 0 1,0 0-1,0 0 1,1 0-1,-1-1 1,0 1-1,1 0 1,-1-1-1,0 1 1,1 0-1,0-1 1,-1 1-1,1-1 1,0 1-1,0-1 1,0-1-1,0 2-53,0 0 0,0 0 1,0 0-1,0 0 0,0 0 0,0 0 1,1 0-1,-1 0 0,0 0 0,1 0 0,-1 0 1,1 0-1,-1 0 0,1 0 0,0 0 0,-1 1 1,1-1-1,0 0 0,-1 0 0,1 1 0,0-1 1,0 0-1,1 0 0,26-9-1920,-24 9 1648,61-9-4898,13 0-2055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8116,'0'0'8300,"31"-13"-8242,97-41 100,-118 50-130,1 0-1,-1-1 1,0 0 0,-1 0 0,1-2 0,-1 1 0,0-1 0,0 0 0,9-10 0,-15 11 50,1 1 1,-1-1 0,0 1-1,-1-1 1,1 0-1,-1 0 1,0 0-1,-1-1 1,1 1 0,-1 0-1,0-1 1,-1 1-1,0-8 1,1 6 69,-1 1 1,0-1-1,0 1 0,-1-1 1,-3-12-1,3 17-105,0 1 0,0-1 0,0 1 0,0 0-1,-1-1 1,1 1 0,-1 0 0,1 0 0,-1 0 0,0 0 0,0 0-1,0 0 1,0 1 0,0-1 0,-1 0 0,1 1 0,0 0 0,-1 0 0,-3-2-1,-1 1-24,1-1 0,-1 1 0,0 1 1,0-1-1,-1 1 0,1 1 0,0-1 0,0 1 0,0 0 0,-1 1 0,1 0 0,0 0 0,0 0 0,0 1 0,0 0 0,0 0 0,1 1 0,-1 0 0,1 0 0,-1 1 0,-7 5 0,7-4-22,1 1 0,-1-1 0,1 1 0,0 1 0,0-1 0,1 1 0,-1 0 1,2 0-1,-1 1 0,1-1 0,0 1 0,1 0 0,0 0 0,0 1 0,0-1 0,1 0 0,-1 13 0,1-8 4,2 0 1,-1-1-1,1 1 1,3 15-1,-2-23 0,0 1 0,1-1 0,-1 0 0,1 0 0,0 0 0,0 0 0,1-1 0,0 1 0,0 0 0,0-1 0,0 0 0,6 7 1,2-2-1,1 1 1,-1-1 0,1-1 0,1 0 0,-1-1 0,1 0 0,1-1 0,22 7 0,-16-7-19,0-1 0,0-1 0,0-1 0,0-1 1,34 0-1,-50-2 0,1 0 1,-1-1-1,1 1 0,-1-1 1,0 0-1,1 0 0,-1 0 1,0-1-1,0 0 0,0 1 1,0-1-1,0-1 1,7-4-1,-6 1 12,1 1 0,-1-1 0,0 0 1,0-1-1,-1 1 0,0-1 0,4-8 0,0-3 7,0-1 1,-1 0-1,-1 0 0,7-37 0,2-84-43,-11 90 1149,15-71-1,-18 116-892,1-3 1095,-2 13-204,0 10-1324,-19 244 800,3-84-428,12-94-126,-1 16-34,-4 0 0,-23 107-1,20-144-1647,4-18-1473,-2-3-3654,5-27-365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7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18 159 6867,'0'0'2452,"-3"-20"291,-10-67 245,12 85-2885,1 0 0,0 1 1,0-1-1,-1 0 0,1 0 1,0 1-1,1-1 1,-1 0-1,0 0 0,0 1 1,1-1-1,-1 0 0,1 1 1,0-1-1,-1 0 1,1 1-1,0-1 0,0 1 1,0-1-1,0 1 0,2-2 1,-2 2-76,1 0 1,0 0 0,0 0-1,0 1 1,-1-1 0,1 0-1,0 1 1,0 0-1,0-1 1,0 1 0,0 0-1,2 0 1,5 0 86,13-3-58,1 1 1,-1 1-1,0 1 1,0 1-1,1 1 1,24 6-1,-38-6-55,1 0 0,-1 1-1,-1 0 1,1 1 0,0 0-1,-1 0 1,0 1 0,0 0-1,0 0 1,0 1 0,-1 0-1,0 0 1,0 1-1,-1 0 1,0 0 0,0 1-1,6 9 1,-8-9-9,0-1 0,-1 1 0,0 0 0,0 0 0,0 0 0,-1 1 0,-1-1-1,2 13 1,-3-18 15,1 1 0,-1-1 0,0 1 0,-1-1 0,1 1 0,-1-1 0,1 0 0,-1 1 0,0-1 0,0 0 0,-1 0 0,1 1 0,-1-1 0,1 0 0,-1 0 0,0-1 0,0 1 0,-1 0 0,1-1 0,0 1 0,-1-1 0,-4 4 0,-5 1 116,0-1-1,-1 1 1,1-2 0,-1 0-1,-1-1 1,1 0 0,-1-1-1,-18 3 1,-13-2 237,-55-2 1,124-6-5335,-6-1 2854,30-2-4137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89 491 7411,'0'0'8997,"16"-15"-8627,2-3-322,3-2-66,36-27-1,-54 45 33,-1 0 0,1-1 1,-1 0-1,1 0 0,-1 0 0,0 0 0,0 0 0,0 0 1,0 0-1,-1-1 0,1 1 0,-1-1 0,0 1 0,0-1 1,0 1-1,0-1 0,-1 0 0,0 1 0,0-1 0,0 0 1,0 0-1,0 1 0,-1-1 0,1 0 0,-1 1 1,0-1-1,0 1 0,0-1 0,-1 1 0,1-1 0,-4-4 1,1 3 24,0 0 1,-1 1-1,1 0 1,-1-1 0,0 1-1,-1 1 1,1-1-1,-1 1 1,1 0-1,-1 0 1,-7-2 0,2 1 67,1 1 0,-1 1 0,1 0 0,-1 0 0,-21 0 0,29 2-98,1 1 1,-1-1-1,1 0 0,-1 1 0,1 0 0,-1-1 0,1 1 0,-1 0 0,1 0 0,0 1 0,-1-1 0,1 0 0,0 1 0,0-1 0,0 1 0,0 0 0,0 0 1,1 0-1,-1 0 0,1 0 0,-1 0 0,1 0 0,-1 0 0,1 0 0,0 1 0,0-1 0,0 1 0,1-1 0,-1 1 0,0 2 0,-2 9 41,1 0-1,0 1 1,1-1-1,1 15 1,0-19-32,1 0 0,0 0 0,0-1 0,1 1 0,1-1 0,0 0 0,0 1 0,0-1 0,1 0 0,1-1 0,0 1 0,0-1-1,0 0 1,8 9 0,-3-6-90,1-1 0,-1 1 0,2-2 0,-1 0 0,2 0 0,-1-1 0,1 0 0,23 9 0,-23-12-656,0 0 0,-1-2 0,1 1 1,23 2-1,24-3-4979,-57-3 5325,-1 0 0,0-1 0,0 1 1,0 0-1,0-1 0,0 1 0,0-1 0,0 1 0,0-1 0,0 0 0,0 0 0,0 0 0,0 0 1,-1 0-1,4-3 0,-2 1 112,-1 1 0,0-1 1,0 0-1,0 1 0,-1-1 0,1 0 1,-1 0-1,1 0 0,0-5 0,2-7 464,-1 0-1,-1 0 0,0-27 0,0 14 884,1 4 681,1 0-1,1 1 0,10-29 0,3 1 7617,-19 69-8983,-1-1 0,-1 0 1,-1 0-1,0 0 1,-12 29-1,10-28-101,0 0-1,1 1 1,0 0-1,-1 22 1,5-28-182,0 0-1,3 20 1,-2-32-105,0-1 1,0 1-1,0 0 1,0-1 0,1 1-1,-1 0 1,0-1-1,0 1 1,1-1 0,-1 1-1,0 0 1,1-1-1,-1 1 1,1-1-1,-1 1 1,1-1 0,-1 0-1,1 1 1,-1-1-1,1 1 1,-1-1 0,1 0-1,-1 1 1,1-1-1,0 0 1,0 1-1,19 0 67,-13-2-47,1 1-10,0-1 1,-1 0-1,1-1 0,-1 0 1,1 0-1,-1 0 0,0-1 1,1 0-1,-1-1 0,-1 0 1,9-5-1,9-9 92,36-32 0,-39 31-80,85-83 66,-104 100-94,1 0-30,-1 8-9,0 12 25,0-1-1,1-1 0,1 1 0,9 27 0,-10-37 9,1 0-1,-1 1 0,1-1 0,1-1 0,-1 1 1,1 0-1,0-1 0,1 0 0,-1 0 1,1-1-1,0 0 0,13 9 0,-8-8-39,0-1 1,0 0-1,1 0 0,0-1 0,0 0 0,0-1 1,19 2-1,-5-2-178,0-2-1,41-2 1,-58 0 215,-1-1 0,1 1 0,0-2 0,-1 1 1,1-1-1,-1-1 0,0 0 0,0 0 0,0 0 1,0-1-1,-1 0 0,0 0 0,0-1 0,0 0 1,-1-1-1,0 1 0,0-1 0,-1 0 0,0 0 0,0-1 1,0 0-1,-1 0 0,0 0 0,-1 0 0,0 0 1,0-1-1,-1 0 0,0 1 0,0-1 0,-1 0 1,0 0-1,-1 0 0,0 0 0,-2-16 0,2 22 12,-1 0 0,0 1 0,0-1 1,-1 1-1,1-1 0,0 1 0,-1 0 0,0-1 0,1 1 0,-1 0 0,0 0 0,0 0 0,0 0 0,-1 0 0,1 1 1,0-1-1,-1 1 0,1-1 0,0 1 0,-1 0 0,0 0 0,1 0 0,-1 0 0,0 1 0,1-1 0,-1 1 1,-3-1-1,-5 0-16,0 0 1,1 0-1,-1 1 1,0 0-1,-20 4 1,27-3 9,-1 0 1,1 1 0,0-1-1,0 1 1,0 0 0,0 0-1,0 0 1,0 0 0,0 1-1,1-1 1,-1 1 0,1 0 0,0 0-1,0 1 1,0-1 0,0 1-1,1-1 1,-1 1 0,1 0-1,0 0 1,0 0 0,0 0-1,-1 7 1,-2 4-11,2 0-1,0 0 0,1 1 1,0-1-1,2 24 1,-1-35 12,1-1-1,0 0 1,1 1 0,-1-1 0,1 1 0,-1-1-1,1 1 1,0-1 0,0 0 0,0 0 0,1 1-1,-1-1 1,1 0 0,0 0 0,0 0 0,0-1-1,0 1 1,0 0 0,1-1 0,-1 1-1,1-1 1,0 0 0,-1 0 0,1 0 0,0 0-1,0-1 1,0 1 0,1-1 0,-1 1 0,0-1-1,0 0 1,6 0 0,1 2-25,-1-1 0,0-1 0,1 0 1,-1 0-1,0-1 0,1 0 0,-1-1 0,15-2 0,-17 1 19,-1 1 0,0-1-1,0-1 1,0 1-1,0-1 1,0 0-1,-1 0 1,1-1 0,-1 0-1,0 0 1,0 0-1,0 0 1,5-7 0,1-3 12,-1-1 0,-1 0 0,0-1 0,0 0 0,-2 0 0,11-32 0,21-111 67,-30 113-67,4-8 156,-5 22 396,-1-1 0,-2 0 0,2-41 0,-8 83-560,0 1-1,-1 0 0,0-1 0,-1 1 1,-7 16-1,-4 17 18,7-5-14,1-1 0,2 1-1,2 1 1,4 59 0,0-79-169,1 0-1,0-1 1,1 1-1,1-1 1,1 0-1,0 0 1,15 27-1,-5-14-1639,2-1 0,1-1 0,29 32 0,-35-45-1272,28 25 0,16 0-4624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73 212 6931,'0'0'9279,"25"-9"-9207,82-31-29,-98 36-6,1 0-1,0-1 1,10-6 0,-17 9-21,0 0 1,-1 0-1,1 0 1,-1 0 0,0-1-1,0 1 1,0 0-1,0-1 1,2-3-1,-2 2 25,-1-1-1,0 1 0,0-1 1,0 0-1,0 1 1,-1-1-1,1 0 1,-1 1-1,-1-1 0,1 0 1,-1 0-1,-1-5 1,2 8-11,-1 0 1,1 0 0,-1 0 0,0 0 0,0 0 0,0 0 0,0 0 0,0 0 0,0 1 0,0-1 0,-1 0 0,1 1 0,-1-1 0,1 1 0,-1-1 0,0 1 0,1 0 0,-1-1-1,0 1 1,0 0 0,0 0 0,0 0 0,0 1 0,0-1 0,0 0 0,-3 0 0,-5-1 39,0 0 0,0 1-1,0 0 1,-13 1 0,17 0-50,-1 0 0,0 1-1,1 0 1,-1 0 0,1 0 0,-1 1-1,1 0 1,0 0 0,0 1 0,0 0-1,0 0 1,0 0 0,0 1 0,1 0-1,0 0 1,0 0 0,0 1 0,0-1-1,1 1 1,-1 0 0,1 1 0,1-1-1,-1 1 1,1-1 0,0 1 0,0 0-1,-2 8 1,-2 8 0,0 0 0,2 0-1,0 1 1,2 0 0,0 0-1,2 38 1,1-51-155,0 0 0,1-1-1,1 1 1,-1 0 0,1 0 0,1-1-1,5 13 1,-5-14-449,2 0 0,-1 0 0,1 0 0,0-1 0,1 1-1,0-2 1,0 1 0,8 7 0,38 26-6400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 1345,'0'0'6760,"0"0"-6735,0 0 0,0 0 1,0 0-1,0 0 0,0 0 0,0 0 0,0-1 0,0 1 1,0 0-1,1 0 0,-1 0 0,0 0 0,0 0 0,0 0 1,0 0-1,0 0 0,0 0 0,0-1 0,0 1 0,0 0 1,0 0-1,0 0 0,0 0 0,0 0 0,0 0 0,0 0 1,0 0-1,0-1 0,0 1 0,0 0 0,-1 0 0,1 0 1,0 0-1,0 0 0,0 0 0,0 0 0,0 0 0,0 0 1,0 0-1,0 0 0,0-1 0,0 1 0,0 0 0,0 0 1,0 0-1,-1 0 0,1 0 0,0 0 0,0 0 0,0 0 1,0 0-1,0 0 0,0 0 0,0 0 0,0 0 0,0 0 1,-1 0-1,1 0 0,0 0 0,24-2 957,0 2 0,0 0 0,25 4 0,-18-2-241,-243 0 2223,212 7-2849,0 23-113,1 42 106,-12 87 0,8-90 498,17-81-489,-8 6-79,15-12 114,32-18 0,-44 29-153,0 1 1,0 0-1,1 1 0,-1 0 0,1 0 0,19-2 1,-21 4-11,0 1 0,1-1 0,-1 1 0,0 1 0,9 1 0,-14-2 2,0 1-1,0 0 1,0 0-1,0 0 1,0 0-1,0 1 1,-1-1 0,1 1-1,0 0 1,-1 0-1,1 0 1,-1 0 0,0 0-1,1 0 1,2 5-1,1 2-1,0 0 0,-1 1 0,0 0 0,0 0 0,-1 0 0,0 0 0,4 22 0,-5-8 9,0-1 1,-1 38-1,-2-58 3,0 0 0,0-1 0,0 1 0,0 0 0,-1-1 0,1 1 0,-1-1 0,1 1 0,-1-1 0,0 1 0,0-1 1,0 0-1,-1 1 0,1-1 0,0 0 0,-1 0 0,0 0 0,-2 2 0,0 0 3,-1-1 0,0 0 0,0 0 1,0-1-1,0 0 0,0 0 0,-8 2 0,-9 2-269,-1-2 0,1 0 0,0-2 0,-1 0 0,-26-2 0,36-3-4353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40 288 10405,'0'0'11042,"-9"5"-10743,7-4-250,-1 1 1,1-1-1,0 0 0,0 1 0,0 0 1,0-1-1,0 1 0,0 0 1,1 0-1,-1 0 0,0 0 0,1 0 1,-2 4-1,2-4-16,0 1 1,1-1-1,0 1 1,-1 0-1,1-1 0,0 1 1,0-1-1,1 1 1,-1-1-1,0 1 0,1-1 1,0 1-1,-1-1 1,1 1-1,0-1 0,0 0 1,2 4-1,3 6 63,1-1-1,-1 0 1,2 0-1,0 0 1,0-1 0,18 17-1,-23-24-88,0 0 0,1 0 1,-1-1-1,1 1 0,0-1 0,0 1 0,0-1 0,0 0 0,0-1 1,0 1-1,0-1 0,1 0 0,-1 0 0,1 0 0,-1-1 0,1 1 1,-1-1-1,0 0 0,1 0 0,-1-1 0,1 1 0,-1-1 0,8-2 1,-9 1 7,1-1 0,-1 1 0,0-1 0,1 0 1,-1 0-1,0 0 0,0 0 0,-1 0 0,1 0 1,-1-1-1,0 0 0,0 1 0,0-1 0,0 0 1,0 0-1,-1 0 0,0 0 0,0 0 1,1-6-1,-2 10-24,0 0 1,1-1 0,-1 1 0,0 0-1,0 0 1,0 0 0,0 0 0,0 0-1,1 0 1,-1 0 0,0 0-1,0 0 1,0-1 0,1 1 0,-1 0-1,0 0 1,0 0 0,0 0 0,0 0-1,1 0 1,-1 0 0,0 0 0,0 0-1,0 0 1,1 1 0,-1-1-1,0 0 1,0 0 0,0 0 0,0 0-1,1 0 1,-1 0 0,0 0 0,0 0-1,0 0 1,0 1 0,0-1-1,1 0 1,-1 0 0,17 13-139,-9-7 116,0 0 1,0 0 0,1 0 0,0-2-1,0 1 1,0-1 0,12 4-1,-3-4-164,1-1-1,-1-1 0,0-1 0,35-1 0,-50 0 180,-1 0 0,1-1 0,0 1 0,-1-1 0,1 0 0,-1 0 0,1 1 0,-1-2 0,1 1 0,-1 0 0,0 0 0,1-1 0,-1 1 0,0-1 0,0 0 0,0 0 0,0 0 0,0 0 0,-1 0 0,1 0 0,0 0 0,-1 0 0,0-1 0,0 1 0,2-5 0,1-5 18,0 0 0,-1 0 1,-1 0-1,2-17 1,-4 25-12,10-120 20,4-29 143,-4 70 2229,-32 158-2372,13-51 30,2 0-1,-8 48 1,10-20-21,3 0-1,6 67 1,-2-106-449,0 1 1,1-1 0,0 0-1,1 0 1,0-1 0,1 1-1,1-1 1,9 16-1,-8-17-1385,0-1 0,0-1 0,1 1 0,0-1 0,15 12 0,11 5-7359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7123,'0'0'7332,"192"-36"-7332,-87 50-625,4-2-3969,3-5-3922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1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313 124 7299,'0'0'6150,"-16"-20"-3794,-1-3-1477,-36-36 0,50 57-818,0-1 1,0 1-1,0 0 1,-1 0-1,1 0 1,-1 0 0,1 1-1,-1 0 1,0-1-1,0 1 1,1 1-1,-1-1 1,0 1 0,0-1-1,0 1 1,0 0-1,0 0 1,0 1-1,0-1 1,1 1-1,-1 0 1,0 0 0,0 0-1,1 0 1,-1 1-1,-4 2 1,0 0 21,0 0 1,1 0 0,0 1 0,0-1-1,0 2 1,1-1 0,0 1-1,0 0 1,0 0 0,1 1-1,0-1 1,0 1 0,0 1 0,-6 14-1,6-11-26,1 1-1,0 0 0,1 0 1,0 0-1,1 1 1,0-1-1,1 1 0,0-1 1,3 20-1,-2-27-52,1 0-1,0 0 1,0-1-1,0 1 1,1 0-1,-1-1 1,1 1 0,0-1-1,1 0 1,-1 0-1,1 0 1,0 0-1,0 0 1,0 0-1,0-1 1,1 0-1,-1 1 1,1-1-1,0-1 1,0 1-1,0 0 1,0-1-1,0 0 1,1 0 0,-1 0-1,1-1 1,-1 1-1,1-1 1,7 1-1,-4-1 3,1 1-1,-1-2 0,1 1 1,0-1-1,-1-1 0,1 0 1,-1 0-1,1 0 1,-1-1-1,1 0 0,-1-1 1,0 0-1,0 0 1,0-1-1,0 0 0,7-5 1,6-10 49,0 0 1,-1-1 0,30-39 0,25-26 28,-73 83-65,0 0 0,0-1 1,0 2-1,1-1 1,-1 0-1,1 0 0,-1 1 1,1-1-1,-1 1 1,1 0-1,0 0 1,0 0-1,0 0 0,0 0 1,0 1-1,0-1 1,4 1-1,-5 0-18,-1 0 1,0 1-1,0-1 1,0 1-1,0-1 0,1 1 1,-1 0-1,0-1 1,0 1-1,0 0 0,0 0 1,0-1-1,0 1 1,-1 0-1,1 0 1,0 0-1,0 0 0,-1 0 1,1 1-1,-1-1 1,1 0-1,-1 0 0,1 0 1,0 2-1,10 34-7,-10-30 9,7 44 1,-7-39 48,1 1 1,0-1 0,1 1-1,5 13 1,-7-25-42,-1 0 0,1 0 0,0 0 0,-1 0 0,1 0 0,0 0 0,0 0 0,0 0 0,0 0 0,0 0 0,0-1 0,0 1 0,0 0 0,0-1 0,0 1 0,0-1 0,0 1 0,1-1 0,-1 1 0,0-1 0,0 0 0,0 0 0,1 1 0,-1-1 0,0 0 0,1 0 0,-1 0 0,0-1 0,0 1 0,1 0 0,-1 0 0,0-1 0,0 1 0,0 0 1,1-1-1,-1 0 0,0 1 0,2-2 0,3-1 114,1-1-1,-1 0 1,0 0 0,0 0 0,6-6 0,-4 2 56,6-5 243,-1 1 0,0-2 1,-1 0-1,17-25 0,-29 39-420,0 0-1,0 0 0,0 0 0,0 0 0,0-1 1,0 1-1,0 0 0,0 0 0,1 0 0,-1 0 1,0 0-1,0 0 0,0 0 0,0 0 0,0-1 1,0 1-1,0 0 0,0 0 0,0 0 0,0 0 0,1 0 1,-1 0-1,0 0 0,0 0 0,0 0 0,0 0 1,0 0-1,0 0 0,0 0 0,1 0 0,-1 0 1,0 0-1,0 0 0,0 0 0,0 0 0,0 0 1,0 0-1,1 0 0,-1 0 0,0 0 0,0 0 1,0 0-1,0 0 0,0 0 0,0 0 0,0 0 0,1 0 1,-1 0-1,0 0 0,0 0 0,0 0 0,0 0 1,0 1-1,5 8-37,-1 13-67,0 9-428,2 0 0,10 35 0,-11-52-184,0 0 0,1-1-1,1 1 1,0-1 0,0-1 0,2 0 0,9 13 0,-4-9-1126,1-1 0,23 19 0,49 27-6490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8052,'0'0'10388,"-1"16"-9478,-5 37-30,-8 152 1476,14-203-2375,-1 32 167,2 0 1,2 0 0,7 35 0,-9-60-362,1-1 0,0 0 1,1 0-1,0 0 0,0 0 1,1-1-1,-1 1 0,2-1 0,-1 0 1,1 0-1,0 0 0,1-1 1,0 1-1,0-1 0,0-1 1,0 1-1,1-1 0,7 4 1,21 5-4030,-1-12-1785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6451,'0'0'8663,"24"-5"-7807,-14 4-785,32-7 278,1 2 0,56-1 0,-57 8-235,-27 1-5,0-2 0,1 0-1,-1 0 1,0-1 0,0-1 0,0-1 0,18-5-1,-27 5 526,4 0 1972,-10 11-661,-1 13-2288,1 3 527,-1-8-42,1 1 0,1-1 0,3 21 0,-3-33-114,-1 0 1,2 0-1,-1 0 0,0 0 0,1 0 0,-1 0 1,1-1-1,0 1 0,1 0 0,-1-1 0,1 0 1,-1 0-1,1 1 0,0-1 0,0-1 0,0 1 1,7 4-1,-6-5-13,0 0-1,0-1 1,0 1 0,0-1 0,0 0 0,0 0-1,0 0 1,0-1 0,0 1 0,1-1 0,-1 0-1,0-1 1,0 1 0,0-1 0,1 1 0,-1-1-1,0 0 1,0-1 0,6-2 0,2-2 20,1 0 0,-1-1 1,0-1-1,14-12 0,30-32 13,-13 11-3,-43 50-141,0 10 73,-1-6 8,2 1 0,2 24 0,-2-34 15,0 0-1,0 1 1,1-1 0,-1 0 0,1 0 0,0 0 0,0 0 0,1 0 0,-1 0 0,1 0 0,-1-1 0,7 6 0,-2-3 3,0-1 0,0 0 0,0 0 0,0 0 0,1-1 0,0-1 0,0 1 0,0-1 0,17 4 0,-6-4 13,0 0 0,1-1 0,24 0-1,-39-2-9,-1 0 0,1 0 0,0 0 0,-1-1 0,1 1-1,-1-1 1,0 0 0,1 0 0,-1-1 0,0 1 0,1-1-1,-1 0 1,0 0 0,0-1 0,0 1 0,-1-1 0,1 0 0,-1 0-1,1 0 1,-1 0 0,0 0 0,0-1 0,-1 0 0,1 1 0,4-9-1,-3 2 0,0 1 1,0-1-1,-1 0 0,-1 0 0,1 0 0,-2 0 0,1 0 0,-1-1 1,-1 1-1,0 0 0,0-1 0,-3-10 0,3 20-5,0 0 1,0 0-1,-1 0 0,1 0 0,-1 0 0,1 0 1,-1 0-1,1 0 0,-1 0 0,0 0 1,1 0-1,-1 0 0,0 0 0,0 0 1,1 0-1,-1 1 0,0-1 0,0 0 1,0 1-1,0-1 0,0 1 0,-2-2 1,0 1-11,0 1 1,0-1 0,0 1 0,0-1 0,0 1 0,0 0 0,-1 0 0,-4 1 0,1 0-13,0 0 1,0 0-1,1 1 1,-1 0-1,0 1 1,1 0-1,-10 5 1,9-3 17,0 1-1,0 0 1,1 0-1,0 0 1,0 1 0,0 0-1,1 0 1,0 1-1,1-1 1,-1 1 0,2 0-1,-6 15 1,4-7-26,0 1 0,2-1 0,0 1 0,1 0 0,0 30 0,1-38-96,1 1 0,1-1 0,0 0 0,0 1 1,1-1-1,0 0 0,1 0 0,0 0 1,0 0-1,1 0 0,0-1 0,0 1 0,1-1 1,0 0-1,1-1 0,0 1 0,0-1 1,0 0-1,1-1 0,12 10 0,5 3-1161,0-1 0,2-1 0,32 16-1,11-2-3637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79 192,'0'0'16189,"2"-17"-15189,-1 14-951,8-42 98,-3 31-83,-6 14-60,0 1 1,1-1 0,-1 0 0,1 0 0,-1 0-1,0 1 1,1-1 0,-1 0 0,0 1 0,0-1 0,1 0-1,-1 1 1,0-1 0,1 0 0,-1 1 0,0-1-1,0 0 1,0 1 0,0-1 0,1 1 0,-1-1 0,0 0-1,0 1 1,0-1 0,0 1 0,0-1 0,0 0 0,0 1-1,0-1 1,0 1 0,0 0 0,8 39 104,23 98 583,-26-119-589,1-1 0,1 0 0,1 0 0,1-1 0,13 20 0,-21-35-86,1 0 0,-1 1-1,1-1 1,0 0 0,0 0-1,0 0 1,0 0 0,0-1-1,0 1 1,1-1 0,-1 1 0,1-1-1,-1 0 1,1 0 0,-1 0-1,1 0 1,0 0 0,-1 0 0,1-1-1,0 1 1,0-1 0,-1 0-1,1 0 1,0 0 0,0 0-1,-1-1 1,1 1 0,5-2 0,-2 0 74,0-1 1,0 1-1,-1-1 0,1 0 1,-1 0-1,0-1 1,1 0-1,-2 0 1,1 0-1,0 0 1,3-6-1,10-11 137,-2-1 0,0-1 1,-2 0-1,-1-1 0,0-1 0,-2 0 0,10-33 0,-19 53-1942,-1 9-71,-2 17-1662,1-9 1365,0 22-4660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379 375 5939,'0'0'5477,"-14"-22"-2879,2 2-1987,-2 1 0,-26-32 0,35 48-510,1-1-1,-1 1 1,0 0-1,0 0 1,0 0-1,-1 0 0,1 1 1,-1 0-1,1 1 1,-1-1-1,0 1 1,0 0-1,1 0 1,-1 1-1,0 0 0,0 0 1,0 0-1,-8 2 1,-5-1 213,10-1-226,1 0 0,-1 1 1,1 1-1,-1 0 0,1 0 1,-1 0-1,1 1 0,0 0 1,0 1-1,-10 6 0,13-7-59,0 0 0,1 1-1,-1 0 1,1 0 0,0 0-1,0 0 1,0 1 0,0-1-1,1 1 1,0 0 0,0 0 0,0 1-1,1-1 1,0 0 0,0 1-1,-2 8 1,2-7-27,1 0 0,0 0-1,1 0 1,-1 0 0,1-1 0,1 1 0,1 9 0,-2-12 1,1-1 0,0 1 0,0-1 0,1 0 1,-1 0-1,1 0 0,-1 0 0,1 0 1,0 0-1,0 0 0,0 0 0,0-1 0,1 1 1,-1-1-1,1 0 0,3 3 0,2 0 2,0-1 0,0 0 0,1 0-1,-1-1 1,1 0 0,0 0 0,0-1 0,17 2-1,-8-2 22,1-1 0,0-2 0,25-2 0,-39 3-25,0-1-1,0 0 1,0-1 0,0 1 0,0-1-1,0 0 1,-1 0 0,1-1-1,-1 1 1,5-4 0,-6 4 51,-1 0 0,0 0 1,0 0-1,0 0 0,0 0 1,-1 0-1,1-1 0,0 1 0,-1-1 1,1 1-1,-1-1 0,0 1 1,0-1-1,0 0 0,0 1 1,-1-1-1,1 0 0,-1 0 1,1-3-1,0 6-49,0 0 0,0 0-1,1 0 1,-1 0 0,0 0 0,0 0 0,0 1 0,1-1 0,-1 1 0,0-1-1,0 1 1,2 0 0,32 25-57,-25-17 72,1-1 1,1 0-1,-1-1 1,1 0-1,16 6 0,-18-9-91,-1-1 1,1 0-1,0 0 0,0-1 0,0-1 1,0 1-1,0-2 0,0 1 0,0-1 1,18-3-1,-25 2 54,-1 0 1,0 0 0,0 0-1,0-1 1,0 1-1,0-1 1,0 1 0,0-1-1,-1 1 1,1-1-1,-1 0 1,1 0-1,-1 0 1,0 0 0,1 0-1,-1 0 1,1-4-1,14-43-19,-12 37 53,17-65-17,56-183 193,-68 236-13,-6 16 154,0 1 1,-1-1 0,1 0-1,-2 0 1,1 0-1,0-10 1,-7 27 246,-5 10-519,1 0 1,1 0 0,1 1 0,1 0 0,0 1 0,2-1 0,0 1 0,1 0-1,1 0 1,2 31 0,0 6-670,0 124 1035,0-122-4295,0-1-4420,0-45-25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8516,'0'0'9631,"-17"26"-8713,-50 85-313,65-108-563,0 0 0,0 0 0,0 1 0,1-1 0,0 1 0,0-1 0,0 1 0,0-1 0,0 1 0,1 0 0,-1-1 0,1 1 0,0 0 0,0 3-1,1-4-12,0-1-1,0 0 0,0 0 1,0 1-1,1-1 0,-1 0 0,0 0 1,1 0-1,0 0 0,-1-1 1,1 1-1,3 2 0,-2-1-6,3 2 3,0 0 0,1-1-1,-1 0 1,1 0-1,-1 0 1,1-1-1,0 0 1,0-1-1,1 1 1,-1-1-1,12 1 1,6 0 7,0-1 1,30-2 0,-47-1-34,1 1 0,-1-1 0,0-1-1,0 0 1,0 0 0,0 0 0,-1-1 0,1-1 0,-1 1 0,1-1 0,-1 0 0,0 0 0,-1-1 0,1 0 0,-1-1 0,0 1 0,0-1 0,-1 0 0,0 0 0,0-1 0,0 0 0,7-13 0,-9 12 25,0 1 1,0-1 0,-1 0 0,1 0 0,-2 0 0,1 0-1,-1-1 1,-1 1 0,0-16 0,0 23 33,0 18-226,0-11 173,0 1-1,0-1 0,1 0 0,0 1 0,0-1 0,0 0 0,1 0 1,3 7-1,-3-9 0,0 1 1,1-1 0,0 0-1,0-1 1,0 1 0,1 0-1,-1-1 1,1 0 0,-1 0-1,1 0 1,8 4 0,-2-1 8,0-1 1,0 0-1,0-1 1,1 0-1,0-1 1,0 0-1,0 0 1,0-1 0,0-1-1,0 0 1,0 0-1,1-1 1,12-2-1,-23 2-4,0-1 0,0 1 0,0-1 1,0 1-1,-1-1 0,1 1 0,0-1 0,0 0 0,0 1 0,0-1 0,-1 0 0,1 0 0,0 0 0,-1 0 0,1 1 1,0-1-1,-1 0 0,0 0 0,1 0 0,-1 0 0,1 0 0,-1 0 0,0 0 0,1-2 0,3-28 42,-4 26-43,1-103 904,-1 109-914,-1 1 0,1-1 1,-1 1-1,1-1 0,-1 0 0,0 1 0,0-1 0,1 0 0,-1 1 1,0-1-1,-2 2 0,-4 5-5,1 3-17,0 0 1,0 1-1,1-1 0,1 1 1,0 0-1,0 1 1,1-1-1,1 1 1,0-1-1,1 1 0,0 16 1,1-25-78,0 0 0,0 0 0,1 0 0,0-1 0,0 1 0,0 0 0,0-1 1,0 1-1,1 0 0,-1-1 0,1 0 0,0 1 0,0-1 0,0 0 0,1 0 0,-1 0 0,1 0 0,-1-1 0,7 5 1,3 1-363,0 0-1,1-1 1,0 0 0,14 4 0,-13-4 165,51 19-2855,94 27 0,-29-23-3024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276 447 7860,'0'0'8774,"-25"-10"-7405,-85-27-427,105 35-874,0 2 0,1-1 1,-1 0-1,0 1 0,0 0 1,0 0-1,0 0 0,0 1 1,0 0-1,1 0 0,-1 0 0,0 0 1,0 1-1,1 0 0,-1 0 1,1 0-1,0 0 0,0 1 1,0 0-1,0 0 0,0 0 1,0 0-1,1 1 0,-1-1 1,1 1-1,0 0 0,-4 7 1,5-9-49,0 0 1,1 0 0,-1 0-1,1 1 1,0-1 0,0 1-1,0-1 1,0 1 0,0-1-1,0 1 1,1 0-1,0-1 1,-1 1 0,1 0-1,0 3 1,0-5-19,1 0 1,-1 1-1,1-1 0,-1 0 0,1 1 1,-1-1-1,1 0 0,0 0 0,0 1 0,0-1 1,0 0-1,0 0 0,0 0 0,0 0 1,0 0-1,0 0 0,0-1 0,0 1 1,1 0-1,-1-1 0,0 1 0,1 0 0,-1-1 1,0 0-1,1 1 0,-1-1 0,0 0 1,1 1-1,1-1 0,38 4-13,-1-2 1,72-6-1,-101 3-46,1-1 0,0-1 0,-1 0 0,12-5 0,23-5-63,-35 11 16,0-1 1,0 0 0,0 0 0,21-11-1,-28 12 86,-1 0-1,1-1 0,-1 1 0,0-1 1,0 0-1,0 0 0,0 0 0,0 0 1,0 0-1,-1-1 0,0 1 0,0-1 1,0 0-1,0 0 0,0 0 0,-1 0 1,2-5-1,1-15 56,-1-1 0,-1 1 0,-1 0 1,-3-31-1,0 1 134,2-144 4453,9 373-4718,1 10 489,-10-133-305,-4 150 137,1-158-233,-2-1 0,-18 70 0,-12 22-1662,6-27-8075,21-79 2764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9316,'0'0'6483,"185"-5"-6723,-86 19-3265,7-7-3875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2897,'0'0'9418,"0"-4"-8815,0-8-427,0 8-99,0 10 97,0 30 221,1-3 66,-7 63 1,0-35-796,6-55-792,0 0 1,1 0-1,-1 0 0,3 8 0,6 4-5205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9636,'0'0'5566,"9"-24"-3283,1-4-1705,24-46 0,-30 69-552,1-1 0,-1 0 0,1 1 1,0 0-1,0 0 0,0 0 1,1 0-1,-1 1 0,1 0 0,0 0 1,1 1-1,-1 0 0,1 0 1,-1 0-1,11-2 0,-2-1 12,0 0-14,-1 1 0,1 1-1,0 0 1,0 1 0,0 1-1,0 0 1,18 0 0,-31 2-28,1 1 1,0-1-1,-1 0 1,1 1 0,0-1-1,-1 1 1,1 0-1,-1-1 1,1 1-1,-1 1 1,0-1-1,1 0 1,-1 1-1,0-1 1,0 1-1,0-1 1,3 4-1,-2-1 3,1 0-1,-2 1 0,1-1 0,0 1 0,-1-1 0,0 1 0,0 0 0,2 8 0,0 7 16,-1 0 0,0 1 1,-1 31-1,-2-46-7,1 187 185,-2-179 241,-1-13 994,-1-24 101,4 15-1470,0 0-1,0-1 1,1 1-1,0 0 0,1 0 1,-1 0-1,1 0 1,1 1-1,0-1 1,0 1-1,0 0 1,7-9-1,10-10 26,41-40 0,-61 65-78,13-13 6,1 1 0,0 1 0,1 0 0,0 1 0,19-10 0,-26 17 10,1-1 1,0 1 0,-1 1-1,1 0 1,1 0-1,-1 1 1,0 0 0,0 1-1,1 0 1,-1 1 0,13 0-1,-21 1-20,0-1 0,0 0 0,0 1 0,0 0 0,0-1 0,0 1 0,0 0 0,0 0 0,0 0 0,0 0 0,0 0 0,-1 1 0,1-1 0,0 1 0,-1-1 0,1 1-1,-1-1 1,1 1 0,-1 0 0,0 0 0,0-1 0,0 1 0,0 0 0,0 0 0,0 0 0,0 4 0,2 4-6,-1 1-1,-1-1 1,1 1 0,-2 13 0,1-15 0,-1 18-81,0 0 1,-2 0-1,0-1 0,-2 1 1,-1-1-1,-2 0 0,-12 36 0,-50 141-6226,41-105-1609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0 9332,'0'0'7137,"-32"32"-6849,6-8-205,-4 5 69,-37 44 0,52-55-6,1 1 0,1 1 1,1 0-1,1 1 0,-15 38 1,12-13 20,1 1 0,3 0 0,1 0 0,3 1 1,0 94-1,6-116-157,1 0 0,2 1 0,1-1 0,0-1 0,2 1 0,1-1 0,2 0 0,0 0 0,1-1 0,1 0 0,20 29 0,-9-19-500,0-2 0,2-1 0,2-1 0,0-1 0,2-1 0,1-2 0,2 0 0,0-2 0,1-2 0,1-1 0,2-1 0,0-2 0,0-2 0,46 15 0,39 3-5046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9 1297,'0'0'10103,"-5"-2"-8285,5 2-1813,0 0 1,0 0-1,0 0 0,0 0 1,0 0-1,0 0 0,1 0 0,-1 0 1,0 0-1,0 0 0,0 0 1,0 0-1,0 0 0,0 0 1,0 0-1,0 0 0,0 0 1,0 0-1,0-1 0,0 1 0,0 0 1,0 0-1,0 0 0,0 0 1,0 0-1,0 0 0,0 0 1,0 0-1,0 0 0,0 0 1,0 0-1,0 0 0,0 0 1,0 0-1,0-1 0,0 1 0,0 0 1,0 0-1,0 0 0,0 0 1,-1 0-1,1 0 0,0 0 1,0 0-1,0 0 0,0 0 1,0 0-1,19-2 588,1 0 0,-1 2 0,23 2 0,6-1-135,-30-2-345,-1 0-35,-26 3 41,9-1-116,-1-1 1,0 1-1,1-1 1,-1 1-1,1 0 1,-1-1-1,1 1 1,-1 0-1,1-1 1,-1 1-1,1 0 1,-1-1-1,1 1 1,0 0-1,-1 0 1,1-1-1,0 1 1,0 0-1,0 0 1,0 0-1,0-1 1,0 2-1,-2 26 189,1-20-80,-1 174 1573,4-127-1302,-3 0 0,-2 0 1,-12 65-1,14-113-359,-8 30 108,8-35-123,1 0-1,-1 0 0,0 0 1,0-1-1,0 1 1,1 0-1,-2 0 0,1-1 1,0 1-1,0-1 0,0 1 1,-1-1-1,1 0 1,-1 1-1,-1 0 0,0-1 28,0 0-1,-1-1 0,1 1 1,-1-1-1,1 0 0,0 0 1,-1 0-1,-3-1 1,-9 0-24,-152-6 68,167 7-16,23 0 54,180 2-151,126-1-1721,-111-17-9244,-155 7 2685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8452,'0'0'9148,"-5"8"-9033,1 0-29,0 1 0,0 0 0,1 0 0,0 1 0,1-1 0,0 0 1,0 1-1,0 12 0,0 91 1606,3-70-1177,-1 8 777,0-57-1234,1 1 1,1 0-1,-1-1 1,1 1-1,-1 0 0,2 0 1,-1 0-1,0 0 1,1 1-1,0-1 1,7-8-1,46-49 41,-45 51-78,2-3-18,-8 7 6,1 1 0,-1 1 0,1-1 0,0 1-1,1 0 1,-1 0 0,1 1 0,12-6 0,-18 9-15,0 1 1,0 0-1,0-1 0,0 1 0,0 0 0,0 0 1,0 0-1,0 0 0,0 0 0,1 0 0,-1 0 0,0 0 1,0 0-1,0 0 0,0 1 0,0-1 0,0 0 1,0 1-1,0-1 0,0 1 0,0-1 0,0 1 1,-1-1-1,1 1 0,0 0 0,0 0 0,0-1 1,0 2-1,2 2-17,-1-1 1,0 1-1,0 0 1,0 0-1,2 5 1,-1-1 45,44 107 12,4 7-832,-13-45-4764,-21-49-84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8468,'0'0'7795,"-10"23"-6965,-27 79 320,34-92-1000,0 0-1,1 0 1,1 0 0,0 0 0,0 0-1,1 1 1,0-1 0,2 13 0,-1-13-55,0-5-69,0 0-1,0 0 1,0 0-1,1 0 1,0-1-1,0 1 0,0-1 1,0 1-1,1-1 1,0 0-1,-1 1 1,2-1-1,-1-1 0,0 1 1,1 0-1,0-1 1,0 0-1,0 0 1,0 0-1,0 0 0,10 3 1,-10-4-13,0 0-1,1 0 1,-1-1 0,1 0 0,-1 0 0,1 0 0,0 0-1,0-1 1,-1 1 0,1-1 0,0-1 0,-1 1-1,1-1 1,0 1 0,-1-1 0,1-1 0,0 1 0,-1-1-1,0 1 1,1-1 0,-1-1 0,0 1 0,7-6-1,-1-2 17,-1 0 0,0 0 0,-1-1 0,0 0 0,-1-1-1,0 0 1,-1 0 0,-1-1 0,7-17 0,-2 5 85,-10 24-94,1 0 1,-1 1-1,0-1 0,0 0 0,1 1 0,-1-1 0,1 0 0,-1 1 0,1-1 1,-1 0-1,1 1 0,-1-1 0,1 1 0,-1-1 0,1 1 0,0-1 0,-1 1 0,1 0 1,0-1-1,-1 1 0,1 0 0,0-1 0,-1 1 0,1 0 0,0 0 0,0 0 1,0 0-1,-1-1 0,1 1 0,0 0 0,0 1 0,-1-1 0,1 0 0,0 0 1,0 0-1,-1 0 0,1 0 0,1 1 0,2 1-51,0 0 0,0 1 0,0-1 0,0 1 1,5 4-1,1 1 96,6 1-55,0 0 0,0-1 1,1-1-1,0-1 1,0 0-1,1-1 1,0-1-1,0-1 1,0 0-1,0-1 1,35-2-1,-51 0-5,1 1 0,-1-1-1,0-1 1,0 1 0,0 0 0,0 0-1,1-1 1,-1 1 0,0-1 0,0 0-1,0 0 1,0 0 0,0 0 0,0 0 0,0 0-1,-1 0 1,1 0 0,0-1 0,-1 1-1,1-1 1,1-2 0,0 0 3,-1 0 1,0-1-1,-1 1 1,1 0-1,-1-1 1,0 0-1,0 1 1,1-9-1,-1 2-4,0 0 0,0 0 0,-1-1 0,-1 1 0,-1-14 0,1 24-4,0-1-1,1 1 0,-1-1 0,0 1 0,0 0 0,1-1 1,-1 1-1,0 0 0,-1 0 0,1 0 0,0-1 1,0 1-1,0 0 0,-1 0 0,1 1 0,0-1 0,-1 0 1,1 0-1,-1 1 0,1-1 0,-1 1 0,1-1 1,-1 1-1,1 0 0,-4-1 0,1 0-8,-1 1-1,1 0 1,0 0-1,-1 0 1,1 0-1,0 1 1,-1 0-1,-5 1 1,5 0-5,0 1 0,1 0 0,-1 0 0,1 0 0,-1 0 0,1 0 0,0 1 0,0 0 0,0 0 0,1 0 0,0 0 0,-1 1 0,2-1 0,-5 9 0,2-3 9,0 1 1,1-1 0,0 1-1,0 0 1,2 0 0,-3 12 0,4-8-22,-1-1 0,2 0 0,0 0 1,1 0-1,4 25 0,-3-31 23,0 1 0,0-1 0,1 0 0,1-1 0,-1 1 0,1 0 1,1-1-1,-1 0 0,1 0 0,11 12 0,-3-7-361,0 0 1,1 0 0,0-1-1,1-1 1,1-1-1,-1 0 1,1-1 0,23 9-1,-19-11-1418,-1 0 0,1-1 0,0-1-1,21 1 1,11-3-6366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8724,'0'0'3180,"23"9"-1302,78 34-891,-93-39-870,1 1-1,-1 1 0,0 0 1,-1 0-1,1 0 1,-1 1-1,0 0 0,-1 0 1,0 1-1,0 0 0,0 0 1,-1 0-1,0 1 0,-1 0 1,0 0-1,-1 0 0,5 14 1,-5-7 255,0-1 0,0 1 1,-2-1-1,0 1 1,0 0-1,-4 23 0,3-38-319,0-1 0,-1 1-1,1 0 1,0 0 0,-1-1-1,1 1 1,-1 0 0,1-1-1,-1 1 1,1 0 0,-1-1-1,0 1 1,1-1 0,-1 1-1,0-1 1,1 1 0,-1-1-1,0 0 1,1 1 0,-1-1-1,0 0 1,0 0 0,0 1-1,1-1 1,-1 0 0,0 0-1,0 0 1,0 0 0,-1 0-1,-1 0 58,1 0 0,-1 0 0,0 0 0,1 0 0,-1-1 0,0 1 0,1-1 0,-4 0-1,4-1-60,0 0-1,0 1 0,0-1 0,1 0 0,-1 0 1,0 0-1,1 0 0,0 0 0,-1 0 1,1 0-1,0 0 0,0-1 0,0 1 0,0 0 1,0-1-1,1 1 0,-1-1 0,1 1 0,0-1 1,-1-3-1,1-6 37,0 1 0,0 0 0,2-15 0,0 18-92,1 0 0,-1 0 0,1 0 0,1 1 0,-1-1 0,1 1 1,1-1-1,-1 1 0,1 1 0,1-1 0,-1 1 0,1 0 0,0 0 0,12-9 0,1 1-543,1 0 0,0 1-1,43-20 1,-24 18-2149,0 2 0,1 1 0,0 2 0,1 2 0,62-5 0,-80 9 10162,-32 4-6406,3 0-279,-3 0-418,-1 0 1,1 1 0,0 0 0,-1 1 0,1 0 0,0 1 0,0 0 0,0 0 0,-12 7 0,15-7-246,1 0 0,0 1 0,0-1 1,0 1-1,1 0 0,0 1 0,-1-1 0,2 1 1,-1 0-1,0 0 0,1 0 0,0 0 0,0 0 1,0 1-1,1-1 0,-3 10 0,3-7-31,0 1 0,1-1-1,0 1 1,0-1 0,1 1-1,0 0 1,0-1 0,1 1-1,0-1 1,1 1 0,0-1-1,0 0 1,1 1 0,0-1-1,5 10 1,6 6 151,1-1-1,1 0 1,27 30-1,-20-27 107,23 39 0,-42-61-299,-4-3-34,1 0 0,0 0 0,-1 0 1,1 1-1,0-1 0,-1 0 1,1 0-1,-1 0 0,0 1 0,1-1 1,-1 0-1,0 0 0,0 2 0,0-2 163,-5-1 307,-23-4 88,15-2-475,12 6-90,1-1 0,0 1 0,0 0 1,0-1-1,-1 1 0,1 0 0,0-1 0,0 1 0,0 0 0,0-1 0,0 1 0,0 0 1,-1-1-1,1 1 0,0 0 0,0-1 0,0 1 0,0 0 0,0-1 0,0 1 0,1 0 1,-1-1-1,0 1 0,0 0 0,0-1 0,0 1 0,0 0 0,0-1 0,1 1 1,-1 0-1,0-1 0,0 1 0,0 0 0,1-1 0,14-7-62,85-19-376,-57 17 97,59-22 0,-91 27 316,1 0 1,-1 0 0,0-1-1,-1 0 1,1-1 0,-1-1 0,-1 1-1,1-2 1,13-15 0,-19 19 23,0-1 0,-1 0 1,1 1-1,-1-1 1,-1 0-1,1-1 0,-1 1 1,0 0-1,-1-1 0,1 1 1,-1-1-1,-1 1 0,1-1 1,-1-8-1,0 12 0,0 1 0,0 0 0,-1 0 0,1 0 0,-1 0 0,1-1 0,-1 1 0,0 0 0,1 0 0,-1 0 0,0 0 0,0 1 0,-1-1 0,1 0 0,0 0 0,-1 1 0,1-1 0,-1 0 0,1 1 0,-1 0 0,0-1 0,1 1 0,-1 0 0,0 0 0,0 0 0,0 0 0,0 0 0,0 0 0,0 1 0,0-1 0,-4 0 0,-6-1-24,-1 0 0,1 1 1,-1 1-1,-16 0 0,8 1-20,18-1 38,-1 0-1,1 0 1,-1 0 0,0 1-1,1 0 1,-1-1-1,1 1 1,-1 0-1,1 1 1,0-1-1,-1 1 1,-2 1 0,3-1 3,1 0 1,0 0 0,0 0-1,0 0 1,1 1 0,-1-1 0,0 0-1,1 1 1,0-1 0,-1 1-1,1-1 1,0 1 0,0 0 0,1-1-1,-1 1 1,0 4 0,-1 2 0,1 0 0,-1 0 1,2 1-1,-1-1 0,2 0 1,-1 1-1,1-1 0,0 0 1,1 0-1,0 0 0,1 0 1,0 0-1,0 0 0,1 0 1,0-1-1,0 0 0,1 0 1,0 0-1,1 0 0,0-1 1,0 0-1,0 0 0,9 6 1,-6-6-6,0 0 0,0-1 0,1 0 0,0-1 1,0 0-1,0-1 0,1 0 0,0 0 0,0-1 1,20 2-1,-8-2-108,0-1-1,0-1 1,-1-2 0,32-3 0,-49 3 91,1 0 0,0 0 0,-1-1 0,1 1 0,-1-1 0,0 0 0,0-1 0,1 1 0,-1-1 0,-1 0 1,1-1-1,0 1 0,-1-1 0,0 0 0,0 0 0,0 0 0,0 0 0,0-1 0,-1 0 0,0 1 0,0-1 0,0 0 0,-1-1 1,0 1-1,0 0 0,0-1 0,1-7 0,2-14 17,-1 0 0,-1-1 0,-1 1 0,-4-42 0,2 25 23,-8-201 2484,8 244-2076,0 11-194,-11 258-105,0 12-4233,11-279 3718,0 1 0,-1 0 0,1 0 0,0-1 0,0 1 0,1 0 0,-1 0 1,0-1-1,1 1 0,-1 0 0,1-1 0,-1 1 0,1 0 0,0-1 0,-1 1 0,1-1 0,0 1 1,0-1-1,0 1 0,0-1 0,1 0 0,-1 0 0,0 1 0,0-1 0,1 0 0,-1 0 1,4 1-1,27 5-8852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8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10165,'0'0'10327,"-6"25"-9727,-19 87 163,23-104-694,1 0-1,0 0 1,1 0 0,0 0-1,0 0 1,1 0-1,2 15 1,-2-19-49,1 1 0,-1-1 1,1 1-1,0-1 0,0 0 0,0 0 1,1 0-1,0 0 0,-1 0 0,1-1 1,4 4-1,-2-3-16,1 1-1,0-1 1,0-1-1,0 1 1,1-1-1,-1-1 1,1 1-1,-1-1 1,1 0-1,0 0 1,0-1 0,0 0-1,0 0 1,0 0-1,9-2 1,-13 1-27,0 0 0,1-1-1,-1 1 1,0-1 0,0 0 0,0 0 0,0 0 0,0 0 0,0-1 0,0 1 0,-1-1 0,1 1 0,0-1-1,-1 0 1,1 0 0,-1-1 0,0 1 0,0 0 0,0-1 0,0 1 0,0-1 0,0 0 0,-1 1 0,1-1-1,1-4 1,3-10-7,0 0-1,-1 0 0,5-28 0,-2 8 56,-7 32 78,6-19-170,-7 23 128,0 0 0,1 0 0,-1 0-1,0 0 1,0 1 0,1-1 0,-1 0-1,1 0 1,-1 0 0,1 1-1,-1-1 1,1 0 0,-1 0 0,1 1-1,0-1 1,-1 1 0,1-1 0,0 0-1,1 0 1,0 6 80,1 204-254,-3-177 186,-3 22 6,-16 92 0,-24 51 38,26-124-79,16-67-31,0-1 0,-1 1 0,0-1 0,0 1 0,0-1 1,-3 5-1,4-9-4,1 0 0,-1-1 0,1 1-1,-1 0 1,1-1 0,-1 1 0,0-1 0,1 1 0,-1 0 0,0-1 0,0 0 0,1 1 0,-1-1-1,0 1 1,0-1 0,0 0 0,1 0 0,-1 1 0,-1-1 0,0 0 8,1 0-1,-1-1 1,1 1 0,0 0 0,-1-1-1,1 1 1,0-1 0,-1 0-1,1 1 1,0-1 0,0 0 0,-1 0-1,1 0 1,0 1 0,0-1 0,-1-2-1,-6-7 63,0-1 0,0 0 0,1-1-1,1 1 1,0-1 0,-7-20 0,6 13-84,1 0 0,0-1 0,2 1 0,0-1 0,1 0 0,1 0 0,1-1 0,1 1 0,3-29 0,-2 44-70,0-1-1,0 1 1,1-1-1,0 1 0,0-1 1,0 1-1,0 0 1,1 0-1,0 0 0,0 1 1,1-1-1,-1 1 1,1-1-1,0 1 0,0 0 1,0 0-1,1 1 1,-1 0-1,9-5 0,3 0-420,0 1 0,-1 1 0,2 0 0,-1 1 0,23-3 0,87-9-3730,13 10-2144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9316,'0'0'10357,"6"99"-9637,-6-29 465,0 0-657,0 2 32,-3-5-528,-8-12 64,1-2-96,4-9-192,1-8-1392,5-7-1522,0-10-2064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80 403 3714,'0'-35'2379,"7"-118"305,-5 144-2427,0-1-1,0 0 1,1 0 0,0 1-1,0 0 1,1-1-1,0 1 1,1 1-1,0-1 1,1 1-1,-1 0 1,1 0-1,1 0 1,0 1 0,0 0-1,0 0 1,1 1-1,14-9 1,-9 8-50,0 0 0,1 1 1,0 0-1,0 2 1,0-1-1,0 2 0,1 0 1,0 0-1,0 2 0,22-1 1,-33 2-182,0 0 0,0 0 0,0 0 0,1 1 1,-1-1-1,0 1 0,0 0 0,0 0 0,0 1 1,0-1-1,0 1 0,-1 0 0,1 0 0,0 0 1,-1 0-1,1 1 0,-1-1 0,0 1 0,0 0 1,0 0-1,0 0 0,-1 0 0,1 1 0,-1-1 0,1 1 1,-1-1-1,-1 1 0,1 0 0,0 0 0,-1 0 1,0 0-1,1 6 0,3 11 18,-2 0 0,-1 1 0,0-1 0,-2 1 0,-2 30 0,1-45 4,0-1-1,0 1 1,-1-1-1,1 1 1,-1-1-1,-1 0 1,1 0-1,-1 0 1,0 0-1,-1 0 1,1-1-1,-1 1 1,0-1-1,-1 0 1,1 0-1,-1-1 1,0 1 0,0-1-1,0 0 1,-1-1-1,1 1 1,-1-1-1,-7 3 1,-14 6 113,0-2 0,0 0 0,-55 10 0,72-18-198,-70 15-405,-23 5-6504,66-14-2490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5042,'0'0'11067,"26"-3"-9749,1-1-1130,0 1 1,30 1-1,-52 3-172,0-1 0,0 1 0,0 0 0,-1 0 0,1 1 0,0-1 0,-1 1 0,1 0 0,-1 0 0,0 1 0,1-1 0,4 5 0,-2-1 11,0 1-1,-1 0 1,1 0-1,5 10 0,-9-12-11,7 10 7,0 1 0,-2 0 0,0 1 0,0-1-1,-2 2 1,0-1 0,-1 1 0,-1 0 0,-1 0 0,0 0 0,-1 0 0,-1 0-1,-1 1 1,-4 31 0,4-48-2,0-1 1,0 1-1,0-1 0,0 0 1,0 1-1,-1-1 0,1 1 0,0-1 1,-1 0-1,0 1 0,1-1 1,-1 0-1,0 0 0,1 1 0,-1-1 1,0 0-1,0 0 0,0 0 1,0 0-1,0 0 0,0 0 0,0 0 1,0 0-1,-1-1 0,1 1 0,0 0 1,-1-1-1,1 1 0,0-1 1,-1 1-1,1-1 0,0 1 0,-1-1 1,1 0-1,-1 0 0,1 0 1,-1 0-1,1 0 0,0 0 0,-1 0 1,1-1-1,-2 1 0,0-1 31,0 0 0,1 0 0,-1 0 0,1 0 0,0 0 1,-1 0-1,1-1 0,0 1 0,0-1 0,0 1 0,0-1 0,0 0 0,0 0 0,0 0 0,0 0 0,1 0 0,-1 0 0,1-1 0,0 1 0,0 0 0,0-1 0,-1-2 0,0-1-22,1 0 0,1 0 0,-1-1 0,1 1 0,0 0 0,0 0 0,1 0 0,0 0 0,0 0 0,1 0 0,-1 0-1,1 0 1,5-10 0,-2 7-18,0 0 0,1 1-1,0 0 1,0 0-1,1 1 1,0 0-1,0 0 1,9-6 0,-1 1-26,2 2 0,-1 0 0,2 0 0,-1 2 0,1 0 0,0 1 0,1 1 0,25-6 0,-33 10-12,1 0 0,0 0 0,0 1 0,0 1 0,1 0 0,21 3 0,-33-2 18,0-1 0,0 1 0,-1-1 1,1 1-1,0 0 0,0-1 0,-1 1 0,1 0 1,-1 0-1,1 0 0,0-1 0,-1 1 1,1 0-1,-1 0 0,0 0 0,1 0 1,-1 0-1,0 0 0,0 0 0,1 0 1,-1 0-1,0 0 0,0 0 0,0 0 0,0 0 1,0 0-1,0 0 0,0 0 0,-1 0 1,1 1-1,-1 4-42,1 28 1,-1-15 36,1 0 0,4 32 1,-3-45 11,1 1-1,-1-1 1,1 0 0,1 1 0,-1-1 0,1 0-1,0-1 1,0 1 0,1 0 0,-1-1 0,10 10-1,-5-8 12,1 1 0,0-1 0,0-1 0,1 1 0,0-2 0,0 1 0,0-1 0,1-1 0,-1 0 0,17 4 0,-3-3 10,0-1 1,1 0-1,45 0 0,-65-4-8,0 0 0,0-1 0,0 1-1,0-1 1,-1 0 0,1 0 0,0 0-1,0 0 1,6-4 0,-9 4 2,0-1 0,1 1 0,-1-1 0,0 0 0,0 0 0,0 0 0,-1 0 0,1 0 0,0 0 0,-1-1 0,0 1 0,1 0 0,-1-1 0,0 1 0,0-1 0,0 1 0,0-1 0,0-3 0,1-4 112,0-1 1,-1 0-1,0 0 0,-1 1 0,0-1 0,0 0 0,-1 0 0,-1 0 1,0 1-1,0-1 0,-1 0 0,-7-15 0,2 8-67,-2 0 0,1 1 0,-2 1 0,0 0 0,-27-29 0,32 39-134,0 1 1,-1-1 0,1 1 0,-1 1-1,0-1 1,0 1 0,0 1 0,-1-1-1,1 1 1,-1 0 0,0 1 0,0 0 0,0 0-1,0 1 1,-16-1 0,13 1-683,1 2 0,-1-1 0,0 1-1,1 1 1,-1 0 0,1 0 0,0 1 0,0 1 0,0 0 0,0 0 0,-14 8 0,-25 23-7934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3954,'0'0'8465,"-5"8"-8281,-7 14 29,1 0 0,1 1 0,2 0 0,0 1 0,1-1 0,-3 26 0,4-11-18,1 0 0,2 54 0,3-91-199,0 0 0,0 0 0,1 0 0,-1 0 0,0-1 0,1 1 0,-1 0 0,0 0 0,1-1 1,-1 1-1,1 0 0,-1 0 0,1-1 0,0 1 0,-1-1 0,1 1 0,0 0 0,-1-1 0,1 1 0,0-1 0,0 1 1,-1-1-1,1 0 0,0 1 0,0-1 0,0 0 0,0 0 0,-1 0 0,1 1 0,0-1 0,0 0 0,1 0 0,36 0-811,-28 0 154,-6 0 294,0 0 0,0 0 1,0-1-1,0 1 0,0-1 1,4-1-1,-4 0-255,0 0-1,0 0 1,0-1-1,-1 1 1,5-5-1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2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6403,'0'0'12438,"7"-1"-11774,-6 0-643,0 1 1,1 0-1,-1 0 0,0-1 1,0 1-1,1 0 0,-1 0 1,0 0-1,0 0 0,1 1 1,-1-1-1,0 0 0,0 0 1,0 1-1,1-1 0,-1 1 0,0-1 1,0 1-1,0-1 0,0 1 1,0 0-1,2 1 0,-2 0 8,1 1-1,0 0 0,-1 0 0,0 0 0,0 0 0,0 0 1,0 0-1,0 0 0,0 1 0,0 5 0,10 112 1201,-8 191-1,-4-168-4370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8116,'0'0'8214,"24"-6"-7848,2-1-337,49-7 0,-71 13-25,-1 1 0,1 0 0,-1 1 0,1-1-1,0 0 1,-1 1 0,1 0 0,-1 0 0,1 0-1,-1 0 1,1 1 0,-1-1 0,0 1 0,0 0-1,0 0 1,0 0 0,0 0 0,0 1 0,2 2-1,0 1 10,-1-1 0,0 1 0,-1-1 0,1 1 0,-1 0-1,0 0 1,3 11 0,-4-9 15,0-1 1,0 0-1,0 1 0,-1-1 1,0 1-1,-1-1 0,0 1 0,0-1 1,-2 11-1,1-13 49,0-1 1,0 0-1,0 1 1,-1-1-1,0 0 0,0 0 1,0 0-1,0 0 0,0-1 1,-1 1-1,0-1 0,0 1 1,0-1-1,0 0 0,0 0 1,-1 0-1,-3 2 1,-5 1 94,1 0 1,-1-1 0,0 0-1,0-1 1,0-1 0,-18 3 0,-30 10-1094,59-16 261,-9 4 162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5859,'0'0'4207,"5"0"-3564,26 0 739,-3 0 2870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3682,'0'0'9030,"23"4"-8952,6 1-82,41 13 0,-64-16 7,-1 0 0,0 1 1,0 0-1,0 0 0,0 0 0,0 1 1,-1 0-1,1 0 0,-1 0 0,0 0 1,0 0-1,-1 1 0,1 0 0,-1 0 0,0 0 1,0 0-1,2 7 0,0-3-5,3 9 36,0 0 0,-1 1 0,0 0 0,-2 0 1,0 0-1,-2 0 0,0 1 0,-1 0 0,-1 33 0,-1-51 940,-12-14 1947,7 6-2717,1-1-1,-1 1 1,1-1-1,0 0 1,1 0-1,0-1 1,0 1-1,0-1 1,1 1-1,0-1 1,1 0 0,0 1-1,0-1 1,0 0-1,1 0 1,1 0-1,1-11 0,-1 15-181,0 1-1,1-1 0,-1 1 1,1-1-1,0 1 0,0 0 1,1-1-1,-1 1 0,0 1 1,1-1-1,0 0 0,0 0 1,0 1-1,0 0 0,0 0 0,0 0 1,6-3-1,5-2-53,-1 1-1,1 1 0,19-5 1,-13 5-688,35-4 0,20 4-4464,-28 1-507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1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4338,'0'0'10365,"-23"0"-6854,17 0-3519,0 1 0,0 0 1,0 1-1,1-1 1,-1 1-1,0 0 0,0 0 1,1 1-1,0 0 1,-1 0-1,1 0 1,0 1-1,0-1 0,1 1 1,-1 0-1,1 1 1,-6 7-1,4-6-5,1 1 1,1 0-1,-1 0 0,1 0 1,0 0-1,1 1 0,0-1 1,0 1-1,0 0 0,1 0 1,0 0-1,-1 15 0,3-16 14,0 0 0,0 0-1,1 0 1,0-1 0,0 1 0,0 0-1,4 9 1,-3-12 2,0 0 0,0 0 0,0 0 0,1 0-1,0 0 1,0-1 0,0 1 0,0-1 0,0 0 0,1 0-1,6 5 1,-1-2 6,0-1 0,0-1 0,0 1 0,1-1 0,-1-1 1,1 0-1,0 0 0,13 1 0,-1-1 70,1-1 1,38-2-1,-58-1-67,0 1 0,-1-1 0,1 0 0,0 0 0,-1 0-1,1 0 1,-1 0 0,1 0 0,-1-1 0,1 1 0,-1-1-1,0 0 1,0 0 0,0 1 0,0-1 0,0-1 0,0 1-1,0 0 1,-1 0 0,1-1 0,-1 1 0,0-1 0,1 1-1,-1-1 1,-1 1 0,1-1 0,0 0 0,0-5 0,1-1 43,0 0 1,-1 0 0,-1 0 0,1-1 0,-1 1-1,-1 0 1,-3-19 0,2 22-55,0-1-1,-1 0 1,0 1 0,0 0-1,-1-1 1,0 1 0,0 0-1,0 1 1,0-1 0,-1 1-1,0 0 1,0 0 0,-1 1-1,-6-5 1,2 2-550,0 0 1,-21-9-1,20 11-1160,0 1 0,-21-5 0,0 3-4043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8500,'0'0'10020,"-35"120"-9203,16-45-305,6-1 16,7-4 17,6-5-513,0-7 224,0-10-256,14-10-32,2-11-64,3-6-2145,-3-6-1569,-6-15-3890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7043,'0'0'8063,"23"-1"-7658,6-2-321,107-2 166,-52 5 2247,-83 16-523,1 43-1752,-1-31-73,0 0 0,-7 54 1,4-74-515,0-1 0,-1 0 1,1 0-1,-1 0 1,-1 0-1,1 0 1,-9 11-1,8-13-430,0 1 0,-1-1 0,1 0 0,-1-1 0,0 1 0,0-1 0,-1 0 0,-10 7 0,-4-5-9863</inkml:trace>
  <inkml:trace contextRef="#ctx0" brushRef="#br0" timeOffset="1">281 1 10533,'0'0'7923,"0"46"-13397,0-17-3490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3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140 264 8868,'0'0'10453,"-21"8"-9946,-3 2-244,-35 18-1,56-26-222,0 0-1,0 1 0,1-1 0,-1 1 1,1-1-1,0 1 0,0 0 0,0-1 1,0 1-1,0 0 0,1 1 0,-1-1 1,1 0-1,0 0 0,0 1 0,0-1 1,0 0-1,1 1 0,-1-1 0,1 1 1,0-1-1,0 1 0,0-1 0,1 0 1,0 5-1,-1 5-3,0-12-27,0 0 1,0 0 0,1 0-1,-1 0 1,0 0 0,0 1-1,0-1 1,1 0 0,-1 0-1,1 0 1,-1 0 0,1 0-1,-1 0 1,1 0-1,0 0 1,-1 0 0,1-1-1,0 1 1,0 0 0,-1 0-1,1 0 1,0-1 0,0 1-1,0 0 1,0-1 0,0 1-1,0-1 1,0 1 0,0-1-1,0 0 1,0 1-1,0-1 1,1 0 0,-1 0-1,0 0 1,0 0 0,0 0-1,0 0 1,0 0 0,0 0-1,2-1 1,2 1 9,0-1 0,1 0 0,-1 0 0,0-1 0,0 0 0,0 0 0,0 0 0,5-3 0,7-8 19,0 0-1,-1 0 1,-1-2-1,27-32 1,-12 12-42,-28 33 11,-1 1-4,-1 0-1,0 1 1,1-1 0,-1 1-1,1-1 1,-1 1-1,1-1 1,-1 1 0,1-1-1,-1 1 1,1 0-1,-1-1 1,1 1 0,0 0-1,-1-1 1,1 1-1,0 0 1,-1 0 0,1-1-1,0 1 1,-1 0-1,1 0 1,0 0 0,0 15-142,-1 99 157,0-113-3,0 1 0,0-1-1,0 1 1,0-1-1,0 0 1,0 1-1,1-1 1,-1 0-1,0 1 1,1-1-1,-1 0 1,1 1-1,-1-1 1,1 0-1,0 0 1,0 0-1,-1 1 1,1-1 0,0 0-1,0 0 1,0 0-1,0 0 1,0 0-1,0-1 1,0 1-1,1 0 1,-1 0-1,0-1 1,0 1-1,3 0 1,1 0 83,1 0 0,0-1 0,-1 1 0,1-1 0,0 0 0,7-2-1,-13 2-83,7-1 101,0 0-1,-1-1 0,1 0 0,-1 0 1,0 0-1,0-1 0,0 0 0,10-7 1,46-36 238,-40 28-166,-16 13-166,13-10 56,-19 15-82,1-1 0,0 1 0,-1 0 0,1-1 0,0 1 0,-1 0 0,1 0 0,0 0 0,-1-1 0,1 1 0,0 0 0,-1 0 0,1 0 0,0 0-1,-1 0 1,1 0 0,0 0 0,-1 1 0,1-1 0,0 0 0,-1 0 0,1 0 0,0 1 0,-1-1 0,1 0 0,-1 1 0,1-1 0,0 0 0,0 2 0,6 5-64,-1 1 0,0 1 1,8 14-1,11 17 24,-14-27 45,0 0 0,1 0 0,17 13 0,-23-22-16,-1 0 1,1 0-1,-1 0 0,1-1 0,0 0 0,0 0 0,0-1 1,1 0-1,-1 0 0,1 0 0,8 1 0,-11-3-3,0 1 1,0-1-1,0 0 1,0 0-1,0-1 0,0 1 1,0-1-1,0 0 0,0 0 1,0 0-1,-1 0 1,7-3-1,-8 2 12,1-1 1,-1 1-1,1 0 1,-1 0-1,0-1 1,0 0-1,0 1 1,0-1-1,0 0 1,-1 0-1,1 0 0,-1 0 1,0 0-1,0 0 1,1-6-1,1-2-53,-1 0-1,-1 0 0,1 0 0,-2 0 1,1 0-1,-4-21 0,3 28 42,-1 1-1,0-1 0,0 0 1,0 0-1,-1 1 0,1-1 1,-1 1-1,0-1 1,0 1-1,-2-4 0,2 5 10,0 1-1,1-1 1,-1 0-1,0 1 1,0 0-1,0-1 1,0 1-1,0 0 1,0 0-1,-1 0 1,1 0-1,0 0 1,0 1 0,-1-1-1,1 1 1,0-1-1,-5 1 1,3-1-10,1 1 0,-1 0 0,0 0 1,1 0-1,-1 0 0,0 1 0,0-1 1,1 1-1,-1 0 0,1 0 0,-1 0 1,1 1-1,-1-1 0,1 1 0,0 0 1,-1 0-1,1 0 0,0 0 0,1 1 1,-1-1-1,0 1 0,1 0 1,-1-1-1,1 1 0,0 0 0,0 0 1,0 1-1,0-1 0,0 0 0,1 1 1,0-1-1,0 1 0,0-1 0,-1 5 1,0 1 2,0 1 0,1 0 0,0 0 0,0-1 0,1 1 0,0 0 0,3 15 0,-2-20 11,0 0 0,0 0 0,1 0 0,-1 0 0,1 0 0,1-1 0,-1 1 0,1 0 0,-1-1 0,1 0 0,0 0 0,1 0 0,-1 0 0,1 0 0,7 6-1,3-2-47,-1-1-1,1 0 1,0-1-1,0-1 1,0 0-1,1-1 0,0 0 1,0-1-1,0-1 1,0 0-1,1-1 0,19-2 1,-30 2 40,0-2 1,1 1-1,-1-1 0,0 1 1,1-1-1,-1-1 0,0 1 1,0-1-1,0 0 0,0 0 1,0 0-1,0-1 0,-1 0 1,1 0-1,-1 0 0,0 0 1,0-1-1,0 0 1,0 1-1,-1-2 0,1 1 1,-1 0-1,0-1 0,0 1 1,2-7-1,6-10 3,-1 0-1,-2 0 1,0-1 0,-1-1-1,-1 1 1,-1-1 0,3-32-1,0-167 291,-8 181-155,0-6 1389,0 48-1497,-1-1 0,1 0 0,0 0 0,0 0 0,0 0 0,0 0 0,0 0 0,0 1 0,0-1 0,0 0 0,0 0-1,0 0 1,0 0 0,0 0 0,0 0 0,-1 0 0,1 0 0,0 0 0,0 0 0,0 0 0,0 0 0,0 1 0,0-1 0,0 0 0,-1 0 0,1 0 0,0 0 0,0 0 0,0 0 0,0 0 0,0 0 0,0 0 0,-1 0 0,1 0 0,0 0 0,0 0 0,0 0 0,0 0 0,0 0 0,0-1 0,0 1 0,-1 0 0,1 0 0,0 0 0,0 0 0,0 0 0,0 0-1,0 0 1,0 0 0,0 0 0,0 0 0,0 0 0,-1-1 0,1 1 0,0 0 0,0 0 0,0 0 0,0 0 0,0 0 0,0 0 0,0 0 0,0-1 0,0 1 0,0 0 0,0 0 0,0 0 0,0 0 0,-8 11-72,3 4 37,0 0 0,0 1 0,2-1 1,0 1-1,-2 22 0,2 86 20,3-120-1,0 16-1,-1 22 37,2 0 1,12 74 0,-8-94-80,1 8-812,11 30 0,-14-52-50,0 0 0,0 0 1,1 0-1,1 0 0,-1-1 1,1 1-1,0-1 0,8 8 1,-4-7-2393,1-1 1,16 11-1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8820,'0'0'7139,"-77"140"-5522,55-58-673,9 2-207,5-2 15,5-8-288,3-11-63,0-13-273,0-9-128,0-19 64,8-5-64,3-8-497,5-4-1632,5-5-1776,-2 0-2514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9412,'0'0'4296,"31"-1"-2944,254 11-162,190 3 981,-455-13-1962,-20 0-191,0 0 0,0 1-1,1-1 1,-1 0 0,0 1 0,0-1 0,0 0 0,0 1-1,1-1 1,-1 1 0,0-1 0,0 0 0,0 1 0,0-1 0,0 0-1,0 1 1,0-1 0,0 1 0,0-1 0,0 0 0,0 1-1,0-1 1,0 0 0,0 1 0,0-1 0,0 1 0,-1 0 0,1 0 23,-2 6-18,0 1 1,0-1-1,-1 0 0,-5 10 0,4-10-16,1 1-1,0-1 1,0 1 0,-2 11 0,3-10 1,1 1 0,0 0 1,1 0-1,-1-1 0,2 1 0,0 0 1,0 0-1,3 12 0,-2-15-1,0-1-1,1 0 1,0 0 0,0 0 0,0-1-1,1 1 1,-1 0 0,1-1-1,1 0 1,-1 0 0,1-1-1,0 1 1,5 3 0,-1-1 28,-1-1 1,1-1-1,1 0 1,-1 0-1,1-1 1,0 0-1,0-1 1,12 3-1,-1-2 165,0-1 0,1-1-1,22-1 1,-38-1-87,0 0 0,-1 0 0,1-1 0,0 1 1,0-1-1,0 0 0,-1-1 0,1 1 0,-1-1 0,1 0 1,-1-1-1,0 1 0,0-1 0,0 0 0,0 0 0,0-1 1,-1 0-1,1 1 0,-1-1 0,0-1 0,0 1 0,-1-1 0,7-9 1,-4 3 33,0 0-1,-1 0 1,0 0 0,-1-1 0,0 1 0,-1-1 0,4-24 0,-5 15-23,-1 0-1,-1 0 1,-4-39 0,2 51-116,1 1 1,-1 0 0,-1 0 0,1-1-1,-2 2 1,1-1 0,-1 0-1,0 1 1,0-1 0,-1 1-1,0 0 1,-1 1 0,1-1-1,-1 1 1,0 0 0,-1 1-1,-11-9 1,8 8-162,0 0 1,0 1-1,-1 0 1,0 0-1,0 1 0,0 0 1,-1 1-1,1 1 1,-1 0-1,0 0 0,0 1 1,-13 1-1,21 0-129,0 0 1,0 0-1,0 1 0,0-1 0,0 1 0,1 0 1,-1 0-1,0 1 0,1-1 0,-1 1 0,1 0 0,-1 0 1,1 0-1,0 0 0,0 0 0,0 1 0,0 0 0,-4 3 1,5-2-457,-1 0 1,0 0-1,1 1 1,0-1 0,0 0-1,0 1 1,1-1 0,-1 1-1,0 5 1,-1 29-9556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7123,'0'0'6459,"23"-1"-6336,145-1-16,25 2-326,-193 13 19,-3-1 206,0 0 0,-8 20 0,7-22 17,0 1 1,1 0 0,0 1-1,-2 14 1,4 31-27,1-55 4,1 0 0,-1-1 0,0 1-1,0-1 1,1 1 0,-1 0 0,1-1 0,0 1 0,-1-1-1,1 1 1,0-1 0,0 0 0,0 1 0,0-1 0,0 0-1,0 1 1,0-1 0,1 0 0,-1 0 0,0 0 0,1 0-1,-1 0 1,0 0 0,1-1 0,-1 1 0,1 0-1,-1-1 1,1 1 0,0-1 0,-1 0 0,4 1 0,6 1 18,0-1 0,1 0-1,18-2 1,-15 1 13,-10 0 20,0 0 0,0 0 0,0-1 0,0 0 0,0 0-1,0 0 1,0 0 0,0-1 0,0 0 0,-1 0 0,1 0 0,-1-1 0,6-3 0,-7 3 76,0 0-1,0 0 0,0 0 1,0 0-1,0-1 0,-1 1 1,0-1-1,0 0 0,0 0 0,0 0 1,0 0-1,-1 0 0,0 0 1,0 0-1,0 0 0,0-5 1,1-9 355,-2-30 1,0 23-254,0 20-193,-1-1 0,1 1-1,-1 0 1,-1-1 0,1 1 0,0 0-1,-1 0 1,0 0 0,0 0-1,-4-5 1,4 7-157,0 0-1,0 1 1,0-1 0,0 1-1,-1-1 1,1 1 0,-5-3-1,5 4-234,1-1 0,-1 1 1,0 0-1,0 0 0,0 1 0,-1-1 0,1 0 0,0 1 0,0-1 0,0 1 0,-5 0 0,-1 2-4388,2 12-2228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4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8260,'0'0'8929,"0"11"-8819,0 1-103,0 11 88,0-1 0,-1 0 0,-1 0 0,-10 41 0,3-42 262,0 0-1,-1-1 0,-1 0 0,-1 0 0,-18 21 0,22-35 136,6-13 298,7-18 100,1 10-837,1 0-1,1 0 1,0 0-1,1 1 1,1 1-1,11-14 1,1-1 19,-10 10-56,2 0 0,1 1 0,0 1-1,30-24 1,-40 35-22,1 1 0,0 0 0,1 0-1,-1 1 1,1 0 0,-1 0-1,1 0 1,0 1 0,0 0 0,0 0-1,1 1 1,-1 0 0,0 0 0,0 0-1,1 1 1,-1 0 0,0 1 0,9 1-1,-12-1 3,-1 1 0,1-1 1,-1 0-1,0 1 0,0 0 0,0 0 0,0 0 0,0 0 0,0 0 0,0 1 0,0-1 0,-1 1 0,0 0 1,1-1-1,-1 1 0,0 0 0,2 4 0,3 7-20,-1 0 0,9 25 0,-14-34 25,9 26-10,-2 1-1,-2 0 1,-1 0 0,-1 0-1,-1 46 1,-3-77 11,0 0 1,0 1-1,0-1 0,0 0 1,0 0-1,0 1 0,0-1 1,1 0-1,-1 1 0,0-1 1,1 0-1,-1 0 0,1 1 1,-1-1-1,1 0 1,0 0-1,-1 0 0,2 2 1,0-3 0,-1 1 1,0-1 0,1 1 0,-1-1 0,1 1 0,-1-1-1,0 0 1,1 0 0,-1 1 0,1-1 0,-1 0 0,3-1 0,15 2-329,-14 0-430,0 0 0,0 0-1,-1 1 1,1-1 0,-1 1-1,1 0 1,5 4 0,5 4-6414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3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8148,'0'0'6531,"206"-56"-4642,-110 92-641,-8 37-79,-16 25-385,-21 25-304,-24 7 433,-27-3-401,0-11-128,-43-17-64,-24-20-240,-16-19-128,-8-7 48,0-5-1873,11 0-2449,5-16-5170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7828,'0'0'6920,"1"11"-6525,12 66 664,-4-25 83,5 89 0,-8-151-288,-1-12-768,1 1 1,2-1-1,0 2 1,0-1-1,2 1 1,19-29 0,-23 40-99,1 0 1,0 1-1,0 0 0,1 0 1,0 1-1,0 0 1,0 0-1,1 1 1,0 0-1,1 0 1,-1 1-1,1 0 1,0 1-1,0 0 1,19-4-1,-10 6 3,0-1 0,31 2 0,-47 1 4,1 0 0,-1 1 0,1-1 0,0 1-1,-1-1 1,1 1 0,-1 1 0,1-1-1,-1 0 1,0 1 0,1-1 0,-1 1 0,0 0-1,0 0 1,4 5 0,-2-3 2,-1 1 1,0 0-1,-1 0 0,1 0 1,-1 0-1,0 0 0,0 1 1,3 9-1,-1 2-23,-1 0 1,0 0-1,-1 0 0,-1 1 1,0 29-1,-2-39-5,0 20-253,-4 33 0,3-50-530,-2 0 0,1 0 0,-6 13 0,-3 4-2569,3-5-1473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6211,'0'0'5893,"24"3"-5231,6-1-549,38 10 1,-66-11-104,1-1 0,-1 1 0,0 0 0,0 0 0,-1 0 0,1 0 1,0 0-1,0 0 0,0 0 0,-1 0 0,1 1 0,0-1 1,-1 1-1,0-1 0,1 1 0,-1 0 0,0-1 0,0 1 0,0 0 1,0 0-1,0 0 0,1 2 0,-1 1 61,0 0 1,-1-1-1,1 1 0,-1 0 1,0 0-1,-1 8 1,0 0 56,1-11-97,0 0 1,-1 1-1,0-1 0,1 0 0,-1 0 0,0 0 0,0 1 1,0-1-1,0 0 0,-1 0 0,1 0 0,0-1 0,-1 1 0,0 0 1,1 0-1,-1-1 0,0 1 0,0-1 0,0 0 0,1 1 0,-2-1 1,1 0-1,0 0 0,0 0 0,0-1 0,-3 2 0,-1 0 1043,-1 0-1,0 0 1,0 0-1,-13 0 1,163-2-1751,-80 0-5044,-36 0 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6147,'0'0'6758,"5"31"-5360,-2-13-1186,2 13 188,1-1 1,1 0-1,2 0 0,1-1 1,22 46-1,11 10 512,50 142 1,-76-177-746,-3 1 0,-3 1 0,-1 0 0,3 79 0,-11-80-133,-3 1 0,-9 69 1,4-88-38,-1 0 0,-1 0 0,-2 0 0,-22 48 0,17-50-28,-1 0 1,-2-1-1,-1-1 1,-1-1-1,-1-1 0,-2-1 1,0-1-1,-2-1 1,-53 40-1,52-46-679,-1-1 0,0-2 0,-48 19 1,57-27-607,-1-1 1,-20 5 0,-23-5-5416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27 1873,'0'0'9700,"-21"-26"-8979,-24 50-337,-14 5 688,-8 2-607,-3 5-273,-2 5-192,5 5-225,6-1-1855,5-6-3907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4 422 1761,'0'0'7915,"-1"-16"-7173,-1-52 141,2 63-814,0 0 0,0 0-1,1-1 1,0 1 0,0 0 0,1 0-1,-1 0 1,1 1 0,0-1 0,0 0 0,1 0-1,-1 1 1,1 0 0,0-1 0,0 1-1,1 0 1,-1 1 0,6-6 0,2-2 188,4-7-18,1 2 1,1 0-1,20-14 0,-31 25-186,1 1 0,-1 0 0,1 0 0,0 1-1,0-1 1,0 2 0,0-1 0,1 1-1,-1 0 1,1 0 0,-1 1 0,1 0 0,9 0-1,-12 2-47,-1 0-1,1 0 0,-1 1 1,1-1-1,-1 1 0,0 0 1,0 0-1,0 1 0,0-1 1,0 1-1,0 0 0,0 0 1,-1 0-1,0 0 0,1 1 1,-1-1-1,0 1 0,-1 0 1,5 8-1,1 2 5,-1 0 1,0 0-1,-1 0 0,8 29 1,-9-16 56,-1 0 1,-1-1 0,-1 48 0,-3-69 703,-1-9 546,-1-10-300,4-17-780,1 1 0,1 0-1,1 0 1,10-31 0,-10 45-211,1 1-1,0 0 1,1 0-1,1 0 1,1 1 0,0 0-1,1 1 1,0-1-1,17-17 1,-19 24-15,0 1-1,1 0 1,0 0 0,0 1-1,1 0 1,-1 0 0,1 1-1,0 0 1,1 0 0,-1 1-1,1 0 1,10-1 0,11 0-29,0 1 0,44 1 1,-64 2 4,-8 0 10,0 0 0,0 1 0,0-1 0,0 1 0,0-1 0,-1 1 0,1 0-1,0 0 1,0 0 0,0 0 0,-1 0 0,1 1 0,0-1 0,-1 1 0,1 0 0,2 2 0,-2 0-4,0-1 0,-1 1 1,1-1-1,-1 1 0,1 0 1,-1 0-1,0 0 0,-1 0 0,3 9 1,0 6-4,-1 0 1,-1 1-1,-1-1 1,-1 23-1,0-24 31,-1 75-126,2 113-4035,4-163 329,11-8-1508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 3506,'0'0'7382,"-8"-4"-6422,-24-12-298,24 12-230,25 14 328,-13-8-605,49 33 781,83 41 1,-16-21-601,-119-54-310,-1-1 0,1 1 0,-1-1 1,1 1-1,-1 0 0,1-1 0,-1 1 0,0 0 0,1-1 0,-1 1 1,0 0-1,1-1 0,-1 1 0,0 0 0,0 0 0,0-1 0,0 1 0,0 0 1,0 0-1,0-1 0,0 1 0,0 0 0,0 0 0,0-1 0,-1 1 1,1 0-1,0 0 0,0-1 0,-1 1 0,0 1 0,-11 21 138,-15 7-33,-1-2 0,-1-1-1,-64 45 1,43-34-75,45-34-385,0 0 1,0 0 0,1 0 0,-1 1 0,1 0-1,-6 9 1,9-12 94,-1 1 1,1-1-1,0 0 1,0 1-1,1-1 0,-1 1 1,0 0-1,1-1 0,-1 1 1,1-1-1,0 1 1,0 0-1,0-1 0,0 1 1,1 0-1,-1-1 1,1 1-1,0 3 0,13 15-4597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38 2001,'0'0'9727,"-1"-6"-8988,-2-18-243,3 24-458,0-1 0,-1 1 0,1-1 0,0 1 0,-1-1 0,1 1 0,-1-1 0,1 1 0,-1 0 0,1-1 0,-1 1 0,0 0-1,1-1 1,-1 1 0,1 0 0,-1 0 0,0-1 0,1 1 0,-1 0 0,1 0 0,-1 0 0,0 0 0,1 0 0,-1 0 0,0 0 0,1 0 0,-2 0 0,-17 2 527,11 2-451,1-1 0,-1 1 0,1 1 0,0-1 0,0 1 0,0 0 0,1 1 0,0-1 0,-9 11 0,-5 4 165,-188 167-36,158-140-6262,36-32-1350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36 2993,'0'0'6241,"-3"-6"-5502,-12-18-136,15 24-561,-1-1 0,1 1 0,-1-1 1,1 1-1,-1-1 0,0 1 1,1 0-1,-1-1 0,0 1 0,1 0 1,-1 0-1,0-1 0,1 1 1,-1 0-1,0 0 0,1 0 1,-1 0-1,0 0 0,0 0 0,1 0 1,-1 0-1,0 0 0,1 0 1,-1 0-1,0 1 0,1-1 1,-1 0-1,0 0 0,1 1 0,-1-1 1,0 0-1,1 1 0,-1-1 1,1 1-1,-1-1 0,1 1 1,-1-1-1,1 1 0,-1-1 0,0 2 1,-17 22 565,-8 25 141,2 1-1,3 0 1,2 2 0,-20 81 0,19-39-219,-14 168 1,27-131-296,10 163-1,2-248-241,1-1 0,3 0 0,1-1 0,2 0 0,30 68 0,-24-72-694,1-2 0,27 38 0,-26-47-1393,1 0 0,45 44-1,10-9-5124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3314,'0'0'10135,"-2"3"-9938,-2 7-130,2 1-1,-1-1 1,1 1-1,1-1 1,0 1-1,0 0 1,1-1-1,2 12 1,-2 3 49,0-19-106,0-1-1,1 1 1,0-1-1,0 1 1,0-1-1,0 1 1,1-1-1,0 0 0,0 0 1,0 0-1,1 0 1,0 0-1,3 4 1,-3-6-5,-1 0 0,1 0-1,0 0 1,0 0 0,0-1 0,0 0 0,1 1 0,-1-1-1,1 0 1,-1-1 0,1 1 0,0-1 0,0 1 0,-1-1-1,1 0 1,0-1 0,0 1 0,0-1 0,6 0 0,-4 1-71,0-1 1,0-1 0,-1 1-1,1-1 1,0 0 0,0 0-1,-1-1 1,9-3 0,-10 3 52,0 0 0,-1-1 1,1 1-1,-1-1 0,0 0 1,0 0-1,0 0 0,0 0 1,-1-1-1,1 1 1,-1-1-1,3-6 0,1-2 178,-1 0 1,0 0-1,-1-1 0,0 1 0,-1-1 0,-1 0 0,0 0 0,-1 0 1,0-15-1,-1 27 627,0 14-248,-4 30-512,-2 60 70,8 10-396,0-66-2656,-1-12-2842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2865,'0'0'9807,"3"-10"-8803,7-31-647,-1 100 102,-7-35-501,3 23 977,12 52-1,-13-83-1410,1 1-1,9 19 0,-10-26-716,1-1 1,1 1 0,0-1-1,10 13 1,-4-9-3301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4386,'0'0'8980,"117"26"-8131,-55-16-625,10 0 192,5-6-400,4 1-16,-9-5 0,-3 3-1265,-15 1-2144,-17-1-2562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7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6707,'0'0'8417,"12"-14"-8025,42-42-165,-52 55-219,-1-1 0,1 1-1,-1 0 1,1-1 0,0 1-1,0 0 1,0 0 0,0 0-1,0 0 1,0 0-1,0 1 1,0-1 0,0 1-1,0-1 1,0 1 0,0 0-1,0 0 1,0 0 0,0 0-1,5 0 1,2 1 39,-6 0-46,-1-1-1,1 0 0,-1 1 0,0 0 0,1 0 1,-1 0-1,0 0 0,1 0 0,-1 0 0,0 1 1,0-1-1,0 1 0,0-1 0,0 1 0,0 0 1,0 0-1,-1-1 0,1 1 0,-1 1 0,1-1 1,-1 0-1,0 0 0,0 0 0,0 1 1,1 2-1,2 6-4,0 1 1,-1 0 0,0-1 0,1 16 0,0 17 31,-3 55 0,-2-53-39,2-40 11,-1 0 1,-1-1-1,1 1 0,-1 0 1,0-1-1,0 1 0,-4 10 1,5-16 34,0 0 1,0-1 0,0 1 0,0 0-1,0 0 1,0 0 0,0-1-1,0 1 1,0 0 0,0 0-1,-1 0 1,1 0 0,0-1 0,0 1-1,0 0 1,0 0 0,0 0-1,-1 0 1,1 0 0,0 0 0,0 0-1,0-1 1,0 1 0,-1 0-1,1 0 1,0 0 0,0 0 0,0 0-1,0 0 1,-1 0 0,1 0-1,0 0 1,0 0 0,0 0 0,-1 0-1,1 0 1,0 0 0,0 0-1,0 0 1,-1 0 0,1 0 0,0 0-1,0 1 1,0-1 0,0 0-1,-1 0 1,1 0 0,0 0 0,0 0-1,0 0 1,0 0 0,0 1-1,-1-1 1,1 0 0,0 0 0,-2-17 810,1 11-795,1 1-1,0 0 0,0 0 0,1 0 1,-1-1-1,1 1 0,0 0 1,1 0-1,-1 0 0,1 0 0,0 0 1,0 1-1,0-1 0,1 0 1,0 1-1,0 0 0,0 0 1,0 0-1,7-6 0,-1 1-20,1 0-1,0 1 0,0 0 1,1 1-1,0 0 1,0 1-1,1 0 0,19-7 1,-14 8-26,0 1 0,1 0 0,-1 2-1,1 0 1,29 0 0,-46 2-6,1 0 1,0 0-1,0 1 0,0-1 0,-1 1 0,1-1 0,0 1 1,-1-1-1,1 1 0,0 0 0,-1 0 0,1 0 1,-1 0-1,1 0 0,-1 0 0,0 1 0,1-1 0,-1 0 1,0 1-1,0-1 0,0 0 0,0 1 0,0 0 0,0-1 1,0 1-1,-1 0 0,1-1 0,0 1 0,-1 0 1,0 0-1,1-1 0,-1 4 0,2 7-51,-1 1 1,0 0-1,-3 21 0,1-12-76,1-12-535,-1 0 0,0 1 0,-1-1 0,0 0 0,-1 0 0,0 0 0,-1-1 0,0 1 0,-8 13 0,-4 9-4918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1361,'0'0'8345,"0"-5"-7790,0-8-286,0 34-138,0 44 477,-13 55 990,7-84-1784,2 0 0,1 52 1,3-86-113,0 1 1,0-1-1,1 0 1,-1 0-1,0 0 1,1 0-1,-1 0 1,1 0-1,2 4 1,-1-4-296,-1 0 1,1 0-1,0 0 1,0 0-1,0-1 0,1 1 1,3 2-1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6307,'0'0'7016,"6"5"-6594,12 9 40,-1 2 0,-1 0 0,0 0 1,26 38-1,50 89 495,-80-124-1326,36 69 1367,-31-41-2125,-15-39 197,0 0 0,-1-1-1,0 1 1,0 8 0,-1-7-3683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5603,'0'0'7747,"-13"27"-7299,-11 7 369,0 4-1,2-2-528,-2 0 80,3-5-368,0 1-192,-1-3-944,1-5-1569,5-5-1842,5-14-2464</inkml:trace>
  <inkml:trace contextRef="#ctx0" brushRef="#br0" timeOffset="1">0 190 5330,'0'0'9477,"139"-4"-9477,-67 23-496,8-7-2130,-5-7-1856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5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696 20 4018,'0'0'10661,"-161"-19"-10101,62 48-96,3 4-336,8 6-96,8 2 0,16 0-64,18-3-2017,14 1-2945,3-13-3026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0:5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22 4674,'0'0'8740,"-15"0"-7518,-34 0-423,11 0 3527,33-3-3943,6 3-376,-1-1 1,0 1-1,0 0 1,0 0-1,0-1 1,0 1 0,0 0-1,0 0 1,0 0-1,0-1 1,0 1-1,0 0 1,1 0 0,-1 0-1,0-1 1,0 1-1,0 0 1,0 0-1,1 0 1,-1 0-1,0 0 1,0-1 0,0 1-1,1 0 1,-1 0-1,0 0 1,0 0-1,0 0 1,1 0 0,-1 0-1,0 0 1,0 0-1,1 0 1,-1 0-1,0 0 1,0 0 0,0 0-1,1 0 1,-1 0-1,0 0 1,0 0-1,1 0 1,-1 0-1,0 0 1,74-5-98,76 4 1,50-2 361,-198 3-192,64-4 82,3 5-5240,6 7-1587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1:0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43 5202,'0'0'8330,"-21"-7"-7095,-62-22-341,77 25 589,15 2-1085,18 3-70,200 33 1910,32-15-958,-147-19 1965,-113 0-3520,-1 0 1,0 1 0,0-1-1,0 1 1,0-1 0,1 1-1,-1-1 1,0 1 0,1 0-1,-1 0 1,0 0 0,-1 2-1,-10 4-1003,-8 3-1503,0-2 0,-23 6 0,-9-3-3638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3527 400 5555,'0'0'3502,"-27"-23"-2029,-92-70-224,109 85-1053,0 0 0,-1 1 1,0 1-1,0 0 0,-1 0 1,-23-7-1,10 4 201,-132-47 1103,-3 7 1,-221-39-1,293 75-1096,-98-1 0,-89 13 203,237 2-536,-76 4 134,1 4 0,1 6 0,-158 41 0,-317 132 119,529-165-303,-87 45 0,119-53-32,0 1 1,1 2-1,1 0 1,0 2 0,-25 27-1,2 5 17,3 2 1,2 2-1,3 1 0,2 3 0,-50 111 0,67-121-7,3 1-1,3 0 1,1 1-1,-8 73 0,5 217-6,15-271 3,6 129-48,-2-176 47,1-1 1,1 1 0,0-1-1,2 0 1,1-1 0,15 32-1,-3-19-6,1 0-1,2-2 1,2 0-1,0-2 1,39 37-1,-3-12-47,109 78 1,24-7-135,270 132 1,-253-159 145,3-9 0,5-9 0,357 84 0,-470-142 17,0-5 0,2-5 1,125 2-1,-216-16 31,94 1-19,185-20 1,-214 4 47,-1-3 0,135-49 0,-109 24 62,142-80 0,260-194 296,-443 268-214,-3-2 0,-2-4 0,-3-2 0,-2-2 0,64-89 0,-77 86-25,-2-2 0,60-131 0,-85 156-14,-2 0 0,-2-1 1,-1 0-1,-2-1 1,-2 0-1,4-79 0,-11 88-53,-1-141 397,-1 139-413,-2 0-1,-1 1 0,-11-37 1,2 26-4,-2 1 0,-2 1-1,-1 0 1,-2 1 0,-2 2 0,-2 0 0,-1 2 0,-2 0 0,-41-40-1,27 36-40,-2 2 0,-1 2 0,-2 2 0,-2 2-1,-1 2 1,-99-45 0,75 46-28,-43-20-1725,97 39-1671,-33-23 1,6-2-5380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6:43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1153,'0'0'5880,"-6"1"-4691,-25 4 880,10-4 3199,267 12-5285,-165-8 26,272 26 371,283 9 174,-234-40 1564,-384-4-4692,15-6-1786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1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4868 356 2449,'0'0'8740,"-8"-12"-7710,-24-36-246,28 43-630,1 1 0,-1-1 0,-1 1-1,1 0 1,-1 0 0,1 1 0,-1-1-1,0 1 1,-1 0 0,1 0 0,0 1-1,-1-1 1,0 1 0,1 0 0,-1 1-1,-12-2 1,8 0-97,-31-4 88,-1 2 0,0 2 1,-53 2-1,39 1 146,-60-8 0,-165-20 598,82 11-439,131 7-94,1-3 0,-75-25-1,84 25-280,-1 2 0,-89-5 0,-28-4 50,42-1-79,-1 6 0,-195 3 1,286 16-40,0 1 0,-57 15 0,-9 1 14,-168 2 30,-3-23 202,38-1-212,200 3-33,-1 1 0,1 1 0,0 3 0,1 2 0,0 1 0,0 3 0,-70 30 0,-85 38-13,124-53-6,-100 51 0,149-63 4,1 0 1,1 1 0,0 2-1,-22 24 1,-23 19 33,-93 85-41,139-126 11,2 2 0,0 0 0,2 2 0,0 0 0,-16 34 0,18-26-4,1 0 1,1 1 0,2 1 0,1 0-1,2 1 1,1-1 0,2 1 0,0 48 0,5-64-4,-1 1 12,1-1 1,1 1-1,0 0 1,2-1 0,0 1-1,2-1 1,8 25-1,-2-19-2,2-1-1,0 0 0,2 0 1,1-1-1,23 25 0,-10-16 8,2-2 0,59 46-1,-10-13 5,149 110 72,-207-160-76,0-1 1,1-1-1,1-1 1,41 13 0,102 19 68,-78-22-60,248 77-40,117 27 24,31-17 315,3-29 87,-340-59-310,-4-2-48,189 0 0,-247-17-62,289-11 324,-65-11-45,216-24 254,-154-15-187,-303 50-355,122-23 65,-143 22 33,92-33-1,-37 4-73,-21 10 142,150-80 0,-183 78 79,79-69 0,-50 37-96,-51 44-28,-1-2 0,-1 0 1,0-2-1,-2 0 0,28-40 0,5-5 84,-6 8-121,-45 52 78,0 0 0,-1-1 0,0 1 0,-1-1 0,0 0-1,0 0 1,1-19 0,8-25 72,-3 29-173,-2 0 0,0 0-1,-2 0 1,-1-1 0,2-36 0,-6 26 35,-4-122 119,1 133-184,0 0 0,-2 1 0,-1-1 0,-11-30 0,-1 9-3,-45-81 0,47 101-15,0 1 0,-2 0 1,-1 2-1,-30-30 1,-14-2 11,-116-77 1,127 100-41,-1 3-1,-106-41 1,89 41 83,-75-43 0,95 44-51,-2 1 1,-59-21 0,83 38-15,0 1 0,0 2 0,-1 1 0,-1 1 1,1 2-1,-32 0 0,-49 2-75,-125 2 8,203 3 80,0 0 0,1 3-1,-53 17 1,-39 8 38,106-28-8,-16 2-23,0-1 1,-36 0-1,69 16-7856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1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0 869 3490,'0'0'10535,"7"-5"-9148,213-144 473,6 9-1,336-153 1,-487 258-1181,-2-3 0,-2-3 0,111-84 0,-131 85 111,-50 38-713,-1 2-293,24 0-12777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1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46 7443,'0'0'8372,"-3"-7"-6848,0-1-1022,2 6-233,0-1 1,0 1-1,0-1 0,0 1 1,0-1-1,1 0 1,-1 1-1,1-1 0,-1-5 846,7 12-826,43 34 144,69 71 0,-52-45-142,129 125 319,-141-131-464,66 91 0,-84-96-107,22 30 29,-56-80-808,-4-6-1183,-21-22-7740,-14-11 2636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2:1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682 127 5827,'0'0'4751,"6"-21"-2662,20-62-307,-15 60 3511,-31 58-4906,-2-1-1,-48 57 1,33-44 46,-457 541 1936,485-579-2299,-16 17 97,24-24-127,-1-1 0,0 0 0,1 1 0,-1-1-1,0 0 1,0 0 0,0 0 0,1-1 0,-1 1 0,0 0 0,0-1-1,0 1 1,-5 0 2327,-8-15-2058,15 13-499,-1 1 0,1-1 0,0 1 0,-1-1 0,1 1 0,0-1 0,0 1 1,0-1-1,-1 1 0,1-1 0,0 1 0,0-1 0,0 0 0,0 1 0,0-1 0,0 1 0,0-1 0,0 1 0,0-1 0,1 1 0,-1-1 0,0 1 0,0-1 0,0 1 0,0-1 1,1 1-1,-1-1 0,1 0 0,13-12-4180,-5 7 1656,26-27-10532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64 1873,'0'0'9530,"-8"-10"-8140,-25-29-502,31 38-840,1-1-1,-1 1 1,1 0-1,-1 0 1,1-1-1,-1 1 1,0 0 0,1 1-1,-1-1 1,0 0-1,0 0 1,0 1 0,0-1-1,1 1 1,-1 0-1,0-1 1,0 1 0,0 0-1,0 0 1,0 0-1,-3 1 1,-5-1 97,-6 0-65,0 1 0,0 0 0,0 1 0,0 0-1,1 2 1,-1 0 0,1 0 0,0 2 0,0 0-1,-21 11 1,19-8-7,2 1 0,0 1 1,-21 18-1,30-24-67,1 0 0,1 0 0,-1 0 0,1 1 0,-1 0 0,2 0 0,-1 0 0,1 0 0,0 1 0,0-1 0,0 1 0,-1 8 0,2-8-6,1 0 0,0 0 0,0 0 0,1 1 0,-1-1 0,2 0 0,-1 0 0,1 0 0,0 0 0,0 0 0,1 0 0,0 0 0,0 0 0,1-1 0,0 1 0,0-1 0,1 0 0,-1 0 0,1 0 0,1 0 0,-1 0 0,1-1 0,9 9 0,0-4 53,1 0 1,0-1-1,0 0 0,1-1 0,0-1 1,1 0-1,0-1 0,0-1 1,27 4-1,7-2 1936,0-3 1,53-3 0,-102-1-2006,0-1 0,0 0 1,1 0-1,-1 0 0,0 0 1,0 0-1,0-1 0,-1 1 1,3-2-1,6-4-414,20-4-3879,2 8-3801,-11 3 1741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18 1313,'0'0'11269,"3"-4"-10594,1 0-606,4-5 458,-8 9-509,1 0 0,-1 0 0,0 1 0,1-1-1,-1 0 1,0 1 0,1-1 0,-1 0 0,0 1-1,1-1 1,-1 1 0,0-1 0,0 0 0,0 1 0,1-1-1,-1 1 1,0-1 0,0 1 0,0-1 0,0 1-1,0-1 1,0 1 0,0-1 0,0 0 0,0 1 0,0-1-1,0 1 1,0-1 0,0 1 0,0-1 0,-1 1-1,1 0 1,-1 8 136,1 0 1,-2 0-1,0 0 0,0 0 0,0-1 1,-6 14-1,-28 51 367,27-54-401,-2 2 17,-1 0 0,0-2-1,-2 1 1,0-2 0,-1 0 0,-1 0 0,-1-2-1,0 0 1,-1-1 0,-39 25 0,47-35-70,0-1 0,0-1 1,0 1-1,-1-2 0,1 0 1,-1 0-1,0-1 0,0 0 0,0 0 1,1-2-1,-1 1 0,0-1 1,0-1-1,1 0 0,-1-1 1,1 1-1,-1-2 0,1 0 1,0 0-1,0-1 0,-9-6 0,15 7-34,-1 0 0,1-1 0,0 0 0,0 0 0,0 0 0,0 0 0,1-1-1,0 1 1,0-1 0,1 0 0,-1 0 0,1 0 0,0 0 0,1 0 0,0 0-1,0-1 1,0 1 0,1 0 0,0-1 0,0 1 0,0-1 0,1 1 0,0 0-1,0 0 1,1-1 0,0 1 0,0 0 0,0 0 0,1 0 0,5-8 0,-2 5-35,1 1 1,0 1 0,1-1 0,-1 1 0,1 1 0,1 0 0,-1 0-1,1 0 1,1 1 0,9-4 0,-11 5-3,1 1 0,-1 0 1,0 0-1,1 1 0,0 1 0,0-1 1,0 1-1,-1 1 0,1-1 0,0 2 1,0-1-1,15 4 0,-18-3 1,-1 1 0,0 0 0,0 1 0,0-1 0,0 1 0,0 0 0,-1 0 0,1 0 0,4 6 0,36 39-36,-32-32 39,111 152 57,-32-38-3068,-82-118 1463,1-1-1,-1 1 0,2-2 0,15 12 0,10 4-4908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50 6819,'0'0'8793,"1"-9"-7611,-1 6-1079,2-28 623,0 25-374,-2 24-148,-3 54 938,-22 120 0,1-20-739,23-128-1483,1-29-9552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2065,'0'0'5378,"-24"2"-3785,-78 7-35,36 2 4541,67-10-5408,2 0-650,-1 1 0,1-1 0,0 0 0,0 0-1,0 0 1,0 0 0,0-1 0,0 1 0,0-1 0,4 0 0,10 2 59,414 33 1501,-368-32-1370,6-3 133,-42-1-144,42 5-1,-83 0-3468,5 0-1297,-18 5-4914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1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16 139 9492,'0'0'4389,"-4"-20"-3461,0-4-715,-4-35-1,8 57-203,0 1 0,0 0 0,0 0 0,0-1 0,1 1 0,-1 0 0,0 0 0,0 0 0,1 0 0,-1-1 1,1 1-1,-1 0 0,1 0 0,-1 0 0,1 0 0,0 0 0,-1 0 0,1 0 0,0 0 0,0 0 0,0 0 0,0 1 0,-1-1 1,1 0-1,0 1 0,1-1 0,0 0 0,1 0 1,0 0 1,1 0-1,-1 1 1,0-1-1,0 1 1,1 0-1,3 0 1,0 0-3,5-1-8,0 0 6,-1 0 0,0 1 1,0 1-1,1-1 0,12 4 0,-20-3-5,-1 0 0,1 0 0,-1 1 0,0-1 0,1 1 1,-1 0-1,0 0 0,0 0 0,0 0 0,-1 0 0,1 1 0,0 0 0,-1-1 0,0 1 0,1 0 0,-1 0 0,0 0 0,-1 0 0,1 1 0,1 3 0,2 7-3,0-1 1,-1 1-1,-1 0 0,-1 1 0,2 22 0,-3 79 81,-2-63 35,1 148 1025,0-200-1069,0 1 1,0-1-1,-1 1 1,1-1 0,0 1-1,0-1 1,-1 0-1,1 1 1,-1-1-1,1 1 1,-1-1-1,0 0 1,0 2 0,0-3-41,1 0 0,-1 1 1,1-1-1,0 0 0,-1 1 1,1-1-1,-1 0 0,1 0 1,0 0-1,-1 0 0,1 1 0,-1-1 1,1 0-1,-1 0 0,1 0 1,-1 0-1,1 0 0,-1 0 1,1 0-1,-1 0 0,1 0 1,-1-1-1,1 1 0,0 0 1,-1 0-1,1 0 0,-1 0 1,1-1-1,-1 1 0,1 0 1,0 0-1,-1-1 0,1 1 1,-1 0-1,1-1 0,0 1 1,0 0-1,-1-1 0,1 1 0,0 0 1,-1-1-1,1 0 0,-2-1 38,0-1 0,1 0-1,-1 0 1,0 0 0,1 0-1,0 0 1,0-1 0,0 1-1,0 0 1,0 0 0,0-7-1,0-44 203,2 36-210,-1 4-45,2 0-1,0 1 0,0-1 1,1 1-1,1 0 1,0 0-1,1 0 0,0 0 1,1 1-1,1 0 0,0 0 1,0 1-1,1 0 0,1 0 1,-1 1-1,2 0 1,18-16-1,-16 16-25,1 0 0,0 1 0,0 0 1,1 2-1,0-1 0,1 2 0,0-1 0,0 2 0,0 0 1,0 1-1,1 1 0,-1 0 0,1 1 0,0 1 1,21 0-1,-33 2 2,0-1 0,0 1 0,1-1 0,-1 1 0,0 1 0,0-1 0,0 0 0,0 1 0,-1 0 0,1 0 0,0 0 0,-1 0 0,1 1 0,5 5 0,-5-4 1,0 1 0,0 0 0,0 0 0,-1 1 0,0-1 0,0 1 0,0-1-1,-1 1 1,2 6 0,1 8-23,0 1 0,-2 0 0,-1 0 0,0 39 0,-2-47-164,-1 0 1,0-1 0,-1 0-1,0 1 1,-1-1-1,-1 0 1,-7 18-1,-15 20-2848,-8 0-3288,11-16-1887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7T07:33:2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5107 1168 9012,'0'0'3338,"-6"-23"-1703,-23-74-88,24 84-1283,0 1 0,0 0 0,-1 0 0,-1 1 0,1 0 0,-2 0 0,-10-12 0,6 8-60,-22-25 132,-2 1-1,-1 2 1,-2 2-1,-1 2 1,-2 1-1,-62-36 1,-289-130 645,-251-58 49,493 209-888,-3 6 0,-216-30 0,-7 44 246,-2 24 23,266 3-287,-355 15 204,359-5-277,1 5 1,-135 37 0,186-34-61,0 2-1,1 3 1,1 3-1,-73 45 1,-185 154-29,253-177 63,1 3 1,-53 62-1,89-86-40,0 0-1,2 2 1,2 1-1,0 1 1,2 0-1,-23 59 1,22-34 14,3 0 0,-12 81 1,0 116 26,26-247-26,-10 309-29,11-291 24,2 1-1,0-1 1,2 0 0,11 41 0,-3-30-7,2-1 0,25 49 0,166 251 58,29-16-1,-178-248-40,2-4 0,4-2 0,2-3 0,3-2 0,2-4 0,85 53 0,-20-25-65,2-6 0,4-5 0,4-7 1,186 58-1,-170-77 47,3-8-1,1-6 1,1-8-1,240 5 1,23-30 77,-351-4-137,1-3 0,131-31 0,146-63-54,-326 93 124,387-136 55,-349 116-31,-2-3 0,-1-2 0,-1-4 0,63-49 0,-29 5 56,-3-4-1,125-149 1,-191 202-72,-2-1 1,-1-1-1,21-40 1,-35 55 50,-2 0 0,-1-1 0,0 1-1,-2-2 1,0 1 0,-1-1 0,3-41 0,-2-247 722,-6 263-713,0 29-8,-1-1 0,0 1-1,-2 0 1,0 0 0,-5-18 0,4 25-44,0 1 1,0 0 0,-1 0 0,-1 0-1,1 0 1,-2 1 0,1 0-1,-1 0 1,-11-9 0,17 17-16,0 0 0,1 0 0,-1 1 0,0-1 1,0 0-1,0 0 0,1 0 0,-1 0 0,0 0 0,1 0 1,-1 0-1,1 0 0,-1 0 0,1 0 0,-1 0 1,1 0-1,0 0 0,0 0 0,-1-1 0,1 1 0,0-1 1,0 1 153,0 1-206,0-2 46,0 2 59,1-2-213,-1 1 159,0-1 1,1 1-1,-1 0 1,1-1-1,-1 1 1,1-1 0,0 1-1,0 0 1,-1 0-1,1-1 1,0 1 0,0 0-1,0 0 1,3-2-1,3-6 58,4-12-51,-1-1 0,-2 0 0,0-1-1,-1 0 1,-1 0 0,-1-1 0,-1 0 0,1-34 0,-4 47-4,0-2 0,-1 1 1,0 0-1,0 0 0,-1 0 0,-1 0 0,0 0 1,0 0-1,-1 0 0,-7-15 0,-5 2-13,-1 0 0,0 1 0,-2 1 0,-42-42 0,32 36-1,-43-58 0,58 68-1648,-25-29-1,33 43 857,-1-1-1,0 1 1,0 0-1,0 1 1,0 0-1,-1 0 0,1 0 1,-13-5-1,-10 1-9072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da98c4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da98c4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2dc93ac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2dc93ac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1da98c44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1da98c44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51b452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51b452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1da98c4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1da98c4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d5a59b8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d5a59b8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1d5a59b8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1d5a59b8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1d5a59b8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1d5a59b8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51b4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51b4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da98c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da98c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da98c4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da98c4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2dc93ac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2dc93ac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da98c4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da98c4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3.xml"/><Relationship Id="rId21" Type="http://schemas.openxmlformats.org/officeDocument/2006/relationships/customXml" Target="../ink/ink755.xml"/><Relationship Id="rId63" Type="http://schemas.openxmlformats.org/officeDocument/2006/relationships/customXml" Target="../ink/ink776.xml"/><Relationship Id="rId159" Type="http://schemas.openxmlformats.org/officeDocument/2006/relationships/customXml" Target="../ink/ink824.xml"/><Relationship Id="rId170" Type="http://schemas.openxmlformats.org/officeDocument/2006/relationships/image" Target="../media/image810.png"/><Relationship Id="rId226" Type="http://schemas.openxmlformats.org/officeDocument/2006/relationships/image" Target="../media/image838.png"/><Relationship Id="rId107" Type="http://schemas.openxmlformats.org/officeDocument/2006/relationships/customXml" Target="../ink/ink798.xml"/><Relationship Id="rId11" Type="http://schemas.openxmlformats.org/officeDocument/2006/relationships/customXml" Target="../ink/ink750.xml"/><Relationship Id="rId32" Type="http://schemas.openxmlformats.org/officeDocument/2006/relationships/image" Target="../media/image741.png"/><Relationship Id="rId53" Type="http://schemas.openxmlformats.org/officeDocument/2006/relationships/customXml" Target="../ink/ink771.xml"/><Relationship Id="rId74" Type="http://schemas.openxmlformats.org/officeDocument/2006/relationships/image" Target="../media/image762.png"/><Relationship Id="rId128" Type="http://schemas.openxmlformats.org/officeDocument/2006/relationships/image" Target="../media/image789.png"/><Relationship Id="rId149" Type="http://schemas.openxmlformats.org/officeDocument/2006/relationships/customXml" Target="../ink/ink819.xml"/><Relationship Id="rId5" Type="http://schemas.openxmlformats.org/officeDocument/2006/relationships/customXml" Target="../ink/ink747.xml"/><Relationship Id="rId95" Type="http://schemas.openxmlformats.org/officeDocument/2006/relationships/customXml" Target="../ink/ink792.xml"/><Relationship Id="rId160" Type="http://schemas.openxmlformats.org/officeDocument/2006/relationships/image" Target="../media/image805.png"/><Relationship Id="rId181" Type="http://schemas.openxmlformats.org/officeDocument/2006/relationships/customXml" Target="../ink/ink835.xml"/><Relationship Id="rId216" Type="http://schemas.openxmlformats.org/officeDocument/2006/relationships/image" Target="../media/image833.png"/><Relationship Id="rId237" Type="http://schemas.openxmlformats.org/officeDocument/2006/relationships/customXml" Target="../ink/ink863.xml"/><Relationship Id="rId258" Type="http://schemas.openxmlformats.org/officeDocument/2006/relationships/image" Target="../media/image854.png"/><Relationship Id="rId22" Type="http://schemas.openxmlformats.org/officeDocument/2006/relationships/image" Target="../media/image736.png"/><Relationship Id="rId43" Type="http://schemas.openxmlformats.org/officeDocument/2006/relationships/customXml" Target="../ink/ink766.xml"/><Relationship Id="rId64" Type="http://schemas.openxmlformats.org/officeDocument/2006/relationships/image" Target="../media/image757.png"/><Relationship Id="rId118" Type="http://schemas.openxmlformats.org/officeDocument/2006/relationships/image" Target="../media/image784.png"/><Relationship Id="rId139" Type="http://schemas.openxmlformats.org/officeDocument/2006/relationships/customXml" Target="../ink/ink814.xml"/><Relationship Id="rId85" Type="http://schemas.openxmlformats.org/officeDocument/2006/relationships/customXml" Target="../ink/ink787.xml"/><Relationship Id="rId150" Type="http://schemas.openxmlformats.org/officeDocument/2006/relationships/image" Target="../media/image800.png"/><Relationship Id="rId171" Type="http://schemas.openxmlformats.org/officeDocument/2006/relationships/customXml" Target="../ink/ink830.xml"/><Relationship Id="rId192" Type="http://schemas.openxmlformats.org/officeDocument/2006/relationships/image" Target="../media/image821.png"/><Relationship Id="rId206" Type="http://schemas.openxmlformats.org/officeDocument/2006/relationships/image" Target="../media/image828.png"/><Relationship Id="rId227" Type="http://schemas.openxmlformats.org/officeDocument/2006/relationships/customXml" Target="../ink/ink858.xml"/><Relationship Id="rId248" Type="http://schemas.openxmlformats.org/officeDocument/2006/relationships/image" Target="../media/image849.png"/><Relationship Id="rId12" Type="http://schemas.openxmlformats.org/officeDocument/2006/relationships/image" Target="../media/image731.png"/><Relationship Id="rId33" Type="http://schemas.openxmlformats.org/officeDocument/2006/relationships/customXml" Target="../ink/ink761.xml"/><Relationship Id="rId108" Type="http://schemas.openxmlformats.org/officeDocument/2006/relationships/image" Target="../media/image779.png"/><Relationship Id="rId129" Type="http://schemas.openxmlformats.org/officeDocument/2006/relationships/customXml" Target="../ink/ink809.xml"/><Relationship Id="rId54" Type="http://schemas.openxmlformats.org/officeDocument/2006/relationships/image" Target="../media/image752.png"/><Relationship Id="rId75" Type="http://schemas.openxmlformats.org/officeDocument/2006/relationships/customXml" Target="../ink/ink782.xml"/><Relationship Id="rId96" Type="http://schemas.openxmlformats.org/officeDocument/2006/relationships/image" Target="../media/image773.png"/><Relationship Id="rId140" Type="http://schemas.openxmlformats.org/officeDocument/2006/relationships/image" Target="../media/image795.png"/><Relationship Id="rId161" Type="http://schemas.openxmlformats.org/officeDocument/2006/relationships/customXml" Target="../ink/ink825.xml"/><Relationship Id="rId182" Type="http://schemas.openxmlformats.org/officeDocument/2006/relationships/image" Target="../media/image816.png"/><Relationship Id="rId217" Type="http://schemas.openxmlformats.org/officeDocument/2006/relationships/customXml" Target="../ink/ink853.xml"/><Relationship Id="rId6" Type="http://schemas.openxmlformats.org/officeDocument/2006/relationships/image" Target="../media/image728.png"/><Relationship Id="rId238" Type="http://schemas.openxmlformats.org/officeDocument/2006/relationships/image" Target="../media/image844.png"/><Relationship Id="rId259" Type="http://schemas.openxmlformats.org/officeDocument/2006/relationships/customXml" Target="../ink/ink874.xml"/><Relationship Id="rId23" Type="http://schemas.openxmlformats.org/officeDocument/2006/relationships/customXml" Target="../ink/ink756.xml"/><Relationship Id="rId119" Type="http://schemas.openxmlformats.org/officeDocument/2006/relationships/customXml" Target="../ink/ink804.xml"/><Relationship Id="rId44" Type="http://schemas.openxmlformats.org/officeDocument/2006/relationships/image" Target="../media/image747.png"/><Relationship Id="rId65" Type="http://schemas.openxmlformats.org/officeDocument/2006/relationships/customXml" Target="../ink/ink777.xml"/><Relationship Id="rId86" Type="http://schemas.openxmlformats.org/officeDocument/2006/relationships/image" Target="../media/image768.png"/><Relationship Id="rId130" Type="http://schemas.openxmlformats.org/officeDocument/2006/relationships/image" Target="../media/image790.png"/><Relationship Id="rId151" Type="http://schemas.openxmlformats.org/officeDocument/2006/relationships/customXml" Target="../ink/ink820.xml"/><Relationship Id="rId172" Type="http://schemas.openxmlformats.org/officeDocument/2006/relationships/image" Target="../media/image811.png"/><Relationship Id="rId193" Type="http://schemas.openxmlformats.org/officeDocument/2006/relationships/customXml" Target="../ink/ink841.xml"/><Relationship Id="rId207" Type="http://schemas.openxmlformats.org/officeDocument/2006/relationships/customXml" Target="../ink/ink848.xml"/><Relationship Id="rId228" Type="http://schemas.openxmlformats.org/officeDocument/2006/relationships/image" Target="../media/image839.png"/><Relationship Id="rId249" Type="http://schemas.openxmlformats.org/officeDocument/2006/relationships/customXml" Target="../ink/ink869.xml"/><Relationship Id="rId13" Type="http://schemas.openxmlformats.org/officeDocument/2006/relationships/customXml" Target="../ink/ink751.xml"/><Relationship Id="rId109" Type="http://schemas.openxmlformats.org/officeDocument/2006/relationships/customXml" Target="../ink/ink799.xml"/><Relationship Id="rId260" Type="http://schemas.openxmlformats.org/officeDocument/2006/relationships/image" Target="../media/image855.png"/><Relationship Id="rId34" Type="http://schemas.openxmlformats.org/officeDocument/2006/relationships/image" Target="../media/image742.png"/><Relationship Id="rId55" Type="http://schemas.openxmlformats.org/officeDocument/2006/relationships/customXml" Target="../ink/ink772.xml"/><Relationship Id="rId76" Type="http://schemas.openxmlformats.org/officeDocument/2006/relationships/image" Target="../media/image763.png"/><Relationship Id="rId97" Type="http://schemas.openxmlformats.org/officeDocument/2006/relationships/customXml" Target="../ink/ink793.xml"/><Relationship Id="rId120" Type="http://schemas.openxmlformats.org/officeDocument/2006/relationships/image" Target="../media/image785.png"/><Relationship Id="rId141" Type="http://schemas.openxmlformats.org/officeDocument/2006/relationships/customXml" Target="../ink/ink815.xml"/><Relationship Id="rId7" Type="http://schemas.openxmlformats.org/officeDocument/2006/relationships/customXml" Target="../ink/ink748.xml"/><Relationship Id="rId162" Type="http://schemas.openxmlformats.org/officeDocument/2006/relationships/image" Target="../media/image806.png"/><Relationship Id="rId183" Type="http://schemas.openxmlformats.org/officeDocument/2006/relationships/customXml" Target="../ink/ink836.xml"/><Relationship Id="rId218" Type="http://schemas.openxmlformats.org/officeDocument/2006/relationships/image" Target="../media/image834.png"/><Relationship Id="rId239" Type="http://schemas.openxmlformats.org/officeDocument/2006/relationships/customXml" Target="../ink/ink864.xml"/><Relationship Id="rId250" Type="http://schemas.openxmlformats.org/officeDocument/2006/relationships/image" Target="../media/image850.png"/><Relationship Id="rId24" Type="http://schemas.openxmlformats.org/officeDocument/2006/relationships/image" Target="../media/image737.png"/><Relationship Id="rId45" Type="http://schemas.openxmlformats.org/officeDocument/2006/relationships/customXml" Target="../ink/ink767.xml"/><Relationship Id="rId66" Type="http://schemas.openxmlformats.org/officeDocument/2006/relationships/image" Target="../media/image758.png"/><Relationship Id="rId87" Type="http://schemas.openxmlformats.org/officeDocument/2006/relationships/customXml" Target="../ink/ink788.xml"/><Relationship Id="rId110" Type="http://schemas.openxmlformats.org/officeDocument/2006/relationships/image" Target="../media/image780.png"/><Relationship Id="rId131" Type="http://schemas.openxmlformats.org/officeDocument/2006/relationships/customXml" Target="../ink/ink810.xml"/><Relationship Id="rId152" Type="http://schemas.openxmlformats.org/officeDocument/2006/relationships/image" Target="../media/image801.png"/><Relationship Id="rId173" Type="http://schemas.openxmlformats.org/officeDocument/2006/relationships/customXml" Target="../ink/ink831.xml"/><Relationship Id="rId194" Type="http://schemas.openxmlformats.org/officeDocument/2006/relationships/image" Target="../media/image822.png"/><Relationship Id="rId208" Type="http://schemas.openxmlformats.org/officeDocument/2006/relationships/image" Target="../media/image829.png"/><Relationship Id="rId229" Type="http://schemas.openxmlformats.org/officeDocument/2006/relationships/customXml" Target="../ink/ink859.xml"/><Relationship Id="rId240" Type="http://schemas.openxmlformats.org/officeDocument/2006/relationships/image" Target="../media/image845.png"/><Relationship Id="rId261" Type="http://schemas.openxmlformats.org/officeDocument/2006/relationships/customXml" Target="../ink/ink875.xml"/><Relationship Id="rId14" Type="http://schemas.openxmlformats.org/officeDocument/2006/relationships/image" Target="../media/image732.png"/><Relationship Id="rId35" Type="http://schemas.openxmlformats.org/officeDocument/2006/relationships/customXml" Target="../ink/ink762.xml"/><Relationship Id="rId56" Type="http://schemas.openxmlformats.org/officeDocument/2006/relationships/image" Target="../media/image753.png"/><Relationship Id="rId77" Type="http://schemas.openxmlformats.org/officeDocument/2006/relationships/customXml" Target="../ink/ink783.xml"/><Relationship Id="rId100" Type="http://schemas.openxmlformats.org/officeDocument/2006/relationships/image" Target="../media/image775.png"/><Relationship Id="rId8" Type="http://schemas.openxmlformats.org/officeDocument/2006/relationships/image" Target="../media/image729.png"/><Relationship Id="rId98" Type="http://schemas.openxmlformats.org/officeDocument/2006/relationships/image" Target="../media/image774.png"/><Relationship Id="rId121" Type="http://schemas.openxmlformats.org/officeDocument/2006/relationships/customXml" Target="../ink/ink805.xml"/><Relationship Id="rId142" Type="http://schemas.openxmlformats.org/officeDocument/2006/relationships/image" Target="../media/image796.png"/><Relationship Id="rId163" Type="http://schemas.openxmlformats.org/officeDocument/2006/relationships/customXml" Target="../ink/ink826.xml"/><Relationship Id="rId184" Type="http://schemas.openxmlformats.org/officeDocument/2006/relationships/image" Target="../media/image817.png"/><Relationship Id="rId219" Type="http://schemas.openxmlformats.org/officeDocument/2006/relationships/customXml" Target="../ink/ink854.xml"/><Relationship Id="rId230" Type="http://schemas.openxmlformats.org/officeDocument/2006/relationships/image" Target="../media/image840.png"/><Relationship Id="rId251" Type="http://schemas.openxmlformats.org/officeDocument/2006/relationships/customXml" Target="../ink/ink870.xml"/><Relationship Id="rId25" Type="http://schemas.openxmlformats.org/officeDocument/2006/relationships/customXml" Target="../ink/ink757.xml"/><Relationship Id="rId46" Type="http://schemas.openxmlformats.org/officeDocument/2006/relationships/image" Target="../media/image748.png"/><Relationship Id="rId67" Type="http://schemas.openxmlformats.org/officeDocument/2006/relationships/customXml" Target="../ink/ink778.xml"/><Relationship Id="rId88" Type="http://schemas.openxmlformats.org/officeDocument/2006/relationships/image" Target="../media/image769.png"/><Relationship Id="rId111" Type="http://schemas.openxmlformats.org/officeDocument/2006/relationships/customXml" Target="../ink/ink800.xml"/><Relationship Id="rId132" Type="http://schemas.openxmlformats.org/officeDocument/2006/relationships/image" Target="../media/image791.png"/><Relationship Id="rId153" Type="http://schemas.openxmlformats.org/officeDocument/2006/relationships/customXml" Target="../ink/ink821.xml"/><Relationship Id="rId174" Type="http://schemas.openxmlformats.org/officeDocument/2006/relationships/image" Target="../media/image812.png"/><Relationship Id="rId195" Type="http://schemas.openxmlformats.org/officeDocument/2006/relationships/customXml" Target="../ink/ink842.xml"/><Relationship Id="rId209" Type="http://schemas.openxmlformats.org/officeDocument/2006/relationships/customXml" Target="../ink/ink849.xml"/><Relationship Id="rId220" Type="http://schemas.openxmlformats.org/officeDocument/2006/relationships/image" Target="../media/image835.png"/><Relationship Id="rId241" Type="http://schemas.openxmlformats.org/officeDocument/2006/relationships/customXml" Target="../ink/ink865.xml"/><Relationship Id="rId15" Type="http://schemas.openxmlformats.org/officeDocument/2006/relationships/customXml" Target="../ink/ink752.xml"/><Relationship Id="rId36" Type="http://schemas.openxmlformats.org/officeDocument/2006/relationships/image" Target="../media/image743.png"/><Relationship Id="rId57" Type="http://schemas.openxmlformats.org/officeDocument/2006/relationships/customXml" Target="../ink/ink773.xml"/><Relationship Id="rId262" Type="http://schemas.openxmlformats.org/officeDocument/2006/relationships/image" Target="../media/image856.png"/><Relationship Id="rId78" Type="http://schemas.openxmlformats.org/officeDocument/2006/relationships/image" Target="../media/image764.png"/><Relationship Id="rId99" Type="http://schemas.openxmlformats.org/officeDocument/2006/relationships/customXml" Target="../ink/ink794.xml"/><Relationship Id="rId101" Type="http://schemas.openxmlformats.org/officeDocument/2006/relationships/customXml" Target="../ink/ink795.xml"/><Relationship Id="rId122" Type="http://schemas.openxmlformats.org/officeDocument/2006/relationships/image" Target="../media/image786.png"/><Relationship Id="rId143" Type="http://schemas.openxmlformats.org/officeDocument/2006/relationships/customXml" Target="../ink/ink816.xml"/><Relationship Id="rId164" Type="http://schemas.openxmlformats.org/officeDocument/2006/relationships/image" Target="../media/image807.png"/><Relationship Id="rId185" Type="http://schemas.openxmlformats.org/officeDocument/2006/relationships/customXml" Target="../ink/ink837.xml"/><Relationship Id="rId9" Type="http://schemas.openxmlformats.org/officeDocument/2006/relationships/customXml" Target="../ink/ink749.xml"/><Relationship Id="rId210" Type="http://schemas.openxmlformats.org/officeDocument/2006/relationships/image" Target="../media/image830.png"/><Relationship Id="rId26" Type="http://schemas.openxmlformats.org/officeDocument/2006/relationships/image" Target="../media/image738.png"/><Relationship Id="rId231" Type="http://schemas.openxmlformats.org/officeDocument/2006/relationships/customXml" Target="../ink/ink860.xml"/><Relationship Id="rId252" Type="http://schemas.openxmlformats.org/officeDocument/2006/relationships/image" Target="../media/image851.png"/><Relationship Id="rId47" Type="http://schemas.openxmlformats.org/officeDocument/2006/relationships/customXml" Target="../ink/ink768.xml"/><Relationship Id="rId68" Type="http://schemas.openxmlformats.org/officeDocument/2006/relationships/image" Target="../media/image759.png"/><Relationship Id="rId89" Type="http://schemas.openxmlformats.org/officeDocument/2006/relationships/customXml" Target="../ink/ink789.xml"/><Relationship Id="rId112" Type="http://schemas.openxmlformats.org/officeDocument/2006/relationships/image" Target="../media/image781.png"/><Relationship Id="rId133" Type="http://schemas.openxmlformats.org/officeDocument/2006/relationships/customXml" Target="../ink/ink811.xml"/><Relationship Id="rId154" Type="http://schemas.openxmlformats.org/officeDocument/2006/relationships/image" Target="../media/image802.png"/><Relationship Id="rId175" Type="http://schemas.openxmlformats.org/officeDocument/2006/relationships/customXml" Target="../ink/ink832.xml"/><Relationship Id="rId196" Type="http://schemas.openxmlformats.org/officeDocument/2006/relationships/image" Target="../media/image823.png"/><Relationship Id="rId200" Type="http://schemas.openxmlformats.org/officeDocument/2006/relationships/image" Target="../media/image825.png"/><Relationship Id="rId16" Type="http://schemas.openxmlformats.org/officeDocument/2006/relationships/image" Target="../media/image733.png"/><Relationship Id="rId221" Type="http://schemas.openxmlformats.org/officeDocument/2006/relationships/customXml" Target="../ink/ink855.xml"/><Relationship Id="rId242" Type="http://schemas.openxmlformats.org/officeDocument/2006/relationships/image" Target="../media/image846.png"/><Relationship Id="rId263" Type="http://schemas.openxmlformats.org/officeDocument/2006/relationships/customXml" Target="../ink/ink876.xml"/><Relationship Id="rId37" Type="http://schemas.openxmlformats.org/officeDocument/2006/relationships/customXml" Target="../ink/ink763.xml"/><Relationship Id="rId58" Type="http://schemas.openxmlformats.org/officeDocument/2006/relationships/image" Target="../media/image754.png"/><Relationship Id="rId79" Type="http://schemas.openxmlformats.org/officeDocument/2006/relationships/customXml" Target="../ink/ink784.xml"/><Relationship Id="rId102" Type="http://schemas.openxmlformats.org/officeDocument/2006/relationships/image" Target="../media/image776.png"/><Relationship Id="rId123" Type="http://schemas.openxmlformats.org/officeDocument/2006/relationships/customXml" Target="../ink/ink806.xml"/><Relationship Id="rId144" Type="http://schemas.openxmlformats.org/officeDocument/2006/relationships/image" Target="../media/image797.png"/><Relationship Id="rId90" Type="http://schemas.openxmlformats.org/officeDocument/2006/relationships/image" Target="../media/image770.png"/><Relationship Id="rId165" Type="http://schemas.openxmlformats.org/officeDocument/2006/relationships/customXml" Target="../ink/ink827.xml"/><Relationship Id="rId186" Type="http://schemas.openxmlformats.org/officeDocument/2006/relationships/image" Target="../media/image818.png"/><Relationship Id="rId211" Type="http://schemas.openxmlformats.org/officeDocument/2006/relationships/customXml" Target="../ink/ink850.xml"/><Relationship Id="rId232" Type="http://schemas.openxmlformats.org/officeDocument/2006/relationships/image" Target="../media/image841.png"/><Relationship Id="rId253" Type="http://schemas.openxmlformats.org/officeDocument/2006/relationships/customXml" Target="../ink/ink871.xml"/><Relationship Id="rId27" Type="http://schemas.openxmlformats.org/officeDocument/2006/relationships/customXml" Target="../ink/ink758.xml"/><Relationship Id="rId48" Type="http://schemas.openxmlformats.org/officeDocument/2006/relationships/image" Target="../media/image749.png"/><Relationship Id="rId69" Type="http://schemas.openxmlformats.org/officeDocument/2006/relationships/customXml" Target="../ink/ink779.xml"/><Relationship Id="rId113" Type="http://schemas.openxmlformats.org/officeDocument/2006/relationships/customXml" Target="../ink/ink801.xml"/><Relationship Id="rId134" Type="http://schemas.openxmlformats.org/officeDocument/2006/relationships/image" Target="../media/image792.png"/><Relationship Id="rId80" Type="http://schemas.openxmlformats.org/officeDocument/2006/relationships/image" Target="../media/image765.png"/><Relationship Id="rId155" Type="http://schemas.openxmlformats.org/officeDocument/2006/relationships/customXml" Target="../ink/ink822.xml"/><Relationship Id="rId176" Type="http://schemas.openxmlformats.org/officeDocument/2006/relationships/image" Target="../media/image813.png"/><Relationship Id="rId197" Type="http://schemas.openxmlformats.org/officeDocument/2006/relationships/customXml" Target="../ink/ink843.xml"/><Relationship Id="rId201" Type="http://schemas.openxmlformats.org/officeDocument/2006/relationships/customXml" Target="../ink/ink845.xml"/><Relationship Id="rId222" Type="http://schemas.openxmlformats.org/officeDocument/2006/relationships/image" Target="../media/image836.png"/><Relationship Id="rId243" Type="http://schemas.openxmlformats.org/officeDocument/2006/relationships/customXml" Target="../ink/ink866.xml"/><Relationship Id="rId264" Type="http://schemas.openxmlformats.org/officeDocument/2006/relationships/image" Target="../media/image857.png"/><Relationship Id="rId17" Type="http://schemas.openxmlformats.org/officeDocument/2006/relationships/customXml" Target="../ink/ink753.xml"/><Relationship Id="rId38" Type="http://schemas.openxmlformats.org/officeDocument/2006/relationships/image" Target="../media/image744.png"/><Relationship Id="rId59" Type="http://schemas.openxmlformats.org/officeDocument/2006/relationships/customXml" Target="../ink/ink774.xml"/><Relationship Id="rId103" Type="http://schemas.openxmlformats.org/officeDocument/2006/relationships/customXml" Target="../ink/ink796.xml"/><Relationship Id="rId124" Type="http://schemas.openxmlformats.org/officeDocument/2006/relationships/image" Target="../media/image787.png"/><Relationship Id="rId70" Type="http://schemas.openxmlformats.org/officeDocument/2006/relationships/image" Target="../media/image760.png"/><Relationship Id="rId91" Type="http://schemas.openxmlformats.org/officeDocument/2006/relationships/customXml" Target="../ink/ink790.xml"/><Relationship Id="rId145" Type="http://schemas.openxmlformats.org/officeDocument/2006/relationships/customXml" Target="../ink/ink817.xml"/><Relationship Id="rId166" Type="http://schemas.openxmlformats.org/officeDocument/2006/relationships/image" Target="../media/image808.png"/><Relationship Id="rId187" Type="http://schemas.openxmlformats.org/officeDocument/2006/relationships/customXml" Target="../ink/ink838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831.png"/><Relationship Id="rId233" Type="http://schemas.openxmlformats.org/officeDocument/2006/relationships/customXml" Target="../ink/ink861.xml"/><Relationship Id="rId254" Type="http://schemas.openxmlformats.org/officeDocument/2006/relationships/image" Target="../media/image852.png"/><Relationship Id="rId28" Type="http://schemas.openxmlformats.org/officeDocument/2006/relationships/image" Target="../media/image739.png"/><Relationship Id="rId49" Type="http://schemas.openxmlformats.org/officeDocument/2006/relationships/customXml" Target="../ink/ink769.xml"/><Relationship Id="rId114" Type="http://schemas.openxmlformats.org/officeDocument/2006/relationships/image" Target="../media/image782.png"/><Relationship Id="rId60" Type="http://schemas.openxmlformats.org/officeDocument/2006/relationships/image" Target="../media/image755.png"/><Relationship Id="rId81" Type="http://schemas.openxmlformats.org/officeDocument/2006/relationships/customXml" Target="../ink/ink785.xml"/><Relationship Id="rId135" Type="http://schemas.openxmlformats.org/officeDocument/2006/relationships/customXml" Target="../ink/ink812.xml"/><Relationship Id="rId156" Type="http://schemas.openxmlformats.org/officeDocument/2006/relationships/image" Target="../media/image803.png"/><Relationship Id="rId177" Type="http://schemas.openxmlformats.org/officeDocument/2006/relationships/customXml" Target="../ink/ink833.xml"/><Relationship Id="rId198" Type="http://schemas.openxmlformats.org/officeDocument/2006/relationships/image" Target="../media/image824.png"/><Relationship Id="rId202" Type="http://schemas.openxmlformats.org/officeDocument/2006/relationships/image" Target="../media/image826.png"/><Relationship Id="rId223" Type="http://schemas.openxmlformats.org/officeDocument/2006/relationships/customXml" Target="../ink/ink856.xml"/><Relationship Id="rId244" Type="http://schemas.openxmlformats.org/officeDocument/2006/relationships/image" Target="../media/image847.png"/><Relationship Id="rId18" Type="http://schemas.openxmlformats.org/officeDocument/2006/relationships/image" Target="../media/image734.png"/><Relationship Id="rId39" Type="http://schemas.openxmlformats.org/officeDocument/2006/relationships/customXml" Target="../ink/ink764.xml"/><Relationship Id="rId265" Type="http://schemas.openxmlformats.org/officeDocument/2006/relationships/customXml" Target="../ink/ink877.xml"/><Relationship Id="rId50" Type="http://schemas.openxmlformats.org/officeDocument/2006/relationships/image" Target="../media/image750.png"/><Relationship Id="rId104" Type="http://schemas.openxmlformats.org/officeDocument/2006/relationships/image" Target="../media/image777.png"/><Relationship Id="rId125" Type="http://schemas.openxmlformats.org/officeDocument/2006/relationships/customXml" Target="../ink/ink807.xml"/><Relationship Id="rId146" Type="http://schemas.openxmlformats.org/officeDocument/2006/relationships/image" Target="../media/image798.png"/><Relationship Id="rId167" Type="http://schemas.openxmlformats.org/officeDocument/2006/relationships/customXml" Target="../ink/ink828.xml"/><Relationship Id="rId188" Type="http://schemas.openxmlformats.org/officeDocument/2006/relationships/image" Target="../media/image819.png"/><Relationship Id="rId71" Type="http://schemas.openxmlformats.org/officeDocument/2006/relationships/customXml" Target="../ink/ink780.xml"/><Relationship Id="rId92" Type="http://schemas.openxmlformats.org/officeDocument/2006/relationships/image" Target="../media/image771.png"/><Relationship Id="rId213" Type="http://schemas.openxmlformats.org/officeDocument/2006/relationships/customXml" Target="../ink/ink851.xml"/><Relationship Id="rId234" Type="http://schemas.openxmlformats.org/officeDocument/2006/relationships/image" Target="../media/image842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759.xml"/><Relationship Id="rId255" Type="http://schemas.openxmlformats.org/officeDocument/2006/relationships/customXml" Target="../ink/ink872.xml"/><Relationship Id="rId40" Type="http://schemas.openxmlformats.org/officeDocument/2006/relationships/image" Target="../media/image745.png"/><Relationship Id="rId115" Type="http://schemas.openxmlformats.org/officeDocument/2006/relationships/customXml" Target="../ink/ink802.xml"/><Relationship Id="rId136" Type="http://schemas.openxmlformats.org/officeDocument/2006/relationships/image" Target="../media/image793.png"/><Relationship Id="rId157" Type="http://schemas.openxmlformats.org/officeDocument/2006/relationships/customXml" Target="../ink/ink823.xml"/><Relationship Id="rId178" Type="http://schemas.openxmlformats.org/officeDocument/2006/relationships/image" Target="../media/image814.png"/><Relationship Id="rId61" Type="http://schemas.openxmlformats.org/officeDocument/2006/relationships/customXml" Target="../ink/ink775.xml"/><Relationship Id="rId82" Type="http://schemas.openxmlformats.org/officeDocument/2006/relationships/image" Target="../media/image766.png"/><Relationship Id="rId199" Type="http://schemas.openxmlformats.org/officeDocument/2006/relationships/customXml" Target="../ink/ink844.xml"/><Relationship Id="rId203" Type="http://schemas.openxmlformats.org/officeDocument/2006/relationships/customXml" Target="../ink/ink846.xml"/><Relationship Id="rId19" Type="http://schemas.openxmlformats.org/officeDocument/2006/relationships/customXml" Target="../ink/ink754.xml"/><Relationship Id="rId224" Type="http://schemas.openxmlformats.org/officeDocument/2006/relationships/image" Target="../media/image837.png"/><Relationship Id="rId245" Type="http://schemas.openxmlformats.org/officeDocument/2006/relationships/customXml" Target="../ink/ink867.xml"/><Relationship Id="rId266" Type="http://schemas.openxmlformats.org/officeDocument/2006/relationships/image" Target="../media/image858.png"/><Relationship Id="rId30" Type="http://schemas.openxmlformats.org/officeDocument/2006/relationships/image" Target="../media/image740.png"/><Relationship Id="rId105" Type="http://schemas.openxmlformats.org/officeDocument/2006/relationships/customXml" Target="../ink/ink797.xml"/><Relationship Id="rId126" Type="http://schemas.openxmlformats.org/officeDocument/2006/relationships/image" Target="../media/image788.png"/><Relationship Id="rId147" Type="http://schemas.openxmlformats.org/officeDocument/2006/relationships/customXml" Target="../ink/ink818.xml"/><Relationship Id="rId168" Type="http://schemas.openxmlformats.org/officeDocument/2006/relationships/image" Target="../media/image809.png"/><Relationship Id="rId51" Type="http://schemas.openxmlformats.org/officeDocument/2006/relationships/customXml" Target="../ink/ink770.xml"/><Relationship Id="rId72" Type="http://schemas.openxmlformats.org/officeDocument/2006/relationships/image" Target="../media/image761.png"/><Relationship Id="rId93" Type="http://schemas.openxmlformats.org/officeDocument/2006/relationships/customXml" Target="../ink/ink791.xml"/><Relationship Id="rId189" Type="http://schemas.openxmlformats.org/officeDocument/2006/relationships/customXml" Target="../ink/ink839.xml"/><Relationship Id="rId3" Type="http://schemas.openxmlformats.org/officeDocument/2006/relationships/customXml" Target="../ink/ink746.xml"/><Relationship Id="rId214" Type="http://schemas.openxmlformats.org/officeDocument/2006/relationships/image" Target="../media/image832.png"/><Relationship Id="rId235" Type="http://schemas.openxmlformats.org/officeDocument/2006/relationships/customXml" Target="../ink/ink862.xml"/><Relationship Id="rId256" Type="http://schemas.openxmlformats.org/officeDocument/2006/relationships/image" Target="../media/image853.png"/><Relationship Id="rId116" Type="http://schemas.openxmlformats.org/officeDocument/2006/relationships/image" Target="../media/image783.png"/><Relationship Id="rId137" Type="http://schemas.openxmlformats.org/officeDocument/2006/relationships/customXml" Target="../ink/ink813.xml"/><Relationship Id="rId158" Type="http://schemas.openxmlformats.org/officeDocument/2006/relationships/image" Target="../media/image804.png"/><Relationship Id="rId20" Type="http://schemas.openxmlformats.org/officeDocument/2006/relationships/image" Target="../media/image735.png"/><Relationship Id="rId41" Type="http://schemas.openxmlformats.org/officeDocument/2006/relationships/customXml" Target="../ink/ink765.xml"/><Relationship Id="rId62" Type="http://schemas.openxmlformats.org/officeDocument/2006/relationships/image" Target="../media/image756.png"/><Relationship Id="rId83" Type="http://schemas.openxmlformats.org/officeDocument/2006/relationships/customXml" Target="../ink/ink786.xml"/><Relationship Id="rId179" Type="http://schemas.openxmlformats.org/officeDocument/2006/relationships/customXml" Target="../ink/ink834.xml"/><Relationship Id="rId190" Type="http://schemas.openxmlformats.org/officeDocument/2006/relationships/image" Target="../media/image820.png"/><Relationship Id="rId204" Type="http://schemas.openxmlformats.org/officeDocument/2006/relationships/image" Target="../media/image827.png"/><Relationship Id="rId225" Type="http://schemas.openxmlformats.org/officeDocument/2006/relationships/customXml" Target="../ink/ink857.xml"/><Relationship Id="rId246" Type="http://schemas.openxmlformats.org/officeDocument/2006/relationships/image" Target="../media/image848.png"/><Relationship Id="rId106" Type="http://schemas.openxmlformats.org/officeDocument/2006/relationships/image" Target="../media/image778.png"/><Relationship Id="rId127" Type="http://schemas.openxmlformats.org/officeDocument/2006/relationships/customXml" Target="../ink/ink808.xml"/><Relationship Id="rId10" Type="http://schemas.openxmlformats.org/officeDocument/2006/relationships/image" Target="../media/image730.png"/><Relationship Id="rId31" Type="http://schemas.openxmlformats.org/officeDocument/2006/relationships/customXml" Target="../ink/ink760.xml"/><Relationship Id="rId52" Type="http://schemas.openxmlformats.org/officeDocument/2006/relationships/image" Target="../media/image751.png"/><Relationship Id="rId73" Type="http://schemas.openxmlformats.org/officeDocument/2006/relationships/customXml" Target="../ink/ink781.xml"/><Relationship Id="rId94" Type="http://schemas.openxmlformats.org/officeDocument/2006/relationships/image" Target="../media/image772.png"/><Relationship Id="rId148" Type="http://schemas.openxmlformats.org/officeDocument/2006/relationships/image" Target="../media/image799.png"/><Relationship Id="rId169" Type="http://schemas.openxmlformats.org/officeDocument/2006/relationships/customXml" Target="../ink/ink829.xml"/><Relationship Id="rId4" Type="http://schemas.openxmlformats.org/officeDocument/2006/relationships/image" Target="../media/image727.png"/><Relationship Id="rId180" Type="http://schemas.openxmlformats.org/officeDocument/2006/relationships/image" Target="../media/image815.png"/><Relationship Id="rId215" Type="http://schemas.openxmlformats.org/officeDocument/2006/relationships/customXml" Target="../ink/ink852.xml"/><Relationship Id="rId236" Type="http://schemas.openxmlformats.org/officeDocument/2006/relationships/image" Target="../media/image843.png"/><Relationship Id="rId257" Type="http://schemas.openxmlformats.org/officeDocument/2006/relationships/customXml" Target="../ink/ink873.xml"/><Relationship Id="rId42" Type="http://schemas.openxmlformats.org/officeDocument/2006/relationships/image" Target="../media/image746.png"/><Relationship Id="rId84" Type="http://schemas.openxmlformats.org/officeDocument/2006/relationships/image" Target="../media/image767.png"/><Relationship Id="rId138" Type="http://schemas.openxmlformats.org/officeDocument/2006/relationships/image" Target="../media/image794.png"/><Relationship Id="rId191" Type="http://schemas.openxmlformats.org/officeDocument/2006/relationships/customXml" Target="../ink/ink840.xml"/><Relationship Id="rId205" Type="http://schemas.openxmlformats.org/officeDocument/2006/relationships/customXml" Target="../ink/ink847.xml"/><Relationship Id="rId247" Type="http://schemas.openxmlformats.org/officeDocument/2006/relationships/customXml" Target="../ink/ink86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1.png"/><Relationship Id="rId21" Type="http://schemas.openxmlformats.org/officeDocument/2006/relationships/customXml" Target="../ink/ink887.xml"/><Relationship Id="rId63" Type="http://schemas.openxmlformats.org/officeDocument/2006/relationships/customXml" Target="../ink/ink908.xml"/><Relationship Id="rId159" Type="http://schemas.openxmlformats.org/officeDocument/2006/relationships/image" Target="../media/image932.png"/><Relationship Id="rId170" Type="http://schemas.openxmlformats.org/officeDocument/2006/relationships/customXml" Target="../ink/ink962.xml"/><Relationship Id="rId226" Type="http://schemas.openxmlformats.org/officeDocument/2006/relationships/customXml" Target="../ink/ink990.xml"/><Relationship Id="rId268" Type="http://schemas.openxmlformats.org/officeDocument/2006/relationships/image" Target="../media/image986.png"/><Relationship Id="rId11" Type="http://schemas.openxmlformats.org/officeDocument/2006/relationships/customXml" Target="../ink/ink882.xml"/><Relationship Id="rId32" Type="http://schemas.openxmlformats.org/officeDocument/2006/relationships/image" Target="../media/image872.png"/><Relationship Id="rId53" Type="http://schemas.openxmlformats.org/officeDocument/2006/relationships/customXml" Target="../ink/ink903.xml"/><Relationship Id="rId74" Type="http://schemas.openxmlformats.org/officeDocument/2006/relationships/image" Target="../media/image891.png"/><Relationship Id="rId128" Type="http://schemas.openxmlformats.org/officeDocument/2006/relationships/customXml" Target="../ink/ink941.xml"/><Relationship Id="rId149" Type="http://schemas.openxmlformats.org/officeDocument/2006/relationships/image" Target="../media/image927.png"/><Relationship Id="rId5" Type="http://schemas.openxmlformats.org/officeDocument/2006/relationships/customXml" Target="../ink/ink879.xml"/><Relationship Id="rId95" Type="http://schemas.openxmlformats.org/officeDocument/2006/relationships/customXml" Target="../ink/ink924.xml"/><Relationship Id="rId160" Type="http://schemas.openxmlformats.org/officeDocument/2006/relationships/customXml" Target="../ink/ink957.xml"/><Relationship Id="rId181" Type="http://schemas.openxmlformats.org/officeDocument/2006/relationships/image" Target="../media/image943.png"/><Relationship Id="rId216" Type="http://schemas.openxmlformats.org/officeDocument/2006/relationships/customXml" Target="../ink/ink985.xml"/><Relationship Id="rId237" Type="http://schemas.openxmlformats.org/officeDocument/2006/relationships/image" Target="../media/image971.png"/><Relationship Id="rId258" Type="http://schemas.openxmlformats.org/officeDocument/2006/relationships/image" Target="../media/image981.png"/><Relationship Id="rId22" Type="http://schemas.openxmlformats.org/officeDocument/2006/relationships/image" Target="../media/image867.png"/><Relationship Id="rId43" Type="http://schemas.openxmlformats.org/officeDocument/2006/relationships/customXml" Target="../ink/ink898.xml"/><Relationship Id="rId64" Type="http://schemas.openxmlformats.org/officeDocument/2006/relationships/image" Target="../media/image886.png"/><Relationship Id="rId118" Type="http://schemas.openxmlformats.org/officeDocument/2006/relationships/customXml" Target="../ink/ink936.xml"/><Relationship Id="rId139" Type="http://schemas.openxmlformats.org/officeDocument/2006/relationships/image" Target="../media/image922.png"/><Relationship Id="rId85" Type="http://schemas.openxmlformats.org/officeDocument/2006/relationships/customXml" Target="../ink/ink919.xml"/><Relationship Id="rId150" Type="http://schemas.openxmlformats.org/officeDocument/2006/relationships/customXml" Target="../ink/ink952.xml"/><Relationship Id="rId171" Type="http://schemas.openxmlformats.org/officeDocument/2006/relationships/image" Target="../media/image938.png"/><Relationship Id="rId192" Type="http://schemas.openxmlformats.org/officeDocument/2006/relationships/customXml" Target="../ink/ink973.xml"/><Relationship Id="rId206" Type="http://schemas.openxmlformats.org/officeDocument/2006/relationships/customXml" Target="../ink/ink980.xml"/><Relationship Id="rId227" Type="http://schemas.openxmlformats.org/officeDocument/2006/relationships/image" Target="../media/image966.png"/><Relationship Id="rId248" Type="http://schemas.openxmlformats.org/officeDocument/2006/relationships/customXml" Target="../ink/ink1001.xml"/><Relationship Id="rId269" Type="http://schemas.openxmlformats.org/officeDocument/2006/relationships/customXml" Target="../ink/ink1012.xml"/><Relationship Id="rId12" Type="http://schemas.openxmlformats.org/officeDocument/2006/relationships/image" Target="../media/image862.png"/><Relationship Id="rId33" Type="http://schemas.openxmlformats.org/officeDocument/2006/relationships/customXml" Target="../ink/ink893.xml"/><Relationship Id="rId108" Type="http://schemas.openxmlformats.org/officeDocument/2006/relationships/customXml" Target="../ink/ink931.xml"/><Relationship Id="rId129" Type="http://schemas.openxmlformats.org/officeDocument/2006/relationships/image" Target="../media/image917.png"/><Relationship Id="rId54" Type="http://schemas.openxmlformats.org/officeDocument/2006/relationships/image" Target="../media/image882.png"/><Relationship Id="rId75" Type="http://schemas.openxmlformats.org/officeDocument/2006/relationships/customXml" Target="../ink/ink914.xml"/><Relationship Id="rId96" Type="http://schemas.openxmlformats.org/officeDocument/2006/relationships/image" Target="../media/image901.png"/><Relationship Id="rId140" Type="http://schemas.openxmlformats.org/officeDocument/2006/relationships/customXml" Target="../ink/ink947.xml"/><Relationship Id="rId161" Type="http://schemas.openxmlformats.org/officeDocument/2006/relationships/image" Target="../media/image933.png"/><Relationship Id="rId182" Type="http://schemas.openxmlformats.org/officeDocument/2006/relationships/customXml" Target="../ink/ink968.xml"/><Relationship Id="rId217" Type="http://schemas.openxmlformats.org/officeDocument/2006/relationships/image" Target="../media/image961.png"/><Relationship Id="rId6" Type="http://schemas.openxmlformats.org/officeDocument/2006/relationships/image" Target="../media/image860.png"/><Relationship Id="rId238" Type="http://schemas.openxmlformats.org/officeDocument/2006/relationships/customXml" Target="../ink/ink996.xml"/><Relationship Id="rId259" Type="http://schemas.openxmlformats.org/officeDocument/2006/relationships/customXml" Target="../ink/ink1007.xml"/><Relationship Id="rId23" Type="http://schemas.openxmlformats.org/officeDocument/2006/relationships/customXml" Target="../ink/ink888.xml"/><Relationship Id="rId119" Type="http://schemas.openxmlformats.org/officeDocument/2006/relationships/image" Target="../media/image912.png"/><Relationship Id="rId270" Type="http://schemas.openxmlformats.org/officeDocument/2006/relationships/image" Target="../media/image987.png"/><Relationship Id="rId44" Type="http://schemas.openxmlformats.org/officeDocument/2006/relationships/image" Target="../media/image877.png"/><Relationship Id="rId65" Type="http://schemas.openxmlformats.org/officeDocument/2006/relationships/customXml" Target="../ink/ink909.xml"/><Relationship Id="rId86" Type="http://schemas.openxmlformats.org/officeDocument/2006/relationships/image" Target="../media/image897.png"/><Relationship Id="rId130" Type="http://schemas.openxmlformats.org/officeDocument/2006/relationships/customXml" Target="../ink/ink942.xml"/><Relationship Id="rId151" Type="http://schemas.openxmlformats.org/officeDocument/2006/relationships/image" Target="../media/image928.png"/><Relationship Id="rId172" Type="http://schemas.openxmlformats.org/officeDocument/2006/relationships/customXml" Target="../ink/ink963.xml"/><Relationship Id="rId193" Type="http://schemas.openxmlformats.org/officeDocument/2006/relationships/image" Target="../media/image949.png"/><Relationship Id="rId207" Type="http://schemas.openxmlformats.org/officeDocument/2006/relationships/image" Target="../media/image956.png"/><Relationship Id="rId228" Type="http://schemas.openxmlformats.org/officeDocument/2006/relationships/customXml" Target="../ink/ink991.xml"/><Relationship Id="rId249" Type="http://schemas.openxmlformats.org/officeDocument/2006/relationships/customXml" Target="../ink/ink1002.xml"/><Relationship Id="rId13" Type="http://schemas.openxmlformats.org/officeDocument/2006/relationships/customXml" Target="../ink/ink883.xml"/><Relationship Id="rId109" Type="http://schemas.openxmlformats.org/officeDocument/2006/relationships/image" Target="../media/image907.png"/><Relationship Id="rId260" Type="http://schemas.openxmlformats.org/officeDocument/2006/relationships/image" Target="../media/image982.png"/><Relationship Id="rId34" Type="http://schemas.openxmlformats.org/officeDocument/2006/relationships/image" Target="../media/image873.png"/><Relationship Id="rId55" Type="http://schemas.openxmlformats.org/officeDocument/2006/relationships/customXml" Target="../ink/ink904.xml"/><Relationship Id="rId76" Type="http://schemas.openxmlformats.org/officeDocument/2006/relationships/image" Target="../media/image892.png"/><Relationship Id="rId97" Type="http://schemas.openxmlformats.org/officeDocument/2006/relationships/customXml" Target="../ink/ink925.xml"/><Relationship Id="rId120" Type="http://schemas.openxmlformats.org/officeDocument/2006/relationships/customXml" Target="../ink/ink937.xml"/><Relationship Id="rId141" Type="http://schemas.openxmlformats.org/officeDocument/2006/relationships/image" Target="../media/image923.png"/><Relationship Id="rId7" Type="http://schemas.openxmlformats.org/officeDocument/2006/relationships/customXml" Target="../ink/ink880.xml"/><Relationship Id="rId162" Type="http://schemas.openxmlformats.org/officeDocument/2006/relationships/customXml" Target="../ink/ink958.xml"/><Relationship Id="rId183" Type="http://schemas.openxmlformats.org/officeDocument/2006/relationships/image" Target="../media/image944.png"/><Relationship Id="rId218" Type="http://schemas.openxmlformats.org/officeDocument/2006/relationships/customXml" Target="../ink/ink986.xml"/><Relationship Id="rId239" Type="http://schemas.openxmlformats.org/officeDocument/2006/relationships/image" Target="../media/image972.png"/><Relationship Id="rId250" Type="http://schemas.openxmlformats.org/officeDocument/2006/relationships/image" Target="../media/image977.png"/><Relationship Id="rId271" Type="http://schemas.openxmlformats.org/officeDocument/2006/relationships/customXml" Target="../ink/ink1013.xml"/><Relationship Id="rId24" Type="http://schemas.openxmlformats.org/officeDocument/2006/relationships/image" Target="../media/image868.png"/><Relationship Id="rId45" Type="http://schemas.openxmlformats.org/officeDocument/2006/relationships/customXml" Target="../ink/ink899.xml"/><Relationship Id="rId66" Type="http://schemas.openxmlformats.org/officeDocument/2006/relationships/image" Target="../media/image887.png"/><Relationship Id="rId87" Type="http://schemas.openxmlformats.org/officeDocument/2006/relationships/customXml" Target="../ink/ink920.xml"/><Relationship Id="rId110" Type="http://schemas.openxmlformats.org/officeDocument/2006/relationships/customXml" Target="../ink/ink932.xml"/><Relationship Id="rId131" Type="http://schemas.openxmlformats.org/officeDocument/2006/relationships/image" Target="../media/image918.png"/><Relationship Id="rId152" Type="http://schemas.openxmlformats.org/officeDocument/2006/relationships/customXml" Target="../ink/ink953.xml"/><Relationship Id="rId173" Type="http://schemas.openxmlformats.org/officeDocument/2006/relationships/image" Target="../media/image939.png"/><Relationship Id="rId194" Type="http://schemas.openxmlformats.org/officeDocument/2006/relationships/customXml" Target="../ink/ink974.xml"/><Relationship Id="rId208" Type="http://schemas.openxmlformats.org/officeDocument/2006/relationships/customXml" Target="../ink/ink981.xml"/><Relationship Id="rId229" Type="http://schemas.openxmlformats.org/officeDocument/2006/relationships/image" Target="../media/image967.png"/><Relationship Id="rId240" Type="http://schemas.openxmlformats.org/officeDocument/2006/relationships/customXml" Target="../ink/ink997.xml"/><Relationship Id="rId261" Type="http://schemas.openxmlformats.org/officeDocument/2006/relationships/customXml" Target="../ink/ink1008.xml"/><Relationship Id="rId14" Type="http://schemas.openxmlformats.org/officeDocument/2006/relationships/image" Target="../media/image863.png"/><Relationship Id="rId35" Type="http://schemas.openxmlformats.org/officeDocument/2006/relationships/customXml" Target="../ink/ink894.xml"/><Relationship Id="rId56" Type="http://schemas.openxmlformats.org/officeDocument/2006/relationships/image" Target="../media/image12.png"/><Relationship Id="rId77" Type="http://schemas.openxmlformats.org/officeDocument/2006/relationships/customXml" Target="../ink/ink915.xml"/><Relationship Id="rId100" Type="http://schemas.openxmlformats.org/officeDocument/2006/relationships/image" Target="../media/image903.png"/><Relationship Id="rId8" Type="http://schemas.openxmlformats.org/officeDocument/2006/relationships/image" Target="../media/image213.png"/><Relationship Id="rId98" Type="http://schemas.openxmlformats.org/officeDocument/2006/relationships/image" Target="../media/image902.png"/><Relationship Id="rId121" Type="http://schemas.openxmlformats.org/officeDocument/2006/relationships/image" Target="../media/image913.png"/><Relationship Id="rId142" Type="http://schemas.openxmlformats.org/officeDocument/2006/relationships/customXml" Target="../ink/ink948.xml"/><Relationship Id="rId163" Type="http://schemas.openxmlformats.org/officeDocument/2006/relationships/image" Target="../media/image934.png"/><Relationship Id="rId184" Type="http://schemas.openxmlformats.org/officeDocument/2006/relationships/customXml" Target="../ink/ink969.xml"/><Relationship Id="rId219" Type="http://schemas.openxmlformats.org/officeDocument/2006/relationships/image" Target="../media/image962.png"/><Relationship Id="rId230" Type="http://schemas.openxmlformats.org/officeDocument/2006/relationships/customXml" Target="../ink/ink992.xml"/><Relationship Id="rId251" Type="http://schemas.openxmlformats.org/officeDocument/2006/relationships/customXml" Target="../ink/ink1003.xml"/><Relationship Id="rId25" Type="http://schemas.openxmlformats.org/officeDocument/2006/relationships/customXml" Target="../ink/ink889.xml"/><Relationship Id="rId46" Type="http://schemas.openxmlformats.org/officeDocument/2006/relationships/image" Target="../media/image878.png"/><Relationship Id="rId67" Type="http://schemas.openxmlformats.org/officeDocument/2006/relationships/customXml" Target="../ink/ink910.xml"/><Relationship Id="rId272" Type="http://schemas.openxmlformats.org/officeDocument/2006/relationships/image" Target="../media/image988.png"/><Relationship Id="rId88" Type="http://schemas.openxmlformats.org/officeDocument/2006/relationships/image" Target="../media/image898.png"/><Relationship Id="rId111" Type="http://schemas.openxmlformats.org/officeDocument/2006/relationships/image" Target="../media/image908.png"/><Relationship Id="rId132" Type="http://schemas.openxmlformats.org/officeDocument/2006/relationships/customXml" Target="../ink/ink943.xml"/><Relationship Id="rId153" Type="http://schemas.openxmlformats.org/officeDocument/2006/relationships/image" Target="../media/image929.png"/><Relationship Id="rId174" Type="http://schemas.openxmlformats.org/officeDocument/2006/relationships/customXml" Target="../ink/ink964.xml"/><Relationship Id="rId195" Type="http://schemas.openxmlformats.org/officeDocument/2006/relationships/image" Target="../media/image950.png"/><Relationship Id="rId209" Type="http://schemas.openxmlformats.org/officeDocument/2006/relationships/image" Target="../media/image957.png"/><Relationship Id="rId220" Type="http://schemas.openxmlformats.org/officeDocument/2006/relationships/customXml" Target="../ink/ink987.xml"/><Relationship Id="rId241" Type="http://schemas.openxmlformats.org/officeDocument/2006/relationships/image" Target="../media/image973.png"/><Relationship Id="rId15" Type="http://schemas.openxmlformats.org/officeDocument/2006/relationships/customXml" Target="../ink/ink884.xml"/><Relationship Id="rId36" Type="http://schemas.openxmlformats.org/officeDocument/2006/relationships/image" Target="../media/image595.png"/><Relationship Id="rId57" Type="http://schemas.openxmlformats.org/officeDocument/2006/relationships/customXml" Target="../ink/ink905.xml"/><Relationship Id="rId262" Type="http://schemas.openxmlformats.org/officeDocument/2006/relationships/image" Target="../media/image983.png"/><Relationship Id="rId78" Type="http://schemas.openxmlformats.org/officeDocument/2006/relationships/image" Target="../media/image893.png"/><Relationship Id="rId99" Type="http://schemas.openxmlformats.org/officeDocument/2006/relationships/customXml" Target="../ink/ink926.xml"/><Relationship Id="rId101" Type="http://schemas.openxmlformats.org/officeDocument/2006/relationships/customXml" Target="../ink/ink927.xml"/><Relationship Id="rId122" Type="http://schemas.openxmlformats.org/officeDocument/2006/relationships/customXml" Target="../ink/ink938.xml"/><Relationship Id="rId143" Type="http://schemas.openxmlformats.org/officeDocument/2006/relationships/image" Target="../media/image924.png"/><Relationship Id="rId164" Type="http://schemas.openxmlformats.org/officeDocument/2006/relationships/customXml" Target="../ink/ink959.xml"/><Relationship Id="rId185" Type="http://schemas.openxmlformats.org/officeDocument/2006/relationships/image" Target="../media/image945.png"/><Relationship Id="rId9" Type="http://schemas.openxmlformats.org/officeDocument/2006/relationships/customXml" Target="../ink/ink881.xml"/><Relationship Id="rId210" Type="http://schemas.openxmlformats.org/officeDocument/2006/relationships/customXml" Target="../ink/ink982.xml"/><Relationship Id="rId26" Type="http://schemas.openxmlformats.org/officeDocument/2006/relationships/image" Target="../media/image869.png"/><Relationship Id="rId231" Type="http://schemas.openxmlformats.org/officeDocument/2006/relationships/image" Target="../media/image968.png"/><Relationship Id="rId252" Type="http://schemas.openxmlformats.org/officeDocument/2006/relationships/image" Target="../media/image978.png"/><Relationship Id="rId47" Type="http://schemas.openxmlformats.org/officeDocument/2006/relationships/customXml" Target="../ink/ink900.xml"/><Relationship Id="rId68" Type="http://schemas.openxmlformats.org/officeDocument/2006/relationships/image" Target="../media/image888.png"/><Relationship Id="rId89" Type="http://schemas.openxmlformats.org/officeDocument/2006/relationships/customXml" Target="../ink/ink921.xml"/><Relationship Id="rId112" Type="http://schemas.openxmlformats.org/officeDocument/2006/relationships/customXml" Target="../ink/ink933.xml"/><Relationship Id="rId133" Type="http://schemas.openxmlformats.org/officeDocument/2006/relationships/image" Target="../media/image919.png"/><Relationship Id="rId154" Type="http://schemas.openxmlformats.org/officeDocument/2006/relationships/customXml" Target="../ink/ink954.xml"/><Relationship Id="rId175" Type="http://schemas.openxmlformats.org/officeDocument/2006/relationships/image" Target="../media/image940.png"/><Relationship Id="rId196" Type="http://schemas.openxmlformats.org/officeDocument/2006/relationships/customXml" Target="../ink/ink975.xml"/><Relationship Id="rId200" Type="http://schemas.openxmlformats.org/officeDocument/2006/relationships/customXml" Target="../ink/ink977.xml"/><Relationship Id="rId16" Type="http://schemas.openxmlformats.org/officeDocument/2006/relationships/image" Target="../media/image864.png"/><Relationship Id="rId221" Type="http://schemas.openxmlformats.org/officeDocument/2006/relationships/image" Target="../media/image963.png"/><Relationship Id="rId242" Type="http://schemas.openxmlformats.org/officeDocument/2006/relationships/customXml" Target="../ink/ink998.xml"/><Relationship Id="rId263" Type="http://schemas.openxmlformats.org/officeDocument/2006/relationships/customXml" Target="../ink/ink1009.xml"/><Relationship Id="rId37" Type="http://schemas.openxmlformats.org/officeDocument/2006/relationships/customXml" Target="../ink/ink895.xml"/><Relationship Id="rId58" Type="http://schemas.openxmlformats.org/officeDocument/2006/relationships/image" Target="../media/image883.png"/><Relationship Id="rId79" Type="http://schemas.openxmlformats.org/officeDocument/2006/relationships/customXml" Target="../ink/ink916.xml"/><Relationship Id="rId102" Type="http://schemas.openxmlformats.org/officeDocument/2006/relationships/image" Target="../media/image904.png"/><Relationship Id="rId123" Type="http://schemas.openxmlformats.org/officeDocument/2006/relationships/image" Target="../media/image914.png"/><Relationship Id="rId144" Type="http://schemas.openxmlformats.org/officeDocument/2006/relationships/customXml" Target="../ink/ink949.xml"/><Relationship Id="rId90" Type="http://schemas.openxmlformats.org/officeDocument/2006/relationships/image" Target="../media/image899.png"/><Relationship Id="rId165" Type="http://schemas.openxmlformats.org/officeDocument/2006/relationships/image" Target="../media/image935.png"/><Relationship Id="rId186" Type="http://schemas.openxmlformats.org/officeDocument/2006/relationships/customXml" Target="../ink/ink970.xml"/><Relationship Id="rId211" Type="http://schemas.openxmlformats.org/officeDocument/2006/relationships/image" Target="../media/image958.png"/><Relationship Id="rId232" Type="http://schemas.openxmlformats.org/officeDocument/2006/relationships/customXml" Target="../ink/ink993.xml"/><Relationship Id="rId253" Type="http://schemas.openxmlformats.org/officeDocument/2006/relationships/customXml" Target="../ink/ink1004.xml"/><Relationship Id="rId27" Type="http://schemas.openxmlformats.org/officeDocument/2006/relationships/customXml" Target="../ink/ink890.xml"/><Relationship Id="rId48" Type="http://schemas.openxmlformats.org/officeDocument/2006/relationships/image" Target="../media/image879.png"/><Relationship Id="rId69" Type="http://schemas.openxmlformats.org/officeDocument/2006/relationships/customXml" Target="../ink/ink911.xml"/><Relationship Id="rId113" Type="http://schemas.openxmlformats.org/officeDocument/2006/relationships/image" Target="../media/image909.png"/><Relationship Id="rId134" Type="http://schemas.openxmlformats.org/officeDocument/2006/relationships/customXml" Target="../ink/ink944.xml"/><Relationship Id="rId80" Type="http://schemas.openxmlformats.org/officeDocument/2006/relationships/image" Target="../media/image894.png"/><Relationship Id="rId155" Type="http://schemas.openxmlformats.org/officeDocument/2006/relationships/image" Target="../media/image930.png"/><Relationship Id="rId176" Type="http://schemas.openxmlformats.org/officeDocument/2006/relationships/customXml" Target="../ink/ink965.xml"/><Relationship Id="rId197" Type="http://schemas.openxmlformats.org/officeDocument/2006/relationships/image" Target="../media/image951.png"/><Relationship Id="rId201" Type="http://schemas.openxmlformats.org/officeDocument/2006/relationships/image" Target="../media/image953.png"/><Relationship Id="rId222" Type="http://schemas.openxmlformats.org/officeDocument/2006/relationships/customXml" Target="../ink/ink988.xml"/><Relationship Id="rId243" Type="http://schemas.openxmlformats.org/officeDocument/2006/relationships/image" Target="../media/image974.png"/><Relationship Id="rId264" Type="http://schemas.openxmlformats.org/officeDocument/2006/relationships/image" Target="../media/image984.png"/><Relationship Id="rId17" Type="http://schemas.openxmlformats.org/officeDocument/2006/relationships/customXml" Target="../ink/ink885.xml"/><Relationship Id="rId38" Type="http://schemas.openxmlformats.org/officeDocument/2006/relationships/image" Target="../media/image874.png"/><Relationship Id="rId59" Type="http://schemas.openxmlformats.org/officeDocument/2006/relationships/customXml" Target="../ink/ink906.xml"/><Relationship Id="rId103" Type="http://schemas.openxmlformats.org/officeDocument/2006/relationships/customXml" Target="../ink/ink928.xml"/><Relationship Id="rId124" Type="http://schemas.openxmlformats.org/officeDocument/2006/relationships/customXml" Target="../ink/ink939.xml"/><Relationship Id="rId70" Type="http://schemas.openxmlformats.org/officeDocument/2006/relationships/image" Target="../media/image889.png"/><Relationship Id="rId91" Type="http://schemas.openxmlformats.org/officeDocument/2006/relationships/customXml" Target="../ink/ink922.xml"/><Relationship Id="rId145" Type="http://schemas.openxmlformats.org/officeDocument/2006/relationships/image" Target="../media/image925.png"/><Relationship Id="rId166" Type="http://schemas.openxmlformats.org/officeDocument/2006/relationships/customXml" Target="../ink/ink960.xml"/><Relationship Id="rId187" Type="http://schemas.openxmlformats.org/officeDocument/2006/relationships/image" Target="../media/image946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983.xml"/><Relationship Id="rId233" Type="http://schemas.openxmlformats.org/officeDocument/2006/relationships/image" Target="../media/image969.png"/><Relationship Id="rId254" Type="http://schemas.openxmlformats.org/officeDocument/2006/relationships/image" Target="../media/image979.png"/><Relationship Id="rId28" Type="http://schemas.openxmlformats.org/officeDocument/2006/relationships/image" Target="../media/image870.png"/><Relationship Id="rId49" Type="http://schemas.openxmlformats.org/officeDocument/2006/relationships/customXml" Target="../ink/ink901.xml"/><Relationship Id="rId114" Type="http://schemas.openxmlformats.org/officeDocument/2006/relationships/customXml" Target="../ink/ink934.xml"/><Relationship Id="rId60" Type="http://schemas.openxmlformats.org/officeDocument/2006/relationships/image" Target="../media/image884.png"/><Relationship Id="rId81" Type="http://schemas.openxmlformats.org/officeDocument/2006/relationships/customXml" Target="../ink/ink917.xml"/><Relationship Id="rId135" Type="http://schemas.openxmlformats.org/officeDocument/2006/relationships/image" Target="../media/image920.png"/><Relationship Id="rId156" Type="http://schemas.openxmlformats.org/officeDocument/2006/relationships/customXml" Target="../ink/ink955.xml"/><Relationship Id="rId177" Type="http://schemas.openxmlformats.org/officeDocument/2006/relationships/image" Target="../media/image941.png"/><Relationship Id="rId198" Type="http://schemas.openxmlformats.org/officeDocument/2006/relationships/customXml" Target="../ink/ink976.xml"/><Relationship Id="rId202" Type="http://schemas.openxmlformats.org/officeDocument/2006/relationships/customXml" Target="../ink/ink978.xml"/><Relationship Id="rId223" Type="http://schemas.openxmlformats.org/officeDocument/2006/relationships/image" Target="../media/image964.png"/><Relationship Id="rId244" Type="http://schemas.openxmlformats.org/officeDocument/2006/relationships/customXml" Target="../ink/ink999.xml"/><Relationship Id="rId18" Type="http://schemas.openxmlformats.org/officeDocument/2006/relationships/image" Target="../media/image865.png"/><Relationship Id="rId39" Type="http://schemas.openxmlformats.org/officeDocument/2006/relationships/customXml" Target="../ink/ink896.xml"/><Relationship Id="rId265" Type="http://schemas.openxmlformats.org/officeDocument/2006/relationships/customXml" Target="../ink/ink1010.xml"/><Relationship Id="rId50" Type="http://schemas.openxmlformats.org/officeDocument/2006/relationships/image" Target="../media/image880.png"/><Relationship Id="rId104" Type="http://schemas.openxmlformats.org/officeDocument/2006/relationships/customXml" Target="../ink/ink929.xml"/><Relationship Id="rId125" Type="http://schemas.openxmlformats.org/officeDocument/2006/relationships/image" Target="../media/image915.png"/><Relationship Id="rId146" Type="http://schemas.openxmlformats.org/officeDocument/2006/relationships/customXml" Target="../ink/ink950.xml"/><Relationship Id="rId167" Type="http://schemas.openxmlformats.org/officeDocument/2006/relationships/image" Target="../media/image936.png"/><Relationship Id="rId188" Type="http://schemas.openxmlformats.org/officeDocument/2006/relationships/customXml" Target="../ink/ink971.xml"/><Relationship Id="rId71" Type="http://schemas.openxmlformats.org/officeDocument/2006/relationships/customXml" Target="../ink/ink912.xml"/><Relationship Id="rId92" Type="http://schemas.openxmlformats.org/officeDocument/2006/relationships/image" Target="../media/image900.png"/><Relationship Id="rId213" Type="http://schemas.openxmlformats.org/officeDocument/2006/relationships/image" Target="../media/image959.png"/><Relationship Id="rId234" Type="http://schemas.openxmlformats.org/officeDocument/2006/relationships/customXml" Target="../ink/ink994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891.xml"/><Relationship Id="rId255" Type="http://schemas.openxmlformats.org/officeDocument/2006/relationships/customXml" Target="../ink/ink1005.xml"/><Relationship Id="rId40" Type="http://schemas.openxmlformats.org/officeDocument/2006/relationships/image" Target="../media/image875.png"/><Relationship Id="rId115" Type="http://schemas.openxmlformats.org/officeDocument/2006/relationships/image" Target="../media/image910.png"/><Relationship Id="rId136" Type="http://schemas.openxmlformats.org/officeDocument/2006/relationships/customXml" Target="../ink/ink945.xml"/><Relationship Id="rId157" Type="http://schemas.openxmlformats.org/officeDocument/2006/relationships/image" Target="../media/image931.png"/><Relationship Id="rId178" Type="http://schemas.openxmlformats.org/officeDocument/2006/relationships/customXml" Target="../ink/ink966.xml"/><Relationship Id="rId61" Type="http://schemas.openxmlformats.org/officeDocument/2006/relationships/customXml" Target="../ink/ink907.xml"/><Relationship Id="rId82" Type="http://schemas.openxmlformats.org/officeDocument/2006/relationships/image" Target="../media/image895.png"/><Relationship Id="rId199" Type="http://schemas.openxmlformats.org/officeDocument/2006/relationships/image" Target="../media/image952.png"/><Relationship Id="rId203" Type="http://schemas.openxmlformats.org/officeDocument/2006/relationships/image" Target="../media/image954.png"/><Relationship Id="rId19" Type="http://schemas.openxmlformats.org/officeDocument/2006/relationships/customXml" Target="../ink/ink886.xml"/><Relationship Id="rId224" Type="http://schemas.openxmlformats.org/officeDocument/2006/relationships/customXml" Target="../ink/ink989.xml"/><Relationship Id="rId245" Type="http://schemas.openxmlformats.org/officeDocument/2006/relationships/image" Target="../media/image975.png"/><Relationship Id="rId266" Type="http://schemas.openxmlformats.org/officeDocument/2006/relationships/image" Target="../media/image985.png"/><Relationship Id="rId30" Type="http://schemas.openxmlformats.org/officeDocument/2006/relationships/image" Target="../media/image871.png"/><Relationship Id="rId105" Type="http://schemas.openxmlformats.org/officeDocument/2006/relationships/image" Target="../media/image905.png"/><Relationship Id="rId126" Type="http://schemas.openxmlformats.org/officeDocument/2006/relationships/customXml" Target="../ink/ink940.xml"/><Relationship Id="rId147" Type="http://schemas.openxmlformats.org/officeDocument/2006/relationships/image" Target="../media/image926.png"/><Relationship Id="rId168" Type="http://schemas.openxmlformats.org/officeDocument/2006/relationships/customXml" Target="../ink/ink961.xml"/><Relationship Id="rId51" Type="http://schemas.openxmlformats.org/officeDocument/2006/relationships/customXml" Target="../ink/ink902.xml"/><Relationship Id="rId72" Type="http://schemas.openxmlformats.org/officeDocument/2006/relationships/image" Target="../media/image890.png"/><Relationship Id="rId93" Type="http://schemas.openxmlformats.org/officeDocument/2006/relationships/customXml" Target="../ink/ink923.xml"/><Relationship Id="rId189" Type="http://schemas.openxmlformats.org/officeDocument/2006/relationships/image" Target="../media/image947.png"/><Relationship Id="rId3" Type="http://schemas.openxmlformats.org/officeDocument/2006/relationships/customXml" Target="../ink/ink878.xml"/><Relationship Id="rId214" Type="http://schemas.openxmlformats.org/officeDocument/2006/relationships/customXml" Target="../ink/ink984.xml"/><Relationship Id="rId235" Type="http://schemas.openxmlformats.org/officeDocument/2006/relationships/image" Target="../media/image970.png"/><Relationship Id="rId256" Type="http://schemas.openxmlformats.org/officeDocument/2006/relationships/image" Target="../media/image980.png"/><Relationship Id="rId116" Type="http://schemas.openxmlformats.org/officeDocument/2006/relationships/customXml" Target="../ink/ink935.xml"/><Relationship Id="rId137" Type="http://schemas.openxmlformats.org/officeDocument/2006/relationships/image" Target="../media/image921.png"/><Relationship Id="rId158" Type="http://schemas.openxmlformats.org/officeDocument/2006/relationships/customXml" Target="../ink/ink956.xml"/><Relationship Id="rId20" Type="http://schemas.openxmlformats.org/officeDocument/2006/relationships/image" Target="../media/image866.png"/><Relationship Id="rId41" Type="http://schemas.openxmlformats.org/officeDocument/2006/relationships/customXml" Target="../ink/ink897.xml"/><Relationship Id="rId62" Type="http://schemas.openxmlformats.org/officeDocument/2006/relationships/image" Target="../media/image885.png"/><Relationship Id="rId83" Type="http://schemas.openxmlformats.org/officeDocument/2006/relationships/customXml" Target="../ink/ink918.xml"/><Relationship Id="rId179" Type="http://schemas.openxmlformats.org/officeDocument/2006/relationships/image" Target="../media/image942.png"/><Relationship Id="rId190" Type="http://schemas.openxmlformats.org/officeDocument/2006/relationships/customXml" Target="../ink/ink972.xml"/><Relationship Id="rId204" Type="http://schemas.openxmlformats.org/officeDocument/2006/relationships/customXml" Target="../ink/ink979.xml"/><Relationship Id="rId225" Type="http://schemas.openxmlformats.org/officeDocument/2006/relationships/image" Target="../media/image965.png"/><Relationship Id="rId246" Type="http://schemas.openxmlformats.org/officeDocument/2006/relationships/customXml" Target="../ink/ink1000.xml"/><Relationship Id="rId267" Type="http://schemas.openxmlformats.org/officeDocument/2006/relationships/customXml" Target="../ink/ink1011.xml"/><Relationship Id="rId106" Type="http://schemas.openxmlformats.org/officeDocument/2006/relationships/customXml" Target="../ink/ink930.xml"/><Relationship Id="rId127" Type="http://schemas.openxmlformats.org/officeDocument/2006/relationships/image" Target="../media/image916.png"/><Relationship Id="rId10" Type="http://schemas.openxmlformats.org/officeDocument/2006/relationships/image" Target="../media/image861.png"/><Relationship Id="rId31" Type="http://schemas.openxmlformats.org/officeDocument/2006/relationships/customXml" Target="../ink/ink892.xml"/><Relationship Id="rId52" Type="http://schemas.openxmlformats.org/officeDocument/2006/relationships/image" Target="../media/image881.png"/><Relationship Id="rId73" Type="http://schemas.openxmlformats.org/officeDocument/2006/relationships/customXml" Target="../ink/ink913.xml"/><Relationship Id="rId94" Type="http://schemas.openxmlformats.org/officeDocument/2006/relationships/image" Target="../media/image24.png"/><Relationship Id="rId148" Type="http://schemas.openxmlformats.org/officeDocument/2006/relationships/customXml" Target="../ink/ink951.xml"/><Relationship Id="rId169" Type="http://schemas.openxmlformats.org/officeDocument/2006/relationships/image" Target="../media/image937.png"/><Relationship Id="rId4" Type="http://schemas.openxmlformats.org/officeDocument/2006/relationships/image" Target="../media/image859.png"/><Relationship Id="rId180" Type="http://schemas.openxmlformats.org/officeDocument/2006/relationships/customXml" Target="../ink/ink967.xml"/><Relationship Id="rId215" Type="http://schemas.openxmlformats.org/officeDocument/2006/relationships/image" Target="../media/image960.png"/><Relationship Id="rId236" Type="http://schemas.openxmlformats.org/officeDocument/2006/relationships/customXml" Target="../ink/ink995.xml"/><Relationship Id="rId257" Type="http://schemas.openxmlformats.org/officeDocument/2006/relationships/customXml" Target="../ink/ink1006.xml"/><Relationship Id="rId42" Type="http://schemas.openxmlformats.org/officeDocument/2006/relationships/image" Target="../media/image876.png"/><Relationship Id="rId84" Type="http://schemas.openxmlformats.org/officeDocument/2006/relationships/image" Target="../media/image896.png"/><Relationship Id="rId138" Type="http://schemas.openxmlformats.org/officeDocument/2006/relationships/customXml" Target="../ink/ink946.xml"/><Relationship Id="rId191" Type="http://schemas.openxmlformats.org/officeDocument/2006/relationships/image" Target="../media/image948.png"/><Relationship Id="rId205" Type="http://schemas.openxmlformats.org/officeDocument/2006/relationships/image" Target="../media/image955.png"/><Relationship Id="rId247" Type="http://schemas.openxmlformats.org/officeDocument/2006/relationships/image" Target="../media/image976.png"/><Relationship Id="rId107" Type="http://schemas.openxmlformats.org/officeDocument/2006/relationships/image" Target="../media/image90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3.png"/><Relationship Id="rId21" Type="http://schemas.openxmlformats.org/officeDocument/2006/relationships/customXml" Target="../ink/ink1023.xml"/><Relationship Id="rId42" Type="http://schemas.openxmlformats.org/officeDocument/2006/relationships/customXml" Target="../ink/ink1034.xml"/><Relationship Id="rId63" Type="http://schemas.openxmlformats.org/officeDocument/2006/relationships/image" Target="../media/image1017.png"/><Relationship Id="rId84" Type="http://schemas.openxmlformats.org/officeDocument/2006/relationships/customXml" Target="../ink/ink1055.xml"/><Relationship Id="rId16" Type="http://schemas.openxmlformats.org/officeDocument/2006/relationships/image" Target="../media/image995.png"/><Relationship Id="rId107" Type="http://schemas.openxmlformats.org/officeDocument/2006/relationships/image" Target="../media/image1038.png"/><Relationship Id="rId11" Type="http://schemas.openxmlformats.org/officeDocument/2006/relationships/customXml" Target="../ink/ink1018.xml"/><Relationship Id="rId32" Type="http://schemas.openxmlformats.org/officeDocument/2006/relationships/customXml" Target="../ink/ink1029.xml"/><Relationship Id="rId37" Type="http://schemas.openxmlformats.org/officeDocument/2006/relationships/image" Target="../media/image1004.png"/><Relationship Id="rId53" Type="http://schemas.openxmlformats.org/officeDocument/2006/relationships/image" Target="../media/image1012.png"/><Relationship Id="rId58" Type="http://schemas.openxmlformats.org/officeDocument/2006/relationships/customXml" Target="../ink/ink1042.xml"/><Relationship Id="rId74" Type="http://schemas.openxmlformats.org/officeDocument/2006/relationships/customXml" Target="../ink/ink1050.xml"/><Relationship Id="rId79" Type="http://schemas.openxmlformats.org/officeDocument/2006/relationships/image" Target="../media/image1024.png"/><Relationship Id="rId102" Type="http://schemas.openxmlformats.org/officeDocument/2006/relationships/customXml" Target="../ink/ink1064.xml"/><Relationship Id="rId123" Type="http://schemas.openxmlformats.org/officeDocument/2006/relationships/image" Target="../media/image1046.png"/><Relationship Id="rId128" Type="http://schemas.openxmlformats.org/officeDocument/2006/relationships/customXml" Target="../ink/ink1077.xml"/><Relationship Id="rId5" Type="http://schemas.openxmlformats.org/officeDocument/2006/relationships/customXml" Target="../ink/ink1015.xml"/><Relationship Id="rId90" Type="http://schemas.openxmlformats.org/officeDocument/2006/relationships/customXml" Target="../ink/ink1058.xml"/><Relationship Id="rId95" Type="http://schemas.openxmlformats.org/officeDocument/2006/relationships/image" Target="../media/image1032.png"/><Relationship Id="rId22" Type="http://schemas.openxmlformats.org/officeDocument/2006/relationships/image" Target="../media/image12.png"/><Relationship Id="rId27" Type="http://schemas.openxmlformats.org/officeDocument/2006/relationships/image" Target="../media/image999.png"/><Relationship Id="rId43" Type="http://schemas.openxmlformats.org/officeDocument/2006/relationships/image" Target="../media/image1007.png"/><Relationship Id="rId48" Type="http://schemas.openxmlformats.org/officeDocument/2006/relationships/customXml" Target="../ink/ink1037.xml"/><Relationship Id="rId64" Type="http://schemas.openxmlformats.org/officeDocument/2006/relationships/customXml" Target="../ink/ink1045.xml"/><Relationship Id="rId69" Type="http://schemas.openxmlformats.org/officeDocument/2006/relationships/image" Target="../media/image1020.png"/><Relationship Id="rId113" Type="http://schemas.openxmlformats.org/officeDocument/2006/relationships/image" Target="../media/image1041.png"/><Relationship Id="rId118" Type="http://schemas.openxmlformats.org/officeDocument/2006/relationships/customXml" Target="../ink/ink1072.xml"/><Relationship Id="rId80" Type="http://schemas.openxmlformats.org/officeDocument/2006/relationships/customXml" Target="../ink/ink1053.xml"/><Relationship Id="rId85" Type="http://schemas.openxmlformats.org/officeDocument/2006/relationships/image" Target="../media/image1027.png"/><Relationship Id="rId12" Type="http://schemas.openxmlformats.org/officeDocument/2006/relationships/image" Target="../media/image993.png"/><Relationship Id="rId17" Type="http://schemas.openxmlformats.org/officeDocument/2006/relationships/customXml" Target="../ink/ink1021.xml"/><Relationship Id="rId33" Type="http://schemas.openxmlformats.org/officeDocument/2006/relationships/image" Target="../media/image1002.png"/><Relationship Id="rId38" Type="http://schemas.openxmlformats.org/officeDocument/2006/relationships/customXml" Target="../ink/ink1032.xml"/><Relationship Id="rId59" Type="http://schemas.openxmlformats.org/officeDocument/2006/relationships/image" Target="../media/image1015.png"/><Relationship Id="rId103" Type="http://schemas.openxmlformats.org/officeDocument/2006/relationships/image" Target="../media/image1036.png"/><Relationship Id="rId108" Type="http://schemas.openxmlformats.org/officeDocument/2006/relationships/customXml" Target="../ink/ink1067.xml"/><Relationship Id="rId124" Type="http://schemas.openxmlformats.org/officeDocument/2006/relationships/customXml" Target="../ink/ink1075.xml"/><Relationship Id="rId129" Type="http://schemas.openxmlformats.org/officeDocument/2006/relationships/image" Target="../media/image1049.png"/><Relationship Id="rId54" Type="http://schemas.openxmlformats.org/officeDocument/2006/relationships/customXml" Target="../ink/ink1040.xml"/><Relationship Id="rId70" Type="http://schemas.openxmlformats.org/officeDocument/2006/relationships/customXml" Target="../ink/ink1048.xml"/><Relationship Id="rId75" Type="http://schemas.openxmlformats.org/officeDocument/2006/relationships/image" Target="../media/image1023.png"/><Relationship Id="rId91" Type="http://schemas.openxmlformats.org/officeDocument/2006/relationships/image" Target="../media/image1030.png"/><Relationship Id="rId96" Type="http://schemas.openxmlformats.org/officeDocument/2006/relationships/customXml" Target="../ink/ink10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0.png"/><Relationship Id="rId23" Type="http://schemas.openxmlformats.org/officeDocument/2006/relationships/customXml" Target="../ink/ink1024.xml"/><Relationship Id="rId28" Type="http://schemas.openxmlformats.org/officeDocument/2006/relationships/customXml" Target="../ink/ink1027.xml"/><Relationship Id="rId49" Type="http://schemas.openxmlformats.org/officeDocument/2006/relationships/image" Target="../media/image1010.png"/><Relationship Id="rId114" Type="http://schemas.openxmlformats.org/officeDocument/2006/relationships/customXml" Target="../ink/ink1070.xml"/><Relationship Id="rId119" Type="http://schemas.openxmlformats.org/officeDocument/2006/relationships/image" Target="../media/image1044.png"/><Relationship Id="rId44" Type="http://schemas.openxmlformats.org/officeDocument/2006/relationships/customXml" Target="../ink/ink1035.xml"/><Relationship Id="rId60" Type="http://schemas.openxmlformats.org/officeDocument/2006/relationships/customXml" Target="../ink/ink1043.xml"/><Relationship Id="rId65" Type="http://schemas.openxmlformats.org/officeDocument/2006/relationships/image" Target="../media/image1018.png"/><Relationship Id="rId81" Type="http://schemas.openxmlformats.org/officeDocument/2006/relationships/image" Target="../media/image1025.png"/><Relationship Id="rId86" Type="http://schemas.openxmlformats.org/officeDocument/2006/relationships/customXml" Target="../ink/ink1056.xml"/><Relationship Id="rId130" Type="http://schemas.openxmlformats.org/officeDocument/2006/relationships/customXml" Target="../ink/ink1078.xml"/><Relationship Id="rId13" Type="http://schemas.openxmlformats.org/officeDocument/2006/relationships/customXml" Target="../ink/ink1019.xml"/><Relationship Id="rId18" Type="http://schemas.openxmlformats.org/officeDocument/2006/relationships/image" Target="../media/image996.png"/><Relationship Id="rId39" Type="http://schemas.openxmlformats.org/officeDocument/2006/relationships/image" Target="../media/image1005.png"/><Relationship Id="rId109" Type="http://schemas.openxmlformats.org/officeDocument/2006/relationships/image" Target="../media/image1039.png"/><Relationship Id="rId34" Type="http://schemas.openxmlformats.org/officeDocument/2006/relationships/customXml" Target="../ink/ink1030.xml"/><Relationship Id="rId50" Type="http://schemas.openxmlformats.org/officeDocument/2006/relationships/customXml" Target="../ink/ink1038.xml"/><Relationship Id="rId55" Type="http://schemas.openxmlformats.org/officeDocument/2006/relationships/image" Target="../media/image1013.png"/><Relationship Id="rId76" Type="http://schemas.openxmlformats.org/officeDocument/2006/relationships/customXml" Target="../ink/ink1051.xml"/><Relationship Id="rId97" Type="http://schemas.openxmlformats.org/officeDocument/2006/relationships/image" Target="../media/image1033.png"/><Relationship Id="rId104" Type="http://schemas.openxmlformats.org/officeDocument/2006/relationships/customXml" Target="../ink/ink1065.xml"/><Relationship Id="rId120" Type="http://schemas.openxmlformats.org/officeDocument/2006/relationships/customXml" Target="../ink/ink1073.xml"/><Relationship Id="rId125" Type="http://schemas.openxmlformats.org/officeDocument/2006/relationships/image" Target="../media/image1047.png"/><Relationship Id="rId7" Type="http://schemas.openxmlformats.org/officeDocument/2006/relationships/customXml" Target="../ink/ink1016.xml"/><Relationship Id="rId71" Type="http://schemas.openxmlformats.org/officeDocument/2006/relationships/image" Target="../media/image1021.png"/><Relationship Id="rId92" Type="http://schemas.openxmlformats.org/officeDocument/2006/relationships/customXml" Target="../ink/ink1059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1000.png"/><Relationship Id="rId24" Type="http://schemas.openxmlformats.org/officeDocument/2006/relationships/customXml" Target="../ink/ink1025.xml"/><Relationship Id="rId40" Type="http://schemas.openxmlformats.org/officeDocument/2006/relationships/customXml" Target="../ink/ink1033.xml"/><Relationship Id="rId45" Type="http://schemas.openxmlformats.org/officeDocument/2006/relationships/image" Target="../media/image1008.png"/><Relationship Id="rId66" Type="http://schemas.openxmlformats.org/officeDocument/2006/relationships/customXml" Target="../ink/ink1046.xml"/><Relationship Id="rId87" Type="http://schemas.openxmlformats.org/officeDocument/2006/relationships/image" Target="../media/image1028.png"/><Relationship Id="rId110" Type="http://schemas.openxmlformats.org/officeDocument/2006/relationships/customXml" Target="../ink/ink1068.xml"/><Relationship Id="rId115" Type="http://schemas.openxmlformats.org/officeDocument/2006/relationships/image" Target="../media/image1042.png"/><Relationship Id="rId131" Type="http://schemas.openxmlformats.org/officeDocument/2006/relationships/image" Target="../media/image1050.png"/><Relationship Id="rId61" Type="http://schemas.openxmlformats.org/officeDocument/2006/relationships/image" Target="../media/image1016.png"/><Relationship Id="rId82" Type="http://schemas.openxmlformats.org/officeDocument/2006/relationships/customXml" Target="../ink/ink1054.xml"/><Relationship Id="rId19" Type="http://schemas.openxmlformats.org/officeDocument/2006/relationships/customXml" Target="../ink/ink1022.xml"/><Relationship Id="rId14" Type="http://schemas.openxmlformats.org/officeDocument/2006/relationships/image" Target="../media/image994.png"/><Relationship Id="rId30" Type="http://schemas.openxmlformats.org/officeDocument/2006/relationships/customXml" Target="../ink/ink1028.xml"/><Relationship Id="rId35" Type="http://schemas.openxmlformats.org/officeDocument/2006/relationships/image" Target="../media/image1003.png"/><Relationship Id="rId56" Type="http://schemas.openxmlformats.org/officeDocument/2006/relationships/customXml" Target="../ink/ink1041.xml"/><Relationship Id="rId77" Type="http://schemas.openxmlformats.org/officeDocument/2006/relationships/image" Target="../media/image170.png"/><Relationship Id="rId100" Type="http://schemas.openxmlformats.org/officeDocument/2006/relationships/customXml" Target="../ink/ink1063.xml"/><Relationship Id="rId105" Type="http://schemas.openxmlformats.org/officeDocument/2006/relationships/image" Target="../media/image1037.png"/><Relationship Id="rId126" Type="http://schemas.openxmlformats.org/officeDocument/2006/relationships/customXml" Target="../ink/ink1076.xml"/><Relationship Id="rId8" Type="http://schemas.openxmlformats.org/officeDocument/2006/relationships/image" Target="../media/image991.png"/><Relationship Id="rId51" Type="http://schemas.openxmlformats.org/officeDocument/2006/relationships/image" Target="../media/image1011.png"/><Relationship Id="rId72" Type="http://schemas.openxmlformats.org/officeDocument/2006/relationships/customXml" Target="../ink/ink1049.xml"/><Relationship Id="rId93" Type="http://schemas.openxmlformats.org/officeDocument/2006/relationships/image" Target="../media/image1031.png"/><Relationship Id="rId98" Type="http://schemas.openxmlformats.org/officeDocument/2006/relationships/customXml" Target="../ink/ink1062.xml"/><Relationship Id="rId121" Type="http://schemas.openxmlformats.org/officeDocument/2006/relationships/image" Target="../media/image1045.png"/><Relationship Id="rId3" Type="http://schemas.openxmlformats.org/officeDocument/2006/relationships/customXml" Target="../ink/ink1014.xml"/><Relationship Id="rId25" Type="http://schemas.openxmlformats.org/officeDocument/2006/relationships/image" Target="../media/image998.png"/><Relationship Id="rId46" Type="http://schemas.openxmlformats.org/officeDocument/2006/relationships/customXml" Target="../ink/ink1036.xml"/><Relationship Id="rId67" Type="http://schemas.openxmlformats.org/officeDocument/2006/relationships/image" Target="../media/image1019.png"/><Relationship Id="rId116" Type="http://schemas.openxmlformats.org/officeDocument/2006/relationships/customXml" Target="../ink/ink1071.xml"/><Relationship Id="rId20" Type="http://schemas.openxmlformats.org/officeDocument/2006/relationships/image" Target="../media/image997.png"/><Relationship Id="rId41" Type="http://schemas.openxmlformats.org/officeDocument/2006/relationships/image" Target="../media/image1006.png"/><Relationship Id="rId62" Type="http://schemas.openxmlformats.org/officeDocument/2006/relationships/customXml" Target="../ink/ink1044.xml"/><Relationship Id="rId83" Type="http://schemas.openxmlformats.org/officeDocument/2006/relationships/image" Target="../media/image1026.png"/><Relationship Id="rId88" Type="http://schemas.openxmlformats.org/officeDocument/2006/relationships/customXml" Target="../ink/ink1057.xml"/><Relationship Id="rId111" Type="http://schemas.openxmlformats.org/officeDocument/2006/relationships/image" Target="../media/image1040.png"/><Relationship Id="rId132" Type="http://schemas.openxmlformats.org/officeDocument/2006/relationships/customXml" Target="../ink/ink1079.xml"/><Relationship Id="rId15" Type="http://schemas.openxmlformats.org/officeDocument/2006/relationships/customXml" Target="../ink/ink1020.xml"/><Relationship Id="rId36" Type="http://schemas.openxmlformats.org/officeDocument/2006/relationships/customXml" Target="../ink/ink1031.xml"/><Relationship Id="rId57" Type="http://schemas.openxmlformats.org/officeDocument/2006/relationships/image" Target="../media/image1014.png"/><Relationship Id="rId106" Type="http://schemas.openxmlformats.org/officeDocument/2006/relationships/customXml" Target="../ink/ink1066.xml"/><Relationship Id="rId127" Type="http://schemas.openxmlformats.org/officeDocument/2006/relationships/image" Target="../media/image1048.png"/><Relationship Id="rId10" Type="http://schemas.openxmlformats.org/officeDocument/2006/relationships/image" Target="../media/image992.png"/><Relationship Id="rId31" Type="http://schemas.openxmlformats.org/officeDocument/2006/relationships/image" Target="../media/image1001.png"/><Relationship Id="rId52" Type="http://schemas.openxmlformats.org/officeDocument/2006/relationships/customXml" Target="../ink/ink1039.xml"/><Relationship Id="rId73" Type="http://schemas.openxmlformats.org/officeDocument/2006/relationships/image" Target="../media/image1022.png"/><Relationship Id="rId78" Type="http://schemas.openxmlformats.org/officeDocument/2006/relationships/customXml" Target="../ink/ink1052.xml"/><Relationship Id="rId94" Type="http://schemas.openxmlformats.org/officeDocument/2006/relationships/customXml" Target="../ink/ink1060.xml"/><Relationship Id="rId99" Type="http://schemas.openxmlformats.org/officeDocument/2006/relationships/image" Target="../media/image1034.png"/><Relationship Id="rId101" Type="http://schemas.openxmlformats.org/officeDocument/2006/relationships/image" Target="../media/image1035.png"/><Relationship Id="rId122" Type="http://schemas.openxmlformats.org/officeDocument/2006/relationships/customXml" Target="../ink/ink1074.xml"/><Relationship Id="rId4" Type="http://schemas.openxmlformats.org/officeDocument/2006/relationships/image" Target="../media/image989.png"/><Relationship Id="rId9" Type="http://schemas.openxmlformats.org/officeDocument/2006/relationships/customXml" Target="../ink/ink1017.xml"/><Relationship Id="rId26" Type="http://schemas.openxmlformats.org/officeDocument/2006/relationships/customXml" Target="../ink/ink1026.xml"/><Relationship Id="rId47" Type="http://schemas.openxmlformats.org/officeDocument/2006/relationships/image" Target="../media/image1009.png"/><Relationship Id="rId68" Type="http://schemas.openxmlformats.org/officeDocument/2006/relationships/customXml" Target="../ink/ink1047.xml"/><Relationship Id="rId89" Type="http://schemas.openxmlformats.org/officeDocument/2006/relationships/image" Target="../media/image1029.png"/><Relationship Id="rId112" Type="http://schemas.openxmlformats.org/officeDocument/2006/relationships/customXml" Target="../ink/ink1069.xml"/><Relationship Id="rId133" Type="http://schemas.openxmlformats.org/officeDocument/2006/relationships/image" Target="../media/image105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85.xml"/><Relationship Id="rId18" Type="http://schemas.openxmlformats.org/officeDocument/2006/relationships/image" Target="../media/image1060.png"/><Relationship Id="rId26" Type="http://schemas.openxmlformats.org/officeDocument/2006/relationships/image" Target="../media/image1064.png"/><Relationship Id="rId39" Type="http://schemas.openxmlformats.org/officeDocument/2006/relationships/customXml" Target="../ink/ink1098.xml"/><Relationship Id="rId21" Type="http://schemas.openxmlformats.org/officeDocument/2006/relationships/customXml" Target="../ink/ink1089.xml"/><Relationship Id="rId34" Type="http://schemas.openxmlformats.org/officeDocument/2006/relationships/image" Target="../media/image1068.png"/><Relationship Id="rId42" Type="http://schemas.openxmlformats.org/officeDocument/2006/relationships/image" Target="../media/image1072.png"/><Relationship Id="rId47" Type="http://schemas.openxmlformats.org/officeDocument/2006/relationships/customXml" Target="../ink/ink1102.xml"/><Relationship Id="rId50" Type="http://schemas.openxmlformats.org/officeDocument/2006/relationships/image" Target="../media/image1076.png"/><Relationship Id="rId55" Type="http://schemas.openxmlformats.org/officeDocument/2006/relationships/customXml" Target="../ink/ink1106.xml"/><Relationship Id="rId7" Type="http://schemas.openxmlformats.org/officeDocument/2006/relationships/customXml" Target="../ink/ink1082.xml"/><Relationship Id="rId2" Type="http://schemas.openxmlformats.org/officeDocument/2006/relationships/image" Target="../media/image1052.png"/><Relationship Id="rId16" Type="http://schemas.openxmlformats.org/officeDocument/2006/relationships/image" Target="../media/image1059.png"/><Relationship Id="rId29" Type="http://schemas.openxmlformats.org/officeDocument/2006/relationships/customXml" Target="../ink/ink1093.xml"/><Relationship Id="rId11" Type="http://schemas.openxmlformats.org/officeDocument/2006/relationships/customXml" Target="../ink/ink1084.xml"/><Relationship Id="rId24" Type="http://schemas.openxmlformats.org/officeDocument/2006/relationships/image" Target="../media/image1063.png"/><Relationship Id="rId32" Type="http://schemas.openxmlformats.org/officeDocument/2006/relationships/image" Target="../media/image1067.png"/><Relationship Id="rId37" Type="http://schemas.openxmlformats.org/officeDocument/2006/relationships/customXml" Target="../ink/ink1097.xml"/><Relationship Id="rId40" Type="http://schemas.openxmlformats.org/officeDocument/2006/relationships/image" Target="../media/image1071.png"/><Relationship Id="rId45" Type="http://schemas.openxmlformats.org/officeDocument/2006/relationships/customXml" Target="../ink/ink1101.xml"/><Relationship Id="rId53" Type="http://schemas.openxmlformats.org/officeDocument/2006/relationships/customXml" Target="../ink/ink1105.xml"/><Relationship Id="rId58" Type="http://schemas.openxmlformats.org/officeDocument/2006/relationships/image" Target="../media/image1080.png"/><Relationship Id="rId5" Type="http://schemas.openxmlformats.org/officeDocument/2006/relationships/customXml" Target="../ink/ink1081.xml"/><Relationship Id="rId61" Type="http://schemas.openxmlformats.org/officeDocument/2006/relationships/customXml" Target="../ink/ink1109.xml"/><Relationship Id="rId19" Type="http://schemas.openxmlformats.org/officeDocument/2006/relationships/customXml" Target="../ink/ink1088.xml"/><Relationship Id="rId14" Type="http://schemas.openxmlformats.org/officeDocument/2006/relationships/image" Target="../media/image1058.png"/><Relationship Id="rId22" Type="http://schemas.openxmlformats.org/officeDocument/2006/relationships/image" Target="../media/image1062.png"/><Relationship Id="rId27" Type="http://schemas.openxmlformats.org/officeDocument/2006/relationships/customXml" Target="../ink/ink1092.xml"/><Relationship Id="rId30" Type="http://schemas.openxmlformats.org/officeDocument/2006/relationships/image" Target="../media/image1066.png"/><Relationship Id="rId35" Type="http://schemas.openxmlformats.org/officeDocument/2006/relationships/customXml" Target="../ink/ink1096.xml"/><Relationship Id="rId43" Type="http://schemas.openxmlformats.org/officeDocument/2006/relationships/customXml" Target="../ink/ink1100.xml"/><Relationship Id="rId48" Type="http://schemas.openxmlformats.org/officeDocument/2006/relationships/image" Target="../media/image1075.png"/><Relationship Id="rId56" Type="http://schemas.openxmlformats.org/officeDocument/2006/relationships/image" Target="../media/image1079.png"/><Relationship Id="rId8" Type="http://schemas.openxmlformats.org/officeDocument/2006/relationships/image" Target="../media/image1055.png"/><Relationship Id="rId51" Type="http://schemas.openxmlformats.org/officeDocument/2006/relationships/customXml" Target="../ink/ink1104.xml"/><Relationship Id="rId3" Type="http://schemas.openxmlformats.org/officeDocument/2006/relationships/customXml" Target="../ink/ink1080.xml"/><Relationship Id="rId12" Type="http://schemas.openxmlformats.org/officeDocument/2006/relationships/image" Target="../media/image1057.png"/><Relationship Id="rId17" Type="http://schemas.openxmlformats.org/officeDocument/2006/relationships/customXml" Target="../ink/ink1087.xml"/><Relationship Id="rId25" Type="http://schemas.openxmlformats.org/officeDocument/2006/relationships/customXml" Target="../ink/ink1091.xml"/><Relationship Id="rId33" Type="http://schemas.openxmlformats.org/officeDocument/2006/relationships/customXml" Target="../ink/ink1095.xml"/><Relationship Id="rId38" Type="http://schemas.openxmlformats.org/officeDocument/2006/relationships/image" Target="../media/image1070.png"/><Relationship Id="rId46" Type="http://schemas.openxmlformats.org/officeDocument/2006/relationships/image" Target="../media/image1074.png"/><Relationship Id="rId59" Type="http://schemas.openxmlformats.org/officeDocument/2006/relationships/customXml" Target="../ink/ink1108.xml"/><Relationship Id="rId20" Type="http://schemas.openxmlformats.org/officeDocument/2006/relationships/image" Target="../media/image1061.png"/><Relationship Id="rId41" Type="http://schemas.openxmlformats.org/officeDocument/2006/relationships/customXml" Target="../ink/ink1099.xml"/><Relationship Id="rId54" Type="http://schemas.openxmlformats.org/officeDocument/2006/relationships/image" Target="../media/image1078.png"/><Relationship Id="rId62" Type="http://schemas.openxmlformats.org/officeDocument/2006/relationships/image" Target="../media/image108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4.png"/><Relationship Id="rId15" Type="http://schemas.openxmlformats.org/officeDocument/2006/relationships/customXml" Target="../ink/ink1086.xml"/><Relationship Id="rId23" Type="http://schemas.openxmlformats.org/officeDocument/2006/relationships/customXml" Target="../ink/ink1090.xml"/><Relationship Id="rId28" Type="http://schemas.openxmlformats.org/officeDocument/2006/relationships/image" Target="../media/image1065.png"/><Relationship Id="rId36" Type="http://schemas.openxmlformats.org/officeDocument/2006/relationships/image" Target="../media/image1069.png"/><Relationship Id="rId49" Type="http://schemas.openxmlformats.org/officeDocument/2006/relationships/customXml" Target="../ink/ink1103.xml"/><Relationship Id="rId57" Type="http://schemas.openxmlformats.org/officeDocument/2006/relationships/customXml" Target="../ink/ink1107.xml"/><Relationship Id="rId10" Type="http://schemas.openxmlformats.org/officeDocument/2006/relationships/image" Target="../media/image1056.png"/><Relationship Id="rId31" Type="http://schemas.openxmlformats.org/officeDocument/2006/relationships/customXml" Target="../ink/ink1094.xml"/><Relationship Id="rId44" Type="http://schemas.openxmlformats.org/officeDocument/2006/relationships/image" Target="../media/image1073.png"/><Relationship Id="rId52" Type="http://schemas.openxmlformats.org/officeDocument/2006/relationships/image" Target="../media/image1077.png"/><Relationship Id="rId60" Type="http://schemas.openxmlformats.org/officeDocument/2006/relationships/image" Target="../media/image1081.png"/><Relationship Id="rId4" Type="http://schemas.openxmlformats.org/officeDocument/2006/relationships/image" Target="../media/image1053.png"/><Relationship Id="rId9" Type="http://schemas.openxmlformats.org/officeDocument/2006/relationships/customXml" Target="../ink/ink108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7.xml"/><Relationship Id="rId21" Type="http://schemas.openxmlformats.org/officeDocument/2006/relationships/customXml" Target="../ink/ink1119.xml"/><Relationship Id="rId63" Type="http://schemas.openxmlformats.org/officeDocument/2006/relationships/customXml" Target="../ink/ink1140.xml"/><Relationship Id="rId159" Type="http://schemas.openxmlformats.org/officeDocument/2006/relationships/customXml" Target="../ink/ink1188.xml"/><Relationship Id="rId170" Type="http://schemas.openxmlformats.org/officeDocument/2006/relationships/image" Target="../media/image1164.png"/><Relationship Id="rId191" Type="http://schemas.openxmlformats.org/officeDocument/2006/relationships/customXml" Target="../ink/ink1204.xml"/><Relationship Id="rId205" Type="http://schemas.openxmlformats.org/officeDocument/2006/relationships/customXml" Target="../ink/ink1211.xml"/><Relationship Id="rId226" Type="http://schemas.openxmlformats.org/officeDocument/2006/relationships/image" Target="../media/image1192.png"/><Relationship Id="rId247" Type="http://schemas.openxmlformats.org/officeDocument/2006/relationships/customXml" Target="../ink/ink1232.xml"/><Relationship Id="rId107" Type="http://schemas.openxmlformats.org/officeDocument/2006/relationships/customXml" Target="../ink/ink1162.xml"/><Relationship Id="rId11" Type="http://schemas.openxmlformats.org/officeDocument/2006/relationships/customXml" Target="../ink/ink1114.xml"/><Relationship Id="rId32" Type="http://schemas.openxmlformats.org/officeDocument/2006/relationships/image" Target="../media/image1096.png"/><Relationship Id="rId53" Type="http://schemas.openxmlformats.org/officeDocument/2006/relationships/customXml" Target="../ink/ink1135.xml"/><Relationship Id="rId74" Type="http://schemas.openxmlformats.org/officeDocument/2006/relationships/image" Target="../media/image1117.png"/><Relationship Id="rId128" Type="http://schemas.openxmlformats.org/officeDocument/2006/relationships/image" Target="../media/image1144.png"/><Relationship Id="rId149" Type="http://schemas.openxmlformats.org/officeDocument/2006/relationships/customXml" Target="../ink/ink1183.xml"/><Relationship Id="rId5" Type="http://schemas.openxmlformats.org/officeDocument/2006/relationships/customXml" Target="../ink/ink1111.xml"/><Relationship Id="rId95" Type="http://schemas.openxmlformats.org/officeDocument/2006/relationships/customXml" Target="../ink/ink1156.xml"/><Relationship Id="rId160" Type="http://schemas.openxmlformats.org/officeDocument/2006/relationships/image" Target="../media/image213.png"/><Relationship Id="rId181" Type="http://schemas.openxmlformats.org/officeDocument/2006/relationships/customXml" Target="../ink/ink1199.xml"/><Relationship Id="rId216" Type="http://schemas.openxmlformats.org/officeDocument/2006/relationships/image" Target="../media/image1187.png"/><Relationship Id="rId237" Type="http://schemas.openxmlformats.org/officeDocument/2006/relationships/customXml" Target="../ink/ink1227.xml"/><Relationship Id="rId258" Type="http://schemas.openxmlformats.org/officeDocument/2006/relationships/image" Target="../media/image1208.png"/><Relationship Id="rId22" Type="http://schemas.openxmlformats.org/officeDocument/2006/relationships/image" Target="../media/image1091.png"/><Relationship Id="rId43" Type="http://schemas.openxmlformats.org/officeDocument/2006/relationships/customXml" Target="../ink/ink1130.xml"/><Relationship Id="rId64" Type="http://schemas.openxmlformats.org/officeDocument/2006/relationships/image" Target="../media/image1112.png"/><Relationship Id="rId118" Type="http://schemas.openxmlformats.org/officeDocument/2006/relationships/image" Target="../media/image1139.png"/><Relationship Id="rId139" Type="http://schemas.openxmlformats.org/officeDocument/2006/relationships/customXml" Target="../ink/ink1178.xml"/><Relationship Id="rId85" Type="http://schemas.openxmlformats.org/officeDocument/2006/relationships/customXml" Target="../ink/ink1151.xml"/><Relationship Id="rId150" Type="http://schemas.openxmlformats.org/officeDocument/2006/relationships/image" Target="../media/image1155.png"/><Relationship Id="rId171" Type="http://schemas.openxmlformats.org/officeDocument/2006/relationships/customXml" Target="../ink/ink1194.xml"/><Relationship Id="rId192" Type="http://schemas.openxmlformats.org/officeDocument/2006/relationships/image" Target="../media/image1175.png"/><Relationship Id="rId206" Type="http://schemas.openxmlformats.org/officeDocument/2006/relationships/image" Target="../media/image1182.png"/><Relationship Id="rId227" Type="http://schemas.openxmlformats.org/officeDocument/2006/relationships/customXml" Target="../ink/ink1222.xml"/><Relationship Id="rId248" Type="http://schemas.openxmlformats.org/officeDocument/2006/relationships/image" Target="../media/image1203.png"/><Relationship Id="rId12" Type="http://schemas.openxmlformats.org/officeDocument/2006/relationships/image" Target="../media/image1087.png"/><Relationship Id="rId33" Type="http://schemas.openxmlformats.org/officeDocument/2006/relationships/customXml" Target="../ink/ink1125.xml"/><Relationship Id="rId108" Type="http://schemas.openxmlformats.org/officeDocument/2006/relationships/image" Target="../media/image1134.png"/><Relationship Id="rId129" Type="http://schemas.openxmlformats.org/officeDocument/2006/relationships/customXml" Target="../ink/ink1173.xml"/><Relationship Id="rId54" Type="http://schemas.openxmlformats.org/officeDocument/2006/relationships/image" Target="../media/image1107.png"/><Relationship Id="rId75" Type="http://schemas.openxmlformats.org/officeDocument/2006/relationships/customXml" Target="../ink/ink1146.xml"/><Relationship Id="rId96" Type="http://schemas.openxmlformats.org/officeDocument/2006/relationships/image" Target="../media/image1128.png"/><Relationship Id="rId140" Type="http://schemas.openxmlformats.org/officeDocument/2006/relationships/image" Target="../media/image1150.png"/><Relationship Id="rId161" Type="http://schemas.openxmlformats.org/officeDocument/2006/relationships/customXml" Target="../ink/ink1189.xml"/><Relationship Id="rId182" Type="http://schemas.openxmlformats.org/officeDocument/2006/relationships/image" Target="../media/image1170.png"/><Relationship Id="rId217" Type="http://schemas.openxmlformats.org/officeDocument/2006/relationships/customXml" Target="../ink/ink1217.xml"/><Relationship Id="rId6" Type="http://schemas.openxmlformats.org/officeDocument/2006/relationships/image" Target="../media/image1084.png"/><Relationship Id="rId238" Type="http://schemas.openxmlformats.org/officeDocument/2006/relationships/image" Target="../media/image1198.png"/><Relationship Id="rId259" Type="http://schemas.openxmlformats.org/officeDocument/2006/relationships/customXml" Target="../ink/ink1238.xml"/><Relationship Id="rId23" Type="http://schemas.openxmlformats.org/officeDocument/2006/relationships/customXml" Target="../ink/ink1120.xml"/><Relationship Id="rId119" Type="http://schemas.openxmlformats.org/officeDocument/2006/relationships/customXml" Target="../ink/ink1168.xml"/><Relationship Id="rId44" Type="http://schemas.openxmlformats.org/officeDocument/2006/relationships/image" Target="../media/image1102.png"/><Relationship Id="rId65" Type="http://schemas.openxmlformats.org/officeDocument/2006/relationships/customXml" Target="../ink/ink1141.xml"/><Relationship Id="rId86" Type="http://schemas.openxmlformats.org/officeDocument/2006/relationships/image" Target="../media/image1123.png"/><Relationship Id="rId130" Type="http://schemas.openxmlformats.org/officeDocument/2006/relationships/image" Target="../media/image1145.png"/><Relationship Id="rId151" Type="http://schemas.openxmlformats.org/officeDocument/2006/relationships/customXml" Target="../ink/ink1184.xml"/><Relationship Id="rId172" Type="http://schemas.openxmlformats.org/officeDocument/2006/relationships/image" Target="../media/image1165.png"/><Relationship Id="rId193" Type="http://schemas.openxmlformats.org/officeDocument/2006/relationships/customXml" Target="../ink/ink1205.xml"/><Relationship Id="rId207" Type="http://schemas.openxmlformats.org/officeDocument/2006/relationships/customXml" Target="../ink/ink1212.xml"/><Relationship Id="rId228" Type="http://schemas.openxmlformats.org/officeDocument/2006/relationships/image" Target="../media/image1193.png"/><Relationship Id="rId249" Type="http://schemas.openxmlformats.org/officeDocument/2006/relationships/customXml" Target="../ink/ink1233.xml"/><Relationship Id="rId13" Type="http://schemas.openxmlformats.org/officeDocument/2006/relationships/customXml" Target="../ink/ink1115.xml"/><Relationship Id="rId109" Type="http://schemas.openxmlformats.org/officeDocument/2006/relationships/customXml" Target="../ink/ink1163.xml"/><Relationship Id="rId260" Type="http://schemas.openxmlformats.org/officeDocument/2006/relationships/image" Target="../media/image1209.png"/><Relationship Id="rId34" Type="http://schemas.openxmlformats.org/officeDocument/2006/relationships/image" Target="../media/image1097.png"/><Relationship Id="rId55" Type="http://schemas.openxmlformats.org/officeDocument/2006/relationships/customXml" Target="../ink/ink1136.xml"/><Relationship Id="rId76" Type="http://schemas.openxmlformats.org/officeDocument/2006/relationships/image" Target="../media/image1118.png"/><Relationship Id="rId97" Type="http://schemas.openxmlformats.org/officeDocument/2006/relationships/customXml" Target="../ink/ink1157.xml"/><Relationship Id="rId120" Type="http://schemas.openxmlformats.org/officeDocument/2006/relationships/image" Target="../media/image1140.png"/><Relationship Id="rId141" Type="http://schemas.openxmlformats.org/officeDocument/2006/relationships/customXml" Target="../ink/ink1179.xml"/><Relationship Id="rId7" Type="http://schemas.openxmlformats.org/officeDocument/2006/relationships/customXml" Target="../ink/ink1112.xml"/><Relationship Id="rId162" Type="http://schemas.openxmlformats.org/officeDocument/2006/relationships/image" Target="../media/image1160.png"/><Relationship Id="rId183" Type="http://schemas.openxmlformats.org/officeDocument/2006/relationships/customXml" Target="../ink/ink1200.xml"/><Relationship Id="rId218" Type="http://schemas.openxmlformats.org/officeDocument/2006/relationships/image" Target="../media/image1188.png"/><Relationship Id="rId239" Type="http://schemas.openxmlformats.org/officeDocument/2006/relationships/customXml" Target="../ink/ink1228.xml"/><Relationship Id="rId250" Type="http://schemas.openxmlformats.org/officeDocument/2006/relationships/image" Target="../media/image1204.png"/><Relationship Id="rId24" Type="http://schemas.openxmlformats.org/officeDocument/2006/relationships/image" Target="../media/image1092.png"/><Relationship Id="rId45" Type="http://schemas.openxmlformats.org/officeDocument/2006/relationships/customXml" Target="../ink/ink1131.xml"/><Relationship Id="rId66" Type="http://schemas.openxmlformats.org/officeDocument/2006/relationships/image" Target="../media/image1113.png"/><Relationship Id="rId87" Type="http://schemas.openxmlformats.org/officeDocument/2006/relationships/customXml" Target="../ink/ink1152.xml"/><Relationship Id="rId110" Type="http://schemas.openxmlformats.org/officeDocument/2006/relationships/image" Target="../media/image1135.png"/><Relationship Id="rId131" Type="http://schemas.openxmlformats.org/officeDocument/2006/relationships/customXml" Target="../ink/ink1174.xml"/><Relationship Id="rId152" Type="http://schemas.openxmlformats.org/officeDocument/2006/relationships/image" Target="../media/image1156.png"/><Relationship Id="rId173" Type="http://schemas.openxmlformats.org/officeDocument/2006/relationships/customXml" Target="../ink/ink1195.xml"/><Relationship Id="rId194" Type="http://schemas.openxmlformats.org/officeDocument/2006/relationships/image" Target="../media/image1176.png"/><Relationship Id="rId208" Type="http://schemas.openxmlformats.org/officeDocument/2006/relationships/image" Target="../media/image1183.png"/><Relationship Id="rId229" Type="http://schemas.openxmlformats.org/officeDocument/2006/relationships/customXml" Target="../ink/ink1223.xml"/><Relationship Id="rId240" Type="http://schemas.openxmlformats.org/officeDocument/2006/relationships/image" Target="../media/image1199.png"/><Relationship Id="rId261" Type="http://schemas.openxmlformats.org/officeDocument/2006/relationships/customXml" Target="../ink/ink1239.xml"/><Relationship Id="rId14" Type="http://schemas.openxmlformats.org/officeDocument/2006/relationships/image" Target="../media/image1088.png"/><Relationship Id="rId35" Type="http://schemas.openxmlformats.org/officeDocument/2006/relationships/customXml" Target="../ink/ink1126.xml"/><Relationship Id="rId56" Type="http://schemas.openxmlformats.org/officeDocument/2006/relationships/image" Target="../media/image1108.png"/><Relationship Id="rId77" Type="http://schemas.openxmlformats.org/officeDocument/2006/relationships/customXml" Target="../ink/ink1147.xml"/><Relationship Id="rId100" Type="http://schemas.openxmlformats.org/officeDocument/2006/relationships/image" Target="../media/image1130.png"/><Relationship Id="rId8" Type="http://schemas.openxmlformats.org/officeDocument/2006/relationships/image" Target="../media/image1085.png"/><Relationship Id="rId98" Type="http://schemas.openxmlformats.org/officeDocument/2006/relationships/image" Target="../media/image1129.png"/><Relationship Id="rId121" Type="http://schemas.openxmlformats.org/officeDocument/2006/relationships/customXml" Target="../ink/ink1169.xml"/><Relationship Id="rId142" Type="http://schemas.openxmlformats.org/officeDocument/2006/relationships/image" Target="../media/image1151.png"/><Relationship Id="rId163" Type="http://schemas.openxmlformats.org/officeDocument/2006/relationships/customXml" Target="../ink/ink1190.xml"/><Relationship Id="rId184" Type="http://schemas.openxmlformats.org/officeDocument/2006/relationships/image" Target="../media/image1171.png"/><Relationship Id="rId219" Type="http://schemas.openxmlformats.org/officeDocument/2006/relationships/customXml" Target="../ink/ink1218.xml"/><Relationship Id="rId230" Type="http://schemas.openxmlformats.org/officeDocument/2006/relationships/image" Target="../media/image1194.png"/><Relationship Id="rId251" Type="http://schemas.openxmlformats.org/officeDocument/2006/relationships/customXml" Target="../ink/ink1234.xml"/><Relationship Id="rId25" Type="http://schemas.openxmlformats.org/officeDocument/2006/relationships/customXml" Target="../ink/ink1121.xml"/><Relationship Id="rId46" Type="http://schemas.openxmlformats.org/officeDocument/2006/relationships/image" Target="../media/image1103.png"/><Relationship Id="rId67" Type="http://schemas.openxmlformats.org/officeDocument/2006/relationships/customXml" Target="../ink/ink1142.xml"/><Relationship Id="rId88" Type="http://schemas.openxmlformats.org/officeDocument/2006/relationships/image" Target="../media/image1124.png"/><Relationship Id="rId111" Type="http://schemas.openxmlformats.org/officeDocument/2006/relationships/customXml" Target="../ink/ink1164.xml"/><Relationship Id="rId132" Type="http://schemas.openxmlformats.org/officeDocument/2006/relationships/image" Target="../media/image1146.png"/><Relationship Id="rId153" Type="http://schemas.openxmlformats.org/officeDocument/2006/relationships/customXml" Target="../ink/ink1185.xml"/><Relationship Id="rId174" Type="http://schemas.openxmlformats.org/officeDocument/2006/relationships/image" Target="../media/image1166.png"/><Relationship Id="rId195" Type="http://schemas.openxmlformats.org/officeDocument/2006/relationships/customXml" Target="../ink/ink1206.xml"/><Relationship Id="rId209" Type="http://schemas.openxmlformats.org/officeDocument/2006/relationships/customXml" Target="../ink/ink1213.xml"/><Relationship Id="rId220" Type="http://schemas.openxmlformats.org/officeDocument/2006/relationships/image" Target="../media/image1189.png"/><Relationship Id="rId241" Type="http://schemas.openxmlformats.org/officeDocument/2006/relationships/customXml" Target="../ink/ink1229.xml"/><Relationship Id="rId15" Type="http://schemas.openxmlformats.org/officeDocument/2006/relationships/customXml" Target="../ink/ink1116.xml"/><Relationship Id="rId36" Type="http://schemas.openxmlformats.org/officeDocument/2006/relationships/image" Target="../media/image1098.png"/><Relationship Id="rId57" Type="http://schemas.openxmlformats.org/officeDocument/2006/relationships/customXml" Target="../ink/ink1137.xml"/><Relationship Id="rId262" Type="http://schemas.openxmlformats.org/officeDocument/2006/relationships/image" Target="../media/image1210.png"/><Relationship Id="rId78" Type="http://schemas.openxmlformats.org/officeDocument/2006/relationships/image" Target="../media/image1119.png"/><Relationship Id="rId99" Type="http://schemas.openxmlformats.org/officeDocument/2006/relationships/customXml" Target="../ink/ink1158.xml"/><Relationship Id="rId101" Type="http://schemas.openxmlformats.org/officeDocument/2006/relationships/customXml" Target="../ink/ink1159.xml"/><Relationship Id="rId122" Type="http://schemas.openxmlformats.org/officeDocument/2006/relationships/image" Target="../media/image1141.png"/><Relationship Id="rId143" Type="http://schemas.openxmlformats.org/officeDocument/2006/relationships/customXml" Target="../ink/ink1180.xml"/><Relationship Id="rId164" Type="http://schemas.openxmlformats.org/officeDocument/2006/relationships/image" Target="../media/image1161.png"/><Relationship Id="rId185" Type="http://schemas.openxmlformats.org/officeDocument/2006/relationships/customXml" Target="../ink/ink1201.xml"/><Relationship Id="rId9" Type="http://schemas.openxmlformats.org/officeDocument/2006/relationships/customXml" Target="../ink/ink1113.xml"/><Relationship Id="rId210" Type="http://schemas.openxmlformats.org/officeDocument/2006/relationships/image" Target="../media/image1184.png"/><Relationship Id="rId26" Type="http://schemas.openxmlformats.org/officeDocument/2006/relationships/image" Target="../media/image1093.png"/><Relationship Id="rId231" Type="http://schemas.openxmlformats.org/officeDocument/2006/relationships/customXml" Target="../ink/ink1224.xml"/><Relationship Id="rId252" Type="http://schemas.openxmlformats.org/officeDocument/2006/relationships/image" Target="../media/image1205.png"/><Relationship Id="rId47" Type="http://schemas.openxmlformats.org/officeDocument/2006/relationships/customXml" Target="../ink/ink1132.xml"/><Relationship Id="rId68" Type="http://schemas.openxmlformats.org/officeDocument/2006/relationships/image" Target="../media/image1114.png"/><Relationship Id="rId89" Type="http://schemas.openxmlformats.org/officeDocument/2006/relationships/customXml" Target="../ink/ink1153.xml"/><Relationship Id="rId112" Type="http://schemas.openxmlformats.org/officeDocument/2006/relationships/image" Target="../media/image1136.png"/><Relationship Id="rId133" Type="http://schemas.openxmlformats.org/officeDocument/2006/relationships/customXml" Target="../ink/ink1175.xml"/><Relationship Id="rId154" Type="http://schemas.openxmlformats.org/officeDocument/2006/relationships/image" Target="../media/image1157.png"/><Relationship Id="rId175" Type="http://schemas.openxmlformats.org/officeDocument/2006/relationships/customXml" Target="../ink/ink1196.xml"/><Relationship Id="rId196" Type="http://schemas.openxmlformats.org/officeDocument/2006/relationships/image" Target="../media/image1177.png"/><Relationship Id="rId200" Type="http://schemas.openxmlformats.org/officeDocument/2006/relationships/image" Target="../media/image1179.png"/><Relationship Id="rId16" Type="http://schemas.openxmlformats.org/officeDocument/2006/relationships/image" Target="../media/image31.png"/><Relationship Id="rId221" Type="http://schemas.openxmlformats.org/officeDocument/2006/relationships/customXml" Target="../ink/ink1219.xml"/><Relationship Id="rId242" Type="http://schemas.openxmlformats.org/officeDocument/2006/relationships/image" Target="../media/image1200.png"/><Relationship Id="rId263" Type="http://schemas.openxmlformats.org/officeDocument/2006/relationships/customXml" Target="../ink/ink1240.xml"/><Relationship Id="rId37" Type="http://schemas.openxmlformats.org/officeDocument/2006/relationships/customXml" Target="../ink/ink1127.xml"/><Relationship Id="rId58" Type="http://schemas.openxmlformats.org/officeDocument/2006/relationships/image" Target="../media/image1109.png"/><Relationship Id="rId79" Type="http://schemas.openxmlformats.org/officeDocument/2006/relationships/customXml" Target="../ink/ink1148.xml"/><Relationship Id="rId102" Type="http://schemas.openxmlformats.org/officeDocument/2006/relationships/image" Target="../media/image1131.png"/><Relationship Id="rId123" Type="http://schemas.openxmlformats.org/officeDocument/2006/relationships/customXml" Target="../ink/ink1170.xml"/><Relationship Id="rId144" Type="http://schemas.openxmlformats.org/officeDocument/2006/relationships/image" Target="../media/image1152.png"/><Relationship Id="rId90" Type="http://schemas.openxmlformats.org/officeDocument/2006/relationships/image" Target="../media/image1125.png"/><Relationship Id="rId165" Type="http://schemas.openxmlformats.org/officeDocument/2006/relationships/customXml" Target="../ink/ink1191.xml"/><Relationship Id="rId186" Type="http://schemas.openxmlformats.org/officeDocument/2006/relationships/image" Target="../media/image1172.png"/><Relationship Id="rId211" Type="http://schemas.openxmlformats.org/officeDocument/2006/relationships/customXml" Target="../ink/ink1214.xml"/><Relationship Id="rId232" Type="http://schemas.openxmlformats.org/officeDocument/2006/relationships/image" Target="../media/image1195.png"/><Relationship Id="rId253" Type="http://schemas.openxmlformats.org/officeDocument/2006/relationships/customXml" Target="../ink/ink1235.xml"/><Relationship Id="rId27" Type="http://schemas.openxmlformats.org/officeDocument/2006/relationships/customXml" Target="../ink/ink1122.xml"/><Relationship Id="rId48" Type="http://schemas.openxmlformats.org/officeDocument/2006/relationships/image" Target="../media/image1104.png"/><Relationship Id="rId69" Type="http://schemas.openxmlformats.org/officeDocument/2006/relationships/customXml" Target="../ink/ink1143.xml"/><Relationship Id="rId113" Type="http://schemas.openxmlformats.org/officeDocument/2006/relationships/customXml" Target="../ink/ink1165.xml"/><Relationship Id="rId134" Type="http://schemas.openxmlformats.org/officeDocument/2006/relationships/image" Target="../media/image1147.png"/><Relationship Id="rId80" Type="http://schemas.openxmlformats.org/officeDocument/2006/relationships/image" Target="../media/image1120.png"/><Relationship Id="rId155" Type="http://schemas.openxmlformats.org/officeDocument/2006/relationships/customXml" Target="../ink/ink1186.xml"/><Relationship Id="rId176" Type="http://schemas.openxmlformats.org/officeDocument/2006/relationships/image" Target="../media/image1167.png"/><Relationship Id="rId197" Type="http://schemas.openxmlformats.org/officeDocument/2006/relationships/customXml" Target="../ink/ink1207.xml"/><Relationship Id="rId201" Type="http://schemas.openxmlformats.org/officeDocument/2006/relationships/customXml" Target="../ink/ink1209.xml"/><Relationship Id="rId222" Type="http://schemas.openxmlformats.org/officeDocument/2006/relationships/image" Target="../media/image1190.png"/><Relationship Id="rId243" Type="http://schemas.openxmlformats.org/officeDocument/2006/relationships/customXml" Target="../ink/ink1230.xml"/><Relationship Id="rId264" Type="http://schemas.openxmlformats.org/officeDocument/2006/relationships/image" Target="../media/image1211.png"/><Relationship Id="rId17" Type="http://schemas.openxmlformats.org/officeDocument/2006/relationships/customXml" Target="../ink/ink1117.xml"/><Relationship Id="rId38" Type="http://schemas.openxmlformats.org/officeDocument/2006/relationships/image" Target="../media/image1099.png"/><Relationship Id="rId59" Type="http://schemas.openxmlformats.org/officeDocument/2006/relationships/customXml" Target="../ink/ink1138.xml"/><Relationship Id="rId103" Type="http://schemas.openxmlformats.org/officeDocument/2006/relationships/customXml" Target="../ink/ink1160.xml"/><Relationship Id="rId124" Type="http://schemas.openxmlformats.org/officeDocument/2006/relationships/image" Target="../media/image1142.png"/><Relationship Id="rId70" Type="http://schemas.openxmlformats.org/officeDocument/2006/relationships/image" Target="../media/image1115.png"/><Relationship Id="rId91" Type="http://schemas.openxmlformats.org/officeDocument/2006/relationships/customXml" Target="../ink/ink1154.xml"/><Relationship Id="rId145" Type="http://schemas.openxmlformats.org/officeDocument/2006/relationships/customXml" Target="../ink/ink1181.xml"/><Relationship Id="rId166" Type="http://schemas.openxmlformats.org/officeDocument/2006/relationships/image" Target="../media/image1162.png"/><Relationship Id="rId187" Type="http://schemas.openxmlformats.org/officeDocument/2006/relationships/customXml" Target="../ink/ink1202.xml"/><Relationship Id="rId1" Type="http://schemas.openxmlformats.org/officeDocument/2006/relationships/slideLayout" Target="../slideLayouts/slideLayout3.xml"/><Relationship Id="rId212" Type="http://schemas.openxmlformats.org/officeDocument/2006/relationships/image" Target="../media/image1185.png"/><Relationship Id="rId233" Type="http://schemas.openxmlformats.org/officeDocument/2006/relationships/customXml" Target="../ink/ink1225.xml"/><Relationship Id="rId254" Type="http://schemas.openxmlformats.org/officeDocument/2006/relationships/image" Target="../media/image1206.png"/><Relationship Id="rId28" Type="http://schemas.openxmlformats.org/officeDocument/2006/relationships/image" Target="../media/image1094.png"/><Relationship Id="rId49" Type="http://schemas.openxmlformats.org/officeDocument/2006/relationships/customXml" Target="../ink/ink1133.xml"/><Relationship Id="rId114" Type="http://schemas.openxmlformats.org/officeDocument/2006/relationships/image" Target="../media/image1137.png"/><Relationship Id="rId60" Type="http://schemas.openxmlformats.org/officeDocument/2006/relationships/image" Target="../media/image1110.png"/><Relationship Id="rId81" Type="http://schemas.openxmlformats.org/officeDocument/2006/relationships/customXml" Target="../ink/ink1149.xml"/><Relationship Id="rId135" Type="http://schemas.openxmlformats.org/officeDocument/2006/relationships/customXml" Target="../ink/ink1176.xml"/><Relationship Id="rId156" Type="http://schemas.openxmlformats.org/officeDocument/2006/relationships/image" Target="../media/image1158.png"/><Relationship Id="rId177" Type="http://schemas.openxmlformats.org/officeDocument/2006/relationships/customXml" Target="../ink/ink1197.xml"/><Relationship Id="rId198" Type="http://schemas.openxmlformats.org/officeDocument/2006/relationships/image" Target="../media/image1178.png"/><Relationship Id="rId202" Type="http://schemas.openxmlformats.org/officeDocument/2006/relationships/image" Target="../media/image1180.png"/><Relationship Id="rId223" Type="http://schemas.openxmlformats.org/officeDocument/2006/relationships/customXml" Target="../ink/ink1220.xml"/><Relationship Id="rId244" Type="http://schemas.openxmlformats.org/officeDocument/2006/relationships/image" Target="../media/image1201.png"/><Relationship Id="rId18" Type="http://schemas.openxmlformats.org/officeDocument/2006/relationships/image" Target="../media/image1089.png"/><Relationship Id="rId39" Type="http://schemas.openxmlformats.org/officeDocument/2006/relationships/customXml" Target="../ink/ink1128.xml"/><Relationship Id="rId50" Type="http://schemas.openxmlformats.org/officeDocument/2006/relationships/image" Target="../media/image1105.png"/><Relationship Id="rId104" Type="http://schemas.openxmlformats.org/officeDocument/2006/relationships/image" Target="../media/image1132.png"/><Relationship Id="rId125" Type="http://schemas.openxmlformats.org/officeDocument/2006/relationships/customXml" Target="../ink/ink1171.xml"/><Relationship Id="rId146" Type="http://schemas.openxmlformats.org/officeDocument/2006/relationships/image" Target="../media/image1153.png"/><Relationship Id="rId167" Type="http://schemas.openxmlformats.org/officeDocument/2006/relationships/customXml" Target="../ink/ink1192.xml"/><Relationship Id="rId188" Type="http://schemas.openxmlformats.org/officeDocument/2006/relationships/image" Target="../media/image1173.png"/><Relationship Id="rId71" Type="http://schemas.openxmlformats.org/officeDocument/2006/relationships/customXml" Target="../ink/ink1144.xml"/><Relationship Id="rId92" Type="http://schemas.openxmlformats.org/officeDocument/2006/relationships/image" Target="../media/image1126.png"/><Relationship Id="rId213" Type="http://schemas.openxmlformats.org/officeDocument/2006/relationships/customXml" Target="../ink/ink1215.xml"/><Relationship Id="rId234" Type="http://schemas.openxmlformats.org/officeDocument/2006/relationships/image" Target="../media/image119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123.xml"/><Relationship Id="rId255" Type="http://schemas.openxmlformats.org/officeDocument/2006/relationships/customXml" Target="../ink/ink1236.xml"/><Relationship Id="rId40" Type="http://schemas.openxmlformats.org/officeDocument/2006/relationships/image" Target="../media/image1100.png"/><Relationship Id="rId115" Type="http://schemas.openxmlformats.org/officeDocument/2006/relationships/customXml" Target="../ink/ink1166.xml"/><Relationship Id="rId136" Type="http://schemas.openxmlformats.org/officeDocument/2006/relationships/image" Target="../media/image1148.png"/><Relationship Id="rId157" Type="http://schemas.openxmlformats.org/officeDocument/2006/relationships/customXml" Target="../ink/ink1187.xml"/><Relationship Id="rId178" Type="http://schemas.openxmlformats.org/officeDocument/2006/relationships/image" Target="../media/image1168.png"/><Relationship Id="rId61" Type="http://schemas.openxmlformats.org/officeDocument/2006/relationships/customXml" Target="../ink/ink1139.xml"/><Relationship Id="rId82" Type="http://schemas.openxmlformats.org/officeDocument/2006/relationships/image" Target="../media/image1121.png"/><Relationship Id="rId199" Type="http://schemas.openxmlformats.org/officeDocument/2006/relationships/customXml" Target="../ink/ink1208.xml"/><Relationship Id="rId203" Type="http://schemas.openxmlformats.org/officeDocument/2006/relationships/customXml" Target="../ink/ink1210.xml"/><Relationship Id="rId19" Type="http://schemas.openxmlformats.org/officeDocument/2006/relationships/customXml" Target="../ink/ink1118.xml"/><Relationship Id="rId224" Type="http://schemas.openxmlformats.org/officeDocument/2006/relationships/image" Target="../media/image1191.png"/><Relationship Id="rId245" Type="http://schemas.openxmlformats.org/officeDocument/2006/relationships/customXml" Target="../ink/ink1231.xml"/><Relationship Id="rId30" Type="http://schemas.openxmlformats.org/officeDocument/2006/relationships/image" Target="../media/image1095.png"/><Relationship Id="rId105" Type="http://schemas.openxmlformats.org/officeDocument/2006/relationships/customXml" Target="../ink/ink1161.xml"/><Relationship Id="rId126" Type="http://schemas.openxmlformats.org/officeDocument/2006/relationships/image" Target="../media/image1143.png"/><Relationship Id="rId147" Type="http://schemas.openxmlformats.org/officeDocument/2006/relationships/customXml" Target="../ink/ink1182.xml"/><Relationship Id="rId168" Type="http://schemas.openxmlformats.org/officeDocument/2006/relationships/image" Target="../media/image1163.png"/><Relationship Id="rId51" Type="http://schemas.openxmlformats.org/officeDocument/2006/relationships/customXml" Target="../ink/ink1134.xml"/><Relationship Id="rId72" Type="http://schemas.openxmlformats.org/officeDocument/2006/relationships/image" Target="../media/image1116.png"/><Relationship Id="rId93" Type="http://schemas.openxmlformats.org/officeDocument/2006/relationships/customXml" Target="../ink/ink1155.xml"/><Relationship Id="rId189" Type="http://schemas.openxmlformats.org/officeDocument/2006/relationships/customXml" Target="../ink/ink1203.xml"/><Relationship Id="rId3" Type="http://schemas.openxmlformats.org/officeDocument/2006/relationships/customXml" Target="../ink/ink1110.xml"/><Relationship Id="rId214" Type="http://schemas.openxmlformats.org/officeDocument/2006/relationships/image" Target="../media/image1186.png"/><Relationship Id="rId235" Type="http://schemas.openxmlformats.org/officeDocument/2006/relationships/customXml" Target="../ink/ink1226.xml"/><Relationship Id="rId256" Type="http://schemas.openxmlformats.org/officeDocument/2006/relationships/image" Target="../media/image1207.png"/><Relationship Id="rId116" Type="http://schemas.openxmlformats.org/officeDocument/2006/relationships/image" Target="../media/image1138.png"/><Relationship Id="rId137" Type="http://schemas.openxmlformats.org/officeDocument/2006/relationships/customXml" Target="../ink/ink1177.xml"/><Relationship Id="rId158" Type="http://schemas.openxmlformats.org/officeDocument/2006/relationships/image" Target="../media/image1159.png"/><Relationship Id="rId20" Type="http://schemas.openxmlformats.org/officeDocument/2006/relationships/image" Target="../media/image1090.png"/><Relationship Id="rId41" Type="http://schemas.openxmlformats.org/officeDocument/2006/relationships/customXml" Target="../ink/ink1129.xml"/><Relationship Id="rId62" Type="http://schemas.openxmlformats.org/officeDocument/2006/relationships/image" Target="../media/image1111.png"/><Relationship Id="rId83" Type="http://schemas.openxmlformats.org/officeDocument/2006/relationships/customXml" Target="../ink/ink1150.xml"/><Relationship Id="rId179" Type="http://schemas.openxmlformats.org/officeDocument/2006/relationships/customXml" Target="../ink/ink1198.xml"/><Relationship Id="rId190" Type="http://schemas.openxmlformats.org/officeDocument/2006/relationships/image" Target="../media/image1174.png"/><Relationship Id="rId204" Type="http://schemas.openxmlformats.org/officeDocument/2006/relationships/image" Target="../media/image1181.png"/><Relationship Id="rId225" Type="http://schemas.openxmlformats.org/officeDocument/2006/relationships/customXml" Target="../ink/ink1221.xml"/><Relationship Id="rId246" Type="http://schemas.openxmlformats.org/officeDocument/2006/relationships/image" Target="../media/image1202.png"/><Relationship Id="rId106" Type="http://schemas.openxmlformats.org/officeDocument/2006/relationships/image" Target="../media/image1133.png"/><Relationship Id="rId127" Type="http://schemas.openxmlformats.org/officeDocument/2006/relationships/customXml" Target="../ink/ink1172.xml"/><Relationship Id="rId10" Type="http://schemas.openxmlformats.org/officeDocument/2006/relationships/image" Target="../media/image1086.png"/><Relationship Id="rId31" Type="http://schemas.openxmlformats.org/officeDocument/2006/relationships/customXml" Target="../ink/ink1124.xml"/><Relationship Id="rId52" Type="http://schemas.openxmlformats.org/officeDocument/2006/relationships/image" Target="../media/image1106.png"/><Relationship Id="rId73" Type="http://schemas.openxmlformats.org/officeDocument/2006/relationships/customXml" Target="../ink/ink1145.xml"/><Relationship Id="rId94" Type="http://schemas.openxmlformats.org/officeDocument/2006/relationships/image" Target="../media/image1127.png"/><Relationship Id="rId148" Type="http://schemas.openxmlformats.org/officeDocument/2006/relationships/image" Target="../media/image1154.png"/><Relationship Id="rId169" Type="http://schemas.openxmlformats.org/officeDocument/2006/relationships/customXml" Target="../ink/ink1193.xml"/><Relationship Id="rId4" Type="http://schemas.openxmlformats.org/officeDocument/2006/relationships/image" Target="../media/image1083.png"/><Relationship Id="rId180" Type="http://schemas.openxmlformats.org/officeDocument/2006/relationships/image" Target="../media/image1169.png"/><Relationship Id="rId215" Type="http://schemas.openxmlformats.org/officeDocument/2006/relationships/customXml" Target="../ink/ink1216.xml"/><Relationship Id="rId236" Type="http://schemas.openxmlformats.org/officeDocument/2006/relationships/image" Target="../media/image1197.png"/><Relationship Id="rId257" Type="http://schemas.openxmlformats.org/officeDocument/2006/relationships/customXml" Target="../ink/ink1237.xml"/><Relationship Id="rId42" Type="http://schemas.openxmlformats.org/officeDocument/2006/relationships/image" Target="../media/image1101.png"/><Relationship Id="rId84" Type="http://schemas.openxmlformats.org/officeDocument/2006/relationships/image" Target="../media/image1122.png"/><Relationship Id="rId138" Type="http://schemas.openxmlformats.org/officeDocument/2006/relationships/image" Target="../media/image1149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8.xml"/><Relationship Id="rId21" Type="http://schemas.openxmlformats.org/officeDocument/2006/relationships/customXml" Target="../ink/ink1250.xml"/><Relationship Id="rId42" Type="http://schemas.openxmlformats.org/officeDocument/2006/relationships/image" Target="../media/image1231.png"/><Relationship Id="rId63" Type="http://schemas.openxmlformats.org/officeDocument/2006/relationships/customXml" Target="../ink/ink1271.xml"/><Relationship Id="rId84" Type="http://schemas.openxmlformats.org/officeDocument/2006/relationships/image" Target="../media/image1252.png"/><Relationship Id="rId138" Type="http://schemas.openxmlformats.org/officeDocument/2006/relationships/image" Target="../media/image1279.png"/><Relationship Id="rId159" Type="http://schemas.openxmlformats.org/officeDocument/2006/relationships/customXml" Target="../ink/ink1319.xml"/><Relationship Id="rId170" Type="http://schemas.openxmlformats.org/officeDocument/2006/relationships/image" Target="../media/image1294.png"/><Relationship Id="rId107" Type="http://schemas.openxmlformats.org/officeDocument/2006/relationships/customXml" Target="../ink/ink1293.xml"/><Relationship Id="rId11" Type="http://schemas.openxmlformats.org/officeDocument/2006/relationships/customXml" Target="../ink/ink1245.xml"/><Relationship Id="rId32" Type="http://schemas.openxmlformats.org/officeDocument/2006/relationships/image" Target="../media/image1226.png"/><Relationship Id="rId53" Type="http://schemas.openxmlformats.org/officeDocument/2006/relationships/customXml" Target="../ink/ink1266.xml"/><Relationship Id="rId74" Type="http://schemas.openxmlformats.org/officeDocument/2006/relationships/image" Target="../media/image1247.png"/><Relationship Id="rId128" Type="http://schemas.openxmlformats.org/officeDocument/2006/relationships/image" Target="../media/image1274.png"/><Relationship Id="rId149" Type="http://schemas.openxmlformats.org/officeDocument/2006/relationships/customXml" Target="../ink/ink1314.xml"/><Relationship Id="rId5" Type="http://schemas.openxmlformats.org/officeDocument/2006/relationships/customXml" Target="../ink/ink1242.xml"/><Relationship Id="rId95" Type="http://schemas.openxmlformats.org/officeDocument/2006/relationships/customXml" Target="../ink/ink1287.xml"/><Relationship Id="rId160" Type="http://schemas.openxmlformats.org/officeDocument/2006/relationships/image" Target="../media/image1289.png"/><Relationship Id="rId181" Type="http://schemas.openxmlformats.org/officeDocument/2006/relationships/customXml" Target="../ink/ink1330.xml"/><Relationship Id="rId22" Type="http://schemas.openxmlformats.org/officeDocument/2006/relationships/image" Target="../media/image1221.png"/><Relationship Id="rId43" Type="http://schemas.openxmlformats.org/officeDocument/2006/relationships/customXml" Target="../ink/ink1261.xml"/><Relationship Id="rId64" Type="http://schemas.openxmlformats.org/officeDocument/2006/relationships/image" Target="../media/image1242.png"/><Relationship Id="rId118" Type="http://schemas.openxmlformats.org/officeDocument/2006/relationships/image" Target="../media/image1269.png"/><Relationship Id="rId139" Type="http://schemas.openxmlformats.org/officeDocument/2006/relationships/customXml" Target="../ink/ink1309.xml"/><Relationship Id="rId85" Type="http://schemas.openxmlformats.org/officeDocument/2006/relationships/customXml" Target="../ink/ink1282.xml"/><Relationship Id="rId150" Type="http://schemas.openxmlformats.org/officeDocument/2006/relationships/image" Target="../media/image1284.png"/><Relationship Id="rId171" Type="http://schemas.openxmlformats.org/officeDocument/2006/relationships/customXml" Target="../ink/ink1325.xml"/><Relationship Id="rId12" Type="http://schemas.openxmlformats.org/officeDocument/2006/relationships/image" Target="../media/image1216.png"/><Relationship Id="rId33" Type="http://schemas.openxmlformats.org/officeDocument/2006/relationships/customXml" Target="../ink/ink1256.xml"/><Relationship Id="rId108" Type="http://schemas.openxmlformats.org/officeDocument/2006/relationships/image" Target="../media/image1264.png"/><Relationship Id="rId129" Type="http://schemas.openxmlformats.org/officeDocument/2006/relationships/customXml" Target="../ink/ink1304.xml"/><Relationship Id="rId54" Type="http://schemas.openxmlformats.org/officeDocument/2006/relationships/image" Target="../media/image1237.png"/><Relationship Id="rId75" Type="http://schemas.openxmlformats.org/officeDocument/2006/relationships/customXml" Target="../ink/ink1277.xml"/><Relationship Id="rId96" Type="http://schemas.openxmlformats.org/officeDocument/2006/relationships/image" Target="../media/image1258.png"/><Relationship Id="rId140" Type="http://schemas.openxmlformats.org/officeDocument/2006/relationships/image" Target="../media/image1280.png"/><Relationship Id="rId161" Type="http://schemas.openxmlformats.org/officeDocument/2006/relationships/customXml" Target="../ink/ink1320.xml"/><Relationship Id="rId182" Type="http://schemas.openxmlformats.org/officeDocument/2006/relationships/image" Target="../media/image1300.png"/><Relationship Id="rId6" Type="http://schemas.openxmlformats.org/officeDocument/2006/relationships/image" Target="../media/image1213.png"/><Relationship Id="rId23" Type="http://schemas.openxmlformats.org/officeDocument/2006/relationships/customXml" Target="../ink/ink1251.xml"/><Relationship Id="rId119" Type="http://schemas.openxmlformats.org/officeDocument/2006/relationships/customXml" Target="../ink/ink1299.xml"/><Relationship Id="rId44" Type="http://schemas.openxmlformats.org/officeDocument/2006/relationships/image" Target="../media/image1232.png"/><Relationship Id="rId60" Type="http://schemas.openxmlformats.org/officeDocument/2006/relationships/image" Target="../media/image1240.png"/><Relationship Id="rId65" Type="http://schemas.openxmlformats.org/officeDocument/2006/relationships/customXml" Target="../ink/ink1272.xml"/><Relationship Id="rId81" Type="http://schemas.openxmlformats.org/officeDocument/2006/relationships/customXml" Target="../ink/ink1280.xml"/><Relationship Id="rId86" Type="http://schemas.openxmlformats.org/officeDocument/2006/relationships/image" Target="../media/image1253.png"/><Relationship Id="rId130" Type="http://schemas.openxmlformats.org/officeDocument/2006/relationships/image" Target="../media/image1275.png"/><Relationship Id="rId135" Type="http://schemas.openxmlformats.org/officeDocument/2006/relationships/customXml" Target="../ink/ink1307.xml"/><Relationship Id="rId151" Type="http://schemas.openxmlformats.org/officeDocument/2006/relationships/customXml" Target="../ink/ink1315.xml"/><Relationship Id="rId156" Type="http://schemas.openxmlformats.org/officeDocument/2006/relationships/image" Target="../media/image1287.png"/><Relationship Id="rId177" Type="http://schemas.openxmlformats.org/officeDocument/2006/relationships/customXml" Target="../ink/ink1328.xml"/><Relationship Id="rId172" Type="http://schemas.openxmlformats.org/officeDocument/2006/relationships/image" Target="../media/image1295.png"/><Relationship Id="rId13" Type="http://schemas.openxmlformats.org/officeDocument/2006/relationships/customXml" Target="../ink/ink1246.xml"/><Relationship Id="rId18" Type="http://schemas.openxmlformats.org/officeDocument/2006/relationships/image" Target="../media/image1219.png"/><Relationship Id="rId39" Type="http://schemas.openxmlformats.org/officeDocument/2006/relationships/customXml" Target="../ink/ink1259.xml"/><Relationship Id="rId109" Type="http://schemas.openxmlformats.org/officeDocument/2006/relationships/customXml" Target="../ink/ink1294.xml"/><Relationship Id="rId34" Type="http://schemas.openxmlformats.org/officeDocument/2006/relationships/image" Target="../media/image1227.png"/><Relationship Id="rId50" Type="http://schemas.openxmlformats.org/officeDocument/2006/relationships/image" Target="../media/image1235.png"/><Relationship Id="rId55" Type="http://schemas.openxmlformats.org/officeDocument/2006/relationships/customXml" Target="../ink/ink1267.xml"/><Relationship Id="rId76" Type="http://schemas.openxmlformats.org/officeDocument/2006/relationships/image" Target="../media/image1248.png"/><Relationship Id="rId97" Type="http://schemas.openxmlformats.org/officeDocument/2006/relationships/customXml" Target="../ink/ink1288.xml"/><Relationship Id="rId104" Type="http://schemas.openxmlformats.org/officeDocument/2006/relationships/image" Target="../media/image1262.png"/><Relationship Id="rId120" Type="http://schemas.openxmlformats.org/officeDocument/2006/relationships/image" Target="../media/image1270.png"/><Relationship Id="rId125" Type="http://schemas.openxmlformats.org/officeDocument/2006/relationships/customXml" Target="../ink/ink1302.xml"/><Relationship Id="rId141" Type="http://schemas.openxmlformats.org/officeDocument/2006/relationships/customXml" Target="../ink/ink1310.xml"/><Relationship Id="rId146" Type="http://schemas.openxmlformats.org/officeDocument/2006/relationships/image" Target="../media/image1282.png"/><Relationship Id="rId167" Type="http://schemas.openxmlformats.org/officeDocument/2006/relationships/customXml" Target="../ink/ink1323.xml"/><Relationship Id="rId7" Type="http://schemas.openxmlformats.org/officeDocument/2006/relationships/customXml" Target="../ink/ink1243.xml"/><Relationship Id="rId71" Type="http://schemas.openxmlformats.org/officeDocument/2006/relationships/customXml" Target="../ink/ink1275.xml"/><Relationship Id="rId92" Type="http://schemas.openxmlformats.org/officeDocument/2006/relationships/image" Target="../media/image1256.png"/><Relationship Id="rId162" Type="http://schemas.openxmlformats.org/officeDocument/2006/relationships/image" Target="../media/image1290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254.xml"/><Relationship Id="rId24" Type="http://schemas.openxmlformats.org/officeDocument/2006/relationships/image" Target="../media/image1222.png"/><Relationship Id="rId40" Type="http://schemas.openxmlformats.org/officeDocument/2006/relationships/image" Target="../media/image1230.png"/><Relationship Id="rId45" Type="http://schemas.openxmlformats.org/officeDocument/2006/relationships/customXml" Target="../ink/ink1262.xml"/><Relationship Id="rId66" Type="http://schemas.openxmlformats.org/officeDocument/2006/relationships/image" Target="../media/image1243.png"/><Relationship Id="rId87" Type="http://schemas.openxmlformats.org/officeDocument/2006/relationships/customXml" Target="../ink/ink1283.xml"/><Relationship Id="rId110" Type="http://schemas.openxmlformats.org/officeDocument/2006/relationships/image" Target="../media/image1265.png"/><Relationship Id="rId115" Type="http://schemas.openxmlformats.org/officeDocument/2006/relationships/customXml" Target="../ink/ink1297.xml"/><Relationship Id="rId131" Type="http://schemas.openxmlformats.org/officeDocument/2006/relationships/customXml" Target="../ink/ink1305.xml"/><Relationship Id="rId136" Type="http://schemas.openxmlformats.org/officeDocument/2006/relationships/image" Target="../media/image1278.png"/><Relationship Id="rId157" Type="http://schemas.openxmlformats.org/officeDocument/2006/relationships/customXml" Target="../ink/ink1318.xml"/><Relationship Id="rId178" Type="http://schemas.openxmlformats.org/officeDocument/2006/relationships/image" Target="../media/image1298.png"/><Relationship Id="rId61" Type="http://schemas.openxmlformats.org/officeDocument/2006/relationships/customXml" Target="../ink/ink1270.xml"/><Relationship Id="rId82" Type="http://schemas.openxmlformats.org/officeDocument/2006/relationships/image" Target="../media/image1251.png"/><Relationship Id="rId152" Type="http://schemas.openxmlformats.org/officeDocument/2006/relationships/image" Target="../media/image1285.png"/><Relationship Id="rId173" Type="http://schemas.openxmlformats.org/officeDocument/2006/relationships/customXml" Target="../ink/ink1326.xml"/><Relationship Id="rId19" Type="http://schemas.openxmlformats.org/officeDocument/2006/relationships/customXml" Target="../ink/ink1249.xml"/><Relationship Id="rId14" Type="http://schemas.openxmlformats.org/officeDocument/2006/relationships/image" Target="../media/image1217.png"/><Relationship Id="rId30" Type="http://schemas.openxmlformats.org/officeDocument/2006/relationships/image" Target="../media/image1225.png"/><Relationship Id="rId35" Type="http://schemas.openxmlformats.org/officeDocument/2006/relationships/customXml" Target="../ink/ink1257.xml"/><Relationship Id="rId56" Type="http://schemas.openxmlformats.org/officeDocument/2006/relationships/image" Target="../media/image1238.png"/><Relationship Id="rId77" Type="http://schemas.openxmlformats.org/officeDocument/2006/relationships/customXml" Target="../ink/ink1278.xml"/><Relationship Id="rId100" Type="http://schemas.openxmlformats.org/officeDocument/2006/relationships/image" Target="../media/image1260.png"/><Relationship Id="rId105" Type="http://schemas.openxmlformats.org/officeDocument/2006/relationships/customXml" Target="../ink/ink1292.xml"/><Relationship Id="rId126" Type="http://schemas.openxmlformats.org/officeDocument/2006/relationships/image" Target="../media/image1273.png"/><Relationship Id="rId147" Type="http://schemas.openxmlformats.org/officeDocument/2006/relationships/customXml" Target="../ink/ink1313.xml"/><Relationship Id="rId168" Type="http://schemas.openxmlformats.org/officeDocument/2006/relationships/image" Target="../media/image1293.png"/><Relationship Id="rId8" Type="http://schemas.openxmlformats.org/officeDocument/2006/relationships/image" Target="../media/image1214.png"/><Relationship Id="rId51" Type="http://schemas.openxmlformats.org/officeDocument/2006/relationships/customXml" Target="../ink/ink1265.xml"/><Relationship Id="rId72" Type="http://schemas.openxmlformats.org/officeDocument/2006/relationships/image" Target="../media/image1246.png"/><Relationship Id="rId93" Type="http://schemas.openxmlformats.org/officeDocument/2006/relationships/customXml" Target="../ink/ink1286.xml"/><Relationship Id="rId98" Type="http://schemas.openxmlformats.org/officeDocument/2006/relationships/image" Target="../media/image1259.png"/><Relationship Id="rId121" Type="http://schemas.openxmlformats.org/officeDocument/2006/relationships/customXml" Target="../ink/ink1300.xml"/><Relationship Id="rId142" Type="http://schemas.openxmlformats.org/officeDocument/2006/relationships/image" Target="../media/image170.png"/><Relationship Id="rId163" Type="http://schemas.openxmlformats.org/officeDocument/2006/relationships/customXml" Target="../ink/ink1321.xml"/><Relationship Id="rId3" Type="http://schemas.openxmlformats.org/officeDocument/2006/relationships/customXml" Target="../ink/ink1241.xml"/><Relationship Id="rId25" Type="http://schemas.openxmlformats.org/officeDocument/2006/relationships/customXml" Target="../ink/ink1252.xml"/><Relationship Id="rId46" Type="http://schemas.openxmlformats.org/officeDocument/2006/relationships/image" Target="../media/image1233.png"/><Relationship Id="rId67" Type="http://schemas.openxmlformats.org/officeDocument/2006/relationships/customXml" Target="../ink/ink1273.xml"/><Relationship Id="rId116" Type="http://schemas.openxmlformats.org/officeDocument/2006/relationships/image" Target="../media/image1268.png"/><Relationship Id="rId137" Type="http://schemas.openxmlformats.org/officeDocument/2006/relationships/customXml" Target="../ink/ink1308.xml"/><Relationship Id="rId158" Type="http://schemas.openxmlformats.org/officeDocument/2006/relationships/image" Target="../media/image1288.png"/><Relationship Id="rId20" Type="http://schemas.openxmlformats.org/officeDocument/2006/relationships/image" Target="../media/image1220.png"/><Relationship Id="rId41" Type="http://schemas.openxmlformats.org/officeDocument/2006/relationships/customXml" Target="../ink/ink1260.xml"/><Relationship Id="rId62" Type="http://schemas.openxmlformats.org/officeDocument/2006/relationships/image" Target="../media/image1241.png"/><Relationship Id="rId83" Type="http://schemas.openxmlformats.org/officeDocument/2006/relationships/customXml" Target="../ink/ink1281.xml"/><Relationship Id="rId88" Type="http://schemas.openxmlformats.org/officeDocument/2006/relationships/image" Target="../media/image1254.png"/><Relationship Id="rId111" Type="http://schemas.openxmlformats.org/officeDocument/2006/relationships/customXml" Target="../ink/ink1295.xml"/><Relationship Id="rId132" Type="http://schemas.openxmlformats.org/officeDocument/2006/relationships/image" Target="../media/image1276.png"/><Relationship Id="rId153" Type="http://schemas.openxmlformats.org/officeDocument/2006/relationships/customXml" Target="../ink/ink1316.xml"/><Relationship Id="rId174" Type="http://schemas.openxmlformats.org/officeDocument/2006/relationships/image" Target="../media/image1296.png"/><Relationship Id="rId179" Type="http://schemas.openxmlformats.org/officeDocument/2006/relationships/customXml" Target="../ink/ink1329.xml"/><Relationship Id="rId15" Type="http://schemas.openxmlformats.org/officeDocument/2006/relationships/customXml" Target="../ink/ink1247.xml"/><Relationship Id="rId36" Type="http://schemas.openxmlformats.org/officeDocument/2006/relationships/image" Target="../media/image1228.png"/><Relationship Id="rId57" Type="http://schemas.openxmlformats.org/officeDocument/2006/relationships/customXml" Target="../ink/ink1268.xml"/><Relationship Id="rId106" Type="http://schemas.openxmlformats.org/officeDocument/2006/relationships/image" Target="../media/image1263.png"/><Relationship Id="rId127" Type="http://schemas.openxmlformats.org/officeDocument/2006/relationships/customXml" Target="../ink/ink1303.xml"/><Relationship Id="rId10" Type="http://schemas.openxmlformats.org/officeDocument/2006/relationships/image" Target="../media/image1215.png"/><Relationship Id="rId31" Type="http://schemas.openxmlformats.org/officeDocument/2006/relationships/customXml" Target="../ink/ink1255.xml"/><Relationship Id="rId52" Type="http://schemas.openxmlformats.org/officeDocument/2006/relationships/image" Target="../media/image1236.png"/><Relationship Id="rId73" Type="http://schemas.openxmlformats.org/officeDocument/2006/relationships/customXml" Target="../ink/ink1276.xml"/><Relationship Id="rId78" Type="http://schemas.openxmlformats.org/officeDocument/2006/relationships/image" Target="../media/image1249.png"/><Relationship Id="rId94" Type="http://schemas.openxmlformats.org/officeDocument/2006/relationships/image" Target="../media/image1257.png"/><Relationship Id="rId99" Type="http://schemas.openxmlformats.org/officeDocument/2006/relationships/customXml" Target="../ink/ink1289.xml"/><Relationship Id="rId101" Type="http://schemas.openxmlformats.org/officeDocument/2006/relationships/customXml" Target="../ink/ink1290.xml"/><Relationship Id="rId122" Type="http://schemas.openxmlformats.org/officeDocument/2006/relationships/image" Target="../media/image1271.png"/><Relationship Id="rId143" Type="http://schemas.openxmlformats.org/officeDocument/2006/relationships/customXml" Target="../ink/ink1311.xml"/><Relationship Id="rId148" Type="http://schemas.openxmlformats.org/officeDocument/2006/relationships/image" Target="../media/image1283.png"/><Relationship Id="rId164" Type="http://schemas.openxmlformats.org/officeDocument/2006/relationships/image" Target="../media/image1291.png"/><Relationship Id="rId169" Type="http://schemas.openxmlformats.org/officeDocument/2006/relationships/customXml" Target="../ink/ink1324.xml"/><Relationship Id="rId4" Type="http://schemas.openxmlformats.org/officeDocument/2006/relationships/image" Target="../media/image1212.png"/><Relationship Id="rId9" Type="http://schemas.openxmlformats.org/officeDocument/2006/relationships/customXml" Target="../ink/ink1244.xml"/><Relationship Id="rId180" Type="http://schemas.openxmlformats.org/officeDocument/2006/relationships/image" Target="../media/image1299.png"/><Relationship Id="rId26" Type="http://schemas.openxmlformats.org/officeDocument/2006/relationships/image" Target="../media/image1223.png"/><Relationship Id="rId47" Type="http://schemas.openxmlformats.org/officeDocument/2006/relationships/customXml" Target="../ink/ink1263.xml"/><Relationship Id="rId68" Type="http://schemas.openxmlformats.org/officeDocument/2006/relationships/image" Target="../media/image1244.png"/><Relationship Id="rId89" Type="http://schemas.openxmlformats.org/officeDocument/2006/relationships/customXml" Target="../ink/ink1284.xml"/><Relationship Id="rId112" Type="http://schemas.openxmlformats.org/officeDocument/2006/relationships/image" Target="../media/image1266.png"/><Relationship Id="rId133" Type="http://schemas.openxmlformats.org/officeDocument/2006/relationships/customXml" Target="../ink/ink1306.xml"/><Relationship Id="rId154" Type="http://schemas.openxmlformats.org/officeDocument/2006/relationships/image" Target="../media/image1286.png"/><Relationship Id="rId175" Type="http://schemas.openxmlformats.org/officeDocument/2006/relationships/customXml" Target="../ink/ink1327.xml"/><Relationship Id="rId16" Type="http://schemas.openxmlformats.org/officeDocument/2006/relationships/image" Target="../media/image1218.png"/><Relationship Id="rId37" Type="http://schemas.openxmlformats.org/officeDocument/2006/relationships/customXml" Target="../ink/ink1258.xml"/><Relationship Id="rId58" Type="http://schemas.openxmlformats.org/officeDocument/2006/relationships/image" Target="../media/image1239.png"/><Relationship Id="rId79" Type="http://schemas.openxmlformats.org/officeDocument/2006/relationships/customXml" Target="../ink/ink1279.xml"/><Relationship Id="rId102" Type="http://schemas.openxmlformats.org/officeDocument/2006/relationships/image" Target="../media/image1261.png"/><Relationship Id="rId123" Type="http://schemas.openxmlformats.org/officeDocument/2006/relationships/customXml" Target="../ink/ink1301.xml"/><Relationship Id="rId144" Type="http://schemas.openxmlformats.org/officeDocument/2006/relationships/image" Target="../media/image1281.png"/><Relationship Id="rId90" Type="http://schemas.openxmlformats.org/officeDocument/2006/relationships/image" Target="../media/image1255.png"/><Relationship Id="rId165" Type="http://schemas.openxmlformats.org/officeDocument/2006/relationships/customXml" Target="../ink/ink1322.xml"/><Relationship Id="rId27" Type="http://schemas.openxmlformats.org/officeDocument/2006/relationships/customXml" Target="../ink/ink1253.xml"/><Relationship Id="rId48" Type="http://schemas.openxmlformats.org/officeDocument/2006/relationships/image" Target="../media/image1234.png"/><Relationship Id="rId69" Type="http://schemas.openxmlformats.org/officeDocument/2006/relationships/customXml" Target="../ink/ink1274.xml"/><Relationship Id="rId113" Type="http://schemas.openxmlformats.org/officeDocument/2006/relationships/customXml" Target="../ink/ink1296.xml"/><Relationship Id="rId134" Type="http://schemas.openxmlformats.org/officeDocument/2006/relationships/image" Target="../media/image1277.png"/><Relationship Id="rId80" Type="http://schemas.openxmlformats.org/officeDocument/2006/relationships/image" Target="../media/image1250.png"/><Relationship Id="rId155" Type="http://schemas.openxmlformats.org/officeDocument/2006/relationships/customXml" Target="../ink/ink1317.xml"/><Relationship Id="rId176" Type="http://schemas.openxmlformats.org/officeDocument/2006/relationships/image" Target="../media/image1297.png"/><Relationship Id="rId17" Type="http://schemas.openxmlformats.org/officeDocument/2006/relationships/customXml" Target="../ink/ink1248.xml"/><Relationship Id="rId38" Type="http://schemas.openxmlformats.org/officeDocument/2006/relationships/image" Target="../media/image1229.png"/><Relationship Id="rId59" Type="http://schemas.openxmlformats.org/officeDocument/2006/relationships/customXml" Target="../ink/ink1269.xml"/><Relationship Id="rId103" Type="http://schemas.openxmlformats.org/officeDocument/2006/relationships/customXml" Target="../ink/ink1291.xml"/><Relationship Id="rId124" Type="http://schemas.openxmlformats.org/officeDocument/2006/relationships/image" Target="../media/image1272.png"/><Relationship Id="rId70" Type="http://schemas.openxmlformats.org/officeDocument/2006/relationships/image" Target="../media/image1245.png"/><Relationship Id="rId91" Type="http://schemas.openxmlformats.org/officeDocument/2006/relationships/customXml" Target="../ink/ink1285.xml"/><Relationship Id="rId145" Type="http://schemas.openxmlformats.org/officeDocument/2006/relationships/customXml" Target="../ink/ink1312.xml"/><Relationship Id="rId166" Type="http://schemas.openxmlformats.org/officeDocument/2006/relationships/image" Target="../media/image1292.png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1224.png"/><Relationship Id="rId49" Type="http://schemas.openxmlformats.org/officeDocument/2006/relationships/customXml" Target="../ink/ink1264.xml"/><Relationship Id="rId114" Type="http://schemas.openxmlformats.org/officeDocument/2006/relationships/image" Target="../media/image126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88.xml"/><Relationship Id="rId21" Type="http://schemas.openxmlformats.org/officeDocument/2006/relationships/customXml" Target="../ink/ink1340.xml"/><Relationship Id="rId42" Type="http://schemas.openxmlformats.org/officeDocument/2006/relationships/image" Target="../media/image1319.png"/><Relationship Id="rId63" Type="http://schemas.openxmlformats.org/officeDocument/2006/relationships/customXml" Target="../ink/ink1361.xml"/><Relationship Id="rId84" Type="http://schemas.openxmlformats.org/officeDocument/2006/relationships/image" Target="../media/image1340.png"/><Relationship Id="rId138" Type="http://schemas.openxmlformats.org/officeDocument/2006/relationships/image" Target="../media/image1367.png"/><Relationship Id="rId159" Type="http://schemas.openxmlformats.org/officeDocument/2006/relationships/customXml" Target="../ink/ink1409.xml"/><Relationship Id="rId170" Type="http://schemas.openxmlformats.org/officeDocument/2006/relationships/image" Target="../media/image1382.png"/><Relationship Id="rId107" Type="http://schemas.openxmlformats.org/officeDocument/2006/relationships/customXml" Target="../ink/ink1383.xml"/><Relationship Id="rId11" Type="http://schemas.openxmlformats.org/officeDocument/2006/relationships/customXml" Target="../ink/ink1335.xml"/><Relationship Id="rId32" Type="http://schemas.openxmlformats.org/officeDocument/2006/relationships/image" Target="../media/image1314.png"/><Relationship Id="rId53" Type="http://schemas.openxmlformats.org/officeDocument/2006/relationships/customXml" Target="../ink/ink1356.xml"/><Relationship Id="rId74" Type="http://schemas.openxmlformats.org/officeDocument/2006/relationships/image" Target="../media/image1335.png"/><Relationship Id="rId128" Type="http://schemas.openxmlformats.org/officeDocument/2006/relationships/image" Target="../media/image1362.png"/><Relationship Id="rId149" Type="http://schemas.openxmlformats.org/officeDocument/2006/relationships/customXml" Target="../ink/ink1404.xml"/><Relationship Id="rId5" Type="http://schemas.openxmlformats.org/officeDocument/2006/relationships/customXml" Target="../ink/ink1332.xml"/><Relationship Id="rId95" Type="http://schemas.openxmlformats.org/officeDocument/2006/relationships/customXml" Target="../ink/ink1377.xml"/><Relationship Id="rId160" Type="http://schemas.openxmlformats.org/officeDocument/2006/relationships/image" Target="../media/image1377.png"/><Relationship Id="rId181" Type="http://schemas.openxmlformats.org/officeDocument/2006/relationships/customXml" Target="../ink/ink1420.xml"/><Relationship Id="rId22" Type="http://schemas.openxmlformats.org/officeDocument/2006/relationships/image" Target="../media/image1310.png"/><Relationship Id="rId43" Type="http://schemas.openxmlformats.org/officeDocument/2006/relationships/customXml" Target="../ink/ink1351.xml"/><Relationship Id="rId64" Type="http://schemas.openxmlformats.org/officeDocument/2006/relationships/image" Target="../media/image1330.png"/><Relationship Id="rId118" Type="http://schemas.openxmlformats.org/officeDocument/2006/relationships/image" Target="../media/image1357.png"/><Relationship Id="rId139" Type="http://schemas.openxmlformats.org/officeDocument/2006/relationships/customXml" Target="../ink/ink1399.xml"/><Relationship Id="rId85" Type="http://schemas.openxmlformats.org/officeDocument/2006/relationships/customXml" Target="../ink/ink1372.xml"/><Relationship Id="rId150" Type="http://schemas.openxmlformats.org/officeDocument/2006/relationships/image" Target="../media/image1373.png"/><Relationship Id="rId171" Type="http://schemas.openxmlformats.org/officeDocument/2006/relationships/customXml" Target="../ink/ink1415.xml"/><Relationship Id="rId12" Type="http://schemas.openxmlformats.org/officeDocument/2006/relationships/image" Target="../media/image1305.png"/><Relationship Id="rId33" Type="http://schemas.openxmlformats.org/officeDocument/2006/relationships/customXml" Target="../ink/ink1346.xml"/><Relationship Id="rId108" Type="http://schemas.openxmlformats.org/officeDocument/2006/relationships/image" Target="../media/image1352.png"/><Relationship Id="rId129" Type="http://schemas.openxmlformats.org/officeDocument/2006/relationships/customXml" Target="../ink/ink1394.xml"/><Relationship Id="rId54" Type="http://schemas.openxmlformats.org/officeDocument/2006/relationships/image" Target="../media/image1325.png"/><Relationship Id="rId75" Type="http://schemas.openxmlformats.org/officeDocument/2006/relationships/customXml" Target="../ink/ink1367.xml"/><Relationship Id="rId96" Type="http://schemas.openxmlformats.org/officeDocument/2006/relationships/image" Target="../media/image1346.png"/><Relationship Id="rId140" Type="http://schemas.openxmlformats.org/officeDocument/2006/relationships/image" Target="../media/image1368.png"/><Relationship Id="rId161" Type="http://schemas.openxmlformats.org/officeDocument/2006/relationships/customXml" Target="../ink/ink1410.xml"/><Relationship Id="rId182" Type="http://schemas.openxmlformats.org/officeDocument/2006/relationships/image" Target="../media/image1388.png"/><Relationship Id="rId6" Type="http://schemas.openxmlformats.org/officeDocument/2006/relationships/image" Target="../media/image1302.png"/><Relationship Id="rId23" Type="http://schemas.openxmlformats.org/officeDocument/2006/relationships/customXml" Target="../ink/ink1341.xml"/><Relationship Id="rId119" Type="http://schemas.openxmlformats.org/officeDocument/2006/relationships/customXml" Target="../ink/ink1389.xml"/><Relationship Id="rId44" Type="http://schemas.openxmlformats.org/officeDocument/2006/relationships/image" Target="../media/image1320.png"/><Relationship Id="rId60" Type="http://schemas.openxmlformats.org/officeDocument/2006/relationships/image" Target="../media/image1328.png"/><Relationship Id="rId65" Type="http://schemas.openxmlformats.org/officeDocument/2006/relationships/customXml" Target="../ink/ink1362.xml"/><Relationship Id="rId81" Type="http://schemas.openxmlformats.org/officeDocument/2006/relationships/customXml" Target="../ink/ink1370.xml"/><Relationship Id="rId86" Type="http://schemas.openxmlformats.org/officeDocument/2006/relationships/image" Target="../media/image1341.png"/><Relationship Id="rId130" Type="http://schemas.openxmlformats.org/officeDocument/2006/relationships/image" Target="../media/image1363.png"/><Relationship Id="rId135" Type="http://schemas.openxmlformats.org/officeDocument/2006/relationships/customXml" Target="../ink/ink1397.xml"/><Relationship Id="rId151" Type="http://schemas.openxmlformats.org/officeDocument/2006/relationships/customXml" Target="../ink/ink1405.xml"/><Relationship Id="rId156" Type="http://schemas.openxmlformats.org/officeDocument/2006/relationships/image" Target="../media/image1375.png"/><Relationship Id="rId177" Type="http://schemas.openxmlformats.org/officeDocument/2006/relationships/customXml" Target="../ink/ink1418.xml"/><Relationship Id="rId172" Type="http://schemas.openxmlformats.org/officeDocument/2006/relationships/image" Target="../media/image1383.png"/><Relationship Id="rId13" Type="http://schemas.openxmlformats.org/officeDocument/2006/relationships/customXml" Target="../ink/ink1336.xml"/><Relationship Id="rId18" Type="http://schemas.openxmlformats.org/officeDocument/2006/relationships/image" Target="../media/image1308.png"/><Relationship Id="rId39" Type="http://schemas.openxmlformats.org/officeDocument/2006/relationships/customXml" Target="../ink/ink1349.xml"/><Relationship Id="rId109" Type="http://schemas.openxmlformats.org/officeDocument/2006/relationships/customXml" Target="../ink/ink1384.xml"/><Relationship Id="rId34" Type="http://schemas.openxmlformats.org/officeDocument/2006/relationships/image" Target="../media/image1315.png"/><Relationship Id="rId50" Type="http://schemas.openxmlformats.org/officeDocument/2006/relationships/image" Target="../media/image1323.png"/><Relationship Id="rId55" Type="http://schemas.openxmlformats.org/officeDocument/2006/relationships/customXml" Target="../ink/ink1357.xml"/><Relationship Id="rId76" Type="http://schemas.openxmlformats.org/officeDocument/2006/relationships/image" Target="../media/image1336.png"/><Relationship Id="rId97" Type="http://schemas.openxmlformats.org/officeDocument/2006/relationships/customXml" Target="../ink/ink1378.xml"/><Relationship Id="rId104" Type="http://schemas.openxmlformats.org/officeDocument/2006/relationships/image" Target="../media/image1350.png"/><Relationship Id="rId120" Type="http://schemas.openxmlformats.org/officeDocument/2006/relationships/image" Target="../media/image1358.png"/><Relationship Id="rId125" Type="http://schemas.openxmlformats.org/officeDocument/2006/relationships/customXml" Target="../ink/ink1392.xml"/><Relationship Id="rId141" Type="http://schemas.openxmlformats.org/officeDocument/2006/relationships/customXml" Target="../ink/ink1400.xml"/><Relationship Id="rId146" Type="http://schemas.openxmlformats.org/officeDocument/2006/relationships/image" Target="../media/image1371.png"/><Relationship Id="rId167" Type="http://schemas.openxmlformats.org/officeDocument/2006/relationships/customXml" Target="../ink/ink1413.xml"/><Relationship Id="rId7" Type="http://schemas.openxmlformats.org/officeDocument/2006/relationships/customXml" Target="../ink/ink1333.xml"/><Relationship Id="rId71" Type="http://schemas.openxmlformats.org/officeDocument/2006/relationships/customXml" Target="../ink/ink1365.xml"/><Relationship Id="rId92" Type="http://schemas.openxmlformats.org/officeDocument/2006/relationships/image" Target="../media/image1344.png"/><Relationship Id="rId162" Type="http://schemas.openxmlformats.org/officeDocument/2006/relationships/image" Target="../media/image1378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344.xml"/><Relationship Id="rId24" Type="http://schemas.openxmlformats.org/officeDocument/2006/relationships/image" Target="../media/image1311.png"/><Relationship Id="rId40" Type="http://schemas.openxmlformats.org/officeDocument/2006/relationships/image" Target="../media/image1318.png"/><Relationship Id="rId45" Type="http://schemas.openxmlformats.org/officeDocument/2006/relationships/customXml" Target="../ink/ink1352.xml"/><Relationship Id="rId66" Type="http://schemas.openxmlformats.org/officeDocument/2006/relationships/image" Target="../media/image1331.png"/><Relationship Id="rId87" Type="http://schemas.openxmlformats.org/officeDocument/2006/relationships/customXml" Target="../ink/ink1373.xml"/><Relationship Id="rId110" Type="http://schemas.openxmlformats.org/officeDocument/2006/relationships/image" Target="../media/image1353.png"/><Relationship Id="rId115" Type="http://schemas.openxmlformats.org/officeDocument/2006/relationships/customXml" Target="../ink/ink1387.xml"/><Relationship Id="rId131" Type="http://schemas.openxmlformats.org/officeDocument/2006/relationships/customXml" Target="../ink/ink1395.xml"/><Relationship Id="rId136" Type="http://schemas.openxmlformats.org/officeDocument/2006/relationships/image" Target="../media/image1366.png"/><Relationship Id="rId157" Type="http://schemas.openxmlformats.org/officeDocument/2006/relationships/customXml" Target="../ink/ink1408.xml"/><Relationship Id="rId178" Type="http://schemas.openxmlformats.org/officeDocument/2006/relationships/image" Target="../media/image1386.png"/><Relationship Id="rId61" Type="http://schemas.openxmlformats.org/officeDocument/2006/relationships/customXml" Target="../ink/ink1360.xml"/><Relationship Id="rId82" Type="http://schemas.openxmlformats.org/officeDocument/2006/relationships/image" Target="../media/image1339.png"/><Relationship Id="rId152" Type="http://schemas.openxmlformats.org/officeDocument/2006/relationships/image" Target="../media/image170.png"/><Relationship Id="rId173" Type="http://schemas.openxmlformats.org/officeDocument/2006/relationships/customXml" Target="../ink/ink1416.xml"/><Relationship Id="rId19" Type="http://schemas.openxmlformats.org/officeDocument/2006/relationships/customXml" Target="../ink/ink1339.xml"/><Relationship Id="rId14" Type="http://schemas.openxmlformats.org/officeDocument/2006/relationships/image" Target="../media/image1306.png"/><Relationship Id="rId30" Type="http://schemas.openxmlformats.org/officeDocument/2006/relationships/image" Target="../media/image1313.png"/><Relationship Id="rId35" Type="http://schemas.openxmlformats.org/officeDocument/2006/relationships/customXml" Target="../ink/ink1347.xml"/><Relationship Id="rId56" Type="http://schemas.openxmlformats.org/officeDocument/2006/relationships/image" Target="../media/image1326.png"/><Relationship Id="rId77" Type="http://schemas.openxmlformats.org/officeDocument/2006/relationships/customXml" Target="../ink/ink1368.xml"/><Relationship Id="rId100" Type="http://schemas.openxmlformats.org/officeDocument/2006/relationships/image" Target="../media/image1348.png"/><Relationship Id="rId105" Type="http://schemas.openxmlformats.org/officeDocument/2006/relationships/customXml" Target="../ink/ink1382.xml"/><Relationship Id="rId126" Type="http://schemas.openxmlformats.org/officeDocument/2006/relationships/image" Target="../media/image1361.png"/><Relationship Id="rId147" Type="http://schemas.openxmlformats.org/officeDocument/2006/relationships/customXml" Target="../ink/ink1403.xml"/><Relationship Id="rId168" Type="http://schemas.openxmlformats.org/officeDocument/2006/relationships/image" Target="../media/image1381.png"/><Relationship Id="rId8" Type="http://schemas.openxmlformats.org/officeDocument/2006/relationships/image" Target="../media/image1303.png"/><Relationship Id="rId51" Type="http://schemas.openxmlformats.org/officeDocument/2006/relationships/customXml" Target="../ink/ink1355.xml"/><Relationship Id="rId72" Type="http://schemas.openxmlformats.org/officeDocument/2006/relationships/image" Target="../media/image1334.png"/><Relationship Id="rId93" Type="http://schemas.openxmlformats.org/officeDocument/2006/relationships/customXml" Target="../ink/ink1376.xml"/><Relationship Id="rId98" Type="http://schemas.openxmlformats.org/officeDocument/2006/relationships/image" Target="../media/image1347.png"/><Relationship Id="rId121" Type="http://schemas.openxmlformats.org/officeDocument/2006/relationships/customXml" Target="../ink/ink1390.xml"/><Relationship Id="rId142" Type="http://schemas.openxmlformats.org/officeDocument/2006/relationships/image" Target="../media/image1369.png"/><Relationship Id="rId163" Type="http://schemas.openxmlformats.org/officeDocument/2006/relationships/customXml" Target="../ink/ink1411.xml"/><Relationship Id="rId3" Type="http://schemas.openxmlformats.org/officeDocument/2006/relationships/customXml" Target="../ink/ink1331.xml"/><Relationship Id="rId25" Type="http://schemas.openxmlformats.org/officeDocument/2006/relationships/customXml" Target="../ink/ink1342.xml"/><Relationship Id="rId46" Type="http://schemas.openxmlformats.org/officeDocument/2006/relationships/image" Target="../media/image1321.png"/><Relationship Id="rId67" Type="http://schemas.openxmlformats.org/officeDocument/2006/relationships/customXml" Target="../ink/ink1363.xml"/><Relationship Id="rId116" Type="http://schemas.openxmlformats.org/officeDocument/2006/relationships/image" Target="../media/image1356.png"/><Relationship Id="rId137" Type="http://schemas.openxmlformats.org/officeDocument/2006/relationships/customXml" Target="../ink/ink1398.xml"/><Relationship Id="rId158" Type="http://schemas.openxmlformats.org/officeDocument/2006/relationships/image" Target="../media/image1376.png"/><Relationship Id="rId20" Type="http://schemas.openxmlformats.org/officeDocument/2006/relationships/image" Target="../media/image1309.png"/><Relationship Id="rId41" Type="http://schemas.openxmlformats.org/officeDocument/2006/relationships/customXml" Target="../ink/ink1350.xml"/><Relationship Id="rId62" Type="http://schemas.openxmlformats.org/officeDocument/2006/relationships/image" Target="../media/image1329.png"/><Relationship Id="rId83" Type="http://schemas.openxmlformats.org/officeDocument/2006/relationships/customXml" Target="../ink/ink1371.xml"/><Relationship Id="rId88" Type="http://schemas.openxmlformats.org/officeDocument/2006/relationships/image" Target="../media/image1342.png"/><Relationship Id="rId111" Type="http://schemas.openxmlformats.org/officeDocument/2006/relationships/customXml" Target="../ink/ink1385.xml"/><Relationship Id="rId132" Type="http://schemas.openxmlformats.org/officeDocument/2006/relationships/image" Target="../media/image1364.png"/><Relationship Id="rId153" Type="http://schemas.openxmlformats.org/officeDocument/2006/relationships/customXml" Target="../ink/ink1406.xml"/><Relationship Id="rId174" Type="http://schemas.openxmlformats.org/officeDocument/2006/relationships/image" Target="../media/image1384.png"/><Relationship Id="rId179" Type="http://schemas.openxmlformats.org/officeDocument/2006/relationships/customXml" Target="../ink/ink1419.xml"/><Relationship Id="rId15" Type="http://schemas.openxmlformats.org/officeDocument/2006/relationships/customXml" Target="../ink/ink1337.xml"/><Relationship Id="rId36" Type="http://schemas.openxmlformats.org/officeDocument/2006/relationships/image" Target="../media/image1316.png"/><Relationship Id="rId57" Type="http://schemas.openxmlformats.org/officeDocument/2006/relationships/customXml" Target="../ink/ink1358.xml"/><Relationship Id="rId106" Type="http://schemas.openxmlformats.org/officeDocument/2006/relationships/image" Target="../media/image1351.png"/><Relationship Id="rId127" Type="http://schemas.openxmlformats.org/officeDocument/2006/relationships/customXml" Target="../ink/ink1393.xml"/><Relationship Id="rId10" Type="http://schemas.openxmlformats.org/officeDocument/2006/relationships/image" Target="../media/image1304.png"/><Relationship Id="rId31" Type="http://schemas.openxmlformats.org/officeDocument/2006/relationships/customXml" Target="../ink/ink1345.xml"/><Relationship Id="rId52" Type="http://schemas.openxmlformats.org/officeDocument/2006/relationships/image" Target="../media/image1324.png"/><Relationship Id="rId73" Type="http://schemas.openxmlformats.org/officeDocument/2006/relationships/customXml" Target="../ink/ink1366.xml"/><Relationship Id="rId78" Type="http://schemas.openxmlformats.org/officeDocument/2006/relationships/image" Target="../media/image1337.png"/><Relationship Id="rId94" Type="http://schemas.openxmlformats.org/officeDocument/2006/relationships/image" Target="../media/image1345.png"/><Relationship Id="rId99" Type="http://schemas.openxmlformats.org/officeDocument/2006/relationships/customXml" Target="../ink/ink1379.xml"/><Relationship Id="rId101" Type="http://schemas.openxmlformats.org/officeDocument/2006/relationships/customXml" Target="../ink/ink1380.xml"/><Relationship Id="rId122" Type="http://schemas.openxmlformats.org/officeDocument/2006/relationships/image" Target="../media/image1359.png"/><Relationship Id="rId143" Type="http://schemas.openxmlformats.org/officeDocument/2006/relationships/customXml" Target="../ink/ink1401.xml"/><Relationship Id="rId148" Type="http://schemas.openxmlformats.org/officeDocument/2006/relationships/image" Target="../media/image1372.png"/><Relationship Id="rId164" Type="http://schemas.openxmlformats.org/officeDocument/2006/relationships/image" Target="../media/image1379.png"/><Relationship Id="rId169" Type="http://schemas.openxmlformats.org/officeDocument/2006/relationships/customXml" Target="../ink/ink1414.xml"/><Relationship Id="rId4" Type="http://schemas.openxmlformats.org/officeDocument/2006/relationships/image" Target="../media/image1301.png"/><Relationship Id="rId9" Type="http://schemas.openxmlformats.org/officeDocument/2006/relationships/customXml" Target="../ink/ink1334.xml"/><Relationship Id="rId180" Type="http://schemas.openxmlformats.org/officeDocument/2006/relationships/image" Target="../media/image1387.png"/><Relationship Id="rId26" Type="http://schemas.openxmlformats.org/officeDocument/2006/relationships/image" Target="../media/image610.png"/><Relationship Id="rId47" Type="http://schemas.openxmlformats.org/officeDocument/2006/relationships/customXml" Target="../ink/ink1353.xml"/><Relationship Id="rId68" Type="http://schemas.openxmlformats.org/officeDocument/2006/relationships/image" Target="../media/image1332.png"/><Relationship Id="rId89" Type="http://schemas.openxmlformats.org/officeDocument/2006/relationships/customXml" Target="../ink/ink1374.xml"/><Relationship Id="rId112" Type="http://schemas.openxmlformats.org/officeDocument/2006/relationships/image" Target="../media/image1354.png"/><Relationship Id="rId133" Type="http://schemas.openxmlformats.org/officeDocument/2006/relationships/customXml" Target="../ink/ink1396.xml"/><Relationship Id="rId154" Type="http://schemas.openxmlformats.org/officeDocument/2006/relationships/image" Target="../media/image1374.png"/><Relationship Id="rId175" Type="http://schemas.openxmlformats.org/officeDocument/2006/relationships/customXml" Target="../ink/ink1417.xml"/><Relationship Id="rId16" Type="http://schemas.openxmlformats.org/officeDocument/2006/relationships/image" Target="../media/image1307.png"/><Relationship Id="rId37" Type="http://schemas.openxmlformats.org/officeDocument/2006/relationships/customXml" Target="../ink/ink1348.xml"/><Relationship Id="rId58" Type="http://schemas.openxmlformats.org/officeDocument/2006/relationships/image" Target="../media/image1327.png"/><Relationship Id="rId79" Type="http://schemas.openxmlformats.org/officeDocument/2006/relationships/customXml" Target="../ink/ink1369.xml"/><Relationship Id="rId102" Type="http://schemas.openxmlformats.org/officeDocument/2006/relationships/image" Target="../media/image1349.png"/><Relationship Id="rId123" Type="http://schemas.openxmlformats.org/officeDocument/2006/relationships/customXml" Target="../ink/ink1391.xml"/><Relationship Id="rId144" Type="http://schemas.openxmlformats.org/officeDocument/2006/relationships/image" Target="../media/image1370.png"/><Relationship Id="rId90" Type="http://schemas.openxmlformats.org/officeDocument/2006/relationships/image" Target="../media/image1343.png"/><Relationship Id="rId165" Type="http://schemas.openxmlformats.org/officeDocument/2006/relationships/customXml" Target="../ink/ink1412.xml"/><Relationship Id="rId27" Type="http://schemas.openxmlformats.org/officeDocument/2006/relationships/customXml" Target="../ink/ink1343.xml"/><Relationship Id="rId48" Type="http://schemas.openxmlformats.org/officeDocument/2006/relationships/image" Target="../media/image1322.png"/><Relationship Id="rId69" Type="http://schemas.openxmlformats.org/officeDocument/2006/relationships/customXml" Target="../ink/ink1364.xml"/><Relationship Id="rId113" Type="http://schemas.openxmlformats.org/officeDocument/2006/relationships/customXml" Target="../ink/ink1386.xml"/><Relationship Id="rId134" Type="http://schemas.openxmlformats.org/officeDocument/2006/relationships/image" Target="../media/image1365.png"/><Relationship Id="rId80" Type="http://schemas.openxmlformats.org/officeDocument/2006/relationships/image" Target="../media/image1338.png"/><Relationship Id="rId155" Type="http://schemas.openxmlformats.org/officeDocument/2006/relationships/customXml" Target="../ink/ink1407.xml"/><Relationship Id="rId176" Type="http://schemas.openxmlformats.org/officeDocument/2006/relationships/image" Target="../media/image1385.png"/><Relationship Id="rId17" Type="http://schemas.openxmlformats.org/officeDocument/2006/relationships/customXml" Target="../ink/ink1338.xml"/><Relationship Id="rId38" Type="http://schemas.openxmlformats.org/officeDocument/2006/relationships/image" Target="../media/image1317.png"/><Relationship Id="rId59" Type="http://schemas.openxmlformats.org/officeDocument/2006/relationships/customXml" Target="../ink/ink1359.xml"/><Relationship Id="rId103" Type="http://schemas.openxmlformats.org/officeDocument/2006/relationships/customXml" Target="../ink/ink1381.xml"/><Relationship Id="rId124" Type="http://schemas.openxmlformats.org/officeDocument/2006/relationships/image" Target="../media/image1360.png"/><Relationship Id="rId70" Type="http://schemas.openxmlformats.org/officeDocument/2006/relationships/image" Target="../media/image1333.png"/><Relationship Id="rId91" Type="http://schemas.openxmlformats.org/officeDocument/2006/relationships/customXml" Target="../ink/ink1375.xml"/><Relationship Id="rId145" Type="http://schemas.openxmlformats.org/officeDocument/2006/relationships/customXml" Target="../ink/ink1402.xml"/><Relationship Id="rId166" Type="http://schemas.openxmlformats.org/officeDocument/2006/relationships/image" Target="../media/image1380.png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1312.png"/><Relationship Id="rId49" Type="http://schemas.openxmlformats.org/officeDocument/2006/relationships/customXml" Target="../ink/ink1354.xml"/><Relationship Id="rId114" Type="http://schemas.openxmlformats.org/officeDocument/2006/relationships/image" Target="../media/image135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6.png"/><Relationship Id="rId21" Type="http://schemas.openxmlformats.org/officeDocument/2006/relationships/image" Target="../media/image1398.png"/><Relationship Id="rId42" Type="http://schemas.openxmlformats.org/officeDocument/2006/relationships/customXml" Target="../ink/ink1441.xml"/><Relationship Id="rId63" Type="http://schemas.openxmlformats.org/officeDocument/2006/relationships/image" Target="../media/image1419.png"/><Relationship Id="rId84" Type="http://schemas.openxmlformats.org/officeDocument/2006/relationships/customXml" Target="../ink/ink1462.xml"/><Relationship Id="rId138" Type="http://schemas.openxmlformats.org/officeDocument/2006/relationships/customXml" Target="../ink/ink1489.xml"/><Relationship Id="rId159" Type="http://schemas.openxmlformats.org/officeDocument/2006/relationships/image" Target="../media/image1467.png"/><Relationship Id="rId170" Type="http://schemas.openxmlformats.org/officeDocument/2006/relationships/customXml" Target="../ink/ink1505.xml"/><Relationship Id="rId191" Type="http://schemas.openxmlformats.org/officeDocument/2006/relationships/image" Target="../media/image1483.png"/><Relationship Id="rId205" Type="http://schemas.openxmlformats.org/officeDocument/2006/relationships/image" Target="../media/image1490.png"/><Relationship Id="rId107" Type="http://schemas.openxmlformats.org/officeDocument/2006/relationships/image" Target="../media/image1441.png"/><Relationship Id="rId11" Type="http://schemas.openxmlformats.org/officeDocument/2006/relationships/image" Target="../media/image1393.png"/><Relationship Id="rId32" Type="http://schemas.openxmlformats.org/officeDocument/2006/relationships/customXml" Target="../ink/ink1436.xml"/><Relationship Id="rId53" Type="http://schemas.openxmlformats.org/officeDocument/2006/relationships/image" Target="../media/image1414.png"/><Relationship Id="rId74" Type="http://schemas.openxmlformats.org/officeDocument/2006/relationships/customXml" Target="../ink/ink1457.xml"/><Relationship Id="rId128" Type="http://schemas.openxmlformats.org/officeDocument/2006/relationships/customXml" Target="../ink/ink1484.xml"/><Relationship Id="rId149" Type="http://schemas.openxmlformats.org/officeDocument/2006/relationships/image" Target="../media/image1462.png"/><Relationship Id="rId5" Type="http://schemas.openxmlformats.org/officeDocument/2006/relationships/image" Target="../media/image1390.png"/><Relationship Id="rId95" Type="http://schemas.openxmlformats.org/officeDocument/2006/relationships/image" Target="../media/image1435.png"/><Relationship Id="rId160" Type="http://schemas.openxmlformats.org/officeDocument/2006/relationships/customXml" Target="../ink/ink1500.xml"/><Relationship Id="rId181" Type="http://schemas.openxmlformats.org/officeDocument/2006/relationships/image" Target="../media/image1478.png"/><Relationship Id="rId216" Type="http://schemas.openxmlformats.org/officeDocument/2006/relationships/customXml" Target="../ink/ink1528.xml"/><Relationship Id="rId22" Type="http://schemas.openxmlformats.org/officeDocument/2006/relationships/customXml" Target="../ink/ink1431.xml"/><Relationship Id="rId43" Type="http://schemas.openxmlformats.org/officeDocument/2006/relationships/image" Target="../media/image1409.png"/><Relationship Id="rId64" Type="http://schemas.openxmlformats.org/officeDocument/2006/relationships/customXml" Target="../ink/ink1452.xml"/><Relationship Id="rId118" Type="http://schemas.openxmlformats.org/officeDocument/2006/relationships/customXml" Target="../ink/ink1479.xml"/><Relationship Id="rId139" Type="http://schemas.openxmlformats.org/officeDocument/2006/relationships/image" Target="../media/image1457.png"/><Relationship Id="rId85" Type="http://schemas.openxmlformats.org/officeDocument/2006/relationships/image" Target="../media/image1430.png"/><Relationship Id="rId150" Type="http://schemas.openxmlformats.org/officeDocument/2006/relationships/customXml" Target="../ink/ink1495.xml"/><Relationship Id="rId171" Type="http://schemas.openxmlformats.org/officeDocument/2006/relationships/image" Target="../media/image1473.png"/><Relationship Id="rId192" Type="http://schemas.openxmlformats.org/officeDocument/2006/relationships/customXml" Target="../ink/ink1516.xml"/><Relationship Id="rId206" Type="http://schemas.openxmlformats.org/officeDocument/2006/relationships/customXml" Target="../ink/ink1523.xml"/><Relationship Id="rId12" Type="http://schemas.openxmlformats.org/officeDocument/2006/relationships/customXml" Target="../ink/ink1426.xml"/><Relationship Id="rId33" Type="http://schemas.openxmlformats.org/officeDocument/2006/relationships/image" Target="../media/image1404.png"/><Relationship Id="rId108" Type="http://schemas.openxmlformats.org/officeDocument/2006/relationships/customXml" Target="../ink/ink1474.xml"/><Relationship Id="rId129" Type="http://schemas.openxmlformats.org/officeDocument/2006/relationships/image" Target="../media/image1452.png"/><Relationship Id="rId54" Type="http://schemas.openxmlformats.org/officeDocument/2006/relationships/customXml" Target="../ink/ink1447.xml"/><Relationship Id="rId75" Type="http://schemas.openxmlformats.org/officeDocument/2006/relationships/image" Target="../media/image1425.png"/><Relationship Id="rId96" Type="http://schemas.openxmlformats.org/officeDocument/2006/relationships/customXml" Target="../ink/ink1468.xml"/><Relationship Id="rId140" Type="http://schemas.openxmlformats.org/officeDocument/2006/relationships/customXml" Target="../ink/ink1490.xml"/><Relationship Id="rId161" Type="http://schemas.openxmlformats.org/officeDocument/2006/relationships/image" Target="../media/image1468.png"/><Relationship Id="rId182" Type="http://schemas.openxmlformats.org/officeDocument/2006/relationships/customXml" Target="../ink/ink1511.xml"/><Relationship Id="rId217" Type="http://schemas.openxmlformats.org/officeDocument/2006/relationships/image" Target="../media/image1496.png"/><Relationship Id="rId6" Type="http://schemas.openxmlformats.org/officeDocument/2006/relationships/customXml" Target="../ink/ink1423.xml"/><Relationship Id="rId23" Type="http://schemas.openxmlformats.org/officeDocument/2006/relationships/image" Target="../media/image1399.png"/><Relationship Id="rId119" Type="http://schemas.openxmlformats.org/officeDocument/2006/relationships/image" Target="../media/image1447.png"/><Relationship Id="rId44" Type="http://schemas.openxmlformats.org/officeDocument/2006/relationships/customXml" Target="../ink/ink1442.xml"/><Relationship Id="rId65" Type="http://schemas.openxmlformats.org/officeDocument/2006/relationships/image" Target="../media/image1420.png"/><Relationship Id="rId86" Type="http://schemas.openxmlformats.org/officeDocument/2006/relationships/customXml" Target="../ink/ink1463.xml"/><Relationship Id="rId130" Type="http://schemas.openxmlformats.org/officeDocument/2006/relationships/customXml" Target="../ink/ink1485.xml"/><Relationship Id="rId151" Type="http://schemas.openxmlformats.org/officeDocument/2006/relationships/image" Target="../media/image1463.png"/><Relationship Id="rId172" Type="http://schemas.openxmlformats.org/officeDocument/2006/relationships/customXml" Target="../ink/ink1506.xml"/><Relationship Id="rId193" Type="http://schemas.openxmlformats.org/officeDocument/2006/relationships/image" Target="../media/image1484.png"/><Relationship Id="rId207" Type="http://schemas.openxmlformats.org/officeDocument/2006/relationships/image" Target="../media/image1491.png"/><Relationship Id="rId13" Type="http://schemas.openxmlformats.org/officeDocument/2006/relationships/image" Target="../media/image1394.png"/><Relationship Id="rId109" Type="http://schemas.openxmlformats.org/officeDocument/2006/relationships/image" Target="../media/image1442.png"/><Relationship Id="rId34" Type="http://schemas.openxmlformats.org/officeDocument/2006/relationships/customXml" Target="../ink/ink1437.xml"/><Relationship Id="rId55" Type="http://schemas.openxmlformats.org/officeDocument/2006/relationships/image" Target="../media/image1415.png"/><Relationship Id="rId76" Type="http://schemas.openxmlformats.org/officeDocument/2006/relationships/customXml" Target="../ink/ink1458.xml"/><Relationship Id="rId97" Type="http://schemas.openxmlformats.org/officeDocument/2006/relationships/image" Target="../media/image1436.png"/><Relationship Id="rId120" Type="http://schemas.openxmlformats.org/officeDocument/2006/relationships/customXml" Target="../ink/ink1480.xml"/><Relationship Id="rId141" Type="http://schemas.openxmlformats.org/officeDocument/2006/relationships/image" Target="../media/image1458.png"/><Relationship Id="rId7" Type="http://schemas.openxmlformats.org/officeDocument/2006/relationships/image" Target="../media/image1391.png"/><Relationship Id="rId162" Type="http://schemas.openxmlformats.org/officeDocument/2006/relationships/customXml" Target="../ink/ink1501.xml"/><Relationship Id="rId183" Type="http://schemas.openxmlformats.org/officeDocument/2006/relationships/image" Target="../media/image1479.png"/><Relationship Id="rId218" Type="http://schemas.openxmlformats.org/officeDocument/2006/relationships/customXml" Target="../ink/ink1529.xml"/><Relationship Id="rId24" Type="http://schemas.openxmlformats.org/officeDocument/2006/relationships/customXml" Target="../ink/ink1432.xml"/><Relationship Id="rId45" Type="http://schemas.openxmlformats.org/officeDocument/2006/relationships/image" Target="../media/image1410.png"/><Relationship Id="rId66" Type="http://schemas.openxmlformats.org/officeDocument/2006/relationships/customXml" Target="../ink/ink1453.xml"/><Relationship Id="rId87" Type="http://schemas.openxmlformats.org/officeDocument/2006/relationships/image" Target="../media/image1431.png"/><Relationship Id="rId110" Type="http://schemas.openxmlformats.org/officeDocument/2006/relationships/customXml" Target="../ink/ink1475.xml"/><Relationship Id="rId131" Type="http://schemas.openxmlformats.org/officeDocument/2006/relationships/image" Target="../media/image1453.png"/><Relationship Id="rId152" Type="http://schemas.openxmlformats.org/officeDocument/2006/relationships/customXml" Target="../ink/ink1496.xml"/><Relationship Id="rId173" Type="http://schemas.openxmlformats.org/officeDocument/2006/relationships/image" Target="../media/image1474.png"/><Relationship Id="rId194" Type="http://schemas.openxmlformats.org/officeDocument/2006/relationships/customXml" Target="../ink/ink1517.xml"/><Relationship Id="rId208" Type="http://schemas.openxmlformats.org/officeDocument/2006/relationships/customXml" Target="../ink/ink1524.xml"/><Relationship Id="rId14" Type="http://schemas.openxmlformats.org/officeDocument/2006/relationships/customXml" Target="../ink/ink1427.xml"/><Relationship Id="rId35" Type="http://schemas.openxmlformats.org/officeDocument/2006/relationships/image" Target="../media/image1405.png"/><Relationship Id="rId56" Type="http://schemas.openxmlformats.org/officeDocument/2006/relationships/customXml" Target="../ink/ink1448.xml"/><Relationship Id="rId77" Type="http://schemas.openxmlformats.org/officeDocument/2006/relationships/image" Target="../media/image1426.png"/><Relationship Id="rId100" Type="http://schemas.openxmlformats.org/officeDocument/2006/relationships/customXml" Target="../ink/ink1470.xml"/><Relationship Id="rId8" Type="http://schemas.openxmlformats.org/officeDocument/2006/relationships/customXml" Target="../ink/ink1424.xml"/><Relationship Id="rId51" Type="http://schemas.openxmlformats.org/officeDocument/2006/relationships/image" Target="../media/image1413.png"/><Relationship Id="rId72" Type="http://schemas.openxmlformats.org/officeDocument/2006/relationships/customXml" Target="../ink/ink1456.xml"/><Relationship Id="rId93" Type="http://schemas.openxmlformats.org/officeDocument/2006/relationships/image" Target="../media/image1434.png"/><Relationship Id="rId98" Type="http://schemas.openxmlformats.org/officeDocument/2006/relationships/customXml" Target="../ink/ink1469.xml"/><Relationship Id="rId121" Type="http://schemas.openxmlformats.org/officeDocument/2006/relationships/image" Target="../media/image1448.png"/><Relationship Id="rId142" Type="http://schemas.openxmlformats.org/officeDocument/2006/relationships/customXml" Target="../ink/ink1491.xml"/><Relationship Id="rId163" Type="http://schemas.openxmlformats.org/officeDocument/2006/relationships/image" Target="../media/image1469.png"/><Relationship Id="rId184" Type="http://schemas.openxmlformats.org/officeDocument/2006/relationships/customXml" Target="../ink/ink1512.xml"/><Relationship Id="rId189" Type="http://schemas.openxmlformats.org/officeDocument/2006/relationships/image" Target="../media/image1482.png"/><Relationship Id="rId219" Type="http://schemas.openxmlformats.org/officeDocument/2006/relationships/image" Target="../media/image1497.png"/><Relationship Id="rId3" Type="http://schemas.openxmlformats.org/officeDocument/2006/relationships/image" Target="../media/image1389.png"/><Relationship Id="rId214" Type="http://schemas.openxmlformats.org/officeDocument/2006/relationships/customXml" Target="../ink/ink1527.xml"/><Relationship Id="rId25" Type="http://schemas.openxmlformats.org/officeDocument/2006/relationships/image" Target="../media/image1400.png"/><Relationship Id="rId46" Type="http://schemas.openxmlformats.org/officeDocument/2006/relationships/customXml" Target="../ink/ink1443.xml"/><Relationship Id="rId67" Type="http://schemas.openxmlformats.org/officeDocument/2006/relationships/image" Target="../media/image1421.png"/><Relationship Id="rId116" Type="http://schemas.openxmlformats.org/officeDocument/2006/relationships/customXml" Target="../ink/ink1478.xml"/><Relationship Id="rId137" Type="http://schemas.openxmlformats.org/officeDocument/2006/relationships/image" Target="../media/image1456.png"/><Relationship Id="rId158" Type="http://schemas.openxmlformats.org/officeDocument/2006/relationships/customXml" Target="../ink/ink1499.xml"/><Relationship Id="rId20" Type="http://schemas.openxmlformats.org/officeDocument/2006/relationships/customXml" Target="../ink/ink1430.xml"/><Relationship Id="rId41" Type="http://schemas.openxmlformats.org/officeDocument/2006/relationships/image" Target="../media/image1408.png"/><Relationship Id="rId62" Type="http://schemas.openxmlformats.org/officeDocument/2006/relationships/customXml" Target="../ink/ink1451.xml"/><Relationship Id="rId83" Type="http://schemas.openxmlformats.org/officeDocument/2006/relationships/image" Target="../media/image1429.png"/><Relationship Id="rId88" Type="http://schemas.openxmlformats.org/officeDocument/2006/relationships/customXml" Target="../ink/ink1464.xml"/><Relationship Id="rId111" Type="http://schemas.openxmlformats.org/officeDocument/2006/relationships/image" Target="../media/image1443.png"/><Relationship Id="rId132" Type="http://schemas.openxmlformats.org/officeDocument/2006/relationships/customXml" Target="../ink/ink1486.xml"/><Relationship Id="rId153" Type="http://schemas.openxmlformats.org/officeDocument/2006/relationships/image" Target="../media/image1464.png"/><Relationship Id="rId174" Type="http://schemas.openxmlformats.org/officeDocument/2006/relationships/customXml" Target="../ink/ink1507.xml"/><Relationship Id="rId179" Type="http://schemas.openxmlformats.org/officeDocument/2006/relationships/image" Target="../media/image1477.png"/><Relationship Id="rId195" Type="http://schemas.openxmlformats.org/officeDocument/2006/relationships/image" Target="../media/image1485.png"/><Relationship Id="rId209" Type="http://schemas.openxmlformats.org/officeDocument/2006/relationships/image" Target="../media/image1492.png"/><Relationship Id="rId190" Type="http://schemas.openxmlformats.org/officeDocument/2006/relationships/customXml" Target="../ink/ink1515.xml"/><Relationship Id="rId204" Type="http://schemas.openxmlformats.org/officeDocument/2006/relationships/customXml" Target="../ink/ink1522.xml"/><Relationship Id="rId220" Type="http://schemas.openxmlformats.org/officeDocument/2006/relationships/customXml" Target="../ink/ink1530.xml"/><Relationship Id="rId15" Type="http://schemas.openxmlformats.org/officeDocument/2006/relationships/image" Target="../media/image1395.png"/><Relationship Id="rId36" Type="http://schemas.openxmlformats.org/officeDocument/2006/relationships/customXml" Target="../ink/ink1438.xml"/><Relationship Id="rId57" Type="http://schemas.openxmlformats.org/officeDocument/2006/relationships/image" Target="../media/image1416.png"/><Relationship Id="rId106" Type="http://schemas.openxmlformats.org/officeDocument/2006/relationships/customXml" Target="../ink/ink1473.xml"/><Relationship Id="rId127" Type="http://schemas.openxmlformats.org/officeDocument/2006/relationships/image" Target="../media/image1451.png"/><Relationship Id="rId10" Type="http://schemas.openxmlformats.org/officeDocument/2006/relationships/customXml" Target="../ink/ink1425.xml"/><Relationship Id="rId31" Type="http://schemas.openxmlformats.org/officeDocument/2006/relationships/image" Target="../media/image1403.png"/><Relationship Id="rId52" Type="http://schemas.openxmlformats.org/officeDocument/2006/relationships/customXml" Target="../ink/ink1446.xml"/><Relationship Id="rId73" Type="http://schemas.openxmlformats.org/officeDocument/2006/relationships/image" Target="../media/image1424.png"/><Relationship Id="rId78" Type="http://schemas.openxmlformats.org/officeDocument/2006/relationships/customXml" Target="../ink/ink1459.xml"/><Relationship Id="rId94" Type="http://schemas.openxmlformats.org/officeDocument/2006/relationships/customXml" Target="../ink/ink1467.xml"/><Relationship Id="rId99" Type="http://schemas.openxmlformats.org/officeDocument/2006/relationships/image" Target="../media/image1437.png"/><Relationship Id="rId101" Type="http://schemas.openxmlformats.org/officeDocument/2006/relationships/image" Target="../media/image1438.png"/><Relationship Id="rId122" Type="http://schemas.openxmlformats.org/officeDocument/2006/relationships/customXml" Target="../ink/ink1481.xml"/><Relationship Id="rId143" Type="http://schemas.openxmlformats.org/officeDocument/2006/relationships/image" Target="../media/image1459.png"/><Relationship Id="rId148" Type="http://schemas.openxmlformats.org/officeDocument/2006/relationships/customXml" Target="../ink/ink1494.xml"/><Relationship Id="rId164" Type="http://schemas.openxmlformats.org/officeDocument/2006/relationships/customXml" Target="../ink/ink1502.xml"/><Relationship Id="rId169" Type="http://schemas.openxmlformats.org/officeDocument/2006/relationships/image" Target="../media/image1472.png"/><Relationship Id="rId185" Type="http://schemas.openxmlformats.org/officeDocument/2006/relationships/image" Target="../media/image1480.png"/><Relationship Id="rId4" Type="http://schemas.openxmlformats.org/officeDocument/2006/relationships/customXml" Target="../ink/ink1422.xml"/><Relationship Id="rId9" Type="http://schemas.openxmlformats.org/officeDocument/2006/relationships/image" Target="../media/image1392.png"/><Relationship Id="rId180" Type="http://schemas.openxmlformats.org/officeDocument/2006/relationships/customXml" Target="../ink/ink1510.xml"/><Relationship Id="rId210" Type="http://schemas.openxmlformats.org/officeDocument/2006/relationships/customXml" Target="../ink/ink1525.xml"/><Relationship Id="rId215" Type="http://schemas.openxmlformats.org/officeDocument/2006/relationships/image" Target="../media/image1495.png"/><Relationship Id="rId26" Type="http://schemas.openxmlformats.org/officeDocument/2006/relationships/customXml" Target="../ink/ink1433.xml"/><Relationship Id="rId47" Type="http://schemas.openxmlformats.org/officeDocument/2006/relationships/image" Target="../media/image1411.png"/><Relationship Id="rId68" Type="http://schemas.openxmlformats.org/officeDocument/2006/relationships/customXml" Target="../ink/ink1454.xml"/><Relationship Id="rId89" Type="http://schemas.openxmlformats.org/officeDocument/2006/relationships/image" Target="../media/image1432.png"/><Relationship Id="rId112" Type="http://schemas.openxmlformats.org/officeDocument/2006/relationships/customXml" Target="../ink/ink1476.xml"/><Relationship Id="rId133" Type="http://schemas.openxmlformats.org/officeDocument/2006/relationships/image" Target="../media/image1454.png"/><Relationship Id="rId154" Type="http://schemas.openxmlformats.org/officeDocument/2006/relationships/customXml" Target="../ink/ink1497.xml"/><Relationship Id="rId175" Type="http://schemas.openxmlformats.org/officeDocument/2006/relationships/image" Target="../media/image1475.png"/><Relationship Id="rId196" Type="http://schemas.openxmlformats.org/officeDocument/2006/relationships/customXml" Target="../ink/ink1518.xml"/><Relationship Id="rId200" Type="http://schemas.openxmlformats.org/officeDocument/2006/relationships/customXml" Target="../ink/ink1520.xml"/><Relationship Id="rId16" Type="http://schemas.openxmlformats.org/officeDocument/2006/relationships/customXml" Target="../ink/ink1428.xml"/><Relationship Id="rId221" Type="http://schemas.openxmlformats.org/officeDocument/2006/relationships/image" Target="../media/image1498.png"/><Relationship Id="rId37" Type="http://schemas.openxmlformats.org/officeDocument/2006/relationships/image" Target="../media/image1406.png"/><Relationship Id="rId58" Type="http://schemas.openxmlformats.org/officeDocument/2006/relationships/customXml" Target="../ink/ink1449.xml"/><Relationship Id="rId79" Type="http://schemas.openxmlformats.org/officeDocument/2006/relationships/image" Target="../media/image1427.png"/><Relationship Id="rId102" Type="http://schemas.openxmlformats.org/officeDocument/2006/relationships/customXml" Target="../ink/ink1471.xml"/><Relationship Id="rId123" Type="http://schemas.openxmlformats.org/officeDocument/2006/relationships/image" Target="../media/image1449.png"/><Relationship Id="rId144" Type="http://schemas.openxmlformats.org/officeDocument/2006/relationships/customXml" Target="../ink/ink1492.xml"/><Relationship Id="rId90" Type="http://schemas.openxmlformats.org/officeDocument/2006/relationships/customXml" Target="../ink/ink1465.xml"/><Relationship Id="rId165" Type="http://schemas.openxmlformats.org/officeDocument/2006/relationships/image" Target="../media/image1470.png"/><Relationship Id="rId186" Type="http://schemas.openxmlformats.org/officeDocument/2006/relationships/customXml" Target="../ink/ink1513.xml"/><Relationship Id="rId211" Type="http://schemas.openxmlformats.org/officeDocument/2006/relationships/image" Target="../media/image1493.png"/><Relationship Id="rId27" Type="http://schemas.openxmlformats.org/officeDocument/2006/relationships/image" Target="../media/image1401.png"/><Relationship Id="rId48" Type="http://schemas.openxmlformats.org/officeDocument/2006/relationships/customXml" Target="../ink/ink1444.xml"/><Relationship Id="rId69" Type="http://schemas.openxmlformats.org/officeDocument/2006/relationships/image" Target="../media/image1422.png"/><Relationship Id="rId113" Type="http://schemas.openxmlformats.org/officeDocument/2006/relationships/image" Target="../media/image1444.png"/><Relationship Id="rId134" Type="http://schemas.openxmlformats.org/officeDocument/2006/relationships/customXml" Target="../ink/ink1487.xml"/><Relationship Id="rId80" Type="http://schemas.openxmlformats.org/officeDocument/2006/relationships/customXml" Target="../ink/ink1460.xml"/><Relationship Id="rId155" Type="http://schemas.openxmlformats.org/officeDocument/2006/relationships/image" Target="../media/image1465.png"/><Relationship Id="rId176" Type="http://schemas.openxmlformats.org/officeDocument/2006/relationships/customXml" Target="../ink/ink1508.xml"/><Relationship Id="rId197" Type="http://schemas.openxmlformats.org/officeDocument/2006/relationships/image" Target="../media/image1486.png"/><Relationship Id="rId201" Type="http://schemas.openxmlformats.org/officeDocument/2006/relationships/image" Target="../media/image1488.png"/><Relationship Id="rId222" Type="http://schemas.openxmlformats.org/officeDocument/2006/relationships/customXml" Target="../ink/ink1531.xml"/><Relationship Id="rId17" Type="http://schemas.openxmlformats.org/officeDocument/2006/relationships/image" Target="../media/image1396.png"/><Relationship Id="rId38" Type="http://schemas.openxmlformats.org/officeDocument/2006/relationships/customXml" Target="../ink/ink1439.xml"/><Relationship Id="rId59" Type="http://schemas.openxmlformats.org/officeDocument/2006/relationships/image" Target="../media/image1417.png"/><Relationship Id="rId103" Type="http://schemas.openxmlformats.org/officeDocument/2006/relationships/image" Target="../media/image1439.png"/><Relationship Id="rId124" Type="http://schemas.openxmlformats.org/officeDocument/2006/relationships/customXml" Target="../ink/ink1482.xml"/><Relationship Id="rId70" Type="http://schemas.openxmlformats.org/officeDocument/2006/relationships/customXml" Target="../ink/ink1455.xml"/><Relationship Id="rId91" Type="http://schemas.openxmlformats.org/officeDocument/2006/relationships/image" Target="../media/image1433.png"/><Relationship Id="rId145" Type="http://schemas.openxmlformats.org/officeDocument/2006/relationships/image" Target="../media/image1460.png"/><Relationship Id="rId166" Type="http://schemas.openxmlformats.org/officeDocument/2006/relationships/customXml" Target="../ink/ink1503.xml"/><Relationship Id="rId187" Type="http://schemas.openxmlformats.org/officeDocument/2006/relationships/image" Target="../media/image1481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1526.xml"/><Relationship Id="rId28" Type="http://schemas.openxmlformats.org/officeDocument/2006/relationships/customXml" Target="../ink/ink1434.xml"/><Relationship Id="rId49" Type="http://schemas.openxmlformats.org/officeDocument/2006/relationships/image" Target="../media/image1412.png"/><Relationship Id="rId114" Type="http://schemas.openxmlformats.org/officeDocument/2006/relationships/customXml" Target="../ink/ink1477.xml"/><Relationship Id="rId60" Type="http://schemas.openxmlformats.org/officeDocument/2006/relationships/customXml" Target="../ink/ink1450.xml"/><Relationship Id="rId81" Type="http://schemas.openxmlformats.org/officeDocument/2006/relationships/image" Target="../media/image1428.png"/><Relationship Id="rId135" Type="http://schemas.openxmlformats.org/officeDocument/2006/relationships/image" Target="../media/image1455.png"/><Relationship Id="rId156" Type="http://schemas.openxmlformats.org/officeDocument/2006/relationships/customXml" Target="../ink/ink1498.xml"/><Relationship Id="rId177" Type="http://schemas.openxmlformats.org/officeDocument/2006/relationships/image" Target="../media/image1476.png"/><Relationship Id="rId198" Type="http://schemas.openxmlformats.org/officeDocument/2006/relationships/customXml" Target="../ink/ink1519.xml"/><Relationship Id="rId202" Type="http://schemas.openxmlformats.org/officeDocument/2006/relationships/customXml" Target="../ink/ink1521.xml"/><Relationship Id="rId223" Type="http://schemas.openxmlformats.org/officeDocument/2006/relationships/image" Target="../media/image1499.png"/><Relationship Id="rId18" Type="http://schemas.openxmlformats.org/officeDocument/2006/relationships/customXml" Target="../ink/ink1429.xml"/><Relationship Id="rId39" Type="http://schemas.openxmlformats.org/officeDocument/2006/relationships/image" Target="../media/image1407.png"/><Relationship Id="rId50" Type="http://schemas.openxmlformats.org/officeDocument/2006/relationships/customXml" Target="../ink/ink1445.xml"/><Relationship Id="rId104" Type="http://schemas.openxmlformats.org/officeDocument/2006/relationships/customXml" Target="../ink/ink1472.xml"/><Relationship Id="rId125" Type="http://schemas.openxmlformats.org/officeDocument/2006/relationships/image" Target="../media/image1450.png"/><Relationship Id="rId146" Type="http://schemas.openxmlformats.org/officeDocument/2006/relationships/customXml" Target="../ink/ink1493.xml"/><Relationship Id="rId167" Type="http://schemas.openxmlformats.org/officeDocument/2006/relationships/image" Target="../media/image1471.png"/><Relationship Id="rId188" Type="http://schemas.openxmlformats.org/officeDocument/2006/relationships/customXml" Target="../ink/ink1514.xml"/><Relationship Id="rId71" Type="http://schemas.openxmlformats.org/officeDocument/2006/relationships/image" Target="../media/image1423.png"/><Relationship Id="rId92" Type="http://schemas.openxmlformats.org/officeDocument/2006/relationships/customXml" Target="../ink/ink1466.xml"/><Relationship Id="rId213" Type="http://schemas.openxmlformats.org/officeDocument/2006/relationships/image" Target="../media/image1494.png"/><Relationship Id="rId2" Type="http://schemas.openxmlformats.org/officeDocument/2006/relationships/customXml" Target="../ink/ink1421.xml"/><Relationship Id="rId29" Type="http://schemas.openxmlformats.org/officeDocument/2006/relationships/image" Target="../media/image1402.png"/><Relationship Id="rId40" Type="http://schemas.openxmlformats.org/officeDocument/2006/relationships/customXml" Target="../ink/ink1440.xml"/><Relationship Id="rId115" Type="http://schemas.openxmlformats.org/officeDocument/2006/relationships/image" Target="../media/image1445.png"/><Relationship Id="rId136" Type="http://schemas.openxmlformats.org/officeDocument/2006/relationships/customXml" Target="../ink/ink1488.xml"/><Relationship Id="rId157" Type="http://schemas.openxmlformats.org/officeDocument/2006/relationships/image" Target="../media/image1466.png"/><Relationship Id="rId178" Type="http://schemas.openxmlformats.org/officeDocument/2006/relationships/customXml" Target="../ink/ink1509.xml"/><Relationship Id="rId61" Type="http://schemas.openxmlformats.org/officeDocument/2006/relationships/image" Target="../media/image1418.png"/><Relationship Id="rId82" Type="http://schemas.openxmlformats.org/officeDocument/2006/relationships/customXml" Target="../ink/ink1461.xml"/><Relationship Id="rId199" Type="http://schemas.openxmlformats.org/officeDocument/2006/relationships/image" Target="../media/image1487.png"/><Relationship Id="rId203" Type="http://schemas.openxmlformats.org/officeDocument/2006/relationships/image" Target="../media/image1489.png"/><Relationship Id="rId19" Type="http://schemas.openxmlformats.org/officeDocument/2006/relationships/image" Target="../media/image1397.png"/><Relationship Id="rId30" Type="http://schemas.openxmlformats.org/officeDocument/2006/relationships/customXml" Target="../ink/ink1435.xml"/><Relationship Id="rId105" Type="http://schemas.openxmlformats.org/officeDocument/2006/relationships/image" Target="../media/image1440.png"/><Relationship Id="rId126" Type="http://schemas.openxmlformats.org/officeDocument/2006/relationships/customXml" Target="../ink/ink1483.xml"/><Relationship Id="rId147" Type="http://schemas.openxmlformats.org/officeDocument/2006/relationships/image" Target="../media/image1461.png"/><Relationship Id="rId168" Type="http://schemas.openxmlformats.org/officeDocument/2006/relationships/customXml" Target="../ink/ink1504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57.png"/><Relationship Id="rId21" Type="http://schemas.openxmlformats.org/officeDocument/2006/relationships/image" Target="../media/image1509.png"/><Relationship Id="rId42" Type="http://schemas.openxmlformats.org/officeDocument/2006/relationships/customXml" Target="../ink/ink1552.xml"/><Relationship Id="rId63" Type="http://schemas.openxmlformats.org/officeDocument/2006/relationships/image" Target="../media/image1530.png"/><Relationship Id="rId84" Type="http://schemas.openxmlformats.org/officeDocument/2006/relationships/customXml" Target="../ink/ink1573.xml"/><Relationship Id="rId138" Type="http://schemas.openxmlformats.org/officeDocument/2006/relationships/customXml" Target="../ink/ink1600.xml"/><Relationship Id="rId159" Type="http://schemas.openxmlformats.org/officeDocument/2006/relationships/image" Target="../media/image1578.png"/><Relationship Id="rId170" Type="http://schemas.openxmlformats.org/officeDocument/2006/relationships/customXml" Target="../ink/ink1616.xml"/><Relationship Id="rId191" Type="http://schemas.openxmlformats.org/officeDocument/2006/relationships/image" Target="../media/image1594.png"/><Relationship Id="rId205" Type="http://schemas.openxmlformats.org/officeDocument/2006/relationships/image" Target="../media/image1601.png"/><Relationship Id="rId107" Type="http://schemas.openxmlformats.org/officeDocument/2006/relationships/image" Target="../media/image1552.png"/><Relationship Id="rId11" Type="http://schemas.openxmlformats.org/officeDocument/2006/relationships/image" Target="../media/image1504.png"/><Relationship Id="rId32" Type="http://schemas.openxmlformats.org/officeDocument/2006/relationships/customXml" Target="../ink/ink1547.xml"/><Relationship Id="rId53" Type="http://schemas.openxmlformats.org/officeDocument/2006/relationships/image" Target="../media/image1525.png"/><Relationship Id="rId74" Type="http://schemas.openxmlformats.org/officeDocument/2006/relationships/customXml" Target="../ink/ink1568.xml"/><Relationship Id="rId128" Type="http://schemas.openxmlformats.org/officeDocument/2006/relationships/customXml" Target="../ink/ink1595.xml"/><Relationship Id="rId149" Type="http://schemas.openxmlformats.org/officeDocument/2006/relationships/image" Target="../media/image1573.png"/><Relationship Id="rId5" Type="http://schemas.openxmlformats.org/officeDocument/2006/relationships/image" Target="../media/image1501.png"/><Relationship Id="rId95" Type="http://schemas.openxmlformats.org/officeDocument/2006/relationships/image" Target="../media/image1546.png"/><Relationship Id="rId160" Type="http://schemas.openxmlformats.org/officeDocument/2006/relationships/customXml" Target="../ink/ink1611.xml"/><Relationship Id="rId181" Type="http://schemas.openxmlformats.org/officeDocument/2006/relationships/image" Target="../media/image1589.png"/><Relationship Id="rId22" Type="http://schemas.openxmlformats.org/officeDocument/2006/relationships/customXml" Target="../ink/ink1542.xml"/><Relationship Id="rId43" Type="http://schemas.openxmlformats.org/officeDocument/2006/relationships/image" Target="../media/image1520.png"/><Relationship Id="rId64" Type="http://schemas.openxmlformats.org/officeDocument/2006/relationships/customXml" Target="../ink/ink1563.xml"/><Relationship Id="rId118" Type="http://schemas.openxmlformats.org/officeDocument/2006/relationships/customXml" Target="../ink/ink1590.xml"/><Relationship Id="rId139" Type="http://schemas.openxmlformats.org/officeDocument/2006/relationships/image" Target="../media/image1568.png"/><Relationship Id="rId85" Type="http://schemas.openxmlformats.org/officeDocument/2006/relationships/image" Target="../media/image1541.png"/><Relationship Id="rId150" Type="http://schemas.openxmlformats.org/officeDocument/2006/relationships/customXml" Target="../ink/ink1606.xml"/><Relationship Id="rId171" Type="http://schemas.openxmlformats.org/officeDocument/2006/relationships/image" Target="../media/image1584.png"/><Relationship Id="rId192" Type="http://schemas.openxmlformats.org/officeDocument/2006/relationships/customXml" Target="../ink/ink1627.xml"/><Relationship Id="rId206" Type="http://schemas.openxmlformats.org/officeDocument/2006/relationships/customXml" Target="../ink/ink1634.xml"/><Relationship Id="rId12" Type="http://schemas.openxmlformats.org/officeDocument/2006/relationships/customXml" Target="../ink/ink1537.xml"/><Relationship Id="rId33" Type="http://schemas.openxmlformats.org/officeDocument/2006/relationships/image" Target="../media/image1515.png"/><Relationship Id="rId108" Type="http://schemas.openxmlformats.org/officeDocument/2006/relationships/customXml" Target="../ink/ink1585.xml"/><Relationship Id="rId129" Type="http://schemas.openxmlformats.org/officeDocument/2006/relationships/image" Target="../media/image1563.png"/><Relationship Id="rId54" Type="http://schemas.openxmlformats.org/officeDocument/2006/relationships/customXml" Target="../ink/ink1558.xml"/><Relationship Id="rId75" Type="http://schemas.openxmlformats.org/officeDocument/2006/relationships/image" Target="../media/image1536.png"/><Relationship Id="rId96" Type="http://schemas.openxmlformats.org/officeDocument/2006/relationships/customXml" Target="../ink/ink1579.xml"/><Relationship Id="rId140" Type="http://schemas.openxmlformats.org/officeDocument/2006/relationships/customXml" Target="../ink/ink1601.xml"/><Relationship Id="rId161" Type="http://schemas.openxmlformats.org/officeDocument/2006/relationships/image" Target="../media/image1579.png"/><Relationship Id="rId182" Type="http://schemas.openxmlformats.org/officeDocument/2006/relationships/customXml" Target="../ink/ink1622.xml"/><Relationship Id="rId6" Type="http://schemas.openxmlformats.org/officeDocument/2006/relationships/customXml" Target="../ink/ink1534.xml"/><Relationship Id="rId23" Type="http://schemas.openxmlformats.org/officeDocument/2006/relationships/image" Target="../media/image1510.png"/><Relationship Id="rId119" Type="http://schemas.openxmlformats.org/officeDocument/2006/relationships/image" Target="../media/image1558.png"/><Relationship Id="rId44" Type="http://schemas.openxmlformats.org/officeDocument/2006/relationships/customXml" Target="../ink/ink1553.xml"/><Relationship Id="rId65" Type="http://schemas.openxmlformats.org/officeDocument/2006/relationships/image" Target="../media/image1531.png"/><Relationship Id="rId86" Type="http://schemas.openxmlformats.org/officeDocument/2006/relationships/customXml" Target="../ink/ink1574.xml"/><Relationship Id="rId130" Type="http://schemas.openxmlformats.org/officeDocument/2006/relationships/customXml" Target="../ink/ink1596.xml"/><Relationship Id="rId151" Type="http://schemas.openxmlformats.org/officeDocument/2006/relationships/image" Target="../media/image1574.png"/><Relationship Id="rId172" Type="http://schemas.openxmlformats.org/officeDocument/2006/relationships/customXml" Target="../ink/ink1617.xml"/><Relationship Id="rId193" Type="http://schemas.openxmlformats.org/officeDocument/2006/relationships/image" Target="../media/image1595.png"/><Relationship Id="rId207" Type="http://schemas.openxmlformats.org/officeDocument/2006/relationships/image" Target="../media/image1602.png"/><Relationship Id="rId13" Type="http://schemas.openxmlformats.org/officeDocument/2006/relationships/image" Target="../media/image1505.png"/><Relationship Id="rId109" Type="http://schemas.openxmlformats.org/officeDocument/2006/relationships/image" Target="../media/image1553.png"/><Relationship Id="rId34" Type="http://schemas.openxmlformats.org/officeDocument/2006/relationships/customXml" Target="../ink/ink1548.xml"/><Relationship Id="rId55" Type="http://schemas.openxmlformats.org/officeDocument/2006/relationships/image" Target="../media/image1526.png"/><Relationship Id="rId76" Type="http://schemas.openxmlformats.org/officeDocument/2006/relationships/customXml" Target="../ink/ink1569.xml"/><Relationship Id="rId97" Type="http://schemas.openxmlformats.org/officeDocument/2006/relationships/image" Target="../media/image1547.png"/><Relationship Id="rId120" Type="http://schemas.openxmlformats.org/officeDocument/2006/relationships/customXml" Target="../ink/ink1591.xml"/><Relationship Id="rId141" Type="http://schemas.openxmlformats.org/officeDocument/2006/relationships/image" Target="../media/image1569.png"/><Relationship Id="rId7" Type="http://schemas.openxmlformats.org/officeDocument/2006/relationships/image" Target="../media/image1502.png"/><Relationship Id="rId162" Type="http://schemas.openxmlformats.org/officeDocument/2006/relationships/customXml" Target="../ink/ink1612.xml"/><Relationship Id="rId183" Type="http://schemas.openxmlformats.org/officeDocument/2006/relationships/image" Target="../media/image1590.png"/><Relationship Id="rId24" Type="http://schemas.openxmlformats.org/officeDocument/2006/relationships/customXml" Target="../ink/ink1543.xml"/><Relationship Id="rId40" Type="http://schemas.openxmlformats.org/officeDocument/2006/relationships/customXml" Target="../ink/ink1551.xml"/><Relationship Id="rId45" Type="http://schemas.openxmlformats.org/officeDocument/2006/relationships/image" Target="../media/image1521.png"/><Relationship Id="rId66" Type="http://schemas.openxmlformats.org/officeDocument/2006/relationships/customXml" Target="../ink/ink1564.xml"/><Relationship Id="rId87" Type="http://schemas.openxmlformats.org/officeDocument/2006/relationships/image" Target="../media/image1542.png"/><Relationship Id="rId110" Type="http://schemas.openxmlformats.org/officeDocument/2006/relationships/customXml" Target="../ink/ink1586.xml"/><Relationship Id="rId115" Type="http://schemas.openxmlformats.org/officeDocument/2006/relationships/image" Target="../media/image1556.png"/><Relationship Id="rId131" Type="http://schemas.openxmlformats.org/officeDocument/2006/relationships/image" Target="../media/image1564.png"/><Relationship Id="rId136" Type="http://schemas.openxmlformats.org/officeDocument/2006/relationships/customXml" Target="../ink/ink1599.xml"/><Relationship Id="rId157" Type="http://schemas.openxmlformats.org/officeDocument/2006/relationships/image" Target="../media/image1577.png"/><Relationship Id="rId178" Type="http://schemas.openxmlformats.org/officeDocument/2006/relationships/customXml" Target="../ink/ink1620.xml"/><Relationship Id="rId61" Type="http://schemas.openxmlformats.org/officeDocument/2006/relationships/image" Target="../media/image1529.png"/><Relationship Id="rId82" Type="http://schemas.openxmlformats.org/officeDocument/2006/relationships/customXml" Target="../ink/ink1572.xml"/><Relationship Id="rId152" Type="http://schemas.openxmlformats.org/officeDocument/2006/relationships/customXml" Target="../ink/ink1607.xml"/><Relationship Id="rId173" Type="http://schemas.openxmlformats.org/officeDocument/2006/relationships/image" Target="../media/image1585.png"/><Relationship Id="rId194" Type="http://schemas.openxmlformats.org/officeDocument/2006/relationships/customXml" Target="../ink/ink1628.xml"/><Relationship Id="rId199" Type="http://schemas.openxmlformats.org/officeDocument/2006/relationships/image" Target="../media/image1598.png"/><Relationship Id="rId203" Type="http://schemas.openxmlformats.org/officeDocument/2006/relationships/image" Target="../media/image1600.png"/><Relationship Id="rId19" Type="http://schemas.openxmlformats.org/officeDocument/2006/relationships/image" Target="../media/image1508.png"/><Relationship Id="rId14" Type="http://schemas.openxmlformats.org/officeDocument/2006/relationships/customXml" Target="../ink/ink1538.xml"/><Relationship Id="rId30" Type="http://schemas.openxmlformats.org/officeDocument/2006/relationships/customXml" Target="../ink/ink1546.xml"/><Relationship Id="rId35" Type="http://schemas.openxmlformats.org/officeDocument/2006/relationships/image" Target="../media/image1516.png"/><Relationship Id="rId56" Type="http://schemas.openxmlformats.org/officeDocument/2006/relationships/customXml" Target="../ink/ink1559.xml"/><Relationship Id="rId77" Type="http://schemas.openxmlformats.org/officeDocument/2006/relationships/image" Target="../media/image1537.png"/><Relationship Id="rId100" Type="http://schemas.openxmlformats.org/officeDocument/2006/relationships/customXml" Target="../ink/ink1581.xml"/><Relationship Id="rId105" Type="http://schemas.openxmlformats.org/officeDocument/2006/relationships/image" Target="../media/image1551.png"/><Relationship Id="rId126" Type="http://schemas.openxmlformats.org/officeDocument/2006/relationships/customXml" Target="../ink/ink1594.xml"/><Relationship Id="rId147" Type="http://schemas.openxmlformats.org/officeDocument/2006/relationships/image" Target="../media/image1572.png"/><Relationship Id="rId168" Type="http://schemas.openxmlformats.org/officeDocument/2006/relationships/customXml" Target="../ink/ink1615.xml"/><Relationship Id="rId8" Type="http://schemas.openxmlformats.org/officeDocument/2006/relationships/customXml" Target="../ink/ink1535.xml"/><Relationship Id="rId51" Type="http://schemas.openxmlformats.org/officeDocument/2006/relationships/image" Target="../media/image1524.png"/><Relationship Id="rId72" Type="http://schemas.openxmlformats.org/officeDocument/2006/relationships/customXml" Target="../ink/ink1567.xml"/><Relationship Id="rId93" Type="http://schemas.openxmlformats.org/officeDocument/2006/relationships/image" Target="../media/image1545.png"/><Relationship Id="rId98" Type="http://schemas.openxmlformats.org/officeDocument/2006/relationships/customXml" Target="../ink/ink1580.xml"/><Relationship Id="rId121" Type="http://schemas.openxmlformats.org/officeDocument/2006/relationships/image" Target="../media/image1559.png"/><Relationship Id="rId142" Type="http://schemas.openxmlformats.org/officeDocument/2006/relationships/customXml" Target="../ink/ink1602.xml"/><Relationship Id="rId163" Type="http://schemas.openxmlformats.org/officeDocument/2006/relationships/image" Target="../media/image1580.png"/><Relationship Id="rId184" Type="http://schemas.openxmlformats.org/officeDocument/2006/relationships/customXml" Target="../ink/ink1623.xml"/><Relationship Id="rId189" Type="http://schemas.openxmlformats.org/officeDocument/2006/relationships/image" Target="../media/image1593.png"/><Relationship Id="rId3" Type="http://schemas.openxmlformats.org/officeDocument/2006/relationships/image" Target="../media/image1500.png"/><Relationship Id="rId25" Type="http://schemas.openxmlformats.org/officeDocument/2006/relationships/image" Target="../media/image1511.png"/><Relationship Id="rId46" Type="http://schemas.openxmlformats.org/officeDocument/2006/relationships/customXml" Target="../ink/ink1554.xml"/><Relationship Id="rId67" Type="http://schemas.openxmlformats.org/officeDocument/2006/relationships/image" Target="../media/image1532.png"/><Relationship Id="rId116" Type="http://schemas.openxmlformats.org/officeDocument/2006/relationships/customXml" Target="../ink/ink1589.xml"/><Relationship Id="rId137" Type="http://schemas.openxmlformats.org/officeDocument/2006/relationships/image" Target="../media/image1567.png"/><Relationship Id="rId158" Type="http://schemas.openxmlformats.org/officeDocument/2006/relationships/customXml" Target="../ink/ink1610.xml"/><Relationship Id="rId20" Type="http://schemas.openxmlformats.org/officeDocument/2006/relationships/customXml" Target="../ink/ink1541.xml"/><Relationship Id="rId41" Type="http://schemas.openxmlformats.org/officeDocument/2006/relationships/image" Target="../media/image1519.png"/><Relationship Id="rId62" Type="http://schemas.openxmlformats.org/officeDocument/2006/relationships/customXml" Target="../ink/ink1562.xml"/><Relationship Id="rId83" Type="http://schemas.openxmlformats.org/officeDocument/2006/relationships/image" Target="../media/image1540.png"/><Relationship Id="rId88" Type="http://schemas.openxmlformats.org/officeDocument/2006/relationships/customXml" Target="../ink/ink1575.xml"/><Relationship Id="rId111" Type="http://schemas.openxmlformats.org/officeDocument/2006/relationships/image" Target="../media/image1554.png"/><Relationship Id="rId132" Type="http://schemas.openxmlformats.org/officeDocument/2006/relationships/customXml" Target="../ink/ink1597.xml"/><Relationship Id="rId153" Type="http://schemas.openxmlformats.org/officeDocument/2006/relationships/image" Target="../media/image1575.png"/><Relationship Id="rId174" Type="http://schemas.openxmlformats.org/officeDocument/2006/relationships/customXml" Target="../ink/ink1618.xml"/><Relationship Id="rId179" Type="http://schemas.openxmlformats.org/officeDocument/2006/relationships/image" Target="../media/image1588.png"/><Relationship Id="rId195" Type="http://schemas.openxmlformats.org/officeDocument/2006/relationships/image" Target="../media/image1596.png"/><Relationship Id="rId190" Type="http://schemas.openxmlformats.org/officeDocument/2006/relationships/customXml" Target="../ink/ink1626.xml"/><Relationship Id="rId204" Type="http://schemas.openxmlformats.org/officeDocument/2006/relationships/customXml" Target="../ink/ink1633.xml"/><Relationship Id="rId15" Type="http://schemas.openxmlformats.org/officeDocument/2006/relationships/image" Target="../media/image1506.png"/><Relationship Id="rId36" Type="http://schemas.openxmlformats.org/officeDocument/2006/relationships/customXml" Target="../ink/ink1549.xml"/><Relationship Id="rId57" Type="http://schemas.openxmlformats.org/officeDocument/2006/relationships/image" Target="../media/image1527.png"/><Relationship Id="rId106" Type="http://schemas.openxmlformats.org/officeDocument/2006/relationships/customXml" Target="../ink/ink1584.xml"/><Relationship Id="rId127" Type="http://schemas.openxmlformats.org/officeDocument/2006/relationships/image" Target="../media/image1562.png"/><Relationship Id="rId10" Type="http://schemas.openxmlformats.org/officeDocument/2006/relationships/customXml" Target="../ink/ink1536.xml"/><Relationship Id="rId31" Type="http://schemas.openxmlformats.org/officeDocument/2006/relationships/image" Target="../media/image1514.png"/><Relationship Id="rId52" Type="http://schemas.openxmlformats.org/officeDocument/2006/relationships/customXml" Target="../ink/ink1557.xml"/><Relationship Id="rId73" Type="http://schemas.openxmlformats.org/officeDocument/2006/relationships/image" Target="../media/image1535.png"/><Relationship Id="rId78" Type="http://schemas.openxmlformats.org/officeDocument/2006/relationships/customXml" Target="../ink/ink1570.xml"/><Relationship Id="rId94" Type="http://schemas.openxmlformats.org/officeDocument/2006/relationships/customXml" Target="../ink/ink1578.xml"/><Relationship Id="rId99" Type="http://schemas.openxmlformats.org/officeDocument/2006/relationships/image" Target="../media/image1548.png"/><Relationship Id="rId101" Type="http://schemas.openxmlformats.org/officeDocument/2006/relationships/image" Target="../media/image1549.png"/><Relationship Id="rId122" Type="http://schemas.openxmlformats.org/officeDocument/2006/relationships/customXml" Target="../ink/ink1592.xml"/><Relationship Id="rId143" Type="http://schemas.openxmlformats.org/officeDocument/2006/relationships/image" Target="../media/image1570.png"/><Relationship Id="rId148" Type="http://schemas.openxmlformats.org/officeDocument/2006/relationships/customXml" Target="../ink/ink1605.xml"/><Relationship Id="rId164" Type="http://schemas.openxmlformats.org/officeDocument/2006/relationships/customXml" Target="../ink/ink1613.xml"/><Relationship Id="rId169" Type="http://schemas.openxmlformats.org/officeDocument/2006/relationships/image" Target="../media/image1583.png"/><Relationship Id="rId185" Type="http://schemas.openxmlformats.org/officeDocument/2006/relationships/image" Target="../media/image1591.png"/><Relationship Id="rId4" Type="http://schemas.openxmlformats.org/officeDocument/2006/relationships/customXml" Target="../ink/ink1533.xml"/><Relationship Id="rId9" Type="http://schemas.openxmlformats.org/officeDocument/2006/relationships/image" Target="../media/image1503.png"/><Relationship Id="rId180" Type="http://schemas.openxmlformats.org/officeDocument/2006/relationships/customXml" Target="../ink/ink1621.xml"/><Relationship Id="rId26" Type="http://schemas.openxmlformats.org/officeDocument/2006/relationships/customXml" Target="../ink/ink1544.xml"/><Relationship Id="rId47" Type="http://schemas.openxmlformats.org/officeDocument/2006/relationships/image" Target="../media/image1522.png"/><Relationship Id="rId68" Type="http://schemas.openxmlformats.org/officeDocument/2006/relationships/customXml" Target="../ink/ink1565.xml"/><Relationship Id="rId89" Type="http://schemas.openxmlformats.org/officeDocument/2006/relationships/image" Target="../media/image1543.png"/><Relationship Id="rId112" Type="http://schemas.openxmlformats.org/officeDocument/2006/relationships/customXml" Target="../ink/ink1587.xml"/><Relationship Id="rId133" Type="http://schemas.openxmlformats.org/officeDocument/2006/relationships/image" Target="../media/image1565.png"/><Relationship Id="rId154" Type="http://schemas.openxmlformats.org/officeDocument/2006/relationships/customXml" Target="../ink/ink1608.xml"/><Relationship Id="rId175" Type="http://schemas.openxmlformats.org/officeDocument/2006/relationships/image" Target="../media/image1586.png"/><Relationship Id="rId196" Type="http://schemas.openxmlformats.org/officeDocument/2006/relationships/customXml" Target="../ink/ink1629.xml"/><Relationship Id="rId200" Type="http://schemas.openxmlformats.org/officeDocument/2006/relationships/customXml" Target="../ink/ink1631.xml"/><Relationship Id="rId16" Type="http://schemas.openxmlformats.org/officeDocument/2006/relationships/customXml" Target="../ink/ink1539.xml"/><Relationship Id="rId37" Type="http://schemas.openxmlformats.org/officeDocument/2006/relationships/image" Target="../media/image1517.png"/><Relationship Id="rId58" Type="http://schemas.openxmlformats.org/officeDocument/2006/relationships/customXml" Target="../ink/ink1560.xml"/><Relationship Id="rId79" Type="http://schemas.openxmlformats.org/officeDocument/2006/relationships/image" Target="../media/image1538.png"/><Relationship Id="rId102" Type="http://schemas.openxmlformats.org/officeDocument/2006/relationships/customXml" Target="../ink/ink1582.xml"/><Relationship Id="rId123" Type="http://schemas.openxmlformats.org/officeDocument/2006/relationships/image" Target="../media/image1560.png"/><Relationship Id="rId144" Type="http://schemas.openxmlformats.org/officeDocument/2006/relationships/customXml" Target="../ink/ink1603.xml"/><Relationship Id="rId90" Type="http://schemas.openxmlformats.org/officeDocument/2006/relationships/customXml" Target="../ink/ink1576.xml"/><Relationship Id="rId165" Type="http://schemas.openxmlformats.org/officeDocument/2006/relationships/image" Target="../media/image1581.png"/><Relationship Id="rId186" Type="http://schemas.openxmlformats.org/officeDocument/2006/relationships/customXml" Target="../ink/ink1624.xml"/><Relationship Id="rId27" Type="http://schemas.openxmlformats.org/officeDocument/2006/relationships/image" Target="../media/image1512.png"/><Relationship Id="rId48" Type="http://schemas.openxmlformats.org/officeDocument/2006/relationships/customXml" Target="../ink/ink1555.xml"/><Relationship Id="rId69" Type="http://schemas.openxmlformats.org/officeDocument/2006/relationships/image" Target="../media/image1533.png"/><Relationship Id="rId113" Type="http://schemas.openxmlformats.org/officeDocument/2006/relationships/image" Target="../media/image1555.png"/><Relationship Id="rId134" Type="http://schemas.openxmlformats.org/officeDocument/2006/relationships/customXml" Target="../ink/ink1598.xml"/><Relationship Id="rId80" Type="http://schemas.openxmlformats.org/officeDocument/2006/relationships/customXml" Target="../ink/ink1571.xml"/><Relationship Id="rId155" Type="http://schemas.openxmlformats.org/officeDocument/2006/relationships/image" Target="../media/image1576.png"/><Relationship Id="rId176" Type="http://schemas.openxmlformats.org/officeDocument/2006/relationships/customXml" Target="../ink/ink1619.xml"/><Relationship Id="rId197" Type="http://schemas.openxmlformats.org/officeDocument/2006/relationships/image" Target="../media/image1597.png"/><Relationship Id="rId201" Type="http://schemas.openxmlformats.org/officeDocument/2006/relationships/image" Target="../media/image1599.png"/><Relationship Id="rId17" Type="http://schemas.openxmlformats.org/officeDocument/2006/relationships/image" Target="../media/image1507.png"/><Relationship Id="rId38" Type="http://schemas.openxmlformats.org/officeDocument/2006/relationships/customXml" Target="../ink/ink1550.xml"/><Relationship Id="rId59" Type="http://schemas.openxmlformats.org/officeDocument/2006/relationships/image" Target="../media/image1528.png"/><Relationship Id="rId103" Type="http://schemas.openxmlformats.org/officeDocument/2006/relationships/image" Target="../media/image1550.png"/><Relationship Id="rId124" Type="http://schemas.openxmlformats.org/officeDocument/2006/relationships/customXml" Target="../ink/ink1593.xml"/><Relationship Id="rId70" Type="http://schemas.openxmlformats.org/officeDocument/2006/relationships/customXml" Target="../ink/ink1566.xml"/><Relationship Id="rId91" Type="http://schemas.openxmlformats.org/officeDocument/2006/relationships/image" Target="../media/image1544.png"/><Relationship Id="rId145" Type="http://schemas.openxmlformats.org/officeDocument/2006/relationships/image" Target="../media/image1571.png"/><Relationship Id="rId166" Type="http://schemas.openxmlformats.org/officeDocument/2006/relationships/customXml" Target="../ink/ink1614.xml"/><Relationship Id="rId187" Type="http://schemas.openxmlformats.org/officeDocument/2006/relationships/image" Target="../media/image1592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1545.xml"/><Relationship Id="rId49" Type="http://schemas.openxmlformats.org/officeDocument/2006/relationships/image" Target="../media/image1523.png"/><Relationship Id="rId114" Type="http://schemas.openxmlformats.org/officeDocument/2006/relationships/customXml" Target="../ink/ink1588.xml"/><Relationship Id="rId60" Type="http://schemas.openxmlformats.org/officeDocument/2006/relationships/customXml" Target="../ink/ink1561.xml"/><Relationship Id="rId81" Type="http://schemas.openxmlformats.org/officeDocument/2006/relationships/image" Target="../media/image1539.png"/><Relationship Id="rId135" Type="http://schemas.openxmlformats.org/officeDocument/2006/relationships/image" Target="../media/image1566.png"/><Relationship Id="rId156" Type="http://schemas.openxmlformats.org/officeDocument/2006/relationships/customXml" Target="../ink/ink1609.xml"/><Relationship Id="rId177" Type="http://schemas.openxmlformats.org/officeDocument/2006/relationships/image" Target="../media/image1587.png"/><Relationship Id="rId198" Type="http://schemas.openxmlformats.org/officeDocument/2006/relationships/customXml" Target="../ink/ink1630.xml"/><Relationship Id="rId202" Type="http://schemas.openxmlformats.org/officeDocument/2006/relationships/customXml" Target="../ink/ink1632.xml"/><Relationship Id="rId18" Type="http://schemas.openxmlformats.org/officeDocument/2006/relationships/customXml" Target="../ink/ink1540.xml"/><Relationship Id="rId39" Type="http://schemas.openxmlformats.org/officeDocument/2006/relationships/image" Target="../media/image1518.png"/><Relationship Id="rId50" Type="http://schemas.openxmlformats.org/officeDocument/2006/relationships/customXml" Target="../ink/ink1556.xml"/><Relationship Id="rId104" Type="http://schemas.openxmlformats.org/officeDocument/2006/relationships/customXml" Target="../ink/ink1583.xml"/><Relationship Id="rId125" Type="http://schemas.openxmlformats.org/officeDocument/2006/relationships/image" Target="../media/image1561.png"/><Relationship Id="rId146" Type="http://schemas.openxmlformats.org/officeDocument/2006/relationships/customXml" Target="../ink/ink1604.xml"/><Relationship Id="rId167" Type="http://schemas.openxmlformats.org/officeDocument/2006/relationships/image" Target="../media/image1582.png"/><Relationship Id="rId188" Type="http://schemas.openxmlformats.org/officeDocument/2006/relationships/customXml" Target="../ink/ink1625.xml"/><Relationship Id="rId71" Type="http://schemas.openxmlformats.org/officeDocument/2006/relationships/image" Target="../media/image1534.png"/><Relationship Id="rId92" Type="http://schemas.openxmlformats.org/officeDocument/2006/relationships/customXml" Target="../ink/ink1577.xml"/><Relationship Id="rId2" Type="http://schemas.openxmlformats.org/officeDocument/2006/relationships/customXml" Target="../ink/ink1532.xml"/><Relationship Id="rId29" Type="http://schemas.openxmlformats.org/officeDocument/2006/relationships/image" Target="../media/image1513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9.png"/><Relationship Id="rId21" Type="http://schemas.openxmlformats.org/officeDocument/2006/relationships/image" Target="../media/image1612.png"/><Relationship Id="rId42" Type="http://schemas.openxmlformats.org/officeDocument/2006/relationships/customXml" Target="../ink/ink1655.xml"/><Relationship Id="rId63" Type="http://schemas.openxmlformats.org/officeDocument/2006/relationships/image" Target="../media/image1633.png"/><Relationship Id="rId84" Type="http://schemas.openxmlformats.org/officeDocument/2006/relationships/customXml" Target="../ink/ink1676.xml"/><Relationship Id="rId138" Type="http://schemas.openxmlformats.org/officeDocument/2006/relationships/customXml" Target="../ink/ink1703.xml"/><Relationship Id="rId159" Type="http://schemas.openxmlformats.org/officeDocument/2006/relationships/image" Target="../media/image1679.png"/><Relationship Id="rId170" Type="http://schemas.openxmlformats.org/officeDocument/2006/relationships/customXml" Target="../ink/ink1719.xml"/><Relationship Id="rId191" Type="http://schemas.openxmlformats.org/officeDocument/2006/relationships/image" Target="../media/image1695.png"/><Relationship Id="rId107" Type="http://schemas.openxmlformats.org/officeDocument/2006/relationships/image" Target="../media/image1654.png"/><Relationship Id="rId11" Type="http://schemas.openxmlformats.org/officeDocument/2006/relationships/image" Target="../media/image1607.png"/><Relationship Id="rId32" Type="http://schemas.openxmlformats.org/officeDocument/2006/relationships/customXml" Target="../ink/ink1650.xml"/><Relationship Id="rId53" Type="http://schemas.openxmlformats.org/officeDocument/2006/relationships/image" Target="../media/image1628.png"/><Relationship Id="rId74" Type="http://schemas.openxmlformats.org/officeDocument/2006/relationships/customXml" Target="../ink/ink1671.xml"/><Relationship Id="rId128" Type="http://schemas.openxmlformats.org/officeDocument/2006/relationships/customXml" Target="../ink/ink1698.xml"/><Relationship Id="rId149" Type="http://schemas.openxmlformats.org/officeDocument/2006/relationships/image" Target="../media/image1674.png"/><Relationship Id="rId5" Type="http://schemas.openxmlformats.org/officeDocument/2006/relationships/image" Target="../media/image1604.png"/><Relationship Id="rId95" Type="http://schemas.openxmlformats.org/officeDocument/2006/relationships/image" Target="../media/image1648.png"/><Relationship Id="rId160" Type="http://schemas.openxmlformats.org/officeDocument/2006/relationships/customXml" Target="../ink/ink1714.xml"/><Relationship Id="rId181" Type="http://schemas.openxmlformats.org/officeDocument/2006/relationships/image" Target="../media/image1690.png"/><Relationship Id="rId22" Type="http://schemas.openxmlformats.org/officeDocument/2006/relationships/customXml" Target="../ink/ink1645.xml"/><Relationship Id="rId43" Type="http://schemas.openxmlformats.org/officeDocument/2006/relationships/image" Target="../media/image1623.png"/><Relationship Id="rId64" Type="http://schemas.openxmlformats.org/officeDocument/2006/relationships/customXml" Target="../ink/ink1666.xml"/><Relationship Id="rId118" Type="http://schemas.openxmlformats.org/officeDocument/2006/relationships/customXml" Target="../ink/ink1693.xml"/><Relationship Id="rId139" Type="http://schemas.openxmlformats.org/officeDocument/2006/relationships/image" Target="../media/image1670.png"/><Relationship Id="rId85" Type="http://schemas.openxmlformats.org/officeDocument/2006/relationships/image" Target="../media/image1644.png"/><Relationship Id="rId150" Type="http://schemas.openxmlformats.org/officeDocument/2006/relationships/customXml" Target="../ink/ink1709.xml"/><Relationship Id="rId171" Type="http://schemas.openxmlformats.org/officeDocument/2006/relationships/image" Target="../media/image1685.png"/><Relationship Id="rId192" Type="http://schemas.openxmlformats.org/officeDocument/2006/relationships/customXml" Target="../ink/ink1730.xml"/><Relationship Id="rId12" Type="http://schemas.openxmlformats.org/officeDocument/2006/relationships/customXml" Target="../ink/ink1640.xml"/><Relationship Id="rId33" Type="http://schemas.openxmlformats.org/officeDocument/2006/relationships/image" Target="../media/image1618.png"/><Relationship Id="rId108" Type="http://schemas.openxmlformats.org/officeDocument/2006/relationships/customXml" Target="../ink/ink1688.xml"/><Relationship Id="rId129" Type="http://schemas.openxmlformats.org/officeDocument/2006/relationships/image" Target="../media/image1665.png"/><Relationship Id="rId54" Type="http://schemas.openxmlformats.org/officeDocument/2006/relationships/customXml" Target="../ink/ink1661.xml"/><Relationship Id="rId75" Type="http://schemas.openxmlformats.org/officeDocument/2006/relationships/image" Target="../media/image1639.png"/><Relationship Id="rId96" Type="http://schemas.openxmlformats.org/officeDocument/2006/relationships/customXml" Target="../ink/ink1682.xml"/><Relationship Id="rId140" Type="http://schemas.openxmlformats.org/officeDocument/2006/relationships/customXml" Target="../ink/ink1704.xml"/><Relationship Id="rId161" Type="http://schemas.openxmlformats.org/officeDocument/2006/relationships/image" Target="../media/image1680.png"/><Relationship Id="rId182" Type="http://schemas.openxmlformats.org/officeDocument/2006/relationships/customXml" Target="../ink/ink1725.xml"/><Relationship Id="rId6" Type="http://schemas.openxmlformats.org/officeDocument/2006/relationships/customXml" Target="../ink/ink1637.xml"/><Relationship Id="rId23" Type="http://schemas.openxmlformats.org/officeDocument/2006/relationships/image" Target="../media/image1613.png"/><Relationship Id="rId119" Type="http://schemas.openxmlformats.org/officeDocument/2006/relationships/image" Target="../media/image1660.png"/><Relationship Id="rId44" Type="http://schemas.openxmlformats.org/officeDocument/2006/relationships/customXml" Target="../ink/ink1656.xml"/><Relationship Id="rId65" Type="http://schemas.openxmlformats.org/officeDocument/2006/relationships/image" Target="../media/image1634.png"/><Relationship Id="rId86" Type="http://schemas.openxmlformats.org/officeDocument/2006/relationships/customXml" Target="../ink/ink1677.xml"/><Relationship Id="rId130" Type="http://schemas.openxmlformats.org/officeDocument/2006/relationships/customXml" Target="../ink/ink1699.xml"/><Relationship Id="rId151" Type="http://schemas.openxmlformats.org/officeDocument/2006/relationships/image" Target="../media/image1675.png"/><Relationship Id="rId172" Type="http://schemas.openxmlformats.org/officeDocument/2006/relationships/customXml" Target="../ink/ink1720.xml"/><Relationship Id="rId193" Type="http://schemas.openxmlformats.org/officeDocument/2006/relationships/image" Target="../media/image1696.png"/><Relationship Id="rId13" Type="http://schemas.openxmlformats.org/officeDocument/2006/relationships/image" Target="../media/image1608.png"/><Relationship Id="rId109" Type="http://schemas.openxmlformats.org/officeDocument/2006/relationships/image" Target="../media/image1655.png"/><Relationship Id="rId34" Type="http://schemas.openxmlformats.org/officeDocument/2006/relationships/customXml" Target="../ink/ink1651.xml"/><Relationship Id="rId55" Type="http://schemas.openxmlformats.org/officeDocument/2006/relationships/image" Target="../media/image1629.png"/><Relationship Id="rId76" Type="http://schemas.openxmlformats.org/officeDocument/2006/relationships/customXml" Target="../ink/ink1672.xml"/><Relationship Id="rId97" Type="http://schemas.openxmlformats.org/officeDocument/2006/relationships/image" Target="../media/image1649.png"/><Relationship Id="rId120" Type="http://schemas.openxmlformats.org/officeDocument/2006/relationships/customXml" Target="../ink/ink1694.xml"/><Relationship Id="rId141" Type="http://schemas.openxmlformats.org/officeDocument/2006/relationships/image" Target="../media/image1671.png"/><Relationship Id="rId7" Type="http://schemas.openxmlformats.org/officeDocument/2006/relationships/image" Target="../media/image1605.png"/><Relationship Id="rId162" Type="http://schemas.openxmlformats.org/officeDocument/2006/relationships/customXml" Target="../ink/ink1715.xml"/><Relationship Id="rId183" Type="http://schemas.openxmlformats.org/officeDocument/2006/relationships/image" Target="../media/image1691.png"/><Relationship Id="rId2" Type="http://schemas.openxmlformats.org/officeDocument/2006/relationships/customXml" Target="../ink/ink1635.xml"/><Relationship Id="rId29" Type="http://schemas.openxmlformats.org/officeDocument/2006/relationships/image" Target="../media/image1616.png"/><Relationship Id="rId24" Type="http://schemas.openxmlformats.org/officeDocument/2006/relationships/customXml" Target="../ink/ink1646.xml"/><Relationship Id="rId40" Type="http://schemas.openxmlformats.org/officeDocument/2006/relationships/customXml" Target="../ink/ink1654.xml"/><Relationship Id="rId45" Type="http://schemas.openxmlformats.org/officeDocument/2006/relationships/image" Target="../media/image1624.png"/><Relationship Id="rId66" Type="http://schemas.openxmlformats.org/officeDocument/2006/relationships/customXml" Target="../ink/ink1667.xml"/><Relationship Id="rId87" Type="http://schemas.openxmlformats.org/officeDocument/2006/relationships/image" Target="../media/image12.png"/><Relationship Id="rId110" Type="http://schemas.openxmlformats.org/officeDocument/2006/relationships/customXml" Target="../ink/ink1689.xml"/><Relationship Id="rId115" Type="http://schemas.openxmlformats.org/officeDocument/2006/relationships/image" Target="../media/image1658.png"/><Relationship Id="rId131" Type="http://schemas.openxmlformats.org/officeDocument/2006/relationships/image" Target="../media/image1666.png"/><Relationship Id="rId136" Type="http://schemas.openxmlformats.org/officeDocument/2006/relationships/customXml" Target="../ink/ink1702.xml"/><Relationship Id="rId157" Type="http://schemas.openxmlformats.org/officeDocument/2006/relationships/image" Target="../media/image1678.png"/><Relationship Id="rId178" Type="http://schemas.openxmlformats.org/officeDocument/2006/relationships/customXml" Target="../ink/ink1723.xml"/><Relationship Id="rId61" Type="http://schemas.openxmlformats.org/officeDocument/2006/relationships/image" Target="../media/image1632.png"/><Relationship Id="rId82" Type="http://schemas.openxmlformats.org/officeDocument/2006/relationships/customXml" Target="../ink/ink1675.xml"/><Relationship Id="rId152" Type="http://schemas.openxmlformats.org/officeDocument/2006/relationships/customXml" Target="../ink/ink1710.xml"/><Relationship Id="rId173" Type="http://schemas.openxmlformats.org/officeDocument/2006/relationships/image" Target="../media/image1686.png"/><Relationship Id="rId194" Type="http://schemas.openxmlformats.org/officeDocument/2006/relationships/customXml" Target="../ink/ink1731.xml"/><Relationship Id="rId199" Type="http://schemas.openxmlformats.org/officeDocument/2006/relationships/image" Target="../media/image1699.png"/><Relationship Id="rId203" Type="http://schemas.openxmlformats.org/officeDocument/2006/relationships/image" Target="../media/image1701.png"/><Relationship Id="rId19" Type="http://schemas.openxmlformats.org/officeDocument/2006/relationships/image" Target="../media/image1611.png"/><Relationship Id="rId14" Type="http://schemas.openxmlformats.org/officeDocument/2006/relationships/customXml" Target="../ink/ink1641.xml"/><Relationship Id="rId30" Type="http://schemas.openxmlformats.org/officeDocument/2006/relationships/customXml" Target="../ink/ink1649.xml"/><Relationship Id="rId35" Type="http://schemas.openxmlformats.org/officeDocument/2006/relationships/image" Target="../media/image1619.png"/><Relationship Id="rId56" Type="http://schemas.openxmlformats.org/officeDocument/2006/relationships/customXml" Target="../ink/ink1662.xml"/><Relationship Id="rId77" Type="http://schemas.openxmlformats.org/officeDocument/2006/relationships/image" Target="../media/image1640.png"/><Relationship Id="rId100" Type="http://schemas.openxmlformats.org/officeDocument/2006/relationships/customXml" Target="../ink/ink1684.xml"/><Relationship Id="rId105" Type="http://schemas.openxmlformats.org/officeDocument/2006/relationships/image" Target="../media/image1653.png"/><Relationship Id="rId126" Type="http://schemas.openxmlformats.org/officeDocument/2006/relationships/customXml" Target="../ink/ink1697.xml"/><Relationship Id="rId147" Type="http://schemas.openxmlformats.org/officeDocument/2006/relationships/image" Target="../media/image1436.png"/><Relationship Id="rId168" Type="http://schemas.openxmlformats.org/officeDocument/2006/relationships/customXml" Target="../ink/ink1718.xml"/><Relationship Id="rId8" Type="http://schemas.openxmlformats.org/officeDocument/2006/relationships/customXml" Target="../ink/ink1638.xml"/><Relationship Id="rId51" Type="http://schemas.openxmlformats.org/officeDocument/2006/relationships/image" Target="../media/image1627.png"/><Relationship Id="rId72" Type="http://schemas.openxmlformats.org/officeDocument/2006/relationships/customXml" Target="../ink/ink1670.xml"/><Relationship Id="rId93" Type="http://schemas.openxmlformats.org/officeDocument/2006/relationships/image" Target="../media/image1647.png"/><Relationship Id="rId98" Type="http://schemas.openxmlformats.org/officeDocument/2006/relationships/customXml" Target="../ink/ink1683.xml"/><Relationship Id="rId121" Type="http://schemas.openxmlformats.org/officeDocument/2006/relationships/image" Target="../media/image1661.png"/><Relationship Id="rId142" Type="http://schemas.openxmlformats.org/officeDocument/2006/relationships/customXml" Target="../ink/ink1705.xml"/><Relationship Id="rId163" Type="http://schemas.openxmlformats.org/officeDocument/2006/relationships/image" Target="../media/image1681.png"/><Relationship Id="rId184" Type="http://schemas.openxmlformats.org/officeDocument/2006/relationships/customXml" Target="../ink/ink1726.xml"/><Relationship Id="rId189" Type="http://schemas.openxmlformats.org/officeDocument/2006/relationships/image" Target="../media/image1694.png"/><Relationship Id="rId3" Type="http://schemas.openxmlformats.org/officeDocument/2006/relationships/image" Target="../media/image1603.png"/><Relationship Id="rId25" Type="http://schemas.openxmlformats.org/officeDocument/2006/relationships/image" Target="../media/image1614.png"/><Relationship Id="rId46" Type="http://schemas.openxmlformats.org/officeDocument/2006/relationships/customXml" Target="../ink/ink1657.xml"/><Relationship Id="rId67" Type="http://schemas.openxmlformats.org/officeDocument/2006/relationships/image" Target="../media/image1635.png"/><Relationship Id="rId116" Type="http://schemas.openxmlformats.org/officeDocument/2006/relationships/customXml" Target="../ink/ink1692.xml"/><Relationship Id="rId137" Type="http://schemas.openxmlformats.org/officeDocument/2006/relationships/image" Target="../media/image1669.png"/><Relationship Id="rId158" Type="http://schemas.openxmlformats.org/officeDocument/2006/relationships/customXml" Target="../ink/ink1713.xml"/><Relationship Id="rId20" Type="http://schemas.openxmlformats.org/officeDocument/2006/relationships/customXml" Target="../ink/ink1644.xml"/><Relationship Id="rId41" Type="http://schemas.openxmlformats.org/officeDocument/2006/relationships/image" Target="../media/image1622.png"/><Relationship Id="rId62" Type="http://schemas.openxmlformats.org/officeDocument/2006/relationships/customXml" Target="../ink/ink1665.xml"/><Relationship Id="rId83" Type="http://schemas.openxmlformats.org/officeDocument/2006/relationships/image" Target="../media/image1643.png"/><Relationship Id="rId88" Type="http://schemas.openxmlformats.org/officeDocument/2006/relationships/customXml" Target="../ink/ink1678.xml"/><Relationship Id="rId111" Type="http://schemas.openxmlformats.org/officeDocument/2006/relationships/image" Target="../media/image1656.png"/><Relationship Id="rId132" Type="http://schemas.openxmlformats.org/officeDocument/2006/relationships/customXml" Target="../ink/ink1700.xml"/><Relationship Id="rId153" Type="http://schemas.openxmlformats.org/officeDocument/2006/relationships/image" Target="../media/image1676.png"/><Relationship Id="rId174" Type="http://schemas.openxmlformats.org/officeDocument/2006/relationships/customXml" Target="../ink/ink1721.xml"/><Relationship Id="rId179" Type="http://schemas.openxmlformats.org/officeDocument/2006/relationships/image" Target="../media/image1689.png"/><Relationship Id="rId195" Type="http://schemas.openxmlformats.org/officeDocument/2006/relationships/image" Target="../media/image1697.png"/><Relationship Id="rId190" Type="http://schemas.openxmlformats.org/officeDocument/2006/relationships/customXml" Target="../ink/ink1729.xml"/><Relationship Id="rId15" Type="http://schemas.openxmlformats.org/officeDocument/2006/relationships/image" Target="../media/image1609.png"/><Relationship Id="rId36" Type="http://schemas.openxmlformats.org/officeDocument/2006/relationships/customXml" Target="../ink/ink1652.xml"/><Relationship Id="rId57" Type="http://schemas.openxmlformats.org/officeDocument/2006/relationships/image" Target="../media/image1630.png"/><Relationship Id="rId106" Type="http://schemas.openxmlformats.org/officeDocument/2006/relationships/customXml" Target="../ink/ink1687.xml"/><Relationship Id="rId127" Type="http://schemas.openxmlformats.org/officeDocument/2006/relationships/image" Target="../media/image1664.png"/><Relationship Id="rId10" Type="http://schemas.openxmlformats.org/officeDocument/2006/relationships/customXml" Target="../ink/ink1639.xml"/><Relationship Id="rId31" Type="http://schemas.openxmlformats.org/officeDocument/2006/relationships/image" Target="../media/image1617.png"/><Relationship Id="rId52" Type="http://schemas.openxmlformats.org/officeDocument/2006/relationships/customXml" Target="../ink/ink1660.xml"/><Relationship Id="rId73" Type="http://schemas.openxmlformats.org/officeDocument/2006/relationships/image" Target="../media/image1638.png"/><Relationship Id="rId78" Type="http://schemas.openxmlformats.org/officeDocument/2006/relationships/customXml" Target="../ink/ink1673.xml"/><Relationship Id="rId94" Type="http://schemas.openxmlformats.org/officeDocument/2006/relationships/customXml" Target="../ink/ink1681.xml"/><Relationship Id="rId99" Type="http://schemas.openxmlformats.org/officeDocument/2006/relationships/image" Target="../media/image1650.png"/><Relationship Id="rId101" Type="http://schemas.openxmlformats.org/officeDocument/2006/relationships/image" Target="../media/image1651.png"/><Relationship Id="rId122" Type="http://schemas.openxmlformats.org/officeDocument/2006/relationships/customXml" Target="../ink/ink1695.xml"/><Relationship Id="rId143" Type="http://schemas.openxmlformats.org/officeDocument/2006/relationships/image" Target="../media/image1672.png"/><Relationship Id="rId148" Type="http://schemas.openxmlformats.org/officeDocument/2006/relationships/customXml" Target="../ink/ink1708.xml"/><Relationship Id="rId164" Type="http://schemas.openxmlformats.org/officeDocument/2006/relationships/customXml" Target="../ink/ink1716.xml"/><Relationship Id="rId169" Type="http://schemas.openxmlformats.org/officeDocument/2006/relationships/image" Target="../media/image1684.png"/><Relationship Id="rId185" Type="http://schemas.openxmlformats.org/officeDocument/2006/relationships/image" Target="../media/image1692.png"/><Relationship Id="rId4" Type="http://schemas.openxmlformats.org/officeDocument/2006/relationships/customXml" Target="../ink/ink1636.xml"/><Relationship Id="rId9" Type="http://schemas.openxmlformats.org/officeDocument/2006/relationships/image" Target="../media/image1606.png"/><Relationship Id="rId180" Type="http://schemas.openxmlformats.org/officeDocument/2006/relationships/customXml" Target="../ink/ink1724.xml"/><Relationship Id="rId26" Type="http://schemas.openxmlformats.org/officeDocument/2006/relationships/customXml" Target="../ink/ink1647.xml"/><Relationship Id="rId47" Type="http://schemas.openxmlformats.org/officeDocument/2006/relationships/image" Target="../media/image1625.png"/><Relationship Id="rId68" Type="http://schemas.openxmlformats.org/officeDocument/2006/relationships/customXml" Target="../ink/ink1668.xml"/><Relationship Id="rId89" Type="http://schemas.openxmlformats.org/officeDocument/2006/relationships/image" Target="../media/image1645.png"/><Relationship Id="rId112" Type="http://schemas.openxmlformats.org/officeDocument/2006/relationships/customXml" Target="../ink/ink1690.xml"/><Relationship Id="rId133" Type="http://schemas.openxmlformats.org/officeDocument/2006/relationships/image" Target="../media/image1667.png"/><Relationship Id="rId154" Type="http://schemas.openxmlformats.org/officeDocument/2006/relationships/customXml" Target="../ink/ink1711.xml"/><Relationship Id="rId175" Type="http://schemas.openxmlformats.org/officeDocument/2006/relationships/image" Target="../media/image1687.png"/><Relationship Id="rId196" Type="http://schemas.openxmlformats.org/officeDocument/2006/relationships/customXml" Target="../ink/ink1732.xml"/><Relationship Id="rId200" Type="http://schemas.openxmlformats.org/officeDocument/2006/relationships/customXml" Target="../ink/ink1734.xml"/><Relationship Id="rId16" Type="http://schemas.openxmlformats.org/officeDocument/2006/relationships/customXml" Target="../ink/ink1642.xml"/><Relationship Id="rId37" Type="http://schemas.openxmlformats.org/officeDocument/2006/relationships/image" Target="../media/image1620.png"/><Relationship Id="rId58" Type="http://schemas.openxmlformats.org/officeDocument/2006/relationships/customXml" Target="../ink/ink1663.xml"/><Relationship Id="rId79" Type="http://schemas.openxmlformats.org/officeDocument/2006/relationships/image" Target="../media/image1641.png"/><Relationship Id="rId102" Type="http://schemas.openxmlformats.org/officeDocument/2006/relationships/customXml" Target="../ink/ink1685.xml"/><Relationship Id="rId123" Type="http://schemas.openxmlformats.org/officeDocument/2006/relationships/image" Target="../media/image1662.png"/><Relationship Id="rId144" Type="http://schemas.openxmlformats.org/officeDocument/2006/relationships/customXml" Target="../ink/ink1706.xml"/><Relationship Id="rId90" Type="http://schemas.openxmlformats.org/officeDocument/2006/relationships/customXml" Target="../ink/ink1679.xml"/><Relationship Id="rId165" Type="http://schemas.openxmlformats.org/officeDocument/2006/relationships/image" Target="../media/image1682.png"/><Relationship Id="rId186" Type="http://schemas.openxmlformats.org/officeDocument/2006/relationships/customXml" Target="../ink/ink1727.xml"/><Relationship Id="rId27" Type="http://schemas.openxmlformats.org/officeDocument/2006/relationships/image" Target="../media/image1615.png"/><Relationship Id="rId48" Type="http://schemas.openxmlformats.org/officeDocument/2006/relationships/customXml" Target="../ink/ink1658.xml"/><Relationship Id="rId69" Type="http://schemas.openxmlformats.org/officeDocument/2006/relationships/image" Target="../media/image1636.png"/><Relationship Id="rId113" Type="http://schemas.openxmlformats.org/officeDocument/2006/relationships/image" Target="../media/image1657.png"/><Relationship Id="rId134" Type="http://schemas.openxmlformats.org/officeDocument/2006/relationships/customXml" Target="../ink/ink1701.xml"/><Relationship Id="rId80" Type="http://schemas.openxmlformats.org/officeDocument/2006/relationships/customXml" Target="../ink/ink1674.xml"/><Relationship Id="rId155" Type="http://schemas.openxmlformats.org/officeDocument/2006/relationships/image" Target="../media/image1677.png"/><Relationship Id="rId176" Type="http://schemas.openxmlformats.org/officeDocument/2006/relationships/customXml" Target="../ink/ink1722.xml"/><Relationship Id="rId197" Type="http://schemas.openxmlformats.org/officeDocument/2006/relationships/image" Target="../media/image1698.png"/><Relationship Id="rId201" Type="http://schemas.openxmlformats.org/officeDocument/2006/relationships/image" Target="../media/image1700.png"/><Relationship Id="rId17" Type="http://schemas.openxmlformats.org/officeDocument/2006/relationships/image" Target="../media/image1610.png"/><Relationship Id="rId38" Type="http://schemas.openxmlformats.org/officeDocument/2006/relationships/customXml" Target="../ink/ink1653.xml"/><Relationship Id="rId59" Type="http://schemas.openxmlformats.org/officeDocument/2006/relationships/image" Target="../media/image1631.png"/><Relationship Id="rId103" Type="http://schemas.openxmlformats.org/officeDocument/2006/relationships/image" Target="../media/image1652.png"/><Relationship Id="rId124" Type="http://schemas.openxmlformats.org/officeDocument/2006/relationships/customXml" Target="../ink/ink1696.xml"/><Relationship Id="rId70" Type="http://schemas.openxmlformats.org/officeDocument/2006/relationships/customXml" Target="../ink/ink1669.xml"/><Relationship Id="rId91" Type="http://schemas.openxmlformats.org/officeDocument/2006/relationships/image" Target="../media/image1646.png"/><Relationship Id="rId145" Type="http://schemas.openxmlformats.org/officeDocument/2006/relationships/image" Target="../media/image1673.png"/><Relationship Id="rId166" Type="http://schemas.openxmlformats.org/officeDocument/2006/relationships/customXml" Target="../ink/ink1717.xml"/><Relationship Id="rId187" Type="http://schemas.openxmlformats.org/officeDocument/2006/relationships/image" Target="../media/image1693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1648.xml"/><Relationship Id="rId49" Type="http://schemas.openxmlformats.org/officeDocument/2006/relationships/image" Target="../media/image1626.png"/><Relationship Id="rId114" Type="http://schemas.openxmlformats.org/officeDocument/2006/relationships/customXml" Target="../ink/ink1691.xml"/><Relationship Id="rId60" Type="http://schemas.openxmlformats.org/officeDocument/2006/relationships/customXml" Target="../ink/ink1664.xml"/><Relationship Id="rId81" Type="http://schemas.openxmlformats.org/officeDocument/2006/relationships/image" Target="../media/image1642.png"/><Relationship Id="rId135" Type="http://schemas.openxmlformats.org/officeDocument/2006/relationships/image" Target="../media/image1668.png"/><Relationship Id="rId156" Type="http://schemas.openxmlformats.org/officeDocument/2006/relationships/customXml" Target="../ink/ink1712.xml"/><Relationship Id="rId177" Type="http://schemas.openxmlformats.org/officeDocument/2006/relationships/image" Target="../media/image1688.png"/><Relationship Id="rId198" Type="http://schemas.openxmlformats.org/officeDocument/2006/relationships/customXml" Target="../ink/ink1733.xml"/><Relationship Id="rId202" Type="http://schemas.openxmlformats.org/officeDocument/2006/relationships/customXml" Target="../ink/ink1735.xml"/><Relationship Id="rId18" Type="http://schemas.openxmlformats.org/officeDocument/2006/relationships/customXml" Target="../ink/ink1643.xml"/><Relationship Id="rId39" Type="http://schemas.openxmlformats.org/officeDocument/2006/relationships/image" Target="../media/image1621.png"/><Relationship Id="rId50" Type="http://schemas.openxmlformats.org/officeDocument/2006/relationships/customXml" Target="../ink/ink1659.xml"/><Relationship Id="rId104" Type="http://schemas.openxmlformats.org/officeDocument/2006/relationships/customXml" Target="../ink/ink1686.xml"/><Relationship Id="rId125" Type="http://schemas.openxmlformats.org/officeDocument/2006/relationships/image" Target="../media/image1663.png"/><Relationship Id="rId146" Type="http://schemas.openxmlformats.org/officeDocument/2006/relationships/customXml" Target="../ink/ink1707.xml"/><Relationship Id="rId167" Type="http://schemas.openxmlformats.org/officeDocument/2006/relationships/image" Target="../media/image1683.png"/><Relationship Id="rId188" Type="http://schemas.openxmlformats.org/officeDocument/2006/relationships/customXml" Target="../ink/ink1728.xml"/><Relationship Id="rId71" Type="http://schemas.openxmlformats.org/officeDocument/2006/relationships/image" Target="../media/image1637.png"/><Relationship Id="rId92" Type="http://schemas.openxmlformats.org/officeDocument/2006/relationships/customXml" Target="../ink/ink168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59.png"/><Relationship Id="rId21" Type="http://schemas.openxmlformats.org/officeDocument/2006/relationships/image" Target="../media/image1711.png"/><Relationship Id="rId42" Type="http://schemas.openxmlformats.org/officeDocument/2006/relationships/customXml" Target="../ink/ink1756.xml"/><Relationship Id="rId63" Type="http://schemas.openxmlformats.org/officeDocument/2006/relationships/image" Target="../media/image1732.png"/><Relationship Id="rId84" Type="http://schemas.openxmlformats.org/officeDocument/2006/relationships/customXml" Target="../ink/ink1777.xml"/><Relationship Id="rId138" Type="http://schemas.openxmlformats.org/officeDocument/2006/relationships/customXml" Target="../ink/ink1804.xml"/><Relationship Id="rId159" Type="http://schemas.openxmlformats.org/officeDocument/2006/relationships/image" Target="../media/image1780.png"/><Relationship Id="rId170" Type="http://schemas.openxmlformats.org/officeDocument/2006/relationships/customXml" Target="../ink/ink1820.xml"/><Relationship Id="rId191" Type="http://schemas.openxmlformats.org/officeDocument/2006/relationships/image" Target="../media/image12.png"/><Relationship Id="rId205" Type="http://schemas.openxmlformats.org/officeDocument/2006/relationships/image" Target="../media/image1802.png"/><Relationship Id="rId226" Type="http://schemas.openxmlformats.org/officeDocument/2006/relationships/customXml" Target="../ink/ink1848.xml"/><Relationship Id="rId107" Type="http://schemas.openxmlformats.org/officeDocument/2006/relationships/image" Target="../media/image1754.png"/><Relationship Id="rId11" Type="http://schemas.openxmlformats.org/officeDocument/2006/relationships/image" Target="../media/image1706.png"/><Relationship Id="rId32" Type="http://schemas.openxmlformats.org/officeDocument/2006/relationships/customXml" Target="../ink/ink1751.xml"/><Relationship Id="rId53" Type="http://schemas.openxmlformats.org/officeDocument/2006/relationships/image" Target="../media/image1727.png"/><Relationship Id="rId74" Type="http://schemas.openxmlformats.org/officeDocument/2006/relationships/customXml" Target="../ink/ink1772.xml"/><Relationship Id="rId128" Type="http://schemas.openxmlformats.org/officeDocument/2006/relationships/customXml" Target="../ink/ink1799.xml"/><Relationship Id="rId149" Type="http://schemas.openxmlformats.org/officeDocument/2006/relationships/image" Target="../media/image1775.png"/><Relationship Id="rId5" Type="http://schemas.openxmlformats.org/officeDocument/2006/relationships/image" Target="../media/image1703.png"/><Relationship Id="rId95" Type="http://schemas.openxmlformats.org/officeDocument/2006/relationships/image" Target="../media/image1748.png"/><Relationship Id="rId160" Type="http://schemas.openxmlformats.org/officeDocument/2006/relationships/customXml" Target="../ink/ink1815.xml"/><Relationship Id="rId181" Type="http://schemas.openxmlformats.org/officeDocument/2006/relationships/image" Target="../media/image1791.png"/><Relationship Id="rId216" Type="http://schemas.openxmlformats.org/officeDocument/2006/relationships/customXml" Target="../ink/ink1843.xml"/><Relationship Id="rId237" Type="http://schemas.openxmlformats.org/officeDocument/2006/relationships/customXml" Target="../ink/ink1856.xml"/><Relationship Id="rId22" Type="http://schemas.openxmlformats.org/officeDocument/2006/relationships/customXml" Target="../ink/ink1746.xml"/><Relationship Id="rId43" Type="http://schemas.openxmlformats.org/officeDocument/2006/relationships/image" Target="../media/image1722.png"/><Relationship Id="rId64" Type="http://schemas.openxmlformats.org/officeDocument/2006/relationships/customXml" Target="../ink/ink1767.xml"/><Relationship Id="rId118" Type="http://schemas.openxmlformats.org/officeDocument/2006/relationships/customXml" Target="../ink/ink1794.xml"/><Relationship Id="rId139" Type="http://schemas.openxmlformats.org/officeDocument/2006/relationships/image" Target="../media/image1770.png"/><Relationship Id="rId85" Type="http://schemas.openxmlformats.org/officeDocument/2006/relationships/image" Target="../media/image1743.png"/><Relationship Id="rId150" Type="http://schemas.openxmlformats.org/officeDocument/2006/relationships/customXml" Target="../ink/ink1810.xml"/><Relationship Id="rId171" Type="http://schemas.openxmlformats.org/officeDocument/2006/relationships/image" Target="../media/image1786.png"/><Relationship Id="rId192" Type="http://schemas.openxmlformats.org/officeDocument/2006/relationships/customXml" Target="../ink/ink1831.xml"/><Relationship Id="rId206" Type="http://schemas.openxmlformats.org/officeDocument/2006/relationships/customXml" Target="../ink/ink1838.xml"/><Relationship Id="rId227" Type="http://schemas.openxmlformats.org/officeDocument/2006/relationships/image" Target="../media/image1813.png"/><Relationship Id="rId12" Type="http://schemas.openxmlformats.org/officeDocument/2006/relationships/customXml" Target="../ink/ink1741.xml"/><Relationship Id="rId33" Type="http://schemas.openxmlformats.org/officeDocument/2006/relationships/image" Target="../media/image1717.png"/><Relationship Id="rId108" Type="http://schemas.openxmlformats.org/officeDocument/2006/relationships/customXml" Target="../ink/ink1789.xml"/><Relationship Id="rId129" Type="http://schemas.openxmlformats.org/officeDocument/2006/relationships/image" Target="../media/image1765.png"/><Relationship Id="rId54" Type="http://schemas.openxmlformats.org/officeDocument/2006/relationships/customXml" Target="../ink/ink1762.xml"/><Relationship Id="rId75" Type="http://schemas.openxmlformats.org/officeDocument/2006/relationships/image" Target="../media/image1738.png"/><Relationship Id="rId96" Type="http://schemas.openxmlformats.org/officeDocument/2006/relationships/customXml" Target="../ink/ink1783.xml"/><Relationship Id="rId140" Type="http://schemas.openxmlformats.org/officeDocument/2006/relationships/customXml" Target="../ink/ink1805.xml"/><Relationship Id="rId161" Type="http://schemas.openxmlformats.org/officeDocument/2006/relationships/image" Target="../media/image1781.png"/><Relationship Id="rId182" Type="http://schemas.openxmlformats.org/officeDocument/2006/relationships/customXml" Target="../ink/ink1826.xml"/><Relationship Id="rId217" Type="http://schemas.openxmlformats.org/officeDocument/2006/relationships/image" Target="../media/image1808.png"/><Relationship Id="rId6" Type="http://schemas.openxmlformats.org/officeDocument/2006/relationships/customXml" Target="../ink/ink1738.xml"/><Relationship Id="rId238" Type="http://schemas.openxmlformats.org/officeDocument/2006/relationships/image" Target="../media/image1816.png"/><Relationship Id="rId23" Type="http://schemas.openxmlformats.org/officeDocument/2006/relationships/image" Target="../media/image1712.png"/><Relationship Id="rId119" Type="http://schemas.openxmlformats.org/officeDocument/2006/relationships/image" Target="../media/image1760.png"/><Relationship Id="rId44" Type="http://schemas.openxmlformats.org/officeDocument/2006/relationships/customXml" Target="../ink/ink1757.xml"/><Relationship Id="rId65" Type="http://schemas.openxmlformats.org/officeDocument/2006/relationships/image" Target="../media/image1733.png"/><Relationship Id="rId86" Type="http://schemas.openxmlformats.org/officeDocument/2006/relationships/customXml" Target="../ink/ink1778.xml"/><Relationship Id="rId130" Type="http://schemas.openxmlformats.org/officeDocument/2006/relationships/customXml" Target="../ink/ink1800.xml"/><Relationship Id="rId151" Type="http://schemas.openxmlformats.org/officeDocument/2006/relationships/image" Target="../media/image1776.png"/><Relationship Id="rId172" Type="http://schemas.openxmlformats.org/officeDocument/2006/relationships/customXml" Target="../ink/ink1821.xml"/><Relationship Id="rId193" Type="http://schemas.openxmlformats.org/officeDocument/2006/relationships/image" Target="../media/image1796.png"/><Relationship Id="rId207" Type="http://schemas.openxmlformats.org/officeDocument/2006/relationships/image" Target="../media/image1803.png"/><Relationship Id="rId228" Type="http://schemas.openxmlformats.org/officeDocument/2006/relationships/customXml" Target="../ink/ink1849.xml"/><Relationship Id="rId13" Type="http://schemas.openxmlformats.org/officeDocument/2006/relationships/image" Target="../media/image1707.png"/><Relationship Id="rId109" Type="http://schemas.openxmlformats.org/officeDocument/2006/relationships/image" Target="../media/image1755.png"/><Relationship Id="rId34" Type="http://schemas.openxmlformats.org/officeDocument/2006/relationships/customXml" Target="../ink/ink1752.xml"/><Relationship Id="rId55" Type="http://schemas.openxmlformats.org/officeDocument/2006/relationships/image" Target="../media/image1728.png"/><Relationship Id="rId76" Type="http://schemas.openxmlformats.org/officeDocument/2006/relationships/customXml" Target="../ink/ink1773.xml"/><Relationship Id="rId97" Type="http://schemas.openxmlformats.org/officeDocument/2006/relationships/image" Target="../media/image1749.png"/><Relationship Id="rId120" Type="http://schemas.openxmlformats.org/officeDocument/2006/relationships/customXml" Target="../ink/ink1795.xml"/><Relationship Id="rId141" Type="http://schemas.openxmlformats.org/officeDocument/2006/relationships/image" Target="../media/image1771.png"/><Relationship Id="rId7" Type="http://schemas.openxmlformats.org/officeDocument/2006/relationships/image" Target="../media/image1704.png"/><Relationship Id="rId162" Type="http://schemas.openxmlformats.org/officeDocument/2006/relationships/customXml" Target="../ink/ink1816.xml"/><Relationship Id="rId183" Type="http://schemas.openxmlformats.org/officeDocument/2006/relationships/image" Target="../media/image1792.png"/><Relationship Id="rId218" Type="http://schemas.openxmlformats.org/officeDocument/2006/relationships/customXml" Target="../ink/ink1844.xml"/><Relationship Id="rId24" Type="http://schemas.openxmlformats.org/officeDocument/2006/relationships/customXml" Target="../ink/ink1747.xml"/><Relationship Id="rId45" Type="http://schemas.openxmlformats.org/officeDocument/2006/relationships/image" Target="../media/image1723.png"/><Relationship Id="rId66" Type="http://schemas.openxmlformats.org/officeDocument/2006/relationships/customXml" Target="../ink/ink1768.xml"/><Relationship Id="rId87" Type="http://schemas.openxmlformats.org/officeDocument/2006/relationships/image" Target="../media/image1744.png"/><Relationship Id="rId110" Type="http://schemas.openxmlformats.org/officeDocument/2006/relationships/customXml" Target="../ink/ink1790.xml"/><Relationship Id="rId131" Type="http://schemas.openxmlformats.org/officeDocument/2006/relationships/image" Target="../media/image1766.png"/><Relationship Id="rId152" Type="http://schemas.openxmlformats.org/officeDocument/2006/relationships/customXml" Target="../ink/ink1811.xml"/><Relationship Id="rId173" Type="http://schemas.openxmlformats.org/officeDocument/2006/relationships/image" Target="../media/image1787.png"/><Relationship Id="rId194" Type="http://schemas.openxmlformats.org/officeDocument/2006/relationships/customXml" Target="../ink/ink1832.xml"/><Relationship Id="rId208" Type="http://schemas.openxmlformats.org/officeDocument/2006/relationships/customXml" Target="../ink/ink1839.xml"/><Relationship Id="rId229" Type="http://schemas.openxmlformats.org/officeDocument/2006/relationships/image" Target="../media/image1814.png"/><Relationship Id="rId14" Type="http://schemas.openxmlformats.org/officeDocument/2006/relationships/customXml" Target="../ink/ink1742.xml"/><Relationship Id="rId35" Type="http://schemas.openxmlformats.org/officeDocument/2006/relationships/image" Target="../media/image1718.png"/><Relationship Id="rId56" Type="http://schemas.openxmlformats.org/officeDocument/2006/relationships/customXml" Target="../ink/ink1763.xml"/><Relationship Id="rId77" Type="http://schemas.openxmlformats.org/officeDocument/2006/relationships/image" Target="../media/image1739.png"/><Relationship Id="rId100" Type="http://schemas.openxmlformats.org/officeDocument/2006/relationships/customXml" Target="../ink/ink1785.xml"/><Relationship Id="rId8" Type="http://schemas.openxmlformats.org/officeDocument/2006/relationships/customXml" Target="../ink/ink1739.xml"/><Relationship Id="rId98" Type="http://schemas.openxmlformats.org/officeDocument/2006/relationships/customXml" Target="../ink/ink1784.xml"/><Relationship Id="rId121" Type="http://schemas.openxmlformats.org/officeDocument/2006/relationships/image" Target="../media/image1761.png"/><Relationship Id="rId142" Type="http://schemas.openxmlformats.org/officeDocument/2006/relationships/customXml" Target="../ink/ink1806.xml"/><Relationship Id="rId163" Type="http://schemas.openxmlformats.org/officeDocument/2006/relationships/image" Target="../media/image1782.png"/><Relationship Id="rId184" Type="http://schemas.openxmlformats.org/officeDocument/2006/relationships/customXml" Target="../ink/ink1827.xml"/><Relationship Id="rId219" Type="http://schemas.openxmlformats.org/officeDocument/2006/relationships/image" Target="../media/image1809.png"/><Relationship Id="rId230" Type="http://schemas.openxmlformats.org/officeDocument/2006/relationships/customXml" Target="../ink/ink1850.xml"/><Relationship Id="rId25" Type="http://schemas.openxmlformats.org/officeDocument/2006/relationships/image" Target="../media/image1713.png"/><Relationship Id="rId46" Type="http://schemas.openxmlformats.org/officeDocument/2006/relationships/customXml" Target="../ink/ink1758.xml"/><Relationship Id="rId67" Type="http://schemas.openxmlformats.org/officeDocument/2006/relationships/image" Target="../media/image1734.png"/><Relationship Id="rId88" Type="http://schemas.openxmlformats.org/officeDocument/2006/relationships/customXml" Target="../ink/ink1779.xml"/><Relationship Id="rId111" Type="http://schemas.openxmlformats.org/officeDocument/2006/relationships/image" Target="../media/image1756.png"/><Relationship Id="rId132" Type="http://schemas.openxmlformats.org/officeDocument/2006/relationships/customXml" Target="../ink/ink1801.xml"/><Relationship Id="rId153" Type="http://schemas.openxmlformats.org/officeDocument/2006/relationships/image" Target="../media/image1777.png"/><Relationship Id="rId174" Type="http://schemas.openxmlformats.org/officeDocument/2006/relationships/customXml" Target="../ink/ink1822.xml"/><Relationship Id="rId195" Type="http://schemas.openxmlformats.org/officeDocument/2006/relationships/image" Target="../media/image1797.png"/><Relationship Id="rId209" Type="http://schemas.openxmlformats.org/officeDocument/2006/relationships/image" Target="../media/image1804.png"/><Relationship Id="rId190" Type="http://schemas.openxmlformats.org/officeDocument/2006/relationships/customXml" Target="../ink/ink1830.xml"/><Relationship Id="rId204" Type="http://schemas.openxmlformats.org/officeDocument/2006/relationships/customXml" Target="../ink/ink1837.xml"/><Relationship Id="rId220" Type="http://schemas.openxmlformats.org/officeDocument/2006/relationships/customXml" Target="../ink/ink1845.xml"/><Relationship Id="rId225" Type="http://schemas.openxmlformats.org/officeDocument/2006/relationships/image" Target="../media/image1812.png"/><Relationship Id="rId15" Type="http://schemas.openxmlformats.org/officeDocument/2006/relationships/image" Target="../media/image1708.png"/><Relationship Id="rId36" Type="http://schemas.openxmlformats.org/officeDocument/2006/relationships/customXml" Target="../ink/ink1753.xml"/><Relationship Id="rId57" Type="http://schemas.openxmlformats.org/officeDocument/2006/relationships/image" Target="../media/image1729.png"/><Relationship Id="rId106" Type="http://schemas.openxmlformats.org/officeDocument/2006/relationships/customXml" Target="../ink/ink1788.xml"/><Relationship Id="rId127" Type="http://schemas.openxmlformats.org/officeDocument/2006/relationships/image" Target="../media/image1764.png"/><Relationship Id="rId10" Type="http://schemas.openxmlformats.org/officeDocument/2006/relationships/customXml" Target="../ink/ink1740.xml"/><Relationship Id="rId31" Type="http://schemas.openxmlformats.org/officeDocument/2006/relationships/image" Target="../media/image1716.png"/><Relationship Id="rId52" Type="http://schemas.openxmlformats.org/officeDocument/2006/relationships/customXml" Target="../ink/ink1761.xml"/><Relationship Id="rId73" Type="http://schemas.openxmlformats.org/officeDocument/2006/relationships/image" Target="../media/image1737.png"/><Relationship Id="rId78" Type="http://schemas.openxmlformats.org/officeDocument/2006/relationships/customXml" Target="../ink/ink1774.xml"/><Relationship Id="rId94" Type="http://schemas.openxmlformats.org/officeDocument/2006/relationships/customXml" Target="../ink/ink1782.xml"/><Relationship Id="rId99" Type="http://schemas.openxmlformats.org/officeDocument/2006/relationships/image" Target="../media/image1750.png"/><Relationship Id="rId101" Type="http://schemas.openxmlformats.org/officeDocument/2006/relationships/image" Target="../media/image1751.png"/><Relationship Id="rId122" Type="http://schemas.openxmlformats.org/officeDocument/2006/relationships/customXml" Target="../ink/ink1796.xml"/><Relationship Id="rId143" Type="http://schemas.openxmlformats.org/officeDocument/2006/relationships/image" Target="../media/image1772.png"/><Relationship Id="rId148" Type="http://schemas.openxmlformats.org/officeDocument/2006/relationships/customXml" Target="../ink/ink1809.xml"/><Relationship Id="rId164" Type="http://schemas.openxmlformats.org/officeDocument/2006/relationships/customXml" Target="../ink/ink1817.xml"/><Relationship Id="rId169" Type="http://schemas.openxmlformats.org/officeDocument/2006/relationships/image" Target="../media/image1785.png"/><Relationship Id="rId185" Type="http://schemas.openxmlformats.org/officeDocument/2006/relationships/image" Target="../media/image1793.png"/><Relationship Id="rId4" Type="http://schemas.openxmlformats.org/officeDocument/2006/relationships/customXml" Target="../ink/ink1737.xml"/><Relationship Id="rId9" Type="http://schemas.openxmlformats.org/officeDocument/2006/relationships/image" Target="../media/image1705.png"/><Relationship Id="rId180" Type="http://schemas.openxmlformats.org/officeDocument/2006/relationships/customXml" Target="../ink/ink1825.xml"/><Relationship Id="rId210" Type="http://schemas.openxmlformats.org/officeDocument/2006/relationships/customXml" Target="../ink/ink1840.xml"/><Relationship Id="rId215" Type="http://schemas.openxmlformats.org/officeDocument/2006/relationships/image" Target="../media/image1807.png"/><Relationship Id="rId236" Type="http://schemas.openxmlformats.org/officeDocument/2006/relationships/image" Target="../media/image1815.png"/><Relationship Id="rId26" Type="http://schemas.openxmlformats.org/officeDocument/2006/relationships/customXml" Target="../ink/ink1748.xml"/><Relationship Id="rId231" Type="http://schemas.openxmlformats.org/officeDocument/2006/relationships/customXml" Target="../ink/ink1851.xml"/><Relationship Id="rId47" Type="http://schemas.openxmlformats.org/officeDocument/2006/relationships/image" Target="../media/image1724.png"/><Relationship Id="rId68" Type="http://schemas.openxmlformats.org/officeDocument/2006/relationships/customXml" Target="../ink/ink1769.xml"/><Relationship Id="rId89" Type="http://schemas.openxmlformats.org/officeDocument/2006/relationships/image" Target="../media/image1745.png"/><Relationship Id="rId112" Type="http://schemas.openxmlformats.org/officeDocument/2006/relationships/customXml" Target="../ink/ink1791.xml"/><Relationship Id="rId133" Type="http://schemas.openxmlformats.org/officeDocument/2006/relationships/image" Target="../media/image1767.png"/><Relationship Id="rId154" Type="http://schemas.openxmlformats.org/officeDocument/2006/relationships/customXml" Target="../ink/ink1812.xml"/><Relationship Id="rId175" Type="http://schemas.openxmlformats.org/officeDocument/2006/relationships/image" Target="../media/image1788.png"/><Relationship Id="rId196" Type="http://schemas.openxmlformats.org/officeDocument/2006/relationships/customXml" Target="../ink/ink1833.xml"/><Relationship Id="rId200" Type="http://schemas.openxmlformats.org/officeDocument/2006/relationships/customXml" Target="../ink/ink1835.xml"/><Relationship Id="rId16" Type="http://schemas.openxmlformats.org/officeDocument/2006/relationships/customXml" Target="../ink/ink1743.xml"/><Relationship Id="rId221" Type="http://schemas.openxmlformats.org/officeDocument/2006/relationships/image" Target="../media/image1810.png"/><Relationship Id="rId37" Type="http://schemas.openxmlformats.org/officeDocument/2006/relationships/image" Target="../media/image1719.png"/><Relationship Id="rId58" Type="http://schemas.openxmlformats.org/officeDocument/2006/relationships/customXml" Target="../ink/ink1764.xml"/><Relationship Id="rId79" Type="http://schemas.openxmlformats.org/officeDocument/2006/relationships/image" Target="../media/image1740.png"/><Relationship Id="rId102" Type="http://schemas.openxmlformats.org/officeDocument/2006/relationships/customXml" Target="../ink/ink1786.xml"/><Relationship Id="rId123" Type="http://schemas.openxmlformats.org/officeDocument/2006/relationships/image" Target="../media/image1762.png"/><Relationship Id="rId144" Type="http://schemas.openxmlformats.org/officeDocument/2006/relationships/customXml" Target="../ink/ink1807.xml"/><Relationship Id="rId90" Type="http://schemas.openxmlformats.org/officeDocument/2006/relationships/customXml" Target="../ink/ink1780.xml"/><Relationship Id="rId165" Type="http://schemas.openxmlformats.org/officeDocument/2006/relationships/image" Target="../media/image1783.png"/><Relationship Id="rId186" Type="http://schemas.openxmlformats.org/officeDocument/2006/relationships/customXml" Target="../ink/ink1828.xml"/><Relationship Id="rId211" Type="http://schemas.openxmlformats.org/officeDocument/2006/relationships/image" Target="../media/image1805.png"/><Relationship Id="rId232" Type="http://schemas.openxmlformats.org/officeDocument/2006/relationships/customXml" Target="../ink/ink1852.xml"/><Relationship Id="rId27" Type="http://schemas.openxmlformats.org/officeDocument/2006/relationships/image" Target="../media/image1714.png"/><Relationship Id="rId48" Type="http://schemas.openxmlformats.org/officeDocument/2006/relationships/customXml" Target="../ink/ink1759.xml"/><Relationship Id="rId69" Type="http://schemas.openxmlformats.org/officeDocument/2006/relationships/image" Target="../media/image1735.png"/><Relationship Id="rId113" Type="http://schemas.openxmlformats.org/officeDocument/2006/relationships/image" Target="../media/image1757.png"/><Relationship Id="rId134" Type="http://schemas.openxmlformats.org/officeDocument/2006/relationships/customXml" Target="../ink/ink1802.xml"/><Relationship Id="rId80" Type="http://schemas.openxmlformats.org/officeDocument/2006/relationships/customXml" Target="../ink/ink1775.xml"/><Relationship Id="rId155" Type="http://schemas.openxmlformats.org/officeDocument/2006/relationships/image" Target="../media/image1778.png"/><Relationship Id="rId176" Type="http://schemas.openxmlformats.org/officeDocument/2006/relationships/customXml" Target="../ink/ink1823.xml"/><Relationship Id="rId197" Type="http://schemas.openxmlformats.org/officeDocument/2006/relationships/image" Target="../media/image1798.png"/><Relationship Id="rId201" Type="http://schemas.openxmlformats.org/officeDocument/2006/relationships/image" Target="../media/image1800.png"/><Relationship Id="rId222" Type="http://schemas.openxmlformats.org/officeDocument/2006/relationships/customXml" Target="../ink/ink1846.xml"/><Relationship Id="rId17" Type="http://schemas.openxmlformats.org/officeDocument/2006/relationships/image" Target="../media/image1709.png"/><Relationship Id="rId38" Type="http://schemas.openxmlformats.org/officeDocument/2006/relationships/customXml" Target="../ink/ink1754.xml"/><Relationship Id="rId59" Type="http://schemas.openxmlformats.org/officeDocument/2006/relationships/image" Target="../media/image1730.png"/><Relationship Id="rId103" Type="http://schemas.openxmlformats.org/officeDocument/2006/relationships/image" Target="../media/image1752.png"/><Relationship Id="rId124" Type="http://schemas.openxmlformats.org/officeDocument/2006/relationships/customXml" Target="../ink/ink1797.xml"/><Relationship Id="rId70" Type="http://schemas.openxmlformats.org/officeDocument/2006/relationships/customXml" Target="../ink/ink1770.xml"/><Relationship Id="rId91" Type="http://schemas.openxmlformats.org/officeDocument/2006/relationships/image" Target="../media/image1746.png"/><Relationship Id="rId145" Type="http://schemas.openxmlformats.org/officeDocument/2006/relationships/image" Target="../media/image1773.png"/><Relationship Id="rId166" Type="http://schemas.openxmlformats.org/officeDocument/2006/relationships/customXml" Target="../ink/ink1818.xml"/><Relationship Id="rId187" Type="http://schemas.openxmlformats.org/officeDocument/2006/relationships/image" Target="../media/image1794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1841.xml"/><Relationship Id="rId233" Type="http://schemas.openxmlformats.org/officeDocument/2006/relationships/customXml" Target="../ink/ink1853.xml"/><Relationship Id="rId28" Type="http://schemas.openxmlformats.org/officeDocument/2006/relationships/customXml" Target="../ink/ink1749.xml"/><Relationship Id="rId49" Type="http://schemas.openxmlformats.org/officeDocument/2006/relationships/image" Target="../media/image1725.png"/><Relationship Id="rId114" Type="http://schemas.openxmlformats.org/officeDocument/2006/relationships/customXml" Target="../ink/ink1792.xml"/><Relationship Id="rId60" Type="http://schemas.openxmlformats.org/officeDocument/2006/relationships/customXml" Target="../ink/ink1765.xml"/><Relationship Id="rId81" Type="http://schemas.openxmlformats.org/officeDocument/2006/relationships/image" Target="../media/image1741.png"/><Relationship Id="rId135" Type="http://schemas.openxmlformats.org/officeDocument/2006/relationships/image" Target="../media/image1768.png"/><Relationship Id="rId156" Type="http://schemas.openxmlformats.org/officeDocument/2006/relationships/customXml" Target="../ink/ink1813.xml"/><Relationship Id="rId177" Type="http://schemas.openxmlformats.org/officeDocument/2006/relationships/image" Target="../media/image1789.png"/><Relationship Id="rId198" Type="http://schemas.openxmlformats.org/officeDocument/2006/relationships/customXml" Target="../ink/ink1834.xml"/><Relationship Id="rId202" Type="http://schemas.openxmlformats.org/officeDocument/2006/relationships/customXml" Target="../ink/ink1836.xml"/><Relationship Id="rId223" Type="http://schemas.openxmlformats.org/officeDocument/2006/relationships/image" Target="../media/image1811.png"/><Relationship Id="rId18" Type="http://schemas.openxmlformats.org/officeDocument/2006/relationships/customXml" Target="../ink/ink1744.xml"/><Relationship Id="rId39" Type="http://schemas.openxmlformats.org/officeDocument/2006/relationships/image" Target="../media/image1720.png"/><Relationship Id="rId50" Type="http://schemas.openxmlformats.org/officeDocument/2006/relationships/customXml" Target="../ink/ink1760.xml"/><Relationship Id="rId104" Type="http://schemas.openxmlformats.org/officeDocument/2006/relationships/customXml" Target="../ink/ink1787.xml"/><Relationship Id="rId125" Type="http://schemas.openxmlformats.org/officeDocument/2006/relationships/image" Target="../media/image1763.png"/><Relationship Id="rId146" Type="http://schemas.openxmlformats.org/officeDocument/2006/relationships/customXml" Target="../ink/ink1808.xml"/><Relationship Id="rId167" Type="http://schemas.openxmlformats.org/officeDocument/2006/relationships/image" Target="../media/image1784.png"/><Relationship Id="rId188" Type="http://schemas.openxmlformats.org/officeDocument/2006/relationships/customXml" Target="../ink/ink1829.xml"/><Relationship Id="rId71" Type="http://schemas.openxmlformats.org/officeDocument/2006/relationships/image" Target="../media/image1736.png"/><Relationship Id="rId92" Type="http://schemas.openxmlformats.org/officeDocument/2006/relationships/customXml" Target="../ink/ink1781.xml"/><Relationship Id="rId213" Type="http://schemas.openxmlformats.org/officeDocument/2006/relationships/image" Target="../media/image1806.png"/><Relationship Id="rId234" Type="http://schemas.openxmlformats.org/officeDocument/2006/relationships/customXml" Target="../ink/ink1854.xml"/><Relationship Id="rId2" Type="http://schemas.openxmlformats.org/officeDocument/2006/relationships/customXml" Target="../ink/ink1736.xml"/><Relationship Id="rId29" Type="http://schemas.openxmlformats.org/officeDocument/2006/relationships/image" Target="../media/image1715.png"/><Relationship Id="rId40" Type="http://schemas.openxmlformats.org/officeDocument/2006/relationships/customXml" Target="../ink/ink1755.xml"/><Relationship Id="rId115" Type="http://schemas.openxmlformats.org/officeDocument/2006/relationships/image" Target="../media/image1758.png"/><Relationship Id="rId136" Type="http://schemas.openxmlformats.org/officeDocument/2006/relationships/customXml" Target="../ink/ink1803.xml"/><Relationship Id="rId157" Type="http://schemas.openxmlformats.org/officeDocument/2006/relationships/image" Target="../media/image1779.png"/><Relationship Id="rId178" Type="http://schemas.openxmlformats.org/officeDocument/2006/relationships/customXml" Target="../ink/ink1824.xml"/><Relationship Id="rId61" Type="http://schemas.openxmlformats.org/officeDocument/2006/relationships/image" Target="../media/image1731.png"/><Relationship Id="rId82" Type="http://schemas.openxmlformats.org/officeDocument/2006/relationships/customXml" Target="../ink/ink1776.xml"/><Relationship Id="rId199" Type="http://schemas.openxmlformats.org/officeDocument/2006/relationships/image" Target="../media/image1799.png"/><Relationship Id="rId203" Type="http://schemas.openxmlformats.org/officeDocument/2006/relationships/image" Target="../media/image1801.png"/><Relationship Id="rId19" Type="http://schemas.openxmlformats.org/officeDocument/2006/relationships/image" Target="../media/image1710.png"/><Relationship Id="rId224" Type="http://schemas.openxmlformats.org/officeDocument/2006/relationships/customXml" Target="../ink/ink1847.xml"/><Relationship Id="rId30" Type="http://schemas.openxmlformats.org/officeDocument/2006/relationships/customXml" Target="../ink/ink1750.xml"/><Relationship Id="rId105" Type="http://schemas.openxmlformats.org/officeDocument/2006/relationships/image" Target="../media/image1753.png"/><Relationship Id="rId126" Type="http://schemas.openxmlformats.org/officeDocument/2006/relationships/customXml" Target="../ink/ink1798.xml"/><Relationship Id="rId147" Type="http://schemas.openxmlformats.org/officeDocument/2006/relationships/image" Target="../media/image1774.png"/><Relationship Id="rId168" Type="http://schemas.openxmlformats.org/officeDocument/2006/relationships/customXml" Target="../ink/ink1819.xml"/><Relationship Id="rId51" Type="http://schemas.openxmlformats.org/officeDocument/2006/relationships/image" Target="../media/image1726.png"/><Relationship Id="rId72" Type="http://schemas.openxmlformats.org/officeDocument/2006/relationships/customXml" Target="../ink/ink1771.xml"/><Relationship Id="rId93" Type="http://schemas.openxmlformats.org/officeDocument/2006/relationships/image" Target="../media/image1747.png"/><Relationship Id="rId189" Type="http://schemas.openxmlformats.org/officeDocument/2006/relationships/image" Target="../media/image1795.png"/><Relationship Id="rId3" Type="http://schemas.openxmlformats.org/officeDocument/2006/relationships/image" Target="../media/image1702.png"/><Relationship Id="rId214" Type="http://schemas.openxmlformats.org/officeDocument/2006/relationships/customXml" Target="../ink/ink1842.xml"/><Relationship Id="rId235" Type="http://schemas.openxmlformats.org/officeDocument/2006/relationships/customXml" Target="../ink/ink1855.xml"/><Relationship Id="rId116" Type="http://schemas.openxmlformats.org/officeDocument/2006/relationships/customXml" Target="../ink/ink1793.xml"/><Relationship Id="rId137" Type="http://schemas.openxmlformats.org/officeDocument/2006/relationships/image" Target="../media/image1769.png"/><Relationship Id="rId158" Type="http://schemas.openxmlformats.org/officeDocument/2006/relationships/customXml" Target="../ink/ink1814.xml"/><Relationship Id="rId20" Type="http://schemas.openxmlformats.org/officeDocument/2006/relationships/customXml" Target="../ink/ink1745.xml"/><Relationship Id="rId41" Type="http://schemas.openxmlformats.org/officeDocument/2006/relationships/image" Target="../media/image1721.png"/><Relationship Id="rId62" Type="http://schemas.openxmlformats.org/officeDocument/2006/relationships/customXml" Target="../ink/ink1766.xml"/><Relationship Id="rId83" Type="http://schemas.openxmlformats.org/officeDocument/2006/relationships/image" Target="../media/image1742.png"/><Relationship Id="rId179" Type="http://schemas.openxmlformats.org/officeDocument/2006/relationships/image" Target="../media/image1790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72.png"/><Relationship Id="rId21" Type="http://schemas.openxmlformats.org/officeDocument/2006/relationships/image" Target="../media/image1826.png"/><Relationship Id="rId63" Type="http://schemas.openxmlformats.org/officeDocument/2006/relationships/image" Target="../media/image1845.png"/><Relationship Id="rId159" Type="http://schemas.openxmlformats.org/officeDocument/2006/relationships/image" Target="../media/image1893.png"/><Relationship Id="rId170" Type="http://schemas.openxmlformats.org/officeDocument/2006/relationships/customXml" Target="../ink/ink1941.xml"/><Relationship Id="rId191" Type="http://schemas.openxmlformats.org/officeDocument/2006/relationships/image" Target="../media/image1909.png"/><Relationship Id="rId205" Type="http://schemas.openxmlformats.org/officeDocument/2006/relationships/image" Target="../media/image1916.png"/><Relationship Id="rId226" Type="http://schemas.openxmlformats.org/officeDocument/2006/relationships/customXml" Target="../ink/ink1969.xml"/><Relationship Id="rId247" Type="http://schemas.openxmlformats.org/officeDocument/2006/relationships/image" Target="../media/image1937.png"/><Relationship Id="rId107" Type="http://schemas.openxmlformats.org/officeDocument/2006/relationships/image" Target="../media/image1867.png"/><Relationship Id="rId11" Type="http://schemas.openxmlformats.org/officeDocument/2006/relationships/image" Target="../media/image1821.png"/><Relationship Id="rId32" Type="http://schemas.openxmlformats.org/officeDocument/2006/relationships/customXml" Target="../ink/ink1872.xml"/><Relationship Id="rId53" Type="http://schemas.openxmlformats.org/officeDocument/2006/relationships/image" Target="../media/image1840.png"/><Relationship Id="rId74" Type="http://schemas.openxmlformats.org/officeDocument/2006/relationships/customXml" Target="../ink/ink1893.xml"/><Relationship Id="rId128" Type="http://schemas.openxmlformats.org/officeDocument/2006/relationships/customXml" Target="../ink/ink1920.xml"/><Relationship Id="rId149" Type="http://schemas.openxmlformats.org/officeDocument/2006/relationships/image" Target="../media/image1888.png"/><Relationship Id="rId5" Type="http://schemas.openxmlformats.org/officeDocument/2006/relationships/image" Target="../media/image1818.png"/><Relationship Id="rId95" Type="http://schemas.openxmlformats.org/officeDocument/2006/relationships/image" Target="../media/image1861.png"/><Relationship Id="rId160" Type="http://schemas.openxmlformats.org/officeDocument/2006/relationships/customXml" Target="../ink/ink1936.xml"/><Relationship Id="rId181" Type="http://schemas.openxmlformats.org/officeDocument/2006/relationships/image" Target="../media/image1904.png"/><Relationship Id="rId216" Type="http://schemas.openxmlformats.org/officeDocument/2006/relationships/customXml" Target="../ink/ink1964.xml"/><Relationship Id="rId237" Type="http://schemas.openxmlformats.org/officeDocument/2006/relationships/image" Target="../media/image1932.png"/><Relationship Id="rId258" Type="http://schemas.openxmlformats.org/officeDocument/2006/relationships/customXml" Target="../ink/ink1985.xml"/><Relationship Id="rId22" Type="http://schemas.openxmlformats.org/officeDocument/2006/relationships/customXml" Target="../ink/ink1867.xml"/><Relationship Id="rId43" Type="http://schemas.openxmlformats.org/officeDocument/2006/relationships/image" Target="../media/image1835.png"/><Relationship Id="rId64" Type="http://schemas.openxmlformats.org/officeDocument/2006/relationships/customXml" Target="../ink/ink1888.xml"/><Relationship Id="rId118" Type="http://schemas.openxmlformats.org/officeDocument/2006/relationships/customXml" Target="../ink/ink1915.xml"/><Relationship Id="rId139" Type="http://schemas.openxmlformats.org/officeDocument/2006/relationships/image" Target="../media/image1883.png"/><Relationship Id="rId85" Type="http://schemas.openxmlformats.org/officeDocument/2006/relationships/image" Target="../media/image1856.png"/><Relationship Id="rId150" Type="http://schemas.openxmlformats.org/officeDocument/2006/relationships/customXml" Target="../ink/ink1931.xml"/><Relationship Id="rId171" Type="http://schemas.openxmlformats.org/officeDocument/2006/relationships/image" Target="../media/image1899.png"/><Relationship Id="rId192" Type="http://schemas.openxmlformats.org/officeDocument/2006/relationships/customXml" Target="../ink/ink1952.xml"/><Relationship Id="rId206" Type="http://schemas.openxmlformats.org/officeDocument/2006/relationships/customXml" Target="../ink/ink1959.xml"/><Relationship Id="rId227" Type="http://schemas.openxmlformats.org/officeDocument/2006/relationships/image" Target="../media/image1927.png"/><Relationship Id="rId248" Type="http://schemas.openxmlformats.org/officeDocument/2006/relationships/customXml" Target="../ink/ink1980.xml"/><Relationship Id="rId12" Type="http://schemas.openxmlformats.org/officeDocument/2006/relationships/customXml" Target="../ink/ink1862.xml"/><Relationship Id="rId33" Type="http://schemas.openxmlformats.org/officeDocument/2006/relationships/image" Target="../media/image1832.png"/><Relationship Id="rId108" Type="http://schemas.openxmlformats.org/officeDocument/2006/relationships/customXml" Target="../ink/ink1910.xml"/><Relationship Id="rId129" Type="http://schemas.openxmlformats.org/officeDocument/2006/relationships/image" Target="../media/image1878.png"/><Relationship Id="rId54" Type="http://schemas.openxmlformats.org/officeDocument/2006/relationships/customXml" Target="../ink/ink1883.xml"/><Relationship Id="rId75" Type="http://schemas.openxmlformats.org/officeDocument/2006/relationships/image" Target="../media/image1851.png"/><Relationship Id="rId96" Type="http://schemas.openxmlformats.org/officeDocument/2006/relationships/customXml" Target="../ink/ink1904.xml"/><Relationship Id="rId140" Type="http://schemas.openxmlformats.org/officeDocument/2006/relationships/customXml" Target="../ink/ink1926.xml"/><Relationship Id="rId161" Type="http://schemas.openxmlformats.org/officeDocument/2006/relationships/image" Target="../media/image1894.png"/><Relationship Id="rId182" Type="http://schemas.openxmlformats.org/officeDocument/2006/relationships/customXml" Target="../ink/ink1947.xml"/><Relationship Id="rId217" Type="http://schemas.openxmlformats.org/officeDocument/2006/relationships/image" Target="../media/image1922.png"/><Relationship Id="rId6" Type="http://schemas.openxmlformats.org/officeDocument/2006/relationships/customXml" Target="../ink/ink1859.xml"/><Relationship Id="rId238" Type="http://schemas.openxmlformats.org/officeDocument/2006/relationships/customXml" Target="../ink/ink1975.xml"/><Relationship Id="rId259" Type="http://schemas.openxmlformats.org/officeDocument/2006/relationships/image" Target="../media/image1942.png"/><Relationship Id="rId23" Type="http://schemas.openxmlformats.org/officeDocument/2006/relationships/image" Target="../media/image1827.png"/><Relationship Id="rId119" Type="http://schemas.openxmlformats.org/officeDocument/2006/relationships/image" Target="../media/image1873.png"/><Relationship Id="rId44" Type="http://schemas.openxmlformats.org/officeDocument/2006/relationships/customXml" Target="../ink/ink1878.xml"/><Relationship Id="rId65" Type="http://schemas.openxmlformats.org/officeDocument/2006/relationships/image" Target="../media/image1846.png"/><Relationship Id="rId86" Type="http://schemas.openxmlformats.org/officeDocument/2006/relationships/customXml" Target="../ink/ink1899.xml"/><Relationship Id="rId130" Type="http://schemas.openxmlformats.org/officeDocument/2006/relationships/customXml" Target="../ink/ink1921.xml"/><Relationship Id="rId151" Type="http://schemas.openxmlformats.org/officeDocument/2006/relationships/image" Target="../media/image1889.png"/><Relationship Id="rId172" Type="http://schemas.openxmlformats.org/officeDocument/2006/relationships/customXml" Target="../ink/ink1942.xml"/><Relationship Id="rId193" Type="http://schemas.openxmlformats.org/officeDocument/2006/relationships/image" Target="../media/image1910.png"/><Relationship Id="rId207" Type="http://schemas.openxmlformats.org/officeDocument/2006/relationships/image" Target="../media/image1917.png"/><Relationship Id="rId228" Type="http://schemas.openxmlformats.org/officeDocument/2006/relationships/customXml" Target="../ink/ink1970.xml"/><Relationship Id="rId249" Type="http://schemas.openxmlformats.org/officeDocument/2006/relationships/image" Target="../media/image611.png"/><Relationship Id="rId13" Type="http://schemas.openxmlformats.org/officeDocument/2006/relationships/image" Target="../media/image1822.png"/><Relationship Id="rId109" Type="http://schemas.openxmlformats.org/officeDocument/2006/relationships/image" Target="../media/image1868.png"/><Relationship Id="rId260" Type="http://schemas.openxmlformats.org/officeDocument/2006/relationships/customXml" Target="../ink/ink1986.xml"/><Relationship Id="rId34" Type="http://schemas.openxmlformats.org/officeDocument/2006/relationships/customXml" Target="../ink/ink1873.xml"/><Relationship Id="rId55" Type="http://schemas.openxmlformats.org/officeDocument/2006/relationships/image" Target="../media/image1841.png"/><Relationship Id="rId76" Type="http://schemas.openxmlformats.org/officeDocument/2006/relationships/customXml" Target="../ink/ink1894.xml"/><Relationship Id="rId97" Type="http://schemas.openxmlformats.org/officeDocument/2006/relationships/image" Target="../media/image1862.png"/><Relationship Id="rId120" Type="http://schemas.openxmlformats.org/officeDocument/2006/relationships/customXml" Target="../ink/ink1916.xml"/><Relationship Id="rId141" Type="http://schemas.openxmlformats.org/officeDocument/2006/relationships/image" Target="../media/image1884.png"/><Relationship Id="rId7" Type="http://schemas.openxmlformats.org/officeDocument/2006/relationships/image" Target="../media/image1819.png"/><Relationship Id="rId162" Type="http://schemas.openxmlformats.org/officeDocument/2006/relationships/customXml" Target="../ink/ink1937.xml"/><Relationship Id="rId183" Type="http://schemas.openxmlformats.org/officeDocument/2006/relationships/image" Target="../media/image1905.png"/><Relationship Id="rId218" Type="http://schemas.openxmlformats.org/officeDocument/2006/relationships/customXml" Target="../ink/ink1965.xml"/><Relationship Id="rId239" Type="http://schemas.openxmlformats.org/officeDocument/2006/relationships/image" Target="../media/image1933.png"/><Relationship Id="rId250" Type="http://schemas.openxmlformats.org/officeDocument/2006/relationships/customXml" Target="../ink/ink1981.xml"/><Relationship Id="rId24" Type="http://schemas.openxmlformats.org/officeDocument/2006/relationships/customXml" Target="../ink/ink1868.xml"/><Relationship Id="rId45" Type="http://schemas.openxmlformats.org/officeDocument/2006/relationships/image" Target="../media/image1836.png"/><Relationship Id="rId66" Type="http://schemas.openxmlformats.org/officeDocument/2006/relationships/customXml" Target="../ink/ink1889.xml"/><Relationship Id="rId87" Type="http://schemas.openxmlformats.org/officeDocument/2006/relationships/image" Target="../media/image1857.png"/><Relationship Id="rId110" Type="http://schemas.openxmlformats.org/officeDocument/2006/relationships/customXml" Target="../ink/ink1911.xml"/><Relationship Id="rId131" Type="http://schemas.openxmlformats.org/officeDocument/2006/relationships/image" Target="../media/image1879.png"/><Relationship Id="rId152" Type="http://schemas.openxmlformats.org/officeDocument/2006/relationships/customXml" Target="../ink/ink1932.xml"/><Relationship Id="rId173" Type="http://schemas.openxmlformats.org/officeDocument/2006/relationships/image" Target="../media/image1900.png"/><Relationship Id="rId194" Type="http://schemas.openxmlformats.org/officeDocument/2006/relationships/customXml" Target="../ink/ink1953.xml"/><Relationship Id="rId208" Type="http://schemas.openxmlformats.org/officeDocument/2006/relationships/customXml" Target="../ink/ink1960.xml"/><Relationship Id="rId229" Type="http://schemas.openxmlformats.org/officeDocument/2006/relationships/image" Target="../media/image1928.png"/><Relationship Id="rId240" Type="http://schemas.openxmlformats.org/officeDocument/2006/relationships/customXml" Target="../ink/ink1976.xml"/><Relationship Id="rId261" Type="http://schemas.openxmlformats.org/officeDocument/2006/relationships/image" Target="../media/image1943.png"/><Relationship Id="rId14" Type="http://schemas.openxmlformats.org/officeDocument/2006/relationships/customXml" Target="../ink/ink1863.xml"/><Relationship Id="rId35" Type="http://schemas.openxmlformats.org/officeDocument/2006/relationships/image" Target="../media/image1833.png"/><Relationship Id="rId56" Type="http://schemas.openxmlformats.org/officeDocument/2006/relationships/customXml" Target="../ink/ink1884.xml"/><Relationship Id="rId77" Type="http://schemas.openxmlformats.org/officeDocument/2006/relationships/image" Target="../media/image1852.png"/><Relationship Id="rId100" Type="http://schemas.openxmlformats.org/officeDocument/2006/relationships/customXml" Target="../ink/ink1906.xml"/><Relationship Id="rId8" Type="http://schemas.openxmlformats.org/officeDocument/2006/relationships/customXml" Target="../ink/ink1860.xml"/><Relationship Id="rId98" Type="http://schemas.openxmlformats.org/officeDocument/2006/relationships/customXml" Target="../ink/ink1905.xml"/><Relationship Id="rId121" Type="http://schemas.openxmlformats.org/officeDocument/2006/relationships/image" Target="../media/image1874.png"/><Relationship Id="rId142" Type="http://schemas.openxmlformats.org/officeDocument/2006/relationships/customXml" Target="../ink/ink1927.xml"/><Relationship Id="rId163" Type="http://schemas.openxmlformats.org/officeDocument/2006/relationships/image" Target="../media/image1895.png"/><Relationship Id="rId184" Type="http://schemas.openxmlformats.org/officeDocument/2006/relationships/customXml" Target="../ink/ink1948.xml"/><Relationship Id="rId219" Type="http://schemas.openxmlformats.org/officeDocument/2006/relationships/image" Target="../media/image1923.png"/><Relationship Id="rId230" Type="http://schemas.openxmlformats.org/officeDocument/2006/relationships/customXml" Target="../ink/ink1971.xml"/><Relationship Id="rId251" Type="http://schemas.openxmlformats.org/officeDocument/2006/relationships/image" Target="../media/image1938.png"/><Relationship Id="rId25" Type="http://schemas.openxmlformats.org/officeDocument/2006/relationships/image" Target="../media/image1828.png"/><Relationship Id="rId46" Type="http://schemas.openxmlformats.org/officeDocument/2006/relationships/customXml" Target="../ink/ink1879.xml"/><Relationship Id="rId67" Type="http://schemas.openxmlformats.org/officeDocument/2006/relationships/image" Target="../media/image1847.png"/><Relationship Id="rId88" Type="http://schemas.openxmlformats.org/officeDocument/2006/relationships/customXml" Target="../ink/ink1900.xml"/><Relationship Id="rId111" Type="http://schemas.openxmlformats.org/officeDocument/2006/relationships/image" Target="../media/image1869.png"/><Relationship Id="rId132" Type="http://schemas.openxmlformats.org/officeDocument/2006/relationships/customXml" Target="../ink/ink1922.xml"/><Relationship Id="rId153" Type="http://schemas.openxmlformats.org/officeDocument/2006/relationships/image" Target="../media/image1890.png"/><Relationship Id="rId174" Type="http://schemas.openxmlformats.org/officeDocument/2006/relationships/customXml" Target="../ink/ink1943.xml"/><Relationship Id="rId195" Type="http://schemas.openxmlformats.org/officeDocument/2006/relationships/image" Target="../media/image1911.png"/><Relationship Id="rId209" Type="http://schemas.openxmlformats.org/officeDocument/2006/relationships/image" Target="../media/image1918.png"/><Relationship Id="rId220" Type="http://schemas.openxmlformats.org/officeDocument/2006/relationships/customXml" Target="../ink/ink1966.xml"/><Relationship Id="rId241" Type="http://schemas.openxmlformats.org/officeDocument/2006/relationships/image" Target="../media/image1934.png"/><Relationship Id="rId15" Type="http://schemas.openxmlformats.org/officeDocument/2006/relationships/image" Target="../media/image1823.png"/><Relationship Id="rId36" Type="http://schemas.openxmlformats.org/officeDocument/2006/relationships/customXml" Target="../ink/ink1874.xml"/><Relationship Id="rId57" Type="http://schemas.openxmlformats.org/officeDocument/2006/relationships/image" Target="../media/image1842.png"/><Relationship Id="rId78" Type="http://schemas.openxmlformats.org/officeDocument/2006/relationships/customXml" Target="../ink/ink1895.xml"/><Relationship Id="rId99" Type="http://schemas.openxmlformats.org/officeDocument/2006/relationships/image" Target="../media/image1863.png"/><Relationship Id="rId101" Type="http://schemas.openxmlformats.org/officeDocument/2006/relationships/image" Target="../media/image1864.png"/><Relationship Id="rId122" Type="http://schemas.openxmlformats.org/officeDocument/2006/relationships/customXml" Target="../ink/ink1917.xml"/><Relationship Id="rId143" Type="http://schemas.openxmlformats.org/officeDocument/2006/relationships/image" Target="../media/image1885.png"/><Relationship Id="rId164" Type="http://schemas.openxmlformats.org/officeDocument/2006/relationships/customXml" Target="../ink/ink1938.xml"/><Relationship Id="rId185" Type="http://schemas.openxmlformats.org/officeDocument/2006/relationships/image" Target="../media/image1906.png"/><Relationship Id="rId9" Type="http://schemas.openxmlformats.org/officeDocument/2006/relationships/image" Target="../media/image1820.png"/><Relationship Id="rId210" Type="http://schemas.openxmlformats.org/officeDocument/2006/relationships/customXml" Target="../ink/ink1961.xml"/><Relationship Id="rId26" Type="http://schemas.openxmlformats.org/officeDocument/2006/relationships/customXml" Target="../ink/ink1869.xml"/><Relationship Id="rId231" Type="http://schemas.openxmlformats.org/officeDocument/2006/relationships/image" Target="../media/image1929.png"/><Relationship Id="rId252" Type="http://schemas.openxmlformats.org/officeDocument/2006/relationships/customXml" Target="../ink/ink1982.xml"/><Relationship Id="rId47" Type="http://schemas.openxmlformats.org/officeDocument/2006/relationships/image" Target="../media/image1837.png"/><Relationship Id="rId68" Type="http://schemas.openxmlformats.org/officeDocument/2006/relationships/customXml" Target="../ink/ink1890.xml"/><Relationship Id="rId89" Type="http://schemas.openxmlformats.org/officeDocument/2006/relationships/image" Target="../media/image1858.png"/><Relationship Id="rId112" Type="http://schemas.openxmlformats.org/officeDocument/2006/relationships/customXml" Target="../ink/ink1912.xml"/><Relationship Id="rId133" Type="http://schemas.openxmlformats.org/officeDocument/2006/relationships/image" Target="../media/image1880.png"/><Relationship Id="rId154" Type="http://schemas.openxmlformats.org/officeDocument/2006/relationships/customXml" Target="../ink/ink1933.xml"/><Relationship Id="rId175" Type="http://schemas.openxmlformats.org/officeDocument/2006/relationships/image" Target="../media/image1901.png"/><Relationship Id="rId196" Type="http://schemas.openxmlformats.org/officeDocument/2006/relationships/customXml" Target="../ink/ink1954.xml"/><Relationship Id="rId200" Type="http://schemas.openxmlformats.org/officeDocument/2006/relationships/customXml" Target="../ink/ink1956.xml"/><Relationship Id="rId16" Type="http://schemas.openxmlformats.org/officeDocument/2006/relationships/customXml" Target="../ink/ink1864.xml"/><Relationship Id="rId221" Type="http://schemas.openxmlformats.org/officeDocument/2006/relationships/image" Target="../media/image1924.png"/><Relationship Id="rId242" Type="http://schemas.openxmlformats.org/officeDocument/2006/relationships/customXml" Target="../ink/ink1977.xml"/><Relationship Id="rId37" Type="http://schemas.openxmlformats.org/officeDocument/2006/relationships/image" Target="../media/image1834.png"/><Relationship Id="rId58" Type="http://schemas.openxmlformats.org/officeDocument/2006/relationships/customXml" Target="../ink/ink1885.xml"/><Relationship Id="rId79" Type="http://schemas.openxmlformats.org/officeDocument/2006/relationships/image" Target="../media/image1853.png"/><Relationship Id="rId102" Type="http://schemas.openxmlformats.org/officeDocument/2006/relationships/customXml" Target="../ink/ink1907.xml"/><Relationship Id="rId123" Type="http://schemas.openxmlformats.org/officeDocument/2006/relationships/image" Target="../media/image1875.png"/><Relationship Id="rId144" Type="http://schemas.openxmlformats.org/officeDocument/2006/relationships/customXml" Target="../ink/ink1928.xml"/><Relationship Id="rId90" Type="http://schemas.openxmlformats.org/officeDocument/2006/relationships/customXml" Target="../ink/ink1901.xml"/><Relationship Id="rId165" Type="http://schemas.openxmlformats.org/officeDocument/2006/relationships/image" Target="../media/image1896.png"/><Relationship Id="rId186" Type="http://schemas.openxmlformats.org/officeDocument/2006/relationships/customXml" Target="../ink/ink1949.xml"/><Relationship Id="rId211" Type="http://schemas.openxmlformats.org/officeDocument/2006/relationships/image" Target="../media/image1919.png"/><Relationship Id="rId232" Type="http://schemas.openxmlformats.org/officeDocument/2006/relationships/customXml" Target="../ink/ink1972.xml"/><Relationship Id="rId253" Type="http://schemas.openxmlformats.org/officeDocument/2006/relationships/image" Target="../media/image1939.png"/><Relationship Id="rId27" Type="http://schemas.openxmlformats.org/officeDocument/2006/relationships/image" Target="../media/image1829.png"/><Relationship Id="rId48" Type="http://schemas.openxmlformats.org/officeDocument/2006/relationships/customXml" Target="../ink/ink1880.xml"/><Relationship Id="rId69" Type="http://schemas.openxmlformats.org/officeDocument/2006/relationships/image" Target="../media/image1848.png"/><Relationship Id="rId113" Type="http://schemas.openxmlformats.org/officeDocument/2006/relationships/image" Target="../media/image1870.png"/><Relationship Id="rId134" Type="http://schemas.openxmlformats.org/officeDocument/2006/relationships/customXml" Target="../ink/ink1923.xml"/><Relationship Id="rId80" Type="http://schemas.openxmlformats.org/officeDocument/2006/relationships/customXml" Target="../ink/ink1896.xml"/><Relationship Id="rId155" Type="http://schemas.openxmlformats.org/officeDocument/2006/relationships/image" Target="../media/image1891.png"/><Relationship Id="rId176" Type="http://schemas.openxmlformats.org/officeDocument/2006/relationships/customXml" Target="../ink/ink1944.xml"/><Relationship Id="rId197" Type="http://schemas.openxmlformats.org/officeDocument/2006/relationships/image" Target="../media/image1912.png"/><Relationship Id="rId201" Type="http://schemas.openxmlformats.org/officeDocument/2006/relationships/image" Target="../media/image1914.png"/><Relationship Id="rId222" Type="http://schemas.openxmlformats.org/officeDocument/2006/relationships/customXml" Target="../ink/ink1967.xml"/><Relationship Id="rId243" Type="http://schemas.openxmlformats.org/officeDocument/2006/relationships/image" Target="../media/image1935.png"/><Relationship Id="rId17" Type="http://schemas.openxmlformats.org/officeDocument/2006/relationships/image" Target="../media/image1824.png"/><Relationship Id="rId38" Type="http://schemas.openxmlformats.org/officeDocument/2006/relationships/customXml" Target="../ink/ink1875.xml"/><Relationship Id="rId59" Type="http://schemas.openxmlformats.org/officeDocument/2006/relationships/image" Target="../media/image1843.png"/><Relationship Id="rId103" Type="http://schemas.openxmlformats.org/officeDocument/2006/relationships/image" Target="../media/image1865.png"/><Relationship Id="rId124" Type="http://schemas.openxmlformats.org/officeDocument/2006/relationships/customXml" Target="../ink/ink1918.xml"/><Relationship Id="rId70" Type="http://schemas.openxmlformats.org/officeDocument/2006/relationships/customXml" Target="../ink/ink1891.xml"/><Relationship Id="rId91" Type="http://schemas.openxmlformats.org/officeDocument/2006/relationships/image" Target="../media/image1859.png"/><Relationship Id="rId145" Type="http://schemas.openxmlformats.org/officeDocument/2006/relationships/image" Target="../media/image1886.png"/><Relationship Id="rId166" Type="http://schemas.openxmlformats.org/officeDocument/2006/relationships/customXml" Target="../ink/ink1939.xml"/><Relationship Id="rId187" Type="http://schemas.openxmlformats.org/officeDocument/2006/relationships/image" Target="../media/image1907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1962.xml"/><Relationship Id="rId233" Type="http://schemas.openxmlformats.org/officeDocument/2006/relationships/image" Target="../media/image1930.png"/><Relationship Id="rId254" Type="http://schemas.openxmlformats.org/officeDocument/2006/relationships/customXml" Target="../ink/ink1983.xml"/><Relationship Id="rId28" Type="http://schemas.openxmlformats.org/officeDocument/2006/relationships/customXml" Target="../ink/ink1870.xml"/><Relationship Id="rId49" Type="http://schemas.openxmlformats.org/officeDocument/2006/relationships/image" Target="../media/image1838.png"/><Relationship Id="rId114" Type="http://schemas.openxmlformats.org/officeDocument/2006/relationships/customXml" Target="../ink/ink1913.xml"/><Relationship Id="rId60" Type="http://schemas.openxmlformats.org/officeDocument/2006/relationships/customXml" Target="../ink/ink1886.xml"/><Relationship Id="rId81" Type="http://schemas.openxmlformats.org/officeDocument/2006/relationships/image" Target="../media/image1854.png"/><Relationship Id="rId135" Type="http://schemas.openxmlformats.org/officeDocument/2006/relationships/image" Target="../media/image1881.png"/><Relationship Id="rId156" Type="http://schemas.openxmlformats.org/officeDocument/2006/relationships/customXml" Target="../ink/ink1934.xml"/><Relationship Id="rId177" Type="http://schemas.openxmlformats.org/officeDocument/2006/relationships/image" Target="../media/image1902.png"/><Relationship Id="rId198" Type="http://schemas.openxmlformats.org/officeDocument/2006/relationships/customXml" Target="../ink/ink1955.xml"/><Relationship Id="rId202" Type="http://schemas.openxmlformats.org/officeDocument/2006/relationships/customXml" Target="../ink/ink1957.xml"/><Relationship Id="rId223" Type="http://schemas.openxmlformats.org/officeDocument/2006/relationships/image" Target="../media/image1925.png"/><Relationship Id="rId244" Type="http://schemas.openxmlformats.org/officeDocument/2006/relationships/customXml" Target="../ink/ink1978.xml"/><Relationship Id="rId18" Type="http://schemas.openxmlformats.org/officeDocument/2006/relationships/customXml" Target="../ink/ink1865.xml"/><Relationship Id="rId39" Type="http://schemas.openxmlformats.org/officeDocument/2006/relationships/image" Target="../media/image497.png"/><Relationship Id="rId50" Type="http://schemas.openxmlformats.org/officeDocument/2006/relationships/customXml" Target="../ink/ink1881.xml"/><Relationship Id="rId104" Type="http://schemas.openxmlformats.org/officeDocument/2006/relationships/customXml" Target="../ink/ink1908.xml"/><Relationship Id="rId125" Type="http://schemas.openxmlformats.org/officeDocument/2006/relationships/image" Target="../media/image1876.png"/><Relationship Id="rId146" Type="http://schemas.openxmlformats.org/officeDocument/2006/relationships/customXml" Target="../ink/ink1929.xml"/><Relationship Id="rId167" Type="http://schemas.openxmlformats.org/officeDocument/2006/relationships/image" Target="../media/image1897.png"/><Relationship Id="rId188" Type="http://schemas.openxmlformats.org/officeDocument/2006/relationships/customXml" Target="../ink/ink1950.xml"/><Relationship Id="rId71" Type="http://schemas.openxmlformats.org/officeDocument/2006/relationships/image" Target="../media/image1849.png"/><Relationship Id="rId92" Type="http://schemas.openxmlformats.org/officeDocument/2006/relationships/customXml" Target="../ink/ink1902.xml"/><Relationship Id="rId213" Type="http://schemas.openxmlformats.org/officeDocument/2006/relationships/image" Target="../media/image1920.png"/><Relationship Id="rId234" Type="http://schemas.openxmlformats.org/officeDocument/2006/relationships/customXml" Target="../ink/ink1973.xml"/><Relationship Id="rId2" Type="http://schemas.openxmlformats.org/officeDocument/2006/relationships/customXml" Target="../ink/ink1857.xml"/><Relationship Id="rId29" Type="http://schemas.openxmlformats.org/officeDocument/2006/relationships/image" Target="../media/image1830.png"/><Relationship Id="rId255" Type="http://schemas.openxmlformats.org/officeDocument/2006/relationships/image" Target="../media/image1940.png"/><Relationship Id="rId40" Type="http://schemas.openxmlformats.org/officeDocument/2006/relationships/customXml" Target="../ink/ink1876.xml"/><Relationship Id="rId115" Type="http://schemas.openxmlformats.org/officeDocument/2006/relationships/image" Target="../media/image1871.png"/><Relationship Id="rId136" Type="http://schemas.openxmlformats.org/officeDocument/2006/relationships/customXml" Target="../ink/ink1924.xml"/><Relationship Id="rId157" Type="http://schemas.openxmlformats.org/officeDocument/2006/relationships/image" Target="../media/image1892.png"/><Relationship Id="rId178" Type="http://schemas.openxmlformats.org/officeDocument/2006/relationships/customXml" Target="../ink/ink1945.xml"/><Relationship Id="rId61" Type="http://schemas.openxmlformats.org/officeDocument/2006/relationships/image" Target="../media/image1844.png"/><Relationship Id="rId82" Type="http://schemas.openxmlformats.org/officeDocument/2006/relationships/customXml" Target="../ink/ink1897.xml"/><Relationship Id="rId199" Type="http://schemas.openxmlformats.org/officeDocument/2006/relationships/image" Target="../media/image1913.png"/><Relationship Id="rId203" Type="http://schemas.openxmlformats.org/officeDocument/2006/relationships/image" Target="../media/image1915.png"/><Relationship Id="rId19" Type="http://schemas.openxmlformats.org/officeDocument/2006/relationships/image" Target="../media/image1825.png"/><Relationship Id="rId224" Type="http://schemas.openxmlformats.org/officeDocument/2006/relationships/customXml" Target="../ink/ink1968.xml"/><Relationship Id="rId245" Type="http://schemas.openxmlformats.org/officeDocument/2006/relationships/image" Target="../media/image1936.png"/><Relationship Id="rId30" Type="http://schemas.openxmlformats.org/officeDocument/2006/relationships/customXml" Target="../ink/ink1871.xml"/><Relationship Id="rId105" Type="http://schemas.openxmlformats.org/officeDocument/2006/relationships/image" Target="../media/image1866.png"/><Relationship Id="rId126" Type="http://schemas.openxmlformats.org/officeDocument/2006/relationships/customXml" Target="../ink/ink1919.xml"/><Relationship Id="rId147" Type="http://schemas.openxmlformats.org/officeDocument/2006/relationships/image" Target="../media/image1887.png"/><Relationship Id="rId168" Type="http://schemas.openxmlformats.org/officeDocument/2006/relationships/customXml" Target="../ink/ink1940.xml"/><Relationship Id="rId51" Type="http://schemas.openxmlformats.org/officeDocument/2006/relationships/image" Target="../media/image1839.png"/><Relationship Id="rId72" Type="http://schemas.openxmlformats.org/officeDocument/2006/relationships/customXml" Target="../ink/ink1892.xml"/><Relationship Id="rId93" Type="http://schemas.openxmlformats.org/officeDocument/2006/relationships/image" Target="../media/image1860.png"/><Relationship Id="rId189" Type="http://schemas.openxmlformats.org/officeDocument/2006/relationships/image" Target="../media/image1908.png"/><Relationship Id="rId3" Type="http://schemas.openxmlformats.org/officeDocument/2006/relationships/image" Target="../media/image1817.png"/><Relationship Id="rId214" Type="http://schemas.openxmlformats.org/officeDocument/2006/relationships/customXml" Target="../ink/ink1963.xml"/><Relationship Id="rId235" Type="http://schemas.openxmlformats.org/officeDocument/2006/relationships/image" Target="../media/image1931.png"/><Relationship Id="rId256" Type="http://schemas.openxmlformats.org/officeDocument/2006/relationships/customXml" Target="../ink/ink1984.xml"/><Relationship Id="rId116" Type="http://schemas.openxmlformats.org/officeDocument/2006/relationships/customXml" Target="../ink/ink1914.xml"/><Relationship Id="rId137" Type="http://schemas.openxmlformats.org/officeDocument/2006/relationships/image" Target="../media/image1882.png"/><Relationship Id="rId158" Type="http://schemas.openxmlformats.org/officeDocument/2006/relationships/customXml" Target="../ink/ink1935.xml"/><Relationship Id="rId20" Type="http://schemas.openxmlformats.org/officeDocument/2006/relationships/customXml" Target="../ink/ink1866.xml"/><Relationship Id="rId41" Type="http://schemas.openxmlformats.org/officeDocument/2006/relationships/image" Target="../media/image12.png"/><Relationship Id="rId62" Type="http://schemas.openxmlformats.org/officeDocument/2006/relationships/customXml" Target="../ink/ink1887.xml"/><Relationship Id="rId83" Type="http://schemas.openxmlformats.org/officeDocument/2006/relationships/image" Target="../media/image1855.png"/><Relationship Id="rId179" Type="http://schemas.openxmlformats.org/officeDocument/2006/relationships/image" Target="../media/image1903.png"/><Relationship Id="rId190" Type="http://schemas.openxmlformats.org/officeDocument/2006/relationships/customXml" Target="../ink/ink1951.xml"/><Relationship Id="rId204" Type="http://schemas.openxmlformats.org/officeDocument/2006/relationships/customXml" Target="../ink/ink1958.xml"/><Relationship Id="rId225" Type="http://schemas.openxmlformats.org/officeDocument/2006/relationships/image" Target="../media/image1926.png"/><Relationship Id="rId246" Type="http://schemas.openxmlformats.org/officeDocument/2006/relationships/customXml" Target="../ink/ink1979.xml"/><Relationship Id="rId106" Type="http://schemas.openxmlformats.org/officeDocument/2006/relationships/customXml" Target="../ink/ink1909.xml"/><Relationship Id="rId127" Type="http://schemas.openxmlformats.org/officeDocument/2006/relationships/image" Target="../media/image1877.png"/><Relationship Id="rId10" Type="http://schemas.openxmlformats.org/officeDocument/2006/relationships/customXml" Target="../ink/ink1861.xml"/><Relationship Id="rId31" Type="http://schemas.openxmlformats.org/officeDocument/2006/relationships/image" Target="../media/image1831.png"/><Relationship Id="rId52" Type="http://schemas.openxmlformats.org/officeDocument/2006/relationships/customXml" Target="../ink/ink1882.xml"/><Relationship Id="rId73" Type="http://schemas.openxmlformats.org/officeDocument/2006/relationships/image" Target="../media/image1850.png"/><Relationship Id="rId94" Type="http://schemas.openxmlformats.org/officeDocument/2006/relationships/customXml" Target="../ink/ink1903.xml"/><Relationship Id="rId148" Type="http://schemas.openxmlformats.org/officeDocument/2006/relationships/customXml" Target="../ink/ink1930.xml"/><Relationship Id="rId169" Type="http://schemas.openxmlformats.org/officeDocument/2006/relationships/image" Target="../media/image1898.png"/><Relationship Id="rId4" Type="http://schemas.openxmlformats.org/officeDocument/2006/relationships/customXml" Target="../ink/ink1858.xml"/><Relationship Id="rId180" Type="http://schemas.openxmlformats.org/officeDocument/2006/relationships/customXml" Target="../ink/ink1946.xml"/><Relationship Id="rId215" Type="http://schemas.openxmlformats.org/officeDocument/2006/relationships/image" Target="../media/image1921.png"/><Relationship Id="rId236" Type="http://schemas.openxmlformats.org/officeDocument/2006/relationships/customXml" Target="../ink/ink1974.xml"/><Relationship Id="rId257" Type="http://schemas.openxmlformats.org/officeDocument/2006/relationships/image" Target="../media/image1941.png"/><Relationship Id="rId42" Type="http://schemas.openxmlformats.org/officeDocument/2006/relationships/customXml" Target="../ink/ink1877.xml"/><Relationship Id="rId84" Type="http://schemas.openxmlformats.org/officeDocument/2006/relationships/customXml" Target="../ink/ink1898.xml"/><Relationship Id="rId138" Type="http://schemas.openxmlformats.org/officeDocument/2006/relationships/customXml" Target="../ink/ink1925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99.png"/><Relationship Id="rId21" Type="http://schemas.openxmlformats.org/officeDocument/2006/relationships/image" Target="../media/image1953.png"/><Relationship Id="rId42" Type="http://schemas.openxmlformats.org/officeDocument/2006/relationships/customXml" Target="../ink/ink2007.xml"/><Relationship Id="rId63" Type="http://schemas.openxmlformats.org/officeDocument/2006/relationships/image" Target="../media/image591.png"/><Relationship Id="rId84" Type="http://schemas.openxmlformats.org/officeDocument/2006/relationships/customXml" Target="../ink/ink2028.xml"/><Relationship Id="rId138" Type="http://schemas.openxmlformats.org/officeDocument/2006/relationships/customXml" Target="../ink/ink2055.xml"/><Relationship Id="rId159" Type="http://schemas.openxmlformats.org/officeDocument/2006/relationships/image" Target="../media/image2019.png"/><Relationship Id="rId170" Type="http://schemas.openxmlformats.org/officeDocument/2006/relationships/customXml" Target="../ink/ink2071.xml"/><Relationship Id="rId191" Type="http://schemas.openxmlformats.org/officeDocument/2006/relationships/image" Target="../media/image2035.png"/><Relationship Id="rId107" Type="http://schemas.openxmlformats.org/officeDocument/2006/relationships/image" Target="../media/image1995.png"/><Relationship Id="rId11" Type="http://schemas.openxmlformats.org/officeDocument/2006/relationships/image" Target="../media/image1948.png"/><Relationship Id="rId32" Type="http://schemas.openxmlformats.org/officeDocument/2006/relationships/customXml" Target="../ink/ink2002.xml"/><Relationship Id="rId53" Type="http://schemas.openxmlformats.org/officeDocument/2006/relationships/image" Target="../media/image1969.png"/><Relationship Id="rId74" Type="http://schemas.openxmlformats.org/officeDocument/2006/relationships/customXml" Target="../ink/ink2023.xml"/><Relationship Id="rId128" Type="http://schemas.openxmlformats.org/officeDocument/2006/relationships/customXml" Target="../ink/ink2050.xml"/><Relationship Id="rId149" Type="http://schemas.openxmlformats.org/officeDocument/2006/relationships/image" Target="../media/image2015.png"/><Relationship Id="rId5" Type="http://schemas.openxmlformats.org/officeDocument/2006/relationships/image" Target="../media/image1945.png"/><Relationship Id="rId95" Type="http://schemas.openxmlformats.org/officeDocument/2006/relationships/image" Target="../media/image1989.png"/><Relationship Id="rId160" Type="http://schemas.openxmlformats.org/officeDocument/2006/relationships/customXml" Target="../ink/ink2066.xml"/><Relationship Id="rId181" Type="http://schemas.openxmlformats.org/officeDocument/2006/relationships/image" Target="../media/image2030.png"/><Relationship Id="rId22" Type="http://schemas.openxmlformats.org/officeDocument/2006/relationships/customXml" Target="../ink/ink1997.xml"/><Relationship Id="rId43" Type="http://schemas.openxmlformats.org/officeDocument/2006/relationships/image" Target="../media/image1964.png"/><Relationship Id="rId64" Type="http://schemas.openxmlformats.org/officeDocument/2006/relationships/customXml" Target="../ink/ink2018.xml"/><Relationship Id="rId118" Type="http://schemas.openxmlformats.org/officeDocument/2006/relationships/customXml" Target="../ink/ink2045.xml"/><Relationship Id="rId139" Type="http://schemas.openxmlformats.org/officeDocument/2006/relationships/image" Target="../media/image2010.png"/><Relationship Id="rId85" Type="http://schemas.openxmlformats.org/officeDocument/2006/relationships/image" Target="../media/image1984.png"/><Relationship Id="rId150" Type="http://schemas.openxmlformats.org/officeDocument/2006/relationships/customXml" Target="../ink/ink2061.xml"/><Relationship Id="rId171" Type="http://schemas.openxmlformats.org/officeDocument/2006/relationships/image" Target="../media/image2025.png"/><Relationship Id="rId192" Type="http://schemas.openxmlformats.org/officeDocument/2006/relationships/customXml" Target="../ink/ink2082.xml"/><Relationship Id="rId12" Type="http://schemas.openxmlformats.org/officeDocument/2006/relationships/customXml" Target="../ink/ink1992.xml"/><Relationship Id="rId33" Type="http://schemas.openxmlformats.org/officeDocument/2006/relationships/image" Target="../media/image1959.png"/><Relationship Id="rId108" Type="http://schemas.openxmlformats.org/officeDocument/2006/relationships/customXml" Target="../ink/ink2040.xml"/><Relationship Id="rId129" Type="http://schemas.openxmlformats.org/officeDocument/2006/relationships/image" Target="../media/image2005.png"/><Relationship Id="rId54" Type="http://schemas.openxmlformats.org/officeDocument/2006/relationships/customXml" Target="../ink/ink2013.xml"/><Relationship Id="rId75" Type="http://schemas.openxmlformats.org/officeDocument/2006/relationships/image" Target="../media/image1979.png"/><Relationship Id="rId96" Type="http://schemas.openxmlformats.org/officeDocument/2006/relationships/customXml" Target="../ink/ink2034.xml"/><Relationship Id="rId140" Type="http://schemas.openxmlformats.org/officeDocument/2006/relationships/customXml" Target="../ink/ink2056.xml"/><Relationship Id="rId161" Type="http://schemas.openxmlformats.org/officeDocument/2006/relationships/image" Target="../media/image2020.png"/><Relationship Id="rId182" Type="http://schemas.openxmlformats.org/officeDocument/2006/relationships/customXml" Target="../ink/ink2077.xml"/><Relationship Id="rId6" Type="http://schemas.openxmlformats.org/officeDocument/2006/relationships/customXml" Target="../ink/ink1989.xml"/><Relationship Id="rId23" Type="http://schemas.openxmlformats.org/officeDocument/2006/relationships/image" Target="../media/image1954.png"/><Relationship Id="rId119" Type="http://schemas.openxmlformats.org/officeDocument/2006/relationships/image" Target="../media/image2000.png"/><Relationship Id="rId44" Type="http://schemas.openxmlformats.org/officeDocument/2006/relationships/customXml" Target="../ink/ink2008.xml"/><Relationship Id="rId65" Type="http://schemas.openxmlformats.org/officeDocument/2006/relationships/image" Target="../media/image1974.png"/><Relationship Id="rId86" Type="http://schemas.openxmlformats.org/officeDocument/2006/relationships/customXml" Target="../ink/ink2029.xml"/><Relationship Id="rId130" Type="http://schemas.openxmlformats.org/officeDocument/2006/relationships/customXml" Target="../ink/ink2051.xml"/><Relationship Id="rId151" Type="http://schemas.openxmlformats.org/officeDocument/2006/relationships/image" Target="../media/image2016.png"/><Relationship Id="rId172" Type="http://schemas.openxmlformats.org/officeDocument/2006/relationships/customXml" Target="../ink/ink2072.xml"/><Relationship Id="rId193" Type="http://schemas.openxmlformats.org/officeDocument/2006/relationships/image" Target="../media/image2036.png"/><Relationship Id="rId13" Type="http://schemas.openxmlformats.org/officeDocument/2006/relationships/image" Target="../media/image1949.png"/><Relationship Id="rId109" Type="http://schemas.openxmlformats.org/officeDocument/2006/relationships/image" Target="../media/image403.png"/><Relationship Id="rId34" Type="http://schemas.openxmlformats.org/officeDocument/2006/relationships/customXml" Target="../ink/ink2003.xml"/><Relationship Id="rId55" Type="http://schemas.openxmlformats.org/officeDocument/2006/relationships/image" Target="../media/image1970.png"/><Relationship Id="rId76" Type="http://schemas.openxmlformats.org/officeDocument/2006/relationships/customXml" Target="../ink/ink2024.xml"/><Relationship Id="rId97" Type="http://schemas.openxmlformats.org/officeDocument/2006/relationships/image" Target="../media/image1990.png"/><Relationship Id="rId120" Type="http://schemas.openxmlformats.org/officeDocument/2006/relationships/customXml" Target="../ink/ink2046.xml"/><Relationship Id="rId141" Type="http://schemas.openxmlformats.org/officeDocument/2006/relationships/image" Target="../media/image2011.png"/><Relationship Id="rId7" Type="http://schemas.openxmlformats.org/officeDocument/2006/relationships/image" Target="../media/image1946.png"/><Relationship Id="rId162" Type="http://schemas.openxmlformats.org/officeDocument/2006/relationships/customXml" Target="../ink/ink2067.xml"/><Relationship Id="rId183" Type="http://schemas.openxmlformats.org/officeDocument/2006/relationships/image" Target="../media/image2031.png"/><Relationship Id="rId2" Type="http://schemas.openxmlformats.org/officeDocument/2006/relationships/customXml" Target="../ink/ink1987.xml"/><Relationship Id="rId29" Type="http://schemas.openxmlformats.org/officeDocument/2006/relationships/image" Target="../media/image1957.png"/><Relationship Id="rId24" Type="http://schemas.openxmlformats.org/officeDocument/2006/relationships/customXml" Target="../ink/ink1998.xml"/><Relationship Id="rId40" Type="http://schemas.openxmlformats.org/officeDocument/2006/relationships/customXml" Target="../ink/ink2006.xml"/><Relationship Id="rId45" Type="http://schemas.openxmlformats.org/officeDocument/2006/relationships/image" Target="../media/image1965.png"/><Relationship Id="rId66" Type="http://schemas.openxmlformats.org/officeDocument/2006/relationships/customXml" Target="../ink/ink2019.xml"/><Relationship Id="rId87" Type="http://schemas.openxmlformats.org/officeDocument/2006/relationships/image" Target="../media/image1985.png"/><Relationship Id="rId110" Type="http://schemas.openxmlformats.org/officeDocument/2006/relationships/customXml" Target="../ink/ink2041.xml"/><Relationship Id="rId115" Type="http://schemas.openxmlformats.org/officeDocument/2006/relationships/image" Target="../media/image1998.png"/><Relationship Id="rId131" Type="http://schemas.openxmlformats.org/officeDocument/2006/relationships/image" Target="../media/image2006.png"/><Relationship Id="rId136" Type="http://schemas.openxmlformats.org/officeDocument/2006/relationships/customXml" Target="../ink/ink2054.xml"/><Relationship Id="rId157" Type="http://schemas.openxmlformats.org/officeDocument/2006/relationships/image" Target="../media/image2018.png"/><Relationship Id="rId178" Type="http://schemas.openxmlformats.org/officeDocument/2006/relationships/customXml" Target="../ink/ink2075.xml"/><Relationship Id="rId61" Type="http://schemas.openxmlformats.org/officeDocument/2006/relationships/image" Target="../media/image1973.png"/><Relationship Id="rId82" Type="http://schemas.openxmlformats.org/officeDocument/2006/relationships/customXml" Target="../ink/ink2027.xml"/><Relationship Id="rId152" Type="http://schemas.openxmlformats.org/officeDocument/2006/relationships/customXml" Target="../ink/ink2062.xml"/><Relationship Id="rId173" Type="http://schemas.openxmlformats.org/officeDocument/2006/relationships/image" Target="../media/image2026.png"/><Relationship Id="rId194" Type="http://schemas.openxmlformats.org/officeDocument/2006/relationships/customXml" Target="../ink/ink2083.xml"/><Relationship Id="rId199" Type="http://schemas.openxmlformats.org/officeDocument/2006/relationships/image" Target="../media/image2039.png"/><Relationship Id="rId19" Type="http://schemas.openxmlformats.org/officeDocument/2006/relationships/image" Target="../media/image1952.png"/><Relationship Id="rId14" Type="http://schemas.openxmlformats.org/officeDocument/2006/relationships/customXml" Target="../ink/ink1993.xml"/><Relationship Id="rId30" Type="http://schemas.openxmlformats.org/officeDocument/2006/relationships/customXml" Target="../ink/ink2001.xml"/><Relationship Id="rId35" Type="http://schemas.openxmlformats.org/officeDocument/2006/relationships/image" Target="../media/image1960.png"/><Relationship Id="rId56" Type="http://schemas.openxmlformats.org/officeDocument/2006/relationships/customXml" Target="../ink/ink2014.xml"/><Relationship Id="rId77" Type="http://schemas.openxmlformats.org/officeDocument/2006/relationships/image" Target="../media/image1980.png"/><Relationship Id="rId100" Type="http://schemas.openxmlformats.org/officeDocument/2006/relationships/customXml" Target="../ink/ink2036.xml"/><Relationship Id="rId105" Type="http://schemas.openxmlformats.org/officeDocument/2006/relationships/image" Target="../media/image1994.png"/><Relationship Id="rId126" Type="http://schemas.openxmlformats.org/officeDocument/2006/relationships/customXml" Target="../ink/ink2049.xml"/><Relationship Id="rId147" Type="http://schemas.openxmlformats.org/officeDocument/2006/relationships/image" Target="../media/image2014.png"/><Relationship Id="rId168" Type="http://schemas.openxmlformats.org/officeDocument/2006/relationships/customXml" Target="../ink/ink2070.xml"/><Relationship Id="rId8" Type="http://schemas.openxmlformats.org/officeDocument/2006/relationships/customXml" Target="../ink/ink1990.xml"/><Relationship Id="rId51" Type="http://schemas.openxmlformats.org/officeDocument/2006/relationships/image" Target="../media/image1968.png"/><Relationship Id="rId72" Type="http://schemas.openxmlformats.org/officeDocument/2006/relationships/customXml" Target="../ink/ink2022.xml"/><Relationship Id="rId93" Type="http://schemas.openxmlformats.org/officeDocument/2006/relationships/image" Target="../media/image1988.png"/><Relationship Id="rId98" Type="http://schemas.openxmlformats.org/officeDocument/2006/relationships/customXml" Target="../ink/ink2035.xml"/><Relationship Id="rId121" Type="http://schemas.openxmlformats.org/officeDocument/2006/relationships/image" Target="../media/image2001.png"/><Relationship Id="rId142" Type="http://schemas.openxmlformats.org/officeDocument/2006/relationships/customXml" Target="../ink/ink2057.xml"/><Relationship Id="rId163" Type="http://schemas.openxmlformats.org/officeDocument/2006/relationships/image" Target="../media/image2021.png"/><Relationship Id="rId184" Type="http://schemas.openxmlformats.org/officeDocument/2006/relationships/customXml" Target="../ink/ink2078.xml"/><Relationship Id="rId189" Type="http://schemas.openxmlformats.org/officeDocument/2006/relationships/image" Target="../media/image2034.png"/><Relationship Id="rId3" Type="http://schemas.openxmlformats.org/officeDocument/2006/relationships/image" Target="../media/image1944.png"/><Relationship Id="rId25" Type="http://schemas.openxmlformats.org/officeDocument/2006/relationships/image" Target="../media/image1955.png"/><Relationship Id="rId46" Type="http://schemas.openxmlformats.org/officeDocument/2006/relationships/customXml" Target="../ink/ink2009.xml"/><Relationship Id="rId67" Type="http://schemas.openxmlformats.org/officeDocument/2006/relationships/image" Target="../media/image1975.png"/><Relationship Id="rId116" Type="http://schemas.openxmlformats.org/officeDocument/2006/relationships/customXml" Target="../ink/ink2044.xml"/><Relationship Id="rId137" Type="http://schemas.openxmlformats.org/officeDocument/2006/relationships/image" Target="../media/image2009.png"/><Relationship Id="rId158" Type="http://schemas.openxmlformats.org/officeDocument/2006/relationships/customXml" Target="../ink/ink2065.xml"/><Relationship Id="rId20" Type="http://schemas.openxmlformats.org/officeDocument/2006/relationships/customXml" Target="../ink/ink1996.xml"/><Relationship Id="rId41" Type="http://schemas.openxmlformats.org/officeDocument/2006/relationships/image" Target="../media/image1963.png"/><Relationship Id="rId62" Type="http://schemas.openxmlformats.org/officeDocument/2006/relationships/customXml" Target="../ink/ink2017.xml"/><Relationship Id="rId83" Type="http://schemas.openxmlformats.org/officeDocument/2006/relationships/image" Target="../media/image1983.png"/><Relationship Id="rId88" Type="http://schemas.openxmlformats.org/officeDocument/2006/relationships/customXml" Target="../ink/ink2030.xml"/><Relationship Id="rId111" Type="http://schemas.openxmlformats.org/officeDocument/2006/relationships/image" Target="../media/image1996.png"/><Relationship Id="rId132" Type="http://schemas.openxmlformats.org/officeDocument/2006/relationships/customXml" Target="../ink/ink2052.xml"/><Relationship Id="rId153" Type="http://schemas.openxmlformats.org/officeDocument/2006/relationships/image" Target="../media/image1035.png"/><Relationship Id="rId174" Type="http://schemas.openxmlformats.org/officeDocument/2006/relationships/customXml" Target="../ink/ink2073.xml"/><Relationship Id="rId179" Type="http://schemas.openxmlformats.org/officeDocument/2006/relationships/image" Target="../media/image2029.png"/><Relationship Id="rId195" Type="http://schemas.openxmlformats.org/officeDocument/2006/relationships/image" Target="../media/image2037.png"/><Relationship Id="rId190" Type="http://schemas.openxmlformats.org/officeDocument/2006/relationships/customXml" Target="../ink/ink2081.xml"/><Relationship Id="rId15" Type="http://schemas.openxmlformats.org/officeDocument/2006/relationships/image" Target="../media/image1950.png"/><Relationship Id="rId36" Type="http://schemas.openxmlformats.org/officeDocument/2006/relationships/customXml" Target="../ink/ink2004.xml"/><Relationship Id="rId57" Type="http://schemas.openxmlformats.org/officeDocument/2006/relationships/image" Target="../media/image1971.png"/><Relationship Id="rId106" Type="http://schemas.openxmlformats.org/officeDocument/2006/relationships/customXml" Target="../ink/ink2039.xml"/><Relationship Id="rId127" Type="http://schemas.openxmlformats.org/officeDocument/2006/relationships/image" Target="../media/image2004.png"/><Relationship Id="rId10" Type="http://schemas.openxmlformats.org/officeDocument/2006/relationships/customXml" Target="../ink/ink1991.xml"/><Relationship Id="rId31" Type="http://schemas.openxmlformats.org/officeDocument/2006/relationships/image" Target="../media/image1958.png"/><Relationship Id="rId52" Type="http://schemas.openxmlformats.org/officeDocument/2006/relationships/customXml" Target="../ink/ink2012.xml"/><Relationship Id="rId73" Type="http://schemas.openxmlformats.org/officeDocument/2006/relationships/image" Target="../media/image1978.png"/><Relationship Id="rId78" Type="http://schemas.openxmlformats.org/officeDocument/2006/relationships/customXml" Target="../ink/ink2025.xml"/><Relationship Id="rId94" Type="http://schemas.openxmlformats.org/officeDocument/2006/relationships/customXml" Target="../ink/ink2033.xml"/><Relationship Id="rId99" Type="http://schemas.openxmlformats.org/officeDocument/2006/relationships/image" Target="../media/image1991.png"/><Relationship Id="rId101" Type="http://schemas.openxmlformats.org/officeDocument/2006/relationships/image" Target="../media/image1992.png"/><Relationship Id="rId122" Type="http://schemas.openxmlformats.org/officeDocument/2006/relationships/customXml" Target="../ink/ink2047.xml"/><Relationship Id="rId143" Type="http://schemas.openxmlformats.org/officeDocument/2006/relationships/image" Target="../media/image2012.png"/><Relationship Id="rId148" Type="http://schemas.openxmlformats.org/officeDocument/2006/relationships/customXml" Target="../ink/ink2060.xml"/><Relationship Id="rId164" Type="http://schemas.openxmlformats.org/officeDocument/2006/relationships/customXml" Target="../ink/ink2068.xml"/><Relationship Id="rId169" Type="http://schemas.openxmlformats.org/officeDocument/2006/relationships/image" Target="../media/image2024.png"/><Relationship Id="rId185" Type="http://schemas.openxmlformats.org/officeDocument/2006/relationships/image" Target="../media/image2032.png"/><Relationship Id="rId4" Type="http://schemas.openxmlformats.org/officeDocument/2006/relationships/customXml" Target="../ink/ink1988.xml"/><Relationship Id="rId9" Type="http://schemas.openxmlformats.org/officeDocument/2006/relationships/image" Target="../media/image1947.png"/><Relationship Id="rId180" Type="http://schemas.openxmlformats.org/officeDocument/2006/relationships/customXml" Target="../ink/ink2076.xml"/><Relationship Id="rId26" Type="http://schemas.openxmlformats.org/officeDocument/2006/relationships/customXml" Target="../ink/ink1999.xml"/><Relationship Id="rId47" Type="http://schemas.openxmlformats.org/officeDocument/2006/relationships/image" Target="../media/image1966.png"/><Relationship Id="rId68" Type="http://schemas.openxmlformats.org/officeDocument/2006/relationships/customXml" Target="../ink/ink2020.xml"/><Relationship Id="rId89" Type="http://schemas.openxmlformats.org/officeDocument/2006/relationships/image" Target="../media/image1986.png"/><Relationship Id="rId112" Type="http://schemas.openxmlformats.org/officeDocument/2006/relationships/customXml" Target="../ink/ink2042.xml"/><Relationship Id="rId133" Type="http://schemas.openxmlformats.org/officeDocument/2006/relationships/image" Target="../media/image2007.png"/><Relationship Id="rId154" Type="http://schemas.openxmlformats.org/officeDocument/2006/relationships/customXml" Target="../ink/ink2063.xml"/><Relationship Id="rId175" Type="http://schemas.openxmlformats.org/officeDocument/2006/relationships/image" Target="../media/image2027.png"/><Relationship Id="rId196" Type="http://schemas.openxmlformats.org/officeDocument/2006/relationships/customXml" Target="../ink/ink2084.xml"/><Relationship Id="rId200" Type="http://schemas.openxmlformats.org/officeDocument/2006/relationships/customXml" Target="../ink/ink2086.xml"/><Relationship Id="rId16" Type="http://schemas.openxmlformats.org/officeDocument/2006/relationships/customXml" Target="../ink/ink1994.xml"/><Relationship Id="rId37" Type="http://schemas.openxmlformats.org/officeDocument/2006/relationships/image" Target="../media/image1961.png"/><Relationship Id="rId58" Type="http://schemas.openxmlformats.org/officeDocument/2006/relationships/customXml" Target="../ink/ink2015.xml"/><Relationship Id="rId79" Type="http://schemas.openxmlformats.org/officeDocument/2006/relationships/image" Target="../media/image1981.png"/><Relationship Id="rId102" Type="http://schemas.openxmlformats.org/officeDocument/2006/relationships/customXml" Target="../ink/ink2037.xml"/><Relationship Id="rId123" Type="http://schemas.openxmlformats.org/officeDocument/2006/relationships/image" Target="../media/image2002.png"/><Relationship Id="rId144" Type="http://schemas.openxmlformats.org/officeDocument/2006/relationships/customXml" Target="../ink/ink2058.xml"/><Relationship Id="rId90" Type="http://schemas.openxmlformats.org/officeDocument/2006/relationships/customXml" Target="../ink/ink2031.xml"/><Relationship Id="rId165" Type="http://schemas.openxmlformats.org/officeDocument/2006/relationships/image" Target="../media/image2022.png"/><Relationship Id="rId186" Type="http://schemas.openxmlformats.org/officeDocument/2006/relationships/customXml" Target="../ink/ink2079.xml"/><Relationship Id="rId27" Type="http://schemas.openxmlformats.org/officeDocument/2006/relationships/image" Target="../media/image1956.png"/><Relationship Id="rId48" Type="http://schemas.openxmlformats.org/officeDocument/2006/relationships/customXml" Target="../ink/ink2010.xml"/><Relationship Id="rId69" Type="http://schemas.openxmlformats.org/officeDocument/2006/relationships/image" Target="../media/image1976.png"/><Relationship Id="rId113" Type="http://schemas.openxmlformats.org/officeDocument/2006/relationships/image" Target="../media/image1997.png"/><Relationship Id="rId134" Type="http://schemas.openxmlformats.org/officeDocument/2006/relationships/customXml" Target="../ink/ink2053.xml"/><Relationship Id="rId80" Type="http://schemas.openxmlformats.org/officeDocument/2006/relationships/customXml" Target="../ink/ink2026.xml"/><Relationship Id="rId155" Type="http://schemas.openxmlformats.org/officeDocument/2006/relationships/image" Target="../media/image2017.png"/><Relationship Id="rId176" Type="http://schemas.openxmlformats.org/officeDocument/2006/relationships/customXml" Target="../ink/ink2074.xml"/><Relationship Id="rId197" Type="http://schemas.openxmlformats.org/officeDocument/2006/relationships/image" Target="../media/image2038.png"/><Relationship Id="rId201" Type="http://schemas.openxmlformats.org/officeDocument/2006/relationships/image" Target="../media/image2040.png"/><Relationship Id="rId17" Type="http://schemas.openxmlformats.org/officeDocument/2006/relationships/image" Target="../media/image1951.png"/><Relationship Id="rId38" Type="http://schemas.openxmlformats.org/officeDocument/2006/relationships/customXml" Target="../ink/ink2005.xml"/><Relationship Id="rId59" Type="http://schemas.openxmlformats.org/officeDocument/2006/relationships/image" Target="../media/image1972.png"/><Relationship Id="rId103" Type="http://schemas.openxmlformats.org/officeDocument/2006/relationships/image" Target="../media/image1993.png"/><Relationship Id="rId124" Type="http://schemas.openxmlformats.org/officeDocument/2006/relationships/customXml" Target="../ink/ink2048.xml"/><Relationship Id="rId70" Type="http://schemas.openxmlformats.org/officeDocument/2006/relationships/customXml" Target="../ink/ink2021.xml"/><Relationship Id="rId91" Type="http://schemas.openxmlformats.org/officeDocument/2006/relationships/image" Target="../media/image1987.png"/><Relationship Id="rId145" Type="http://schemas.openxmlformats.org/officeDocument/2006/relationships/image" Target="../media/image2013.png"/><Relationship Id="rId166" Type="http://schemas.openxmlformats.org/officeDocument/2006/relationships/customXml" Target="../ink/ink2069.xml"/><Relationship Id="rId187" Type="http://schemas.openxmlformats.org/officeDocument/2006/relationships/image" Target="../media/image2033.png"/><Relationship Id="rId1" Type="http://schemas.openxmlformats.org/officeDocument/2006/relationships/slideLayout" Target="../slideLayouts/slideLayout3.xml"/><Relationship Id="rId28" Type="http://schemas.openxmlformats.org/officeDocument/2006/relationships/customXml" Target="../ink/ink2000.xml"/><Relationship Id="rId49" Type="http://schemas.openxmlformats.org/officeDocument/2006/relationships/image" Target="../media/image1967.png"/><Relationship Id="rId114" Type="http://schemas.openxmlformats.org/officeDocument/2006/relationships/customXml" Target="../ink/ink2043.xml"/><Relationship Id="rId60" Type="http://schemas.openxmlformats.org/officeDocument/2006/relationships/customXml" Target="../ink/ink2016.xml"/><Relationship Id="rId81" Type="http://schemas.openxmlformats.org/officeDocument/2006/relationships/image" Target="../media/image1982.png"/><Relationship Id="rId135" Type="http://schemas.openxmlformats.org/officeDocument/2006/relationships/image" Target="../media/image2008.png"/><Relationship Id="rId156" Type="http://schemas.openxmlformats.org/officeDocument/2006/relationships/customXml" Target="../ink/ink2064.xml"/><Relationship Id="rId177" Type="http://schemas.openxmlformats.org/officeDocument/2006/relationships/image" Target="../media/image2028.png"/><Relationship Id="rId198" Type="http://schemas.openxmlformats.org/officeDocument/2006/relationships/customXml" Target="../ink/ink2085.xml"/><Relationship Id="rId18" Type="http://schemas.openxmlformats.org/officeDocument/2006/relationships/customXml" Target="../ink/ink1995.xml"/><Relationship Id="rId39" Type="http://schemas.openxmlformats.org/officeDocument/2006/relationships/image" Target="../media/image1962.png"/><Relationship Id="rId50" Type="http://schemas.openxmlformats.org/officeDocument/2006/relationships/customXml" Target="../ink/ink2011.xml"/><Relationship Id="rId104" Type="http://schemas.openxmlformats.org/officeDocument/2006/relationships/customXml" Target="../ink/ink2038.xml"/><Relationship Id="rId125" Type="http://schemas.openxmlformats.org/officeDocument/2006/relationships/image" Target="../media/image2003.png"/><Relationship Id="rId146" Type="http://schemas.openxmlformats.org/officeDocument/2006/relationships/customXml" Target="../ink/ink2059.xml"/><Relationship Id="rId167" Type="http://schemas.openxmlformats.org/officeDocument/2006/relationships/image" Target="../media/image2023.png"/><Relationship Id="rId188" Type="http://schemas.openxmlformats.org/officeDocument/2006/relationships/customXml" Target="../ink/ink2080.xml"/><Relationship Id="rId71" Type="http://schemas.openxmlformats.org/officeDocument/2006/relationships/image" Target="../media/image1977.png"/><Relationship Id="rId92" Type="http://schemas.openxmlformats.org/officeDocument/2006/relationships/customXml" Target="../ink/ink20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customXml" Target="../ink/ink77.xml"/><Relationship Id="rId42" Type="http://schemas.openxmlformats.org/officeDocument/2006/relationships/customXml" Target="../ink/ink88.xml"/><Relationship Id="rId63" Type="http://schemas.openxmlformats.org/officeDocument/2006/relationships/image" Target="../media/image96.png"/><Relationship Id="rId84" Type="http://schemas.openxmlformats.org/officeDocument/2006/relationships/customXml" Target="../ink/ink111.xml"/><Relationship Id="rId138" Type="http://schemas.openxmlformats.org/officeDocument/2006/relationships/customXml" Target="../ink/ink139.xml"/><Relationship Id="rId159" Type="http://schemas.openxmlformats.org/officeDocument/2006/relationships/image" Target="../media/image141.png"/><Relationship Id="rId170" Type="http://schemas.openxmlformats.org/officeDocument/2006/relationships/customXml" Target="../ink/ink155.xml"/><Relationship Id="rId191" Type="http://schemas.openxmlformats.org/officeDocument/2006/relationships/image" Target="../media/image157.png"/><Relationship Id="rId205" Type="http://schemas.openxmlformats.org/officeDocument/2006/relationships/image" Target="../media/image164.png"/><Relationship Id="rId226" Type="http://schemas.openxmlformats.org/officeDocument/2006/relationships/image" Target="../media/image174.png"/><Relationship Id="rId107" Type="http://schemas.openxmlformats.org/officeDocument/2006/relationships/image" Target="../media/image115.png"/><Relationship Id="rId11" Type="http://schemas.openxmlformats.org/officeDocument/2006/relationships/customXml" Target="../ink/ink72.xml"/><Relationship Id="rId32" Type="http://schemas.openxmlformats.org/officeDocument/2006/relationships/image" Target="../media/image82.png"/><Relationship Id="rId53" Type="http://schemas.openxmlformats.org/officeDocument/2006/relationships/image" Target="../media/image91.png"/><Relationship Id="rId74" Type="http://schemas.openxmlformats.org/officeDocument/2006/relationships/customXml" Target="../ink/ink105.xml"/><Relationship Id="rId128" Type="http://schemas.openxmlformats.org/officeDocument/2006/relationships/customXml" Target="../ink/ink134.xml"/><Relationship Id="rId149" Type="http://schemas.openxmlformats.org/officeDocument/2006/relationships/image" Target="../media/image136.png"/><Relationship Id="rId5" Type="http://schemas.openxmlformats.org/officeDocument/2006/relationships/customXml" Target="../ink/ink69.xml"/><Relationship Id="rId95" Type="http://schemas.openxmlformats.org/officeDocument/2006/relationships/image" Target="../media/image109.png"/><Relationship Id="rId160" Type="http://schemas.openxmlformats.org/officeDocument/2006/relationships/customXml" Target="../ink/ink150.xml"/><Relationship Id="rId181" Type="http://schemas.openxmlformats.org/officeDocument/2006/relationships/image" Target="../media/image152.png"/><Relationship Id="rId216" Type="http://schemas.openxmlformats.org/officeDocument/2006/relationships/customXml" Target="../ink/ink178.xml"/><Relationship Id="rId22" Type="http://schemas.openxmlformats.org/officeDocument/2006/relationships/image" Target="../media/image79.png"/><Relationship Id="rId43" Type="http://schemas.openxmlformats.org/officeDocument/2006/relationships/image" Target="../media/image87.png"/><Relationship Id="rId64" Type="http://schemas.openxmlformats.org/officeDocument/2006/relationships/customXml" Target="../ink/ink99.xml"/><Relationship Id="rId118" Type="http://schemas.openxmlformats.org/officeDocument/2006/relationships/customXml" Target="../ink/ink129.xml"/><Relationship Id="rId139" Type="http://schemas.openxmlformats.org/officeDocument/2006/relationships/image" Target="../media/image131.png"/><Relationship Id="rId85" Type="http://schemas.openxmlformats.org/officeDocument/2006/relationships/image" Target="../media/image105.png"/><Relationship Id="rId150" Type="http://schemas.openxmlformats.org/officeDocument/2006/relationships/customXml" Target="../ink/ink145.xml"/><Relationship Id="rId171" Type="http://schemas.openxmlformats.org/officeDocument/2006/relationships/image" Target="../media/image147.png"/><Relationship Id="rId192" Type="http://schemas.openxmlformats.org/officeDocument/2006/relationships/customXml" Target="../ink/ink166.xml"/><Relationship Id="rId206" Type="http://schemas.openxmlformats.org/officeDocument/2006/relationships/customXml" Target="../ink/ink173.xml"/><Relationship Id="rId227" Type="http://schemas.openxmlformats.org/officeDocument/2006/relationships/customXml" Target="../ink/ink184.xml"/><Relationship Id="rId12" Type="http://schemas.openxmlformats.org/officeDocument/2006/relationships/image" Target="../media/image74.png"/><Relationship Id="rId33" Type="http://schemas.openxmlformats.org/officeDocument/2006/relationships/customXml" Target="../ink/ink83.xml"/><Relationship Id="rId108" Type="http://schemas.openxmlformats.org/officeDocument/2006/relationships/customXml" Target="../ink/ink124.xml"/><Relationship Id="rId129" Type="http://schemas.openxmlformats.org/officeDocument/2006/relationships/image" Target="../media/image126.png"/><Relationship Id="rId54" Type="http://schemas.openxmlformats.org/officeDocument/2006/relationships/customXml" Target="../ink/ink94.xml"/><Relationship Id="rId75" Type="http://schemas.openxmlformats.org/officeDocument/2006/relationships/customXml" Target="../ink/ink106.xml"/><Relationship Id="rId96" Type="http://schemas.openxmlformats.org/officeDocument/2006/relationships/customXml" Target="../ink/ink118.xml"/><Relationship Id="rId140" Type="http://schemas.openxmlformats.org/officeDocument/2006/relationships/customXml" Target="../ink/ink140.xml"/><Relationship Id="rId161" Type="http://schemas.openxmlformats.org/officeDocument/2006/relationships/image" Target="../media/image142.png"/><Relationship Id="rId182" Type="http://schemas.openxmlformats.org/officeDocument/2006/relationships/customXml" Target="../ink/ink161.xml"/><Relationship Id="rId217" Type="http://schemas.openxmlformats.org/officeDocument/2006/relationships/image" Target="../media/image170.png"/><Relationship Id="rId6" Type="http://schemas.openxmlformats.org/officeDocument/2006/relationships/image" Target="../media/image71.png"/><Relationship Id="rId23" Type="http://schemas.openxmlformats.org/officeDocument/2006/relationships/customXml" Target="../ink/ink78.xml"/><Relationship Id="rId119" Type="http://schemas.openxmlformats.org/officeDocument/2006/relationships/image" Target="../media/image121.png"/><Relationship Id="rId44" Type="http://schemas.openxmlformats.org/officeDocument/2006/relationships/customXml" Target="../ink/ink89.xml"/><Relationship Id="rId65" Type="http://schemas.openxmlformats.org/officeDocument/2006/relationships/image" Target="../media/image97.png"/><Relationship Id="rId86" Type="http://schemas.openxmlformats.org/officeDocument/2006/relationships/customXml" Target="../ink/ink112.xml"/><Relationship Id="rId130" Type="http://schemas.openxmlformats.org/officeDocument/2006/relationships/customXml" Target="../ink/ink135.xml"/><Relationship Id="rId151" Type="http://schemas.openxmlformats.org/officeDocument/2006/relationships/image" Target="../media/image137.png"/><Relationship Id="rId172" Type="http://schemas.openxmlformats.org/officeDocument/2006/relationships/customXml" Target="../ink/ink156.xml"/><Relationship Id="rId193" Type="http://schemas.openxmlformats.org/officeDocument/2006/relationships/image" Target="../media/image158.png"/><Relationship Id="rId207" Type="http://schemas.openxmlformats.org/officeDocument/2006/relationships/image" Target="../media/image165.png"/><Relationship Id="rId13" Type="http://schemas.openxmlformats.org/officeDocument/2006/relationships/customXml" Target="../ink/ink73.xml"/><Relationship Id="rId109" Type="http://schemas.openxmlformats.org/officeDocument/2006/relationships/image" Target="../media/image116.png"/><Relationship Id="rId34" Type="http://schemas.openxmlformats.org/officeDocument/2006/relationships/image" Target="../media/image83.png"/><Relationship Id="rId55" Type="http://schemas.openxmlformats.org/officeDocument/2006/relationships/image" Target="../media/image92.png"/><Relationship Id="rId76" Type="http://schemas.openxmlformats.org/officeDocument/2006/relationships/image" Target="../media/image101.png"/><Relationship Id="rId97" Type="http://schemas.openxmlformats.org/officeDocument/2006/relationships/image" Target="../media/image110.png"/><Relationship Id="rId120" Type="http://schemas.openxmlformats.org/officeDocument/2006/relationships/customXml" Target="../ink/ink130.xml"/><Relationship Id="rId141" Type="http://schemas.openxmlformats.org/officeDocument/2006/relationships/image" Target="../media/image132.png"/><Relationship Id="rId7" Type="http://schemas.openxmlformats.org/officeDocument/2006/relationships/customXml" Target="../ink/ink70.xml"/><Relationship Id="rId162" Type="http://schemas.openxmlformats.org/officeDocument/2006/relationships/customXml" Target="../ink/ink151.xml"/><Relationship Id="rId183" Type="http://schemas.openxmlformats.org/officeDocument/2006/relationships/image" Target="../media/image153.png"/><Relationship Id="rId218" Type="http://schemas.openxmlformats.org/officeDocument/2006/relationships/customXml" Target="../ink/ink179.xml"/><Relationship Id="rId24" Type="http://schemas.openxmlformats.org/officeDocument/2006/relationships/image" Target="../media/image12.png"/><Relationship Id="rId45" Type="http://schemas.openxmlformats.org/officeDocument/2006/relationships/image" Target="../media/image88.png"/><Relationship Id="rId66" Type="http://schemas.openxmlformats.org/officeDocument/2006/relationships/customXml" Target="../ink/ink100.xml"/><Relationship Id="rId87" Type="http://schemas.openxmlformats.org/officeDocument/2006/relationships/customXml" Target="../ink/ink113.xml"/><Relationship Id="rId110" Type="http://schemas.openxmlformats.org/officeDocument/2006/relationships/customXml" Target="../ink/ink125.xml"/><Relationship Id="rId131" Type="http://schemas.openxmlformats.org/officeDocument/2006/relationships/image" Target="../media/image127.png"/><Relationship Id="rId152" Type="http://schemas.openxmlformats.org/officeDocument/2006/relationships/customXml" Target="../ink/ink146.xml"/><Relationship Id="rId173" Type="http://schemas.openxmlformats.org/officeDocument/2006/relationships/image" Target="../media/image148.png"/><Relationship Id="rId194" Type="http://schemas.openxmlformats.org/officeDocument/2006/relationships/customXml" Target="../ink/ink167.xml"/><Relationship Id="rId208" Type="http://schemas.openxmlformats.org/officeDocument/2006/relationships/customXml" Target="../ink/ink174.xml"/><Relationship Id="rId14" Type="http://schemas.openxmlformats.org/officeDocument/2006/relationships/image" Target="../media/image75.png"/><Relationship Id="rId35" Type="http://schemas.openxmlformats.org/officeDocument/2006/relationships/customXml" Target="../ink/ink84.xml"/><Relationship Id="rId56" Type="http://schemas.openxmlformats.org/officeDocument/2006/relationships/customXml" Target="../ink/ink95.xml"/><Relationship Id="rId77" Type="http://schemas.openxmlformats.org/officeDocument/2006/relationships/customXml" Target="../ink/ink107.xml"/><Relationship Id="rId100" Type="http://schemas.openxmlformats.org/officeDocument/2006/relationships/customXml" Target="../ink/ink120.xml"/><Relationship Id="rId8" Type="http://schemas.openxmlformats.org/officeDocument/2006/relationships/image" Target="../media/image72.png"/><Relationship Id="rId98" Type="http://schemas.openxmlformats.org/officeDocument/2006/relationships/customXml" Target="../ink/ink119.xml"/><Relationship Id="rId121" Type="http://schemas.openxmlformats.org/officeDocument/2006/relationships/image" Target="../media/image122.png"/><Relationship Id="rId142" Type="http://schemas.openxmlformats.org/officeDocument/2006/relationships/customXml" Target="../ink/ink141.xml"/><Relationship Id="rId163" Type="http://schemas.openxmlformats.org/officeDocument/2006/relationships/image" Target="../media/image143.png"/><Relationship Id="rId184" Type="http://schemas.openxmlformats.org/officeDocument/2006/relationships/customXml" Target="../ink/ink162.xml"/><Relationship Id="rId219" Type="http://schemas.openxmlformats.org/officeDocument/2006/relationships/image" Target="../media/image171.png"/><Relationship Id="rId3" Type="http://schemas.openxmlformats.org/officeDocument/2006/relationships/customXml" Target="../ink/ink68.xml"/><Relationship Id="rId214" Type="http://schemas.openxmlformats.org/officeDocument/2006/relationships/customXml" Target="../ink/ink177.xml"/><Relationship Id="rId25" Type="http://schemas.openxmlformats.org/officeDocument/2006/relationships/customXml" Target="../ink/ink79.xml"/><Relationship Id="rId46" Type="http://schemas.openxmlformats.org/officeDocument/2006/relationships/customXml" Target="../ink/ink90.xml"/><Relationship Id="rId67" Type="http://schemas.openxmlformats.org/officeDocument/2006/relationships/image" Target="../media/image98.png"/><Relationship Id="rId116" Type="http://schemas.openxmlformats.org/officeDocument/2006/relationships/customXml" Target="../ink/ink128.xml"/><Relationship Id="rId137" Type="http://schemas.openxmlformats.org/officeDocument/2006/relationships/image" Target="../media/image130.png"/><Relationship Id="rId158" Type="http://schemas.openxmlformats.org/officeDocument/2006/relationships/customXml" Target="../ink/ink149.xml"/><Relationship Id="rId20" Type="http://schemas.openxmlformats.org/officeDocument/2006/relationships/image" Target="../media/image78.png"/><Relationship Id="rId41" Type="http://schemas.openxmlformats.org/officeDocument/2006/relationships/image" Target="../media/image86.png"/><Relationship Id="rId62" Type="http://schemas.openxmlformats.org/officeDocument/2006/relationships/customXml" Target="../ink/ink98.xml"/><Relationship Id="rId83" Type="http://schemas.openxmlformats.org/officeDocument/2006/relationships/image" Target="../media/image104.png"/><Relationship Id="rId88" Type="http://schemas.openxmlformats.org/officeDocument/2006/relationships/image" Target="../media/image106.png"/><Relationship Id="rId111" Type="http://schemas.openxmlformats.org/officeDocument/2006/relationships/image" Target="../media/image117.png"/><Relationship Id="rId132" Type="http://schemas.openxmlformats.org/officeDocument/2006/relationships/customXml" Target="../ink/ink136.xml"/><Relationship Id="rId153" Type="http://schemas.openxmlformats.org/officeDocument/2006/relationships/image" Target="../media/image138.png"/><Relationship Id="rId174" Type="http://schemas.openxmlformats.org/officeDocument/2006/relationships/customXml" Target="../ink/ink157.xml"/><Relationship Id="rId179" Type="http://schemas.openxmlformats.org/officeDocument/2006/relationships/image" Target="../media/image151.png"/><Relationship Id="rId195" Type="http://schemas.openxmlformats.org/officeDocument/2006/relationships/image" Target="../media/image159.png"/><Relationship Id="rId209" Type="http://schemas.openxmlformats.org/officeDocument/2006/relationships/image" Target="../media/image166.png"/><Relationship Id="rId190" Type="http://schemas.openxmlformats.org/officeDocument/2006/relationships/customXml" Target="../ink/ink165.xml"/><Relationship Id="rId204" Type="http://schemas.openxmlformats.org/officeDocument/2006/relationships/customXml" Target="../ink/ink172.xml"/><Relationship Id="rId220" Type="http://schemas.openxmlformats.org/officeDocument/2006/relationships/customXml" Target="../ink/ink180.xml"/><Relationship Id="rId225" Type="http://schemas.openxmlformats.org/officeDocument/2006/relationships/customXml" Target="../ink/ink183.xml"/><Relationship Id="rId15" Type="http://schemas.openxmlformats.org/officeDocument/2006/relationships/customXml" Target="../ink/ink74.xml"/><Relationship Id="rId36" Type="http://schemas.openxmlformats.org/officeDocument/2006/relationships/image" Target="../media/image84.png"/><Relationship Id="rId57" Type="http://schemas.openxmlformats.org/officeDocument/2006/relationships/image" Target="../media/image93.png"/><Relationship Id="rId106" Type="http://schemas.openxmlformats.org/officeDocument/2006/relationships/customXml" Target="../ink/ink123.xml"/><Relationship Id="rId127" Type="http://schemas.openxmlformats.org/officeDocument/2006/relationships/image" Target="../media/image125.png"/><Relationship Id="rId10" Type="http://schemas.openxmlformats.org/officeDocument/2006/relationships/image" Target="../media/image73.png"/><Relationship Id="rId31" Type="http://schemas.openxmlformats.org/officeDocument/2006/relationships/customXml" Target="../ink/ink82.xml"/><Relationship Id="rId52" Type="http://schemas.openxmlformats.org/officeDocument/2006/relationships/customXml" Target="../ink/ink93.xml"/><Relationship Id="rId73" Type="http://schemas.openxmlformats.org/officeDocument/2006/relationships/customXml" Target="../ink/ink104.xml"/><Relationship Id="rId78" Type="http://schemas.openxmlformats.org/officeDocument/2006/relationships/image" Target="../media/image102.png"/><Relationship Id="rId94" Type="http://schemas.openxmlformats.org/officeDocument/2006/relationships/customXml" Target="../ink/ink117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31.xml"/><Relationship Id="rId143" Type="http://schemas.openxmlformats.org/officeDocument/2006/relationships/image" Target="../media/image133.png"/><Relationship Id="rId148" Type="http://schemas.openxmlformats.org/officeDocument/2006/relationships/customXml" Target="../ink/ink144.xml"/><Relationship Id="rId164" Type="http://schemas.openxmlformats.org/officeDocument/2006/relationships/customXml" Target="../ink/ink152.xml"/><Relationship Id="rId169" Type="http://schemas.openxmlformats.org/officeDocument/2006/relationships/image" Target="../media/image146.png"/><Relationship Id="rId185" Type="http://schemas.openxmlformats.org/officeDocument/2006/relationships/image" Target="../media/image154.png"/><Relationship Id="rId4" Type="http://schemas.openxmlformats.org/officeDocument/2006/relationships/image" Target="../media/image70.png"/><Relationship Id="rId9" Type="http://schemas.openxmlformats.org/officeDocument/2006/relationships/customXml" Target="../ink/ink71.xml"/><Relationship Id="rId180" Type="http://schemas.openxmlformats.org/officeDocument/2006/relationships/customXml" Target="../ink/ink160.xml"/><Relationship Id="rId210" Type="http://schemas.openxmlformats.org/officeDocument/2006/relationships/customXml" Target="../ink/ink175.xml"/><Relationship Id="rId215" Type="http://schemas.openxmlformats.org/officeDocument/2006/relationships/image" Target="../media/image169.png"/><Relationship Id="rId26" Type="http://schemas.openxmlformats.org/officeDocument/2006/relationships/image" Target="../media/image13.png"/><Relationship Id="rId47" Type="http://schemas.openxmlformats.org/officeDocument/2006/relationships/image" Target="../media/image8.png"/><Relationship Id="rId68" Type="http://schemas.openxmlformats.org/officeDocument/2006/relationships/customXml" Target="../ink/ink101.xml"/><Relationship Id="rId89" Type="http://schemas.openxmlformats.org/officeDocument/2006/relationships/customXml" Target="../ink/ink114.xml"/><Relationship Id="rId112" Type="http://schemas.openxmlformats.org/officeDocument/2006/relationships/customXml" Target="../ink/ink126.xml"/><Relationship Id="rId133" Type="http://schemas.openxmlformats.org/officeDocument/2006/relationships/image" Target="../media/image128.png"/><Relationship Id="rId154" Type="http://schemas.openxmlformats.org/officeDocument/2006/relationships/customXml" Target="../ink/ink147.xml"/><Relationship Id="rId175" Type="http://schemas.openxmlformats.org/officeDocument/2006/relationships/image" Target="../media/image149.png"/><Relationship Id="rId196" Type="http://schemas.openxmlformats.org/officeDocument/2006/relationships/customXml" Target="../ink/ink168.xml"/><Relationship Id="rId200" Type="http://schemas.openxmlformats.org/officeDocument/2006/relationships/customXml" Target="../ink/ink170.xml"/><Relationship Id="rId16" Type="http://schemas.openxmlformats.org/officeDocument/2006/relationships/image" Target="../media/image76.png"/><Relationship Id="rId221" Type="http://schemas.openxmlformats.org/officeDocument/2006/relationships/image" Target="../media/image172.png"/><Relationship Id="rId37" Type="http://schemas.openxmlformats.org/officeDocument/2006/relationships/customXml" Target="../ink/ink85.xml"/><Relationship Id="rId58" Type="http://schemas.openxmlformats.org/officeDocument/2006/relationships/customXml" Target="../ink/ink96.xml"/><Relationship Id="rId79" Type="http://schemas.openxmlformats.org/officeDocument/2006/relationships/customXml" Target="../ink/ink108.xml"/><Relationship Id="rId102" Type="http://schemas.openxmlformats.org/officeDocument/2006/relationships/customXml" Target="../ink/ink121.xml"/><Relationship Id="rId123" Type="http://schemas.openxmlformats.org/officeDocument/2006/relationships/image" Target="../media/image123.png"/><Relationship Id="rId144" Type="http://schemas.openxmlformats.org/officeDocument/2006/relationships/customXml" Target="../ink/ink142.xml"/><Relationship Id="rId90" Type="http://schemas.openxmlformats.org/officeDocument/2006/relationships/image" Target="../media/image107.png"/><Relationship Id="rId165" Type="http://schemas.openxmlformats.org/officeDocument/2006/relationships/image" Target="../media/image144.png"/><Relationship Id="rId186" Type="http://schemas.openxmlformats.org/officeDocument/2006/relationships/customXml" Target="../ink/ink163.xml"/><Relationship Id="rId211" Type="http://schemas.openxmlformats.org/officeDocument/2006/relationships/image" Target="../media/image167.png"/><Relationship Id="rId27" Type="http://schemas.openxmlformats.org/officeDocument/2006/relationships/customXml" Target="../ink/ink80.xml"/><Relationship Id="rId48" Type="http://schemas.openxmlformats.org/officeDocument/2006/relationships/customXml" Target="../ink/ink91.xml"/><Relationship Id="rId69" Type="http://schemas.openxmlformats.org/officeDocument/2006/relationships/image" Target="../media/image99.png"/><Relationship Id="rId113" Type="http://schemas.openxmlformats.org/officeDocument/2006/relationships/image" Target="../media/image118.png"/><Relationship Id="rId134" Type="http://schemas.openxmlformats.org/officeDocument/2006/relationships/customXml" Target="../ink/ink137.xml"/><Relationship Id="rId80" Type="http://schemas.openxmlformats.org/officeDocument/2006/relationships/customXml" Target="../ink/ink109.xml"/><Relationship Id="rId155" Type="http://schemas.openxmlformats.org/officeDocument/2006/relationships/image" Target="../media/image139.png"/><Relationship Id="rId176" Type="http://schemas.openxmlformats.org/officeDocument/2006/relationships/customXml" Target="../ink/ink158.xml"/><Relationship Id="rId197" Type="http://schemas.openxmlformats.org/officeDocument/2006/relationships/image" Target="../media/image160.png"/><Relationship Id="rId201" Type="http://schemas.openxmlformats.org/officeDocument/2006/relationships/image" Target="../media/image162.png"/><Relationship Id="rId222" Type="http://schemas.openxmlformats.org/officeDocument/2006/relationships/customXml" Target="../ink/ink181.xml"/><Relationship Id="rId17" Type="http://schemas.openxmlformats.org/officeDocument/2006/relationships/customXml" Target="../ink/ink75.xml"/><Relationship Id="rId38" Type="http://schemas.openxmlformats.org/officeDocument/2006/relationships/customXml" Target="../ink/ink86.xml"/><Relationship Id="rId59" Type="http://schemas.openxmlformats.org/officeDocument/2006/relationships/image" Target="../media/image94.png"/><Relationship Id="rId103" Type="http://schemas.openxmlformats.org/officeDocument/2006/relationships/image" Target="../media/image113.png"/><Relationship Id="rId124" Type="http://schemas.openxmlformats.org/officeDocument/2006/relationships/customXml" Target="../ink/ink132.xml"/><Relationship Id="rId70" Type="http://schemas.openxmlformats.org/officeDocument/2006/relationships/customXml" Target="../ink/ink102.xml"/><Relationship Id="rId91" Type="http://schemas.openxmlformats.org/officeDocument/2006/relationships/customXml" Target="../ink/ink115.xml"/><Relationship Id="rId145" Type="http://schemas.openxmlformats.org/officeDocument/2006/relationships/image" Target="../media/image134.png"/><Relationship Id="rId166" Type="http://schemas.openxmlformats.org/officeDocument/2006/relationships/customXml" Target="../ink/ink153.xml"/><Relationship Id="rId187" Type="http://schemas.openxmlformats.org/officeDocument/2006/relationships/image" Target="../media/image155.png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76.xml"/><Relationship Id="rId28" Type="http://schemas.openxmlformats.org/officeDocument/2006/relationships/image" Target="../media/image80.png"/><Relationship Id="rId49" Type="http://schemas.openxmlformats.org/officeDocument/2006/relationships/image" Target="../media/image89.png"/><Relationship Id="rId114" Type="http://schemas.openxmlformats.org/officeDocument/2006/relationships/customXml" Target="../ink/ink127.xml"/><Relationship Id="rId60" Type="http://schemas.openxmlformats.org/officeDocument/2006/relationships/customXml" Target="../ink/ink97.xml"/><Relationship Id="rId81" Type="http://schemas.openxmlformats.org/officeDocument/2006/relationships/image" Target="../media/image103.png"/><Relationship Id="rId135" Type="http://schemas.openxmlformats.org/officeDocument/2006/relationships/image" Target="../media/image129.png"/><Relationship Id="rId156" Type="http://schemas.openxmlformats.org/officeDocument/2006/relationships/customXml" Target="../ink/ink148.xml"/><Relationship Id="rId177" Type="http://schemas.openxmlformats.org/officeDocument/2006/relationships/image" Target="../media/image150.png"/><Relationship Id="rId198" Type="http://schemas.openxmlformats.org/officeDocument/2006/relationships/customXml" Target="../ink/ink169.xml"/><Relationship Id="rId202" Type="http://schemas.openxmlformats.org/officeDocument/2006/relationships/customXml" Target="../ink/ink171.xml"/><Relationship Id="rId223" Type="http://schemas.openxmlformats.org/officeDocument/2006/relationships/image" Target="../media/image173.png"/><Relationship Id="rId18" Type="http://schemas.openxmlformats.org/officeDocument/2006/relationships/image" Target="../media/image77.png"/><Relationship Id="rId39" Type="http://schemas.openxmlformats.org/officeDocument/2006/relationships/image" Target="../media/image85.png"/><Relationship Id="rId50" Type="http://schemas.openxmlformats.org/officeDocument/2006/relationships/customXml" Target="../ink/ink92.xml"/><Relationship Id="rId104" Type="http://schemas.openxmlformats.org/officeDocument/2006/relationships/customXml" Target="../ink/ink122.xml"/><Relationship Id="rId125" Type="http://schemas.openxmlformats.org/officeDocument/2006/relationships/image" Target="../media/image124.png"/><Relationship Id="rId146" Type="http://schemas.openxmlformats.org/officeDocument/2006/relationships/customXml" Target="../ink/ink143.xml"/><Relationship Id="rId167" Type="http://schemas.openxmlformats.org/officeDocument/2006/relationships/image" Target="../media/image145.png"/><Relationship Id="rId188" Type="http://schemas.openxmlformats.org/officeDocument/2006/relationships/customXml" Target="../ink/ink164.xml"/><Relationship Id="rId71" Type="http://schemas.openxmlformats.org/officeDocument/2006/relationships/image" Target="../media/image100.png"/><Relationship Id="rId92" Type="http://schemas.openxmlformats.org/officeDocument/2006/relationships/image" Target="../media/image108.png"/><Relationship Id="rId213" Type="http://schemas.openxmlformats.org/officeDocument/2006/relationships/image" Target="../media/image168.png"/><Relationship Id="rId2" Type="http://schemas.openxmlformats.org/officeDocument/2006/relationships/image" Target="../media/image69.png"/><Relationship Id="rId29" Type="http://schemas.openxmlformats.org/officeDocument/2006/relationships/customXml" Target="../ink/ink81.xml"/><Relationship Id="rId40" Type="http://schemas.openxmlformats.org/officeDocument/2006/relationships/customXml" Target="../ink/ink87.xml"/><Relationship Id="rId115" Type="http://schemas.openxmlformats.org/officeDocument/2006/relationships/image" Target="../media/image119.png"/><Relationship Id="rId136" Type="http://schemas.openxmlformats.org/officeDocument/2006/relationships/customXml" Target="../ink/ink138.xml"/><Relationship Id="rId157" Type="http://schemas.openxmlformats.org/officeDocument/2006/relationships/image" Target="../media/image140.png"/><Relationship Id="rId178" Type="http://schemas.openxmlformats.org/officeDocument/2006/relationships/customXml" Target="../ink/ink159.xml"/><Relationship Id="rId61" Type="http://schemas.openxmlformats.org/officeDocument/2006/relationships/image" Target="../media/image95.png"/><Relationship Id="rId82" Type="http://schemas.openxmlformats.org/officeDocument/2006/relationships/customXml" Target="../ink/ink110.xml"/><Relationship Id="rId199" Type="http://schemas.openxmlformats.org/officeDocument/2006/relationships/image" Target="../media/image161.png"/><Relationship Id="rId203" Type="http://schemas.openxmlformats.org/officeDocument/2006/relationships/image" Target="../media/image163.png"/><Relationship Id="rId19" Type="http://schemas.openxmlformats.org/officeDocument/2006/relationships/customXml" Target="../ink/ink76.xml"/><Relationship Id="rId224" Type="http://schemas.openxmlformats.org/officeDocument/2006/relationships/customXml" Target="../ink/ink182.xml"/><Relationship Id="rId30" Type="http://schemas.openxmlformats.org/officeDocument/2006/relationships/image" Target="../media/image81.png"/><Relationship Id="rId105" Type="http://schemas.openxmlformats.org/officeDocument/2006/relationships/image" Target="../media/image114.png"/><Relationship Id="rId126" Type="http://schemas.openxmlformats.org/officeDocument/2006/relationships/customXml" Target="../ink/ink133.xml"/><Relationship Id="rId147" Type="http://schemas.openxmlformats.org/officeDocument/2006/relationships/image" Target="../media/image135.png"/><Relationship Id="rId168" Type="http://schemas.openxmlformats.org/officeDocument/2006/relationships/customXml" Target="../ink/ink154.xml"/><Relationship Id="rId51" Type="http://schemas.openxmlformats.org/officeDocument/2006/relationships/image" Target="../media/image90.png"/><Relationship Id="rId72" Type="http://schemas.openxmlformats.org/officeDocument/2006/relationships/customXml" Target="../ink/ink103.xml"/><Relationship Id="rId93" Type="http://schemas.openxmlformats.org/officeDocument/2006/relationships/customXml" Target="../ink/ink116.xml"/><Relationship Id="rId189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6.png"/><Relationship Id="rId21" Type="http://schemas.openxmlformats.org/officeDocument/2006/relationships/customXml" Target="../ink/ink194.xml"/><Relationship Id="rId42" Type="http://schemas.openxmlformats.org/officeDocument/2006/relationships/image" Target="../media/image194.png"/><Relationship Id="rId47" Type="http://schemas.openxmlformats.org/officeDocument/2006/relationships/customXml" Target="../ink/ink207.xml"/><Relationship Id="rId63" Type="http://schemas.openxmlformats.org/officeDocument/2006/relationships/customXml" Target="../ink/ink215.xml"/><Relationship Id="rId68" Type="http://schemas.openxmlformats.org/officeDocument/2006/relationships/image" Target="../media/image206.png"/><Relationship Id="rId84" Type="http://schemas.openxmlformats.org/officeDocument/2006/relationships/image" Target="../media/image214.png"/><Relationship Id="rId89" Type="http://schemas.openxmlformats.org/officeDocument/2006/relationships/customXml" Target="../ink/ink228.xml"/><Relationship Id="rId16" Type="http://schemas.openxmlformats.org/officeDocument/2006/relationships/image" Target="../media/image181.png"/><Relationship Id="rId107" Type="http://schemas.openxmlformats.org/officeDocument/2006/relationships/customXml" Target="../ink/ink237.xml"/><Relationship Id="rId11" Type="http://schemas.openxmlformats.org/officeDocument/2006/relationships/customXml" Target="../ink/ink189.xml"/><Relationship Id="rId32" Type="http://schemas.openxmlformats.org/officeDocument/2006/relationships/image" Target="../media/image189.png"/><Relationship Id="rId37" Type="http://schemas.openxmlformats.org/officeDocument/2006/relationships/customXml" Target="../ink/ink202.xml"/><Relationship Id="rId53" Type="http://schemas.openxmlformats.org/officeDocument/2006/relationships/customXml" Target="../ink/ink210.xml"/><Relationship Id="rId58" Type="http://schemas.openxmlformats.org/officeDocument/2006/relationships/image" Target="../media/image202.png"/><Relationship Id="rId74" Type="http://schemas.openxmlformats.org/officeDocument/2006/relationships/image" Target="../media/image209.png"/><Relationship Id="rId79" Type="http://schemas.openxmlformats.org/officeDocument/2006/relationships/customXml" Target="../ink/ink223.xml"/><Relationship Id="rId102" Type="http://schemas.openxmlformats.org/officeDocument/2006/relationships/image" Target="../media/image223.png"/><Relationship Id="rId5" Type="http://schemas.openxmlformats.org/officeDocument/2006/relationships/customXml" Target="../ink/ink186.xml"/><Relationship Id="rId90" Type="http://schemas.openxmlformats.org/officeDocument/2006/relationships/image" Target="../media/image217.png"/><Relationship Id="rId95" Type="http://schemas.openxmlformats.org/officeDocument/2006/relationships/customXml" Target="../ink/ink231.xml"/><Relationship Id="rId22" Type="http://schemas.openxmlformats.org/officeDocument/2006/relationships/image" Target="../media/image184.png"/><Relationship Id="rId27" Type="http://schemas.openxmlformats.org/officeDocument/2006/relationships/customXml" Target="../ink/ink197.xml"/><Relationship Id="rId43" Type="http://schemas.openxmlformats.org/officeDocument/2006/relationships/customXml" Target="../ink/ink205.xml"/><Relationship Id="rId48" Type="http://schemas.openxmlformats.org/officeDocument/2006/relationships/image" Target="../media/image197.png"/><Relationship Id="rId64" Type="http://schemas.openxmlformats.org/officeDocument/2006/relationships/image" Target="../media/image204.png"/><Relationship Id="rId69" Type="http://schemas.openxmlformats.org/officeDocument/2006/relationships/customXml" Target="../ink/ink218.xml"/><Relationship Id="rId80" Type="http://schemas.openxmlformats.org/officeDocument/2006/relationships/image" Target="../media/image212.png"/><Relationship Id="rId85" Type="http://schemas.openxmlformats.org/officeDocument/2006/relationships/customXml" Target="../ink/ink226.xml"/><Relationship Id="rId12" Type="http://schemas.openxmlformats.org/officeDocument/2006/relationships/image" Target="../media/image179.png"/><Relationship Id="rId17" Type="http://schemas.openxmlformats.org/officeDocument/2006/relationships/customXml" Target="../ink/ink192.xml"/><Relationship Id="rId33" Type="http://schemas.openxmlformats.org/officeDocument/2006/relationships/customXml" Target="../ink/ink200.xml"/><Relationship Id="rId38" Type="http://schemas.openxmlformats.org/officeDocument/2006/relationships/image" Target="../media/image192.png"/><Relationship Id="rId59" Type="http://schemas.openxmlformats.org/officeDocument/2006/relationships/customXml" Target="../ink/ink213.xml"/><Relationship Id="rId103" Type="http://schemas.openxmlformats.org/officeDocument/2006/relationships/customXml" Target="../ink/ink235.xml"/><Relationship Id="rId108" Type="http://schemas.openxmlformats.org/officeDocument/2006/relationships/image" Target="../media/image226.png"/><Relationship Id="rId54" Type="http://schemas.openxmlformats.org/officeDocument/2006/relationships/image" Target="../media/image200.png"/><Relationship Id="rId70" Type="http://schemas.openxmlformats.org/officeDocument/2006/relationships/image" Target="../media/image207.png"/><Relationship Id="rId75" Type="http://schemas.openxmlformats.org/officeDocument/2006/relationships/customXml" Target="../ink/ink221.xml"/><Relationship Id="rId91" Type="http://schemas.openxmlformats.org/officeDocument/2006/relationships/customXml" Target="../ink/ink229.xml"/><Relationship Id="rId96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6.png"/><Relationship Id="rId15" Type="http://schemas.openxmlformats.org/officeDocument/2006/relationships/customXml" Target="../ink/ink191.xml"/><Relationship Id="rId23" Type="http://schemas.openxmlformats.org/officeDocument/2006/relationships/customXml" Target="../ink/ink195.xml"/><Relationship Id="rId28" Type="http://schemas.openxmlformats.org/officeDocument/2006/relationships/image" Target="../media/image187.png"/><Relationship Id="rId36" Type="http://schemas.openxmlformats.org/officeDocument/2006/relationships/image" Target="../media/image191.png"/><Relationship Id="rId49" Type="http://schemas.openxmlformats.org/officeDocument/2006/relationships/customXml" Target="../ink/ink208.xml"/><Relationship Id="rId57" Type="http://schemas.openxmlformats.org/officeDocument/2006/relationships/customXml" Target="../ink/ink212.xml"/><Relationship Id="rId106" Type="http://schemas.openxmlformats.org/officeDocument/2006/relationships/image" Target="../media/image225.png"/><Relationship Id="rId10" Type="http://schemas.openxmlformats.org/officeDocument/2006/relationships/image" Target="../media/image178.png"/><Relationship Id="rId31" Type="http://schemas.openxmlformats.org/officeDocument/2006/relationships/customXml" Target="../ink/ink199.xml"/><Relationship Id="rId44" Type="http://schemas.openxmlformats.org/officeDocument/2006/relationships/image" Target="../media/image195.png"/><Relationship Id="rId52" Type="http://schemas.openxmlformats.org/officeDocument/2006/relationships/image" Target="../media/image199.png"/><Relationship Id="rId60" Type="http://schemas.openxmlformats.org/officeDocument/2006/relationships/image" Target="../media/image24.png"/><Relationship Id="rId65" Type="http://schemas.openxmlformats.org/officeDocument/2006/relationships/customXml" Target="../ink/ink216.xml"/><Relationship Id="rId73" Type="http://schemas.openxmlformats.org/officeDocument/2006/relationships/customXml" Target="../ink/ink220.xml"/><Relationship Id="rId78" Type="http://schemas.openxmlformats.org/officeDocument/2006/relationships/image" Target="../media/image211.png"/><Relationship Id="rId81" Type="http://schemas.openxmlformats.org/officeDocument/2006/relationships/customXml" Target="../ink/ink224.xml"/><Relationship Id="rId86" Type="http://schemas.openxmlformats.org/officeDocument/2006/relationships/image" Target="../media/image215.png"/><Relationship Id="rId94" Type="http://schemas.openxmlformats.org/officeDocument/2006/relationships/image" Target="../media/image219.png"/><Relationship Id="rId99" Type="http://schemas.openxmlformats.org/officeDocument/2006/relationships/customXml" Target="../ink/ink233.xml"/><Relationship Id="rId101" Type="http://schemas.openxmlformats.org/officeDocument/2006/relationships/customXml" Target="../ink/ink234.xml"/><Relationship Id="rId4" Type="http://schemas.openxmlformats.org/officeDocument/2006/relationships/image" Target="../media/image175.png"/><Relationship Id="rId9" Type="http://schemas.openxmlformats.org/officeDocument/2006/relationships/customXml" Target="../ink/ink188.xml"/><Relationship Id="rId13" Type="http://schemas.openxmlformats.org/officeDocument/2006/relationships/customXml" Target="../ink/ink190.xml"/><Relationship Id="rId18" Type="http://schemas.openxmlformats.org/officeDocument/2006/relationships/image" Target="../media/image182.png"/><Relationship Id="rId39" Type="http://schemas.openxmlformats.org/officeDocument/2006/relationships/customXml" Target="../ink/ink203.xml"/><Relationship Id="rId109" Type="http://schemas.openxmlformats.org/officeDocument/2006/relationships/customXml" Target="../ink/ink238.xml"/><Relationship Id="rId34" Type="http://schemas.openxmlformats.org/officeDocument/2006/relationships/image" Target="../media/image190.png"/><Relationship Id="rId50" Type="http://schemas.openxmlformats.org/officeDocument/2006/relationships/image" Target="../media/image198.png"/><Relationship Id="rId55" Type="http://schemas.openxmlformats.org/officeDocument/2006/relationships/customXml" Target="../ink/ink211.xml"/><Relationship Id="rId76" Type="http://schemas.openxmlformats.org/officeDocument/2006/relationships/image" Target="../media/image210.png"/><Relationship Id="rId97" Type="http://schemas.openxmlformats.org/officeDocument/2006/relationships/customXml" Target="../ink/ink232.xml"/><Relationship Id="rId104" Type="http://schemas.openxmlformats.org/officeDocument/2006/relationships/image" Target="../media/image224.png"/><Relationship Id="rId7" Type="http://schemas.openxmlformats.org/officeDocument/2006/relationships/customXml" Target="../ink/ink187.xml"/><Relationship Id="rId71" Type="http://schemas.openxmlformats.org/officeDocument/2006/relationships/customXml" Target="../ink/ink219.xml"/><Relationship Id="rId92" Type="http://schemas.openxmlformats.org/officeDocument/2006/relationships/image" Target="../media/image218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98.xml"/><Relationship Id="rId24" Type="http://schemas.openxmlformats.org/officeDocument/2006/relationships/image" Target="../media/image185.png"/><Relationship Id="rId40" Type="http://schemas.openxmlformats.org/officeDocument/2006/relationships/image" Target="../media/image193.png"/><Relationship Id="rId45" Type="http://schemas.openxmlformats.org/officeDocument/2006/relationships/customXml" Target="../ink/ink206.xml"/><Relationship Id="rId66" Type="http://schemas.openxmlformats.org/officeDocument/2006/relationships/image" Target="../media/image205.png"/><Relationship Id="rId87" Type="http://schemas.openxmlformats.org/officeDocument/2006/relationships/customXml" Target="../ink/ink227.xml"/><Relationship Id="rId110" Type="http://schemas.openxmlformats.org/officeDocument/2006/relationships/image" Target="../media/image227.png"/><Relationship Id="rId61" Type="http://schemas.openxmlformats.org/officeDocument/2006/relationships/customXml" Target="../ink/ink214.xml"/><Relationship Id="rId82" Type="http://schemas.openxmlformats.org/officeDocument/2006/relationships/image" Target="../media/image213.png"/><Relationship Id="rId19" Type="http://schemas.openxmlformats.org/officeDocument/2006/relationships/customXml" Target="../ink/ink193.xml"/><Relationship Id="rId14" Type="http://schemas.openxmlformats.org/officeDocument/2006/relationships/image" Target="../media/image180.png"/><Relationship Id="rId30" Type="http://schemas.openxmlformats.org/officeDocument/2006/relationships/image" Target="../media/image188.png"/><Relationship Id="rId35" Type="http://schemas.openxmlformats.org/officeDocument/2006/relationships/customXml" Target="../ink/ink201.xml"/><Relationship Id="rId56" Type="http://schemas.openxmlformats.org/officeDocument/2006/relationships/image" Target="../media/image201.png"/><Relationship Id="rId77" Type="http://schemas.openxmlformats.org/officeDocument/2006/relationships/customXml" Target="../ink/ink222.xml"/><Relationship Id="rId100" Type="http://schemas.openxmlformats.org/officeDocument/2006/relationships/image" Target="../media/image222.png"/><Relationship Id="rId105" Type="http://schemas.openxmlformats.org/officeDocument/2006/relationships/customXml" Target="../ink/ink236.xml"/><Relationship Id="rId8" Type="http://schemas.openxmlformats.org/officeDocument/2006/relationships/image" Target="../media/image177.png"/><Relationship Id="rId51" Type="http://schemas.openxmlformats.org/officeDocument/2006/relationships/customXml" Target="../ink/ink209.xml"/><Relationship Id="rId72" Type="http://schemas.openxmlformats.org/officeDocument/2006/relationships/image" Target="../media/image208.png"/><Relationship Id="rId93" Type="http://schemas.openxmlformats.org/officeDocument/2006/relationships/customXml" Target="../ink/ink230.xml"/><Relationship Id="rId98" Type="http://schemas.openxmlformats.org/officeDocument/2006/relationships/image" Target="../media/image221.png"/><Relationship Id="rId3" Type="http://schemas.openxmlformats.org/officeDocument/2006/relationships/customXml" Target="../ink/ink185.xml"/><Relationship Id="rId25" Type="http://schemas.openxmlformats.org/officeDocument/2006/relationships/customXml" Target="../ink/ink196.xml"/><Relationship Id="rId46" Type="http://schemas.openxmlformats.org/officeDocument/2006/relationships/image" Target="../media/image196.png"/><Relationship Id="rId67" Type="http://schemas.openxmlformats.org/officeDocument/2006/relationships/customXml" Target="../ink/ink217.xml"/><Relationship Id="rId20" Type="http://schemas.openxmlformats.org/officeDocument/2006/relationships/image" Target="../media/image183.png"/><Relationship Id="rId41" Type="http://schemas.openxmlformats.org/officeDocument/2006/relationships/customXml" Target="../ink/ink204.xml"/><Relationship Id="rId62" Type="http://schemas.openxmlformats.org/officeDocument/2006/relationships/image" Target="../media/image203.png"/><Relationship Id="rId83" Type="http://schemas.openxmlformats.org/officeDocument/2006/relationships/customXml" Target="../ink/ink225.xml"/><Relationship Id="rId88" Type="http://schemas.openxmlformats.org/officeDocument/2006/relationships/image" Target="../media/image21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3.png"/><Relationship Id="rId299" Type="http://schemas.openxmlformats.org/officeDocument/2006/relationships/image" Target="../media/image374.png"/><Relationship Id="rId21" Type="http://schemas.openxmlformats.org/officeDocument/2006/relationships/customXml" Target="../ink/ink248.xml"/><Relationship Id="rId63" Type="http://schemas.openxmlformats.org/officeDocument/2006/relationships/customXml" Target="../ink/ink269.xml"/><Relationship Id="rId159" Type="http://schemas.openxmlformats.org/officeDocument/2006/relationships/image" Target="../media/image304.png"/><Relationship Id="rId324" Type="http://schemas.openxmlformats.org/officeDocument/2006/relationships/customXml" Target="../ink/ink400.xml"/><Relationship Id="rId366" Type="http://schemas.openxmlformats.org/officeDocument/2006/relationships/customXml" Target="../ink/ink421.xml"/><Relationship Id="rId170" Type="http://schemas.openxmlformats.org/officeDocument/2006/relationships/customXml" Target="../ink/ink323.xml"/><Relationship Id="rId226" Type="http://schemas.openxmlformats.org/officeDocument/2006/relationships/customXml" Target="../ink/ink351.xml"/><Relationship Id="rId268" Type="http://schemas.openxmlformats.org/officeDocument/2006/relationships/customXml" Target="../ink/ink372.xml"/><Relationship Id="rId32" Type="http://schemas.openxmlformats.org/officeDocument/2006/relationships/image" Target="../media/image241.png"/><Relationship Id="rId74" Type="http://schemas.openxmlformats.org/officeDocument/2006/relationships/customXml" Target="../ink/ink275.xml"/><Relationship Id="rId128" Type="http://schemas.openxmlformats.org/officeDocument/2006/relationships/customXml" Target="../ink/ink302.xml"/><Relationship Id="rId335" Type="http://schemas.openxmlformats.org/officeDocument/2006/relationships/image" Target="../media/image391.png"/><Relationship Id="rId377" Type="http://schemas.openxmlformats.org/officeDocument/2006/relationships/customXml" Target="../ink/ink427.xml"/><Relationship Id="rId5" Type="http://schemas.openxmlformats.org/officeDocument/2006/relationships/customXml" Target="../ink/ink240.xml"/><Relationship Id="rId181" Type="http://schemas.openxmlformats.org/officeDocument/2006/relationships/image" Target="../media/image315.png"/><Relationship Id="rId237" Type="http://schemas.openxmlformats.org/officeDocument/2006/relationships/image" Target="../media/image343.png"/><Relationship Id="rId279" Type="http://schemas.openxmlformats.org/officeDocument/2006/relationships/image" Target="../media/image364.png"/><Relationship Id="rId43" Type="http://schemas.openxmlformats.org/officeDocument/2006/relationships/customXml" Target="../ink/ink259.xml"/><Relationship Id="rId139" Type="http://schemas.openxmlformats.org/officeDocument/2006/relationships/image" Target="../media/image294.png"/><Relationship Id="rId290" Type="http://schemas.openxmlformats.org/officeDocument/2006/relationships/customXml" Target="../ink/ink383.xml"/><Relationship Id="rId304" Type="http://schemas.openxmlformats.org/officeDocument/2006/relationships/customXml" Target="../ink/ink390.xml"/><Relationship Id="rId346" Type="http://schemas.openxmlformats.org/officeDocument/2006/relationships/customXml" Target="../ink/ink411.xml"/><Relationship Id="rId85" Type="http://schemas.openxmlformats.org/officeDocument/2006/relationships/image" Target="../media/image267.png"/><Relationship Id="rId150" Type="http://schemas.openxmlformats.org/officeDocument/2006/relationships/customXml" Target="../ink/ink313.xml"/><Relationship Id="rId192" Type="http://schemas.openxmlformats.org/officeDocument/2006/relationships/customXml" Target="../ink/ink334.xml"/><Relationship Id="rId206" Type="http://schemas.openxmlformats.org/officeDocument/2006/relationships/customXml" Target="../ink/ink341.xml"/><Relationship Id="rId248" Type="http://schemas.openxmlformats.org/officeDocument/2006/relationships/customXml" Target="../ink/ink362.xml"/><Relationship Id="rId12" Type="http://schemas.openxmlformats.org/officeDocument/2006/relationships/image" Target="../media/image231.png"/><Relationship Id="rId108" Type="http://schemas.openxmlformats.org/officeDocument/2006/relationships/customXml" Target="../ink/ink292.xml"/><Relationship Id="rId315" Type="http://schemas.openxmlformats.org/officeDocument/2006/relationships/image" Target="../media/image382.png"/><Relationship Id="rId357" Type="http://schemas.openxmlformats.org/officeDocument/2006/relationships/image" Target="../media/image402.png"/><Relationship Id="rId54" Type="http://schemas.openxmlformats.org/officeDocument/2006/relationships/image" Target="../media/image252.png"/><Relationship Id="rId96" Type="http://schemas.openxmlformats.org/officeDocument/2006/relationships/customXml" Target="../ink/ink286.xml"/><Relationship Id="rId161" Type="http://schemas.openxmlformats.org/officeDocument/2006/relationships/image" Target="../media/image305.png"/><Relationship Id="rId217" Type="http://schemas.openxmlformats.org/officeDocument/2006/relationships/image" Target="../media/image333.png"/><Relationship Id="rId259" Type="http://schemas.openxmlformats.org/officeDocument/2006/relationships/image" Target="../media/image354.png"/><Relationship Id="rId23" Type="http://schemas.openxmlformats.org/officeDocument/2006/relationships/customXml" Target="../ink/ink249.xml"/><Relationship Id="rId119" Type="http://schemas.openxmlformats.org/officeDocument/2006/relationships/image" Target="../media/image284.png"/><Relationship Id="rId270" Type="http://schemas.openxmlformats.org/officeDocument/2006/relationships/customXml" Target="../ink/ink373.xml"/><Relationship Id="rId326" Type="http://schemas.openxmlformats.org/officeDocument/2006/relationships/customXml" Target="../ink/ink401.xml"/><Relationship Id="rId65" Type="http://schemas.openxmlformats.org/officeDocument/2006/relationships/customXml" Target="../ink/ink270.xml"/><Relationship Id="rId130" Type="http://schemas.openxmlformats.org/officeDocument/2006/relationships/customXml" Target="../ink/ink303.xml"/><Relationship Id="rId368" Type="http://schemas.openxmlformats.org/officeDocument/2006/relationships/image" Target="../media/image407.png"/><Relationship Id="rId172" Type="http://schemas.openxmlformats.org/officeDocument/2006/relationships/customXml" Target="../ink/ink324.xml"/><Relationship Id="rId228" Type="http://schemas.openxmlformats.org/officeDocument/2006/relationships/customXml" Target="../ink/ink352.xml"/><Relationship Id="rId281" Type="http://schemas.openxmlformats.org/officeDocument/2006/relationships/image" Target="../media/image365.png"/><Relationship Id="rId337" Type="http://schemas.openxmlformats.org/officeDocument/2006/relationships/image" Target="../media/image392.png"/><Relationship Id="rId34" Type="http://schemas.openxmlformats.org/officeDocument/2006/relationships/image" Target="../media/image242.png"/><Relationship Id="rId76" Type="http://schemas.openxmlformats.org/officeDocument/2006/relationships/customXml" Target="../ink/ink276.xml"/><Relationship Id="rId141" Type="http://schemas.openxmlformats.org/officeDocument/2006/relationships/image" Target="../media/image295.png"/><Relationship Id="rId379" Type="http://schemas.openxmlformats.org/officeDocument/2006/relationships/customXml" Target="../ink/ink428.xml"/><Relationship Id="rId7" Type="http://schemas.openxmlformats.org/officeDocument/2006/relationships/customXml" Target="../ink/ink241.xml"/><Relationship Id="rId183" Type="http://schemas.openxmlformats.org/officeDocument/2006/relationships/image" Target="../media/image316.png"/><Relationship Id="rId239" Type="http://schemas.openxmlformats.org/officeDocument/2006/relationships/image" Target="../media/image344.png"/><Relationship Id="rId250" Type="http://schemas.openxmlformats.org/officeDocument/2006/relationships/customXml" Target="../ink/ink363.xml"/><Relationship Id="rId292" Type="http://schemas.openxmlformats.org/officeDocument/2006/relationships/customXml" Target="../ink/ink384.xml"/><Relationship Id="rId306" Type="http://schemas.openxmlformats.org/officeDocument/2006/relationships/customXml" Target="../ink/ink391.xml"/><Relationship Id="rId45" Type="http://schemas.openxmlformats.org/officeDocument/2006/relationships/customXml" Target="../ink/ink260.xml"/><Relationship Id="rId87" Type="http://schemas.openxmlformats.org/officeDocument/2006/relationships/image" Target="../media/image268.png"/><Relationship Id="rId110" Type="http://schemas.openxmlformats.org/officeDocument/2006/relationships/customXml" Target="../ink/ink293.xml"/><Relationship Id="rId348" Type="http://schemas.openxmlformats.org/officeDocument/2006/relationships/customXml" Target="../ink/ink412.xml"/><Relationship Id="rId152" Type="http://schemas.openxmlformats.org/officeDocument/2006/relationships/customXml" Target="../ink/ink314.xml"/><Relationship Id="rId194" Type="http://schemas.openxmlformats.org/officeDocument/2006/relationships/customXml" Target="../ink/ink335.xml"/><Relationship Id="rId208" Type="http://schemas.openxmlformats.org/officeDocument/2006/relationships/customXml" Target="../ink/ink342.xml"/><Relationship Id="rId261" Type="http://schemas.openxmlformats.org/officeDocument/2006/relationships/image" Target="../media/image355.png"/><Relationship Id="rId14" Type="http://schemas.openxmlformats.org/officeDocument/2006/relationships/image" Target="../media/image232.png"/><Relationship Id="rId56" Type="http://schemas.openxmlformats.org/officeDocument/2006/relationships/image" Target="../media/image253.png"/><Relationship Id="rId317" Type="http://schemas.openxmlformats.org/officeDocument/2006/relationships/image" Target="../media/image383.png"/><Relationship Id="rId359" Type="http://schemas.openxmlformats.org/officeDocument/2006/relationships/image" Target="../media/image403.png"/><Relationship Id="rId98" Type="http://schemas.openxmlformats.org/officeDocument/2006/relationships/customXml" Target="../ink/ink287.xml"/><Relationship Id="rId121" Type="http://schemas.openxmlformats.org/officeDocument/2006/relationships/image" Target="../media/image285.png"/><Relationship Id="rId163" Type="http://schemas.openxmlformats.org/officeDocument/2006/relationships/image" Target="../media/image306.png"/><Relationship Id="rId219" Type="http://schemas.openxmlformats.org/officeDocument/2006/relationships/image" Target="../media/image334.png"/><Relationship Id="rId370" Type="http://schemas.openxmlformats.org/officeDocument/2006/relationships/image" Target="../media/image408.png"/><Relationship Id="rId230" Type="http://schemas.openxmlformats.org/officeDocument/2006/relationships/customXml" Target="../ink/ink353.xml"/><Relationship Id="rId25" Type="http://schemas.openxmlformats.org/officeDocument/2006/relationships/customXml" Target="../ink/ink250.xml"/><Relationship Id="rId67" Type="http://schemas.openxmlformats.org/officeDocument/2006/relationships/customXml" Target="../ink/ink271.xml"/><Relationship Id="rId272" Type="http://schemas.openxmlformats.org/officeDocument/2006/relationships/customXml" Target="../ink/ink374.xml"/><Relationship Id="rId328" Type="http://schemas.openxmlformats.org/officeDocument/2006/relationships/customXml" Target="../ink/ink402.xml"/><Relationship Id="rId132" Type="http://schemas.openxmlformats.org/officeDocument/2006/relationships/customXml" Target="../ink/ink304.xml"/><Relationship Id="rId174" Type="http://schemas.openxmlformats.org/officeDocument/2006/relationships/customXml" Target="../ink/ink325.xml"/><Relationship Id="rId241" Type="http://schemas.openxmlformats.org/officeDocument/2006/relationships/image" Target="../media/image345.png"/><Relationship Id="rId36" Type="http://schemas.openxmlformats.org/officeDocument/2006/relationships/image" Target="../media/image243.png"/><Relationship Id="rId283" Type="http://schemas.openxmlformats.org/officeDocument/2006/relationships/image" Target="../media/image366.png"/><Relationship Id="rId339" Type="http://schemas.openxmlformats.org/officeDocument/2006/relationships/image" Target="../media/image393.png"/><Relationship Id="rId78" Type="http://schemas.openxmlformats.org/officeDocument/2006/relationships/customXml" Target="../ink/ink277.xml"/><Relationship Id="rId101" Type="http://schemas.openxmlformats.org/officeDocument/2006/relationships/image" Target="../media/image275.png"/><Relationship Id="rId143" Type="http://schemas.openxmlformats.org/officeDocument/2006/relationships/image" Target="../media/image296.png"/><Relationship Id="rId185" Type="http://schemas.openxmlformats.org/officeDocument/2006/relationships/image" Target="../media/image317.png"/><Relationship Id="rId350" Type="http://schemas.openxmlformats.org/officeDocument/2006/relationships/customXml" Target="../ink/ink413.xml"/><Relationship Id="rId9" Type="http://schemas.openxmlformats.org/officeDocument/2006/relationships/customXml" Target="../ink/ink242.xml"/><Relationship Id="rId210" Type="http://schemas.openxmlformats.org/officeDocument/2006/relationships/customXml" Target="../ink/ink343.xml"/><Relationship Id="rId26" Type="http://schemas.openxmlformats.org/officeDocument/2006/relationships/image" Target="../media/image238.png"/><Relationship Id="rId231" Type="http://schemas.openxmlformats.org/officeDocument/2006/relationships/image" Target="../media/image340.png"/><Relationship Id="rId252" Type="http://schemas.openxmlformats.org/officeDocument/2006/relationships/customXml" Target="../ink/ink364.xml"/><Relationship Id="rId273" Type="http://schemas.openxmlformats.org/officeDocument/2006/relationships/image" Target="../media/image361.png"/><Relationship Id="rId294" Type="http://schemas.openxmlformats.org/officeDocument/2006/relationships/customXml" Target="../ink/ink385.xml"/><Relationship Id="rId308" Type="http://schemas.openxmlformats.org/officeDocument/2006/relationships/customXml" Target="../ink/ink392.xml"/><Relationship Id="rId329" Type="http://schemas.openxmlformats.org/officeDocument/2006/relationships/image" Target="../media/image389.png"/><Relationship Id="rId47" Type="http://schemas.openxmlformats.org/officeDocument/2006/relationships/customXml" Target="../ink/ink261.xml"/><Relationship Id="rId68" Type="http://schemas.openxmlformats.org/officeDocument/2006/relationships/customXml" Target="../ink/ink272.xml"/><Relationship Id="rId89" Type="http://schemas.openxmlformats.org/officeDocument/2006/relationships/image" Target="../media/image269.png"/><Relationship Id="rId112" Type="http://schemas.openxmlformats.org/officeDocument/2006/relationships/customXml" Target="../ink/ink294.xml"/><Relationship Id="rId133" Type="http://schemas.openxmlformats.org/officeDocument/2006/relationships/image" Target="../media/image291.png"/><Relationship Id="rId154" Type="http://schemas.openxmlformats.org/officeDocument/2006/relationships/customXml" Target="../ink/ink315.xml"/><Relationship Id="rId175" Type="http://schemas.openxmlformats.org/officeDocument/2006/relationships/image" Target="../media/image312.png"/><Relationship Id="rId340" Type="http://schemas.openxmlformats.org/officeDocument/2006/relationships/customXml" Target="../ink/ink408.xml"/><Relationship Id="rId361" Type="http://schemas.openxmlformats.org/officeDocument/2006/relationships/image" Target="../media/image404.png"/><Relationship Id="rId196" Type="http://schemas.openxmlformats.org/officeDocument/2006/relationships/customXml" Target="../ink/ink336.xml"/><Relationship Id="rId200" Type="http://schemas.openxmlformats.org/officeDocument/2006/relationships/customXml" Target="../ink/ink338.xml"/><Relationship Id="rId16" Type="http://schemas.openxmlformats.org/officeDocument/2006/relationships/image" Target="../media/image233.png"/><Relationship Id="rId221" Type="http://schemas.openxmlformats.org/officeDocument/2006/relationships/image" Target="../media/image335.png"/><Relationship Id="rId242" Type="http://schemas.openxmlformats.org/officeDocument/2006/relationships/customXml" Target="../ink/ink359.xml"/><Relationship Id="rId263" Type="http://schemas.openxmlformats.org/officeDocument/2006/relationships/image" Target="../media/image356.png"/><Relationship Id="rId284" Type="http://schemas.openxmlformats.org/officeDocument/2006/relationships/customXml" Target="../ink/ink380.xml"/><Relationship Id="rId319" Type="http://schemas.openxmlformats.org/officeDocument/2006/relationships/image" Target="../media/image384.png"/><Relationship Id="rId37" Type="http://schemas.openxmlformats.org/officeDocument/2006/relationships/customXml" Target="../ink/ink256.xml"/><Relationship Id="rId58" Type="http://schemas.openxmlformats.org/officeDocument/2006/relationships/image" Target="../media/image254.png"/><Relationship Id="rId79" Type="http://schemas.openxmlformats.org/officeDocument/2006/relationships/image" Target="../media/image264.png"/><Relationship Id="rId102" Type="http://schemas.openxmlformats.org/officeDocument/2006/relationships/customXml" Target="../ink/ink289.xml"/><Relationship Id="rId123" Type="http://schemas.openxmlformats.org/officeDocument/2006/relationships/image" Target="../media/image286.png"/><Relationship Id="rId144" Type="http://schemas.openxmlformats.org/officeDocument/2006/relationships/customXml" Target="../ink/ink310.xml"/><Relationship Id="rId330" Type="http://schemas.openxmlformats.org/officeDocument/2006/relationships/customXml" Target="../ink/ink403.xml"/><Relationship Id="rId90" Type="http://schemas.openxmlformats.org/officeDocument/2006/relationships/customXml" Target="../ink/ink283.xml"/><Relationship Id="rId165" Type="http://schemas.openxmlformats.org/officeDocument/2006/relationships/image" Target="../media/image307.png"/><Relationship Id="rId186" Type="http://schemas.openxmlformats.org/officeDocument/2006/relationships/customXml" Target="../ink/ink331.xml"/><Relationship Id="rId351" Type="http://schemas.openxmlformats.org/officeDocument/2006/relationships/image" Target="../media/image399.png"/><Relationship Id="rId372" Type="http://schemas.openxmlformats.org/officeDocument/2006/relationships/image" Target="../media/image409.png"/><Relationship Id="rId211" Type="http://schemas.openxmlformats.org/officeDocument/2006/relationships/image" Target="../media/image330.png"/><Relationship Id="rId232" Type="http://schemas.openxmlformats.org/officeDocument/2006/relationships/customXml" Target="../ink/ink354.xml"/><Relationship Id="rId253" Type="http://schemas.openxmlformats.org/officeDocument/2006/relationships/image" Target="../media/image351.png"/><Relationship Id="rId274" Type="http://schemas.openxmlformats.org/officeDocument/2006/relationships/customXml" Target="../ink/ink375.xml"/><Relationship Id="rId295" Type="http://schemas.openxmlformats.org/officeDocument/2006/relationships/image" Target="../media/image372.png"/><Relationship Id="rId309" Type="http://schemas.openxmlformats.org/officeDocument/2006/relationships/image" Target="../media/image379.png"/><Relationship Id="rId27" Type="http://schemas.openxmlformats.org/officeDocument/2006/relationships/customXml" Target="../ink/ink251.xml"/><Relationship Id="rId48" Type="http://schemas.openxmlformats.org/officeDocument/2006/relationships/image" Target="../media/image249.png"/><Relationship Id="rId69" Type="http://schemas.openxmlformats.org/officeDocument/2006/relationships/image" Target="../media/image259.png"/><Relationship Id="rId113" Type="http://schemas.openxmlformats.org/officeDocument/2006/relationships/image" Target="../media/image281.png"/><Relationship Id="rId134" Type="http://schemas.openxmlformats.org/officeDocument/2006/relationships/customXml" Target="../ink/ink305.xml"/><Relationship Id="rId320" Type="http://schemas.openxmlformats.org/officeDocument/2006/relationships/customXml" Target="../ink/ink398.xml"/><Relationship Id="rId80" Type="http://schemas.openxmlformats.org/officeDocument/2006/relationships/customXml" Target="../ink/ink278.xml"/><Relationship Id="rId155" Type="http://schemas.openxmlformats.org/officeDocument/2006/relationships/image" Target="../media/image302.png"/><Relationship Id="rId176" Type="http://schemas.openxmlformats.org/officeDocument/2006/relationships/customXml" Target="../ink/ink326.xml"/><Relationship Id="rId197" Type="http://schemas.openxmlformats.org/officeDocument/2006/relationships/image" Target="../media/image323.png"/><Relationship Id="rId341" Type="http://schemas.openxmlformats.org/officeDocument/2006/relationships/image" Target="../media/image394.png"/><Relationship Id="rId362" Type="http://schemas.openxmlformats.org/officeDocument/2006/relationships/customXml" Target="../ink/ink419.xml"/><Relationship Id="rId201" Type="http://schemas.openxmlformats.org/officeDocument/2006/relationships/image" Target="../media/image325.png"/><Relationship Id="rId222" Type="http://schemas.openxmlformats.org/officeDocument/2006/relationships/customXml" Target="../ink/ink349.xml"/><Relationship Id="rId243" Type="http://schemas.openxmlformats.org/officeDocument/2006/relationships/image" Target="../media/image346.png"/><Relationship Id="rId264" Type="http://schemas.openxmlformats.org/officeDocument/2006/relationships/customXml" Target="../ink/ink370.xml"/><Relationship Id="rId285" Type="http://schemas.openxmlformats.org/officeDocument/2006/relationships/image" Target="../media/image367.png"/><Relationship Id="rId17" Type="http://schemas.openxmlformats.org/officeDocument/2006/relationships/customXml" Target="../ink/ink246.xml"/><Relationship Id="rId38" Type="http://schemas.openxmlformats.org/officeDocument/2006/relationships/image" Target="../media/image244.png"/><Relationship Id="rId59" Type="http://schemas.openxmlformats.org/officeDocument/2006/relationships/customXml" Target="../ink/ink267.xml"/><Relationship Id="rId103" Type="http://schemas.openxmlformats.org/officeDocument/2006/relationships/image" Target="../media/image276.png"/><Relationship Id="rId124" Type="http://schemas.openxmlformats.org/officeDocument/2006/relationships/customXml" Target="../ink/ink300.xml"/><Relationship Id="rId310" Type="http://schemas.openxmlformats.org/officeDocument/2006/relationships/customXml" Target="../ink/ink393.xml"/><Relationship Id="rId70" Type="http://schemas.openxmlformats.org/officeDocument/2006/relationships/customXml" Target="../ink/ink273.xml"/><Relationship Id="rId91" Type="http://schemas.openxmlformats.org/officeDocument/2006/relationships/image" Target="../media/image270.png"/><Relationship Id="rId145" Type="http://schemas.openxmlformats.org/officeDocument/2006/relationships/image" Target="../media/image297.png"/><Relationship Id="rId166" Type="http://schemas.openxmlformats.org/officeDocument/2006/relationships/customXml" Target="../ink/ink321.xml"/><Relationship Id="rId187" Type="http://schemas.openxmlformats.org/officeDocument/2006/relationships/image" Target="../media/image318.png"/><Relationship Id="rId331" Type="http://schemas.openxmlformats.org/officeDocument/2006/relationships/image" Target="../media/image390.png"/><Relationship Id="rId352" Type="http://schemas.openxmlformats.org/officeDocument/2006/relationships/customXml" Target="../ink/ink414.xml"/><Relationship Id="rId373" Type="http://schemas.openxmlformats.org/officeDocument/2006/relationships/customXml" Target="../ink/ink425.xml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344.xml"/><Relationship Id="rId233" Type="http://schemas.openxmlformats.org/officeDocument/2006/relationships/image" Target="../media/image341.png"/><Relationship Id="rId254" Type="http://schemas.openxmlformats.org/officeDocument/2006/relationships/customXml" Target="../ink/ink365.xml"/><Relationship Id="rId28" Type="http://schemas.openxmlformats.org/officeDocument/2006/relationships/image" Target="../media/image239.png"/><Relationship Id="rId49" Type="http://schemas.openxmlformats.org/officeDocument/2006/relationships/customXml" Target="../ink/ink262.xml"/><Relationship Id="rId114" Type="http://schemas.openxmlformats.org/officeDocument/2006/relationships/customXml" Target="../ink/ink295.xml"/><Relationship Id="rId275" Type="http://schemas.openxmlformats.org/officeDocument/2006/relationships/image" Target="../media/image362.png"/><Relationship Id="rId296" Type="http://schemas.openxmlformats.org/officeDocument/2006/relationships/customXml" Target="../ink/ink386.xml"/><Relationship Id="rId300" Type="http://schemas.openxmlformats.org/officeDocument/2006/relationships/customXml" Target="../ink/ink388.xml"/><Relationship Id="rId60" Type="http://schemas.openxmlformats.org/officeDocument/2006/relationships/image" Target="../media/image255.png"/><Relationship Id="rId81" Type="http://schemas.openxmlformats.org/officeDocument/2006/relationships/image" Target="../media/image265.png"/><Relationship Id="rId135" Type="http://schemas.openxmlformats.org/officeDocument/2006/relationships/image" Target="../media/image292.png"/><Relationship Id="rId156" Type="http://schemas.openxmlformats.org/officeDocument/2006/relationships/customXml" Target="../ink/ink316.xml"/><Relationship Id="rId177" Type="http://schemas.openxmlformats.org/officeDocument/2006/relationships/image" Target="../media/image313.png"/><Relationship Id="rId198" Type="http://schemas.openxmlformats.org/officeDocument/2006/relationships/customXml" Target="../ink/ink337.xml"/><Relationship Id="rId321" Type="http://schemas.openxmlformats.org/officeDocument/2006/relationships/image" Target="../media/image385.png"/><Relationship Id="rId342" Type="http://schemas.openxmlformats.org/officeDocument/2006/relationships/customXml" Target="../ink/ink409.xml"/><Relationship Id="rId363" Type="http://schemas.openxmlformats.org/officeDocument/2006/relationships/image" Target="../media/image405.png"/><Relationship Id="rId202" Type="http://schemas.openxmlformats.org/officeDocument/2006/relationships/customXml" Target="../ink/ink339.xml"/><Relationship Id="rId223" Type="http://schemas.openxmlformats.org/officeDocument/2006/relationships/image" Target="../media/image336.png"/><Relationship Id="rId244" Type="http://schemas.openxmlformats.org/officeDocument/2006/relationships/customXml" Target="../ink/ink360.xml"/><Relationship Id="rId18" Type="http://schemas.openxmlformats.org/officeDocument/2006/relationships/image" Target="../media/image234.png"/><Relationship Id="rId39" Type="http://schemas.openxmlformats.org/officeDocument/2006/relationships/customXml" Target="../ink/ink257.xml"/><Relationship Id="rId265" Type="http://schemas.openxmlformats.org/officeDocument/2006/relationships/image" Target="../media/image357.png"/><Relationship Id="rId286" Type="http://schemas.openxmlformats.org/officeDocument/2006/relationships/customXml" Target="../ink/ink381.xml"/><Relationship Id="rId50" Type="http://schemas.openxmlformats.org/officeDocument/2006/relationships/image" Target="../media/image250.png"/><Relationship Id="rId104" Type="http://schemas.openxmlformats.org/officeDocument/2006/relationships/customXml" Target="../ink/ink290.xml"/><Relationship Id="rId125" Type="http://schemas.openxmlformats.org/officeDocument/2006/relationships/image" Target="../media/image287.png"/><Relationship Id="rId146" Type="http://schemas.openxmlformats.org/officeDocument/2006/relationships/customXml" Target="../ink/ink311.xml"/><Relationship Id="rId167" Type="http://schemas.openxmlformats.org/officeDocument/2006/relationships/image" Target="../media/image308.png"/><Relationship Id="rId188" Type="http://schemas.openxmlformats.org/officeDocument/2006/relationships/customXml" Target="../ink/ink332.xml"/><Relationship Id="rId311" Type="http://schemas.openxmlformats.org/officeDocument/2006/relationships/image" Target="../media/image380.png"/><Relationship Id="rId332" Type="http://schemas.openxmlformats.org/officeDocument/2006/relationships/customXml" Target="../ink/ink404.xml"/><Relationship Id="rId353" Type="http://schemas.openxmlformats.org/officeDocument/2006/relationships/image" Target="../media/image400.png"/><Relationship Id="rId374" Type="http://schemas.openxmlformats.org/officeDocument/2006/relationships/image" Target="../media/image410.png"/><Relationship Id="rId71" Type="http://schemas.openxmlformats.org/officeDocument/2006/relationships/image" Target="../media/image260.png"/><Relationship Id="rId92" Type="http://schemas.openxmlformats.org/officeDocument/2006/relationships/customXml" Target="../ink/ink284.xml"/><Relationship Id="rId213" Type="http://schemas.openxmlformats.org/officeDocument/2006/relationships/image" Target="../media/image331.png"/><Relationship Id="rId234" Type="http://schemas.openxmlformats.org/officeDocument/2006/relationships/customXml" Target="../ink/ink355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252.xml"/><Relationship Id="rId255" Type="http://schemas.openxmlformats.org/officeDocument/2006/relationships/image" Target="../media/image352.png"/><Relationship Id="rId276" Type="http://schemas.openxmlformats.org/officeDocument/2006/relationships/customXml" Target="../ink/ink376.xml"/><Relationship Id="rId297" Type="http://schemas.openxmlformats.org/officeDocument/2006/relationships/image" Target="../media/image373.png"/><Relationship Id="rId40" Type="http://schemas.openxmlformats.org/officeDocument/2006/relationships/image" Target="../media/image245.png"/><Relationship Id="rId115" Type="http://schemas.openxmlformats.org/officeDocument/2006/relationships/image" Target="../media/image282.png"/><Relationship Id="rId136" Type="http://schemas.openxmlformats.org/officeDocument/2006/relationships/customXml" Target="../ink/ink306.xml"/><Relationship Id="rId157" Type="http://schemas.openxmlformats.org/officeDocument/2006/relationships/image" Target="../media/image303.png"/><Relationship Id="rId178" Type="http://schemas.openxmlformats.org/officeDocument/2006/relationships/customXml" Target="../ink/ink327.xml"/><Relationship Id="rId301" Type="http://schemas.openxmlformats.org/officeDocument/2006/relationships/image" Target="../media/image375.png"/><Relationship Id="rId322" Type="http://schemas.openxmlformats.org/officeDocument/2006/relationships/customXml" Target="../ink/ink399.xml"/><Relationship Id="rId343" Type="http://schemas.openxmlformats.org/officeDocument/2006/relationships/image" Target="../media/image395.png"/><Relationship Id="rId364" Type="http://schemas.openxmlformats.org/officeDocument/2006/relationships/customXml" Target="../ink/ink420.xml"/><Relationship Id="rId61" Type="http://schemas.openxmlformats.org/officeDocument/2006/relationships/customXml" Target="../ink/ink268.xml"/><Relationship Id="rId82" Type="http://schemas.openxmlformats.org/officeDocument/2006/relationships/customXml" Target="../ink/ink279.xml"/><Relationship Id="rId199" Type="http://schemas.openxmlformats.org/officeDocument/2006/relationships/image" Target="../media/image324.png"/><Relationship Id="rId203" Type="http://schemas.openxmlformats.org/officeDocument/2006/relationships/image" Target="../media/image326.png"/><Relationship Id="rId19" Type="http://schemas.openxmlformats.org/officeDocument/2006/relationships/customXml" Target="../ink/ink247.xml"/><Relationship Id="rId224" Type="http://schemas.openxmlformats.org/officeDocument/2006/relationships/customXml" Target="../ink/ink350.xml"/><Relationship Id="rId245" Type="http://schemas.openxmlformats.org/officeDocument/2006/relationships/image" Target="../media/image347.png"/><Relationship Id="rId266" Type="http://schemas.openxmlformats.org/officeDocument/2006/relationships/customXml" Target="../ink/ink371.xml"/><Relationship Id="rId287" Type="http://schemas.openxmlformats.org/officeDocument/2006/relationships/image" Target="../media/image368.png"/><Relationship Id="rId30" Type="http://schemas.openxmlformats.org/officeDocument/2006/relationships/image" Target="../media/image240.png"/><Relationship Id="rId105" Type="http://schemas.openxmlformats.org/officeDocument/2006/relationships/image" Target="../media/image277.png"/><Relationship Id="rId126" Type="http://schemas.openxmlformats.org/officeDocument/2006/relationships/customXml" Target="../ink/ink301.xml"/><Relationship Id="rId147" Type="http://schemas.openxmlformats.org/officeDocument/2006/relationships/image" Target="../media/image298.png"/><Relationship Id="rId168" Type="http://schemas.openxmlformats.org/officeDocument/2006/relationships/customXml" Target="../ink/ink322.xml"/><Relationship Id="rId312" Type="http://schemas.openxmlformats.org/officeDocument/2006/relationships/customXml" Target="../ink/ink394.xml"/><Relationship Id="rId333" Type="http://schemas.openxmlformats.org/officeDocument/2006/relationships/image" Target="../media/image27.png"/><Relationship Id="rId354" Type="http://schemas.openxmlformats.org/officeDocument/2006/relationships/customXml" Target="../ink/ink415.xml"/><Relationship Id="rId51" Type="http://schemas.openxmlformats.org/officeDocument/2006/relationships/customXml" Target="../ink/ink263.xml"/><Relationship Id="rId72" Type="http://schemas.openxmlformats.org/officeDocument/2006/relationships/customXml" Target="../ink/ink274.xml"/><Relationship Id="rId93" Type="http://schemas.openxmlformats.org/officeDocument/2006/relationships/image" Target="../media/image271.png"/><Relationship Id="rId189" Type="http://schemas.openxmlformats.org/officeDocument/2006/relationships/image" Target="../media/image319.png"/><Relationship Id="rId375" Type="http://schemas.openxmlformats.org/officeDocument/2006/relationships/customXml" Target="../ink/ink426.xml"/><Relationship Id="rId3" Type="http://schemas.openxmlformats.org/officeDocument/2006/relationships/customXml" Target="../ink/ink239.xml"/><Relationship Id="rId214" Type="http://schemas.openxmlformats.org/officeDocument/2006/relationships/customXml" Target="../ink/ink345.xml"/><Relationship Id="rId235" Type="http://schemas.openxmlformats.org/officeDocument/2006/relationships/image" Target="../media/image342.png"/><Relationship Id="rId256" Type="http://schemas.openxmlformats.org/officeDocument/2006/relationships/customXml" Target="../ink/ink366.xml"/><Relationship Id="rId277" Type="http://schemas.openxmlformats.org/officeDocument/2006/relationships/image" Target="../media/image363.png"/><Relationship Id="rId298" Type="http://schemas.openxmlformats.org/officeDocument/2006/relationships/customXml" Target="../ink/ink387.xml"/><Relationship Id="rId116" Type="http://schemas.openxmlformats.org/officeDocument/2006/relationships/customXml" Target="../ink/ink296.xml"/><Relationship Id="rId137" Type="http://schemas.openxmlformats.org/officeDocument/2006/relationships/image" Target="../media/image293.png"/><Relationship Id="rId158" Type="http://schemas.openxmlformats.org/officeDocument/2006/relationships/customXml" Target="../ink/ink317.xml"/><Relationship Id="rId302" Type="http://schemas.openxmlformats.org/officeDocument/2006/relationships/customXml" Target="../ink/ink389.xml"/><Relationship Id="rId323" Type="http://schemas.openxmlformats.org/officeDocument/2006/relationships/image" Target="../media/image386.png"/><Relationship Id="rId344" Type="http://schemas.openxmlformats.org/officeDocument/2006/relationships/customXml" Target="../ink/ink410.xml"/><Relationship Id="rId20" Type="http://schemas.openxmlformats.org/officeDocument/2006/relationships/image" Target="../media/image235.png"/><Relationship Id="rId41" Type="http://schemas.openxmlformats.org/officeDocument/2006/relationships/customXml" Target="../ink/ink258.xml"/><Relationship Id="rId62" Type="http://schemas.openxmlformats.org/officeDocument/2006/relationships/image" Target="../media/image256.png"/><Relationship Id="rId83" Type="http://schemas.openxmlformats.org/officeDocument/2006/relationships/image" Target="../media/image266.png"/><Relationship Id="rId179" Type="http://schemas.openxmlformats.org/officeDocument/2006/relationships/image" Target="../media/image314.png"/><Relationship Id="rId365" Type="http://schemas.openxmlformats.org/officeDocument/2006/relationships/image" Target="../media/image406.png"/><Relationship Id="rId190" Type="http://schemas.openxmlformats.org/officeDocument/2006/relationships/customXml" Target="../ink/ink333.xml"/><Relationship Id="rId204" Type="http://schemas.openxmlformats.org/officeDocument/2006/relationships/customXml" Target="../ink/ink340.xml"/><Relationship Id="rId225" Type="http://schemas.openxmlformats.org/officeDocument/2006/relationships/image" Target="../media/image337.png"/><Relationship Id="rId246" Type="http://schemas.openxmlformats.org/officeDocument/2006/relationships/customXml" Target="../ink/ink361.xml"/><Relationship Id="rId267" Type="http://schemas.openxmlformats.org/officeDocument/2006/relationships/image" Target="../media/image358.png"/><Relationship Id="rId288" Type="http://schemas.openxmlformats.org/officeDocument/2006/relationships/customXml" Target="../ink/ink382.xml"/><Relationship Id="rId106" Type="http://schemas.openxmlformats.org/officeDocument/2006/relationships/customXml" Target="../ink/ink291.xml"/><Relationship Id="rId127" Type="http://schemas.openxmlformats.org/officeDocument/2006/relationships/image" Target="../media/image288.png"/><Relationship Id="rId313" Type="http://schemas.openxmlformats.org/officeDocument/2006/relationships/image" Target="../media/image381.png"/><Relationship Id="rId10" Type="http://schemas.openxmlformats.org/officeDocument/2006/relationships/image" Target="../media/image230.png"/><Relationship Id="rId31" Type="http://schemas.openxmlformats.org/officeDocument/2006/relationships/customXml" Target="../ink/ink253.xml"/><Relationship Id="rId52" Type="http://schemas.openxmlformats.org/officeDocument/2006/relationships/image" Target="../media/image251.png"/><Relationship Id="rId73" Type="http://schemas.openxmlformats.org/officeDocument/2006/relationships/image" Target="../media/image261.png"/><Relationship Id="rId94" Type="http://schemas.openxmlformats.org/officeDocument/2006/relationships/customXml" Target="../ink/ink285.xml"/><Relationship Id="rId148" Type="http://schemas.openxmlformats.org/officeDocument/2006/relationships/customXml" Target="../ink/ink312.xml"/><Relationship Id="rId169" Type="http://schemas.openxmlformats.org/officeDocument/2006/relationships/image" Target="../media/image309.png"/><Relationship Id="rId334" Type="http://schemas.openxmlformats.org/officeDocument/2006/relationships/customXml" Target="../ink/ink405.xml"/><Relationship Id="rId355" Type="http://schemas.openxmlformats.org/officeDocument/2006/relationships/image" Target="../media/image401.png"/><Relationship Id="rId376" Type="http://schemas.openxmlformats.org/officeDocument/2006/relationships/image" Target="../media/image411.png"/><Relationship Id="rId4" Type="http://schemas.openxmlformats.org/officeDocument/2006/relationships/image" Target="../media/image228.png"/><Relationship Id="rId180" Type="http://schemas.openxmlformats.org/officeDocument/2006/relationships/customXml" Target="../ink/ink328.xml"/><Relationship Id="rId215" Type="http://schemas.openxmlformats.org/officeDocument/2006/relationships/image" Target="../media/image332.png"/><Relationship Id="rId236" Type="http://schemas.openxmlformats.org/officeDocument/2006/relationships/customXml" Target="../ink/ink356.xml"/><Relationship Id="rId257" Type="http://schemas.openxmlformats.org/officeDocument/2006/relationships/image" Target="../media/image353.png"/><Relationship Id="rId278" Type="http://schemas.openxmlformats.org/officeDocument/2006/relationships/customXml" Target="../ink/ink377.xml"/><Relationship Id="rId303" Type="http://schemas.openxmlformats.org/officeDocument/2006/relationships/image" Target="../media/image376.png"/><Relationship Id="rId42" Type="http://schemas.openxmlformats.org/officeDocument/2006/relationships/image" Target="../media/image246.png"/><Relationship Id="rId84" Type="http://schemas.openxmlformats.org/officeDocument/2006/relationships/customXml" Target="../ink/ink280.xml"/><Relationship Id="rId138" Type="http://schemas.openxmlformats.org/officeDocument/2006/relationships/customXml" Target="../ink/ink307.xml"/><Relationship Id="rId345" Type="http://schemas.openxmlformats.org/officeDocument/2006/relationships/image" Target="../media/image396.png"/><Relationship Id="rId191" Type="http://schemas.openxmlformats.org/officeDocument/2006/relationships/image" Target="../media/image320.png"/><Relationship Id="rId205" Type="http://schemas.openxmlformats.org/officeDocument/2006/relationships/image" Target="../media/image327.png"/><Relationship Id="rId247" Type="http://schemas.openxmlformats.org/officeDocument/2006/relationships/image" Target="../media/image348.png"/><Relationship Id="rId107" Type="http://schemas.openxmlformats.org/officeDocument/2006/relationships/image" Target="../media/image278.png"/><Relationship Id="rId289" Type="http://schemas.openxmlformats.org/officeDocument/2006/relationships/image" Target="../media/image369.png"/><Relationship Id="rId11" Type="http://schemas.openxmlformats.org/officeDocument/2006/relationships/customXml" Target="../ink/ink243.xml"/><Relationship Id="rId53" Type="http://schemas.openxmlformats.org/officeDocument/2006/relationships/customXml" Target="../ink/ink264.xml"/><Relationship Id="rId149" Type="http://schemas.openxmlformats.org/officeDocument/2006/relationships/image" Target="../media/image299.png"/><Relationship Id="rId314" Type="http://schemas.openxmlformats.org/officeDocument/2006/relationships/customXml" Target="../ink/ink395.xml"/><Relationship Id="rId356" Type="http://schemas.openxmlformats.org/officeDocument/2006/relationships/customXml" Target="../ink/ink416.xml"/><Relationship Id="rId95" Type="http://schemas.openxmlformats.org/officeDocument/2006/relationships/image" Target="../media/image272.png"/><Relationship Id="rId160" Type="http://schemas.openxmlformats.org/officeDocument/2006/relationships/customXml" Target="../ink/ink318.xml"/><Relationship Id="rId216" Type="http://schemas.openxmlformats.org/officeDocument/2006/relationships/customXml" Target="../ink/ink346.xml"/><Relationship Id="rId258" Type="http://schemas.openxmlformats.org/officeDocument/2006/relationships/customXml" Target="../ink/ink367.xml"/><Relationship Id="rId22" Type="http://schemas.openxmlformats.org/officeDocument/2006/relationships/image" Target="../media/image236.png"/><Relationship Id="rId64" Type="http://schemas.openxmlformats.org/officeDocument/2006/relationships/image" Target="../media/image257.png"/><Relationship Id="rId118" Type="http://schemas.openxmlformats.org/officeDocument/2006/relationships/customXml" Target="../ink/ink297.xml"/><Relationship Id="rId325" Type="http://schemas.openxmlformats.org/officeDocument/2006/relationships/image" Target="../media/image387.png"/><Relationship Id="rId367" Type="http://schemas.openxmlformats.org/officeDocument/2006/relationships/customXml" Target="../ink/ink422.xml"/><Relationship Id="rId171" Type="http://schemas.openxmlformats.org/officeDocument/2006/relationships/image" Target="../media/image310.png"/><Relationship Id="rId227" Type="http://schemas.openxmlformats.org/officeDocument/2006/relationships/image" Target="../media/image338.png"/><Relationship Id="rId269" Type="http://schemas.openxmlformats.org/officeDocument/2006/relationships/image" Target="../media/image359.png"/><Relationship Id="rId33" Type="http://schemas.openxmlformats.org/officeDocument/2006/relationships/customXml" Target="../ink/ink254.xml"/><Relationship Id="rId129" Type="http://schemas.openxmlformats.org/officeDocument/2006/relationships/image" Target="../media/image289.png"/><Relationship Id="rId280" Type="http://schemas.openxmlformats.org/officeDocument/2006/relationships/customXml" Target="../ink/ink378.xml"/><Relationship Id="rId336" Type="http://schemas.openxmlformats.org/officeDocument/2006/relationships/customXml" Target="../ink/ink406.xml"/><Relationship Id="rId75" Type="http://schemas.openxmlformats.org/officeDocument/2006/relationships/image" Target="../media/image262.png"/><Relationship Id="rId140" Type="http://schemas.openxmlformats.org/officeDocument/2006/relationships/customXml" Target="../ink/ink308.xml"/><Relationship Id="rId182" Type="http://schemas.openxmlformats.org/officeDocument/2006/relationships/customXml" Target="../ink/ink329.xml"/><Relationship Id="rId378" Type="http://schemas.openxmlformats.org/officeDocument/2006/relationships/image" Target="../media/image412.png"/><Relationship Id="rId6" Type="http://schemas.openxmlformats.org/officeDocument/2006/relationships/image" Target="../media/image170.png"/><Relationship Id="rId238" Type="http://schemas.openxmlformats.org/officeDocument/2006/relationships/customXml" Target="../ink/ink357.xml"/><Relationship Id="rId291" Type="http://schemas.openxmlformats.org/officeDocument/2006/relationships/image" Target="../media/image370.png"/><Relationship Id="rId305" Type="http://schemas.openxmlformats.org/officeDocument/2006/relationships/image" Target="../media/image377.png"/><Relationship Id="rId347" Type="http://schemas.openxmlformats.org/officeDocument/2006/relationships/image" Target="../media/image397.png"/><Relationship Id="rId44" Type="http://schemas.openxmlformats.org/officeDocument/2006/relationships/image" Target="../media/image247.png"/><Relationship Id="rId86" Type="http://schemas.openxmlformats.org/officeDocument/2006/relationships/customXml" Target="../ink/ink281.xml"/><Relationship Id="rId151" Type="http://schemas.openxmlformats.org/officeDocument/2006/relationships/image" Target="../media/image300.png"/><Relationship Id="rId193" Type="http://schemas.openxmlformats.org/officeDocument/2006/relationships/image" Target="../media/image321.png"/><Relationship Id="rId207" Type="http://schemas.openxmlformats.org/officeDocument/2006/relationships/image" Target="../media/image328.png"/><Relationship Id="rId249" Type="http://schemas.openxmlformats.org/officeDocument/2006/relationships/image" Target="../media/image349.png"/><Relationship Id="rId13" Type="http://schemas.openxmlformats.org/officeDocument/2006/relationships/customXml" Target="../ink/ink244.xml"/><Relationship Id="rId109" Type="http://schemas.openxmlformats.org/officeDocument/2006/relationships/image" Target="../media/image279.png"/><Relationship Id="rId260" Type="http://schemas.openxmlformats.org/officeDocument/2006/relationships/customXml" Target="../ink/ink368.xml"/><Relationship Id="rId316" Type="http://schemas.openxmlformats.org/officeDocument/2006/relationships/customXml" Target="../ink/ink396.xml"/><Relationship Id="rId55" Type="http://schemas.openxmlformats.org/officeDocument/2006/relationships/customXml" Target="../ink/ink265.xml"/><Relationship Id="rId97" Type="http://schemas.openxmlformats.org/officeDocument/2006/relationships/image" Target="../media/image273.png"/><Relationship Id="rId120" Type="http://schemas.openxmlformats.org/officeDocument/2006/relationships/customXml" Target="../ink/ink298.xml"/><Relationship Id="rId358" Type="http://schemas.openxmlformats.org/officeDocument/2006/relationships/customXml" Target="../ink/ink417.xml"/><Relationship Id="rId162" Type="http://schemas.openxmlformats.org/officeDocument/2006/relationships/customXml" Target="../ink/ink319.xml"/><Relationship Id="rId218" Type="http://schemas.openxmlformats.org/officeDocument/2006/relationships/customXml" Target="../ink/ink347.xml"/><Relationship Id="rId271" Type="http://schemas.openxmlformats.org/officeDocument/2006/relationships/image" Target="../media/image360.png"/><Relationship Id="rId24" Type="http://schemas.openxmlformats.org/officeDocument/2006/relationships/image" Target="../media/image237.png"/><Relationship Id="rId66" Type="http://schemas.openxmlformats.org/officeDocument/2006/relationships/image" Target="../media/image258.png"/><Relationship Id="rId131" Type="http://schemas.openxmlformats.org/officeDocument/2006/relationships/image" Target="../media/image290.png"/><Relationship Id="rId327" Type="http://schemas.openxmlformats.org/officeDocument/2006/relationships/image" Target="../media/image388.png"/><Relationship Id="rId369" Type="http://schemas.openxmlformats.org/officeDocument/2006/relationships/customXml" Target="../ink/ink423.xml"/><Relationship Id="rId173" Type="http://schemas.openxmlformats.org/officeDocument/2006/relationships/image" Target="../media/image311.png"/><Relationship Id="rId229" Type="http://schemas.openxmlformats.org/officeDocument/2006/relationships/image" Target="../media/image339.png"/><Relationship Id="rId380" Type="http://schemas.openxmlformats.org/officeDocument/2006/relationships/image" Target="../media/image413.png"/><Relationship Id="rId240" Type="http://schemas.openxmlformats.org/officeDocument/2006/relationships/customXml" Target="../ink/ink358.xml"/><Relationship Id="rId35" Type="http://schemas.openxmlformats.org/officeDocument/2006/relationships/customXml" Target="../ink/ink255.xml"/><Relationship Id="rId77" Type="http://schemas.openxmlformats.org/officeDocument/2006/relationships/image" Target="../media/image263.png"/><Relationship Id="rId100" Type="http://schemas.openxmlformats.org/officeDocument/2006/relationships/customXml" Target="../ink/ink288.xml"/><Relationship Id="rId282" Type="http://schemas.openxmlformats.org/officeDocument/2006/relationships/customXml" Target="../ink/ink379.xml"/><Relationship Id="rId338" Type="http://schemas.openxmlformats.org/officeDocument/2006/relationships/customXml" Target="../ink/ink407.xml"/><Relationship Id="rId8" Type="http://schemas.openxmlformats.org/officeDocument/2006/relationships/image" Target="../media/image229.png"/><Relationship Id="rId142" Type="http://schemas.openxmlformats.org/officeDocument/2006/relationships/customXml" Target="../ink/ink309.xml"/><Relationship Id="rId184" Type="http://schemas.openxmlformats.org/officeDocument/2006/relationships/customXml" Target="../ink/ink330.xml"/><Relationship Id="rId251" Type="http://schemas.openxmlformats.org/officeDocument/2006/relationships/image" Target="../media/image350.png"/><Relationship Id="rId46" Type="http://schemas.openxmlformats.org/officeDocument/2006/relationships/image" Target="../media/image248.png"/><Relationship Id="rId293" Type="http://schemas.openxmlformats.org/officeDocument/2006/relationships/image" Target="../media/image371.png"/><Relationship Id="rId307" Type="http://schemas.openxmlformats.org/officeDocument/2006/relationships/image" Target="../media/image378.png"/><Relationship Id="rId349" Type="http://schemas.openxmlformats.org/officeDocument/2006/relationships/image" Target="../media/image398.png"/><Relationship Id="rId88" Type="http://schemas.openxmlformats.org/officeDocument/2006/relationships/customXml" Target="../ink/ink282.xml"/><Relationship Id="rId111" Type="http://schemas.openxmlformats.org/officeDocument/2006/relationships/image" Target="../media/image280.png"/><Relationship Id="rId153" Type="http://schemas.openxmlformats.org/officeDocument/2006/relationships/image" Target="../media/image301.png"/><Relationship Id="rId195" Type="http://schemas.openxmlformats.org/officeDocument/2006/relationships/image" Target="../media/image322.png"/><Relationship Id="rId209" Type="http://schemas.openxmlformats.org/officeDocument/2006/relationships/image" Target="../media/image329.png"/><Relationship Id="rId360" Type="http://schemas.openxmlformats.org/officeDocument/2006/relationships/customXml" Target="../ink/ink418.xml"/><Relationship Id="rId220" Type="http://schemas.openxmlformats.org/officeDocument/2006/relationships/customXml" Target="../ink/ink348.xml"/><Relationship Id="rId15" Type="http://schemas.openxmlformats.org/officeDocument/2006/relationships/customXml" Target="../ink/ink245.xml"/><Relationship Id="rId57" Type="http://schemas.openxmlformats.org/officeDocument/2006/relationships/customXml" Target="../ink/ink266.xml"/><Relationship Id="rId262" Type="http://schemas.openxmlformats.org/officeDocument/2006/relationships/customXml" Target="../ink/ink369.xml"/><Relationship Id="rId318" Type="http://schemas.openxmlformats.org/officeDocument/2006/relationships/customXml" Target="../ink/ink397.xml"/><Relationship Id="rId99" Type="http://schemas.openxmlformats.org/officeDocument/2006/relationships/image" Target="../media/image274.png"/><Relationship Id="rId122" Type="http://schemas.openxmlformats.org/officeDocument/2006/relationships/customXml" Target="../ink/ink299.xml"/><Relationship Id="rId164" Type="http://schemas.openxmlformats.org/officeDocument/2006/relationships/customXml" Target="../ink/ink320.xml"/><Relationship Id="rId371" Type="http://schemas.openxmlformats.org/officeDocument/2006/relationships/customXml" Target="../ink/ink42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6.xml"/><Relationship Id="rId21" Type="http://schemas.openxmlformats.org/officeDocument/2006/relationships/customXml" Target="../ink/ink438.xml"/><Relationship Id="rId63" Type="http://schemas.openxmlformats.org/officeDocument/2006/relationships/customXml" Target="../ink/ink459.xml"/><Relationship Id="rId159" Type="http://schemas.openxmlformats.org/officeDocument/2006/relationships/customXml" Target="../ink/ink507.xml"/><Relationship Id="rId170" Type="http://schemas.openxmlformats.org/officeDocument/2006/relationships/customXml" Target="../ink/ink513.xml"/><Relationship Id="rId226" Type="http://schemas.openxmlformats.org/officeDocument/2006/relationships/customXml" Target="../ink/ink541.xml"/><Relationship Id="rId107" Type="http://schemas.openxmlformats.org/officeDocument/2006/relationships/customXml" Target="../ink/ink481.xml"/><Relationship Id="rId11" Type="http://schemas.openxmlformats.org/officeDocument/2006/relationships/customXml" Target="../ink/ink433.xml"/><Relationship Id="rId32" Type="http://schemas.openxmlformats.org/officeDocument/2006/relationships/image" Target="../media/image427.png"/><Relationship Id="rId53" Type="http://schemas.openxmlformats.org/officeDocument/2006/relationships/customXml" Target="../ink/ink454.xml"/><Relationship Id="rId74" Type="http://schemas.openxmlformats.org/officeDocument/2006/relationships/image" Target="../media/image448.png"/><Relationship Id="rId128" Type="http://schemas.openxmlformats.org/officeDocument/2006/relationships/image" Target="../media/image475.png"/><Relationship Id="rId149" Type="http://schemas.openxmlformats.org/officeDocument/2006/relationships/customXml" Target="../ink/ink502.xml"/><Relationship Id="rId5" Type="http://schemas.openxmlformats.org/officeDocument/2006/relationships/customXml" Target="../ink/ink430.xml"/><Relationship Id="rId95" Type="http://schemas.openxmlformats.org/officeDocument/2006/relationships/customXml" Target="../ink/ink475.xml"/><Relationship Id="rId160" Type="http://schemas.openxmlformats.org/officeDocument/2006/relationships/image" Target="../media/image491.png"/><Relationship Id="rId181" Type="http://schemas.openxmlformats.org/officeDocument/2006/relationships/image" Target="../media/image499.png"/><Relationship Id="rId216" Type="http://schemas.openxmlformats.org/officeDocument/2006/relationships/customXml" Target="../ink/ink536.xml"/><Relationship Id="rId237" Type="http://schemas.openxmlformats.org/officeDocument/2006/relationships/image" Target="../media/image527.png"/><Relationship Id="rId258" Type="http://schemas.openxmlformats.org/officeDocument/2006/relationships/customXml" Target="../ink/ink557.xml"/><Relationship Id="rId22" Type="http://schemas.openxmlformats.org/officeDocument/2006/relationships/image" Target="../media/image423.png"/><Relationship Id="rId43" Type="http://schemas.openxmlformats.org/officeDocument/2006/relationships/customXml" Target="../ink/ink449.xml"/><Relationship Id="rId64" Type="http://schemas.openxmlformats.org/officeDocument/2006/relationships/image" Target="../media/image443.png"/><Relationship Id="rId118" Type="http://schemas.openxmlformats.org/officeDocument/2006/relationships/image" Target="../media/image470.png"/><Relationship Id="rId139" Type="http://schemas.openxmlformats.org/officeDocument/2006/relationships/customXml" Target="../ink/ink497.xml"/><Relationship Id="rId85" Type="http://schemas.openxmlformats.org/officeDocument/2006/relationships/customXml" Target="../ink/ink470.xml"/><Relationship Id="rId150" Type="http://schemas.openxmlformats.org/officeDocument/2006/relationships/image" Target="../media/image486.png"/><Relationship Id="rId171" Type="http://schemas.openxmlformats.org/officeDocument/2006/relationships/image" Target="../media/image495.png"/><Relationship Id="rId192" Type="http://schemas.openxmlformats.org/officeDocument/2006/relationships/customXml" Target="../ink/ink524.xml"/><Relationship Id="rId206" Type="http://schemas.openxmlformats.org/officeDocument/2006/relationships/customXml" Target="../ink/ink531.xml"/><Relationship Id="rId227" Type="http://schemas.openxmlformats.org/officeDocument/2006/relationships/image" Target="../media/image522.png"/><Relationship Id="rId248" Type="http://schemas.openxmlformats.org/officeDocument/2006/relationships/customXml" Target="../ink/ink552.xml"/><Relationship Id="rId12" Type="http://schemas.openxmlformats.org/officeDocument/2006/relationships/image" Target="../media/image418.png"/><Relationship Id="rId33" Type="http://schemas.openxmlformats.org/officeDocument/2006/relationships/customXml" Target="../ink/ink444.xml"/><Relationship Id="rId108" Type="http://schemas.openxmlformats.org/officeDocument/2006/relationships/image" Target="../media/image465.png"/><Relationship Id="rId129" Type="http://schemas.openxmlformats.org/officeDocument/2006/relationships/customXml" Target="../ink/ink492.xml"/><Relationship Id="rId54" Type="http://schemas.openxmlformats.org/officeDocument/2006/relationships/image" Target="../media/image438.png"/><Relationship Id="rId75" Type="http://schemas.openxmlformats.org/officeDocument/2006/relationships/customXml" Target="../ink/ink465.xml"/><Relationship Id="rId96" Type="http://schemas.openxmlformats.org/officeDocument/2006/relationships/image" Target="../media/image459.png"/><Relationship Id="rId140" Type="http://schemas.openxmlformats.org/officeDocument/2006/relationships/image" Target="../media/image481.png"/><Relationship Id="rId161" Type="http://schemas.openxmlformats.org/officeDocument/2006/relationships/customXml" Target="../ink/ink508.xml"/><Relationship Id="rId182" Type="http://schemas.openxmlformats.org/officeDocument/2006/relationships/customXml" Target="../ink/ink519.xml"/><Relationship Id="rId217" Type="http://schemas.openxmlformats.org/officeDocument/2006/relationships/image" Target="../media/image517.png"/><Relationship Id="rId6" Type="http://schemas.openxmlformats.org/officeDocument/2006/relationships/image" Target="../media/image415.png"/><Relationship Id="rId238" Type="http://schemas.openxmlformats.org/officeDocument/2006/relationships/customXml" Target="../ink/ink547.xml"/><Relationship Id="rId259" Type="http://schemas.openxmlformats.org/officeDocument/2006/relationships/image" Target="../media/image538.png"/><Relationship Id="rId23" Type="http://schemas.openxmlformats.org/officeDocument/2006/relationships/customXml" Target="../ink/ink439.xml"/><Relationship Id="rId119" Type="http://schemas.openxmlformats.org/officeDocument/2006/relationships/customXml" Target="../ink/ink487.xml"/><Relationship Id="rId44" Type="http://schemas.openxmlformats.org/officeDocument/2006/relationships/image" Target="../media/image433.png"/><Relationship Id="rId65" Type="http://schemas.openxmlformats.org/officeDocument/2006/relationships/customXml" Target="../ink/ink460.xml"/><Relationship Id="rId86" Type="http://schemas.openxmlformats.org/officeDocument/2006/relationships/image" Target="../media/image454.png"/><Relationship Id="rId130" Type="http://schemas.openxmlformats.org/officeDocument/2006/relationships/image" Target="../media/image476.png"/><Relationship Id="rId151" Type="http://schemas.openxmlformats.org/officeDocument/2006/relationships/customXml" Target="../ink/ink503.xml"/><Relationship Id="rId172" Type="http://schemas.openxmlformats.org/officeDocument/2006/relationships/customXml" Target="../ink/ink514.xml"/><Relationship Id="rId193" Type="http://schemas.openxmlformats.org/officeDocument/2006/relationships/image" Target="../media/image505.png"/><Relationship Id="rId207" Type="http://schemas.openxmlformats.org/officeDocument/2006/relationships/image" Target="../media/image512.png"/><Relationship Id="rId228" Type="http://schemas.openxmlformats.org/officeDocument/2006/relationships/customXml" Target="../ink/ink542.xml"/><Relationship Id="rId249" Type="http://schemas.openxmlformats.org/officeDocument/2006/relationships/image" Target="../media/image533.png"/><Relationship Id="rId13" Type="http://schemas.openxmlformats.org/officeDocument/2006/relationships/customXml" Target="../ink/ink434.xml"/><Relationship Id="rId109" Type="http://schemas.openxmlformats.org/officeDocument/2006/relationships/customXml" Target="../ink/ink482.xml"/><Relationship Id="rId260" Type="http://schemas.openxmlformats.org/officeDocument/2006/relationships/customXml" Target="../ink/ink558.xml"/><Relationship Id="rId34" Type="http://schemas.openxmlformats.org/officeDocument/2006/relationships/image" Target="../media/image428.png"/><Relationship Id="rId55" Type="http://schemas.openxmlformats.org/officeDocument/2006/relationships/customXml" Target="../ink/ink455.xml"/><Relationship Id="rId76" Type="http://schemas.openxmlformats.org/officeDocument/2006/relationships/image" Target="../media/image449.png"/><Relationship Id="rId97" Type="http://schemas.openxmlformats.org/officeDocument/2006/relationships/customXml" Target="../ink/ink476.xml"/><Relationship Id="rId120" Type="http://schemas.openxmlformats.org/officeDocument/2006/relationships/image" Target="../media/image471.png"/><Relationship Id="rId141" Type="http://schemas.openxmlformats.org/officeDocument/2006/relationships/customXml" Target="../ink/ink498.xml"/><Relationship Id="rId7" Type="http://schemas.openxmlformats.org/officeDocument/2006/relationships/customXml" Target="../ink/ink431.xml"/><Relationship Id="rId162" Type="http://schemas.openxmlformats.org/officeDocument/2006/relationships/image" Target="../media/image12.png"/><Relationship Id="rId183" Type="http://schemas.openxmlformats.org/officeDocument/2006/relationships/image" Target="../media/image500.png"/><Relationship Id="rId218" Type="http://schemas.openxmlformats.org/officeDocument/2006/relationships/customXml" Target="../ink/ink537.xml"/><Relationship Id="rId239" Type="http://schemas.openxmlformats.org/officeDocument/2006/relationships/image" Target="../media/image528.png"/><Relationship Id="rId250" Type="http://schemas.openxmlformats.org/officeDocument/2006/relationships/customXml" Target="../ink/ink553.xml"/><Relationship Id="rId24" Type="http://schemas.openxmlformats.org/officeDocument/2006/relationships/image" Target="../media/image72.png"/><Relationship Id="rId45" Type="http://schemas.openxmlformats.org/officeDocument/2006/relationships/customXml" Target="../ink/ink450.xml"/><Relationship Id="rId66" Type="http://schemas.openxmlformats.org/officeDocument/2006/relationships/image" Target="../media/image444.png"/><Relationship Id="rId87" Type="http://schemas.openxmlformats.org/officeDocument/2006/relationships/customXml" Target="../ink/ink471.xml"/><Relationship Id="rId110" Type="http://schemas.openxmlformats.org/officeDocument/2006/relationships/image" Target="../media/image466.png"/><Relationship Id="rId131" Type="http://schemas.openxmlformats.org/officeDocument/2006/relationships/customXml" Target="../ink/ink493.xml"/><Relationship Id="rId152" Type="http://schemas.openxmlformats.org/officeDocument/2006/relationships/image" Target="../media/image487.png"/><Relationship Id="rId173" Type="http://schemas.openxmlformats.org/officeDocument/2006/relationships/image" Target="../media/image403.png"/><Relationship Id="rId194" Type="http://schemas.openxmlformats.org/officeDocument/2006/relationships/customXml" Target="../ink/ink525.xml"/><Relationship Id="rId208" Type="http://schemas.openxmlformats.org/officeDocument/2006/relationships/customXml" Target="../ink/ink532.xml"/><Relationship Id="rId229" Type="http://schemas.openxmlformats.org/officeDocument/2006/relationships/image" Target="../media/image523.png"/><Relationship Id="rId240" Type="http://schemas.openxmlformats.org/officeDocument/2006/relationships/customXml" Target="../ink/ink548.xml"/><Relationship Id="rId261" Type="http://schemas.openxmlformats.org/officeDocument/2006/relationships/image" Target="../media/image539.png"/><Relationship Id="rId14" Type="http://schemas.openxmlformats.org/officeDocument/2006/relationships/image" Target="../media/image419.png"/><Relationship Id="rId35" Type="http://schemas.openxmlformats.org/officeDocument/2006/relationships/customXml" Target="../ink/ink445.xml"/><Relationship Id="rId56" Type="http://schemas.openxmlformats.org/officeDocument/2006/relationships/image" Target="../media/image439.png"/><Relationship Id="rId77" Type="http://schemas.openxmlformats.org/officeDocument/2006/relationships/customXml" Target="../ink/ink466.xml"/><Relationship Id="rId100" Type="http://schemas.openxmlformats.org/officeDocument/2006/relationships/image" Target="../media/image461.png"/><Relationship Id="rId8" Type="http://schemas.openxmlformats.org/officeDocument/2006/relationships/image" Target="../media/image416.png"/><Relationship Id="rId98" Type="http://schemas.openxmlformats.org/officeDocument/2006/relationships/image" Target="../media/image460.png"/><Relationship Id="rId121" Type="http://schemas.openxmlformats.org/officeDocument/2006/relationships/customXml" Target="../ink/ink488.xml"/><Relationship Id="rId142" Type="http://schemas.openxmlformats.org/officeDocument/2006/relationships/image" Target="../media/image482.png"/><Relationship Id="rId163" Type="http://schemas.openxmlformats.org/officeDocument/2006/relationships/customXml" Target="../ink/ink509.xml"/><Relationship Id="rId184" Type="http://schemas.openxmlformats.org/officeDocument/2006/relationships/customXml" Target="../ink/ink520.xml"/><Relationship Id="rId219" Type="http://schemas.openxmlformats.org/officeDocument/2006/relationships/image" Target="../media/image518.png"/><Relationship Id="rId230" Type="http://schemas.openxmlformats.org/officeDocument/2006/relationships/customXml" Target="../ink/ink543.xml"/><Relationship Id="rId251" Type="http://schemas.openxmlformats.org/officeDocument/2006/relationships/image" Target="../media/image534.png"/><Relationship Id="rId25" Type="http://schemas.openxmlformats.org/officeDocument/2006/relationships/customXml" Target="../ink/ink440.xml"/><Relationship Id="rId46" Type="http://schemas.openxmlformats.org/officeDocument/2006/relationships/image" Target="../media/image434.png"/><Relationship Id="rId67" Type="http://schemas.openxmlformats.org/officeDocument/2006/relationships/customXml" Target="../ink/ink461.xml"/><Relationship Id="rId88" Type="http://schemas.openxmlformats.org/officeDocument/2006/relationships/image" Target="../media/image455.png"/><Relationship Id="rId111" Type="http://schemas.openxmlformats.org/officeDocument/2006/relationships/customXml" Target="../ink/ink483.xml"/><Relationship Id="rId132" Type="http://schemas.openxmlformats.org/officeDocument/2006/relationships/image" Target="../media/image477.png"/><Relationship Id="rId153" Type="http://schemas.openxmlformats.org/officeDocument/2006/relationships/customXml" Target="../ink/ink504.xml"/><Relationship Id="rId174" Type="http://schemas.openxmlformats.org/officeDocument/2006/relationships/customXml" Target="../ink/ink515.xml"/><Relationship Id="rId195" Type="http://schemas.openxmlformats.org/officeDocument/2006/relationships/image" Target="../media/image506.png"/><Relationship Id="rId209" Type="http://schemas.openxmlformats.org/officeDocument/2006/relationships/image" Target="../media/image513.png"/><Relationship Id="rId220" Type="http://schemas.openxmlformats.org/officeDocument/2006/relationships/customXml" Target="../ink/ink538.xml"/><Relationship Id="rId241" Type="http://schemas.openxmlformats.org/officeDocument/2006/relationships/image" Target="../media/image529.png"/><Relationship Id="rId15" Type="http://schemas.openxmlformats.org/officeDocument/2006/relationships/customXml" Target="../ink/ink435.xml"/><Relationship Id="rId36" Type="http://schemas.openxmlformats.org/officeDocument/2006/relationships/image" Target="../media/image429.png"/><Relationship Id="rId57" Type="http://schemas.openxmlformats.org/officeDocument/2006/relationships/customXml" Target="../ink/ink456.xml"/><Relationship Id="rId262" Type="http://schemas.openxmlformats.org/officeDocument/2006/relationships/customXml" Target="../ink/ink559.xml"/><Relationship Id="rId78" Type="http://schemas.openxmlformats.org/officeDocument/2006/relationships/image" Target="../media/image450.png"/><Relationship Id="rId99" Type="http://schemas.openxmlformats.org/officeDocument/2006/relationships/customXml" Target="../ink/ink477.xml"/><Relationship Id="rId101" Type="http://schemas.openxmlformats.org/officeDocument/2006/relationships/customXml" Target="../ink/ink478.xml"/><Relationship Id="rId122" Type="http://schemas.openxmlformats.org/officeDocument/2006/relationships/image" Target="../media/image472.png"/><Relationship Id="rId143" Type="http://schemas.openxmlformats.org/officeDocument/2006/relationships/customXml" Target="../ink/ink499.xml"/><Relationship Id="rId164" Type="http://schemas.openxmlformats.org/officeDocument/2006/relationships/customXml" Target="../ink/ink510.xml"/><Relationship Id="rId185" Type="http://schemas.openxmlformats.org/officeDocument/2006/relationships/image" Target="../media/image501.png"/><Relationship Id="rId9" Type="http://schemas.openxmlformats.org/officeDocument/2006/relationships/customXml" Target="../ink/ink432.xml"/><Relationship Id="rId210" Type="http://schemas.openxmlformats.org/officeDocument/2006/relationships/customXml" Target="../ink/ink533.xml"/><Relationship Id="rId26" Type="http://schemas.openxmlformats.org/officeDocument/2006/relationships/image" Target="../media/image424.png"/><Relationship Id="rId231" Type="http://schemas.openxmlformats.org/officeDocument/2006/relationships/image" Target="../media/image524.png"/><Relationship Id="rId252" Type="http://schemas.openxmlformats.org/officeDocument/2006/relationships/customXml" Target="../ink/ink554.xml"/><Relationship Id="rId47" Type="http://schemas.openxmlformats.org/officeDocument/2006/relationships/customXml" Target="../ink/ink451.xml"/><Relationship Id="rId68" Type="http://schemas.openxmlformats.org/officeDocument/2006/relationships/image" Target="../media/image445.png"/><Relationship Id="rId89" Type="http://schemas.openxmlformats.org/officeDocument/2006/relationships/customXml" Target="../ink/ink472.xml"/><Relationship Id="rId112" Type="http://schemas.openxmlformats.org/officeDocument/2006/relationships/image" Target="../media/image467.png"/><Relationship Id="rId133" Type="http://schemas.openxmlformats.org/officeDocument/2006/relationships/customXml" Target="../ink/ink494.xml"/><Relationship Id="rId154" Type="http://schemas.openxmlformats.org/officeDocument/2006/relationships/image" Target="../media/image488.png"/><Relationship Id="rId175" Type="http://schemas.openxmlformats.org/officeDocument/2006/relationships/image" Target="../media/image496.png"/><Relationship Id="rId196" Type="http://schemas.openxmlformats.org/officeDocument/2006/relationships/customXml" Target="../ink/ink526.xml"/><Relationship Id="rId200" Type="http://schemas.openxmlformats.org/officeDocument/2006/relationships/customXml" Target="../ink/ink528.xml"/><Relationship Id="rId16" Type="http://schemas.openxmlformats.org/officeDocument/2006/relationships/image" Target="../media/image420.png"/><Relationship Id="rId221" Type="http://schemas.openxmlformats.org/officeDocument/2006/relationships/image" Target="../media/image519.png"/><Relationship Id="rId242" Type="http://schemas.openxmlformats.org/officeDocument/2006/relationships/customXml" Target="../ink/ink549.xml"/><Relationship Id="rId263" Type="http://schemas.openxmlformats.org/officeDocument/2006/relationships/image" Target="../media/image540.png"/><Relationship Id="rId37" Type="http://schemas.openxmlformats.org/officeDocument/2006/relationships/customXml" Target="../ink/ink446.xml"/><Relationship Id="rId58" Type="http://schemas.openxmlformats.org/officeDocument/2006/relationships/image" Target="../media/image440.png"/><Relationship Id="rId79" Type="http://schemas.openxmlformats.org/officeDocument/2006/relationships/customXml" Target="../ink/ink467.xml"/><Relationship Id="rId102" Type="http://schemas.openxmlformats.org/officeDocument/2006/relationships/image" Target="../media/image462.png"/><Relationship Id="rId123" Type="http://schemas.openxmlformats.org/officeDocument/2006/relationships/customXml" Target="../ink/ink489.xml"/><Relationship Id="rId144" Type="http://schemas.openxmlformats.org/officeDocument/2006/relationships/image" Target="../media/image483.png"/><Relationship Id="rId90" Type="http://schemas.openxmlformats.org/officeDocument/2006/relationships/image" Target="../media/image456.png"/><Relationship Id="rId165" Type="http://schemas.openxmlformats.org/officeDocument/2006/relationships/image" Target="../media/image492.png"/><Relationship Id="rId186" Type="http://schemas.openxmlformats.org/officeDocument/2006/relationships/customXml" Target="../ink/ink521.xml"/><Relationship Id="rId211" Type="http://schemas.openxmlformats.org/officeDocument/2006/relationships/image" Target="../media/image514.png"/><Relationship Id="rId232" Type="http://schemas.openxmlformats.org/officeDocument/2006/relationships/customXml" Target="../ink/ink544.xml"/><Relationship Id="rId253" Type="http://schemas.openxmlformats.org/officeDocument/2006/relationships/image" Target="../media/image535.png"/><Relationship Id="rId27" Type="http://schemas.openxmlformats.org/officeDocument/2006/relationships/customXml" Target="../ink/ink441.xml"/><Relationship Id="rId48" Type="http://schemas.openxmlformats.org/officeDocument/2006/relationships/image" Target="../media/image435.png"/><Relationship Id="rId69" Type="http://schemas.openxmlformats.org/officeDocument/2006/relationships/customXml" Target="../ink/ink462.xml"/><Relationship Id="rId113" Type="http://schemas.openxmlformats.org/officeDocument/2006/relationships/customXml" Target="../ink/ink484.xml"/><Relationship Id="rId134" Type="http://schemas.openxmlformats.org/officeDocument/2006/relationships/image" Target="../media/image478.png"/><Relationship Id="rId80" Type="http://schemas.openxmlformats.org/officeDocument/2006/relationships/image" Target="../media/image451.png"/><Relationship Id="rId155" Type="http://schemas.openxmlformats.org/officeDocument/2006/relationships/customXml" Target="../ink/ink505.xml"/><Relationship Id="rId176" Type="http://schemas.openxmlformats.org/officeDocument/2006/relationships/customXml" Target="../ink/ink516.xml"/><Relationship Id="rId197" Type="http://schemas.openxmlformats.org/officeDocument/2006/relationships/image" Target="../media/image507.png"/><Relationship Id="rId201" Type="http://schemas.openxmlformats.org/officeDocument/2006/relationships/image" Target="../media/image509.png"/><Relationship Id="rId222" Type="http://schemas.openxmlformats.org/officeDocument/2006/relationships/customXml" Target="../ink/ink539.xml"/><Relationship Id="rId243" Type="http://schemas.openxmlformats.org/officeDocument/2006/relationships/image" Target="../media/image530.png"/><Relationship Id="rId264" Type="http://schemas.openxmlformats.org/officeDocument/2006/relationships/customXml" Target="../ink/ink560.xml"/><Relationship Id="rId17" Type="http://schemas.openxmlformats.org/officeDocument/2006/relationships/customXml" Target="../ink/ink436.xml"/><Relationship Id="rId38" Type="http://schemas.openxmlformats.org/officeDocument/2006/relationships/image" Target="../media/image430.png"/><Relationship Id="rId59" Type="http://schemas.openxmlformats.org/officeDocument/2006/relationships/customXml" Target="../ink/ink457.xml"/><Relationship Id="rId103" Type="http://schemas.openxmlformats.org/officeDocument/2006/relationships/customXml" Target="../ink/ink479.xml"/><Relationship Id="rId124" Type="http://schemas.openxmlformats.org/officeDocument/2006/relationships/image" Target="../media/image473.png"/><Relationship Id="rId70" Type="http://schemas.openxmlformats.org/officeDocument/2006/relationships/image" Target="../media/image446.png"/><Relationship Id="rId91" Type="http://schemas.openxmlformats.org/officeDocument/2006/relationships/customXml" Target="../ink/ink473.xml"/><Relationship Id="rId145" Type="http://schemas.openxmlformats.org/officeDocument/2006/relationships/customXml" Target="../ink/ink500.xml"/><Relationship Id="rId166" Type="http://schemas.openxmlformats.org/officeDocument/2006/relationships/customXml" Target="../ink/ink511.xml"/><Relationship Id="rId187" Type="http://schemas.openxmlformats.org/officeDocument/2006/relationships/image" Target="../media/image502.png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534.xml"/><Relationship Id="rId233" Type="http://schemas.openxmlformats.org/officeDocument/2006/relationships/image" Target="../media/image525.png"/><Relationship Id="rId254" Type="http://schemas.openxmlformats.org/officeDocument/2006/relationships/customXml" Target="../ink/ink555.xml"/><Relationship Id="rId28" Type="http://schemas.openxmlformats.org/officeDocument/2006/relationships/image" Target="../media/image425.png"/><Relationship Id="rId49" Type="http://schemas.openxmlformats.org/officeDocument/2006/relationships/customXml" Target="../ink/ink452.xml"/><Relationship Id="rId114" Type="http://schemas.openxmlformats.org/officeDocument/2006/relationships/image" Target="../media/image468.png"/><Relationship Id="rId60" Type="http://schemas.openxmlformats.org/officeDocument/2006/relationships/image" Target="../media/image441.png"/><Relationship Id="rId81" Type="http://schemas.openxmlformats.org/officeDocument/2006/relationships/customXml" Target="../ink/ink468.xml"/><Relationship Id="rId135" Type="http://schemas.openxmlformats.org/officeDocument/2006/relationships/customXml" Target="../ink/ink495.xml"/><Relationship Id="rId156" Type="http://schemas.openxmlformats.org/officeDocument/2006/relationships/image" Target="../media/image489.png"/><Relationship Id="rId177" Type="http://schemas.openxmlformats.org/officeDocument/2006/relationships/image" Target="../media/image497.png"/><Relationship Id="rId198" Type="http://schemas.openxmlformats.org/officeDocument/2006/relationships/customXml" Target="../ink/ink527.xml"/><Relationship Id="rId202" Type="http://schemas.openxmlformats.org/officeDocument/2006/relationships/customXml" Target="../ink/ink529.xml"/><Relationship Id="rId223" Type="http://schemas.openxmlformats.org/officeDocument/2006/relationships/image" Target="../media/image520.png"/><Relationship Id="rId244" Type="http://schemas.openxmlformats.org/officeDocument/2006/relationships/customXml" Target="../ink/ink550.xml"/><Relationship Id="rId18" Type="http://schemas.openxmlformats.org/officeDocument/2006/relationships/image" Target="../media/image421.png"/><Relationship Id="rId39" Type="http://schemas.openxmlformats.org/officeDocument/2006/relationships/customXml" Target="../ink/ink447.xml"/><Relationship Id="rId265" Type="http://schemas.openxmlformats.org/officeDocument/2006/relationships/image" Target="../media/image541.png"/><Relationship Id="rId50" Type="http://schemas.openxmlformats.org/officeDocument/2006/relationships/image" Target="../media/image436.png"/><Relationship Id="rId104" Type="http://schemas.openxmlformats.org/officeDocument/2006/relationships/image" Target="../media/image463.png"/><Relationship Id="rId125" Type="http://schemas.openxmlformats.org/officeDocument/2006/relationships/customXml" Target="../ink/ink490.xml"/><Relationship Id="rId146" Type="http://schemas.openxmlformats.org/officeDocument/2006/relationships/image" Target="../media/image484.png"/><Relationship Id="rId167" Type="http://schemas.openxmlformats.org/officeDocument/2006/relationships/image" Target="../media/image493.png"/><Relationship Id="rId188" Type="http://schemas.openxmlformats.org/officeDocument/2006/relationships/customXml" Target="../ink/ink522.xml"/><Relationship Id="rId71" Type="http://schemas.openxmlformats.org/officeDocument/2006/relationships/customXml" Target="../ink/ink463.xml"/><Relationship Id="rId92" Type="http://schemas.openxmlformats.org/officeDocument/2006/relationships/image" Target="../media/image457.png"/><Relationship Id="rId213" Type="http://schemas.openxmlformats.org/officeDocument/2006/relationships/image" Target="../media/image515.png"/><Relationship Id="rId234" Type="http://schemas.openxmlformats.org/officeDocument/2006/relationships/customXml" Target="../ink/ink545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442.xml"/><Relationship Id="rId255" Type="http://schemas.openxmlformats.org/officeDocument/2006/relationships/image" Target="../media/image536.png"/><Relationship Id="rId40" Type="http://schemas.openxmlformats.org/officeDocument/2006/relationships/image" Target="../media/image431.png"/><Relationship Id="rId115" Type="http://schemas.openxmlformats.org/officeDocument/2006/relationships/customXml" Target="../ink/ink485.xml"/><Relationship Id="rId136" Type="http://schemas.openxmlformats.org/officeDocument/2006/relationships/image" Target="../media/image479.png"/><Relationship Id="rId157" Type="http://schemas.openxmlformats.org/officeDocument/2006/relationships/customXml" Target="../ink/ink506.xml"/><Relationship Id="rId178" Type="http://schemas.openxmlformats.org/officeDocument/2006/relationships/customXml" Target="../ink/ink517.xml"/><Relationship Id="rId61" Type="http://schemas.openxmlformats.org/officeDocument/2006/relationships/customXml" Target="../ink/ink458.xml"/><Relationship Id="rId82" Type="http://schemas.openxmlformats.org/officeDocument/2006/relationships/image" Target="../media/image452.png"/><Relationship Id="rId199" Type="http://schemas.openxmlformats.org/officeDocument/2006/relationships/image" Target="../media/image508.png"/><Relationship Id="rId203" Type="http://schemas.openxmlformats.org/officeDocument/2006/relationships/image" Target="../media/image510.png"/><Relationship Id="rId19" Type="http://schemas.openxmlformats.org/officeDocument/2006/relationships/customXml" Target="../ink/ink437.xml"/><Relationship Id="rId224" Type="http://schemas.openxmlformats.org/officeDocument/2006/relationships/customXml" Target="../ink/ink540.xml"/><Relationship Id="rId245" Type="http://schemas.openxmlformats.org/officeDocument/2006/relationships/image" Target="../media/image531.png"/><Relationship Id="rId266" Type="http://schemas.openxmlformats.org/officeDocument/2006/relationships/customXml" Target="../ink/ink561.xml"/><Relationship Id="rId30" Type="http://schemas.openxmlformats.org/officeDocument/2006/relationships/image" Target="../media/image426.png"/><Relationship Id="rId105" Type="http://schemas.openxmlformats.org/officeDocument/2006/relationships/customXml" Target="../ink/ink480.xml"/><Relationship Id="rId126" Type="http://schemas.openxmlformats.org/officeDocument/2006/relationships/image" Target="../media/image474.png"/><Relationship Id="rId147" Type="http://schemas.openxmlformats.org/officeDocument/2006/relationships/customXml" Target="../ink/ink501.xml"/><Relationship Id="rId168" Type="http://schemas.openxmlformats.org/officeDocument/2006/relationships/customXml" Target="../ink/ink512.xml"/><Relationship Id="rId51" Type="http://schemas.openxmlformats.org/officeDocument/2006/relationships/customXml" Target="../ink/ink453.xml"/><Relationship Id="rId72" Type="http://schemas.openxmlformats.org/officeDocument/2006/relationships/image" Target="../media/image447.png"/><Relationship Id="rId93" Type="http://schemas.openxmlformats.org/officeDocument/2006/relationships/customXml" Target="../ink/ink474.xml"/><Relationship Id="rId189" Type="http://schemas.openxmlformats.org/officeDocument/2006/relationships/image" Target="../media/image503.png"/><Relationship Id="rId3" Type="http://schemas.openxmlformats.org/officeDocument/2006/relationships/customXml" Target="../ink/ink429.xml"/><Relationship Id="rId214" Type="http://schemas.openxmlformats.org/officeDocument/2006/relationships/customXml" Target="../ink/ink535.xml"/><Relationship Id="rId235" Type="http://schemas.openxmlformats.org/officeDocument/2006/relationships/image" Target="../media/image526.png"/><Relationship Id="rId256" Type="http://schemas.openxmlformats.org/officeDocument/2006/relationships/customXml" Target="../ink/ink556.xml"/><Relationship Id="rId116" Type="http://schemas.openxmlformats.org/officeDocument/2006/relationships/image" Target="../media/image469.png"/><Relationship Id="rId137" Type="http://schemas.openxmlformats.org/officeDocument/2006/relationships/customXml" Target="../ink/ink496.xml"/><Relationship Id="rId158" Type="http://schemas.openxmlformats.org/officeDocument/2006/relationships/image" Target="../media/image490.png"/><Relationship Id="rId20" Type="http://schemas.openxmlformats.org/officeDocument/2006/relationships/image" Target="../media/image422.png"/><Relationship Id="rId41" Type="http://schemas.openxmlformats.org/officeDocument/2006/relationships/customXml" Target="../ink/ink448.xml"/><Relationship Id="rId62" Type="http://schemas.openxmlformats.org/officeDocument/2006/relationships/image" Target="../media/image442.png"/><Relationship Id="rId83" Type="http://schemas.openxmlformats.org/officeDocument/2006/relationships/customXml" Target="../ink/ink469.xml"/><Relationship Id="rId179" Type="http://schemas.openxmlformats.org/officeDocument/2006/relationships/image" Target="../media/image498.png"/><Relationship Id="rId190" Type="http://schemas.openxmlformats.org/officeDocument/2006/relationships/customXml" Target="../ink/ink523.xml"/><Relationship Id="rId204" Type="http://schemas.openxmlformats.org/officeDocument/2006/relationships/customXml" Target="../ink/ink530.xml"/><Relationship Id="rId225" Type="http://schemas.openxmlformats.org/officeDocument/2006/relationships/image" Target="../media/image521.png"/><Relationship Id="rId246" Type="http://schemas.openxmlformats.org/officeDocument/2006/relationships/customXml" Target="../ink/ink551.xml"/><Relationship Id="rId267" Type="http://schemas.openxmlformats.org/officeDocument/2006/relationships/image" Target="../media/image542.png"/><Relationship Id="rId106" Type="http://schemas.openxmlformats.org/officeDocument/2006/relationships/image" Target="../media/image464.png"/><Relationship Id="rId127" Type="http://schemas.openxmlformats.org/officeDocument/2006/relationships/customXml" Target="../ink/ink491.xml"/><Relationship Id="rId10" Type="http://schemas.openxmlformats.org/officeDocument/2006/relationships/image" Target="../media/image417.png"/><Relationship Id="rId31" Type="http://schemas.openxmlformats.org/officeDocument/2006/relationships/customXml" Target="../ink/ink443.xml"/><Relationship Id="rId52" Type="http://schemas.openxmlformats.org/officeDocument/2006/relationships/image" Target="../media/image437.png"/><Relationship Id="rId73" Type="http://schemas.openxmlformats.org/officeDocument/2006/relationships/customXml" Target="../ink/ink464.xml"/><Relationship Id="rId94" Type="http://schemas.openxmlformats.org/officeDocument/2006/relationships/image" Target="../media/image458.png"/><Relationship Id="rId148" Type="http://schemas.openxmlformats.org/officeDocument/2006/relationships/image" Target="../media/image485.png"/><Relationship Id="rId169" Type="http://schemas.openxmlformats.org/officeDocument/2006/relationships/image" Target="../media/image494.png"/><Relationship Id="rId4" Type="http://schemas.openxmlformats.org/officeDocument/2006/relationships/image" Target="../media/image414.png"/><Relationship Id="rId180" Type="http://schemas.openxmlformats.org/officeDocument/2006/relationships/customXml" Target="../ink/ink518.xml"/><Relationship Id="rId215" Type="http://schemas.openxmlformats.org/officeDocument/2006/relationships/image" Target="../media/image516.png"/><Relationship Id="rId236" Type="http://schemas.openxmlformats.org/officeDocument/2006/relationships/customXml" Target="../ink/ink546.xml"/><Relationship Id="rId257" Type="http://schemas.openxmlformats.org/officeDocument/2006/relationships/image" Target="../media/image537.png"/><Relationship Id="rId42" Type="http://schemas.openxmlformats.org/officeDocument/2006/relationships/image" Target="../media/image432.png"/><Relationship Id="rId84" Type="http://schemas.openxmlformats.org/officeDocument/2006/relationships/image" Target="../media/image453.png"/><Relationship Id="rId138" Type="http://schemas.openxmlformats.org/officeDocument/2006/relationships/image" Target="../media/image480.png"/><Relationship Id="rId191" Type="http://schemas.openxmlformats.org/officeDocument/2006/relationships/image" Target="../media/image504.png"/><Relationship Id="rId205" Type="http://schemas.openxmlformats.org/officeDocument/2006/relationships/image" Target="../media/image511.png"/><Relationship Id="rId247" Type="http://schemas.openxmlformats.org/officeDocument/2006/relationships/image" Target="../media/image53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9.xml"/><Relationship Id="rId21" Type="http://schemas.openxmlformats.org/officeDocument/2006/relationships/customXml" Target="../ink/ink571.xml"/><Relationship Id="rId42" Type="http://schemas.openxmlformats.org/officeDocument/2006/relationships/image" Target="../media/image562.png"/><Relationship Id="rId63" Type="http://schemas.openxmlformats.org/officeDocument/2006/relationships/customXml" Target="../ink/ink592.xml"/><Relationship Id="rId84" Type="http://schemas.openxmlformats.org/officeDocument/2006/relationships/image" Target="../media/image583.png"/><Relationship Id="rId138" Type="http://schemas.openxmlformats.org/officeDocument/2006/relationships/image" Target="../media/image610.png"/><Relationship Id="rId159" Type="http://schemas.openxmlformats.org/officeDocument/2006/relationships/customXml" Target="../ink/ink640.xml"/><Relationship Id="rId170" Type="http://schemas.openxmlformats.org/officeDocument/2006/relationships/image" Target="../media/image626.png"/><Relationship Id="rId107" Type="http://schemas.openxmlformats.org/officeDocument/2006/relationships/customXml" Target="../ink/ink614.xml"/><Relationship Id="rId11" Type="http://schemas.openxmlformats.org/officeDocument/2006/relationships/customXml" Target="../ink/ink566.xml"/><Relationship Id="rId32" Type="http://schemas.openxmlformats.org/officeDocument/2006/relationships/image" Target="../media/image557.png"/><Relationship Id="rId53" Type="http://schemas.openxmlformats.org/officeDocument/2006/relationships/customXml" Target="../ink/ink587.xml"/><Relationship Id="rId74" Type="http://schemas.openxmlformats.org/officeDocument/2006/relationships/image" Target="../media/image578.png"/><Relationship Id="rId128" Type="http://schemas.openxmlformats.org/officeDocument/2006/relationships/image" Target="../media/image605.png"/><Relationship Id="rId149" Type="http://schemas.openxmlformats.org/officeDocument/2006/relationships/customXml" Target="../ink/ink635.xml"/><Relationship Id="rId5" Type="http://schemas.openxmlformats.org/officeDocument/2006/relationships/customXml" Target="../ink/ink563.xml"/><Relationship Id="rId95" Type="http://schemas.openxmlformats.org/officeDocument/2006/relationships/customXml" Target="../ink/ink608.xml"/><Relationship Id="rId160" Type="http://schemas.openxmlformats.org/officeDocument/2006/relationships/image" Target="../media/image621.png"/><Relationship Id="rId181" Type="http://schemas.openxmlformats.org/officeDocument/2006/relationships/customXml" Target="../ink/ink651.xml"/><Relationship Id="rId22" Type="http://schemas.openxmlformats.org/officeDocument/2006/relationships/image" Target="../media/image552.png"/><Relationship Id="rId43" Type="http://schemas.openxmlformats.org/officeDocument/2006/relationships/customXml" Target="../ink/ink582.xml"/><Relationship Id="rId64" Type="http://schemas.openxmlformats.org/officeDocument/2006/relationships/image" Target="../media/image573.png"/><Relationship Id="rId118" Type="http://schemas.openxmlformats.org/officeDocument/2006/relationships/image" Target="../media/image600.png"/><Relationship Id="rId139" Type="http://schemas.openxmlformats.org/officeDocument/2006/relationships/customXml" Target="../ink/ink630.xml"/><Relationship Id="rId85" Type="http://schemas.openxmlformats.org/officeDocument/2006/relationships/customXml" Target="../ink/ink603.xml"/><Relationship Id="rId150" Type="http://schemas.openxmlformats.org/officeDocument/2006/relationships/image" Target="../media/image616.png"/><Relationship Id="rId171" Type="http://schemas.openxmlformats.org/officeDocument/2006/relationships/customXml" Target="../ink/ink646.xml"/><Relationship Id="rId12" Type="http://schemas.openxmlformats.org/officeDocument/2006/relationships/image" Target="../media/image547.png"/><Relationship Id="rId33" Type="http://schemas.openxmlformats.org/officeDocument/2006/relationships/customXml" Target="../ink/ink577.xml"/><Relationship Id="rId108" Type="http://schemas.openxmlformats.org/officeDocument/2006/relationships/image" Target="../media/image595.png"/><Relationship Id="rId129" Type="http://schemas.openxmlformats.org/officeDocument/2006/relationships/customXml" Target="../ink/ink625.xml"/><Relationship Id="rId54" Type="http://schemas.openxmlformats.org/officeDocument/2006/relationships/image" Target="../media/image568.png"/><Relationship Id="rId75" Type="http://schemas.openxmlformats.org/officeDocument/2006/relationships/customXml" Target="../ink/ink598.xml"/><Relationship Id="rId96" Type="http://schemas.openxmlformats.org/officeDocument/2006/relationships/image" Target="../media/image589.png"/><Relationship Id="rId140" Type="http://schemas.openxmlformats.org/officeDocument/2006/relationships/image" Target="../media/image611.png"/><Relationship Id="rId161" Type="http://schemas.openxmlformats.org/officeDocument/2006/relationships/customXml" Target="../ink/ink641.xml"/><Relationship Id="rId182" Type="http://schemas.openxmlformats.org/officeDocument/2006/relationships/image" Target="../media/image632.png"/><Relationship Id="rId6" Type="http://schemas.openxmlformats.org/officeDocument/2006/relationships/image" Target="../media/image544.png"/><Relationship Id="rId23" Type="http://schemas.openxmlformats.org/officeDocument/2006/relationships/customXml" Target="../ink/ink572.xml"/><Relationship Id="rId119" Type="http://schemas.openxmlformats.org/officeDocument/2006/relationships/customXml" Target="../ink/ink620.xml"/><Relationship Id="rId44" Type="http://schemas.openxmlformats.org/officeDocument/2006/relationships/image" Target="../media/image563.png"/><Relationship Id="rId60" Type="http://schemas.openxmlformats.org/officeDocument/2006/relationships/image" Target="../media/image571.png"/><Relationship Id="rId65" Type="http://schemas.openxmlformats.org/officeDocument/2006/relationships/customXml" Target="../ink/ink593.xml"/><Relationship Id="rId81" Type="http://schemas.openxmlformats.org/officeDocument/2006/relationships/customXml" Target="../ink/ink601.xml"/><Relationship Id="rId86" Type="http://schemas.openxmlformats.org/officeDocument/2006/relationships/image" Target="../media/image584.png"/><Relationship Id="rId130" Type="http://schemas.openxmlformats.org/officeDocument/2006/relationships/image" Target="../media/image606.png"/><Relationship Id="rId135" Type="http://schemas.openxmlformats.org/officeDocument/2006/relationships/customXml" Target="../ink/ink628.xml"/><Relationship Id="rId151" Type="http://schemas.openxmlformats.org/officeDocument/2006/relationships/customXml" Target="../ink/ink636.xml"/><Relationship Id="rId156" Type="http://schemas.openxmlformats.org/officeDocument/2006/relationships/image" Target="../media/image619.png"/><Relationship Id="rId177" Type="http://schemas.openxmlformats.org/officeDocument/2006/relationships/customXml" Target="../ink/ink649.xml"/><Relationship Id="rId172" Type="http://schemas.openxmlformats.org/officeDocument/2006/relationships/image" Target="../media/image627.png"/><Relationship Id="rId13" Type="http://schemas.openxmlformats.org/officeDocument/2006/relationships/customXml" Target="../ink/ink567.xml"/><Relationship Id="rId18" Type="http://schemas.openxmlformats.org/officeDocument/2006/relationships/image" Target="../media/image550.png"/><Relationship Id="rId39" Type="http://schemas.openxmlformats.org/officeDocument/2006/relationships/customXml" Target="../ink/ink580.xml"/><Relationship Id="rId109" Type="http://schemas.openxmlformats.org/officeDocument/2006/relationships/customXml" Target="../ink/ink615.xml"/><Relationship Id="rId34" Type="http://schemas.openxmlformats.org/officeDocument/2006/relationships/image" Target="../media/image558.png"/><Relationship Id="rId50" Type="http://schemas.openxmlformats.org/officeDocument/2006/relationships/image" Target="../media/image566.png"/><Relationship Id="rId55" Type="http://schemas.openxmlformats.org/officeDocument/2006/relationships/customXml" Target="../ink/ink588.xml"/><Relationship Id="rId76" Type="http://schemas.openxmlformats.org/officeDocument/2006/relationships/image" Target="../media/image579.png"/><Relationship Id="rId97" Type="http://schemas.openxmlformats.org/officeDocument/2006/relationships/customXml" Target="../ink/ink609.xml"/><Relationship Id="rId104" Type="http://schemas.openxmlformats.org/officeDocument/2006/relationships/image" Target="../media/image593.png"/><Relationship Id="rId120" Type="http://schemas.openxmlformats.org/officeDocument/2006/relationships/image" Target="../media/image601.png"/><Relationship Id="rId125" Type="http://schemas.openxmlformats.org/officeDocument/2006/relationships/customXml" Target="../ink/ink623.xml"/><Relationship Id="rId141" Type="http://schemas.openxmlformats.org/officeDocument/2006/relationships/customXml" Target="../ink/ink631.xml"/><Relationship Id="rId146" Type="http://schemas.openxmlformats.org/officeDocument/2006/relationships/image" Target="../media/image614.png"/><Relationship Id="rId167" Type="http://schemas.openxmlformats.org/officeDocument/2006/relationships/customXml" Target="../ink/ink644.xml"/><Relationship Id="rId7" Type="http://schemas.openxmlformats.org/officeDocument/2006/relationships/customXml" Target="../ink/ink564.xml"/><Relationship Id="rId71" Type="http://schemas.openxmlformats.org/officeDocument/2006/relationships/customXml" Target="../ink/ink596.xml"/><Relationship Id="rId92" Type="http://schemas.openxmlformats.org/officeDocument/2006/relationships/image" Target="../media/image587.png"/><Relationship Id="rId162" Type="http://schemas.openxmlformats.org/officeDocument/2006/relationships/image" Target="../media/image622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575.xml"/><Relationship Id="rId24" Type="http://schemas.openxmlformats.org/officeDocument/2006/relationships/image" Target="../media/image553.png"/><Relationship Id="rId40" Type="http://schemas.openxmlformats.org/officeDocument/2006/relationships/image" Target="../media/image561.png"/><Relationship Id="rId45" Type="http://schemas.openxmlformats.org/officeDocument/2006/relationships/customXml" Target="../ink/ink583.xml"/><Relationship Id="rId66" Type="http://schemas.openxmlformats.org/officeDocument/2006/relationships/image" Target="../media/image574.png"/><Relationship Id="rId87" Type="http://schemas.openxmlformats.org/officeDocument/2006/relationships/customXml" Target="../ink/ink604.xml"/><Relationship Id="rId110" Type="http://schemas.openxmlformats.org/officeDocument/2006/relationships/image" Target="../media/image596.png"/><Relationship Id="rId115" Type="http://schemas.openxmlformats.org/officeDocument/2006/relationships/customXml" Target="../ink/ink618.xml"/><Relationship Id="rId131" Type="http://schemas.openxmlformats.org/officeDocument/2006/relationships/customXml" Target="../ink/ink626.xml"/><Relationship Id="rId136" Type="http://schemas.openxmlformats.org/officeDocument/2006/relationships/image" Target="../media/image609.png"/><Relationship Id="rId157" Type="http://schemas.openxmlformats.org/officeDocument/2006/relationships/customXml" Target="../ink/ink639.xml"/><Relationship Id="rId178" Type="http://schemas.openxmlformats.org/officeDocument/2006/relationships/image" Target="../media/image630.png"/><Relationship Id="rId61" Type="http://schemas.openxmlformats.org/officeDocument/2006/relationships/customXml" Target="../ink/ink591.xml"/><Relationship Id="rId82" Type="http://schemas.openxmlformats.org/officeDocument/2006/relationships/image" Target="../media/image582.png"/><Relationship Id="rId152" Type="http://schemas.openxmlformats.org/officeDocument/2006/relationships/image" Target="../media/image617.png"/><Relationship Id="rId173" Type="http://schemas.openxmlformats.org/officeDocument/2006/relationships/customXml" Target="../ink/ink647.xml"/><Relationship Id="rId19" Type="http://schemas.openxmlformats.org/officeDocument/2006/relationships/customXml" Target="../ink/ink570.xml"/><Relationship Id="rId14" Type="http://schemas.openxmlformats.org/officeDocument/2006/relationships/image" Target="../media/image548.png"/><Relationship Id="rId30" Type="http://schemas.openxmlformats.org/officeDocument/2006/relationships/image" Target="../media/image556.png"/><Relationship Id="rId35" Type="http://schemas.openxmlformats.org/officeDocument/2006/relationships/customXml" Target="../ink/ink578.xml"/><Relationship Id="rId56" Type="http://schemas.openxmlformats.org/officeDocument/2006/relationships/image" Target="../media/image569.png"/><Relationship Id="rId77" Type="http://schemas.openxmlformats.org/officeDocument/2006/relationships/customXml" Target="../ink/ink599.xml"/><Relationship Id="rId100" Type="http://schemas.openxmlformats.org/officeDocument/2006/relationships/image" Target="../media/image591.png"/><Relationship Id="rId105" Type="http://schemas.openxmlformats.org/officeDocument/2006/relationships/customXml" Target="../ink/ink613.xml"/><Relationship Id="rId126" Type="http://schemas.openxmlformats.org/officeDocument/2006/relationships/image" Target="../media/image604.png"/><Relationship Id="rId147" Type="http://schemas.openxmlformats.org/officeDocument/2006/relationships/customXml" Target="../ink/ink634.xml"/><Relationship Id="rId168" Type="http://schemas.openxmlformats.org/officeDocument/2006/relationships/image" Target="../media/image625.png"/><Relationship Id="rId8" Type="http://schemas.openxmlformats.org/officeDocument/2006/relationships/image" Target="../media/image545.png"/><Relationship Id="rId51" Type="http://schemas.openxmlformats.org/officeDocument/2006/relationships/customXml" Target="../ink/ink586.xml"/><Relationship Id="rId72" Type="http://schemas.openxmlformats.org/officeDocument/2006/relationships/image" Target="../media/image577.png"/><Relationship Id="rId93" Type="http://schemas.openxmlformats.org/officeDocument/2006/relationships/customXml" Target="../ink/ink607.xml"/><Relationship Id="rId98" Type="http://schemas.openxmlformats.org/officeDocument/2006/relationships/image" Target="../media/image590.png"/><Relationship Id="rId121" Type="http://schemas.openxmlformats.org/officeDocument/2006/relationships/customXml" Target="../ink/ink621.xml"/><Relationship Id="rId142" Type="http://schemas.openxmlformats.org/officeDocument/2006/relationships/image" Target="../media/image612.png"/><Relationship Id="rId163" Type="http://schemas.openxmlformats.org/officeDocument/2006/relationships/customXml" Target="../ink/ink642.xml"/><Relationship Id="rId3" Type="http://schemas.openxmlformats.org/officeDocument/2006/relationships/customXml" Target="../ink/ink562.xml"/><Relationship Id="rId25" Type="http://schemas.openxmlformats.org/officeDocument/2006/relationships/customXml" Target="../ink/ink573.xml"/><Relationship Id="rId46" Type="http://schemas.openxmlformats.org/officeDocument/2006/relationships/image" Target="../media/image564.png"/><Relationship Id="rId67" Type="http://schemas.openxmlformats.org/officeDocument/2006/relationships/customXml" Target="../ink/ink594.xml"/><Relationship Id="rId116" Type="http://schemas.openxmlformats.org/officeDocument/2006/relationships/image" Target="../media/image599.png"/><Relationship Id="rId137" Type="http://schemas.openxmlformats.org/officeDocument/2006/relationships/customXml" Target="../ink/ink629.xml"/><Relationship Id="rId158" Type="http://schemas.openxmlformats.org/officeDocument/2006/relationships/image" Target="../media/image620.png"/><Relationship Id="rId20" Type="http://schemas.openxmlformats.org/officeDocument/2006/relationships/image" Target="../media/image551.png"/><Relationship Id="rId41" Type="http://schemas.openxmlformats.org/officeDocument/2006/relationships/customXml" Target="../ink/ink581.xml"/><Relationship Id="rId62" Type="http://schemas.openxmlformats.org/officeDocument/2006/relationships/image" Target="../media/image572.png"/><Relationship Id="rId83" Type="http://schemas.openxmlformats.org/officeDocument/2006/relationships/customXml" Target="../ink/ink602.xml"/><Relationship Id="rId88" Type="http://schemas.openxmlformats.org/officeDocument/2006/relationships/image" Target="../media/image585.png"/><Relationship Id="rId111" Type="http://schemas.openxmlformats.org/officeDocument/2006/relationships/customXml" Target="../ink/ink616.xml"/><Relationship Id="rId132" Type="http://schemas.openxmlformats.org/officeDocument/2006/relationships/image" Target="../media/image607.png"/><Relationship Id="rId153" Type="http://schemas.openxmlformats.org/officeDocument/2006/relationships/customXml" Target="../ink/ink637.xml"/><Relationship Id="rId174" Type="http://schemas.openxmlformats.org/officeDocument/2006/relationships/image" Target="../media/image628.png"/><Relationship Id="rId179" Type="http://schemas.openxmlformats.org/officeDocument/2006/relationships/customXml" Target="../ink/ink650.xml"/><Relationship Id="rId15" Type="http://schemas.openxmlformats.org/officeDocument/2006/relationships/customXml" Target="../ink/ink568.xml"/><Relationship Id="rId36" Type="http://schemas.openxmlformats.org/officeDocument/2006/relationships/image" Target="../media/image559.png"/><Relationship Id="rId57" Type="http://schemas.openxmlformats.org/officeDocument/2006/relationships/customXml" Target="../ink/ink589.xml"/><Relationship Id="rId106" Type="http://schemas.openxmlformats.org/officeDocument/2006/relationships/image" Target="../media/image594.png"/><Relationship Id="rId127" Type="http://schemas.openxmlformats.org/officeDocument/2006/relationships/customXml" Target="../ink/ink624.xml"/><Relationship Id="rId10" Type="http://schemas.openxmlformats.org/officeDocument/2006/relationships/image" Target="../media/image546.png"/><Relationship Id="rId31" Type="http://schemas.openxmlformats.org/officeDocument/2006/relationships/customXml" Target="../ink/ink576.xml"/><Relationship Id="rId52" Type="http://schemas.openxmlformats.org/officeDocument/2006/relationships/image" Target="../media/image567.png"/><Relationship Id="rId73" Type="http://schemas.openxmlformats.org/officeDocument/2006/relationships/customXml" Target="../ink/ink597.xml"/><Relationship Id="rId78" Type="http://schemas.openxmlformats.org/officeDocument/2006/relationships/image" Target="../media/image580.png"/><Relationship Id="rId94" Type="http://schemas.openxmlformats.org/officeDocument/2006/relationships/image" Target="../media/image588.png"/><Relationship Id="rId99" Type="http://schemas.openxmlformats.org/officeDocument/2006/relationships/customXml" Target="../ink/ink610.xml"/><Relationship Id="rId101" Type="http://schemas.openxmlformats.org/officeDocument/2006/relationships/customXml" Target="../ink/ink611.xml"/><Relationship Id="rId122" Type="http://schemas.openxmlformats.org/officeDocument/2006/relationships/image" Target="../media/image602.png"/><Relationship Id="rId143" Type="http://schemas.openxmlformats.org/officeDocument/2006/relationships/customXml" Target="../ink/ink632.xml"/><Relationship Id="rId148" Type="http://schemas.openxmlformats.org/officeDocument/2006/relationships/image" Target="../media/image615.png"/><Relationship Id="rId164" Type="http://schemas.openxmlformats.org/officeDocument/2006/relationships/image" Target="../media/image623.png"/><Relationship Id="rId169" Type="http://schemas.openxmlformats.org/officeDocument/2006/relationships/customXml" Target="../ink/ink645.xml"/><Relationship Id="rId4" Type="http://schemas.openxmlformats.org/officeDocument/2006/relationships/image" Target="../media/image543.png"/><Relationship Id="rId9" Type="http://schemas.openxmlformats.org/officeDocument/2006/relationships/customXml" Target="../ink/ink565.xml"/><Relationship Id="rId180" Type="http://schemas.openxmlformats.org/officeDocument/2006/relationships/image" Target="../media/image631.png"/><Relationship Id="rId26" Type="http://schemas.openxmlformats.org/officeDocument/2006/relationships/image" Target="../media/image554.png"/><Relationship Id="rId47" Type="http://schemas.openxmlformats.org/officeDocument/2006/relationships/customXml" Target="../ink/ink584.xml"/><Relationship Id="rId68" Type="http://schemas.openxmlformats.org/officeDocument/2006/relationships/image" Target="../media/image575.png"/><Relationship Id="rId89" Type="http://schemas.openxmlformats.org/officeDocument/2006/relationships/customXml" Target="../ink/ink605.xml"/><Relationship Id="rId112" Type="http://schemas.openxmlformats.org/officeDocument/2006/relationships/image" Target="../media/image597.png"/><Relationship Id="rId133" Type="http://schemas.openxmlformats.org/officeDocument/2006/relationships/customXml" Target="../ink/ink627.xml"/><Relationship Id="rId154" Type="http://schemas.openxmlformats.org/officeDocument/2006/relationships/image" Target="../media/image618.png"/><Relationship Id="rId175" Type="http://schemas.openxmlformats.org/officeDocument/2006/relationships/customXml" Target="../ink/ink648.xml"/><Relationship Id="rId16" Type="http://schemas.openxmlformats.org/officeDocument/2006/relationships/image" Target="../media/image549.png"/><Relationship Id="rId37" Type="http://schemas.openxmlformats.org/officeDocument/2006/relationships/customXml" Target="../ink/ink579.xml"/><Relationship Id="rId58" Type="http://schemas.openxmlformats.org/officeDocument/2006/relationships/image" Target="../media/image570.png"/><Relationship Id="rId79" Type="http://schemas.openxmlformats.org/officeDocument/2006/relationships/customXml" Target="../ink/ink600.xml"/><Relationship Id="rId102" Type="http://schemas.openxmlformats.org/officeDocument/2006/relationships/image" Target="../media/image592.png"/><Relationship Id="rId123" Type="http://schemas.openxmlformats.org/officeDocument/2006/relationships/customXml" Target="../ink/ink622.xml"/><Relationship Id="rId144" Type="http://schemas.openxmlformats.org/officeDocument/2006/relationships/image" Target="../media/image613.png"/><Relationship Id="rId90" Type="http://schemas.openxmlformats.org/officeDocument/2006/relationships/image" Target="../media/image586.png"/><Relationship Id="rId165" Type="http://schemas.openxmlformats.org/officeDocument/2006/relationships/customXml" Target="../ink/ink643.xml"/><Relationship Id="rId27" Type="http://schemas.openxmlformats.org/officeDocument/2006/relationships/customXml" Target="../ink/ink574.xml"/><Relationship Id="rId48" Type="http://schemas.openxmlformats.org/officeDocument/2006/relationships/image" Target="../media/image565.png"/><Relationship Id="rId69" Type="http://schemas.openxmlformats.org/officeDocument/2006/relationships/customXml" Target="../ink/ink595.xml"/><Relationship Id="rId113" Type="http://schemas.openxmlformats.org/officeDocument/2006/relationships/customXml" Target="../ink/ink617.xml"/><Relationship Id="rId134" Type="http://schemas.openxmlformats.org/officeDocument/2006/relationships/image" Target="../media/image608.png"/><Relationship Id="rId80" Type="http://schemas.openxmlformats.org/officeDocument/2006/relationships/image" Target="../media/image581.png"/><Relationship Id="rId155" Type="http://schemas.openxmlformats.org/officeDocument/2006/relationships/customXml" Target="../ink/ink638.xml"/><Relationship Id="rId176" Type="http://schemas.openxmlformats.org/officeDocument/2006/relationships/image" Target="../media/image629.png"/><Relationship Id="rId17" Type="http://schemas.openxmlformats.org/officeDocument/2006/relationships/customXml" Target="../ink/ink569.xml"/><Relationship Id="rId38" Type="http://schemas.openxmlformats.org/officeDocument/2006/relationships/image" Target="../media/image560.png"/><Relationship Id="rId59" Type="http://schemas.openxmlformats.org/officeDocument/2006/relationships/customXml" Target="../ink/ink590.xml"/><Relationship Id="rId103" Type="http://schemas.openxmlformats.org/officeDocument/2006/relationships/customXml" Target="../ink/ink612.xml"/><Relationship Id="rId124" Type="http://schemas.openxmlformats.org/officeDocument/2006/relationships/image" Target="../media/image603.png"/><Relationship Id="rId70" Type="http://schemas.openxmlformats.org/officeDocument/2006/relationships/image" Target="../media/image576.png"/><Relationship Id="rId91" Type="http://schemas.openxmlformats.org/officeDocument/2006/relationships/customXml" Target="../ink/ink606.xml"/><Relationship Id="rId145" Type="http://schemas.openxmlformats.org/officeDocument/2006/relationships/customXml" Target="../ink/ink633.xml"/><Relationship Id="rId166" Type="http://schemas.openxmlformats.org/officeDocument/2006/relationships/image" Target="../media/image624.png"/><Relationship Id="rId1" Type="http://schemas.openxmlformats.org/officeDocument/2006/relationships/slideLayout" Target="../slideLayouts/slideLayout3.xml"/><Relationship Id="rId28" Type="http://schemas.openxmlformats.org/officeDocument/2006/relationships/image" Target="../media/image555.png"/><Relationship Id="rId49" Type="http://schemas.openxmlformats.org/officeDocument/2006/relationships/customXml" Target="../ink/ink585.xml"/><Relationship Id="rId114" Type="http://schemas.openxmlformats.org/officeDocument/2006/relationships/image" Target="../media/image5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6.png"/><Relationship Id="rId13" Type="http://schemas.openxmlformats.org/officeDocument/2006/relationships/customXml" Target="../ink/ink657.xml"/><Relationship Id="rId3" Type="http://schemas.openxmlformats.org/officeDocument/2006/relationships/customXml" Target="../ink/ink652.xml"/><Relationship Id="rId7" Type="http://schemas.openxmlformats.org/officeDocument/2006/relationships/customXml" Target="../ink/ink654.xml"/><Relationship Id="rId12" Type="http://schemas.openxmlformats.org/officeDocument/2006/relationships/image" Target="../media/image638.png"/><Relationship Id="rId2" Type="http://schemas.openxmlformats.org/officeDocument/2006/relationships/image" Target="../media/image633.png"/><Relationship Id="rId16" Type="http://schemas.openxmlformats.org/officeDocument/2006/relationships/image" Target="../media/image6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5.png"/><Relationship Id="rId11" Type="http://schemas.openxmlformats.org/officeDocument/2006/relationships/customXml" Target="../ink/ink656.xml"/><Relationship Id="rId5" Type="http://schemas.openxmlformats.org/officeDocument/2006/relationships/customXml" Target="../ink/ink653.xml"/><Relationship Id="rId15" Type="http://schemas.openxmlformats.org/officeDocument/2006/relationships/customXml" Target="../ink/ink658.xml"/><Relationship Id="rId10" Type="http://schemas.openxmlformats.org/officeDocument/2006/relationships/image" Target="../media/image637.png"/><Relationship Id="rId4" Type="http://schemas.openxmlformats.org/officeDocument/2006/relationships/image" Target="../media/image634.png"/><Relationship Id="rId9" Type="http://schemas.openxmlformats.org/officeDocument/2006/relationships/customXml" Target="../ink/ink655.xml"/><Relationship Id="rId14" Type="http://schemas.openxmlformats.org/officeDocument/2006/relationships/image" Target="../media/image63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6.xml"/><Relationship Id="rId21" Type="http://schemas.openxmlformats.org/officeDocument/2006/relationships/customXml" Target="../ink/ink668.xml"/><Relationship Id="rId42" Type="http://schemas.openxmlformats.org/officeDocument/2006/relationships/image" Target="../media/image660.png"/><Relationship Id="rId63" Type="http://schemas.openxmlformats.org/officeDocument/2006/relationships/customXml" Target="../ink/ink689.xml"/><Relationship Id="rId84" Type="http://schemas.openxmlformats.org/officeDocument/2006/relationships/image" Target="../media/image680.png"/><Relationship Id="rId138" Type="http://schemas.openxmlformats.org/officeDocument/2006/relationships/image" Target="../media/image707.png"/><Relationship Id="rId159" Type="http://schemas.openxmlformats.org/officeDocument/2006/relationships/customXml" Target="../ink/ink737.xml"/><Relationship Id="rId170" Type="http://schemas.openxmlformats.org/officeDocument/2006/relationships/image" Target="../media/image723.png"/><Relationship Id="rId107" Type="http://schemas.openxmlformats.org/officeDocument/2006/relationships/customXml" Target="../ink/ink711.xml"/><Relationship Id="rId11" Type="http://schemas.openxmlformats.org/officeDocument/2006/relationships/customXml" Target="../ink/ink663.xml"/><Relationship Id="rId32" Type="http://schemas.openxmlformats.org/officeDocument/2006/relationships/image" Target="../media/image655.png"/><Relationship Id="rId53" Type="http://schemas.openxmlformats.org/officeDocument/2006/relationships/customXml" Target="../ink/ink684.xml"/><Relationship Id="rId74" Type="http://schemas.openxmlformats.org/officeDocument/2006/relationships/image" Target="../media/image675.png"/><Relationship Id="rId128" Type="http://schemas.openxmlformats.org/officeDocument/2006/relationships/image" Target="../media/image702.png"/><Relationship Id="rId149" Type="http://schemas.openxmlformats.org/officeDocument/2006/relationships/customXml" Target="../ink/ink732.xml"/><Relationship Id="rId5" Type="http://schemas.openxmlformats.org/officeDocument/2006/relationships/customXml" Target="../ink/ink660.xml"/><Relationship Id="rId95" Type="http://schemas.openxmlformats.org/officeDocument/2006/relationships/customXml" Target="../ink/ink705.xml"/><Relationship Id="rId160" Type="http://schemas.openxmlformats.org/officeDocument/2006/relationships/image" Target="../media/image718.png"/><Relationship Id="rId22" Type="http://schemas.openxmlformats.org/officeDocument/2006/relationships/image" Target="../media/image650.png"/><Relationship Id="rId43" Type="http://schemas.openxmlformats.org/officeDocument/2006/relationships/customXml" Target="../ink/ink679.xml"/><Relationship Id="rId64" Type="http://schemas.openxmlformats.org/officeDocument/2006/relationships/image" Target="../media/image670.png"/><Relationship Id="rId118" Type="http://schemas.openxmlformats.org/officeDocument/2006/relationships/image" Target="../media/image697.png"/><Relationship Id="rId139" Type="http://schemas.openxmlformats.org/officeDocument/2006/relationships/customXml" Target="../ink/ink727.xml"/><Relationship Id="rId85" Type="http://schemas.openxmlformats.org/officeDocument/2006/relationships/customXml" Target="../ink/ink700.xml"/><Relationship Id="rId150" Type="http://schemas.openxmlformats.org/officeDocument/2006/relationships/image" Target="../media/image713.png"/><Relationship Id="rId171" Type="http://schemas.openxmlformats.org/officeDocument/2006/relationships/customXml" Target="../ink/ink743.xml"/><Relationship Id="rId12" Type="http://schemas.openxmlformats.org/officeDocument/2006/relationships/image" Target="../media/image645.png"/><Relationship Id="rId33" Type="http://schemas.openxmlformats.org/officeDocument/2006/relationships/customXml" Target="../ink/ink674.xml"/><Relationship Id="rId108" Type="http://schemas.openxmlformats.org/officeDocument/2006/relationships/image" Target="../media/image692.png"/><Relationship Id="rId129" Type="http://schemas.openxmlformats.org/officeDocument/2006/relationships/customXml" Target="../ink/ink722.xml"/><Relationship Id="rId54" Type="http://schemas.openxmlformats.org/officeDocument/2006/relationships/image" Target="../media/image666.png"/><Relationship Id="rId75" Type="http://schemas.openxmlformats.org/officeDocument/2006/relationships/customXml" Target="../ink/ink695.xml"/><Relationship Id="rId96" Type="http://schemas.openxmlformats.org/officeDocument/2006/relationships/image" Target="../media/image686.png"/><Relationship Id="rId140" Type="http://schemas.openxmlformats.org/officeDocument/2006/relationships/image" Target="../media/image708.png"/><Relationship Id="rId161" Type="http://schemas.openxmlformats.org/officeDocument/2006/relationships/customXml" Target="../ink/ink7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2.png"/><Relationship Id="rId23" Type="http://schemas.openxmlformats.org/officeDocument/2006/relationships/customXml" Target="../ink/ink669.xml"/><Relationship Id="rId28" Type="http://schemas.openxmlformats.org/officeDocument/2006/relationships/image" Target="../media/image653.png"/><Relationship Id="rId49" Type="http://schemas.openxmlformats.org/officeDocument/2006/relationships/customXml" Target="../ink/ink682.xml"/><Relationship Id="rId114" Type="http://schemas.openxmlformats.org/officeDocument/2006/relationships/image" Target="../media/image695.png"/><Relationship Id="rId119" Type="http://schemas.openxmlformats.org/officeDocument/2006/relationships/customXml" Target="../ink/ink717.xml"/><Relationship Id="rId44" Type="http://schemas.openxmlformats.org/officeDocument/2006/relationships/image" Target="../media/image661.png"/><Relationship Id="rId60" Type="http://schemas.openxmlformats.org/officeDocument/2006/relationships/image" Target="../media/image669.png"/><Relationship Id="rId65" Type="http://schemas.openxmlformats.org/officeDocument/2006/relationships/customXml" Target="../ink/ink690.xml"/><Relationship Id="rId81" Type="http://schemas.openxmlformats.org/officeDocument/2006/relationships/customXml" Target="../ink/ink698.xml"/><Relationship Id="rId86" Type="http://schemas.openxmlformats.org/officeDocument/2006/relationships/image" Target="../media/image681.png"/><Relationship Id="rId130" Type="http://schemas.openxmlformats.org/officeDocument/2006/relationships/image" Target="../media/image703.png"/><Relationship Id="rId135" Type="http://schemas.openxmlformats.org/officeDocument/2006/relationships/customXml" Target="../ink/ink725.xml"/><Relationship Id="rId151" Type="http://schemas.openxmlformats.org/officeDocument/2006/relationships/customXml" Target="../ink/ink733.xml"/><Relationship Id="rId156" Type="http://schemas.openxmlformats.org/officeDocument/2006/relationships/image" Target="../media/image716.png"/><Relationship Id="rId172" Type="http://schemas.openxmlformats.org/officeDocument/2006/relationships/image" Target="../media/image724.png"/><Relationship Id="rId13" Type="http://schemas.openxmlformats.org/officeDocument/2006/relationships/customXml" Target="../ink/ink664.xml"/><Relationship Id="rId18" Type="http://schemas.openxmlformats.org/officeDocument/2006/relationships/image" Target="../media/image648.png"/><Relationship Id="rId39" Type="http://schemas.openxmlformats.org/officeDocument/2006/relationships/customXml" Target="../ink/ink677.xml"/><Relationship Id="rId109" Type="http://schemas.openxmlformats.org/officeDocument/2006/relationships/customXml" Target="../ink/ink712.xml"/><Relationship Id="rId34" Type="http://schemas.openxmlformats.org/officeDocument/2006/relationships/image" Target="../media/image656.png"/><Relationship Id="rId50" Type="http://schemas.openxmlformats.org/officeDocument/2006/relationships/image" Target="../media/image664.png"/><Relationship Id="rId55" Type="http://schemas.openxmlformats.org/officeDocument/2006/relationships/customXml" Target="../ink/ink685.xml"/><Relationship Id="rId76" Type="http://schemas.openxmlformats.org/officeDocument/2006/relationships/image" Target="../media/image676.png"/><Relationship Id="rId97" Type="http://schemas.openxmlformats.org/officeDocument/2006/relationships/customXml" Target="../ink/ink706.xml"/><Relationship Id="rId104" Type="http://schemas.openxmlformats.org/officeDocument/2006/relationships/image" Target="../media/image690.png"/><Relationship Id="rId120" Type="http://schemas.openxmlformats.org/officeDocument/2006/relationships/image" Target="../media/image698.png"/><Relationship Id="rId125" Type="http://schemas.openxmlformats.org/officeDocument/2006/relationships/customXml" Target="../ink/ink720.xml"/><Relationship Id="rId141" Type="http://schemas.openxmlformats.org/officeDocument/2006/relationships/customXml" Target="../ink/ink728.xml"/><Relationship Id="rId146" Type="http://schemas.openxmlformats.org/officeDocument/2006/relationships/image" Target="../media/image711.png"/><Relationship Id="rId167" Type="http://schemas.openxmlformats.org/officeDocument/2006/relationships/customXml" Target="../ink/ink741.xml"/><Relationship Id="rId7" Type="http://schemas.openxmlformats.org/officeDocument/2006/relationships/customXml" Target="../ink/ink661.xml"/><Relationship Id="rId71" Type="http://schemas.openxmlformats.org/officeDocument/2006/relationships/customXml" Target="../ink/ink693.xml"/><Relationship Id="rId92" Type="http://schemas.openxmlformats.org/officeDocument/2006/relationships/image" Target="../media/image684.png"/><Relationship Id="rId162" Type="http://schemas.openxmlformats.org/officeDocument/2006/relationships/image" Target="../media/image719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672.xml"/><Relationship Id="rId24" Type="http://schemas.openxmlformats.org/officeDocument/2006/relationships/image" Target="../media/image651.png"/><Relationship Id="rId40" Type="http://schemas.openxmlformats.org/officeDocument/2006/relationships/image" Target="../media/image659.png"/><Relationship Id="rId45" Type="http://schemas.openxmlformats.org/officeDocument/2006/relationships/customXml" Target="../ink/ink680.xml"/><Relationship Id="rId66" Type="http://schemas.openxmlformats.org/officeDocument/2006/relationships/image" Target="../media/image671.png"/><Relationship Id="rId87" Type="http://schemas.openxmlformats.org/officeDocument/2006/relationships/customXml" Target="../ink/ink701.xml"/><Relationship Id="rId110" Type="http://schemas.openxmlformats.org/officeDocument/2006/relationships/image" Target="../media/image693.png"/><Relationship Id="rId115" Type="http://schemas.openxmlformats.org/officeDocument/2006/relationships/customXml" Target="../ink/ink715.xml"/><Relationship Id="rId131" Type="http://schemas.openxmlformats.org/officeDocument/2006/relationships/customXml" Target="../ink/ink723.xml"/><Relationship Id="rId136" Type="http://schemas.openxmlformats.org/officeDocument/2006/relationships/image" Target="../media/image706.png"/><Relationship Id="rId157" Type="http://schemas.openxmlformats.org/officeDocument/2006/relationships/customXml" Target="../ink/ink736.xml"/><Relationship Id="rId61" Type="http://schemas.openxmlformats.org/officeDocument/2006/relationships/customXml" Target="../ink/ink688.xml"/><Relationship Id="rId82" Type="http://schemas.openxmlformats.org/officeDocument/2006/relationships/image" Target="../media/image679.png"/><Relationship Id="rId152" Type="http://schemas.openxmlformats.org/officeDocument/2006/relationships/image" Target="../media/image714.png"/><Relationship Id="rId173" Type="http://schemas.openxmlformats.org/officeDocument/2006/relationships/customXml" Target="../ink/ink744.xml"/><Relationship Id="rId19" Type="http://schemas.openxmlformats.org/officeDocument/2006/relationships/customXml" Target="../ink/ink667.xml"/><Relationship Id="rId14" Type="http://schemas.openxmlformats.org/officeDocument/2006/relationships/image" Target="../media/image646.png"/><Relationship Id="rId30" Type="http://schemas.openxmlformats.org/officeDocument/2006/relationships/image" Target="../media/image654.png"/><Relationship Id="rId35" Type="http://schemas.openxmlformats.org/officeDocument/2006/relationships/customXml" Target="../ink/ink675.xml"/><Relationship Id="rId56" Type="http://schemas.openxmlformats.org/officeDocument/2006/relationships/image" Target="../media/image667.png"/><Relationship Id="rId77" Type="http://schemas.openxmlformats.org/officeDocument/2006/relationships/customXml" Target="../ink/ink696.xml"/><Relationship Id="rId100" Type="http://schemas.openxmlformats.org/officeDocument/2006/relationships/image" Target="../media/image688.png"/><Relationship Id="rId105" Type="http://schemas.openxmlformats.org/officeDocument/2006/relationships/customXml" Target="../ink/ink710.xml"/><Relationship Id="rId126" Type="http://schemas.openxmlformats.org/officeDocument/2006/relationships/image" Target="../media/image701.png"/><Relationship Id="rId147" Type="http://schemas.openxmlformats.org/officeDocument/2006/relationships/customXml" Target="../ink/ink731.xml"/><Relationship Id="rId168" Type="http://schemas.openxmlformats.org/officeDocument/2006/relationships/image" Target="../media/image722.png"/><Relationship Id="rId8" Type="http://schemas.openxmlformats.org/officeDocument/2006/relationships/image" Target="../media/image643.png"/><Relationship Id="rId51" Type="http://schemas.openxmlformats.org/officeDocument/2006/relationships/customXml" Target="../ink/ink683.xml"/><Relationship Id="rId72" Type="http://schemas.openxmlformats.org/officeDocument/2006/relationships/image" Target="../media/image674.png"/><Relationship Id="rId93" Type="http://schemas.openxmlformats.org/officeDocument/2006/relationships/customXml" Target="../ink/ink704.xml"/><Relationship Id="rId98" Type="http://schemas.openxmlformats.org/officeDocument/2006/relationships/image" Target="../media/image687.png"/><Relationship Id="rId121" Type="http://schemas.openxmlformats.org/officeDocument/2006/relationships/customXml" Target="../ink/ink718.xml"/><Relationship Id="rId142" Type="http://schemas.openxmlformats.org/officeDocument/2006/relationships/image" Target="../media/image709.png"/><Relationship Id="rId163" Type="http://schemas.openxmlformats.org/officeDocument/2006/relationships/customXml" Target="../ink/ink739.xml"/><Relationship Id="rId3" Type="http://schemas.openxmlformats.org/officeDocument/2006/relationships/customXml" Target="../ink/ink659.xml"/><Relationship Id="rId25" Type="http://schemas.openxmlformats.org/officeDocument/2006/relationships/customXml" Target="../ink/ink670.xml"/><Relationship Id="rId46" Type="http://schemas.openxmlformats.org/officeDocument/2006/relationships/image" Target="../media/image662.png"/><Relationship Id="rId67" Type="http://schemas.openxmlformats.org/officeDocument/2006/relationships/customXml" Target="../ink/ink691.xml"/><Relationship Id="rId116" Type="http://schemas.openxmlformats.org/officeDocument/2006/relationships/image" Target="../media/image696.png"/><Relationship Id="rId137" Type="http://schemas.openxmlformats.org/officeDocument/2006/relationships/customXml" Target="../ink/ink726.xml"/><Relationship Id="rId158" Type="http://schemas.openxmlformats.org/officeDocument/2006/relationships/image" Target="../media/image717.png"/><Relationship Id="rId20" Type="http://schemas.openxmlformats.org/officeDocument/2006/relationships/image" Target="../media/image649.png"/><Relationship Id="rId41" Type="http://schemas.openxmlformats.org/officeDocument/2006/relationships/customXml" Target="../ink/ink678.xml"/><Relationship Id="rId62" Type="http://schemas.openxmlformats.org/officeDocument/2006/relationships/image" Target="../media/image12.png"/><Relationship Id="rId83" Type="http://schemas.openxmlformats.org/officeDocument/2006/relationships/customXml" Target="../ink/ink699.xml"/><Relationship Id="rId88" Type="http://schemas.openxmlformats.org/officeDocument/2006/relationships/image" Target="../media/image682.png"/><Relationship Id="rId111" Type="http://schemas.openxmlformats.org/officeDocument/2006/relationships/customXml" Target="../ink/ink713.xml"/><Relationship Id="rId132" Type="http://schemas.openxmlformats.org/officeDocument/2006/relationships/image" Target="../media/image704.png"/><Relationship Id="rId153" Type="http://schemas.openxmlformats.org/officeDocument/2006/relationships/customXml" Target="../ink/ink734.xml"/><Relationship Id="rId174" Type="http://schemas.openxmlformats.org/officeDocument/2006/relationships/image" Target="../media/image725.png"/><Relationship Id="rId15" Type="http://schemas.openxmlformats.org/officeDocument/2006/relationships/customXml" Target="../ink/ink665.xml"/><Relationship Id="rId36" Type="http://schemas.openxmlformats.org/officeDocument/2006/relationships/image" Target="../media/image657.png"/><Relationship Id="rId57" Type="http://schemas.openxmlformats.org/officeDocument/2006/relationships/customXml" Target="../ink/ink686.xml"/><Relationship Id="rId106" Type="http://schemas.openxmlformats.org/officeDocument/2006/relationships/image" Target="../media/image691.png"/><Relationship Id="rId127" Type="http://schemas.openxmlformats.org/officeDocument/2006/relationships/customXml" Target="../ink/ink721.xml"/><Relationship Id="rId10" Type="http://schemas.openxmlformats.org/officeDocument/2006/relationships/image" Target="../media/image644.png"/><Relationship Id="rId31" Type="http://schemas.openxmlformats.org/officeDocument/2006/relationships/customXml" Target="../ink/ink673.xml"/><Relationship Id="rId52" Type="http://schemas.openxmlformats.org/officeDocument/2006/relationships/image" Target="../media/image665.png"/><Relationship Id="rId73" Type="http://schemas.openxmlformats.org/officeDocument/2006/relationships/customXml" Target="../ink/ink694.xml"/><Relationship Id="rId78" Type="http://schemas.openxmlformats.org/officeDocument/2006/relationships/image" Target="../media/image677.png"/><Relationship Id="rId94" Type="http://schemas.openxmlformats.org/officeDocument/2006/relationships/image" Target="../media/image685.png"/><Relationship Id="rId99" Type="http://schemas.openxmlformats.org/officeDocument/2006/relationships/customXml" Target="../ink/ink707.xml"/><Relationship Id="rId101" Type="http://schemas.openxmlformats.org/officeDocument/2006/relationships/customXml" Target="../ink/ink708.xml"/><Relationship Id="rId122" Type="http://schemas.openxmlformats.org/officeDocument/2006/relationships/image" Target="../media/image699.png"/><Relationship Id="rId143" Type="http://schemas.openxmlformats.org/officeDocument/2006/relationships/customXml" Target="../ink/ink729.xml"/><Relationship Id="rId148" Type="http://schemas.openxmlformats.org/officeDocument/2006/relationships/image" Target="../media/image712.png"/><Relationship Id="rId164" Type="http://schemas.openxmlformats.org/officeDocument/2006/relationships/image" Target="../media/image720.png"/><Relationship Id="rId169" Type="http://schemas.openxmlformats.org/officeDocument/2006/relationships/customXml" Target="../ink/ink742.xml"/><Relationship Id="rId4" Type="http://schemas.openxmlformats.org/officeDocument/2006/relationships/image" Target="../media/image641.png"/><Relationship Id="rId9" Type="http://schemas.openxmlformats.org/officeDocument/2006/relationships/customXml" Target="../ink/ink662.xml"/><Relationship Id="rId26" Type="http://schemas.openxmlformats.org/officeDocument/2006/relationships/image" Target="../media/image652.png"/><Relationship Id="rId47" Type="http://schemas.openxmlformats.org/officeDocument/2006/relationships/customXml" Target="../ink/ink681.xml"/><Relationship Id="rId68" Type="http://schemas.openxmlformats.org/officeDocument/2006/relationships/image" Target="../media/image672.png"/><Relationship Id="rId89" Type="http://schemas.openxmlformats.org/officeDocument/2006/relationships/customXml" Target="../ink/ink702.xml"/><Relationship Id="rId112" Type="http://schemas.openxmlformats.org/officeDocument/2006/relationships/image" Target="../media/image694.png"/><Relationship Id="rId133" Type="http://schemas.openxmlformats.org/officeDocument/2006/relationships/customXml" Target="../ink/ink724.xml"/><Relationship Id="rId154" Type="http://schemas.openxmlformats.org/officeDocument/2006/relationships/image" Target="../media/image715.png"/><Relationship Id="rId175" Type="http://schemas.openxmlformats.org/officeDocument/2006/relationships/customXml" Target="../ink/ink745.xml"/><Relationship Id="rId16" Type="http://schemas.openxmlformats.org/officeDocument/2006/relationships/image" Target="../media/image647.png"/><Relationship Id="rId37" Type="http://schemas.openxmlformats.org/officeDocument/2006/relationships/customXml" Target="../ink/ink676.xml"/><Relationship Id="rId58" Type="http://schemas.openxmlformats.org/officeDocument/2006/relationships/image" Target="../media/image668.png"/><Relationship Id="rId79" Type="http://schemas.openxmlformats.org/officeDocument/2006/relationships/customXml" Target="../ink/ink697.xml"/><Relationship Id="rId102" Type="http://schemas.openxmlformats.org/officeDocument/2006/relationships/image" Target="../media/image689.png"/><Relationship Id="rId123" Type="http://schemas.openxmlformats.org/officeDocument/2006/relationships/customXml" Target="../ink/ink719.xml"/><Relationship Id="rId144" Type="http://schemas.openxmlformats.org/officeDocument/2006/relationships/image" Target="../media/image710.png"/><Relationship Id="rId90" Type="http://schemas.openxmlformats.org/officeDocument/2006/relationships/image" Target="../media/image683.png"/><Relationship Id="rId165" Type="http://schemas.openxmlformats.org/officeDocument/2006/relationships/customXml" Target="../ink/ink740.xml"/><Relationship Id="rId27" Type="http://schemas.openxmlformats.org/officeDocument/2006/relationships/customXml" Target="../ink/ink671.xml"/><Relationship Id="rId48" Type="http://schemas.openxmlformats.org/officeDocument/2006/relationships/image" Target="../media/image663.png"/><Relationship Id="rId69" Type="http://schemas.openxmlformats.org/officeDocument/2006/relationships/customXml" Target="../ink/ink692.xml"/><Relationship Id="rId113" Type="http://schemas.openxmlformats.org/officeDocument/2006/relationships/customXml" Target="../ink/ink714.xml"/><Relationship Id="rId134" Type="http://schemas.openxmlformats.org/officeDocument/2006/relationships/image" Target="../media/image705.png"/><Relationship Id="rId80" Type="http://schemas.openxmlformats.org/officeDocument/2006/relationships/image" Target="../media/image678.png"/><Relationship Id="rId155" Type="http://schemas.openxmlformats.org/officeDocument/2006/relationships/customXml" Target="../ink/ink735.xml"/><Relationship Id="rId176" Type="http://schemas.openxmlformats.org/officeDocument/2006/relationships/image" Target="../media/image726.png"/><Relationship Id="rId17" Type="http://schemas.openxmlformats.org/officeDocument/2006/relationships/customXml" Target="../ink/ink666.xml"/><Relationship Id="rId38" Type="http://schemas.openxmlformats.org/officeDocument/2006/relationships/image" Target="../media/image658.png"/><Relationship Id="rId59" Type="http://schemas.openxmlformats.org/officeDocument/2006/relationships/customXml" Target="../ink/ink687.xml"/><Relationship Id="rId103" Type="http://schemas.openxmlformats.org/officeDocument/2006/relationships/customXml" Target="../ink/ink709.xml"/><Relationship Id="rId124" Type="http://schemas.openxmlformats.org/officeDocument/2006/relationships/image" Target="../media/image700.png"/><Relationship Id="rId70" Type="http://schemas.openxmlformats.org/officeDocument/2006/relationships/image" Target="../media/image673.png"/><Relationship Id="rId91" Type="http://schemas.openxmlformats.org/officeDocument/2006/relationships/customXml" Target="../ink/ink703.xml"/><Relationship Id="rId145" Type="http://schemas.openxmlformats.org/officeDocument/2006/relationships/customXml" Target="../ink/ink730.xml"/><Relationship Id="rId166" Type="http://schemas.openxmlformats.org/officeDocument/2006/relationships/image" Target="../media/image7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NOTATION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O, Omega, Theta Notation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MENTOR - PRIYA BHATIA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37014-3DAF-468F-82EB-9BCC3D53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185737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n^2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n^2 + n + 10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Omega(g(n))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For what value of c above statement holds true?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09BB7-FB7C-43AF-9302-E53FFDD8E97F}"/>
              </a:ext>
            </a:extLst>
          </p:cNvPr>
          <p:cNvGrpSpPr/>
          <p:nvPr/>
        </p:nvGrpSpPr>
        <p:grpSpPr>
          <a:xfrm>
            <a:off x="2968740" y="278220"/>
            <a:ext cx="614160" cy="296280"/>
            <a:chOff x="2968740" y="278220"/>
            <a:chExt cx="61416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9EDF6C-31D8-4C95-BC6C-35B5CE383674}"/>
                    </a:ext>
                  </a:extLst>
                </p14:cNvPr>
                <p14:cNvContentPartPr/>
                <p14:nvPr/>
              </p14:nvContentPartPr>
              <p14:xfrm>
                <a:off x="2979900" y="352020"/>
                <a:ext cx="19440" cy="163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9EDF6C-31D8-4C95-BC6C-35B5CE3836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1260" y="343020"/>
                  <a:ext cx="370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AFB6E3-BB21-462D-8200-9593FF086966}"/>
                    </a:ext>
                  </a:extLst>
                </p14:cNvPr>
                <p14:cNvContentPartPr/>
                <p14:nvPr/>
              </p14:nvContentPartPr>
              <p14:xfrm>
                <a:off x="3005100" y="278220"/>
                <a:ext cx="78120" cy="12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AFB6E3-BB21-462D-8200-9593FF0869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96100" y="269220"/>
                  <a:ext cx="95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A89522B-B19A-4C81-9BF4-A81ABD799D1D}"/>
                    </a:ext>
                  </a:extLst>
                </p14:cNvPr>
                <p14:cNvContentPartPr/>
                <p14:nvPr/>
              </p14:nvContentPartPr>
              <p14:xfrm>
                <a:off x="2968740" y="404580"/>
                <a:ext cx="108720" cy="4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A89522B-B19A-4C81-9BF4-A81ABD799D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100" y="395580"/>
                  <a:ext cx="126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6F54F2-82A0-4D9C-97E4-4C050A735E5E}"/>
                    </a:ext>
                  </a:extLst>
                </p14:cNvPr>
                <p14:cNvContentPartPr/>
                <p14:nvPr/>
              </p14:nvContentPartPr>
              <p14:xfrm>
                <a:off x="3154860" y="343380"/>
                <a:ext cx="91440" cy="21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6F54F2-82A0-4D9C-97E4-4C050A735E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5860" y="334740"/>
                  <a:ext cx="1090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967F92-90FE-42A9-916C-E925D382490E}"/>
                    </a:ext>
                  </a:extLst>
                </p14:cNvPr>
                <p14:cNvContentPartPr/>
                <p14:nvPr/>
              </p14:nvContentPartPr>
              <p14:xfrm>
                <a:off x="3321540" y="397380"/>
                <a:ext cx="99720" cy="15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967F92-90FE-42A9-916C-E925D38249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12900" y="388740"/>
                  <a:ext cx="117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C9CEF21-9158-4D79-8DF0-0562F0CC7439}"/>
                    </a:ext>
                  </a:extLst>
                </p14:cNvPr>
                <p14:cNvContentPartPr/>
                <p14:nvPr/>
              </p14:nvContentPartPr>
              <p14:xfrm>
                <a:off x="3521700" y="365340"/>
                <a:ext cx="61200" cy="20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C9CEF21-9158-4D79-8DF0-0562F0CC74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3060" y="356700"/>
                  <a:ext cx="788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3B0C67-3B81-4406-92B3-12B18635B858}"/>
              </a:ext>
            </a:extLst>
          </p:cNvPr>
          <p:cNvGrpSpPr/>
          <p:nvPr/>
        </p:nvGrpSpPr>
        <p:grpSpPr>
          <a:xfrm>
            <a:off x="3804660" y="441660"/>
            <a:ext cx="175680" cy="65160"/>
            <a:chOff x="3804660" y="441660"/>
            <a:chExt cx="17568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22DE2F-6A8C-4BEE-9C99-689F8E4322E0}"/>
                    </a:ext>
                  </a:extLst>
                </p14:cNvPr>
                <p14:cNvContentPartPr/>
                <p14:nvPr/>
              </p14:nvContentPartPr>
              <p14:xfrm>
                <a:off x="3804660" y="441660"/>
                <a:ext cx="939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22DE2F-6A8C-4BEE-9C99-689F8E4322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96020" y="432660"/>
                  <a:ext cx="11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26F67C-FE9F-4AD8-B9B8-E5B66D46C6F0}"/>
                    </a:ext>
                  </a:extLst>
                </p14:cNvPr>
                <p14:cNvContentPartPr/>
                <p14:nvPr/>
              </p14:nvContentPartPr>
              <p14:xfrm>
                <a:off x="3804660" y="493500"/>
                <a:ext cx="175680" cy="1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26F67C-FE9F-4AD8-B9B8-E5B66D46C6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96020" y="484860"/>
                  <a:ext cx="1933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FB4291-5C56-4CB6-8715-2D3D0C5B02D2}"/>
              </a:ext>
            </a:extLst>
          </p:cNvPr>
          <p:cNvGrpSpPr/>
          <p:nvPr/>
        </p:nvGrpSpPr>
        <p:grpSpPr>
          <a:xfrm>
            <a:off x="4204260" y="183900"/>
            <a:ext cx="1362960" cy="555480"/>
            <a:chOff x="4204260" y="183900"/>
            <a:chExt cx="136296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2C7E02-4EE4-4D5C-8643-753202955F82}"/>
                    </a:ext>
                  </a:extLst>
                </p14:cNvPr>
                <p14:cNvContentPartPr/>
                <p14:nvPr/>
              </p14:nvContentPartPr>
              <p14:xfrm>
                <a:off x="4204260" y="315660"/>
                <a:ext cx="330480" cy="21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2C7E02-4EE4-4D5C-8643-753202955F8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95260" y="306660"/>
                  <a:ext cx="348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3023CF-7880-4394-9C6F-3D97BBF13BD1}"/>
                    </a:ext>
                  </a:extLst>
                </p14:cNvPr>
                <p14:cNvContentPartPr/>
                <p14:nvPr/>
              </p14:nvContentPartPr>
              <p14:xfrm>
                <a:off x="4636620" y="262380"/>
                <a:ext cx="137880" cy="22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3023CF-7880-4394-9C6F-3D97BBF13B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27620" y="253380"/>
                  <a:ext cx="155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808846-43E7-4054-B0A9-F1EB5AE50652}"/>
                    </a:ext>
                  </a:extLst>
                </p14:cNvPr>
                <p14:cNvContentPartPr/>
                <p14:nvPr/>
              </p14:nvContentPartPr>
              <p14:xfrm>
                <a:off x="4799700" y="353820"/>
                <a:ext cx="145080" cy="38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808846-43E7-4054-B0A9-F1EB5AE5065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91060" y="345180"/>
                  <a:ext cx="162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0C21B9-5F7B-4968-A527-A4F9B09BC492}"/>
                    </a:ext>
                  </a:extLst>
                </p14:cNvPr>
                <p14:cNvContentPartPr/>
                <p14:nvPr/>
              </p14:nvContentPartPr>
              <p14:xfrm>
                <a:off x="5012460" y="322500"/>
                <a:ext cx="76320" cy="20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0C21B9-5F7B-4968-A527-A4F9B09BC4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3820" y="313500"/>
                  <a:ext cx="93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54F778-E892-419B-AE5F-EA2468F70A79}"/>
                    </a:ext>
                  </a:extLst>
                </p14:cNvPr>
                <p14:cNvContentPartPr/>
                <p14:nvPr/>
              </p14:nvContentPartPr>
              <p14:xfrm>
                <a:off x="5116140" y="375060"/>
                <a:ext cx="124200" cy="13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54F778-E892-419B-AE5F-EA2468F70A7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7500" y="366060"/>
                  <a:ext cx="141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0A1C9C2-39F0-4BB7-A146-5E346BC5F385}"/>
                    </a:ext>
                  </a:extLst>
                </p14:cNvPr>
                <p14:cNvContentPartPr/>
                <p14:nvPr/>
              </p14:nvContentPartPr>
              <p14:xfrm>
                <a:off x="5314500" y="271380"/>
                <a:ext cx="72000" cy="26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0A1C9C2-39F0-4BB7-A146-5E346BC5F3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05860" y="262380"/>
                  <a:ext cx="89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84D874-FC7D-434E-BBBF-B150C1B3FAD9}"/>
                    </a:ext>
                  </a:extLst>
                </p14:cNvPr>
                <p14:cNvContentPartPr/>
                <p14:nvPr/>
              </p14:nvContentPartPr>
              <p14:xfrm>
                <a:off x="5446260" y="183900"/>
                <a:ext cx="120960" cy="43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84D874-FC7D-434E-BBBF-B150C1B3FA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37620" y="175260"/>
                  <a:ext cx="13860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3B4971C-BD88-4B31-90BB-640C95C143C6}"/>
              </a:ext>
            </a:extLst>
          </p:cNvPr>
          <p:cNvGrpSpPr/>
          <p:nvPr/>
        </p:nvGrpSpPr>
        <p:grpSpPr>
          <a:xfrm>
            <a:off x="3244500" y="856380"/>
            <a:ext cx="725400" cy="281160"/>
            <a:chOff x="3244500" y="856380"/>
            <a:chExt cx="72540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629963-9069-4047-884D-C9F011042968}"/>
                    </a:ext>
                  </a:extLst>
                </p14:cNvPr>
                <p14:cNvContentPartPr/>
                <p14:nvPr/>
              </p14:nvContentPartPr>
              <p14:xfrm>
                <a:off x="3298500" y="894540"/>
                <a:ext cx="12960" cy="20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629963-9069-4047-884D-C9F0110429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89860" y="885900"/>
                  <a:ext cx="30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5C6574-81BB-4617-A823-D2D0D3DBBDCC}"/>
                    </a:ext>
                  </a:extLst>
                </p14:cNvPr>
                <p14:cNvContentPartPr/>
                <p14:nvPr/>
              </p14:nvContentPartPr>
              <p14:xfrm>
                <a:off x="3311100" y="856380"/>
                <a:ext cx="102240" cy="12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5C6574-81BB-4617-A823-D2D0D3DBBD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02100" y="847740"/>
                  <a:ext cx="119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86B863-0393-488C-9C33-CDA2EC5F60AB}"/>
                    </a:ext>
                  </a:extLst>
                </p14:cNvPr>
                <p14:cNvContentPartPr/>
                <p14:nvPr/>
              </p14:nvContentPartPr>
              <p14:xfrm>
                <a:off x="3244500" y="1020180"/>
                <a:ext cx="130320" cy="1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86B863-0393-488C-9C33-CDA2EC5F60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35860" y="1011540"/>
                  <a:ext cx="147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262BA0-229F-4C5D-97A9-8F58FCC41A04}"/>
                    </a:ext>
                  </a:extLst>
                </p14:cNvPr>
                <p14:cNvContentPartPr/>
                <p14:nvPr/>
              </p14:nvContentPartPr>
              <p14:xfrm>
                <a:off x="3462300" y="887700"/>
                <a:ext cx="87840" cy="22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262BA0-229F-4C5D-97A9-8F58FCC41A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53300" y="879060"/>
                  <a:ext cx="105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FDAA6A-9089-4C2A-A9BB-3D104083F7FC}"/>
                    </a:ext>
                  </a:extLst>
                </p14:cNvPr>
                <p14:cNvContentPartPr/>
                <p14:nvPr/>
              </p14:nvContentPartPr>
              <p14:xfrm>
                <a:off x="3645180" y="954660"/>
                <a:ext cx="123840" cy="15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FDAA6A-9089-4C2A-A9BB-3D104083F7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6180" y="945660"/>
                  <a:ext cx="141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29E7A3-CA82-4CE0-A444-9AAE1542EFB4}"/>
                    </a:ext>
                  </a:extLst>
                </p14:cNvPr>
                <p14:cNvContentPartPr/>
                <p14:nvPr/>
              </p14:nvContentPartPr>
              <p14:xfrm>
                <a:off x="3886020" y="904260"/>
                <a:ext cx="83880" cy="23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29E7A3-CA82-4CE0-A444-9AAE1542EF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77380" y="895260"/>
                  <a:ext cx="10152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054C12-72E3-4E38-959A-0FE253CE65DD}"/>
                  </a:ext>
                </a:extLst>
              </p14:cNvPr>
              <p14:cNvContentPartPr/>
              <p14:nvPr/>
            </p14:nvContentPartPr>
            <p14:xfrm>
              <a:off x="4158180" y="924420"/>
              <a:ext cx="174240" cy="170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054C12-72E3-4E38-959A-0FE253CE65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49540" y="915420"/>
                <a:ext cx="19188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3777037-0038-40DB-9B7C-79660F912546}"/>
              </a:ext>
            </a:extLst>
          </p:cNvPr>
          <p:cNvGrpSpPr/>
          <p:nvPr/>
        </p:nvGrpSpPr>
        <p:grpSpPr>
          <a:xfrm>
            <a:off x="4507380" y="984900"/>
            <a:ext cx="130320" cy="72720"/>
            <a:chOff x="4507380" y="984900"/>
            <a:chExt cx="13032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A6E8F9-E53E-40A9-8776-C323FF8E50AB}"/>
                    </a:ext>
                  </a:extLst>
                </p14:cNvPr>
                <p14:cNvContentPartPr/>
                <p14:nvPr/>
              </p14:nvContentPartPr>
              <p14:xfrm>
                <a:off x="4507380" y="984900"/>
                <a:ext cx="10764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A6E8F9-E53E-40A9-8776-C323FF8E50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98740" y="975900"/>
                  <a:ext cx="12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604A80-6AB6-47D5-B4A8-34CCE4588D9B}"/>
                    </a:ext>
                  </a:extLst>
                </p14:cNvPr>
                <p14:cNvContentPartPr/>
                <p14:nvPr/>
              </p14:nvContentPartPr>
              <p14:xfrm>
                <a:off x="4507380" y="1050420"/>
                <a:ext cx="130320" cy="7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604A80-6AB6-47D5-B4A8-34CCE4588D9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98740" y="1041780"/>
                  <a:ext cx="1479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7C9542-22C8-41D9-8D2C-433095EE6862}"/>
              </a:ext>
            </a:extLst>
          </p:cNvPr>
          <p:cNvGrpSpPr/>
          <p:nvPr/>
        </p:nvGrpSpPr>
        <p:grpSpPr>
          <a:xfrm>
            <a:off x="4883580" y="938100"/>
            <a:ext cx="220680" cy="157320"/>
            <a:chOff x="4883580" y="938100"/>
            <a:chExt cx="22068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C8E42EA-D535-44F4-8E87-49A98CD88788}"/>
                    </a:ext>
                  </a:extLst>
                </p14:cNvPr>
                <p14:cNvContentPartPr/>
                <p14:nvPr/>
              </p14:nvContentPartPr>
              <p14:xfrm>
                <a:off x="4883580" y="938100"/>
                <a:ext cx="201600" cy="15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C8E42EA-D535-44F4-8E87-49A98CD8878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4580" y="929100"/>
                  <a:ext cx="219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FDFBD6-180A-4843-BEB4-F334BB3A646C}"/>
                    </a:ext>
                  </a:extLst>
                </p14:cNvPr>
                <p14:cNvContentPartPr/>
                <p14:nvPr/>
              </p14:nvContentPartPr>
              <p14:xfrm>
                <a:off x="5099220" y="1033140"/>
                <a:ext cx="5040" cy="18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FDFBD6-180A-4843-BEB4-F334BB3A64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90580" y="1024500"/>
                  <a:ext cx="226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5E7F3D-1245-47DE-BF77-0A71349F07D9}"/>
              </a:ext>
            </a:extLst>
          </p:cNvPr>
          <p:cNvGrpSpPr/>
          <p:nvPr/>
        </p:nvGrpSpPr>
        <p:grpSpPr>
          <a:xfrm>
            <a:off x="5279580" y="874020"/>
            <a:ext cx="695160" cy="377640"/>
            <a:chOff x="5279580" y="874020"/>
            <a:chExt cx="6951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DEAC06-151C-4E9D-8539-5E828833A53B}"/>
                    </a:ext>
                  </a:extLst>
                </p14:cNvPr>
                <p14:cNvContentPartPr/>
                <p14:nvPr/>
              </p14:nvContentPartPr>
              <p14:xfrm>
                <a:off x="5279580" y="914340"/>
                <a:ext cx="191880" cy="33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DEAC06-151C-4E9D-8539-5E828833A5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70580" y="905700"/>
                  <a:ext cx="2095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AB33B6-CFDA-4C55-8B1D-1F4A37E4372B}"/>
                    </a:ext>
                  </a:extLst>
                </p14:cNvPr>
                <p14:cNvContentPartPr/>
                <p14:nvPr/>
              </p14:nvContentPartPr>
              <p14:xfrm>
                <a:off x="5566860" y="914340"/>
                <a:ext cx="46800" cy="18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AB33B6-CFDA-4C55-8B1D-1F4A37E4372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58220" y="905700"/>
                  <a:ext cx="64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30BF1C-7C80-4815-8551-A67E644CFE66}"/>
                    </a:ext>
                  </a:extLst>
                </p14:cNvPr>
                <p14:cNvContentPartPr/>
                <p14:nvPr/>
              </p14:nvContentPartPr>
              <p14:xfrm>
                <a:off x="5708700" y="951060"/>
                <a:ext cx="151200" cy="17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30BF1C-7C80-4815-8551-A67E644CFE6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99700" y="942060"/>
                  <a:ext cx="168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009351-1BC3-456E-9A99-9FAF950888D4}"/>
                    </a:ext>
                  </a:extLst>
                </p14:cNvPr>
                <p14:cNvContentPartPr/>
                <p14:nvPr/>
              </p14:nvContentPartPr>
              <p14:xfrm>
                <a:off x="5888700" y="874020"/>
                <a:ext cx="86040" cy="34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009351-1BC3-456E-9A99-9FAF950888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79700" y="865020"/>
                  <a:ext cx="1036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B5DF5E-AFD8-4878-B6E5-E1B7CB7F3D07}"/>
              </a:ext>
            </a:extLst>
          </p:cNvPr>
          <p:cNvGrpSpPr/>
          <p:nvPr/>
        </p:nvGrpSpPr>
        <p:grpSpPr>
          <a:xfrm>
            <a:off x="3508020" y="1399620"/>
            <a:ext cx="468720" cy="334080"/>
            <a:chOff x="3508020" y="1399620"/>
            <a:chExt cx="4687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08A0986-BB70-4ED2-A08E-3BFCB52F32DB}"/>
                    </a:ext>
                  </a:extLst>
                </p14:cNvPr>
                <p14:cNvContentPartPr/>
                <p14:nvPr/>
              </p14:nvContentPartPr>
              <p14:xfrm>
                <a:off x="3508020" y="1519860"/>
                <a:ext cx="254520" cy="21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08A0986-BB70-4ED2-A08E-3BFCB52F32D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99020" y="1510860"/>
                  <a:ext cx="272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850A87-572F-47BA-8354-7A05E3687529}"/>
                    </a:ext>
                  </a:extLst>
                </p14:cNvPr>
                <p14:cNvContentPartPr/>
                <p14:nvPr/>
              </p14:nvContentPartPr>
              <p14:xfrm>
                <a:off x="3851100" y="1399620"/>
                <a:ext cx="125640" cy="12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850A87-572F-47BA-8354-7A05E36875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42100" y="1390620"/>
                  <a:ext cx="1432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1A05CC-CE66-40B3-80A3-FF57890FC1DD}"/>
              </a:ext>
            </a:extLst>
          </p:cNvPr>
          <p:cNvGrpSpPr/>
          <p:nvPr/>
        </p:nvGrpSpPr>
        <p:grpSpPr>
          <a:xfrm>
            <a:off x="4199580" y="1543260"/>
            <a:ext cx="487440" cy="201240"/>
            <a:chOff x="4199580" y="1543260"/>
            <a:chExt cx="4874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B4C9CA-617C-4978-916E-CF5ACC1A21B1}"/>
                    </a:ext>
                  </a:extLst>
                </p14:cNvPr>
                <p14:cNvContentPartPr/>
                <p14:nvPr/>
              </p14:nvContentPartPr>
              <p14:xfrm>
                <a:off x="4199580" y="1543260"/>
                <a:ext cx="152640" cy="172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B4C9CA-617C-4978-916E-CF5ACC1A21B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90580" y="1534620"/>
                  <a:ext cx="170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0EAB87-A4B0-4D78-AC58-28BD5004681F}"/>
                    </a:ext>
                  </a:extLst>
                </p14:cNvPr>
                <p14:cNvContentPartPr/>
                <p14:nvPr/>
              </p14:nvContentPartPr>
              <p14:xfrm>
                <a:off x="4495140" y="1623900"/>
                <a:ext cx="109080" cy="2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0EAB87-A4B0-4D78-AC58-28BD5004681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86140" y="1615260"/>
                  <a:ext cx="126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2DE18B-749C-4439-85CC-5EBC9F245863}"/>
                    </a:ext>
                  </a:extLst>
                </p14:cNvPr>
                <p14:cNvContentPartPr/>
                <p14:nvPr/>
              </p14:nvContentPartPr>
              <p14:xfrm>
                <a:off x="4468140" y="1730460"/>
                <a:ext cx="218880" cy="1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2DE18B-749C-4439-85CC-5EBC9F2458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9140" y="1721820"/>
                  <a:ext cx="236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781D622-1DA0-4C14-9DCC-A532E1DE26FD}"/>
              </a:ext>
            </a:extLst>
          </p:cNvPr>
          <p:cNvGrpSpPr/>
          <p:nvPr/>
        </p:nvGrpSpPr>
        <p:grpSpPr>
          <a:xfrm>
            <a:off x="5077260" y="1640460"/>
            <a:ext cx="226440" cy="169200"/>
            <a:chOff x="5077260" y="1640460"/>
            <a:chExt cx="22644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52F21B-8E94-485A-B976-A49EC735514C}"/>
                    </a:ext>
                  </a:extLst>
                </p14:cNvPr>
                <p14:cNvContentPartPr/>
                <p14:nvPr/>
              </p14:nvContentPartPr>
              <p14:xfrm>
                <a:off x="5077260" y="1640460"/>
                <a:ext cx="181440" cy="16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52F21B-8E94-485A-B976-A49EC73551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68260" y="1631820"/>
                  <a:ext cx="199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324FC0-8E61-48FD-AA23-B1776FA1FE24}"/>
                    </a:ext>
                  </a:extLst>
                </p14:cNvPr>
                <p14:cNvContentPartPr/>
                <p14:nvPr/>
              </p14:nvContentPartPr>
              <p14:xfrm>
                <a:off x="5298300" y="1740900"/>
                <a:ext cx="5400" cy="13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324FC0-8E61-48FD-AA23-B1776FA1FE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89660" y="1731900"/>
                  <a:ext cx="230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EB0BF0-21E1-4801-9629-436B24F929FA}"/>
              </a:ext>
            </a:extLst>
          </p:cNvPr>
          <p:cNvGrpSpPr/>
          <p:nvPr/>
        </p:nvGrpSpPr>
        <p:grpSpPr>
          <a:xfrm>
            <a:off x="5600700" y="1431300"/>
            <a:ext cx="2297160" cy="460080"/>
            <a:chOff x="5600700" y="1431300"/>
            <a:chExt cx="229716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8F7895-A310-42D7-AB0E-96AFB9CB9F65}"/>
                    </a:ext>
                  </a:extLst>
                </p14:cNvPr>
                <p14:cNvContentPartPr/>
                <p14:nvPr/>
              </p14:nvContentPartPr>
              <p14:xfrm>
                <a:off x="5600700" y="1456860"/>
                <a:ext cx="232200" cy="38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8F7895-A310-42D7-AB0E-96AFB9CB9F6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92060" y="1447860"/>
                  <a:ext cx="249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0B00C8E-CAD0-42E6-A2C8-BBB7C2CF889A}"/>
                    </a:ext>
                  </a:extLst>
                </p14:cNvPr>
                <p14:cNvContentPartPr/>
                <p14:nvPr/>
              </p14:nvContentPartPr>
              <p14:xfrm>
                <a:off x="5884020" y="1563060"/>
                <a:ext cx="285120" cy="19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0B00C8E-CAD0-42E6-A2C8-BBB7C2CF88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75020" y="1554060"/>
                  <a:ext cx="302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039C33-52FC-4D3A-8F3D-2A41005B5172}"/>
                    </a:ext>
                  </a:extLst>
                </p14:cNvPr>
                <p14:cNvContentPartPr/>
                <p14:nvPr/>
              </p14:nvContentPartPr>
              <p14:xfrm>
                <a:off x="6244740" y="1469820"/>
                <a:ext cx="241920" cy="8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039C33-52FC-4D3A-8F3D-2A41005B51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35740" y="1460820"/>
                  <a:ext cx="25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99FE0C-3AD9-432C-A974-4A32FC9D2667}"/>
                    </a:ext>
                  </a:extLst>
                </p14:cNvPr>
                <p14:cNvContentPartPr/>
                <p14:nvPr/>
              </p14:nvContentPartPr>
              <p14:xfrm>
                <a:off x="6453540" y="1630740"/>
                <a:ext cx="182160" cy="2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99FE0C-3AD9-432C-A974-4A32FC9D266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44540" y="1622100"/>
                  <a:ext cx="199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C623E0-8DDE-47A4-91EF-90167D59AFC4}"/>
                    </a:ext>
                  </a:extLst>
                </p14:cNvPr>
                <p14:cNvContentPartPr/>
                <p14:nvPr/>
              </p14:nvContentPartPr>
              <p14:xfrm>
                <a:off x="6543900" y="1541460"/>
                <a:ext cx="28440" cy="20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C623E0-8DDE-47A4-91EF-90167D59AFC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35260" y="1532460"/>
                  <a:ext cx="46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813669-F6C0-44FE-B613-EE8778A42C94}"/>
                    </a:ext>
                  </a:extLst>
                </p14:cNvPr>
                <p14:cNvContentPartPr/>
                <p14:nvPr/>
              </p14:nvContentPartPr>
              <p14:xfrm>
                <a:off x="6803820" y="1561620"/>
                <a:ext cx="179280" cy="19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813669-F6C0-44FE-B613-EE8778A42C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5180" y="1552980"/>
                  <a:ext cx="196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0BEEC9E-0FFC-4584-90AC-5E803E95886A}"/>
                    </a:ext>
                  </a:extLst>
                </p14:cNvPr>
                <p14:cNvContentPartPr/>
                <p14:nvPr/>
              </p14:nvContentPartPr>
              <p14:xfrm>
                <a:off x="7131060" y="1635420"/>
                <a:ext cx="154080" cy="21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0BEEC9E-0FFC-4584-90AC-5E803E95886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22420" y="1626420"/>
                  <a:ext cx="171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7B2B51-C236-49EE-920C-E55345458F30}"/>
                    </a:ext>
                  </a:extLst>
                </p14:cNvPr>
                <p14:cNvContentPartPr/>
                <p14:nvPr/>
              </p14:nvContentPartPr>
              <p14:xfrm>
                <a:off x="7187940" y="1546860"/>
                <a:ext cx="4320" cy="19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7B2B51-C236-49EE-920C-E55345458F3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78940" y="1537860"/>
                  <a:ext cx="2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B6D2F3-2D84-4C5A-B524-603E329505C6}"/>
                    </a:ext>
                  </a:extLst>
                </p14:cNvPr>
                <p14:cNvContentPartPr/>
                <p14:nvPr/>
              </p14:nvContentPartPr>
              <p14:xfrm>
                <a:off x="7414020" y="1553700"/>
                <a:ext cx="52200" cy="18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B6D2F3-2D84-4C5A-B524-603E329505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05380" y="1545060"/>
                  <a:ext cx="69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F15A65-26EF-4CB8-A518-766477B1A398}"/>
                    </a:ext>
                  </a:extLst>
                </p14:cNvPr>
                <p14:cNvContentPartPr/>
                <p14:nvPr/>
              </p14:nvContentPartPr>
              <p14:xfrm>
                <a:off x="7550820" y="1565580"/>
                <a:ext cx="138240" cy="172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F15A65-26EF-4CB8-A518-766477B1A3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41820" y="1556940"/>
                  <a:ext cx="1558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5FC913-F4A6-4C85-9CBA-BEB654AEB9D8}"/>
                    </a:ext>
                  </a:extLst>
                </p14:cNvPr>
                <p14:cNvContentPartPr/>
                <p14:nvPr/>
              </p14:nvContentPartPr>
              <p14:xfrm>
                <a:off x="7642980" y="1431300"/>
                <a:ext cx="254880" cy="46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5FC913-F4A6-4C85-9CBA-BEB654AEB9D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34340" y="1422300"/>
                  <a:ext cx="272520" cy="47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8EB10B-58FA-4103-8845-45425CBCDF41}"/>
                  </a:ext>
                </a:extLst>
              </p14:cNvPr>
              <p14:cNvContentPartPr/>
              <p14:nvPr/>
            </p14:nvContentPartPr>
            <p14:xfrm>
              <a:off x="5073300" y="1932780"/>
              <a:ext cx="293760" cy="12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8EB10B-58FA-4103-8845-45425CBCDF4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64300" y="1923780"/>
                <a:ext cx="3114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CC53A0F8-70A1-4450-A109-9C7D026DC1DB}"/>
              </a:ext>
            </a:extLst>
          </p:cNvPr>
          <p:cNvGrpSpPr/>
          <p:nvPr/>
        </p:nvGrpSpPr>
        <p:grpSpPr>
          <a:xfrm>
            <a:off x="3684420" y="2088660"/>
            <a:ext cx="1910160" cy="1017000"/>
            <a:chOff x="3684420" y="2088660"/>
            <a:chExt cx="191016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F3CFF1-CEC9-41CA-8CB4-DD69FA6C9A52}"/>
                    </a:ext>
                  </a:extLst>
                </p14:cNvPr>
                <p14:cNvContentPartPr/>
                <p14:nvPr/>
              </p14:nvContentPartPr>
              <p14:xfrm>
                <a:off x="4138740" y="2424540"/>
                <a:ext cx="163080" cy="173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F3CFF1-CEC9-41CA-8CB4-DD69FA6C9A5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30100" y="2415900"/>
                  <a:ext cx="180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8EDB51-B6BA-46F0-8903-B6FE235128EE}"/>
                    </a:ext>
                  </a:extLst>
                </p14:cNvPr>
                <p14:cNvContentPartPr/>
                <p14:nvPr/>
              </p14:nvContentPartPr>
              <p14:xfrm>
                <a:off x="4476780" y="2473860"/>
                <a:ext cx="130320" cy="20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8EDB51-B6BA-46F0-8903-B6FE235128E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7780" y="2465220"/>
                  <a:ext cx="147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C8D2F2-CF21-409D-91DE-1DF47B8DD55C}"/>
                    </a:ext>
                  </a:extLst>
                </p14:cNvPr>
                <p14:cNvContentPartPr/>
                <p14:nvPr/>
              </p14:nvContentPartPr>
              <p14:xfrm>
                <a:off x="4483260" y="2551620"/>
                <a:ext cx="168120" cy="1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C8D2F2-CF21-409D-91DE-1DF47B8DD55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74260" y="2542980"/>
                  <a:ext cx="185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BD8426-4B57-4666-A2C8-69740B0B14B9}"/>
                    </a:ext>
                  </a:extLst>
                </p14:cNvPr>
                <p14:cNvContentPartPr/>
                <p14:nvPr/>
              </p14:nvContentPartPr>
              <p14:xfrm>
                <a:off x="4857660" y="2388900"/>
                <a:ext cx="48600" cy="146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BD8426-4B57-4666-A2C8-69740B0B14B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49020" y="2379900"/>
                  <a:ext cx="66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96FDE1-E7BA-491B-976D-E69A55FA04E5}"/>
                    </a:ext>
                  </a:extLst>
                </p14:cNvPr>
                <p14:cNvContentPartPr/>
                <p14:nvPr/>
              </p14:nvContentPartPr>
              <p14:xfrm>
                <a:off x="4838940" y="2506260"/>
                <a:ext cx="212760" cy="209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96FDE1-E7BA-491B-976D-E69A55FA04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29940" y="2497260"/>
                  <a:ext cx="230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F570B3-674C-4231-85C4-6A615ADF5F4A}"/>
                    </a:ext>
                  </a:extLst>
                </p14:cNvPr>
                <p14:cNvContentPartPr/>
                <p14:nvPr/>
              </p14:nvContentPartPr>
              <p14:xfrm>
                <a:off x="4860540" y="2624340"/>
                <a:ext cx="246960" cy="337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F570B3-674C-4231-85C4-6A615ADF5F4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51540" y="2615340"/>
                  <a:ext cx="264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423FCD-1316-416A-8F6A-9E0813433FFF}"/>
                    </a:ext>
                  </a:extLst>
                </p14:cNvPr>
                <p14:cNvContentPartPr/>
                <p14:nvPr/>
              </p14:nvContentPartPr>
              <p14:xfrm>
                <a:off x="4417740" y="2348940"/>
                <a:ext cx="244440" cy="15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D423FCD-1316-416A-8F6A-9E0813433F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09100" y="2340300"/>
                  <a:ext cx="262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649122-BF8C-45B0-932A-E70D19328B0E}"/>
                    </a:ext>
                  </a:extLst>
                </p14:cNvPr>
                <p14:cNvContentPartPr/>
                <p14:nvPr/>
              </p14:nvContentPartPr>
              <p14:xfrm>
                <a:off x="3684420" y="2088660"/>
                <a:ext cx="1910160" cy="1017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649122-BF8C-45B0-932A-E70D19328B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75780" y="2079660"/>
                  <a:ext cx="1927800" cy="10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592A638-85A3-4319-8E9C-4256E28A91A1}"/>
              </a:ext>
            </a:extLst>
          </p:cNvPr>
          <p:cNvGrpSpPr/>
          <p:nvPr/>
        </p:nvGrpSpPr>
        <p:grpSpPr>
          <a:xfrm>
            <a:off x="3191580" y="3583020"/>
            <a:ext cx="2837160" cy="668520"/>
            <a:chOff x="3191580" y="3583020"/>
            <a:chExt cx="2837160" cy="66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A3AC2C-FE1E-4078-95F6-396472F5B37D}"/>
                    </a:ext>
                  </a:extLst>
                </p14:cNvPr>
                <p14:cNvContentPartPr/>
                <p14:nvPr/>
              </p14:nvContentPartPr>
              <p14:xfrm>
                <a:off x="3280140" y="3734580"/>
                <a:ext cx="34200" cy="18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A3AC2C-FE1E-4078-95F6-396472F5B37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71500" y="3725580"/>
                  <a:ext cx="51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B779419-862D-4381-89D6-2125C75287CA}"/>
                    </a:ext>
                  </a:extLst>
                </p14:cNvPr>
                <p14:cNvContentPartPr/>
                <p14:nvPr/>
              </p14:nvContentPartPr>
              <p14:xfrm>
                <a:off x="3263580" y="3634500"/>
                <a:ext cx="93240" cy="154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B779419-862D-4381-89D6-2125C75287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54580" y="3625500"/>
                  <a:ext cx="110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DA013F5-909A-4D79-BA66-64D443754945}"/>
                    </a:ext>
                  </a:extLst>
                </p14:cNvPr>
                <p14:cNvContentPartPr/>
                <p14:nvPr/>
              </p14:nvContentPartPr>
              <p14:xfrm>
                <a:off x="3191580" y="3819900"/>
                <a:ext cx="210240" cy="25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DA013F5-909A-4D79-BA66-64D4437549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182940" y="3810900"/>
                  <a:ext cx="227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282160-94A5-4163-A2AD-4B975CE5361E}"/>
                    </a:ext>
                  </a:extLst>
                </p14:cNvPr>
                <p14:cNvContentPartPr/>
                <p14:nvPr/>
              </p14:nvContentPartPr>
              <p14:xfrm>
                <a:off x="3499380" y="3686340"/>
                <a:ext cx="102600" cy="298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282160-94A5-4163-A2AD-4B975CE536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490740" y="3677700"/>
                  <a:ext cx="120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D88872-854F-4315-A161-77D35EAD9AA3}"/>
                    </a:ext>
                  </a:extLst>
                </p14:cNvPr>
                <p14:cNvContentPartPr/>
                <p14:nvPr/>
              </p14:nvContentPartPr>
              <p14:xfrm>
                <a:off x="3659580" y="3742500"/>
                <a:ext cx="366840" cy="289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D88872-854F-4315-A161-77D35EAD9AA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650580" y="3733860"/>
                  <a:ext cx="384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FA3602-070C-495B-9970-823A93194E99}"/>
                    </a:ext>
                  </a:extLst>
                </p14:cNvPr>
                <p14:cNvContentPartPr/>
                <p14:nvPr/>
              </p14:nvContentPartPr>
              <p14:xfrm>
                <a:off x="4242420" y="3871380"/>
                <a:ext cx="111600" cy="26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FA3602-070C-495B-9970-823A93194E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33420" y="3862740"/>
                  <a:ext cx="129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B252A2-0E5B-4C79-A03C-D65E24C88502}"/>
                    </a:ext>
                  </a:extLst>
                </p14:cNvPr>
                <p14:cNvContentPartPr/>
                <p14:nvPr/>
              </p14:nvContentPartPr>
              <p14:xfrm>
                <a:off x="4221540" y="3936540"/>
                <a:ext cx="203400" cy="19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B252A2-0E5B-4C79-A03C-D65E24C885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12900" y="3927900"/>
                  <a:ext cx="221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CBED60-39EC-465B-99B2-E1DB45256A09}"/>
                    </a:ext>
                  </a:extLst>
                </p14:cNvPr>
                <p14:cNvContentPartPr/>
                <p14:nvPr/>
              </p14:nvContentPartPr>
              <p14:xfrm>
                <a:off x="4572180" y="3718380"/>
                <a:ext cx="331200" cy="245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CBED60-39EC-465B-99B2-E1DB45256A0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63180" y="3709380"/>
                  <a:ext cx="348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0E4B4F-3190-4380-8E44-E2F57D4B6E21}"/>
                    </a:ext>
                  </a:extLst>
                </p14:cNvPr>
                <p14:cNvContentPartPr/>
                <p14:nvPr/>
              </p14:nvContentPartPr>
              <p14:xfrm>
                <a:off x="4976460" y="3692460"/>
                <a:ext cx="142560" cy="273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0E4B4F-3190-4380-8E44-E2F57D4B6E2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67820" y="3683460"/>
                  <a:ext cx="160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7C537B3-0891-4514-B22E-EAFC8AF28CEA}"/>
                    </a:ext>
                  </a:extLst>
                </p14:cNvPr>
                <p14:cNvContentPartPr/>
                <p14:nvPr/>
              </p14:nvContentPartPr>
              <p14:xfrm>
                <a:off x="5085180" y="3808380"/>
                <a:ext cx="225360" cy="40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7C537B3-0891-4514-B22E-EAFC8AF28CE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76180" y="3799740"/>
                  <a:ext cx="243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CE7D89-7F2C-4244-B4D2-022B803BFDD7}"/>
                    </a:ext>
                  </a:extLst>
                </p14:cNvPr>
                <p14:cNvContentPartPr/>
                <p14:nvPr/>
              </p14:nvContentPartPr>
              <p14:xfrm>
                <a:off x="5414940" y="3662940"/>
                <a:ext cx="75600" cy="26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CE7D89-7F2C-4244-B4D2-022B803BFD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06300" y="3654300"/>
                  <a:ext cx="93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BF25AC-A788-4707-96A1-1E41790DCF69}"/>
                    </a:ext>
                  </a:extLst>
                </p14:cNvPr>
                <p14:cNvContentPartPr/>
                <p14:nvPr/>
              </p14:nvContentPartPr>
              <p14:xfrm>
                <a:off x="5567940" y="3772020"/>
                <a:ext cx="79920" cy="164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BF25AC-A788-4707-96A1-1E41790DCF6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59300" y="3763380"/>
                  <a:ext cx="97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CB4DD6-BAB1-4563-9F5B-8B27E22CA6E2}"/>
                    </a:ext>
                  </a:extLst>
                </p14:cNvPr>
                <p14:cNvContentPartPr/>
                <p14:nvPr/>
              </p14:nvContentPartPr>
              <p14:xfrm>
                <a:off x="5711580" y="3723780"/>
                <a:ext cx="52200" cy="25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CB4DD6-BAB1-4563-9F5B-8B27E22CA6E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02580" y="3714780"/>
                  <a:ext cx="69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6C63BFA-92DE-45A4-87CC-CEF1E7C8C378}"/>
                    </a:ext>
                  </a:extLst>
                </p14:cNvPr>
                <p14:cNvContentPartPr/>
                <p14:nvPr/>
              </p14:nvContentPartPr>
              <p14:xfrm>
                <a:off x="5776740" y="3583020"/>
                <a:ext cx="252000" cy="506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6C63BFA-92DE-45A4-87CC-CEF1E7C8C37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68100" y="3574380"/>
                  <a:ext cx="2696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F9E60D-6EC8-47E9-BD82-361703A76508}"/>
                    </a:ext>
                  </a:extLst>
                </p14:cNvPr>
                <p14:cNvContentPartPr/>
                <p14:nvPr/>
              </p14:nvContentPartPr>
              <p14:xfrm>
                <a:off x="3765060" y="4180260"/>
                <a:ext cx="1086480" cy="71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F9E60D-6EC8-47E9-BD82-361703A7650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56060" y="4171260"/>
                  <a:ext cx="110412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48C2FD9-66E8-4A9D-AF4C-F7BE17953CBA}"/>
                  </a:ext>
                </a:extLst>
              </p14:cNvPr>
              <p14:cNvContentPartPr/>
              <p14:nvPr/>
            </p14:nvContentPartPr>
            <p14:xfrm>
              <a:off x="3545820" y="1820460"/>
              <a:ext cx="302040" cy="2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48C2FD9-66E8-4A9D-AF4C-F7BE17953CBA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37180" y="1811820"/>
                <a:ext cx="31968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8C08F2-7EEA-4299-93C2-2B7752804F70}"/>
              </a:ext>
            </a:extLst>
          </p:cNvPr>
          <p:cNvGrpSpPr/>
          <p:nvPr/>
        </p:nvGrpSpPr>
        <p:grpSpPr>
          <a:xfrm>
            <a:off x="6214860" y="1950420"/>
            <a:ext cx="1965600" cy="924840"/>
            <a:chOff x="6214860" y="1950420"/>
            <a:chExt cx="1965600" cy="92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72557BE-D6CE-4855-BE64-7F47E58F21BA}"/>
                    </a:ext>
                  </a:extLst>
                </p14:cNvPr>
                <p14:cNvContentPartPr/>
                <p14:nvPr/>
              </p14:nvContentPartPr>
              <p14:xfrm>
                <a:off x="6391980" y="2121060"/>
                <a:ext cx="277560" cy="158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72557BE-D6CE-4855-BE64-7F47E58F21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82980" y="2112060"/>
                  <a:ext cx="295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1DBAA0-C194-4561-B1EC-9D6C94C72CEB}"/>
                    </a:ext>
                  </a:extLst>
                </p14:cNvPr>
                <p14:cNvContentPartPr/>
                <p14:nvPr/>
              </p14:nvContentPartPr>
              <p14:xfrm>
                <a:off x="6732900" y="2162820"/>
                <a:ext cx="144720" cy="40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1DBAA0-C194-4561-B1EC-9D6C94C72CE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23900" y="2153820"/>
                  <a:ext cx="16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491CBC-9227-450B-8B7B-97316EAE171C}"/>
                    </a:ext>
                  </a:extLst>
                </p14:cNvPr>
                <p14:cNvContentPartPr/>
                <p14:nvPr/>
              </p14:nvContentPartPr>
              <p14:xfrm>
                <a:off x="6810660" y="2093340"/>
                <a:ext cx="26280" cy="176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491CBC-9227-450B-8B7B-97316EAE171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01660" y="2084700"/>
                  <a:ext cx="43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F0A752-8D69-4437-AB72-ED7899E44D90}"/>
                    </a:ext>
                  </a:extLst>
                </p14:cNvPr>
                <p14:cNvContentPartPr/>
                <p14:nvPr/>
              </p14:nvContentPartPr>
              <p14:xfrm>
                <a:off x="6647940" y="1967340"/>
                <a:ext cx="237960" cy="87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F0A752-8D69-4437-AB72-ED7899E44D9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39300" y="1958340"/>
                  <a:ext cx="255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606DB95-1926-4EF1-B23D-3BB129FB6CA5}"/>
                    </a:ext>
                  </a:extLst>
                </p14:cNvPr>
                <p14:cNvContentPartPr/>
                <p14:nvPr/>
              </p14:nvContentPartPr>
              <p14:xfrm>
                <a:off x="7105500" y="2128260"/>
                <a:ext cx="165600" cy="173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606DB95-1926-4EF1-B23D-3BB129FB6CA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96860" y="2119260"/>
                  <a:ext cx="183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256D6B-07C5-446F-BA5F-D04902625CEB}"/>
                    </a:ext>
                  </a:extLst>
                </p14:cNvPr>
                <p14:cNvContentPartPr/>
                <p14:nvPr/>
              </p14:nvContentPartPr>
              <p14:xfrm>
                <a:off x="7421940" y="2220780"/>
                <a:ext cx="131400" cy="2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256D6B-07C5-446F-BA5F-D04902625CE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12940" y="2212140"/>
                  <a:ext cx="149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4FC01E-56F8-48C3-B843-5CE3B3297B69}"/>
                    </a:ext>
                  </a:extLst>
                </p14:cNvPr>
                <p14:cNvContentPartPr/>
                <p14:nvPr/>
              </p14:nvContentPartPr>
              <p14:xfrm>
                <a:off x="7469820" y="2124660"/>
                <a:ext cx="256680" cy="189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4FC01E-56F8-48C3-B843-5CE3B3297B6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60820" y="2115660"/>
                  <a:ext cx="274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D4D424-5304-42A8-8923-2EFD45A1819F}"/>
                    </a:ext>
                  </a:extLst>
                </p14:cNvPr>
                <p14:cNvContentPartPr/>
                <p14:nvPr/>
              </p14:nvContentPartPr>
              <p14:xfrm>
                <a:off x="7755660" y="2155260"/>
                <a:ext cx="219960" cy="105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D4D424-5304-42A8-8923-2EFD45A1819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47020" y="2146620"/>
                  <a:ext cx="23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767A45-E471-4765-80E2-CFCA60426A16}"/>
                    </a:ext>
                  </a:extLst>
                </p14:cNvPr>
                <p14:cNvContentPartPr/>
                <p14:nvPr/>
              </p14:nvContentPartPr>
              <p14:xfrm>
                <a:off x="6214860" y="1951860"/>
                <a:ext cx="613440" cy="528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767A45-E471-4765-80E2-CFCA60426A1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05860" y="1943220"/>
                  <a:ext cx="6310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B62BA7-DF66-42BB-AD24-307A0D0FABA2}"/>
                    </a:ext>
                  </a:extLst>
                </p14:cNvPr>
                <p14:cNvContentPartPr/>
                <p14:nvPr/>
              </p14:nvContentPartPr>
              <p14:xfrm>
                <a:off x="7910820" y="1950420"/>
                <a:ext cx="269640" cy="463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B62BA7-DF66-42BB-AD24-307A0D0FAB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01820" y="1941780"/>
                  <a:ext cx="287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73A7AE-DB1A-41C6-8D9B-D8EDD460979B}"/>
                    </a:ext>
                  </a:extLst>
                </p14:cNvPr>
                <p14:cNvContentPartPr/>
                <p14:nvPr/>
              </p14:nvContentPartPr>
              <p14:xfrm>
                <a:off x="6603300" y="2387100"/>
                <a:ext cx="1411200" cy="78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73A7AE-DB1A-41C6-8D9B-D8EDD46097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94300" y="2378100"/>
                  <a:ext cx="1428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B750CD-FD18-41EF-AB91-00071869F768}"/>
                    </a:ext>
                  </a:extLst>
                </p14:cNvPr>
                <p14:cNvContentPartPr/>
                <p14:nvPr/>
              </p14:nvContentPartPr>
              <p14:xfrm>
                <a:off x="6616260" y="2428860"/>
                <a:ext cx="1252800" cy="47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B750CD-FD18-41EF-AB91-00071869F7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07620" y="2419860"/>
                  <a:ext cx="1270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284155-3132-45BD-9696-8DCA2FCA39F7}"/>
                    </a:ext>
                  </a:extLst>
                </p14:cNvPr>
                <p14:cNvContentPartPr/>
                <p14:nvPr/>
              </p14:nvContentPartPr>
              <p14:xfrm>
                <a:off x="7154100" y="2558100"/>
                <a:ext cx="395280" cy="31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284155-3132-45BD-9696-8DCA2FCA39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145100" y="2549100"/>
                  <a:ext cx="41292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F864509-9DC1-4F9D-AE19-8974B5F05974}"/>
              </a:ext>
            </a:extLst>
          </p:cNvPr>
          <p:cNvGrpSpPr/>
          <p:nvPr/>
        </p:nvGrpSpPr>
        <p:grpSpPr>
          <a:xfrm>
            <a:off x="793980" y="2714700"/>
            <a:ext cx="594360" cy="222840"/>
            <a:chOff x="793980" y="2714700"/>
            <a:chExt cx="5943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B63893-394A-4E32-8F9B-6DEE4D79D518}"/>
                    </a:ext>
                  </a:extLst>
                </p14:cNvPr>
                <p14:cNvContentPartPr/>
                <p14:nvPr/>
              </p14:nvContentPartPr>
              <p14:xfrm>
                <a:off x="793980" y="2714700"/>
                <a:ext cx="317520" cy="222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B63893-394A-4E32-8F9B-6DEE4D79D5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4980" y="2705700"/>
                  <a:ext cx="335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B19F174-FA94-4EC0-902F-E818E329D1AA}"/>
                    </a:ext>
                  </a:extLst>
                </p14:cNvPr>
                <p14:cNvContentPartPr/>
                <p14:nvPr/>
              </p14:nvContentPartPr>
              <p14:xfrm>
                <a:off x="1242900" y="2801100"/>
                <a:ext cx="103320" cy="10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19F174-FA94-4EC0-902F-E818E329D1A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33900" y="2792460"/>
                  <a:ext cx="1209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1B5558-0848-49F2-97D1-F97B0A45903E}"/>
                    </a:ext>
                  </a:extLst>
                </p14:cNvPr>
                <p14:cNvContentPartPr/>
                <p14:nvPr/>
              </p14:nvContentPartPr>
              <p14:xfrm>
                <a:off x="1220580" y="2879220"/>
                <a:ext cx="167760" cy="1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1B5558-0848-49F2-97D1-F97B0A45903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11940" y="2870220"/>
                  <a:ext cx="1854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EEFADD6-82DB-4E39-B3DD-F72C7A9778FC}"/>
              </a:ext>
            </a:extLst>
          </p:cNvPr>
          <p:cNvGrpSpPr/>
          <p:nvPr/>
        </p:nvGrpSpPr>
        <p:grpSpPr>
          <a:xfrm>
            <a:off x="1596060" y="2719740"/>
            <a:ext cx="532440" cy="183960"/>
            <a:chOff x="1596060" y="2719740"/>
            <a:chExt cx="5324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EC8E1AC-9764-4DAD-A406-507D191F0379}"/>
                    </a:ext>
                  </a:extLst>
                </p14:cNvPr>
                <p14:cNvContentPartPr/>
                <p14:nvPr/>
              </p14:nvContentPartPr>
              <p14:xfrm>
                <a:off x="1596060" y="2730900"/>
                <a:ext cx="24120" cy="160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EC8E1AC-9764-4DAD-A406-507D191F037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87420" y="2722260"/>
                  <a:ext cx="41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EB3C13-2DB2-4C84-88C5-965572503463}"/>
                    </a:ext>
                  </a:extLst>
                </p14:cNvPr>
                <p14:cNvContentPartPr/>
                <p14:nvPr/>
              </p14:nvContentPartPr>
              <p14:xfrm>
                <a:off x="1719900" y="2719740"/>
                <a:ext cx="408600" cy="183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EB3C13-2DB2-4C84-88C5-96557250346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11260" y="2710740"/>
                  <a:ext cx="42624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B0D5FE4-0A25-4283-A1CC-4F6421282AC6}"/>
              </a:ext>
            </a:extLst>
          </p:cNvPr>
          <p:cNvGrpSpPr/>
          <p:nvPr/>
        </p:nvGrpSpPr>
        <p:grpSpPr>
          <a:xfrm>
            <a:off x="2862900" y="2140140"/>
            <a:ext cx="943560" cy="230760"/>
            <a:chOff x="2862900" y="2140140"/>
            <a:chExt cx="94356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5CAA03-8B78-4605-A947-8D84ADF2A76B}"/>
                    </a:ext>
                  </a:extLst>
                </p14:cNvPr>
                <p14:cNvContentPartPr/>
                <p14:nvPr/>
              </p14:nvContentPartPr>
              <p14:xfrm>
                <a:off x="2862900" y="2140140"/>
                <a:ext cx="18360" cy="224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5CAA03-8B78-4605-A947-8D84ADF2A76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53900" y="2131500"/>
                  <a:ext cx="36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12C828D-47EC-43E9-B887-6EA774D6044F}"/>
                    </a:ext>
                  </a:extLst>
                </p14:cNvPr>
                <p14:cNvContentPartPr/>
                <p14:nvPr/>
              </p14:nvContentPartPr>
              <p14:xfrm>
                <a:off x="2979180" y="2192340"/>
                <a:ext cx="351360" cy="178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12C828D-47EC-43E9-B887-6EA774D6044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70180" y="2183700"/>
                  <a:ext cx="369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44AD4A-5EF5-4781-BF75-5AB7117E254E}"/>
                    </a:ext>
                  </a:extLst>
                </p14:cNvPr>
                <p14:cNvContentPartPr/>
                <p14:nvPr/>
              </p14:nvContentPartPr>
              <p14:xfrm>
                <a:off x="3465180" y="2183700"/>
                <a:ext cx="341280" cy="159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44AD4A-5EF5-4781-BF75-5AB7117E254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456540" y="2174700"/>
                  <a:ext cx="3589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594AC0-90A7-4743-81AE-C392A80AEE0C}"/>
              </a:ext>
            </a:extLst>
          </p:cNvPr>
          <p:cNvGrpSpPr/>
          <p:nvPr/>
        </p:nvGrpSpPr>
        <p:grpSpPr>
          <a:xfrm>
            <a:off x="6065820" y="2703180"/>
            <a:ext cx="2832840" cy="1136880"/>
            <a:chOff x="6065820" y="2703180"/>
            <a:chExt cx="2832840" cy="11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7F3CCF-558F-40B1-9206-31A1DCFB3DFB}"/>
                    </a:ext>
                  </a:extLst>
                </p14:cNvPr>
                <p14:cNvContentPartPr/>
                <p14:nvPr/>
              </p14:nvContentPartPr>
              <p14:xfrm>
                <a:off x="6306300" y="2968140"/>
                <a:ext cx="37080" cy="260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7F3CCF-558F-40B1-9206-31A1DCFB3D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97300" y="2959500"/>
                  <a:ext cx="54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A55E040-E160-4397-90A2-2C5DC591DE09}"/>
                    </a:ext>
                  </a:extLst>
                </p14:cNvPr>
                <p14:cNvContentPartPr/>
                <p14:nvPr/>
              </p14:nvContentPartPr>
              <p14:xfrm>
                <a:off x="6454260" y="3001980"/>
                <a:ext cx="416520" cy="186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A55E040-E160-4397-90A2-2C5DC591DE0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45620" y="2993340"/>
                  <a:ext cx="43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617BAB-D38B-4302-8F3C-012EE07344AC}"/>
                    </a:ext>
                  </a:extLst>
                </p14:cNvPr>
                <p14:cNvContentPartPr/>
                <p14:nvPr/>
              </p14:nvContentPartPr>
              <p14:xfrm>
                <a:off x="6961860" y="3070380"/>
                <a:ext cx="361440" cy="149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617BAB-D38B-4302-8F3C-012EE07344A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52860" y="3061740"/>
                  <a:ext cx="379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9051778-9270-4D0F-A91A-E92FC550AA22}"/>
                    </a:ext>
                  </a:extLst>
                </p14:cNvPr>
                <p14:cNvContentPartPr/>
                <p14:nvPr/>
              </p14:nvContentPartPr>
              <p14:xfrm>
                <a:off x="7428420" y="3125100"/>
                <a:ext cx="131400" cy="15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051778-9270-4D0F-A91A-E92FC550AA2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419780" y="3116100"/>
                  <a:ext cx="14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F0B98E-81F0-4D50-9C6D-D75EA57448EF}"/>
                    </a:ext>
                  </a:extLst>
                </p14:cNvPr>
                <p14:cNvContentPartPr/>
                <p14:nvPr/>
              </p14:nvContentPartPr>
              <p14:xfrm>
                <a:off x="7512300" y="3027180"/>
                <a:ext cx="27360" cy="24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F0B98E-81F0-4D50-9C6D-D75EA57448E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503300" y="3018540"/>
                  <a:ext cx="45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FF8EA2-02CB-4ECA-9EDF-EF7D9AC0350A}"/>
                    </a:ext>
                  </a:extLst>
                </p14:cNvPr>
                <p14:cNvContentPartPr/>
                <p14:nvPr/>
              </p14:nvContentPartPr>
              <p14:xfrm>
                <a:off x="7759620" y="3098100"/>
                <a:ext cx="12960" cy="171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FF8EA2-02CB-4ECA-9EDF-EF7D9AC0350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750620" y="3089460"/>
                  <a:ext cx="30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F9B3212-FF52-445D-82B5-6BE08F20FE67}"/>
                    </a:ext>
                  </a:extLst>
                </p14:cNvPr>
                <p14:cNvContentPartPr/>
                <p14:nvPr/>
              </p14:nvContentPartPr>
              <p14:xfrm>
                <a:off x="7892820" y="3111060"/>
                <a:ext cx="298800" cy="152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9B3212-FF52-445D-82B5-6BE08F20FE6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83820" y="3102420"/>
                  <a:ext cx="316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52CF7CF-4F24-47F5-896A-1CAC39447B99}"/>
                    </a:ext>
                  </a:extLst>
                </p14:cNvPr>
                <p14:cNvContentPartPr/>
                <p14:nvPr/>
              </p14:nvContentPartPr>
              <p14:xfrm>
                <a:off x="8333100" y="3129420"/>
                <a:ext cx="148680" cy="241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52CF7CF-4F24-47F5-896A-1CAC39447B9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24460" y="3120420"/>
                  <a:ext cx="166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B8D85B3-EF51-43C6-B0A5-ABEC4706A60A}"/>
                    </a:ext>
                  </a:extLst>
                </p14:cNvPr>
                <p14:cNvContentPartPr/>
                <p14:nvPr/>
              </p14:nvContentPartPr>
              <p14:xfrm>
                <a:off x="8580420" y="3157140"/>
                <a:ext cx="23400" cy="200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B8D85B3-EF51-43C6-B0A5-ABEC4706A60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571780" y="3148140"/>
                  <a:ext cx="41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0EE278A-58B8-4EF8-B203-4B349C75C0F2}"/>
                    </a:ext>
                  </a:extLst>
                </p14:cNvPr>
                <p14:cNvContentPartPr/>
                <p14:nvPr/>
              </p14:nvContentPartPr>
              <p14:xfrm>
                <a:off x="8624700" y="3237780"/>
                <a:ext cx="196560" cy="101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0EE278A-58B8-4EF8-B203-4B349C75C0F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16060" y="3228780"/>
                  <a:ext cx="214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ACAFE2-C59E-43C3-AB07-7BC2D02C0F78}"/>
                    </a:ext>
                  </a:extLst>
                </p14:cNvPr>
                <p14:cNvContentPartPr/>
                <p14:nvPr/>
              </p14:nvContentPartPr>
              <p14:xfrm>
                <a:off x="6065820" y="2703180"/>
                <a:ext cx="670320" cy="816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ACAFE2-C59E-43C3-AB07-7BC2D02C0F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56820" y="2694540"/>
                  <a:ext cx="6879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537ACC-7A12-4BA2-BCA7-6E603861DAE9}"/>
                    </a:ext>
                  </a:extLst>
                </p14:cNvPr>
                <p14:cNvContentPartPr/>
                <p14:nvPr/>
              </p14:nvContentPartPr>
              <p14:xfrm>
                <a:off x="8625780" y="2911980"/>
                <a:ext cx="272880" cy="558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537ACC-7A12-4BA2-BCA7-6E603861DAE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17140" y="2903340"/>
                  <a:ext cx="2905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EA8FD2-E194-428C-AB40-D824229D6F81}"/>
                    </a:ext>
                  </a:extLst>
                </p14:cNvPr>
                <p14:cNvContentPartPr/>
                <p14:nvPr/>
              </p14:nvContentPartPr>
              <p14:xfrm>
                <a:off x="6703380" y="3374940"/>
                <a:ext cx="1279080" cy="124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EA8FD2-E194-428C-AB40-D824229D6F8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694740" y="3366300"/>
                  <a:ext cx="1296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24FE6B-9046-4778-A62F-5EE7970595B4}"/>
                    </a:ext>
                  </a:extLst>
                </p14:cNvPr>
                <p14:cNvContentPartPr/>
                <p14:nvPr/>
              </p14:nvContentPartPr>
              <p14:xfrm>
                <a:off x="7362900" y="3512460"/>
                <a:ext cx="328680" cy="327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24FE6B-9046-4778-A62F-5EE7970595B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4260" y="3503460"/>
                  <a:ext cx="34632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C31F22C-86AB-4C43-BA5E-77C85508CE27}"/>
              </a:ext>
            </a:extLst>
          </p:cNvPr>
          <p:cNvGrpSpPr/>
          <p:nvPr/>
        </p:nvGrpSpPr>
        <p:grpSpPr>
          <a:xfrm>
            <a:off x="7277220" y="186780"/>
            <a:ext cx="1036080" cy="206640"/>
            <a:chOff x="7277220" y="186780"/>
            <a:chExt cx="10360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7DDE81-36E2-4656-815F-1E430B626BA0}"/>
                    </a:ext>
                  </a:extLst>
                </p14:cNvPr>
                <p14:cNvContentPartPr/>
                <p14:nvPr/>
              </p14:nvContentPartPr>
              <p14:xfrm>
                <a:off x="7277220" y="186780"/>
                <a:ext cx="218880" cy="182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7DDE81-36E2-4656-815F-1E430B626BA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68220" y="177780"/>
                  <a:ext cx="236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EC341F-4B2C-48DC-A8D6-6E912E1900EC}"/>
                    </a:ext>
                  </a:extLst>
                </p14:cNvPr>
                <p14:cNvContentPartPr/>
                <p14:nvPr/>
              </p14:nvContentPartPr>
              <p14:xfrm>
                <a:off x="7614180" y="267420"/>
                <a:ext cx="143640" cy="21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EC341F-4B2C-48DC-A8D6-6E912E1900E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05540" y="258780"/>
                  <a:ext cx="161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989E77-3C01-4F1E-9DB8-D50ECD781981}"/>
                    </a:ext>
                  </a:extLst>
                </p14:cNvPr>
                <p14:cNvContentPartPr/>
                <p14:nvPr/>
              </p14:nvContentPartPr>
              <p14:xfrm>
                <a:off x="7613460" y="333300"/>
                <a:ext cx="216000" cy="8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989E77-3C01-4F1E-9DB8-D50ECD78198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04460" y="324660"/>
                  <a:ext cx="23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D5B454C-E98F-4F7D-A09A-D01D627CAE69}"/>
                    </a:ext>
                  </a:extLst>
                </p14:cNvPr>
                <p14:cNvContentPartPr/>
                <p14:nvPr/>
              </p14:nvContentPartPr>
              <p14:xfrm>
                <a:off x="7907940" y="212340"/>
                <a:ext cx="106560" cy="181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D5B454C-E98F-4F7D-A09A-D01D627CAE6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99300" y="203340"/>
                  <a:ext cx="124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F3CCD1-BF55-4B31-9A8C-A6230F6D1CAD}"/>
                    </a:ext>
                  </a:extLst>
                </p14:cNvPr>
                <p14:cNvContentPartPr/>
                <p14:nvPr/>
              </p14:nvContentPartPr>
              <p14:xfrm>
                <a:off x="8123580" y="231060"/>
                <a:ext cx="189720" cy="145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F3CCD1-BF55-4B31-9A8C-A6230F6D1CA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14940" y="222420"/>
                  <a:ext cx="2073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7C3D210-0CF0-4BEC-AEDA-987FF5E56873}"/>
                  </a:ext>
                </a:extLst>
              </p14:cNvPr>
              <p14:cNvContentPartPr/>
              <p14:nvPr/>
            </p14:nvContentPartPr>
            <p14:xfrm>
              <a:off x="3265380" y="1234380"/>
              <a:ext cx="795600" cy="780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7C3D210-0CF0-4BEC-AEDA-987FF5E5687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256740" y="1225740"/>
                <a:ext cx="813240" cy="79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36A6AE6-3AC0-4BC4-8BB9-8211BC253FD9}"/>
              </a:ext>
            </a:extLst>
          </p:cNvPr>
          <p:cNvGrpSpPr/>
          <p:nvPr/>
        </p:nvGrpSpPr>
        <p:grpSpPr>
          <a:xfrm>
            <a:off x="2090700" y="1322940"/>
            <a:ext cx="797400" cy="176040"/>
            <a:chOff x="2090700" y="1322940"/>
            <a:chExt cx="7974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E891D2D-94A0-496E-8E7D-0B425536334A}"/>
                    </a:ext>
                  </a:extLst>
                </p14:cNvPr>
                <p14:cNvContentPartPr/>
                <p14:nvPr/>
              </p14:nvContentPartPr>
              <p14:xfrm>
                <a:off x="2090700" y="1322940"/>
                <a:ext cx="222840" cy="149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891D2D-94A0-496E-8E7D-0B425536334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81700" y="1314300"/>
                  <a:ext cx="240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9C4E153-9B2F-4089-99D5-20C836A6EFD7}"/>
                    </a:ext>
                  </a:extLst>
                </p14:cNvPr>
                <p14:cNvContentPartPr/>
                <p14:nvPr/>
              </p14:nvContentPartPr>
              <p14:xfrm>
                <a:off x="2294460" y="1331220"/>
                <a:ext cx="163440" cy="167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9C4E153-9B2F-4089-99D5-20C836A6EFD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85820" y="1322220"/>
                  <a:ext cx="18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439D5D-F9CC-4488-A0AB-A8CDAC346C77}"/>
                    </a:ext>
                  </a:extLst>
                </p14:cNvPr>
                <p14:cNvContentPartPr/>
                <p14:nvPr/>
              </p14:nvContentPartPr>
              <p14:xfrm>
                <a:off x="2538180" y="1343460"/>
                <a:ext cx="349920" cy="153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439D5D-F9CC-4488-A0AB-A8CDAC346C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529540" y="1334460"/>
                  <a:ext cx="3675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1E306CD-C950-49FB-B6BE-90F9F8B2CAEE}"/>
              </a:ext>
            </a:extLst>
          </p:cNvPr>
          <p:cNvGrpSpPr/>
          <p:nvPr/>
        </p:nvGrpSpPr>
        <p:grpSpPr>
          <a:xfrm>
            <a:off x="6216660" y="673860"/>
            <a:ext cx="2950920" cy="731160"/>
            <a:chOff x="6216660" y="673860"/>
            <a:chExt cx="295092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C75978D-0A0C-410C-AB7E-C5BCCD931FAE}"/>
                    </a:ext>
                  </a:extLst>
                </p14:cNvPr>
                <p14:cNvContentPartPr/>
                <p14:nvPr/>
              </p14:nvContentPartPr>
              <p14:xfrm>
                <a:off x="6216660" y="1208100"/>
                <a:ext cx="273600" cy="119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C75978D-0A0C-410C-AB7E-C5BCCD931FA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08020" y="1199100"/>
                  <a:ext cx="29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BD8DAF-12C9-41A8-B833-A393D2937172}"/>
                    </a:ext>
                  </a:extLst>
                </p14:cNvPr>
                <p14:cNvContentPartPr/>
                <p14:nvPr/>
              </p14:nvContentPartPr>
              <p14:xfrm>
                <a:off x="6701940" y="943860"/>
                <a:ext cx="171720" cy="171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BD8DAF-12C9-41A8-B833-A393D293717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692940" y="935220"/>
                  <a:ext cx="189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DF38E26-082A-4140-BE1D-128F72A8C448}"/>
                    </a:ext>
                  </a:extLst>
                </p14:cNvPr>
                <p14:cNvContentPartPr/>
                <p14:nvPr/>
              </p14:nvContentPartPr>
              <p14:xfrm>
                <a:off x="6967980" y="982020"/>
                <a:ext cx="153000" cy="138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DF38E26-082A-4140-BE1D-128F72A8C44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958980" y="973380"/>
                  <a:ext cx="170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9C713DE-4A4D-4589-A356-F3604F6D527B}"/>
                    </a:ext>
                  </a:extLst>
                </p14:cNvPr>
                <p14:cNvContentPartPr/>
                <p14:nvPr/>
              </p14:nvContentPartPr>
              <p14:xfrm>
                <a:off x="7189020" y="844140"/>
                <a:ext cx="228600" cy="14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9C713DE-4A4D-4589-A356-F3604F6D527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80020" y="835500"/>
                  <a:ext cx="246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E17CCE2-2F85-4479-92DC-44AE802BF786}"/>
                    </a:ext>
                  </a:extLst>
                </p14:cNvPr>
                <p14:cNvContentPartPr/>
                <p14:nvPr/>
              </p14:nvContentPartPr>
              <p14:xfrm>
                <a:off x="7415100" y="1079940"/>
                <a:ext cx="110160" cy="4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E17CCE2-2F85-4479-92DC-44AE802BF78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06100" y="1071300"/>
                  <a:ext cx="127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EF541F6-9E18-452E-B572-692ABF3A47B0}"/>
                    </a:ext>
                  </a:extLst>
                </p14:cNvPr>
                <p14:cNvContentPartPr/>
                <p14:nvPr/>
              </p14:nvContentPartPr>
              <p14:xfrm>
                <a:off x="7469820" y="1012620"/>
                <a:ext cx="13680" cy="127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F541F6-9E18-452E-B572-692ABF3A47B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61180" y="1003620"/>
                  <a:ext cx="3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F2F951-A192-4849-B752-7067C1BF2E6C}"/>
                    </a:ext>
                  </a:extLst>
                </p14:cNvPr>
                <p14:cNvContentPartPr/>
                <p14:nvPr/>
              </p14:nvContentPartPr>
              <p14:xfrm>
                <a:off x="7642980" y="998940"/>
                <a:ext cx="149040" cy="164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F2F951-A192-4849-B752-7067C1BF2E6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33980" y="990300"/>
                  <a:ext cx="166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10EE23-AB40-43BF-86C5-21CC497AAC54}"/>
                    </a:ext>
                  </a:extLst>
                </p14:cNvPr>
                <p14:cNvContentPartPr/>
                <p14:nvPr/>
              </p14:nvContentPartPr>
              <p14:xfrm>
                <a:off x="7861140" y="1038900"/>
                <a:ext cx="115200" cy="10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10EE23-AB40-43BF-86C5-21CC497AAC5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52140" y="1029900"/>
                  <a:ext cx="13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F50DA22-C584-457C-B13F-56860DC5F297}"/>
                    </a:ext>
                  </a:extLst>
                </p14:cNvPr>
                <p14:cNvContentPartPr/>
                <p14:nvPr/>
              </p14:nvContentPartPr>
              <p14:xfrm>
                <a:off x="8118180" y="1087860"/>
                <a:ext cx="174240" cy="1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F50DA22-C584-457C-B13F-56860DC5F29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109180" y="1078860"/>
                  <a:ext cx="191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E6CFE2A-D456-4EED-9489-A72EC1B05541}"/>
                    </a:ext>
                  </a:extLst>
                </p14:cNvPr>
                <p14:cNvContentPartPr/>
                <p14:nvPr/>
              </p14:nvContentPartPr>
              <p14:xfrm>
                <a:off x="8217900" y="1014060"/>
                <a:ext cx="149400" cy="196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E6CFE2A-D456-4EED-9489-A72EC1B0554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208900" y="1005420"/>
                  <a:ext cx="167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CC284A-47DE-4485-8D30-37F501A07793}"/>
                    </a:ext>
                  </a:extLst>
                </p14:cNvPr>
                <p14:cNvContentPartPr/>
                <p14:nvPr/>
              </p14:nvContentPartPr>
              <p14:xfrm>
                <a:off x="8466300" y="1096500"/>
                <a:ext cx="72360" cy="83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CC284A-47DE-4485-8D30-37F501A0779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57300" y="1087500"/>
                  <a:ext cx="90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46E87DD-E155-4EFC-AE6D-69E0182EF6DE}"/>
                    </a:ext>
                  </a:extLst>
                </p14:cNvPr>
                <p14:cNvContentPartPr/>
                <p14:nvPr/>
              </p14:nvContentPartPr>
              <p14:xfrm>
                <a:off x="8312940" y="852780"/>
                <a:ext cx="407520" cy="552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46E87DD-E155-4EFC-AE6D-69E0182EF6D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304300" y="844140"/>
                  <a:ext cx="4251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10DB86-9AA2-4250-9327-E5A5E0211CE0}"/>
                    </a:ext>
                  </a:extLst>
                </p14:cNvPr>
                <p14:cNvContentPartPr/>
                <p14:nvPr/>
              </p14:nvContentPartPr>
              <p14:xfrm>
                <a:off x="6551820" y="673860"/>
                <a:ext cx="335880" cy="621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10DB86-9AA2-4250-9327-E5A5E0211CE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43180" y="664860"/>
                  <a:ext cx="3535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2BB8616-4295-406C-9D59-5E2C75F4D5BF}"/>
                    </a:ext>
                  </a:extLst>
                </p14:cNvPr>
                <p14:cNvContentPartPr/>
                <p14:nvPr/>
              </p14:nvContentPartPr>
              <p14:xfrm>
                <a:off x="8724780" y="937020"/>
                <a:ext cx="287280" cy="416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2BB8616-4295-406C-9D59-5E2C75F4D5B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16140" y="928380"/>
                  <a:ext cx="304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49C7AD-D7F6-4245-A8CE-8F893798BF27}"/>
                    </a:ext>
                  </a:extLst>
                </p14:cNvPr>
                <p14:cNvContentPartPr/>
                <p14:nvPr/>
              </p14:nvContentPartPr>
              <p14:xfrm>
                <a:off x="8931420" y="1192260"/>
                <a:ext cx="236160" cy="199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49C7AD-D7F6-4245-A8CE-8F893798BF2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22780" y="1183620"/>
                  <a:ext cx="253800" cy="217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n^2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Omega(g(n))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For what value of c above statement holds true?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617174-AA05-4F1E-9A1C-BC303EBB2291}"/>
                  </a:ext>
                </a:extLst>
              </p14:cNvPr>
              <p14:cNvContentPartPr/>
              <p14:nvPr/>
            </p14:nvContentPartPr>
            <p14:xfrm>
              <a:off x="4029660" y="334020"/>
              <a:ext cx="13320" cy="15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617174-AA05-4F1E-9A1C-BC303EBB2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1020" y="325380"/>
                <a:ext cx="30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8EFA0-0204-46BD-97CD-A7701D35F67B}"/>
                  </a:ext>
                </a:extLst>
              </p14:cNvPr>
              <p14:cNvContentPartPr/>
              <p14:nvPr/>
            </p14:nvContentPartPr>
            <p14:xfrm>
              <a:off x="3993300" y="214500"/>
              <a:ext cx="74520" cy="15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8EFA0-0204-46BD-97CD-A7701D35F6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660" y="205860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4705C7-E405-4917-ADE8-E3A27FE0AAB9}"/>
                  </a:ext>
                </a:extLst>
              </p14:cNvPr>
              <p14:cNvContentPartPr/>
              <p14:nvPr/>
            </p14:nvContentPartPr>
            <p14:xfrm>
              <a:off x="3955860" y="395580"/>
              <a:ext cx="156240" cy="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4705C7-E405-4917-ADE8-E3A27FE0AA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7220" y="386940"/>
                <a:ext cx="173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88605C-8488-4E29-8EA6-C9F778373635}"/>
                  </a:ext>
                </a:extLst>
              </p14:cNvPr>
              <p14:cNvContentPartPr/>
              <p14:nvPr/>
            </p14:nvContentPartPr>
            <p14:xfrm>
              <a:off x="4165020" y="304860"/>
              <a:ext cx="71640" cy="19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88605C-8488-4E29-8EA6-C9F7783736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6020" y="295860"/>
                <a:ext cx="89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A56F940-985B-451B-B965-8046713D8874}"/>
                  </a:ext>
                </a:extLst>
              </p14:cNvPr>
              <p14:cNvContentPartPr/>
              <p14:nvPr/>
            </p14:nvContentPartPr>
            <p14:xfrm>
              <a:off x="4330260" y="386940"/>
              <a:ext cx="135000" cy="8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A56F940-985B-451B-B965-8046713D88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1620" y="378300"/>
                <a:ext cx="1526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62CCE2-EF45-4FCE-889C-3BB4098C78EA}"/>
                  </a:ext>
                </a:extLst>
              </p14:cNvPr>
              <p14:cNvContentPartPr/>
              <p14:nvPr/>
            </p14:nvContentPartPr>
            <p14:xfrm>
              <a:off x="4530420" y="310620"/>
              <a:ext cx="51840" cy="192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62CCE2-EF45-4FCE-889C-3BB4098C78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1780" y="301620"/>
                <a:ext cx="694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217AC8-4575-4D98-8DE4-48564C34B4D9}"/>
                  </a:ext>
                </a:extLst>
              </p14:cNvPr>
              <p14:cNvContentPartPr/>
              <p14:nvPr/>
            </p14:nvContentPartPr>
            <p14:xfrm>
              <a:off x="4721220" y="414660"/>
              <a:ext cx="150480" cy="6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217AC8-4575-4D98-8DE4-48564C34B4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2220" y="406020"/>
                <a:ext cx="168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5B6D70-E90B-4562-B971-7E71E190F9AA}"/>
                  </a:ext>
                </a:extLst>
              </p14:cNvPr>
              <p14:cNvContentPartPr/>
              <p14:nvPr/>
            </p14:nvContentPartPr>
            <p14:xfrm>
              <a:off x="5131260" y="334380"/>
              <a:ext cx="299520" cy="20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5B6D70-E90B-4562-B971-7E71E190F9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2260" y="325380"/>
                <a:ext cx="317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CC5A05-ED1A-4ED7-A9A7-BCD67C70D23A}"/>
                  </a:ext>
                </a:extLst>
              </p14:cNvPr>
              <p14:cNvContentPartPr/>
              <p14:nvPr/>
            </p14:nvContentPartPr>
            <p14:xfrm>
              <a:off x="5543820" y="282180"/>
              <a:ext cx="11520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CC5A05-ED1A-4ED7-A9A7-BCD67C70D2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34820" y="273540"/>
                <a:ext cx="1328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5C8A6C-DFA1-4E57-BA2A-0468EB848007}"/>
                  </a:ext>
                </a:extLst>
              </p14:cNvPr>
              <p14:cNvContentPartPr/>
              <p14:nvPr/>
            </p14:nvContentPartPr>
            <p14:xfrm>
              <a:off x="5694660" y="363180"/>
              <a:ext cx="120240" cy="393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5C8A6C-DFA1-4E57-BA2A-0468EB8480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85660" y="354540"/>
                <a:ext cx="1378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CDFA6A-8325-4647-B09F-38DD7383EC82}"/>
                  </a:ext>
                </a:extLst>
              </p14:cNvPr>
              <p14:cNvContentPartPr/>
              <p14:nvPr/>
            </p14:nvContentPartPr>
            <p14:xfrm>
              <a:off x="5940540" y="293340"/>
              <a:ext cx="76320" cy="228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CDFA6A-8325-4647-B09F-38DD7383EC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31540" y="284340"/>
                <a:ext cx="93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816FC4-65DA-43E8-826E-66DAB8CC6241}"/>
                  </a:ext>
                </a:extLst>
              </p14:cNvPr>
              <p14:cNvContentPartPr/>
              <p14:nvPr/>
            </p14:nvContentPartPr>
            <p14:xfrm>
              <a:off x="6036660" y="383340"/>
              <a:ext cx="185040" cy="12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816FC4-65DA-43E8-826E-66DAB8CC62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28020" y="374700"/>
                <a:ext cx="202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EBDC10-F07B-4763-A8FA-5389387BE456}"/>
                  </a:ext>
                </a:extLst>
              </p14:cNvPr>
              <p14:cNvContentPartPr/>
              <p14:nvPr/>
            </p14:nvContentPartPr>
            <p14:xfrm>
              <a:off x="6283260" y="332580"/>
              <a:ext cx="56160" cy="219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EBDC10-F07B-4763-A8FA-5389387BE45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74260" y="323580"/>
                <a:ext cx="73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5352DA-7B83-4E25-900B-860C82B855CB}"/>
                  </a:ext>
                </a:extLst>
              </p14:cNvPr>
              <p14:cNvContentPartPr/>
              <p14:nvPr/>
            </p14:nvContentPartPr>
            <p14:xfrm>
              <a:off x="6316380" y="167700"/>
              <a:ext cx="198720" cy="45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5352DA-7B83-4E25-900B-860C82B855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07380" y="158700"/>
                <a:ext cx="21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16A00B-8D57-4983-BC9A-719B7B0538D0}"/>
                  </a:ext>
                </a:extLst>
              </p14:cNvPr>
              <p14:cNvContentPartPr/>
              <p14:nvPr/>
            </p14:nvContentPartPr>
            <p14:xfrm>
              <a:off x="4748940" y="893820"/>
              <a:ext cx="173520" cy="185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16A00B-8D57-4983-BC9A-719B7B0538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40300" y="885180"/>
                <a:ext cx="191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5980B3-3650-48AA-ADD6-4D2466679F03}"/>
                  </a:ext>
                </a:extLst>
              </p14:cNvPr>
              <p14:cNvContentPartPr/>
              <p14:nvPr/>
            </p14:nvContentPartPr>
            <p14:xfrm>
              <a:off x="5040540" y="961140"/>
              <a:ext cx="118080" cy="18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5980B3-3650-48AA-ADD6-4D2466679F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31540" y="952500"/>
                <a:ext cx="1357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6D2F67-04C5-4B82-BDE7-23077A57271C}"/>
                  </a:ext>
                </a:extLst>
              </p14:cNvPr>
              <p14:cNvContentPartPr/>
              <p14:nvPr/>
            </p14:nvContentPartPr>
            <p14:xfrm>
              <a:off x="5063580" y="1053300"/>
              <a:ext cx="133200" cy="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6D2F67-04C5-4B82-BDE7-23077A57271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54940" y="1044300"/>
                <a:ext cx="1508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52FBDE-CC44-4810-B8BF-F58DD26B206F}"/>
                  </a:ext>
                </a:extLst>
              </p14:cNvPr>
              <p14:cNvContentPartPr/>
              <p14:nvPr/>
            </p14:nvContentPartPr>
            <p14:xfrm>
              <a:off x="5395860" y="854940"/>
              <a:ext cx="117000" cy="26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52FBDE-CC44-4810-B8BF-F58DD26B206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86860" y="846300"/>
                <a:ext cx="134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C046752-1C65-469B-9E34-6E59E148A13F}"/>
                  </a:ext>
                </a:extLst>
              </p14:cNvPr>
              <p14:cNvContentPartPr/>
              <p14:nvPr/>
            </p14:nvContentPartPr>
            <p14:xfrm>
              <a:off x="5422860" y="1199460"/>
              <a:ext cx="7920" cy="22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C046752-1C65-469B-9E34-6E59E148A1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13860" y="1190460"/>
                <a:ext cx="25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D18D5-69A3-4FA6-8F67-479D5005F4EB}"/>
              </a:ext>
            </a:extLst>
          </p:cNvPr>
          <p:cNvGrpSpPr/>
          <p:nvPr/>
        </p:nvGrpSpPr>
        <p:grpSpPr>
          <a:xfrm>
            <a:off x="6001020" y="810300"/>
            <a:ext cx="144000" cy="586440"/>
            <a:chOff x="6001020" y="810300"/>
            <a:chExt cx="14400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3710EE-87F2-444D-B7CF-20E0D320A1BA}"/>
                    </a:ext>
                  </a:extLst>
                </p14:cNvPr>
                <p14:cNvContentPartPr/>
                <p14:nvPr/>
              </p14:nvContentPartPr>
              <p14:xfrm>
                <a:off x="6040260" y="810300"/>
                <a:ext cx="24120" cy="57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3710EE-87F2-444D-B7CF-20E0D320A1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31620" y="801660"/>
                  <a:ext cx="41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D13567-87D9-4C49-9BD7-BF75038CB030}"/>
                    </a:ext>
                  </a:extLst>
                </p14:cNvPr>
                <p14:cNvContentPartPr/>
                <p14:nvPr/>
              </p14:nvContentPartPr>
              <p14:xfrm>
                <a:off x="6001020" y="845220"/>
                <a:ext cx="46440" cy="55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D13567-87D9-4C49-9BD7-BF75038CB0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92380" y="836580"/>
                  <a:ext cx="640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79CFC7-059D-498D-BCA4-20CB19DC78DB}"/>
                    </a:ext>
                  </a:extLst>
                </p14:cNvPr>
                <p14:cNvContentPartPr/>
                <p14:nvPr/>
              </p14:nvContentPartPr>
              <p14:xfrm>
                <a:off x="6066540" y="816060"/>
                <a:ext cx="78480" cy="57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79CFC7-059D-498D-BCA4-20CB19DC78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57900" y="807060"/>
                  <a:ext cx="9612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7F5A72-FAB3-4390-ACCC-019A73550E28}"/>
              </a:ext>
            </a:extLst>
          </p:cNvPr>
          <p:cNvGrpSpPr/>
          <p:nvPr/>
        </p:nvGrpSpPr>
        <p:grpSpPr>
          <a:xfrm>
            <a:off x="6637860" y="773220"/>
            <a:ext cx="744120" cy="415440"/>
            <a:chOff x="6637860" y="773220"/>
            <a:chExt cx="74412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B4C6FA-9F32-4820-AC94-94D61CB3E77D}"/>
                    </a:ext>
                  </a:extLst>
                </p14:cNvPr>
                <p14:cNvContentPartPr/>
                <p14:nvPr/>
              </p14:nvContentPartPr>
              <p14:xfrm>
                <a:off x="6637860" y="876180"/>
                <a:ext cx="209880" cy="19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B4C6FA-9F32-4820-AC94-94D61CB3E77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8860" y="867180"/>
                  <a:ext cx="227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C2ECA0-9F79-4E01-812C-B743EAC74A43}"/>
                    </a:ext>
                  </a:extLst>
                </p14:cNvPr>
                <p14:cNvContentPartPr/>
                <p14:nvPr/>
              </p14:nvContentPartPr>
              <p14:xfrm>
                <a:off x="6975180" y="916140"/>
                <a:ext cx="95760" cy="1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C2ECA0-9F79-4E01-812C-B743EAC74A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66180" y="907500"/>
                  <a:ext cx="11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823646-65C6-4893-84AA-F66CAC8A200C}"/>
                    </a:ext>
                  </a:extLst>
                </p14:cNvPr>
                <p14:cNvContentPartPr/>
                <p14:nvPr/>
              </p14:nvContentPartPr>
              <p14:xfrm>
                <a:off x="7011900" y="974460"/>
                <a:ext cx="115920" cy="1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823646-65C6-4893-84AA-F66CAC8A20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02900" y="965460"/>
                  <a:ext cx="133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6C0378-D821-495C-BEED-AB5B5818764F}"/>
                    </a:ext>
                  </a:extLst>
                </p14:cNvPr>
                <p14:cNvContentPartPr/>
                <p14:nvPr/>
              </p14:nvContentPartPr>
              <p14:xfrm>
                <a:off x="7259220" y="773220"/>
                <a:ext cx="122760" cy="300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6C0378-D821-495C-BEED-AB5B581876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0220" y="764580"/>
                  <a:ext cx="140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C50CCD-BD6C-4D17-9984-90DC1364F90B}"/>
                    </a:ext>
                  </a:extLst>
                </p14:cNvPr>
                <p14:cNvContentPartPr/>
                <p14:nvPr/>
              </p14:nvContentPartPr>
              <p14:xfrm>
                <a:off x="7321500" y="1184700"/>
                <a:ext cx="360" cy="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C50CCD-BD6C-4D17-9984-90DC1364F9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12860" y="117606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50AE4E-4CCD-40FC-B0AB-7C79FDAC73B1}"/>
              </a:ext>
            </a:extLst>
          </p:cNvPr>
          <p:cNvGrpSpPr/>
          <p:nvPr/>
        </p:nvGrpSpPr>
        <p:grpSpPr>
          <a:xfrm>
            <a:off x="4283100" y="1573500"/>
            <a:ext cx="672120" cy="342000"/>
            <a:chOff x="4283100" y="1573500"/>
            <a:chExt cx="6721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845ECE-DA47-411D-A47D-308A6618917D}"/>
                    </a:ext>
                  </a:extLst>
                </p14:cNvPr>
                <p14:cNvContentPartPr/>
                <p14:nvPr/>
              </p14:nvContentPartPr>
              <p14:xfrm>
                <a:off x="4347540" y="1657740"/>
                <a:ext cx="20520" cy="21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845ECE-DA47-411D-A47D-308A661891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38900" y="1649100"/>
                  <a:ext cx="38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9CB2DB-836B-4AB6-9FBC-A5999F83F560}"/>
                    </a:ext>
                  </a:extLst>
                </p14:cNvPr>
                <p14:cNvContentPartPr/>
                <p14:nvPr/>
              </p14:nvContentPartPr>
              <p14:xfrm>
                <a:off x="4367340" y="1573500"/>
                <a:ext cx="125640" cy="18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9CB2DB-836B-4AB6-9FBC-A5999F83F5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58700" y="1564500"/>
                  <a:ext cx="143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34674A-170B-47D5-9106-2F09F2757DC4}"/>
                    </a:ext>
                  </a:extLst>
                </p14:cNvPr>
                <p14:cNvContentPartPr/>
                <p14:nvPr/>
              </p14:nvContentPartPr>
              <p14:xfrm>
                <a:off x="4283100" y="1771140"/>
                <a:ext cx="157320" cy="14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34674A-170B-47D5-9106-2F09F2757DC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74460" y="1762500"/>
                  <a:ext cx="174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F4A6E5-18EA-4B99-9B63-B4E5B6390A34}"/>
                    </a:ext>
                  </a:extLst>
                </p14:cNvPr>
                <p14:cNvContentPartPr/>
                <p14:nvPr/>
              </p14:nvContentPartPr>
              <p14:xfrm>
                <a:off x="4522500" y="1635420"/>
                <a:ext cx="88560" cy="216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F4A6E5-18EA-4B99-9B63-B4E5B6390A3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3500" y="1626420"/>
                  <a:ext cx="106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AC4616-9D65-4643-9AE8-097D11106BF2}"/>
                    </a:ext>
                  </a:extLst>
                </p14:cNvPr>
                <p14:cNvContentPartPr/>
                <p14:nvPr/>
              </p14:nvContentPartPr>
              <p14:xfrm>
                <a:off x="4651740" y="1698420"/>
                <a:ext cx="142920" cy="19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AC4616-9D65-4643-9AE8-097D11106B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43100" y="1689780"/>
                  <a:ext cx="160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BE676F-2DFB-45CB-A9C1-5CAD2F383D0E}"/>
                    </a:ext>
                  </a:extLst>
                </p14:cNvPr>
                <p14:cNvContentPartPr/>
                <p14:nvPr/>
              </p14:nvContentPartPr>
              <p14:xfrm>
                <a:off x="4860540" y="1608780"/>
                <a:ext cx="94680" cy="30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BE676F-2DFB-45CB-A9C1-5CAD2F383D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51900" y="1599780"/>
                  <a:ext cx="11232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6D6E7B-329A-4931-90AA-054B58817A81}"/>
              </a:ext>
            </a:extLst>
          </p:cNvPr>
          <p:cNvGrpSpPr/>
          <p:nvPr/>
        </p:nvGrpSpPr>
        <p:grpSpPr>
          <a:xfrm>
            <a:off x="5124780" y="1685460"/>
            <a:ext cx="243360" cy="254160"/>
            <a:chOff x="5124780" y="1685460"/>
            <a:chExt cx="2433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57A094-3352-4284-BB38-E847A4494298}"/>
                    </a:ext>
                  </a:extLst>
                </p14:cNvPr>
                <p14:cNvContentPartPr/>
                <p14:nvPr/>
              </p14:nvContentPartPr>
              <p14:xfrm>
                <a:off x="5124780" y="1685460"/>
                <a:ext cx="159840" cy="169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57A094-3352-4284-BB38-E847A449429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5780" y="1676820"/>
                  <a:ext cx="177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F04E26-B877-43F3-AF54-EB65D4FADCF7}"/>
                    </a:ext>
                  </a:extLst>
                </p14:cNvPr>
                <p14:cNvContentPartPr/>
                <p14:nvPr/>
              </p14:nvContentPartPr>
              <p14:xfrm>
                <a:off x="5180940" y="1812900"/>
                <a:ext cx="187200" cy="126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F04E26-B877-43F3-AF54-EB65D4FADC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72300" y="1803900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948F6D-41BB-4252-A8C0-5DA2FF5C3D1C}"/>
              </a:ext>
            </a:extLst>
          </p:cNvPr>
          <p:cNvGrpSpPr/>
          <p:nvPr/>
        </p:nvGrpSpPr>
        <p:grpSpPr>
          <a:xfrm>
            <a:off x="5643900" y="1772940"/>
            <a:ext cx="252720" cy="143280"/>
            <a:chOff x="5643900" y="1772940"/>
            <a:chExt cx="25272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E85348-26E9-4D33-B032-AB371A349F77}"/>
                    </a:ext>
                  </a:extLst>
                </p14:cNvPr>
                <p14:cNvContentPartPr/>
                <p14:nvPr/>
              </p14:nvContentPartPr>
              <p14:xfrm>
                <a:off x="5643900" y="1772940"/>
                <a:ext cx="155520" cy="14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E85348-26E9-4D33-B032-AB371A349F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35260" y="1764300"/>
                  <a:ext cx="173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9B8DF-ED33-46E6-B1CC-5699A6BBF721}"/>
                    </a:ext>
                  </a:extLst>
                </p14:cNvPr>
                <p14:cNvContentPartPr/>
                <p14:nvPr/>
              </p14:nvContentPartPr>
              <p14:xfrm>
                <a:off x="5880060" y="1825860"/>
                <a:ext cx="16560" cy="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9B8DF-ED33-46E6-B1CC-5699A6BBF72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71060" y="1816860"/>
                  <a:ext cx="342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5CE100-81BA-4EA2-A57B-F945B7971D00}"/>
              </a:ext>
            </a:extLst>
          </p:cNvPr>
          <p:cNvGrpSpPr/>
          <p:nvPr/>
        </p:nvGrpSpPr>
        <p:grpSpPr>
          <a:xfrm>
            <a:off x="6059700" y="1714980"/>
            <a:ext cx="669600" cy="391320"/>
            <a:chOff x="6059700" y="1714980"/>
            <a:chExt cx="66960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DBA620-4CC1-4341-90FA-3183D6BDA9AA}"/>
                    </a:ext>
                  </a:extLst>
                </p14:cNvPr>
                <p14:cNvContentPartPr/>
                <p14:nvPr/>
              </p14:nvContentPartPr>
              <p14:xfrm>
                <a:off x="6059700" y="1740540"/>
                <a:ext cx="178560" cy="36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DBA620-4CC1-4341-90FA-3183D6BDA9A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50700" y="1731900"/>
                  <a:ext cx="196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24B452-CCAA-4090-B1E7-806988CE7444}"/>
                    </a:ext>
                  </a:extLst>
                </p14:cNvPr>
                <p14:cNvContentPartPr/>
                <p14:nvPr/>
              </p14:nvContentPartPr>
              <p14:xfrm>
                <a:off x="6282180" y="1716780"/>
                <a:ext cx="60120" cy="23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24B452-CCAA-4090-B1E7-806988CE74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3540" y="1707780"/>
                  <a:ext cx="77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B43969-0FC5-4BA2-AEF4-F61DA126423D}"/>
                    </a:ext>
                  </a:extLst>
                </p14:cNvPr>
                <p14:cNvContentPartPr/>
                <p14:nvPr/>
              </p14:nvContentPartPr>
              <p14:xfrm>
                <a:off x="6412140" y="1819020"/>
                <a:ext cx="191160" cy="16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B43969-0FC5-4BA2-AEF4-F61DA12642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03140" y="1810020"/>
                  <a:ext cx="208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25BBF5-D172-40CD-B1E2-96FC576754D1}"/>
                    </a:ext>
                  </a:extLst>
                </p14:cNvPr>
                <p14:cNvContentPartPr/>
                <p14:nvPr/>
              </p14:nvContentPartPr>
              <p14:xfrm>
                <a:off x="6669180" y="1714980"/>
                <a:ext cx="60120" cy="26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25BBF5-D172-40CD-B1E2-96FC576754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60180" y="1705980"/>
                  <a:ext cx="777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AAF7D53-ED23-4A6A-897A-B35AFAF1A5CC}"/>
                  </a:ext>
                </a:extLst>
              </p14:cNvPr>
              <p14:cNvContentPartPr/>
              <p14:nvPr/>
            </p14:nvContentPartPr>
            <p14:xfrm>
              <a:off x="4532220" y="2303580"/>
              <a:ext cx="304560" cy="21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AAF7D53-ED23-4A6A-897A-B35AFAF1A5C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523580" y="2294940"/>
                <a:ext cx="3222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0365CA7-2004-4CAF-A0C8-124EFFE26626}"/>
              </a:ext>
            </a:extLst>
          </p:cNvPr>
          <p:cNvGrpSpPr/>
          <p:nvPr/>
        </p:nvGrpSpPr>
        <p:grpSpPr>
          <a:xfrm>
            <a:off x="5064660" y="2315100"/>
            <a:ext cx="201600" cy="307800"/>
            <a:chOff x="5064660" y="2315100"/>
            <a:chExt cx="20160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E5A7BF-1D69-4478-BC44-EF3754C2110D}"/>
                    </a:ext>
                  </a:extLst>
                </p14:cNvPr>
                <p14:cNvContentPartPr/>
                <p14:nvPr/>
              </p14:nvContentPartPr>
              <p14:xfrm>
                <a:off x="5064660" y="2315100"/>
                <a:ext cx="147600" cy="19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E5A7BF-1D69-4478-BC44-EF3754C211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56020" y="2306460"/>
                  <a:ext cx="165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6C5153-FF7F-4B60-86D4-69BCC9307595}"/>
                    </a:ext>
                  </a:extLst>
                </p14:cNvPr>
                <p14:cNvContentPartPr/>
                <p14:nvPr/>
              </p14:nvContentPartPr>
              <p14:xfrm>
                <a:off x="5122620" y="2487180"/>
                <a:ext cx="143640" cy="135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6C5153-FF7F-4B60-86D4-69BCC93075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13620" y="2478180"/>
                  <a:ext cx="1612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6FCC68F-F2E2-4F23-B955-17FAEE7ABA41}"/>
              </a:ext>
            </a:extLst>
          </p:cNvPr>
          <p:cNvGrpSpPr/>
          <p:nvPr/>
        </p:nvGrpSpPr>
        <p:grpSpPr>
          <a:xfrm>
            <a:off x="5587020" y="2392860"/>
            <a:ext cx="299880" cy="188640"/>
            <a:chOff x="5587020" y="2392860"/>
            <a:chExt cx="29988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B96824-E2B4-4A08-8EA5-222525E81C04}"/>
                    </a:ext>
                  </a:extLst>
                </p14:cNvPr>
                <p14:cNvContentPartPr/>
                <p14:nvPr/>
              </p14:nvContentPartPr>
              <p14:xfrm>
                <a:off x="5587020" y="2392860"/>
                <a:ext cx="177840" cy="188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B96824-E2B4-4A08-8EA5-222525E81C0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78380" y="2383860"/>
                  <a:ext cx="195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2099AF-17D1-47EC-8E51-C3F1C2B1916B}"/>
                    </a:ext>
                  </a:extLst>
                </p14:cNvPr>
                <p14:cNvContentPartPr/>
                <p14:nvPr/>
              </p14:nvContentPartPr>
              <p14:xfrm>
                <a:off x="5872140" y="2512740"/>
                <a:ext cx="14760" cy="4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2099AF-17D1-47EC-8E51-C3F1C2B191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63500" y="2503740"/>
                  <a:ext cx="32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68DE5A-D14F-4AAC-88BE-27AB2ACA846F}"/>
              </a:ext>
            </a:extLst>
          </p:cNvPr>
          <p:cNvGrpSpPr/>
          <p:nvPr/>
        </p:nvGrpSpPr>
        <p:grpSpPr>
          <a:xfrm>
            <a:off x="6232860" y="2256780"/>
            <a:ext cx="584640" cy="329760"/>
            <a:chOff x="6232860" y="2256780"/>
            <a:chExt cx="5846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15591D-9681-4F09-8B87-82372DF6C014}"/>
                    </a:ext>
                  </a:extLst>
                </p14:cNvPr>
                <p14:cNvContentPartPr/>
                <p14:nvPr/>
              </p14:nvContentPartPr>
              <p14:xfrm>
                <a:off x="6232860" y="2372340"/>
                <a:ext cx="312480" cy="21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15591D-9681-4F09-8B87-82372DF6C01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24220" y="2363700"/>
                  <a:ext cx="330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EA2039-36A1-4BC7-AE27-6DBE1F45A8F2}"/>
                    </a:ext>
                  </a:extLst>
                </p14:cNvPr>
                <p14:cNvContentPartPr/>
                <p14:nvPr/>
              </p14:nvContentPartPr>
              <p14:xfrm>
                <a:off x="6652620" y="2256780"/>
                <a:ext cx="164880" cy="14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EA2039-36A1-4BC7-AE27-6DBE1F45A8F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43980" y="2247780"/>
                  <a:ext cx="182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6847DC-3BF3-4DD5-8868-8C10C30E9A8C}"/>
              </a:ext>
            </a:extLst>
          </p:cNvPr>
          <p:cNvGrpSpPr/>
          <p:nvPr/>
        </p:nvGrpSpPr>
        <p:grpSpPr>
          <a:xfrm>
            <a:off x="5854500" y="2985420"/>
            <a:ext cx="993600" cy="488160"/>
            <a:chOff x="5854500" y="2985420"/>
            <a:chExt cx="99360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B5734F-A0CB-4EB1-A17E-21A69D9B1AE8}"/>
                    </a:ext>
                  </a:extLst>
                </p14:cNvPr>
                <p14:cNvContentPartPr/>
                <p14:nvPr/>
              </p14:nvContentPartPr>
              <p14:xfrm>
                <a:off x="5854500" y="2996940"/>
                <a:ext cx="177120" cy="16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B5734F-A0CB-4EB1-A17E-21A69D9B1A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45500" y="2987940"/>
                  <a:ext cx="194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9CDE25-3B84-43D9-802C-80ADC36EB160}"/>
                    </a:ext>
                  </a:extLst>
                </p14:cNvPr>
                <p14:cNvContentPartPr/>
                <p14:nvPr/>
              </p14:nvContentPartPr>
              <p14:xfrm>
                <a:off x="6133860" y="3069660"/>
                <a:ext cx="102600" cy="14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9CDE25-3B84-43D9-802C-80ADC36EB16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4860" y="3060660"/>
                  <a:ext cx="120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46C54A-7170-4FE6-A998-693A5C6351EE}"/>
                    </a:ext>
                  </a:extLst>
                </p14:cNvPr>
                <p14:cNvContentPartPr/>
                <p14:nvPr/>
              </p14:nvContentPartPr>
              <p14:xfrm>
                <a:off x="6111900" y="3165060"/>
                <a:ext cx="15444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46C54A-7170-4FE6-A998-693A5C6351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2900" y="3156060"/>
                  <a:ext cx="17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A9A928-450C-407F-8E48-52F2E09FB179}"/>
                    </a:ext>
                  </a:extLst>
                </p14:cNvPr>
                <p14:cNvContentPartPr/>
                <p14:nvPr/>
              </p14:nvContentPartPr>
              <p14:xfrm>
                <a:off x="6451380" y="2985420"/>
                <a:ext cx="10800" cy="188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A9A928-450C-407F-8E48-52F2E09FB1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42380" y="2976420"/>
                  <a:ext cx="28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573E1D-C8E7-430D-B027-18C490E3696F}"/>
                    </a:ext>
                  </a:extLst>
                </p14:cNvPr>
                <p14:cNvContentPartPr/>
                <p14:nvPr/>
              </p14:nvContentPartPr>
              <p14:xfrm>
                <a:off x="6417900" y="3115020"/>
                <a:ext cx="198000" cy="19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573E1D-C8E7-430D-B027-18C490E369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09260" y="3106380"/>
                  <a:ext cx="215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C76B30-CB56-42C1-A0AF-204372F86779}"/>
                    </a:ext>
                  </a:extLst>
                </p14:cNvPr>
                <p14:cNvContentPartPr/>
                <p14:nvPr/>
              </p14:nvContentPartPr>
              <p14:xfrm>
                <a:off x="6578460" y="3265500"/>
                <a:ext cx="269640" cy="208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C76B30-CB56-42C1-A0AF-204372F867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69460" y="3256500"/>
                  <a:ext cx="2872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E2A0778-7992-4AE7-83DB-B9C8AE4A60BD}"/>
                  </a:ext>
                </a:extLst>
              </p14:cNvPr>
              <p14:cNvContentPartPr/>
              <p14:nvPr/>
            </p14:nvContentPartPr>
            <p14:xfrm>
              <a:off x="7033860" y="2965620"/>
              <a:ext cx="280080" cy="180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E2A0778-7992-4AE7-83DB-B9C8AE4A60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24860" y="2956980"/>
                <a:ext cx="297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8017E20-5B37-4B71-AA33-AD3C3287A74A}"/>
                  </a:ext>
                </a:extLst>
              </p14:cNvPr>
              <p14:cNvContentPartPr/>
              <p14:nvPr/>
            </p14:nvContentPartPr>
            <p14:xfrm>
              <a:off x="5159340" y="3414900"/>
              <a:ext cx="544320" cy="124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8017E20-5B37-4B71-AA33-AD3C3287A74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50340" y="3405900"/>
                <a:ext cx="561960" cy="1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6897B7-3A6D-4F94-92D4-BB590CF6936E}"/>
              </a:ext>
            </a:extLst>
          </p:cNvPr>
          <p:cNvGrpSpPr/>
          <p:nvPr/>
        </p:nvGrpSpPr>
        <p:grpSpPr>
          <a:xfrm>
            <a:off x="1034820" y="3472500"/>
            <a:ext cx="1849320" cy="423000"/>
            <a:chOff x="1034820" y="3472500"/>
            <a:chExt cx="18493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A5A4C66-5762-48B0-A75D-85CCE0E0EAC4}"/>
                    </a:ext>
                  </a:extLst>
                </p14:cNvPr>
                <p14:cNvContentPartPr/>
                <p14:nvPr/>
              </p14:nvContentPartPr>
              <p14:xfrm>
                <a:off x="1116540" y="3542700"/>
                <a:ext cx="42120" cy="133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A5A4C66-5762-48B0-A75D-85CCE0E0EA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7900" y="3534060"/>
                  <a:ext cx="59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2530AD-AA59-4BA8-90CD-182FF0FA98E7}"/>
                    </a:ext>
                  </a:extLst>
                </p14:cNvPr>
                <p14:cNvContentPartPr/>
                <p14:nvPr/>
              </p14:nvContentPartPr>
              <p14:xfrm>
                <a:off x="1034820" y="3472500"/>
                <a:ext cx="249840" cy="216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2530AD-AA59-4BA8-90CD-182FF0FA98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6180" y="3463860"/>
                  <a:ext cx="267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937F5E-65E7-4E01-A634-CDD16235BD57}"/>
                    </a:ext>
                  </a:extLst>
                </p14:cNvPr>
                <p14:cNvContentPartPr/>
                <p14:nvPr/>
              </p14:nvContentPartPr>
              <p14:xfrm>
                <a:off x="1380420" y="3503820"/>
                <a:ext cx="187200" cy="391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937F5E-65E7-4E01-A634-CDD16235BD5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71420" y="3495180"/>
                  <a:ext cx="204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08D0C1-E691-444C-9186-2BA6724A7D5A}"/>
                    </a:ext>
                  </a:extLst>
                </p14:cNvPr>
                <p14:cNvContentPartPr/>
                <p14:nvPr/>
              </p14:nvContentPartPr>
              <p14:xfrm>
                <a:off x="1542420" y="3603180"/>
                <a:ext cx="144000" cy="117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308D0C1-E691-444C-9186-2BA6724A7D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33420" y="3594540"/>
                  <a:ext cx="16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671152-C86E-4A83-B368-89B8D38A3727}"/>
                    </a:ext>
                  </a:extLst>
                </p14:cNvPr>
                <p14:cNvContentPartPr/>
                <p14:nvPr/>
              </p14:nvContentPartPr>
              <p14:xfrm>
                <a:off x="1750860" y="3533340"/>
                <a:ext cx="587520" cy="28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671152-C86E-4A83-B368-89B8D38A37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42220" y="3524700"/>
                  <a:ext cx="6051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AC6284-C513-4638-9F33-BD59F5683A1C}"/>
                    </a:ext>
                  </a:extLst>
                </p14:cNvPr>
                <p14:cNvContentPartPr/>
                <p14:nvPr/>
              </p14:nvContentPartPr>
              <p14:xfrm>
                <a:off x="2342700" y="3652500"/>
                <a:ext cx="103320" cy="182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AAC6284-C513-4638-9F33-BD59F5683A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34060" y="3643860"/>
                  <a:ext cx="120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7DC630-A549-498B-8A25-A0D56A4D9168}"/>
                    </a:ext>
                  </a:extLst>
                </p14:cNvPr>
                <p14:cNvContentPartPr/>
                <p14:nvPr/>
              </p14:nvContentPartPr>
              <p14:xfrm>
                <a:off x="2474100" y="3593100"/>
                <a:ext cx="235080" cy="232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7DC630-A549-498B-8A25-A0D56A4D91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65100" y="3584100"/>
                  <a:ext cx="252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58BF66-B9FB-4271-B183-92D10EC57F25}"/>
                    </a:ext>
                  </a:extLst>
                </p14:cNvPr>
                <p14:cNvContentPartPr/>
                <p14:nvPr/>
              </p14:nvContentPartPr>
              <p14:xfrm>
                <a:off x="2696940" y="3686340"/>
                <a:ext cx="187200" cy="1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58BF66-B9FB-4271-B183-92D10EC57F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88300" y="3677700"/>
                  <a:ext cx="2048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159AB57-6C97-4944-8545-E354D5A75744}"/>
                  </a:ext>
                </a:extLst>
              </p14:cNvPr>
              <p14:cNvContentPartPr/>
              <p14:nvPr/>
            </p14:nvContentPartPr>
            <p14:xfrm>
              <a:off x="3087900" y="3602820"/>
              <a:ext cx="352440" cy="207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159AB57-6C97-4944-8545-E354D5A757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8900" y="3593820"/>
                <a:ext cx="37008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BE880B3-DF7C-4007-959A-B17D769B4C3A}"/>
              </a:ext>
            </a:extLst>
          </p:cNvPr>
          <p:cNvGrpSpPr/>
          <p:nvPr/>
        </p:nvGrpSpPr>
        <p:grpSpPr>
          <a:xfrm>
            <a:off x="3761460" y="3526860"/>
            <a:ext cx="417240" cy="310680"/>
            <a:chOff x="3761460" y="3526860"/>
            <a:chExt cx="41724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8EA3F76-1407-443B-93A2-55D4C641C078}"/>
                    </a:ext>
                  </a:extLst>
                </p14:cNvPr>
                <p14:cNvContentPartPr/>
                <p14:nvPr/>
              </p14:nvContentPartPr>
              <p14:xfrm>
                <a:off x="3788460" y="3526860"/>
                <a:ext cx="63000" cy="21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8EA3F76-1407-443B-93A2-55D4C641C0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9460" y="3518220"/>
                  <a:ext cx="80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124967-50EC-494B-B0F5-86905F42F239}"/>
                    </a:ext>
                  </a:extLst>
                </p14:cNvPr>
                <p14:cNvContentPartPr/>
                <p14:nvPr/>
              </p14:nvContentPartPr>
              <p14:xfrm>
                <a:off x="3761460" y="3617940"/>
                <a:ext cx="417240" cy="219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124967-50EC-494B-B0F5-86905F42F2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52820" y="3608940"/>
                  <a:ext cx="4348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5684202-212C-4A84-A3E8-F8A7DB73E3D0}"/>
              </a:ext>
            </a:extLst>
          </p:cNvPr>
          <p:cNvGrpSpPr/>
          <p:nvPr/>
        </p:nvGrpSpPr>
        <p:grpSpPr>
          <a:xfrm>
            <a:off x="177300" y="4058220"/>
            <a:ext cx="3787560" cy="853560"/>
            <a:chOff x="177300" y="4058220"/>
            <a:chExt cx="3787560" cy="85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8D182B-1021-4F0E-8E11-A46FD2675D23}"/>
                    </a:ext>
                  </a:extLst>
                </p14:cNvPr>
                <p14:cNvContentPartPr/>
                <p14:nvPr/>
              </p14:nvContentPartPr>
              <p14:xfrm>
                <a:off x="1653660" y="4111140"/>
                <a:ext cx="139320" cy="125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8D182B-1021-4F0E-8E11-A46FD2675D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5020" y="4102140"/>
                  <a:ext cx="156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EDBA73-55BC-4B62-8EE3-219911BB9A5D}"/>
                    </a:ext>
                  </a:extLst>
                </p14:cNvPr>
                <p14:cNvContentPartPr/>
                <p14:nvPr/>
              </p14:nvContentPartPr>
              <p14:xfrm>
                <a:off x="1814940" y="4058220"/>
                <a:ext cx="271440" cy="22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EDBA73-55BC-4B62-8EE3-219911BB9A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05940" y="4049220"/>
                  <a:ext cx="289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093C1DA-63C5-48DA-A226-CB5C5506E2FD}"/>
                    </a:ext>
                  </a:extLst>
                </p14:cNvPr>
                <p14:cNvContentPartPr/>
                <p14:nvPr/>
              </p14:nvContentPartPr>
              <p14:xfrm>
                <a:off x="2170260" y="4172340"/>
                <a:ext cx="384480" cy="174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093C1DA-63C5-48DA-A226-CB5C5506E2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61620" y="4163340"/>
                  <a:ext cx="402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15C889-2407-4F4A-B67F-A385C5E0D927}"/>
                    </a:ext>
                  </a:extLst>
                </p14:cNvPr>
                <p14:cNvContentPartPr/>
                <p14:nvPr/>
              </p14:nvContentPartPr>
              <p14:xfrm>
                <a:off x="2818260" y="4081620"/>
                <a:ext cx="176400" cy="39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15C889-2407-4F4A-B67F-A385C5E0D9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09620" y="4072980"/>
                  <a:ext cx="1940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C72D2E-791F-41AF-8ED4-18D575817C1B}"/>
                    </a:ext>
                  </a:extLst>
                </p14:cNvPr>
                <p14:cNvContentPartPr/>
                <p14:nvPr/>
              </p14:nvContentPartPr>
              <p14:xfrm>
                <a:off x="2984940" y="4348020"/>
                <a:ext cx="140760" cy="8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C72D2E-791F-41AF-8ED4-18D575817C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75940" y="4339380"/>
                  <a:ext cx="158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C9EC8C-984D-4D83-8607-7341204DDA71}"/>
                    </a:ext>
                  </a:extLst>
                </p14:cNvPr>
                <p14:cNvContentPartPr/>
                <p14:nvPr/>
              </p14:nvContentPartPr>
              <p14:xfrm>
                <a:off x="3427380" y="4208700"/>
                <a:ext cx="290160" cy="26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C9EC8C-984D-4D83-8607-7341204DDA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18740" y="4199700"/>
                  <a:ext cx="3078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D79A00-97DD-458A-BF78-4337E5B65F1A}"/>
                    </a:ext>
                  </a:extLst>
                </p14:cNvPr>
                <p14:cNvContentPartPr/>
                <p14:nvPr/>
              </p14:nvContentPartPr>
              <p14:xfrm>
                <a:off x="177300" y="4312740"/>
                <a:ext cx="254520" cy="52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D79A00-97DD-458A-BF78-4337E5B65F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8660" y="4303740"/>
                  <a:ext cx="272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ACE7666-5CCB-49B3-95E0-A500D292D54F}"/>
                    </a:ext>
                  </a:extLst>
                </p14:cNvPr>
                <p14:cNvContentPartPr/>
                <p14:nvPr/>
              </p14:nvContentPartPr>
              <p14:xfrm>
                <a:off x="412020" y="4413540"/>
                <a:ext cx="299520" cy="215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ACE7666-5CCB-49B3-95E0-A500D292D5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3380" y="4404900"/>
                  <a:ext cx="317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B7170F-303B-4202-AF63-297D84BDCEAF}"/>
                    </a:ext>
                  </a:extLst>
                </p14:cNvPr>
                <p14:cNvContentPartPr/>
                <p14:nvPr/>
              </p14:nvContentPartPr>
              <p14:xfrm>
                <a:off x="710460" y="4485900"/>
                <a:ext cx="136440" cy="175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B7170F-303B-4202-AF63-297D84BDCE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1460" y="4476900"/>
                  <a:ext cx="154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A5B30E-5617-4474-B102-D4BAC0E1B24C}"/>
                    </a:ext>
                  </a:extLst>
                </p14:cNvPr>
                <p14:cNvContentPartPr/>
                <p14:nvPr/>
              </p14:nvContentPartPr>
              <p14:xfrm>
                <a:off x="931140" y="4524780"/>
                <a:ext cx="308160" cy="199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A5B30E-5617-4474-B102-D4BAC0E1B2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2500" y="4516140"/>
                  <a:ext cx="325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9CC55D8-5A4A-412A-984F-82783502F2D2}"/>
                    </a:ext>
                  </a:extLst>
                </p14:cNvPr>
                <p14:cNvContentPartPr/>
                <p14:nvPr/>
              </p14:nvContentPartPr>
              <p14:xfrm>
                <a:off x="1257300" y="4510020"/>
                <a:ext cx="482400" cy="219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9CC55D8-5A4A-412A-984F-82783502F2D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48300" y="4501380"/>
                  <a:ext cx="500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AE60EA9-1612-4209-8BAA-44C2F08AB40D}"/>
                    </a:ext>
                  </a:extLst>
                </p14:cNvPr>
                <p14:cNvContentPartPr/>
                <p14:nvPr/>
              </p14:nvContentPartPr>
              <p14:xfrm>
                <a:off x="1857420" y="4606140"/>
                <a:ext cx="181440" cy="305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AE60EA9-1612-4209-8BAA-44C2F08AB4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48780" y="4597500"/>
                  <a:ext cx="199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0FC90F-B0D2-46A8-8467-01AB7A3FF42A}"/>
                    </a:ext>
                  </a:extLst>
                </p14:cNvPr>
                <p14:cNvContentPartPr/>
                <p14:nvPr/>
              </p14:nvContentPartPr>
              <p14:xfrm>
                <a:off x="2334060" y="4601100"/>
                <a:ext cx="12960" cy="22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0FC90F-B0D2-46A8-8467-01AB7A3FF42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25420" y="4592100"/>
                  <a:ext cx="30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264180-2B94-4246-92CE-AFC83D9CF010}"/>
                    </a:ext>
                  </a:extLst>
                </p14:cNvPr>
                <p14:cNvContentPartPr/>
                <p14:nvPr/>
              </p14:nvContentPartPr>
              <p14:xfrm>
                <a:off x="2268900" y="4476900"/>
                <a:ext cx="176040" cy="169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264180-2B94-4246-92CE-AFC83D9CF0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59900" y="4468260"/>
                  <a:ext cx="193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CA17A1-67C1-4889-8240-A421DBAE6A7F}"/>
                    </a:ext>
                  </a:extLst>
                </p14:cNvPr>
                <p14:cNvContentPartPr/>
                <p14:nvPr/>
              </p14:nvContentPartPr>
              <p14:xfrm>
                <a:off x="2461140" y="4641780"/>
                <a:ext cx="361080" cy="151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CA17A1-67C1-4889-8240-A421DBAE6A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52500" y="4632780"/>
                  <a:ext cx="378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497D35-770A-4DC9-AB5E-5EB72534D73A}"/>
                    </a:ext>
                  </a:extLst>
                </p14:cNvPr>
                <p14:cNvContentPartPr/>
                <p14:nvPr/>
              </p14:nvContentPartPr>
              <p14:xfrm>
                <a:off x="2880900" y="4663380"/>
                <a:ext cx="23040" cy="22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497D35-770A-4DC9-AB5E-5EB72534D7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71900" y="4654380"/>
                  <a:ext cx="40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0F664E-D9FD-4664-A36A-E9FCD6645B3E}"/>
                    </a:ext>
                  </a:extLst>
                </p14:cNvPr>
                <p14:cNvContentPartPr/>
                <p14:nvPr/>
              </p14:nvContentPartPr>
              <p14:xfrm>
                <a:off x="2887740" y="4633500"/>
                <a:ext cx="85320" cy="105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0F664E-D9FD-4664-A36A-E9FCD6645B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78740" y="4624500"/>
                  <a:ext cx="102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4B0701-9B58-447B-980E-F38904543368}"/>
                    </a:ext>
                  </a:extLst>
                </p14:cNvPr>
                <p14:cNvContentPartPr/>
                <p14:nvPr/>
              </p14:nvContentPartPr>
              <p14:xfrm>
                <a:off x="3054060" y="4733580"/>
                <a:ext cx="2340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4B0701-9B58-447B-980E-F389045433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5420" y="4724940"/>
                  <a:ext cx="4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C3B248-ECC0-4FE1-9C82-FDCF8771451F}"/>
                    </a:ext>
                  </a:extLst>
                </p14:cNvPr>
                <p14:cNvContentPartPr/>
                <p14:nvPr/>
              </p14:nvContentPartPr>
              <p14:xfrm>
                <a:off x="2999340" y="4655460"/>
                <a:ext cx="187920" cy="122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C3B248-ECC0-4FE1-9C82-FDCF877145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90340" y="4646820"/>
                  <a:ext cx="205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2CC8495-56A9-4F17-9DC3-52CAF9918D76}"/>
                    </a:ext>
                  </a:extLst>
                </p14:cNvPr>
                <p14:cNvContentPartPr/>
                <p14:nvPr/>
              </p14:nvContentPartPr>
              <p14:xfrm>
                <a:off x="3194460" y="4683180"/>
                <a:ext cx="113760" cy="11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2CC8495-56A9-4F17-9DC3-52CAF9918D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85820" y="4674540"/>
                  <a:ext cx="131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955533D-1FFF-4EC4-9BB6-FD0A631A76AF}"/>
                    </a:ext>
                  </a:extLst>
                </p14:cNvPr>
                <p14:cNvContentPartPr/>
                <p14:nvPr/>
              </p14:nvContentPartPr>
              <p14:xfrm>
                <a:off x="3361140" y="4607940"/>
                <a:ext cx="27360" cy="220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955533D-1FFF-4EC4-9BB6-FD0A631A76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52140" y="4599300"/>
                  <a:ext cx="45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730025-D4E5-4600-8008-E49B6ECF6FFA}"/>
                    </a:ext>
                  </a:extLst>
                </p14:cNvPr>
                <p14:cNvContentPartPr/>
                <p14:nvPr/>
              </p14:nvContentPartPr>
              <p14:xfrm>
                <a:off x="3365100" y="4651140"/>
                <a:ext cx="101520" cy="203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730025-D4E5-4600-8008-E49B6ECF6F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56100" y="4642500"/>
                  <a:ext cx="119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79CA92-9B3E-4B02-9217-2F091C94F8E9}"/>
                    </a:ext>
                  </a:extLst>
                </p14:cNvPr>
                <p14:cNvContentPartPr/>
                <p14:nvPr/>
              </p14:nvContentPartPr>
              <p14:xfrm>
                <a:off x="3542940" y="4646460"/>
                <a:ext cx="421920" cy="251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79CA92-9B3E-4B02-9217-2F091C94F8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34300" y="4637820"/>
                  <a:ext cx="4395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4DED518-E7E5-458C-8A33-E1E578E99CCF}"/>
              </a:ext>
            </a:extLst>
          </p:cNvPr>
          <p:cNvGrpSpPr/>
          <p:nvPr/>
        </p:nvGrpSpPr>
        <p:grpSpPr>
          <a:xfrm>
            <a:off x="4282380" y="4575180"/>
            <a:ext cx="435960" cy="254880"/>
            <a:chOff x="4282380" y="4575180"/>
            <a:chExt cx="4359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79FB8B8-73B7-4158-9E0B-5E27AEFE3FD9}"/>
                    </a:ext>
                  </a:extLst>
                </p14:cNvPr>
                <p14:cNvContentPartPr/>
                <p14:nvPr/>
              </p14:nvContentPartPr>
              <p14:xfrm>
                <a:off x="4408380" y="4575180"/>
                <a:ext cx="44640" cy="241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79FB8B8-73B7-4158-9E0B-5E27AEFE3F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99380" y="4566180"/>
                  <a:ext cx="62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018730-03A5-4803-9A34-B91A7E0E5484}"/>
                    </a:ext>
                  </a:extLst>
                </p14:cNvPr>
                <p14:cNvContentPartPr/>
                <p14:nvPr/>
              </p14:nvContentPartPr>
              <p14:xfrm>
                <a:off x="4282380" y="4654020"/>
                <a:ext cx="435960" cy="176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018730-03A5-4803-9A34-B91A7E0E548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73380" y="4645380"/>
                  <a:ext cx="4536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507F4D0-6587-49B7-B049-AD52B29E11F3}"/>
              </a:ext>
            </a:extLst>
          </p:cNvPr>
          <p:cNvGrpSpPr/>
          <p:nvPr/>
        </p:nvGrpSpPr>
        <p:grpSpPr>
          <a:xfrm>
            <a:off x="5008140" y="4545660"/>
            <a:ext cx="407160" cy="403920"/>
            <a:chOff x="5008140" y="4545660"/>
            <a:chExt cx="4071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14B832-478D-435D-803E-BE8C0A146CED}"/>
                    </a:ext>
                  </a:extLst>
                </p14:cNvPr>
                <p14:cNvContentPartPr/>
                <p14:nvPr/>
              </p14:nvContentPartPr>
              <p14:xfrm>
                <a:off x="5008140" y="4697220"/>
                <a:ext cx="201240" cy="14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14B832-478D-435D-803E-BE8C0A146C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99500" y="4688220"/>
                  <a:ext cx="218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A21F59E-F861-4A1B-AD90-275AE027613E}"/>
                    </a:ext>
                  </a:extLst>
                </p14:cNvPr>
                <p14:cNvContentPartPr/>
                <p14:nvPr/>
              </p14:nvContentPartPr>
              <p14:xfrm>
                <a:off x="5220540" y="4545660"/>
                <a:ext cx="194760" cy="403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A21F59E-F861-4A1B-AD90-275AE02761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11900" y="4536660"/>
                  <a:ext cx="21240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4F7486-8A4C-4C31-8716-40416481AFF1}"/>
              </a:ext>
            </a:extLst>
          </p:cNvPr>
          <p:cNvGrpSpPr/>
          <p:nvPr/>
        </p:nvGrpSpPr>
        <p:grpSpPr>
          <a:xfrm>
            <a:off x="5535180" y="2657460"/>
            <a:ext cx="2580840" cy="1777680"/>
            <a:chOff x="5535180" y="2657460"/>
            <a:chExt cx="2580840" cy="177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8D346CB-FFC0-4757-BB0A-8D1A0832E939}"/>
                    </a:ext>
                  </a:extLst>
                </p14:cNvPr>
                <p14:cNvContentPartPr/>
                <p14:nvPr/>
              </p14:nvContentPartPr>
              <p14:xfrm>
                <a:off x="7642980" y="3945180"/>
                <a:ext cx="170640" cy="150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8D346CB-FFC0-4757-BB0A-8D1A0832E93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4340" y="3936540"/>
                  <a:ext cx="188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2413A7-BBB0-4ADF-BEF1-6D90F3668893}"/>
                    </a:ext>
                  </a:extLst>
                </p14:cNvPr>
                <p14:cNvContentPartPr/>
                <p14:nvPr/>
              </p14:nvContentPartPr>
              <p14:xfrm>
                <a:off x="7870140" y="3847620"/>
                <a:ext cx="110160" cy="58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2413A7-BBB0-4ADF-BEF1-6D90F36688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61500" y="3838620"/>
                  <a:ext cx="12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BD02050-E98E-4A3B-8B03-79E05DDCA043}"/>
                    </a:ext>
                  </a:extLst>
                </p14:cNvPr>
                <p14:cNvContentPartPr/>
                <p14:nvPr/>
              </p14:nvContentPartPr>
              <p14:xfrm>
                <a:off x="7890660" y="3697500"/>
                <a:ext cx="225360" cy="64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BD02050-E98E-4A3B-8B03-79E05DDCA04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81660" y="3688860"/>
                  <a:ext cx="2430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BE2204-EFA5-4C45-B5A7-3B83018B1B6D}"/>
                    </a:ext>
                  </a:extLst>
                </p14:cNvPr>
                <p14:cNvContentPartPr/>
                <p14:nvPr/>
              </p14:nvContentPartPr>
              <p14:xfrm>
                <a:off x="7847100" y="3805860"/>
                <a:ext cx="187200" cy="10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BE2204-EFA5-4C45-B5A7-3B83018B1B6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38460" y="3797220"/>
                  <a:ext cx="204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EC7C90-41D2-41E2-A726-AC0510D6263B}"/>
                    </a:ext>
                  </a:extLst>
                </p14:cNvPr>
                <p14:cNvContentPartPr/>
                <p14:nvPr/>
              </p14:nvContentPartPr>
              <p14:xfrm>
                <a:off x="5571540" y="3927180"/>
                <a:ext cx="311400" cy="209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EC7C90-41D2-41E2-A726-AC0510D626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62900" y="3918180"/>
                  <a:ext cx="329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EDF02A7-F902-4397-9C34-304DDFC6360B}"/>
                    </a:ext>
                  </a:extLst>
                </p14:cNvPr>
                <p14:cNvContentPartPr/>
                <p14:nvPr/>
              </p14:nvContentPartPr>
              <p14:xfrm>
                <a:off x="6013620" y="3958500"/>
                <a:ext cx="121680" cy="19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EDF02A7-F902-4397-9C34-304DDFC6360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04980" y="3949500"/>
                  <a:ext cx="139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BD2F36-3894-4BF8-BCF6-EA55FDD18E4E}"/>
                    </a:ext>
                  </a:extLst>
                </p14:cNvPr>
                <p14:cNvContentPartPr/>
                <p14:nvPr/>
              </p14:nvContentPartPr>
              <p14:xfrm>
                <a:off x="6137820" y="4098900"/>
                <a:ext cx="147600" cy="118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BD2F36-3894-4BF8-BCF6-EA55FDD18E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129180" y="4090260"/>
                  <a:ext cx="165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08F3E5-7B0C-49F3-8CB3-C116A655C4D4}"/>
                    </a:ext>
                  </a:extLst>
                </p14:cNvPr>
                <p14:cNvContentPartPr/>
                <p14:nvPr/>
              </p14:nvContentPartPr>
              <p14:xfrm>
                <a:off x="6807420" y="3774900"/>
                <a:ext cx="127440" cy="66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08F3E5-7B0C-49F3-8CB3-C116A655C4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98780" y="3766260"/>
                  <a:ext cx="1450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8D122F-A28A-4622-B799-11EB0401D3B5}"/>
                    </a:ext>
                  </a:extLst>
                </p14:cNvPr>
                <p14:cNvContentPartPr/>
                <p14:nvPr/>
              </p14:nvContentPartPr>
              <p14:xfrm>
                <a:off x="7094700" y="3935460"/>
                <a:ext cx="42840" cy="133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8D122F-A28A-4622-B799-11EB0401D3B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5700" y="3926820"/>
                  <a:ext cx="60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A10A20-5EA8-4DB3-9766-F283F930D5DA}"/>
                    </a:ext>
                  </a:extLst>
                </p14:cNvPr>
                <p14:cNvContentPartPr/>
                <p14:nvPr/>
              </p14:nvContentPartPr>
              <p14:xfrm>
                <a:off x="7025220" y="4121940"/>
                <a:ext cx="231480" cy="23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A10A20-5EA8-4DB3-9766-F283F930D5D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16580" y="4113300"/>
                  <a:ext cx="249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A07D86-960C-43D6-B26D-CB539C31CA16}"/>
                    </a:ext>
                  </a:extLst>
                </p14:cNvPr>
                <p14:cNvContentPartPr/>
                <p14:nvPr/>
              </p14:nvContentPartPr>
              <p14:xfrm>
                <a:off x="7109820" y="4201140"/>
                <a:ext cx="182160" cy="15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A07D86-960C-43D6-B26D-CB539C31CA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01180" y="4192500"/>
                  <a:ext cx="199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41456F-7BC3-47D7-90D9-8A8022125046}"/>
                    </a:ext>
                  </a:extLst>
                </p14:cNvPr>
                <p14:cNvContentPartPr/>
                <p14:nvPr/>
              </p14:nvContentPartPr>
              <p14:xfrm>
                <a:off x="7081380" y="3936180"/>
                <a:ext cx="9720" cy="147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41456F-7BC3-47D7-90D9-8A802212504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72380" y="3927540"/>
                  <a:ext cx="27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A98BDC-3DF8-4643-B556-71AE25FA104E}"/>
                    </a:ext>
                  </a:extLst>
                </p14:cNvPr>
                <p14:cNvContentPartPr/>
                <p14:nvPr/>
              </p14:nvContentPartPr>
              <p14:xfrm>
                <a:off x="7352460" y="3923580"/>
                <a:ext cx="105120" cy="17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A98BDC-3DF8-4643-B556-71AE25FA10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43820" y="3914940"/>
                  <a:ext cx="122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11C689-F38F-410C-963D-E8521C8AD685}"/>
                    </a:ext>
                  </a:extLst>
                </p14:cNvPr>
                <p14:cNvContentPartPr/>
                <p14:nvPr/>
              </p14:nvContentPartPr>
              <p14:xfrm>
                <a:off x="7333380" y="3969660"/>
                <a:ext cx="132120" cy="111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11C689-F38F-410C-963D-E8521C8AD68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24380" y="3960660"/>
                  <a:ext cx="149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EE0333-DD24-4803-8DEA-C3BDD0B135B5}"/>
                    </a:ext>
                  </a:extLst>
                </p14:cNvPr>
                <p14:cNvContentPartPr/>
                <p14:nvPr/>
              </p14:nvContentPartPr>
              <p14:xfrm>
                <a:off x="7133940" y="4219860"/>
                <a:ext cx="250560" cy="103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EE0333-DD24-4803-8DEA-C3BDD0B135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25300" y="4211220"/>
                  <a:ext cx="268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06B0C5-B3C8-4E50-9EA8-EF68AB0202EC}"/>
                    </a:ext>
                  </a:extLst>
                </p14:cNvPr>
                <p14:cNvContentPartPr/>
                <p14:nvPr/>
              </p14:nvContentPartPr>
              <p14:xfrm>
                <a:off x="5821380" y="4318860"/>
                <a:ext cx="232200" cy="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06B0C5-B3C8-4E50-9EA8-EF68AB0202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12380" y="4310220"/>
                  <a:ext cx="249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36E11F-F57A-4B71-ACCA-9C321FF52B04}"/>
                    </a:ext>
                  </a:extLst>
                </p14:cNvPr>
                <p14:cNvContentPartPr/>
                <p14:nvPr/>
              </p14:nvContentPartPr>
              <p14:xfrm>
                <a:off x="7719660" y="4198620"/>
                <a:ext cx="228600" cy="41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36E11F-F57A-4B71-ACCA-9C321FF52B0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11020" y="4189980"/>
                  <a:ext cx="246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BFC0F8-9F76-4E36-B00F-AB369EBAFE03}"/>
                    </a:ext>
                  </a:extLst>
                </p14:cNvPr>
                <p14:cNvContentPartPr/>
                <p14:nvPr/>
              </p14:nvContentPartPr>
              <p14:xfrm>
                <a:off x="5535180" y="2657460"/>
                <a:ext cx="1892880" cy="122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BFC0F8-9F76-4E36-B00F-AB369EBAFE0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26180" y="2648460"/>
                  <a:ext cx="1910520" cy="12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C4E38C3-5F6E-495B-9CD8-47C7A6FD8089}"/>
              </a:ext>
            </a:extLst>
          </p:cNvPr>
          <p:cNvGrpSpPr/>
          <p:nvPr/>
        </p:nvGrpSpPr>
        <p:grpSpPr>
          <a:xfrm>
            <a:off x="107460" y="660"/>
            <a:ext cx="3447360" cy="2877120"/>
            <a:chOff x="107460" y="660"/>
            <a:chExt cx="3447360" cy="28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2D27ED-4B55-46EA-9673-D3686AA7B8A3}"/>
                    </a:ext>
                  </a:extLst>
                </p14:cNvPr>
                <p14:cNvContentPartPr/>
                <p14:nvPr/>
              </p14:nvContentPartPr>
              <p14:xfrm>
                <a:off x="107460" y="1950780"/>
                <a:ext cx="2356920" cy="927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2D27ED-4B55-46EA-9673-D3686AA7B8A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820" y="1941780"/>
                  <a:ext cx="237456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1DEA21-21EF-4AD0-A7F6-830FF20CA9B0}"/>
                    </a:ext>
                  </a:extLst>
                </p14:cNvPr>
                <p14:cNvContentPartPr/>
                <p14:nvPr/>
              </p14:nvContentPartPr>
              <p14:xfrm>
                <a:off x="1557540" y="1756380"/>
                <a:ext cx="537480" cy="313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1DEA21-21EF-4AD0-A7F6-830FF20CA9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48540" y="1747740"/>
                  <a:ext cx="555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225720-630C-48E4-A3BA-19B5ADCA82FE}"/>
                    </a:ext>
                  </a:extLst>
                </p14:cNvPr>
                <p14:cNvContentPartPr/>
                <p14:nvPr/>
              </p14:nvContentPartPr>
              <p14:xfrm>
                <a:off x="2350620" y="1437060"/>
                <a:ext cx="253800" cy="270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225720-630C-48E4-A3BA-19B5ADCA82F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41620" y="1428060"/>
                  <a:ext cx="271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8867FB1-64CE-4A67-9478-D4672817114A}"/>
                    </a:ext>
                  </a:extLst>
                </p14:cNvPr>
                <p14:cNvContentPartPr/>
                <p14:nvPr/>
              </p14:nvContentPartPr>
              <p14:xfrm>
                <a:off x="2322900" y="1405380"/>
                <a:ext cx="261360" cy="303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8867FB1-64CE-4A67-9478-D467281711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13900" y="1396380"/>
                  <a:ext cx="279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FAD218-EEBA-4383-9EAC-FB49345A9898}"/>
                    </a:ext>
                  </a:extLst>
                </p14:cNvPr>
                <p14:cNvContentPartPr/>
                <p14:nvPr/>
              </p14:nvContentPartPr>
              <p14:xfrm>
                <a:off x="2205180" y="409260"/>
                <a:ext cx="203400" cy="162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FAD218-EEBA-4383-9EAC-FB49345A989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96180" y="400260"/>
                  <a:ext cx="221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E623AB-3DB5-4CC2-A75F-58CAE85BFE82}"/>
                    </a:ext>
                  </a:extLst>
                </p14:cNvPr>
                <p14:cNvContentPartPr/>
                <p14:nvPr/>
              </p14:nvContentPartPr>
              <p14:xfrm>
                <a:off x="2484540" y="441300"/>
                <a:ext cx="246600" cy="21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E623AB-3DB5-4CC2-A75F-58CAE85BFE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75900" y="432660"/>
                  <a:ext cx="264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49376F3-AD1B-44C1-AB98-DA48B0B6CC2B}"/>
                    </a:ext>
                  </a:extLst>
                </p14:cNvPr>
                <p14:cNvContentPartPr/>
                <p14:nvPr/>
              </p14:nvContentPartPr>
              <p14:xfrm>
                <a:off x="3015540" y="421140"/>
                <a:ext cx="19800" cy="185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49376F3-AD1B-44C1-AB98-DA48B0B6CC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06900" y="412500"/>
                  <a:ext cx="37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765CAC-4F1E-48E4-81E8-F3698FF68038}"/>
                    </a:ext>
                  </a:extLst>
                </p14:cNvPr>
                <p14:cNvContentPartPr/>
                <p14:nvPr/>
              </p14:nvContentPartPr>
              <p14:xfrm>
                <a:off x="2868300" y="614100"/>
                <a:ext cx="257400" cy="33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765CAC-4F1E-48E4-81E8-F3698FF680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59660" y="605100"/>
                  <a:ext cx="275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3D82211-9203-472F-BFDE-7FCC5D16AE78}"/>
                    </a:ext>
                  </a:extLst>
                </p14:cNvPr>
                <p14:cNvContentPartPr/>
                <p14:nvPr/>
              </p14:nvContentPartPr>
              <p14:xfrm>
                <a:off x="2886660" y="779700"/>
                <a:ext cx="243000" cy="213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3D82211-9203-472F-BFDE-7FCC5D16AE7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77660" y="770700"/>
                  <a:ext cx="260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BF491F-48EF-4B6D-B308-0BA67586EBF9}"/>
                    </a:ext>
                  </a:extLst>
                </p14:cNvPr>
                <p14:cNvContentPartPr/>
                <p14:nvPr/>
              </p14:nvContentPartPr>
              <p14:xfrm>
                <a:off x="1546740" y="660"/>
                <a:ext cx="2008080" cy="1373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BF491F-48EF-4B6D-B308-0BA67586EBF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38100" y="-7980"/>
                  <a:ext cx="2025720" cy="13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E759B1A-E2C9-4D6C-928D-EA7B0B614270}"/>
              </a:ext>
            </a:extLst>
          </p:cNvPr>
          <p:cNvGrpSpPr/>
          <p:nvPr/>
        </p:nvGrpSpPr>
        <p:grpSpPr>
          <a:xfrm>
            <a:off x="3178260" y="774120"/>
            <a:ext cx="374040" cy="345600"/>
            <a:chOff x="3178260" y="774120"/>
            <a:chExt cx="3740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EA826A-8E35-4D75-A000-6FB40CAB58CA}"/>
                    </a:ext>
                  </a:extLst>
                </p14:cNvPr>
                <p14:cNvContentPartPr/>
                <p14:nvPr/>
              </p14:nvContentPartPr>
              <p14:xfrm>
                <a:off x="3215700" y="849000"/>
                <a:ext cx="21600" cy="182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EA826A-8E35-4D75-A000-6FB40CAB58C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07060" y="840000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3420BB6-066A-4F67-B805-F4A8FEE12AD7}"/>
                    </a:ext>
                  </a:extLst>
                </p14:cNvPr>
                <p14:cNvContentPartPr/>
                <p14:nvPr/>
              </p14:nvContentPartPr>
              <p14:xfrm>
                <a:off x="3236940" y="869160"/>
                <a:ext cx="360" cy="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3420BB6-066A-4F67-B805-F4A8FEE12AD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28300" y="860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6CED8FA-53B4-41AE-B45B-846FDEF26261}"/>
                    </a:ext>
                  </a:extLst>
                </p14:cNvPr>
                <p14:cNvContentPartPr/>
                <p14:nvPr/>
              </p14:nvContentPartPr>
              <p14:xfrm>
                <a:off x="3178260" y="774120"/>
                <a:ext cx="192600" cy="11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6CED8FA-53B4-41AE-B45B-846FDEF2626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169620" y="765120"/>
                  <a:ext cx="21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9139D7A-2E24-43DE-867B-82A6A340EDD9}"/>
                    </a:ext>
                  </a:extLst>
                </p14:cNvPr>
                <p14:cNvContentPartPr/>
                <p14:nvPr/>
              </p14:nvContentPartPr>
              <p14:xfrm>
                <a:off x="3427380" y="843240"/>
                <a:ext cx="74160" cy="260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9139D7A-2E24-43DE-867B-82A6A340EDD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418740" y="834240"/>
                  <a:ext cx="9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042446A-63D3-4312-8125-43157FBE11FC}"/>
                    </a:ext>
                  </a:extLst>
                </p14:cNvPr>
                <p14:cNvContentPartPr/>
                <p14:nvPr/>
              </p14:nvContentPartPr>
              <p14:xfrm>
                <a:off x="3355380" y="972120"/>
                <a:ext cx="81000" cy="147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042446A-63D3-4312-8125-43157FBE11F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46740" y="963480"/>
                  <a:ext cx="98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DE2D0AE-09CE-447F-B7DE-498C6247E39B}"/>
                    </a:ext>
                  </a:extLst>
                </p14:cNvPr>
                <p14:cNvContentPartPr/>
                <p14:nvPr/>
              </p14:nvContentPartPr>
              <p14:xfrm>
                <a:off x="3382380" y="1055280"/>
                <a:ext cx="169920" cy="60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DE2D0AE-09CE-447F-B7DE-498C6247E39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73380" y="1046640"/>
                  <a:ext cx="1875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2471702-7883-40AB-9B4D-3B7B7512153E}"/>
              </a:ext>
            </a:extLst>
          </p:cNvPr>
          <p:cNvGrpSpPr/>
          <p:nvPr/>
        </p:nvGrpSpPr>
        <p:grpSpPr>
          <a:xfrm>
            <a:off x="1891980" y="197400"/>
            <a:ext cx="270000" cy="349200"/>
            <a:chOff x="1891980" y="197400"/>
            <a:chExt cx="2700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E5F8948-C24F-4150-A0C4-263BAE9C3599}"/>
                    </a:ext>
                  </a:extLst>
                </p14:cNvPr>
                <p14:cNvContentPartPr/>
                <p14:nvPr/>
              </p14:nvContentPartPr>
              <p14:xfrm>
                <a:off x="2074140" y="258960"/>
                <a:ext cx="63720" cy="2876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E5F8948-C24F-4150-A0C4-263BAE9C359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065500" y="249960"/>
                  <a:ext cx="813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A4CDD6-FF6C-41D9-B8B6-BD9306842D70}"/>
                    </a:ext>
                  </a:extLst>
                </p14:cNvPr>
                <p14:cNvContentPartPr/>
                <p14:nvPr/>
              </p14:nvContentPartPr>
              <p14:xfrm>
                <a:off x="2033100" y="395400"/>
                <a:ext cx="39960" cy="119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A4CDD6-FF6C-41D9-B8B6-BD9306842D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024100" y="386760"/>
                  <a:ext cx="57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B39899D-1052-40FB-9E1B-FD9EC1790A4F}"/>
                    </a:ext>
                  </a:extLst>
                </p14:cNvPr>
                <p14:cNvContentPartPr/>
                <p14:nvPr/>
              </p14:nvContentPartPr>
              <p14:xfrm>
                <a:off x="2075580" y="469200"/>
                <a:ext cx="86400" cy="41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B39899D-1052-40FB-9E1B-FD9EC1790A4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66940" y="460200"/>
                  <a:ext cx="104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538F800-7ABB-48F6-A2D8-46339CEB7DC7}"/>
                    </a:ext>
                  </a:extLst>
                </p14:cNvPr>
                <p14:cNvContentPartPr/>
                <p14:nvPr/>
              </p14:nvContentPartPr>
              <p14:xfrm>
                <a:off x="1959660" y="241320"/>
                <a:ext cx="80280" cy="23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538F800-7ABB-48F6-A2D8-46339CEB7DC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51020" y="232320"/>
                  <a:ext cx="97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BF206D0-B82C-4EA6-B4C0-BA5704D6ECAF}"/>
                    </a:ext>
                  </a:extLst>
                </p14:cNvPr>
                <p14:cNvContentPartPr/>
                <p14:nvPr/>
              </p14:nvContentPartPr>
              <p14:xfrm>
                <a:off x="1891980" y="197400"/>
                <a:ext cx="223200" cy="124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BF206D0-B82C-4EA6-B4C0-BA5704D6ECA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882980" y="188400"/>
                  <a:ext cx="2408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B952296-E93F-425D-8B4B-885C494A976E}"/>
              </a:ext>
            </a:extLst>
          </p:cNvPr>
          <p:cNvGrpSpPr/>
          <p:nvPr/>
        </p:nvGrpSpPr>
        <p:grpSpPr>
          <a:xfrm>
            <a:off x="2304180" y="2232480"/>
            <a:ext cx="984960" cy="346320"/>
            <a:chOff x="2304180" y="2232480"/>
            <a:chExt cx="9849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51F26D0-EEE6-4294-9E1C-6D1D35586C7B}"/>
                    </a:ext>
                  </a:extLst>
                </p14:cNvPr>
                <p14:cNvContentPartPr/>
                <p14:nvPr/>
              </p14:nvContentPartPr>
              <p14:xfrm>
                <a:off x="2304180" y="2359920"/>
                <a:ext cx="538560" cy="81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51F26D0-EEE6-4294-9E1C-6D1D35586C7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295540" y="2350920"/>
                  <a:ext cx="556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B14451C-2CFA-4D0A-AB0F-91F8C2B92BEA}"/>
                    </a:ext>
                  </a:extLst>
                </p14:cNvPr>
                <p14:cNvContentPartPr/>
                <p14:nvPr/>
              </p14:nvContentPartPr>
              <p14:xfrm>
                <a:off x="3023460" y="2244360"/>
                <a:ext cx="265680" cy="334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B14451C-2CFA-4D0A-AB0F-91F8C2B92B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014820" y="2235360"/>
                  <a:ext cx="283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4AAFB2-FD6E-45E9-B674-652CED5AEE40}"/>
                    </a:ext>
                  </a:extLst>
                </p14:cNvPr>
                <p14:cNvContentPartPr/>
                <p14:nvPr/>
              </p14:nvContentPartPr>
              <p14:xfrm>
                <a:off x="3032100" y="2232480"/>
                <a:ext cx="200520" cy="321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4AAFB2-FD6E-45E9-B674-652CED5AEE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023100" y="2223840"/>
                  <a:ext cx="218160" cy="33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Notation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f(n) and g(n) be two positive functions. Then,</a:t>
            </a:r>
            <a:endParaRPr/>
          </a:p>
          <a:p>
            <a:pPr marL="3200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f(n) = Theta(g(n))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f(n) &gt;= c_1.g(n) and f(n) &lt;= c_2.g(n) 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n, n &gt;= n_0 such that there exists two positive constants.</a:t>
            </a:r>
            <a:endParaRPr/>
          </a:p>
          <a:p>
            <a:pPr marL="3200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c_1 &gt; 0 , c_2&gt;0,  n_0 &gt;= 1</a:t>
            </a: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AA7373-54C9-49C4-AA85-87233CFE071B}"/>
              </a:ext>
            </a:extLst>
          </p:cNvPr>
          <p:cNvGrpSpPr/>
          <p:nvPr/>
        </p:nvGrpSpPr>
        <p:grpSpPr>
          <a:xfrm>
            <a:off x="2527740" y="418980"/>
            <a:ext cx="2942280" cy="336600"/>
            <a:chOff x="2527740" y="418980"/>
            <a:chExt cx="294228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C168FF7-A0DA-4152-897A-01D491BE9CBA}"/>
                    </a:ext>
                  </a:extLst>
                </p14:cNvPr>
                <p14:cNvContentPartPr/>
                <p14:nvPr/>
              </p14:nvContentPartPr>
              <p14:xfrm>
                <a:off x="2527740" y="658740"/>
                <a:ext cx="228960" cy="40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C168FF7-A0DA-4152-897A-01D491BE9C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9100" y="650100"/>
                  <a:ext cx="246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35D54B-A223-42EC-A743-0AD8241FF58B}"/>
                    </a:ext>
                  </a:extLst>
                </p14:cNvPr>
                <p14:cNvContentPartPr/>
                <p14:nvPr/>
              </p14:nvContentPartPr>
              <p14:xfrm>
                <a:off x="2708820" y="521580"/>
                <a:ext cx="123840" cy="23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35D54B-A223-42EC-A743-0AD8241FF5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180" y="512940"/>
                  <a:ext cx="141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516A34-3B64-4D6E-A821-A9DC51D12E32}"/>
                    </a:ext>
                  </a:extLst>
                </p14:cNvPr>
                <p14:cNvContentPartPr/>
                <p14:nvPr/>
              </p14:nvContentPartPr>
              <p14:xfrm>
                <a:off x="3104100" y="418980"/>
                <a:ext cx="304560" cy="203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516A34-3B64-4D6E-A821-A9DC51D12E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95100" y="410340"/>
                  <a:ext cx="322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B023D5-99CC-4461-A5C6-ED4CB7282FEC}"/>
                    </a:ext>
                  </a:extLst>
                </p14:cNvPr>
                <p14:cNvContentPartPr/>
                <p14:nvPr/>
              </p14:nvContentPartPr>
              <p14:xfrm>
                <a:off x="3445740" y="449580"/>
                <a:ext cx="359280" cy="16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B023D5-99CC-4461-A5C6-ED4CB7282FE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37100" y="440580"/>
                  <a:ext cx="376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904E70-A9DF-4FA3-A31E-99E9B3748505}"/>
                    </a:ext>
                  </a:extLst>
                </p14:cNvPr>
                <p14:cNvContentPartPr/>
                <p14:nvPr/>
              </p14:nvContentPartPr>
              <p14:xfrm>
                <a:off x="3835620" y="472620"/>
                <a:ext cx="12456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904E70-A9DF-4FA3-A31E-99E9B37485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26980" y="463980"/>
                  <a:ext cx="142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5F574D-24A0-4457-8A2B-651491AF86E7}"/>
                    </a:ext>
                  </a:extLst>
                </p14:cNvPr>
                <p14:cNvContentPartPr/>
                <p14:nvPr/>
              </p14:nvContentPartPr>
              <p14:xfrm>
                <a:off x="3983220" y="452100"/>
                <a:ext cx="497880" cy="27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5F574D-24A0-4457-8A2B-651491AF86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74220" y="443100"/>
                  <a:ext cx="515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C7BC31-A046-419C-AC41-AA270CDF6A47}"/>
                    </a:ext>
                  </a:extLst>
                </p14:cNvPr>
                <p14:cNvContentPartPr/>
                <p14:nvPr/>
              </p14:nvContentPartPr>
              <p14:xfrm>
                <a:off x="4685580" y="429420"/>
                <a:ext cx="163800" cy="14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C7BC31-A046-419C-AC41-AA270CDF6A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76940" y="420780"/>
                  <a:ext cx="181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4C960E-0229-4C05-AFCE-AFC5CEAB3AEB}"/>
                    </a:ext>
                  </a:extLst>
                </p14:cNvPr>
                <p14:cNvContentPartPr/>
                <p14:nvPr/>
              </p14:nvContentPartPr>
              <p14:xfrm>
                <a:off x="4887540" y="422580"/>
                <a:ext cx="321840" cy="14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4C960E-0229-4C05-AFCE-AFC5CEAB3A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78900" y="413580"/>
                  <a:ext cx="339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9A76C0-FFC3-4D43-A7D3-DC191E54EC76}"/>
                    </a:ext>
                  </a:extLst>
                </p14:cNvPr>
                <p14:cNvContentPartPr/>
                <p14:nvPr/>
              </p14:nvContentPartPr>
              <p14:xfrm>
                <a:off x="5282100" y="429780"/>
                <a:ext cx="187920" cy="131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9A76C0-FFC3-4D43-A7D3-DC191E54EC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73460" y="420780"/>
                  <a:ext cx="2055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C3F6F8-6295-4F56-9D61-AC77B12F0669}"/>
              </a:ext>
            </a:extLst>
          </p:cNvPr>
          <p:cNvGrpSpPr/>
          <p:nvPr/>
        </p:nvGrpSpPr>
        <p:grpSpPr>
          <a:xfrm>
            <a:off x="4825980" y="1531020"/>
            <a:ext cx="176760" cy="199440"/>
            <a:chOff x="4825980" y="1531020"/>
            <a:chExt cx="17676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3BF36A-82F2-4069-85D0-8CD3081B9078}"/>
                    </a:ext>
                  </a:extLst>
                </p14:cNvPr>
                <p14:cNvContentPartPr/>
                <p14:nvPr/>
              </p14:nvContentPartPr>
              <p14:xfrm>
                <a:off x="4874220" y="154614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3BF36A-82F2-4069-85D0-8CD3081B90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65220" y="1537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F8B7C4-2118-4CDA-A205-64FBD1A07B19}"/>
                    </a:ext>
                  </a:extLst>
                </p14:cNvPr>
                <p14:cNvContentPartPr/>
                <p14:nvPr/>
              </p14:nvContentPartPr>
              <p14:xfrm>
                <a:off x="4874940" y="155730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F8B7C4-2118-4CDA-A205-64FBD1A07B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66300" y="1548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003AE1-B0D9-455C-9952-DE94DF5B7E60}"/>
                    </a:ext>
                  </a:extLst>
                </p14:cNvPr>
                <p14:cNvContentPartPr/>
                <p14:nvPr/>
              </p14:nvContentPartPr>
              <p14:xfrm>
                <a:off x="4825980" y="1531020"/>
                <a:ext cx="176760" cy="19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003AE1-B0D9-455C-9952-DE94DF5B7E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6980" y="1522380"/>
                  <a:ext cx="1944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7FA69B-FC70-4976-8A75-D8B4B41B2CBC}"/>
              </a:ext>
            </a:extLst>
          </p:cNvPr>
          <p:cNvGrpSpPr/>
          <p:nvPr/>
        </p:nvGrpSpPr>
        <p:grpSpPr>
          <a:xfrm>
            <a:off x="4682700" y="2024220"/>
            <a:ext cx="488880" cy="41760"/>
            <a:chOff x="4682700" y="2024220"/>
            <a:chExt cx="48888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172B9C-2233-41A3-BEBD-549BEBE12D25}"/>
                    </a:ext>
                  </a:extLst>
                </p14:cNvPr>
                <p14:cNvContentPartPr/>
                <p14:nvPr/>
              </p14:nvContentPartPr>
              <p14:xfrm>
                <a:off x="4691340" y="2024220"/>
                <a:ext cx="432360" cy="4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172B9C-2233-41A3-BEBD-549BEBE12D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2340" y="2015220"/>
                  <a:ext cx="450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F07891-FC2C-48E8-A326-C48531E0E237}"/>
                    </a:ext>
                  </a:extLst>
                </p14:cNvPr>
                <p14:cNvContentPartPr/>
                <p14:nvPr/>
              </p14:nvContentPartPr>
              <p14:xfrm>
                <a:off x="4682700" y="2028540"/>
                <a:ext cx="443520" cy="1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F07891-FC2C-48E8-A326-C48531E0E2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3700" y="2019540"/>
                  <a:ext cx="461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24132A-823C-4607-A303-27826379F6B6}"/>
                    </a:ext>
                  </a:extLst>
                </p14:cNvPr>
                <p14:cNvContentPartPr/>
                <p14:nvPr/>
              </p14:nvContentPartPr>
              <p14:xfrm>
                <a:off x="4718340" y="2055180"/>
                <a:ext cx="45324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24132A-823C-4607-A303-27826379F6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9700" y="2046540"/>
                  <a:ext cx="470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2B4124-8D26-480F-BB64-082AE8C38FAD}"/>
                    </a:ext>
                  </a:extLst>
                </p14:cNvPr>
                <p14:cNvContentPartPr/>
                <p14:nvPr/>
              </p14:nvContentPartPr>
              <p14:xfrm>
                <a:off x="4725180" y="2044020"/>
                <a:ext cx="415080" cy="18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2B4124-8D26-480F-BB64-082AE8C38F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6180" y="2035380"/>
                  <a:ext cx="43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309FD8-BC6B-4BD6-9B8F-38056B002022}"/>
                    </a:ext>
                  </a:extLst>
                </p14:cNvPr>
                <p14:cNvContentPartPr/>
                <p14:nvPr/>
              </p14:nvContentPartPr>
              <p14:xfrm>
                <a:off x="4716180" y="2034300"/>
                <a:ext cx="376200" cy="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309FD8-BC6B-4BD6-9B8F-38056B0020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7540" y="2025300"/>
                  <a:ext cx="3938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1AB2C8-25FC-44F1-B6AD-6D41CE3EE6D5}"/>
              </a:ext>
            </a:extLst>
          </p:cNvPr>
          <p:cNvGrpSpPr/>
          <p:nvPr/>
        </p:nvGrpSpPr>
        <p:grpSpPr>
          <a:xfrm>
            <a:off x="6222420" y="737940"/>
            <a:ext cx="2484720" cy="582480"/>
            <a:chOff x="6222420" y="737940"/>
            <a:chExt cx="248472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A8EACA-26B3-4393-92F2-B0402BB0F20F}"/>
                    </a:ext>
                  </a:extLst>
                </p14:cNvPr>
                <p14:cNvContentPartPr/>
                <p14:nvPr/>
              </p14:nvContentPartPr>
              <p14:xfrm>
                <a:off x="6247620" y="981660"/>
                <a:ext cx="7200" cy="15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A8EACA-26B3-4393-92F2-B0402BB0F2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8620" y="973020"/>
                  <a:ext cx="2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00730B-8D60-4E46-AA15-8E2CA9DDDE9D}"/>
                    </a:ext>
                  </a:extLst>
                </p14:cNvPr>
                <p14:cNvContentPartPr/>
                <p14:nvPr/>
              </p14:nvContentPartPr>
              <p14:xfrm>
                <a:off x="6245820" y="903900"/>
                <a:ext cx="80280" cy="147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00730B-8D60-4E46-AA15-8E2CA9DDDE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6820" y="894900"/>
                  <a:ext cx="97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62A272-2ADE-492D-96CB-E41CE07E0FCC}"/>
                    </a:ext>
                  </a:extLst>
                </p14:cNvPr>
                <p14:cNvContentPartPr/>
                <p14:nvPr/>
              </p14:nvContentPartPr>
              <p14:xfrm>
                <a:off x="6222420" y="1050420"/>
                <a:ext cx="141840" cy="1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62A272-2ADE-492D-96CB-E41CE07E0F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3780" y="1041780"/>
                  <a:ext cx="159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B0B215-9432-42FF-BD51-CEA8B95E2A4B}"/>
                    </a:ext>
                  </a:extLst>
                </p14:cNvPr>
                <p14:cNvContentPartPr/>
                <p14:nvPr/>
              </p14:nvContentPartPr>
              <p14:xfrm>
                <a:off x="6407460" y="919020"/>
                <a:ext cx="67680" cy="20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B0B215-9432-42FF-BD51-CEA8B95E2A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98460" y="910020"/>
                  <a:ext cx="85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F9A02A-97BC-40FB-BD0D-4FD8738B2F36}"/>
                    </a:ext>
                  </a:extLst>
                </p14:cNvPr>
                <p14:cNvContentPartPr/>
                <p14:nvPr/>
              </p14:nvContentPartPr>
              <p14:xfrm>
                <a:off x="6531660" y="992460"/>
                <a:ext cx="19008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F9A02A-97BC-40FB-BD0D-4FD8738B2F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22660" y="983460"/>
                  <a:ext cx="207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3C3A43-0215-4EE2-A2B9-69C158F9E59F}"/>
                    </a:ext>
                  </a:extLst>
                </p14:cNvPr>
                <p14:cNvContentPartPr/>
                <p14:nvPr/>
              </p14:nvContentPartPr>
              <p14:xfrm>
                <a:off x="6802380" y="878340"/>
                <a:ext cx="104040" cy="27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3C3A43-0215-4EE2-A2B9-69C158F9E5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93740" y="869340"/>
                  <a:ext cx="121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B14D03-5869-40D0-B066-BDB912E70112}"/>
                    </a:ext>
                  </a:extLst>
                </p14:cNvPr>
                <p14:cNvContentPartPr/>
                <p14:nvPr/>
              </p14:nvContentPartPr>
              <p14:xfrm>
                <a:off x="7069500" y="995340"/>
                <a:ext cx="97560" cy="7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B14D03-5869-40D0-B066-BDB912E701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60860" y="986340"/>
                  <a:ext cx="115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F4FCAD-E0A3-4BAC-B576-A82C15A6DEBE}"/>
                    </a:ext>
                  </a:extLst>
                </p14:cNvPr>
                <p14:cNvContentPartPr/>
                <p14:nvPr/>
              </p14:nvContentPartPr>
              <p14:xfrm>
                <a:off x="7342740" y="891300"/>
                <a:ext cx="217800" cy="239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F4FCAD-E0A3-4BAC-B576-A82C15A6DE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34100" y="882300"/>
                  <a:ext cx="23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F9FA87-40B5-4031-BB54-43F0CD828E7E}"/>
                    </a:ext>
                  </a:extLst>
                </p14:cNvPr>
                <p14:cNvContentPartPr/>
                <p14:nvPr/>
              </p14:nvContentPartPr>
              <p14:xfrm>
                <a:off x="7650540" y="849540"/>
                <a:ext cx="161280" cy="27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F9FA87-40B5-4031-BB54-43F0CD828E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1900" y="840900"/>
                  <a:ext cx="178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4F134A-0CD1-4BA5-9733-4B51BBE09C8D}"/>
                    </a:ext>
                  </a:extLst>
                </p14:cNvPr>
                <p14:cNvContentPartPr/>
                <p14:nvPr/>
              </p14:nvContentPartPr>
              <p14:xfrm>
                <a:off x="7852140" y="940980"/>
                <a:ext cx="175320" cy="37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4F134A-0CD1-4BA5-9733-4B51BBE09C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43500" y="931980"/>
                  <a:ext cx="192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805825-E1A5-4AD7-B421-CD518AC76D99}"/>
                    </a:ext>
                  </a:extLst>
                </p14:cNvPr>
                <p14:cNvContentPartPr/>
                <p14:nvPr/>
              </p14:nvContentPartPr>
              <p14:xfrm>
                <a:off x="8088660" y="898140"/>
                <a:ext cx="81360" cy="218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805825-E1A5-4AD7-B421-CD518AC76D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80020" y="889140"/>
                  <a:ext cx="99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F6415C-39D2-41C5-8FDB-348FEC3E241C}"/>
                    </a:ext>
                  </a:extLst>
                </p14:cNvPr>
                <p14:cNvContentPartPr/>
                <p14:nvPr/>
              </p14:nvContentPartPr>
              <p14:xfrm>
                <a:off x="8222580" y="980580"/>
                <a:ext cx="125640" cy="149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F6415C-39D2-41C5-8FDB-348FEC3E24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13580" y="971580"/>
                  <a:ext cx="143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0F3530C-9658-49F9-9B64-821220586261}"/>
                    </a:ext>
                  </a:extLst>
                </p14:cNvPr>
                <p14:cNvContentPartPr/>
                <p14:nvPr/>
              </p14:nvContentPartPr>
              <p14:xfrm>
                <a:off x="8429580" y="877260"/>
                <a:ext cx="61920" cy="254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0F3530C-9658-49F9-9B64-8212205862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0580" y="868620"/>
                  <a:ext cx="79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42D81E-7E48-4E28-8398-C9066DA3F32D}"/>
                    </a:ext>
                  </a:extLst>
                </p14:cNvPr>
                <p14:cNvContentPartPr/>
                <p14:nvPr/>
              </p14:nvContentPartPr>
              <p14:xfrm>
                <a:off x="8512380" y="737940"/>
                <a:ext cx="194760" cy="53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42D81E-7E48-4E28-8398-C9066DA3F3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03380" y="728940"/>
                  <a:ext cx="2124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EF304E-8EE2-4CD3-9ACA-3C6C859BD12F}"/>
                    </a:ext>
                  </a:extLst>
                </p14:cNvPr>
                <p14:cNvContentPartPr/>
                <p14:nvPr/>
              </p14:nvContentPartPr>
              <p14:xfrm>
                <a:off x="7355340" y="1209540"/>
                <a:ext cx="218880" cy="9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EF304E-8EE2-4CD3-9ACA-3C6C859BD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6700" y="1200900"/>
                  <a:ext cx="236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ADDD84-8ED1-499E-B9D0-04B689613B0C}"/>
                    </a:ext>
                  </a:extLst>
                </p14:cNvPr>
                <p14:cNvContentPartPr/>
                <p14:nvPr/>
              </p14:nvContentPartPr>
              <p14:xfrm>
                <a:off x="7298460" y="1233300"/>
                <a:ext cx="26028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ADDD84-8ED1-499E-B9D0-04B689613B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89820" y="1224660"/>
                  <a:ext cx="2779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D0AE3B-D664-4537-8591-E868A5B0782F}"/>
              </a:ext>
            </a:extLst>
          </p:cNvPr>
          <p:cNvGrpSpPr/>
          <p:nvPr/>
        </p:nvGrpSpPr>
        <p:grpSpPr>
          <a:xfrm>
            <a:off x="3058020" y="1950780"/>
            <a:ext cx="332640" cy="306000"/>
            <a:chOff x="3058020" y="1950780"/>
            <a:chExt cx="33264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EBCF1E-C848-40D4-A61B-F0301D8C2B0B}"/>
                    </a:ext>
                  </a:extLst>
                </p14:cNvPr>
                <p14:cNvContentPartPr/>
                <p14:nvPr/>
              </p14:nvContentPartPr>
              <p14:xfrm>
                <a:off x="3058020" y="2068500"/>
                <a:ext cx="28440" cy="188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EBCF1E-C848-40D4-A61B-F0301D8C2B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49020" y="2059500"/>
                  <a:ext cx="46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FFE4B2-9625-4D97-B91A-29609A3137E0}"/>
                    </a:ext>
                  </a:extLst>
                </p14:cNvPr>
                <p14:cNvContentPartPr/>
                <p14:nvPr/>
              </p14:nvContentPartPr>
              <p14:xfrm>
                <a:off x="3085020" y="2033580"/>
                <a:ext cx="231840" cy="5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FFE4B2-9625-4D97-B91A-29609A3137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76020" y="2024940"/>
                  <a:ext cx="249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3A2A28-ABA7-4038-83A1-58DA1893A516}"/>
                    </a:ext>
                  </a:extLst>
                </p14:cNvPr>
                <p14:cNvContentPartPr/>
                <p14:nvPr/>
              </p14:nvContentPartPr>
              <p14:xfrm>
                <a:off x="3094740" y="1950780"/>
                <a:ext cx="295920" cy="20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3A2A28-ABA7-4038-83A1-58DA1893A5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5740" y="1942140"/>
                  <a:ext cx="3135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B1ABE88-7D4D-41CE-AF60-7ABA406AA2C8}"/>
              </a:ext>
            </a:extLst>
          </p:cNvPr>
          <p:cNvGrpSpPr/>
          <p:nvPr/>
        </p:nvGrpSpPr>
        <p:grpSpPr>
          <a:xfrm>
            <a:off x="3542580" y="1836300"/>
            <a:ext cx="821160" cy="417240"/>
            <a:chOff x="3542580" y="1836300"/>
            <a:chExt cx="82116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BAF01A-7B26-475C-B43F-FE0FFCD9AF8F}"/>
                    </a:ext>
                  </a:extLst>
                </p14:cNvPr>
                <p14:cNvContentPartPr/>
                <p14:nvPr/>
              </p14:nvContentPartPr>
              <p14:xfrm>
                <a:off x="3559500" y="1981020"/>
                <a:ext cx="5040" cy="9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BAF01A-7B26-475C-B43F-FE0FFCD9AF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50500" y="1972380"/>
                  <a:ext cx="22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DA12BA-BBBF-4361-A080-72C877D69731}"/>
                    </a:ext>
                  </a:extLst>
                </p14:cNvPr>
                <p14:cNvContentPartPr/>
                <p14:nvPr/>
              </p14:nvContentPartPr>
              <p14:xfrm>
                <a:off x="3564180" y="1981740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DA12BA-BBBF-4361-A080-72C877D697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5540" y="197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CEEA355-7740-43C5-983E-EFBC121A48F7}"/>
                    </a:ext>
                  </a:extLst>
                </p14:cNvPr>
                <p14:cNvContentPartPr/>
                <p14:nvPr/>
              </p14:nvContentPartPr>
              <p14:xfrm>
                <a:off x="3542580" y="1979580"/>
                <a:ext cx="21960" cy="142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CEEA355-7740-43C5-983E-EFBC121A48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33940" y="1970580"/>
                  <a:ext cx="39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E9963F-58E4-4A68-BFC0-BD761A39D058}"/>
                    </a:ext>
                  </a:extLst>
                </p14:cNvPr>
                <p14:cNvContentPartPr/>
                <p14:nvPr/>
              </p14:nvContentPartPr>
              <p14:xfrm>
                <a:off x="3544380" y="1857180"/>
                <a:ext cx="146160" cy="24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E9963F-58E4-4A68-BFC0-BD761A39D0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35380" y="1848540"/>
                  <a:ext cx="163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96B37F-AA51-4339-81C8-476A1DAD16C1}"/>
                    </a:ext>
                  </a:extLst>
                </p14:cNvPr>
                <p14:cNvContentPartPr/>
                <p14:nvPr/>
              </p14:nvContentPartPr>
              <p14:xfrm>
                <a:off x="3760380" y="1976340"/>
                <a:ext cx="21600" cy="92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96B37F-AA51-4339-81C8-476A1DAD16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51740" y="1967340"/>
                  <a:ext cx="39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266DEE-7B16-48F8-ACDE-7F70A098B50A}"/>
                    </a:ext>
                  </a:extLst>
                </p14:cNvPr>
                <p14:cNvContentPartPr/>
                <p14:nvPr/>
              </p14:nvContentPartPr>
              <p14:xfrm>
                <a:off x="3762540" y="1836300"/>
                <a:ext cx="6120" cy="3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266DEE-7B16-48F8-ACDE-7F70A098B5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3540" y="1827300"/>
                  <a:ext cx="23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9CB5CC-50F0-42B0-AB21-75FC8438181B}"/>
                    </a:ext>
                  </a:extLst>
                </p14:cNvPr>
                <p14:cNvContentPartPr/>
                <p14:nvPr/>
              </p14:nvContentPartPr>
              <p14:xfrm>
                <a:off x="3863700" y="1950060"/>
                <a:ext cx="158040" cy="30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9CB5CC-50F0-42B0-AB21-75FC843818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54700" y="1941060"/>
                  <a:ext cx="175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D52514-81EE-40F6-8F9D-57EA50D9E173}"/>
                    </a:ext>
                  </a:extLst>
                </p14:cNvPr>
                <p14:cNvContentPartPr/>
                <p14:nvPr/>
              </p14:nvContentPartPr>
              <p14:xfrm>
                <a:off x="4157820" y="2028180"/>
                <a:ext cx="205920" cy="14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D52514-81EE-40F6-8F9D-57EA50D9E1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49180" y="2019180"/>
                  <a:ext cx="2235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5CB29C-9B60-462A-A356-9C71487DA9FE}"/>
              </a:ext>
            </a:extLst>
          </p:cNvPr>
          <p:cNvGrpSpPr/>
          <p:nvPr/>
        </p:nvGrpSpPr>
        <p:grpSpPr>
          <a:xfrm>
            <a:off x="2516940" y="2544780"/>
            <a:ext cx="1087920" cy="77760"/>
            <a:chOff x="2516940" y="2544780"/>
            <a:chExt cx="108792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8AD39B-618A-48A3-85FF-58EEAC4DFCDD}"/>
                    </a:ext>
                  </a:extLst>
                </p14:cNvPr>
                <p14:cNvContentPartPr/>
                <p14:nvPr/>
              </p14:nvContentPartPr>
              <p14:xfrm>
                <a:off x="2516940" y="2545500"/>
                <a:ext cx="954000" cy="5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8AD39B-618A-48A3-85FF-58EEAC4DFC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08300" y="2536500"/>
                  <a:ext cx="971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EB635-EA9D-41BA-8304-9DA7E0C833A7}"/>
                    </a:ext>
                  </a:extLst>
                </p14:cNvPr>
                <p14:cNvContentPartPr/>
                <p14:nvPr/>
              </p14:nvContentPartPr>
              <p14:xfrm>
                <a:off x="2552580" y="2581860"/>
                <a:ext cx="1051200" cy="40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EB635-EA9D-41BA-8304-9DA7E0C833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43940" y="2573220"/>
                  <a:ext cx="1068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CFDA32-EE06-4A56-BC43-31CD158A25C7}"/>
                    </a:ext>
                  </a:extLst>
                </p14:cNvPr>
                <p14:cNvContentPartPr/>
                <p14:nvPr/>
              </p14:nvContentPartPr>
              <p14:xfrm>
                <a:off x="2599020" y="2544780"/>
                <a:ext cx="1005840" cy="38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CFDA32-EE06-4A56-BC43-31CD158A25C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90380" y="2535780"/>
                  <a:ext cx="102348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EA9C3A5-3908-4D64-83A4-30C9BB3977FB}"/>
              </a:ext>
            </a:extLst>
          </p:cNvPr>
          <p:cNvGrpSpPr/>
          <p:nvPr/>
        </p:nvGrpSpPr>
        <p:grpSpPr>
          <a:xfrm>
            <a:off x="1043460" y="1865100"/>
            <a:ext cx="1440360" cy="309960"/>
            <a:chOff x="1043460" y="1865100"/>
            <a:chExt cx="144036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C0A031-9920-41EC-A48E-3B47480C76EA}"/>
                    </a:ext>
                  </a:extLst>
                </p14:cNvPr>
                <p14:cNvContentPartPr/>
                <p14:nvPr/>
              </p14:nvContentPartPr>
              <p14:xfrm>
                <a:off x="1043460" y="1973820"/>
                <a:ext cx="10080" cy="20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C0A031-9920-41EC-A48E-3B47480C76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4820" y="1965180"/>
                  <a:ext cx="27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6D6BB6-498B-43A2-A17C-12ACDD3505B0}"/>
                    </a:ext>
                  </a:extLst>
                </p14:cNvPr>
                <p14:cNvContentPartPr/>
                <p14:nvPr/>
              </p14:nvContentPartPr>
              <p14:xfrm>
                <a:off x="1052100" y="1956900"/>
                <a:ext cx="158760" cy="91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6D6BB6-498B-43A2-A17C-12ACDD3505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3460" y="1948260"/>
                  <a:ext cx="176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084566-7658-41B0-84DF-D5BF6DE55E9C}"/>
                    </a:ext>
                  </a:extLst>
                </p14:cNvPr>
                <p14:cNvContentPartPr/>
                <p14:nvPr/>
              </p14:nvContentPartPr>
              <p14:xfrm>
                <a:off x="1045620" y="1968780"/>
                <a:ext cx="196560" cy="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084566-7658-41B0-84DF-D5BF6DE55E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6620" y="1959780"/>
                  <a:ext cx="214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258409-3B36-4E66-A343-4B995FA1803A}"/>
                    </a:ext>
                  </a:extLst>
                </p14:cNvPr>
                <p14:cNvContentPartPr/>
                <p14:nvPr/>
              </p14:nvContentPartPr>
              <p14:xfrm>
                <a:off x="1174860" y="1865100"/>
                <a:ext cx="12708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258409-3B36-4E66-A343-4B995FA180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6220" y="1856100"/>
                  <a:ext cx="144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CB0E40-0ED0-49C3-9703-4CAE86191B74}"/>
                    </a:ext>
                  </a:extLst>
                </p14:cNvPr>
                <p14:cNvContentPartPr/>
                <p14:nvPr/>
              </p14:nvContentPartPr>
              <p14:xfrm>
                <a:off x="1180260" y="1976700"/>
                <a:ext cx="93600" cy="11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CB0E40-0ED0-49C3-9703-4CAE86191B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71260" y="1967700"/>
                  <a:ext cx="11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819D6E-FA9B-4985-A7DA-69A52AECD62A}"/>
                    </a:ext>
                  </a:extLst>
                </p14:cNvPr>
                <p14:cNvContentPartPr/>
                <p14:nvPr/>
              </p14:nvContentPartPr>
              <p14:xfrm>
                <a:off x="1066500" y="1954020"/>
                <a:ext cx="204120" cy="13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819D6E-FA9B-4985-A7DA-69A52AECD6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7500" y="1945020"/>
                  <a:ext cx="221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3E8495B-3E10-439A-84DF-34262ED5052B}"/>
                    </a:ext>
                  </a:extLst>
                </p14:cNvPr>
                <p14:cNvContentPartPr/>
                <p14:nvPr/>
              </p14:nvContentPartPr>
              <p14:xfrm>
                <a:off x="1055700" y="1963380"/>
                <a:ext cx="13320" cy="16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3E8495B-3E10-439A-84DF-34262ED505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6700" y="1954740"/>
                  <a:ext cx="30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A86CF6-031D-494A-AD57-EBDC5DC5C76E}"/>
                    </a:ext>
                  </a:extLst>
                </p14:cNvPr>
                <p14:cNvContentPartPr/>
                <p14:nvPr/>
              </p14:nvContentPartPr>
              <p14:xfrm>
                <a:off x="1390860" y="1877700"/>
                <a:ext cx="156240" cy="180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A86CF6-031D-494A-AD57-EBDC5DC5C7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81860" y="1868700"/>
                  <a:ext cx="173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F4FFBF-5D02-4849-A1D5-9B1A94E59E1C}"/>
                    </a:ext>
                  </a:extLst>
                </p14:cNvPr>
                <p14:cNvContentPartPr/>
                <p14:nvPr/>
              </p14:nvContentPartPr>
              <p14:xfrm>
                <a:off x="1586340" y="1902180"/>
                <a:ext cx="249480" cy="138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F4FFBF-5D02-4849-A1D5-9B1A94E59E1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77700" y="1893540"/>
                  <a:ext cx="26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D0D5DD-57FD-4805-B99C-C235A61408B0}"/>
                    </a:ext>
                  </a:extLst>
                </p14:cNvPr>
                <p14:cNvContentPartPr/>
                <p14:nvPr/>
              </p14:nvContentPartPr>
              <p14:xfrm>
                <a:off x="1923300" y="1907580"/>
                <a:ext cx="164880" cy="150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D0D5DD-57FD-4805-B99C-C235A61408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14300" y="1898940"/>
                  <a:ext cx="182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C49675-2B29-401C-B042-5CBF6D0DD3F6}"/>
                    </a:ext>
                  </a:extLst>
                </p14:cNvPr>
                <p14:cNvContentPartPr/>
                <p14:nvPr/>
              </p14:nvContentPartPr>
              <p14:xfrm>
                <a:off x="2110860" y="1913700"/>
                <a:ext cx="240120" cy="223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C49675-2B29-401C-B042-5CBF6D0DD3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01860" y="1904700"/>
                  <a:ext cx="257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15CD59-7718-4F93-8223-0FBA3D022EB2}"/>
                    </a:ext>
                  </a:extLst>
                </p14:cNvPr>
                <p14:cNvContentPartPr/>
                <p14:nvPr/>
              </p14:nvContentPartPr>
              <p14:xfrm>
                <a:off x="2294100" y="1948260"/>
                <a:ext cx="189720" cy="83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15CD59-7718-4F93-8223-0FBA3D022E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85100" y="1939620"/>
                  <a:ext cx="2073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5B0D17C-CE43-41E4-A39C-6678C17DCAE6}"/>
                  </a:ext>
                </a:extLst>
              </p14:cNvPr>
              <p14:cNvContentPartPr/>
              <p14:nvPr/>
            </p14:nvContentPartPr>
            <p14:xfrm>
              <a:off x="2046420" y="368940"/>
              <a:ext cx="20520" cy="9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5B0D17C-CE43-41E4-A39C-6678C17DCAE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37420" y="360300"/>
                <a:ext cx="381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0164971-00B5-4690-BA6C-2FC7B5816854}"/>
              </a:ext>
            </a:extLst>
          </p:cNvPr>
          <p:cNvGrpSpPr/>
          <p:nvPr/>
        </p:nvGrpSpPr>
        <p:grpSpPr>
          <a:xfrm>
            <a:off x="557820" y="886620"/>
            <a:ext cx="1770480" cy="35280"/>
            <a:chOff x="557820" y="886620"/>
            <a:chExt cx="1770480" cy="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8672CC-26F5-40B0-A01D-CE21C2032541}"/>
                    </a:ext>
                  </a:extLst>
                </p14:cNvPr>
                <p14:cNvContentPartPr/>
                <p14:nvPr/>
              </p14:nvContentPartPr>
              <p14:xfrm>
                <a:off x="557820" y="886620"/>
                <a:ext cx="516600" cy="20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8672CC-26F5-40B0-A01D-CE21C20325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9180" y="877980"/>
                  <a:ext cx="534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2FF9BD-1965-4FDB-8F61-03CB7728F8B6}"/>
                    </a:ext>
                  </a:extLst>
                </p14:cNvPr>
                <p14:cNvContentPartPr/>
                <p14:nvPr/>
              </p14:nvContentPartPr>
              <p14:xfrm>
                <a:off x="1329300" y="892020"/>
                <a:ext cx="999000" cy="29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2FF9BD-1965-4FDB-8F61-03CB7728F8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20660" y="883380"/>
                  <a:ext cx="10166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1816236-69D4-47B6-BBB3-B53E688ABE8C}"/>
              </a:ext>
            </a:extLst>
          </p:cNvPr>
          <p:cNvGrpSpPr/>
          <p:nvPr/>
        </p:nvGrpSpPr>
        <p:grpSpPr>
          <a:xfrm>
            <a:off x="3644100" y="3450540"/>
            <a:ext cx="527040" cy="30240"/>
            <a:chOff x="3644100" y="3450540"/>
            <a:chExt cx="527040" cy="3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66111F-D61F-4333-A879-7A9E8A33D4B1}"/>
                    </a:ext>
                  </a:extLst>
                </p14:cNvPr>
                <p14:cNvContentPartPr/>
                <p14:nvPr/>
              </p14:nvContentPartPr>
              <p14:xfrm>
                <a:off x="3663180" y="3450540"/>
                <a:ext cx="507600" cy="3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66111F-D61F-4333-A879-7A9E8A33D4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54540" y="3441540"/>
                  <a:ext cx="525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9C18C3-ECFB-4D87-B5ED-45C306FC59D5}"/>
                    </a:ext>
                  </a:extLst>
                </p14:cNvPr>
                <p14:cNvContentPartPr/>
                <p14:nvPr/>
              </p14:nvContentPartPr>
              <p14:xfrm>
                <a:off x="3644100" y="3463860"/>
                <a:ext cx="527040" cy="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9C18C3-ECFB-4D87-B5ED-45C306FC59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35100" y="3454860"/>
                  <a:ext cx="5446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7E38148-3544-4A95-AD6B-F94AE5902706}"/>
                  </a:ext>
                </a:extLst>
              </p14:cNvPr>
              <p14:cNvContentPartPr/>
              <p14:nvPr/>
            </p14:nvContentPartPr>
            <p14:xfrm>
              <a:off x="4536180" y="3480780"/>
              <a:ext cx="478800" cy="13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7E38148-3544-4A95-AD6B-F94AE590270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27540" y="3471780"/>
                <a:ext cx="496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5493E6E-1F8B-41EB-A502-B9A1A00563DF}"/>
                  </a:ext>
                </a:extLst>
              </p14:cNvPr>
              <p14:cNvContentPartPr/>
              <p14:nvPr/>
            </p14:nvContentPartPr>
            <p14:xfrm>
              <a:off x="5383620" y="3494100"/>
              <a:ext cx="836640" cy="37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5493E6E-1F8B-41EB-A502-B9A1A00563D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74620" y="3485100"/>
                <a:ext cx="854280" cy="5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F632D-9E98-48AC-801E-F532740C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Theta Notation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6C50A-A3B3-4EE1-AFA4-05699FDDC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9B183-4C69-489B-8DCA-29F3FB7A6D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If there exists positive constants c1 and c2 such that it can be sandwiched between c1g(n) and c2g(n), for sufficiently large value of n.</a:t>
            </a:r>
          </a:p>
          <a:p>
            <a:endParaRPr lang="en-US" dirty="0"/>
          </a:p>
          <a:p>
            <a:r>
              <a:rPr lang="en-US" dirty="0"/>
              <a:t>If a function lies anywhere in between c1g(n) and c2g(n) for all n &gt;= n_0, then f(n) is said to be asymptotically tight bound.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633AE-0E12-4553-8D17-D568ACCB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1259156"/>
            <a:ext cx="3785820" cy="31375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C9A119F-6D1F-42E5-B94D-0FB861E72EB3}"/>
              </a:ext>
            </a:extLst>
          </p:cNvPr>
          <p:cNvGrpSpPr/>
          <p:nvPr/>
        </p:nvGrpSpPr>
        <p:grpSpPr>
          <a:xfrm>
            <a:off x="4014540" y="2644500"/>
            <a:ext cx="1235160" cy="364320"/>
            <a:chOff x="4014540" y="2644500"/>
            <a:chExt cx="123516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90ECC6-8CE2-42A2-9053-1CFC14349CC0}"/>
                    </a:ext>
                  </a:extLst>
                </p14:cNvPr>
                <p14:cNvContentPartPr/>
                <p14:nvPr/>
              </p14:nvContentPartPr>
              <p14:xfrm>
                <a:off x="4014540" y="2697060"/>
                <a:ext cx="137160" cy="5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90ECC6-8CE2-42A2-9053-1CFC14349C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05900" y="2688420"/>
                  <a:ext cx="154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930BAE7-417C-42C4-A9E9-FEF4274D6564}"/>
                    </a:ext>
                  </a:extLst>
                </p14:cNvPr>
                <p14:cNvContentPartPr/>
                <p14:nvPr/>
              </p14:nvContentPartPr>
              <p14:xfrm>
                <a:off x="4238820" y="2644500"/>
                <a:ext cx="119520" cy="14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930BAE7-417C-42C4-A9E9-FEF4274D65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9820" y="2635860"/>
                  <a:ext cx="137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F27EC4-4ECD-4DC3-8C39-A1996406F95C}"/>
                    </a:ext>
                  </a:extLst>
                </p14:cNvPr>
                <p14:cNvContentPartPr/>
                <p14:nvPr/>
              </p14:nvContentPartPr>
              <p14:xfrm>
                <a:off x="4430340" y="2659620"/>
                <a:ext cx="234360" cy="112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F27EC4-4ECD-4DC3-8C39-A1996406F9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21340" y="2650980"/>
                  <a:ext cx="252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D1B571-0C8A-4472-A5DA-FB5D6224845B}"/>
                    </a:ext>
                  </a:extLst>
                </p14:cNvPr>
                <p14:cNvContentPartPr/>
                <p14:nvPr/>
              </p14:nvContentPartPr>
              <p14:xfrm>
                <a:off x="4724100" y="2702100"/>
                <a:ext cx="128520" cy="114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D1B571-0C8A-4472-A5DA-FB5D622484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15100" y="2693460"/>
                  <a:ext cx="146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3F959C-4D01-42C6-A5E4-29B77168C8E4}"/>
                    </a:ext>
                  </a:extLst>
                </p14:cNvPr>
                <p14:cNvContentPartPr/>
                <p14:nvPr/>
              </p14:nvContentPartPr>
              <p14:xfrm>
                <a:off x="4850100" y="2703540"/>
                <a:ext cx="206280" cy="30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E3F959C-4D01-42C6-A5E4-29B77168C8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41460" y="2694900"/>
                  <a:ext cx="223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1E4EF0-DC4F-4776-BAC0-63658953A882}"/>
                    </a:ext>
                  </a:extLst>
                </p14:cNvPr>
                <p14:cNvContentPartPr/>
                <p14:nvPr/>
              </p14:nvContentPartPr>
              <p14:xfrm>
                <a:off x="5074380" y="2690580"/>
                <a:ext cx="175320" cy="13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1E4EF0-DC4F-4776-BAC0-63658953A8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5740" y="2681580"/>
                  <a:ext cx="192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6D4D8A-66D3-4849-A015-538E031359B9}"/>
              </a:ext>
            </a:extLst>
          </p:cNvPr>
          <p:cNvGrpSpPr/>
          <p:nvPr/>
        </p:nvGrpSpPr>
        <p:grpSpPr>
          <a:xfrm>
            <a:off x="4014540" y="1409340"/>
            <a:ext cx="172800" cy="39240"/>
            <a:chOff x="4014540" y="1409340"/>
            <a:chExt cx="17280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9D1698-81C3-4257-8315-6254BDFF4AB9}"/>
                    </a:ext>
                  </a:extLst>
                </p14:cNvPr>
                <p14:cNvContentPartPr/>
                <p14:nvPr/>
              </p14:nvContentPartPr>
              <p14:xfrm>
                <a:off x="4016700" y="1409340"/>
                <a:ext cx="144720" cy="3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9D1698-81C3-4257-8315-6254BDFF4A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7700" y="1400340"/>
                  <a:ext cx="162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D7AD68-AE6F-464A-9531-68B0095B34EB}"/>
                    </a:ext>
                  </a:extLst>
                </p14:cNvPr>
                <p14:cNvContentPartPr/>
                <p14:nvPr/>
              </p14:nvContentPartPr>
              <p14:xfrm>
                <a:off x="4014540" y="1438500"/>
                <a:ext cx="172800" cy="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D7AD68-AE6F-464A-9531-68B0095B34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05900" y="1429860"/>
                  <a:ext cx="1904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CC506-2BCC-4CD9-BC7E-BDE27B84BBB1}"/>
              </a:ext>
            </a:extLst>
          </p:cNvPr>
          <p:cNvGrpSpPr/>
          <p:nvPr/>
        </p:nvGrpSpPr>
        <p:grpSpPr>
          <a:xfrm>
            <a:off x="4349700" y="1194060"/>
            <a:ext cx="652680" cy="380880"/>
            <a:chOff x="4349700" y="1194060"/>
            <a:chExt cx="65268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C5E95C-EB1D-4BB1-9AAB-9D8AE00C8139}"/>
                    </a:ext>
                  </a:extLst>
                </p14:cNvPr>
                <p14:cNvContentPartPr/>
                <p14:nvPr/>
              </p14:nvContentPartPr>
              <p14:xfrm>
                <a:off x="4377420" y="1309620"/>
                <a:ext cx="612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C5E95C-EB1D-4BB1-9AAB-9D8AE00C81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68780" y="1300620"/>
                  <a:ext cx="23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734ADD-90B5-4381-A55C-6FC88AC424C0}"/>
                    </a:ext>
                  </a:extLst>
                </p14:cNvPr>
                <p14:cNvContentPartPr/>
                <p14:nvPr/>
              </p14:nvContentPartPr>
              <p14:xfrm>
                <a:off x="4349700" y="1342020"/>
                <a:ext cx="1656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734ADD-90B5-4381-A55C-6FC88AC424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40700" y="1333020"/>
                  <a:ext cx="34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B46E444-87D9-4A54-8BAE-52A3278A35C8}"/>
                    </a:ext>
                  </a:extLst>
                </p14:cNvPr>
                <p14:cNvContentPartPr/>
                <p14:nvPr/>
              </p14:nvContentPartPr>
              <p14:xfrm>
                <a:off x="4352940" y="1261740"/>
                <a:ext cx="192600" cy="18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B46E444-87D9-4A54-8BAE-52A3278A35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44300" y="1253100"/>
                  <a:ext cx="21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00953C-C15C-428F-8B2C-2E6E2E928A9E}"/>
                    </a:ext>
                  </a:extLst>
                </p14:cNvPr>
                <p14:cNvContentPartPr/>
                <p14:nvPr/>
              </p14:nvContentPartPr>
              <p14:xfrm>
                <a:off x="4598460" y="1348860"/>
                <a:ext cx="1044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00953C-C15C-428F-8B2C-2E6E2E928A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89820" y="1339860"/>
                  <a:ext cx="28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230E61-B537-4F65-94C1-EAEAA72DB3AA}"/>
                    </a:ext>
                  </a:extLst>
                </p14:cNvPr>
                <p14:cNvContentPartPr/>
                <p14:nvPr/>
              </p14:nvContentPartPr>
              <p14:xfrm>
                <a:off x="4548780" y="1215300"/>
                <a:ext cx="7920" cy="2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230E61-B537-4F65-94C1-EAEAA72DB3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40140" y="1206300"/>
                  <a:ext cx="25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5FFCE7-1045-4CFC-B675-4750FEBAAED2}"/>
                    </a:ext>
                  </a:extLst>
                </p14:cNvPr>
                <p14:cNvContentPartPr/>
                <p14:nvPr/>
              </p14:nvContentPartPr>
              <p14:xfrm>
                <a:off x="4647060" y="1303500"/>
                <a:ext cx="192600" cy="27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5FFCE7-1045-4CFC-B675-4750FEBAAE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38420" y="1294500"/>
                  <a:ext cx="210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1524FC-E1C0-49F0-B887-094E2201FCAD}"/>
                    </a:ext>
                  </a:extLst>
                </p14:cNvPr>
                <p14:cNvContentPartPr/>
                <p14:nvPr/>
              </p14:nvContentPartPr>
              <p14:xfrm>
                <a:off x="4846860" y="1194060"/>
                <a:ext cx="155520" cy="16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1524FC-E1C0-49F0-B887-094E2201FC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38220" y="1185060"/>
                  <a:ext cx="17316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26DEB0-E788-4565-8B11-E83A5698F483}"/>
                  </a:ext>
                </a:extLst>
              </p14:cNvPr>
              <p14:cNvContentPartPr/>
              <p14:nvPr/>
            </p14:nvContentPartPr>
            <p14:xfrm>
              <a:off x="1897020" y="4086660"/>
              <a:ext cx="975600" cy="50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26DEB0-E788-4565-8B11-E83A5698F4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88020" y="4077660"/>
                <a:ext cx="9932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6EFEF0-C15A-490C-A39D-49BCD62719E7}"/>
                  </a:ext>
                </a:extLst>
              </p14:cNvPr>
              <p14:cNvContentPartPr/>
              <p14:nvPr/>
            </p14:nvContentPartPr>
            <p14:xfrm>
              <a:off x="1567620" y="3962820"/>
              <a:ext cx="172080" cy="45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6EFEF0-C15A-490C-A39D-49BCD62719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58620" y="3953820"/>
                <a:ext cx="18972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D7FAE0C-901A-47A6-9232-93A5F52DE981}"/>
              </a:ext>
            </a:extLst>
          </p:cNvPr>
          <p:cNvGrpSpPr/>
          <p:nvPr/>
        </p:nvGrpSpPr>
        <p:grpSpPr>
          <a:xfrm>
            <a:off x="2065500" y="3562500"/>
            <a:ext cx="1100520" cy="280800"/>
            <a:chOff x="2065500" y="3562500"/>
            <a:chExt cx="110052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0416C2E-B3F9-48A5-B55D-E4DFCCA171CD}"/>
                    </a:ext>
                  </a:extLst>
                </p14:cNvPr>
                <p14:cNvContentPartPr/>
                <p14:nvPr/>
              </p14:nvContentPartPr>
              <p14:xfrm>
                <a:off x="2065500" y="3700020"/>
                <a:ext cx="96840" cy="116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0416C2E-B3F9-48A5-B55D-E4DFCCA171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56860" y="3691380"/>
                  <a:ext cx="114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130FB4-2991-4597-AD9B-03C5509DBD62}"/>
                    </a:ext>
                  </a:extLst>
                </p14:cNvPr>
                <p14:cNvContentPartPr/>
                <p14:nvPr/>
              </p14:nvContentPartPr>
              <p14:xfrm>
                <a:off x="2222460" y="3694980"/>
                <a:ext cx="187920" cy="14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130FB4-2991-4597-AD9B-03C5509DBD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13820" y="3686340"/>
                  <a:ext cx="205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C93C93-3DB9-4845-82A0-C69BECD9CC37}"/>
                    </a:ext>
                  </a:extLst>
                </p14:cNvPr>
                <p14:cNvContentPartPr/>
                <p14:nvPr/>
              </p14:nvContentPartPr>
              <p14:xfrm>
                <a:off x="2424780" y="3648180"/>
                <a:ext cx="3240" cy="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C93C93-3DB9-4845-82A0-C69BECD9CC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15780" y="3639540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C863DE-BC7E-4E3F-9FBC-6473AAE0C300}"/>
                    </a:ext>
                  </a:extLst>
                </p14:cNvPr>
                <p14:cNvContentPartPr/>
                <p14:nvPr/>
              </p14:nvContentPartPr>
              <p14:xfrm>
                <a:off x="2518740" y="3624060"/>
                <a:ext cx="100800" cy="19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C863DE-BC7E-4E3F-9FBC-6473AAE0C3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10100" y="3615060"/>
                  <a:ext cx="11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46473A-03F6-4FB8-BC3B-FC0EE1913F41}"/>
                    </a:ext>
                  </a:extLst>
                </p14:cNvPr>
                <p14:cNvContentPartPr/>
                <p14:nvPr/>
              </p14:nvContentPartPr>
              <p14:xfrm>
                <a:off x="2504700" y="3637020"/>
                <a:ext cx="163080" cy="19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46473A-03F6-4FB8-BC3B-FC0EE1913F4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95700" y="3628020"/>
                  <a:ext cx="180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DBBE98-E01D-4495-AB2A-5848224CBC81}"/>
                    </a:ext>
                  </a:extLst>
                </p14:cNvPr>
                <p14:cNvContentPartPr/>
                <p14:nvPr/>
              </p14:nvContentPartPr>
              <p14:xfrm>
                <a:off x="2786940" y="3707220"/>
                <a:ext cx="111600" cy="11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DBBE98-E01D-4495-AB2A-5848224CBC8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7940" y="3698220"/>
                  <a:ext cx="129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A49348-AB06-494F-A065-85195D14A67C}"/>
                    </a:ext>
                  </a:extLst>
                </p14:cNvPr>
                <p14:cNvContentPartPr/>
                <p14:nvPr/>
              </p14:nvContentPartPr>
              <p14:xfrm>
                <a:off x="2906820" y="3562500"/>
                <a:ext cx="259200" cy="25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A49348-AB06-494F-A065-85195D14A6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98180" y="3553860"/>
                  <a:ext cx="2768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50A46-18D0-411F-9EC9-BF97D173497D}"/>
              </a:ext>
            </a:extLst>
          </p:cNvPr>
          <p:cNvGrpSpPr/>
          <p:nvPr/>
        </p:nvGrpSpPr>
        <p:grpSpPr>
          <a:xfrm>
            <a:off x="3452940" y="3481860"/>
            <a:ext cx="830520" cy="342720"/>
            <a:chOff x="3452940" y="3481860"/>
            <a:chExt cx="830520" cy="3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3B7DBE-A9C5-4B34-A214-035FA63B227E}"/>
                    </a:ext>
                  </a:extLst>
                </p14:cNvPr>
                <p14:cNvContentPartPr/>
                <p14:nvPr/>
              </p14:nvContentPartPr>
              <p14:xfrm>
                <a:off x="3485340" y="3566820"/>
                <a:ext cx="16560" cy="20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3B7DBE-A9C5-4B34-A214-035FA63B22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76340" y="3558180"/>
                  <a:ext cx="34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14C458-B59A-4BB3-AA85-320FE954C8AA}"/>
                    </a:ext>
                  </a:extLst>
                </p14:cNvPr>
                <p14:cNvContentPartPr/>
                <p14:nvPr/>
              </p14:nvContentPartPr>
              <p14:xfrm>
                <a:off x="3452940" y="3481860"/>
                <a:ext cx="136800" cy="11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14C458-B59A-4BB3-AA85-320FE954C8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43940" y="3473220"/>
                  <a:ext cx="154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818C0E-E68D-4A59-A05D-0A290248CD23}"/>
                    </a:ext>
                  </a:extLst>
                </p14:cNvPr>
                <p14:cNvContentPartPr/>
                <p14:nvPr/>
              </p14:nvContentPartPr>
              <p14:xfrm>
                <a:off x="3562380" y="3651780"/>
                <a:ext cx="111960" cy="14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818C0E-E68D-4A59-A05D-0A290248CD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53380" y="3642780"/>
                  <a:ext cx="129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513233-6FAC-4381-9910-7E1B351950AC}"/>
                    </a:ext>
                  </a:extLst>
                </p14:cNvPr>
                <p14:cNvContentPartPr/>
                <p14:nvPr/>
              </p14:nvContentPartPr>
              <p14:xfrm>
                <a:off x="3768300" y="3568620"/>
                <a:ext cx="39960" cy="23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513233-6FAC-4381-9910-7E1B351950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59300" y="3559620"/>
                  <a:ext cx="57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088908-361A-4A81-A90D-0F59DFB10644}"/>
                    </a:ext>
                  </a:extLst>
                </p14:cNvPr>
                <p14:cNvContentPartPr/>
                <p14:nvPr/>
              </p14:nvContentPartPr>
              <p14:xfrm>
                <a:off x="3860100" y="3625140"/>
                <a:ext cx="282960" cy="19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088908-361A-4A81-A90D-0F59DFB1064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51100" y="3616140"/>
                  <a:ext cx="300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480FD3-E331-487C-99D0-0499A6CB22C3}"/>
                    </a:ext>
                  </a:extLst>
                </p14:cNvPr>
                <p14:cNvContentPartPr/>
                <p14:nvPr/>
              </p14:nvContentPartPr>
              <p14:xfrm>
                <a:off x="4118580" y="3697500"/>
                <a:ext cx="164880" cy="3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480FD3-E331-487C-99D0-0499A6CB22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09940" y="3688860"/>
                  <a:ext cx="182520" cy="5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25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5n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Theta(g(n))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For what value of c_1 and c_2 above statement holds true?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5440D3-6625-4186-B2B3-7F3592709032}"/>
              </a:ext>
            </a:extLst>
          </p:cNvPr>
          <p:cNvGrpSpPr/>
          <p:nvPr/>
        </p:nvGrpSpPr>
        <p:grpSpPr>
          <a:xfrm>
            <a:off x="2636460" y="324660"/>
            <a:ext cx="618840" cy="351360"/>
            <a:chOff x="2636460" y="324660"/>
            <a:chExt cx="6188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FD4019-B391-47EF-A567-820F08559AA9}"/>
                    </a:ext>
                  </a:extLst>
                </p14:cNvPr>
                <p14:cNvContentPartPr/>
                <p14:nvPr/>
              </p14:nvContentPartPr>
              <p14:xfrm>
                <a:off x="2641140" y="463260"/>
                <a:ext cx="21600" cy="14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FD4019-B391-47EF-A567-820F08559A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2500" y="454620"/>
                  <a:ext cx="39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33DF38-B41C-4F0D-9A86-2AF71C42D096}"/>
                    </a:ext>
                  </a:extLst>
                </p14:cNvPr>
                <p14:cNvContentPartPr/>
                <p14:nvPr/>
              </p14:nvContentPartPr>
              <p14:xfrm>
                <a:off x="2669220" y="324660"/>
                <a:ext cx="104040" cy="141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33DF38-B41C-4F0D-9A86-2AF71C42D0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0580" y="316020"/>
                  <a:ext cx="121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CEDB5D-8625-476A-BC43-41F536EAFD12}"/>
                    </a:ext>
                  </a:extLst>
                </p14:cNvPr>
                <p14:cNvContentPartPr/>
                <p14:nvPr/>
              </p14:nvContentPartPr>
              <p14:xfrm>
                <a:off x="2636460" y="416460"/>
                <a:ext cx="312120" cy="168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CEDB5D-8625-476A-BC43-41F536EAFD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27460" y="407820"/>
                  <a:ext cx="329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C48AB4-CCAD-4720-B7E6-01BE3092A9CD}"/>
                    </a:ext>
                  </a:extLst>
                </p14:cNvPr>
                <p14:cNvContentPartPr/>
                <p14:nvPr/>
              </p14:nvContentPartPr>
              <p14:xfrm>
                <a:off x="2978100" y="488460"/>
                <a:ext cx="127800" cy="124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C48AB4-CCAD-4720-B7E6-01BE3092A9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9100" y="479820"/>
                  <a:ext cx="145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82B4F4-E736-4DA4-A119-08E09BE22A81}"/>
                    </a:ext>
                  </a:extLst>
                </p14:cNvPr>
                <p14:cNvContentPartPr/>
                <p14:nvPr/>
              </p14:nvContentPartPr>
              <p14:xfrm>
                <a:off x="3155220" y="438060"/>
                <a:ext cx="100080" cy="23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82B4F4-E736-4DA4-A119-08E09BE22A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46580" y="429420"/>
                  <a:ext cx="1177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B62F47-9381-4EDF-B899-2E3DB275F056}"/>
              </a:ext>
            </a:extLst>
          </p:cNvPr>
          <p:cNvGrpSpPr/>
          <p:nvPr/>
        </p:nvGrpSpPr>
        <p:grpSpPr>
          <a:xfrm>
            <a:off x="3402180" y="508980"/>
            <a:ext cx="295200" cy="161640"/>
            <a:chOff x="3402180" y="508980"/>
            <a:chExt cx="29520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A50F60-EF45-47FB-996D-75C3DE44B34F}"/>
                    </a:ext>
                  </a:extLst>
                </p14:cNvPr>
                <p14:cNvContentPartPr/>
                <p14:nvPr/>
              </p14:nvContentPartPr>
              <p14:xfrm>
                <a:off x="3402180" y="508980"/>
                <a:ext cx="131400" cy="14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A50F60-EF45-47FB-996D-75C3DE44B3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93540" y="499980"/>
                  <a:ext cx="149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F038C8-8EB9-4FD3-A40B-B1BDDF1D7A2B}"/>
                    </a:ext>
                  </a:extLst>
                </p14:cNvPr>
                <p14:cNvContentPartPr/>
                <p14:nvPr/>
              </p14:nvContentPartPr>
              <p14:xfrm>
                <a:off x="3594060" y="614100"/>
                <a:ext cx="103320" cy="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F038C8-8EB9-4FD3-A40B-B1BDDF1D7A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5060" y="605460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E47C85-7F50-44FB-8D3B-7CCB12BEC7C7}"/>
                    </a:ext>
                  </a:extLst>
                </p14:cNvPr>
                <p14:cNvContentPartPr/>
                <p14:nvPr/>
              </p14:nvContentPartPr>
              <p14:xfrm>
                <a:off x="3591180" y="659820"/>
                <a:ext cx="77400" cy="1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E47C85-7F50-44FB-8D3B-7CCB12BEC7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82180" y="651180"/>
                  <a:ext cx="950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6A5138-F8B6-489F-9E30-5D84064E73BD}"/>
              </a:ext>
            </a:extLst>
          </p:cNvPr>
          <p:cNvGrpSpPr/>
          <p:nvPr/>
        </p:nvGrpSpPr>
        <p:grpSpPr>
          <a:xfrm>
            <a:off x="3877020" y="587820"/>
            <a:ext cx="243000" cy="223560"/>
            <a:chOff x="3877020" y="587820"/>
            <a:chExt cx="2430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965352-B773-4B37-ABB8-FE1AF0BE4265}"/>
                    </a:ext>
                  </a:extLst>
                </p14:cNvPr>
                <p14:cNvContentPartPr/>
                <p14:nvPr/>
              </p14:nvContentPartPr>
              <p14:xfrm>
                <a:off x="3877020" y="587820"/>
                <a:ext cx="146520" cy="142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965352-B773-4B37-ABB8-FE1AF0BE42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68380" y="578820"/>
                  <a:ext cx="164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682436-4580-4823-9D23-851E0E31D3FD}"/>
                    </a:ext>
                  </a:extLst>
                </p14:cNvPr>
                <p14:cNvContentPartPr/>
                <p14:nvPr/>
              </p14:nvContentPartPr>
              <p14:xfrm>
                <a:off x="4117500" y="705540"/>
                <a:ext cx="2520" cy="10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682436-4580-4823-9D23-851E0E31D3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08500" y="696900"/>
                  <a:ext cx="201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F397E-CE6C-44C1-A331-CB4981F1BC76}"/>
              </a:ext>
            </a:extLst>
          </p:cNvPr>
          <p:cNvGrpSpPr/>
          <p:nvPr/>
        </p:nvGrpSpPr>
        <p:grpSpPr>
          <a:xfrm>
            <a:off x="4347540" y="532740"/>
            <a:ext cx="639360" cy="385920"/>
            <a:chOff x="4347540" y="532740"/>
            <a:chExt cx="6393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25B2C5-07C9-4121-BCEB-769550227126}"/>
                    </a:ext>
                  </a:extLst>
                </p14:cNvPr>
                <p14:cNvContentPartPr/>
                <p14:nvPr/>
              </p14:nvContentPartPr>
              <p14:xfrm>
                <a:off x="4347540" y="607620"/>
                <a:ext cx="213120" cy="31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25B2C5-07C9-4121-BCEB-7695502271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38900" y="598620"/>
                  <a:ext cx="230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9A8E62-F595-49CC-8891-5A4E4D6B6C94}"/>
                    </a:ext>
                  </a:extLst>
                </p14:cNvPr>
                <p14:cNvContentPartPr/>
                <p14:nvPr/>
              </p14:nvContentPartPr>
              <p14:xfrm>
                <a:off x="4642020" y="532740"/>
                <a:ext cx="46440" cy="17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9A8E62-F595-49CC-8891-5A4E4D6B6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33380" y="523740"/>
                  <a:ext cx="64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4B25AB-9F23-4EA1-B3B7-63CD214E2739}"/>
                    </a:ext>
                  </a:extLst>
                </p14:cNvPr>
                <p14:cNvContentPartPr/>
                <p14:nvPr/>
              </p14:nvContentPartPr>
              <p14:xfrm>
                <a:off x="4746060" y="595740"/>
                <a:ext cx="146160" cy="14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4B25AB-9F23-4EA1-B3B7-63CD214E27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37420" y="587100"/>
                  <a:ext cx="163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B00194-B57E-472E-946B-A4351FC2ABE1}"/>
                    </a:ext>
                  </a:extLst>
                </p14:cNvPr>
                <p14:cNvContentPartPr/>
                <p14:nvPr/>
              </p14:nvContentPartPr>
              <p14:xfrm>
                <a:off x="4920300" y="561180"/>
                <a:ext cx="66600" cy="21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B00194-B57E-472E-946B-A4351FC2AB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11660" y="552540"/>
                  <a:ext cx="842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EC1ABA-745C-40BA-977D-E477DCBD0EFA}"/>
              </a:ext>
            </a:extLst>
          </p:cNvPr>
          <p:cNvGrpSpPr/>
          <p:nvPr/>
        </p:nvGrpSpPr>
        <p:grpSpPr>
          <a:xfrm>
            <a:off x="5252580" y="289020"/>
            <a:ext cx="1586160" cy="618840"/>
            <a:chOff x="5252580" y="289020"/>
            <a:chExt cx="158616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CDA90C-A30A-4338-B600-14A13B59D07D}"/>
                    </a:ext>
                  </a:extLst>
                </p14:cNvPr>
                <p14:cNvContentPartPr/>
                <p14:nvPr/>
              </p14:nvContentPartPr>
              <p14:xfrm>
                <a:off x="5252580" y="289020"/>
                <a:ext cx="175320" cy="42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CDA90C-A30A-4338-B600-14A13B59D07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43580" y="280380"/>
                  <a:ext cx="192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55D700-22CC-498A-8B15-18BD2D4118DD}"/>
                    </a:ext>
                  </a:extLst>
                </p14:cNvPr>
                <p14:cNvContentPartPr/>
                <p14:nvPr/>
              </p14:nvContentPartPr>
              <p14:xfrm>
                <a:off x="5475780" y="510060"/>
                <a:ext cx="125280" cy="12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55D700-22CC-498A-8B15-18BD2D4118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66780" y="501060"/>
                  <a:ext cx="142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3263EA-4FD6-4FE7-AB9B-542488D7FA8C}"/>
                    </a:ext>
                  </a:extLst>
                </p14:cNvPr>
                <p14:cNvContentPartPr/>
                <p14:nvPr/>
              </p14:nvContentPartPr>
              <p14:xfrm>
                <a:off x="5675940" y="534180"/>
                <a:ext cx="350640" cy="12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3263EA-4FD6-4FE7-AB9B-542488D7FA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66940" y="525540"/>
                  <a:ext cx="368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630DD1-45C0-46B9-A17E-8DAE0698AA20}"/>
                    </a:ext>
                  </a:extLst>
                </p14:cNvPr>
                <p14:cNvContentPartPr/>
                <p14:nvPr/>
              </p14:nvContentPartPr>
              <p14:xfrm>
                <a:off x="6117660" y="532740"/>
                <a:ext cx="373680" cy="37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630DD1-45C0-46B9-A17E-8DAE0698AA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08660" y="523740"/>
                  <a:ext cx="391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7312A6-DBE9-439E-8A13-7ED39ED3B921}"/>
                    </a:ext>
                  </a:extLst>
                </p14:cNvPr>
                <p14:cNvContentPartPr/>
                <p14:nvPr/>
              </p14:nvContentPartPr>
              <p14:xfrm>
                <a:off x="6555420" y="604380"/>
                <a:ext cx="202320" cy="87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7312A6-DBE9-439E-8A13-7ED39ED3B9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46780" y="595380"/>
                  <a:ext cx="219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79FF9A-6A2F-464B-AAAF-7C49B85BF9D2}"/>
                    </a:ext>
                  </a:extLst>
                </p14:cNvPr>
                <p14:cNvContentPartPr/>
                <p14:nvPr/>
              </p14:nvContentPartPr>
              <p14:xfrm>
                <a:off x="6738300" y="394140"/>
                <a:ext cx="100440" cy="36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79FF9A-6A2F-464B-AAAF-7C49B85BF9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9660" y="385140"/>
                  <a:ext cx="11808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F50C1E-6ADA-4A05-BBD7-5AB8FF7E7238}"/>
              </a:ext>
            </a:extLst>
          </p:cNvPr>
          <p:cNvGrpSpPr/>
          <p:nvPr/>
        </p:nvGrpSpPr>
        <p:grpSpPr>
          <a:xfrm>
            <a:off x="254340" y="142860"/>
            <a:ext cx="1763640" cy="455040"/>
            <a:chOff x="254340" y="142860"/>
            <a:chExt cx="176364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F94955-99E8-408D-B504-9B6047D314F7}"/>
                    </a:ext>
                  </a:extLst>
                </p14:cNvPr>
                <p14:cNvContentPartPr/>
                <p14:nvPr/>
              </p14:nvContentPartPr>
              <p14:xfrm>
                <a:off x="254340" y="142860"/>
                <a:ext cx="116280" cy="17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F94955-99E8-408D-B504-9B6047D314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340" y="134220"/>
                  <a:ext cx="133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80D7D6-9ABD-4FCB-AB39-DAF58120B684}"/>
                    </a:ext>
                  </a:extLst>
                </p14:cNvPr>
                <p14:cNvContentPartPr/>
                <p14:nvPr/>
              </p14:nvContentPartPr>
              <p14:xfrm>
                <a:off x="438300" y="181380"/>
                <a:ext cx="163080" cy="13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80D7D6-9ABD-4FCB-AB39-DAF58120B68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300" y="172380"/>
                  <a:ext cx="180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6AF964-C7DE-4023-BCAC-F8DBE70A3AB7}"/>
                    </a:ext>
                  </a:extLst>
                </p14:cNvPr>
                <p14:cNvContentPartPr/>
                <p14:nvPr/>
              </p14:nvContentPartPr>
              <p14:xfrm>
                <a:off x="678060" y="153660"/>
                <a:ext cx="195480" cy="146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6AF964-C7DE-4023-BCAC-F8DBE70A3AB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060" y="145020"/>
                  <a:ext cx="213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79C135-FE3B-434C-9986-654726ED059A}"/>
                    </a:ext>
                  </a:extLst>
                </p14:cNvPr>
                <p14:cNvContentPartPr/>
                <p14:nvPr/>
              </p14:nvContentPartPr>
              <p14:xfrm>
                <a:off x="829980" y="218100"/>
                <a:ext cx="114840" cy="2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79C135-FE3B-434C-9986-654726ED05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0980" y="209460"/>
                  <a:ext cx="13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D39DC5-AF6C-4CB6-B8AD-54D172AC0F81}"/>
                    </a:ext>
                  </a:extLst>
                </p14:cNvPr>
                <p14:cNvContentPartPr/>
                <p14:nvPr/>
              </p14:nvContentPartPr>
              <p14:xfrm>
                <a:off x="993060" y="198300"/>
                <a:ext cx="124920" cy="8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D39DC5-AF6C-4CB6-B8AD-54D172AC0F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420" y="189660"/>
                  <a:ext cx="142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879786-28EB-4D44-AEDB-E5C7ABFF910E}"/>
                    </a:ext>
                  </a:extLst>
                </p14:cNvPr>
                <p14:cNvContentPartPr/>
                <p14:nvPr/>
              </p14:nvContentPartPr>
              <p14:xfrm>
                <a:off x="639180" y="389820"/>
                <a:ext cx="195840" cy="13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879786-28EB-4D44-AEDB-E5C7ABFF91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0540" y="380820"/>
                  <a:ext cx="213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7F2779-3284-4407-8A0F-3F4E965D3E19}"/>
                    </a:ext>
                  </a:extLst>
                </p14:cNvPr>
                <p14:cNvContentPartPr/>
                <p14:nvPr/>
              </p14:nvContentPartPr>
              <p14:xfrm>
                <a:off x="812700" y="444180"/>
                <a:ext cx="30240" cy="84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7F2779-3284-4407-8A0F-3F4E965D3E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3700" y="435540"/>
                  <a:ext cx="47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E08E09-C801-4535-97E7-BD15A19D4EF5}"/>
                    </a:ext>
                  </a:extLst>
                </p14:cNvPr>
                <p14:cNvContentPartPr/>
                <p14:nvPr/>
              </p14:nvContentPartPr>
              <p14:xfrm>
                <a:off x="890100" y="438420"/>
                <a:ext cx="112680" cy="10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E08E09-C801-4535-97E7-BD15A19D4E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1460" y="429420"/>
                  <a:ext cx="130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DA63D3-14AF-4D9E-B444-AD5CFDF9E895}"/>
                    </a:ext>
                  </a:extLst>
                </p14:cNvPr>
                <p14:cNvContentPartPr/>
                <p14:nvPr/>
              </p14:nvContentPartPr>
              <p14:xfrm>
                <a:off x="1041660" y="390540"/>
                <a:ext cx="137880" cy="13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DA63D3-14AF-4D9E-B444-AD5CFDF9E89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2660" y="381900"/>
                  <a:ext cx="155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F2663E-C127-4F96-982A-D94C05B9AC4C}"/>
                    </a:ext>
                  </a:extLst>
                </p14:cNvPr>
                <p14:cNvContentPartPr/>
                <p14:nvPr/>
              </p14:nvContentPartPr>
              <p14:xfrm>
                <a:off x="1197180" y="314580"/>
                <a:ext cx="176760" cy="160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F2663E-C127-4F96-982A-D94C05B9AC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88540" y="305940"/>
                  <a:ext cx="194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961676-6256-46D4-9AA6-7BF6AD98D1FC}"/>
                    </a:ext>
                  </a:extLst>
                </p14:cNvPr>
                <p14:cNvContentPartPr/>
                <p14:nvPr/>
              </p14:nvContentPartPr>
              <p14:xfrm>
                <a:off x="1389060" y="358860"/>
                <a:ext cx="124200" cy="9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961676-6256-46D4-9AA6-7BF6AD98D1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80060" y="350220"/>
                  <a:ext cx="141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2813C7-54CF-4F0A-A174-E4A65736FD4D}"/>
                    </a:ext>
                  </a:extLst>
                </p14:cNvPr>
                <p14:cNvContentPartPr/>
                <p14:nvPr/>
              </p14:nvContentPartPr>
              <p14:xfrm>
                <a:off x="1479420" y="242580"/>
                <a:ext cx="5040" cy="2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2813C7-54CF-4F0A-A174-E4A65736FD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70780" y="233580"/>
                  <a:ext cx="2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C2C416-702A-4940-84A5-055856B827E0}"/>
                    </a:ext>
                  </a:extLst>
                </p14:cNvPr>
                <p14:cNvContentPartPr/>
                <p14:nvPr/>
              </p14:nvContentPartPr>
              <p14:xfrm>
                <a:off x="1631340" y="289020"/>
                <a:ext cx="386640" cy="166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C2C416-702A-4940-84A5-055856B827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22700" y="280380"/>
                  <a:ext cx="404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955E93-709A-451A-B145-D23E584EC678}"/>
                    </a:ext>
                  </a:extLst>
                </p14:cNvPr>
                <p14:cNvContentPartPr/>
                <p14:nvPr/>
              </p14:nvContentPartPr>
              <p14:xfrm>
                <a:off x="1015380" y="492780"/>
                <a:ext cx="892800" cy="105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955E93-709A-451A-B145-D23E584EC67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6380" y="483780"/>
                  <a:ext cx="9104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4F4E00-1F11-4740-9520-5FC36D667573}"/>
              </a:ext>
            </a:extLst>
          </p:cNvPr>
          <p:cNvGrpSpPr/>
          <p:nvPr/>
        </p:nvGrpSpPr>
        <p:grpSpPr>
          <a:xfrm>
            <a:off x="2916540" y="1160580"/>
            <a:ext cx="1680480" cy="291600"/>
            <a:chOff x="2916540" y="1160580"/>
            <a:chExt cx="168048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FCFA8E-5C10-4891-816C-CE376A30B32E}"/>
                    </a:ext>
                  </a:extLst>
                </p14:cNvPr>
                <p14:cNvContentPartPr/>
                <p14:nvPr/>
              </p14:nvContentPartPr>
              <p14:xfrm>
                <a:off x="2916540" y="1160580"/>
                <a:ext cx="245880" cy="20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FCFA8E-5C10-4891-816C-CE376A30B32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07540" y="1151580"/>
                  <a:ext cx="263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F610D4-6A88-498A-B480-DB459EE09EEE}"/>
                    </a:ext>
                  </a:extLst>
                </p14:cNvPr>
                <p14:cNvContentPartPr/>
                <p14:nvPr/>
              </p14:nvContentPartPr>
              <p14:xfrm>
                <a:off x="3325500" y="1173540"/>
                <a:ext cx="179280" cy="202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F610D4-6A88-498A-B480-DB459EE09E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16860" y="1164900"/>
                  <a:ext cx="196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4B70B9-78A6-43B9-ADFB-A7BAA348A503}"/>
                    </a:ext>
                  </a:extLst>
                </p14:cNvPr>
                <p14:cNvContentPartPr/>
                <p14:nvPr/>
              </p14:nvContentPartPr>
              <p14:xfrm>
                <a:off x="3611340" y="1263180"/>
                <a:ext cx="78120" cy="10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4B70B9-78A6-43B9-ADFB-A7BAA348A50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02700" y="1254180"/>
                  <a:ext cx="95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7F9DB3-58A4-46F7-973D-07D8FDDDCE1C}"/>
                    </a:ext>
                  </a:extLst>
                </p14:cNvPr>
                <p14:cNvContentPartPr/>
                <p14:nvPr/>
              </p14:nvContentPartPr>
              <p14:xfrm>
                <a:off x="3545820" y="1355340"/>
                <a:ext cx="179280" cy="13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7F9DB3-58A4-46F7-973D-07D8FDDDCE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37180" y="1346700"/>
                  <a:ext cx="196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9D6CDC-224A-43FE-BD20-202202967CF0}"/>
                    </a:ext>
                  </a:extLst>
                </p14:cNvPr>
                <p14:cNvContentPartPr/>
                <p14:nvPr/>
              </p14:nvContentPartPr>
              <p14:xfrm>
                <a:off x="3988620" y="1235100"/>
                <a:ext cx="195840" cy="16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9D6CDC-224A-43FE-BD20-202202967CF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79980" y="1226100"/>
                  <a:ext cx="213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430C06-49A5-48F4-83AD-6C35740B965C}"/>
                    </a:ext>
                  </a:extLst>
                </p14:cNvPr>
                <p14:cNvContentPartPr/>
                <p14:nvPr/>
              </p14:nvContentPartPr>
              <p14:xfrm>
                <a:off x="4363020" y="1255980"/>
                <a:ext cx="234000" cy="19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430C06-49A5-48F4-83AD-6C35740B965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54380" y="1246980"/>
                  <a:ext cx="251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ADC028-C73B-49CA-B4DC-12FD9D14F43B}"/>
                    </a:ext>
                  </a:extLst>
                </p14:cNvPr>
                <p14:cNvContentPartPr/>
                <p14:nvPr/>
              </p14:nvContentPartPr>
              <p14:xfrm>
                <a:off x="3788460" y="1253460"/>
                <a:ext cx="77760" cy="11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ADC028-C73B-49CA-B4DC-12FD9D14F43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79820" y="1244820"/>
                  <a:ext cx="95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92CC4-1146-475B-8480-83DECB0AF23D}"/>
                    </a:ext>
                  </a:extLst>
                </p14:cNvPr>
                <p14:cNvContentPartPr/>
                <p14:nvPr/>
              </p14:nvContentPartPr>
              <p14:xfrm>
                <a:off x="3905820" y="1341660"/>
                <a:ext cx="20880" cy="89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92CC4-1146-475B-8480-83DECB0AF2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97180" y="1332660"/>
                  <a:ext cx="3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11BB02-DDB8-48B8-BDB5-AC66D8901640}"/>
                    </a:ext>
                  </a:extLst>
                </p14:cNvPr>
                <p14:cNvContentPartPr/>
                <p14:nvPr/>
              </p14:nvContentPartPr>
              <p14:xfrm>
                <a:off x="3993300" y="1417620"/>
                <a:ext cx="20520" cy="20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11BB02-DDB8-48B8-BDB5-AC66D89016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84660" y="1408980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9DE753-D48A-41CA-B291-EB439BE90A55}"/>
              </a:ext>
            </a:extLst>
          </p:cNvPr>
          <p:cNvGrpSpPr/>
          <p:nvPr/>
        </p:nvGrpSpPr>
        <p:grpSpPr>
          <a:xfrm>
            <a:off x="3670020" y="1916220"/>
            <a:ext cx="296640" cy="227160"/>
            <a:chOff x="3670020" y="1916220"/>
            <a:chExt cx="29664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A208C1-DC91-49BD-ABBE-D698F549B22F}"/>
                    </a:ext>
                  </a:extLst>
                </p14:cNvPr>
                <p14:cNvContentPartPr/>
                <p14:nvPr/>
              </p14:nvContentPartPr>
              <p14:xfrm>
                <a:off x="3670020" y="1916220"/>
                <a:ext cx="183240" cy="18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A208C1-DC91-49BD-ABBE-D698F549B22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61380" y="1907220"/>
                  <a:ext cx="200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171763-9902-4F14-871E-1E5E33FE0216}"/>
                    </a:ext>
                  </a:extLst>
                </p14:cNvPr>
                <p14:cNvContentPartPr/>
                <p14:nvPr/>
              </p14:nvContentPartPr>
              <p14:xfrm>
                <a:off x="3951900" y="2018820"/>
                <a:ext cx="14760" cy="124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171763-9902-4F14-871E-1E5E33FE02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43260" y="2009820"/>
                  <a:ext cx="324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953C34-AF60-4665-BC87-9A8977C9DA3D}"/>
              </a:ext>
            </a:extLst>
          </p:cNvPr>
          <p:cNvGrpSpPr/>
          <p:nvPr/>
        </p:nvGrpSpPr>
        <p:grpSpPr>
          <a:xfrm>
            <a:off x="7020540" y="370740"/>
            <a:ext cx="342000" cy="475200"/>
            <a:chOff x="7020540" y="370740"/>
            <a:chExt cx="34200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FFF9C1-8B2A-4BE5-8352-C1F572776927}"/>
                    </a:ext>
                  </a:extLst>
                </p14:cNvPr>
                <p14:cNvContentPartPr/>
                <p14:nvPr/>
              </p14:nvContentPartPr>
              <p14:xfrm>
                <a:off x="7079220" y="519780"/>
                <a:ext cx="283320" cy="12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FFF9C1-8B2A-4BE5-8352-C1F5727769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70220" y="510780"/>
                  <a:ext cx="300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94ADB2-67DD-4858-B43C-EE9DCED4052C}"/>
                    </a:ext>
                  </a:extLst>
                </p14:cNvPr>
                <p14:cNvContentPartPr/>
                <p14:nvPr/>
              </p14:nvContentPartPr>
              <p14:xfrm>
                <a:off x="7020540" y="370740"/>
                <a:ext cx="283320" cy="475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94ADB2-67DD-4858-B43C-EE9DCED4052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011540" y="361740"/>
                  <a:ext cx="30096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D3AE1C-8E9D-45F3-82F7-FEB7FAA6549D}"/>
              </a:ext>
            </a:extLst>
          </p:cNvPr>
          <p:cNvGrpSpPr/>
          <p:nvPr/>
        </p:nvGrpSpPr>
        <p:grpSpPr>
          <a:xfrm>
            <a:off x="4178340" y="1853940"/>
            <a:ext cx="717120" cy="527400"/>
            <a:chOff x="4178340" y="1853940"/>
            <a:chExt cx="7171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5F14D3-D6DD-4D9E-B2B3-C63552FEE936}"/>
                    </a:ext>
                  </a:extLst>
                </p14:cNvPr>
                <p14:cNvContentPartPr/>
                <p14:nvPr/>
              </p14:nvContentPartPr>
              <p14:xfrm>
                <a:off x="4178340" y="1988580"/>
                <a:ext cx="16092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5F14D3-D6DD-4D9E-B2B3-C63552FEE93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69700" y="1979940"/>
                  <a:ext cx="178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86DD13-9F78-4277-BF2F-01E6406C672C}"/>
                    </a:ext>
                  </a:extLst>
                </p14:cNvPr>
                <p14:cNvContentPartPr/>
                <p14:nvPr/>
              </p14:nvContentPartPr>
              <p14:xfrm>
                <a:off x="4188060" y="2080380"/>
                <a:ext cx="178560" cy="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86DD13-9F78-4277-BF2F-01E6406C67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79060" y="2071740"/>
                  <a:ext cx="19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C039AC-DA92-40C9-B425-51203D17AFD9}"/>
                    </a:ext>
                  </a:extLst>
                </p14:cNvPr>
                <p14:cNvContentPartPr/>
                <p14:nvPr/>
              </p14:nvContentPartPr>
              <p14:xfrm>
                <a:off x="4637340" y="1853940"/>
                <a:ext cx="7920" cy="16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C039AC-DA92-40C9-B425-51203D17AFD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28700" y="1845300"/>
                  <a:ext cx="25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0CDFAD-0EA2-431A-B679-EDEC692E166F}"/>
                    </a:ext>
                  </a:extLst>
                </p14:cNvPr>
                <p14:cNvContentPartPr/>
                <p14:nvPr/>
              </p14:nvContentPartPr>
              <p14:xfrm>
                <a:off x="4474980" y="1991820"/>
                <a:ext cx="381240" cy="23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0CDFAD-0EA2-431A-B679-EDEC692E166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66340" y="1983180"/>
                  <a:ext cx="398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9FEBE2-9E3C-4849-96AA-D4808709139B}"/>
                    </a:ext>
                  </a:extLst>
                </p14:cNvPr>
                <p14:cNvContentPartPr/>
                <p14:nvPr/>
              </p14:nvContentPartPr>
              <p14:xfrm>
                <a:off x="4717260" y="2175780"/>
                <a:ext cx="178200" cy="205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9FEBE2-9E3C-4849-96AA-D480870913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08260" y="2166780"/>
                  <a:ext cx="19584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8A1B19F-A562-4515-950E-6BE841EC267C}"/>
                  </a:ext>
                </a:extLst>
              </p14:cNvPr>
              <p14:cNvContentPartPr/>
              <p14:nvPr/>
            </p14:nvContentPartPr>
            <p14:xfrm>
              <a:off x="5088780" y="2013060"/>
              <a:ext cx="124560" cy="12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8A1B19F-A562-4515-950E-6BE841EC267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079780" y="2004060"/>
                <a:ext cx="14220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7AFD408-EF21-4D0E-AF06-037DE7E056EA}"/>
              </a:ext>
            </a:extLst>
          </p:cNvPr>
          <p:cNvGrpSpPr/>
          <p:nvPr/>
        </p:nvGrpSpPr>
        <p:grpSpPr>
          <a:xfrm>
            <a:off x="5524740" y="1958340"/>
            <a:ext cx="1636560" cy="255600"/>
            <a:chOff x="5524740" y="1958340"/>
            <a:chExt cx="16365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0EC28D-D216-4D14-8693-792589E652AB}"/>
                    </a:ext>
                  </a:extLst>
                </p14:cNvPr>
                <p14:cNvContentPartPr/>
                <p14:nvPr/>
              </p14:nvContentPartPr>
              <p14:xfrm>
                <a:off x="5524740" y="2003340"/>
                <a:ext cx="126360" cy="10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0EC28D-D216-4D14-8693-792589E652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16100" y="1994340"/>
                  <a:ext cx="144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FA72E3-3BDF-4305-8F58-EC00F51C568E}"/>
                    </a:ext>
                  </a:extLst>
                </p14:cNvPr>
                <p14:cNvContentPartPr/>
                <p14:nvPr/>
              </p14:nvContentPartPr>
              <p14:xfrm>
                <a:off x="5687460" y="1989660"/>
                <a:ext cx="133200" cy="108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FA72E3-3BDF-4305-8F58-EC00F51C568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78820" y="1980660"/>
                  <a:ext cx="150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6BF400-C614-41A9-8A0F-82BE2657F596}"/>
                    </a:ext>
                  </a:extLst>
                </p14:cNvPr>
                <p14:cNvContentPartPr/>
                <p14:nvPr/>
              </p14:nvContentPartPr>
              <p14:xfrm>
                <a:off x="5880780" y="1984260"/>
                <a:ext cx="368280" cy="15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6BF400-C614-41A9-8A0F-82BE2657F59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72140" y="1975620"/>
                  <a:ext cx="385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B284C1-68D4-49C2-A900-E8DF9EC8A04B}"/>
                    </a:ext>
                  </a:extLst>
                </p14:cNvPr>
                <p14:cNvContentPartPr/>
                <p14:nvPr/>
              </p14:nvContentPartPr>
              <p14:xfrm>
                <a:off x="6403140" y="1958340"/>
                <a:ext cx="68040" cy="21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B284C1-68D4-49C2-A900-E8DF9EC8A04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94500" y="1949700"/>
                  <a:ext cx="85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12CB3DD-AC13-4089-934E-D91586079232}"/>
                    </a:ext>
                  </a:extLst>
                </p14:cNvPr>
                <p14:cNvContentPartPr/>
                <p14:nvPr/>
              </p14:nvContentPartPr>
              <p14:xfrm>
                <a:off x="6306300" y="2021700"/>
                <a:ext cx="222840" cy="1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12CB3DD-AC13-4089-934E-D9158607923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97300" y="2012700"/>
                  <a:ext cx="240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516767-86B7-4922-BC02-20F329685E0B}"/>
                    </a:ext>
                  </a:extLst>
                </p14:cNvPr>
                <p14:cNvContentPartPr/>
                <p14:nvPr/>
              </p14:nvContentPartPr>
              <p14:xfrm>
                <a:off x="6520860" y="2023140"/>
                <a:ext cx="170640" cy="163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F516767-86B7-4922-BC02-20F329685E0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12220" y="2014500"/>
                  <a:ext cx="188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925CAD-3A0F-413E-AFEB-7C6754BAE84B}"/>
                    </a:ext>
                  </a:extLst>
                </p14:cNvPr>
                <p14:cNvContentPartPr/>
                <p14:nvPr/>
              </p14:nvContentPartPr>
              <p14:xfrm>
                <a:off x="6748740" y="2020620"/>
                <a:ext cx="278640" cy="193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925CAD-3A0F-413E-AFEB-7C6754BAE84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39740" y="2011980"/>
                  <a:ext cx="29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1250B4-56D3-48E9-BC23-A3F00C56B476}"/>
                    </a:ext>
                  </a:extLst>
                </p14:cNvPr>
                <p14:cNvContentPartPr/>
                <p14:nvPr/>
              </p14:nvContentPartPr>
              <p14:xfrm>
                <a:off x="7013700" y="2126460"/>
                <a:ext cx="147600" cy="2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1250B4-56D3-48E9-BC23-A3F00C56B4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04700" y="2117460"/>
                  <a:ext cx="1652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F3E98E-07A6-450D-AAB8-4DF1E5360252}"/>
              </a:ext>
            </a:extLst>
          </p:cNvPr>
          <p:cNvGrpSpPr/>
          <p:nvPr/>
        </p:nvGrpSpPr>
        <p:grpSpPr>
          <a:xfrm>
            <a:off x="4555620" y="2565300"/>
            <a:ext cx="1479600" cy="347760"/>
            <a:chOff x="4555620" y="2565300"/>
            <a:chExt cx="14796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39A860-0C0E-4887-B527-D1D6038B142E}"/>
                    </a:ext>
                  </a:extLst>
                </p14:cNvPr>
                <p14:cNvContentPartPr/>
                <p14:nvPr/>
              </p14:nvContentPartPr>
              <p14:xfrm>
                <a:off x="4626900" y="2651700"/>
                <a:ext cx="11880" cy="15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39A860-0C0E-4887-B527-D1D6038B142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17900" y="2643060"/>
                  <a:ext cx="29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95829D-EFA1-4937-8A70-6A5A908E38FF}"/>
                    </a:ext>
                  </a:extLst>
                </p14:cNvPr>
                <p14:cNvContentPartPr/>
                <p14:nvPr/>
              </p14:nvContentPartPr>
              <p14:xfrm>
                <a:off x="4624740" y="2565300"/>
                <a:ext cx="179280" cy="16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95829D-EFA1-4937-8A70-6A5A908E38F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16100" y="2556300"/>
                  <a:ext cx="196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24E2C9-26B7-41C5-A16E-DB4EC97893C0}"/>
                    </a:ext>
                  </a:extLst>
                </p14:cNvPr>
                <p14:cNvContentPartPr/>
                <p14:nvPr/>
              </p14:nvContentPartPr>
              <p14:xfrm>
                <a:off x="4555620" y="2720460"/>
                <a:ext cx="237240" cy="1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24E2C9-26B7-41C5-A16E-DB4EC97893C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546620" y="2711820"/>
                  <a:ext cx="254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A60557-3E4B-47D4-8F95-51E368565DBA}"/>
                    </a:ext>
                  </a:extLst>
                </p14:cNvPr>
                <p14:cNvContentPartPr/>
                <p14:nvPr/>
              </p14:nvContentPartPr>
              <p14:xfrm>
                <a:off x="4863420" y="2631900"/>
                <a:ext cx="86040" cy="21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A60557-3E4B-47D4-8F95-51E368565DB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54780" y="2622900"/>
                  <a:ext cx="103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59306D-FA48-4192-8032-8D4ADE46DB3A}"/>
                    </a:ext>
                  </a:extLst>
                </p14:cNvPr>
                <p14:cNvContentPartPr/>
                <p14:nvPr/>
              </p14:nvContentPartPr>
              <p14:xfrm>
                <a:off x="4987620" y="2711820"/>
                <a:ext cx="153360" cy="171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59306D-FA48-4192-8032-8D4ADE46DB3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78620" y="2703180"/>
                  <a:ext cx="171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0988CA6-6279-413E-8C0A-CCF6E8FD0081}"/>
                    </a:ext>
                  </a:extLst>
                </p14:cNvPr>
                <p14:cNvContentPartPr/>
                <p14:nvPr/>
              </p14:nvContentPartPr>
              <p14:xfrm>
                <a:off x="5251500" y="2644860"/>
                <a:ext cx="105120" cy="23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0988CA6-6279-413E-8C0A-CCF6E8FD008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42500" y="2635860"/>
                  <a:ext cx="122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82680B-E3CE-4F4D-A811-0BBD6CC3D8DD}"/>
                    </a:ext>
                  </a:extLst>
                </p14:cNvPr>
                <p14:cNvContentPartPr/>
                <p14:nvPr/>
              </p14:nvContentPartPr>
              <p14:xfrm>
                <a:off x="5532300" y="2694540"/>
                <a:ext cx="187920" cy="21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82680B-E3CE-4F4D-A811-0BBD6CC3D8D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23660" y="2685900"/>
                  <a:ext cx="205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A5DAAD-6E2E-4EED-86F4-A7364E3BD8B0}"/>
                    </a:ext>
                  </a:extLst>
                </p14:cNvPr>
                <p14:cNvContentPartPr/>
                <p14:nvPr/>
              </p14:nvContentPartPr>
              <p14:xfrm>
                <a:off x="5850180" y="2796060"/>
                <a:ext cx="151560" cy="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A5DAAD-6E2E-4EED-86F4-A7364E3BD8B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41180" y="2787060"/>
                  <a:ext cx="169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286F67-9A95-43E4-B9BB-0DA2E20AC04B}"/>
                    </a:ext>
                  </a:extLst>
                </p14:cNvPr>
                <p14:cNvContentPartPr/>
                <p14:nvPr/>
              </p14:nvContentPartPr>
              <p14:xfrm>
                <a:off x="5811660" y="2877420"/>
                <a:ext cx="223560" cy="17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286F67-9A95-43E4-B9BB-0DA2E20AC0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02660" y="2868420"/>
                  <a:ext cx="2412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15E3B6A-6F5D-454D-92B8-1DA440D8FED2}"/>
              </a:ext>
            </a:extLst>
          </p:cNvPr>
          <p:cNvGrpSpPr/>
          <p:nvPr/>
        </p:nvGrpSpPr>
        <p:grpSpPr>
          <a:xfrm>
            <a:off x="6264180" y="2747460"/>
            <a:ext cx="1367640" cy="373320"/>
            <a:chOff x="6264180" y="2747460"/>
            <a:chExt cx="13676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1F37BC-9CA4-4382-9A5A-AABEA04F9A12}"/>
                    </a:ext>
                  </a:extLst>
                </p14:cNvPr>
                <p14:cNvContentPartPr/>
                <p14:nvPr/>
              </p14:nvContentPartPr>
              <p14:xfrm>
                <a:off x="6264180" y="2764020"/>
                <a:ext cx="170280" cy="135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1F37BC-9CA4-4382-9A5A-AABEA04F9A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55540" y="2755020"/>
                  <a:ext cx="187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1AC4ACF-7A3C-496C-BB77-BB13F6FF1567}"/>
                    </a:ext>
                  </a:extLst>
                </p14:cNvPr>
                <p14:cNvContentPartPr/>
                <p14:nvPr/>
              </p14:nvContentPartPr>
              <p14:xfrm>
                <a:off x="6479820" y="2838540"/>
                <a:ext cx="138240" cy="130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1AC4ACF-7A3C-496C-BB77-BB13F6FF156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71180" y="2829540"/>
                  <a:ext cx="155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98AC00-5BC2-4D3B-B2A7-41262EE9C510}"/>
                    </a:ext>
                  </a:extLst>
                </p14:cNvPr>
                <p14:cNvContentPartPr/>
                <p14:nvPr/>
              </p14:nvContentPartPr>
              <p14:xfrm>
                <a:off x="6765300" y="2788860"/>
                <a:ext cx="182520" cy="302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98AC00-5BC2-4D3B-B2A7-41262EE9C51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56300" y="2779860"/>
                  <a:ext cx="200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C9CC22-E16B-4F17-884F-E7CE0217EC9C}"/>
                    </a:ext>
                  </a:extLst>
                </p14:cNvPr>
                <p14:cNvContentPartPr/>
                <p14:nvPr/>
              </p14:nvContentPartPr>
              <p14:xfrm>
                <a:off x="7039620" y="2747460"/>
                <a:ext cx="75600" cy="208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C9CC22-E16B-4F17-884F-E7CE0217E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0980" y="2738460"/>
                  <a:ext cx="93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B80D5F-1D99-4F76-B8F2-206E29AA3EAE}"/>
                    </a:ext>
                  </a:extLst>
                </p14:cNvPr>
                <p14:cNvContentPartPr/>
                <p14:nvPr/>
              </p14:nvContentPartPr>
              <p14:xfrm>
                <a:off x="7180020" y="2769780"/>
                <a:ext cx="451800" cy="351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B80D5F-1D99-4F76-B8F2-206E29AA3EA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71380" y="2761140"/>
                  <a:ext cx="46944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BCCACDF-0A74-4147-A7C3-A5A4419914B4}"/>
                  </a:ext>
                </a:extLst>
              </p14:cNvPr>
              <p14:cNvContentPartPr/>
              <p14:nvPr/>
            </p14:nvContentPartPr>
            <p14:xfrm>
              <a:off x="4690980" y="3658260"/>
              <a:ext cx="319320" cy="234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BCCACDF-0A74-4147-A7C3-A5A4419914B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82340" y="3649260"/>
                <a:ext cx="33696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49DBA3-B5D6-42E2-B9B2-FF60CA3BD959}"/>
              </a:ext>
            </a:extLst>
          </p:cNvPr>
          <p:cNvGrpSpPr/>
          <p:nvPr/>
        </p:nvGrpSpPr>
        <p:grpSpPr>
          <a:xfrm>
            <a:off x="5257980" y="3682740"/>
            <a:ext cx="563760" cy="200880"/>
            <a:chOff x="5257980" y="3682740"/>
            <a:chExt cx="56376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DC7E5A-D5B7-4693-AC23-D7DFA6193859}"/>
                    </a:ext>
                  </a:extLst>
                </p14:cNvPr>
                <p14:cNvContentPartPr/>
                <p14:nvPr/>
              </p14:nvContentPartPr>
              <p14:xfrm>
                <a:off x="5257980" y="3682740"/>
                <a:ext cx="213480" cy="20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DC7E5A-D5B7-4693-AC23-D7DFA619385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48980" y="3673740"/>
                  <a:ext cx="23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040B738-7A54-4DBE-AF1B-372D3AA10186}"/>
                    </a:ext>
                  </a:extLst>
                </p14:cNvPr>
                <p14:cNvContentPartPr/>
                <p14:nvPr/>
              </p14:nvContentPartPr>
              <p14:xfrm>
                <a:off x="5634540" y="3735660"/>
                <a:ext cx="187200" cy="2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040B738-7A54-4DBE-AF1B-372D3AA101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625540" y="3727020"/>
                  <a:ext cx="20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BC7085-293E-481F-904C-9CA9FD52021A}"/>
                    </a:ext>
                  </a:extLst>
                </p14:cNvPr>
                <p14:cNvContentPartPr/>
                <p14:nvPr/>
              </p14:nvContentPartPr>
              <p14:xfrm>
                <a:off x="5648940" y="3833580"/>
                <a:ext cx="158040" cy="2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BC7085-293E-481F-904C-9CA9FD52021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39940" y="3824940"/>
                  <a:ext cx="17568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3852BE6-0180-4B6E-AA3B-447950C85F05}"/>
              </a:ext>
            </a:extLst>
          </p:cNvPr>
          <p:cNvGrpSpPr/>
          <p:nvPr/>
        </p:nvGrpSpPr>
        <p:grpSpPr>
          <a:xfrm>
            <a:off x="6161940" y="3580860"/>
            <a:ext cx="1537560" cy="459720"/>
            <a:chOff x="6161940" y="3580860"/>
            <a:chExt cx="153756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FB2A77-56DF-4700-9CAF-C8910ACA4D9A}"/>
                    </a:ext>
                  </a:extLst>
                </p14:cNvPr>
                <p14:cNvContentPartPr/>
                <p14:nvPr/>
              </p14:nvContentPartPr>
              <p14:xfrm>
                <a:off x="6161940" y="3704700"/>
                <a:ext cx="221760" cy="165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FB2A77-56DF-4700-9CAF-C8910ACA4D9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52940" y="3696060"/>
                  <a:ext cx="239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36B90E-DF8C-4E4F-A73B-F4B8ADD59083}"/>
                    </a:ext>
                  </a:extLst>
                </p14:cNvPr>
                <p14:cNvContentPartPr/>
                <p14:nvPr/>
              </p14:nvContentPartPr>
              <p14:xfrm>
                <a:off x="6402420" y="3814140"/>
                <a:ext cx="158400" cy="149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36B90E-DF8C-4E4F-A73B-F4B8ADD5908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93780" y="3805140"/>
                  <a:ext cx="176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3E9532-D799-4947-BF54-5B2167193DCF}"/>
                    </a:ext>
                  </a:extLst>
                </p14:cNvPr>
                <p14:cNvContentPartPr/>
                <p14:nvPr/>
              </p14:nvContentPartPr>
              <p14:xfrm>
                <a:off x="6666300" y="3857700"/>
                <a:ext cx="27360" cy="1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3E9532-D799-4947-BF54-5B2167193DC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57300" y="3849060"/>
                  <a:ext cx="45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32308B-E874-4EE2-B364-B50F85442F54}"/>
                    </a:ext>
                  </a:extLst>
                </p14:cNvPr>
                <p14:cNvContentPartPr/>
                <p14:nvPr/>
              </p14:nvContentPartPr>
              <p14:xfrm>
                <a:off x="6881940" y="3580860"/>
                <a:ext cx="125640" cy="304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32308B-E874-4EE2-B364-B50F85442F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72940" y="3571860"/>
                  <a:ext cx="143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B3B45D-AE32-4851-8B4B-714AC63FF8B1}"/>
                    </a:ext>
                  </a:extLst>
                </p14:cNvPr>
                <p14:cNvContentPartPr/>
                <p14:nvPr/>
              </p14:nvContentPartPr>
              <p14:xfrm>
                <a:off x="7027020" y="3670140"/>
                <a:ext cx="172080" cy="200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B3B45D-AE32-4851-8B4B-714AC63FF8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18380" y="3661500"/>
                  <a:ext cx="189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B6A86B-C228-4941-B2DB-3B460FCAA23C}"/>
                    </a:ext>
                  </a:extLst>
                </p14:cNvPr>
                <p14:cNvContentPartPr/>
                <p14:nvPr/>
              </p14:nvContentPartPr>
              <p14:xfrm>
                <a:off x="7325460" y="3706140"/>
                <a:ext cx="154440" cy="228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B6A86B-C228-4941-B2DB-3B460FCAA23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16460" y="3697500"/>
                  <a:ext cx="172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3B82E2-E442-4F48-8853-2952C84AE238}"/>
                    </a:ext>
                  </a:extLst>
                </p14:cNvPr>
                <p14:cNvContentPartPr/>
                <p14:nvPr/>
              </p14:nvContentPartPr>
              <p14:xfrm>
                <a:off x="7550820" y="3635220"/>
                <a:ext cx="148680" cy="388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3B82E2-E442-4F48-8853-2952C84AE2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41820" y="3626580"/>
                  <a:ext cx="166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B5020B-47C2-4920-BA2B-DE0C3BBD9517}"/>
                    </a:ext>
                  </a:extLst>
                </p14:cNvPr>
                <p14:cNvContentPartPr/>
                <p14:nvPr/>
              </p14:nvContentPartPr>
              <p14:xfrm>
                <a:off x="6266340" y="3999180"/>
                <a:ext cx="284040" cy="41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B5020B-47C2-4920-BA2B-DE0C3BBD95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57340" y="3990180"/>
                  <a:ext cx="3016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43FB03-110B-44C3-AADE-67A498A80518}"/>
              </a:ext>
            </a:extLst>
          </p:cNvPr>
          <p:cNvGrpSpPr/>
          <p:nvPr/>
        </p:nvGrpSpPr>
        <p:grpSpPr>
          <a:xfrm>
            <a:off x="6117300" y="4324260"/>
            <a:ext cx="389520" cy="219960"/>
            <a:chOff x="6117300" y="4324260"/>
            <a:chExt cx="3895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55699B-027E-4367-8C04-8C969E69B251}"/>
                    </a:ext>
                  </a:extLst>
                </p14:cNvPr>
                <p14:cNvContentPartPr/>
                <p14:nvPr/>
              </p14:nvContentPartPr>
              <p14:xfrm>
                <a:off x="6117300" y="4324260"/>
                <a:ext cx="126000" cy="131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55699B-027E-4367-8C04-8C969E69B25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08300" y="4315260"/>
                  <a:ext cx="14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2821D7-CD6C-4C79-BF7B-5F7B97F66846}"/>
                    </a:ext>
                  </a:extLst>
                </p14:cNvPr>
                <p14:cNvContentPartPr/>
                <p14:nvPr/>
              </p14:nvContentPartPr>
              <p14:xfrm>
                <a:off x="6349500" y="4397340"/>
                <a:ext cx="157320" cy="146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2821D7-CD6C-4C79-BF7B-5F7B97F668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40500" y="4388700"/>
                  <a:ext cx="1749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9F267C7-08DB-475B-9050-71456E503B5C}"/>
              </a:ext>
            </a:extLst>
          </p:cNvPr>
          <p:cNvGrpSpPr/>
          <p:nvPr/>
        </p:nvGrpSpPr>
        <p:grpSpPr>
          <a:xfrm>
            <a:off x="6738300" y="4422540"/>
            <a:ext cx="116640" cy="106200"/>
            <a:chOff x="6738300" y="4422540"/>
            <a:chExt cx="11664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D9897D-B3F5-4B55-BC4C-2F5E911F3A41}"/>
                    </a:ext>
                  </a:extLst>
                </p14:cNvPr>
                <p14:cNvContentPartPr/>
                <p14:nvPr/>
              </p14:nvContentPartPr>
              <p14:xfrm>
                <a:off x="6738300" y="4422540"/>
                <a:ext cx="101520" cy="25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D9897D-B3F5-4B55-BC4C-2F5E911F3A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29660" y="4413900"/>
                  <a:ext cx="119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BF0987-2A3F-4511-882E-48C8188D0CA7}"/>
                    </a:ext>
                  </a:extLst>
                </p14:cNvPr>
                <p14:cNvContentPartPr/>
                <p14:nvPr/>
              </p14:nvContentPartPr>
              <p14:xfrm>
                <a:off x="6749820" y="4492020"/>
                <a:ext cx="105120" cy="36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BF0987-2A3F-4511-882E-48C8188D0CA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41180" y="4483020"/>
                  <a:ext cx="1227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F36AEF9-3778-4DA1-A391-FAACF4CB12DF}"/>
              </a:ext>
            </a:extLst>
          </p:cNvPr>
          <p:cNvGrpSpPr/>
          <p:nvPr/>
        </p:nvGrpSpPr>
        <p:grpSpPr>
          <a:xfrm>
            <a:off x="7196580" y="4323180"/>
            <a:ext cx="2003400" cy="459360"/>
            <a:chOff x="7196580" y="4323180"/>
            <a:chExt cx="200340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97545-D4E8-4886-A8C7-0FA1B600D281}"/>
                    </a:ext>
                  </a:extLst>
                </p14:cNvPr>
                <p14:cNvContentPartPr/>
                <p14:nvPr/>
              </p14:nvContentPartPr>
              <p14:xfrm>
                <a:off x="7196580" y="4323180"/>
                <a:ext cx="214200" cy="322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97545-D4E8-4886-A8C7-0FA1B600D2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87580" y="4314540"/>
                  <a:ext cx="231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2B0D1E8-98B1-4452-8922-9886C07EACBF}"/>
                    </a:ext>
                  </a:extLst>
                </p14:cNvPr>
                <p14:cNvContentPartPr/>
                <p14:nvPr/>
              </p14:nvContentPartPr>
              <p14:xfrm>
                <a:off x="7309980" y="4621980"/>
                <a:ext cx="213840" cy="160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2B0D1E8-98B1-4452-8922-9886C07EACB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01340" y="4612980"/>
                  <a:ext cx="231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9B75F2-0206-4169-B386-5489F5F1BCFE}"/>
                    </a:ext>
                  </a:extLst>
                </p14:cNvPr>
                <p14:cNvContentPartPr/>
                <p14:nvPr/>
              </p14:nvContentPartPr>
              <p14:xfrm>
                <a:off x="7678980" y="4488420"/>
                <a:ext cx="131040" cy="12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9B75F2-0206-4169-B386-5489F5F1BC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70340" y="4479780"/>
                  <a:ext cx="148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DDCD64E-9831-46D0-A9E3-79EC00731863}"/>
                    </a:ext>
                  </a:extLst>
                </p14:cNvPr>
                <p14:cNvContentPartPr/>
                <p14:nvPr/>
              </p14:nvContentPartPr>
              <p14:xfrm>
                <a:off x="7994340" y="4334340"/>
                <a:ext cx="270000" cy="191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DDCD64E-9831-46D0-A9E3-79EC0073186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85700" y="4325340"/>
                  <a:ext cx="287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FFBF774-4059-4840-B352-69748952FCA4}"/>
                    </a:ext>
                  </a:extLst>
                </p14:cNvPr>
                <p14:cNvContentPartPr/>
                <p14:nvPr/>
              </p14:nvContentPartPr>
              <p14:xfrm>
                <a:off x="8335980" y="4378620"/>
                <a:ext cx="278640" cy="204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FFBF774-4059-4840-B352-69748952FCA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27340" y="4369620"/>
                  <a:ext cx="296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27335B9-37A3-41D6-8E90-ADFB27C0BFB6}"/>
                    </a:ext>
                  </a:extLst>
                </p14:cNvPr>
                <p14:cNvContentPartPr/>
                <p14:nvPr/>
              </p14:nvContentPartPr>
              <p14:xfrm>
                <a:off x="8701020" y="4379340"/>
                <a:ext cx="131400" cy="200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27335B9-37A3-41D6-8E90-ADFB27C0BFB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92020" y="4370340"/>
                  <a:ext cx="149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4492220-7BC7-4D70-B96A-C4307EF0480D}"/>
                    </a:ext>
                  </a:extLst>
                </p14:cNvPr>
                <p14:cNvContentPartPr/>
                <p14:nvPr/>
              </p14:nvContentPartPr>
              <p14:xfrm>
                <a:off x="8808660" y="4451340"/>
                <a:ext cx="109080" cy="102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4492220-7BC7-4D70-B96A-C4307EF0480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99660" y="4442700"/>
                  <a:ext cx="126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9F253B-38F8-4094-A778-A895305CA41F}"/>
                    </a:ext>
                  </a:extLst>
                </p14:cNvPr>
                <p14:cNvContentPartPr/>
                <p14:nvPr/>
              </p14:nvContentPartPr>
              <p14:xfrm>
                <a:off x="8936820" y="4367460"/>
                <a:ext cx="150480" cy="196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9F253B-38F8-4094-A778-A895305CA4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27820" y="4358820"/>
                  <a:ext cx="168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8E43EE-2527-4993-B26B-095C2173CE00}"/>
                    </a:ext>
                  </a:extLst>
                </p14:cNvPr>
                <p14:cNvContentPartPr/>
                <p14:nvPr/>
              </p14:nvContentPartPr>
              <p14:xfrm>
                <a:off x="9112860" y="4502460"/>
                <a:ext cx="87120" cy="11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8E43EE-2527-4993-B26B-095C2173CE0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03860" y="4493460"/>
                  <a:ext cx="10476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258C67D-2A50-48AD-B594-F0441E112C17}"/>
                  </a:ext>
                </a:extLst>
              </p14:cNvPr>
              <p14:cNvContentPartPr/>
              <p14:nvPr/>
            </p14:nvContentPartPr>
            <p14:xfrm>
              <a:off x="2227860" y="3446580"/>
              <a:ext cx="416880" cy="24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258C67D-2A50-48AD-B594-F0441E112C1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218860" y="3437580"/>
                <a:ext cx="434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6AFA094-80BB-445C-8C15-9E6DBC196856}"/>
                  </a:ext>
                </a:extLst>
              </p14:cNvPr>
              <p14:cNvContentPartPr/>
              <p14:nvPr/>
            </p14:nvContentPartPr>
            <p14:xfrm>
              <a:off x="3041100" y="3492300"/>
              <a:ext cx="394560" cy="21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6AFA094-80BB-445C-8C15-9E6DBC19685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032460" y="3483660"/>
                <a:ext cx="4122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26C3E4A-30CA-486E-94DF-60143EA9AB4A}"/>
              </a:ext>
            </a:extLst>
          </p:cNvPr>
          <p:cNvGrpSpPr/>
          <p:nvPr/>
        </p:nvGrpSpPr>
        <p:grpSpPr>
          <a:xfrm>
            <a:off x="2394540" y="2497260"/>
            <a:ext cx="1705320" cy="725040"/>
            <a:chOff x="2394540" y="2497260"/>
            <a:chExt cx="1705320" cy="7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B9AF17E-1F55-4C1F-9ECF-C03D6A1A6BB1}"/>
                    </a:ext>
                  </a:extLst>
                </p14:cNvPr>
                <p14:cNvContentPartPr/>
                <p14:nvPr/>
              </p14:nvContentPartPr>
              <p14:xfrm>
                <a:off x="2394540" y="2855820"/>
                <a:ext cx="244080" cy="203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B9AF17E-1F55-4C1F-9ECF-C03D6A1A6BB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85900" y="2846820"/>
                  <a:ext cx="261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133373-FA45-4D04-8A5E-9A043A69430C}"/>
                    </a:ext>
                  </a:extLst>
                </p14:cNvPr>
                <p14:cNvContentPartPr/>
                <p14:nvPr/>
              </p14:nvContentPartPr>
              <p14:xfrm>
                <a:off x="2863620" y="2835660"/>
                <a:ext cx="347760" cy="275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133373-FA45-4D04-8A5E-9A043A6943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854980" y="2827020"/>
                  <a:ext cx="36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7FD96E5-4287-442E-A421-4A23AF4ABBE1}"/>
                    </a:ext>
                  </a:extLst>
                </p14:cNvPr>
                <p14:cNvContentPartPr/>
                <p14:nvPr/>
              </p14:nvContentPartPr>
              <p14:xfrm>
                <a:off x="2502540" y="2500140"/>
                <a:ext cx="199800" cy="172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7FD96E5-4287-442E-A421-4A23AF4ABBE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93540" y="2491500"/>
                  <a:ext cx="217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F45368-630B-43DB-94F4-88EBD4866650}"/>
                    </a:ext>
                  </a:extLst>
                </p14:cNvPr>
                <p14:cNvContentPartPr/>
                <p14:nvPr/>
              </p14:nvContentPartPr>
              <p14:xfrm>
                <a:off x="2714220" y="2538660"/>
                <a:ext cx="129240" cy="138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F45368-630B-43DB-94F4-88EBD486665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05220" y="2529660"/>
                  <a:ext cx="146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B8EBF1F-F45B-40DE-AAB5-B9AC7BD8A0CD}"/>
                    </a:ext>
                  </a:extLst>
                </p14:cNvPr>
                <p14:cNvContentPartPr/>
                <p14:nvPr/>
              </p14:nvContentPartPr>
              <p14:xfrm>
                <a:off x="2968380" y="2527500"/>
                <a:ext cx="117720" cy="165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B8EBF1F-F45B-40DE-AAB5-B9AC7BD8A0C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959740" y="2518500"/>
                  <a:ext cx="135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542E6C-B22B-4363-9019-FD59661DA389}"/>
                    </a:ext>
                  </a:extLst>
                </p14:cNvPr>
                <p14:cNvContentPartPr/>
                <p14:nvPr/>
              </p14:nvContentPartPr>
              <p14:xfrm>
                <a:off x="3145500" y="2577180"/>
                <a:ext cx="120600" cy="127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542E6C-B22B-4363-9019-FD59661DA38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136860" y="2568540"/>
                  <a:ext cx="138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24BEAA-6D19-434D-8DAA-B47EA05A3536}"/>
                    </a:ext>
                  </a:extLst>
                </p14:cNvPr>
                <p14:cNvContentPartPr/>
                <p14:nvPr/>
              </p14:nvContentPartPr>
              <p14:xfrm>
                <a:off x="3352500" y="2497260"/>
                <a:ext cx="116640" cy="233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24BEAA-6D19-434D-8DAA-B47EA05A35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43500" y="2488260"/>
                  <a:ext cx="134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E2A2C6-9555-456E-8C5F-E6F7868316F4}"/>
                    </a:ext>
                  </a:extLst>
                </p14:cNvPr>
                <p14:cNvContentPartPr/>
                <p14:nvPr/>
              </p14:nvContentPartPr>
              <p14:xfrm>
                <a:off x="3500100" y="2647020"/>
                <a:ext cx="151920" cy="123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E2A2C6-9555-456E-8C5F-E6F7868316F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91460" y="2638020"/>
                  <a:ext cx="169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E5B6BA-5B83-48D2-9864-05EC210A6520}"/>
                    </a:ext>
                  </a:extLst>
                </p14:cNvPr>
                <p14:cNvContentPartPr/>
                <p14:nvPr/>
              </p14:nvContentPartPr>
              <p14:xfrm>
                <a:off x="3725820" y="2644500"/>
                <a:ext cx="206280" cy="155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E5B6BA-5B83-48D2-9864-05EC210A652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17180" y="2635500"/>
                  <a:ext cx="223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4F4CDF7-47B2-4D36-9824-B38946C6A600}"/>
                    </a:ext>
                  </a:extLst>
                </p14:cNvPr>
                <p14:cNvContentPartPr/>
                <p14:nvPr/>
              </p14:nvContentPartPr>
              <p14:xfrm>
                <a:off x="3928140" y="2699940"/>
                <a:ext cx="171720" cy="1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4F4CDF7-47B2-4D36-9824-B38946C6A60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19140" y="2690940"/>
                  <a:ext cx="189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6E15651-FB21-4C8B-8333-0222D6BBF446}"/>
                    </a:ext>
                  </a:extLst>
                </p14:cNvPr>
                <p14:cNvContentPartPr/>
                <p14:nvPr/>
              </p14:nvContentPartPr>
              <p14:xfrm>
                <a:off x="2506500" y="3197820"/>
                <a:ext cx="80280" cy="24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6E15651-FB21-4C8B-8333-0222D6BBF44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497500" y="3189180"/>
                  <a:ext cx="979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1B43A5F-17AB-4836-A738-7E5EA1E55344}"/>
                  </a:ext>
                </a:extLst>
              </p14:cNvPr>
              <p14:cNvContentPartPr/>
              <p14:nvPr/>
            </p14:nvContentPartPr>
            <p14:xfrm>
              <a:off x="3556980" y="1642260"/>
              <a:ext cx="1577160" cy="922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1B43A5F-17AB-4836-A738-7E5EA1E5534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548340" y="1633260"/>
                <a:ext cx="159480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07F50D1-DF57-4C4D-BB7A-74EF67F92FC2}"/>
                  </a:ext>
                </a:extLst>
              </p14:cNvPr>
              <p14:cNvContentPartPr/>
              <p14:nvPr/>
            </p14:nvContentPartPr>
            <p14:xfrm>
              <a:off x="5754780" y="4078380"/>
              <a:ext cx="2074680" cy="858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07F50D1-DF57-4C4D-BB7A-74EF67F92FC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746140" y="4069740"/>
                <a:ext cx="2092320" cy="87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5C63A8F-41FE-4F2D-B4FE-4A1650A6DD68}"/>
              </a:ext>
            </a:extLst>
          </p:cNvPr>
          <p:cNvGrpSpPr/>
          <p:nvPr/>
        </p:nvGrpSpPr>
        <p:grpSpPr>
          <a:xfrm>
            <a:off x="549900" y="3660060"/>
            <a:ext cx="2851200" cy="700920"/>
            <a:chOff x="549900" y="3660060"/>
            <a:chExt cx="2851200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DA3FA61-05BF-410D-80B0-D8A958EB27F6}"/>
                    </a:ext>
                  </a:extLst>
                </p14:cNvPr>
                <p14:cNvContentPartPr/>
                <p14:nvPr/>
              </p14:nvContentPartPr>
              <p14:xfrm>
                <a:off x="590220" y="3845460"/>
                <a:ext cx="64800" cy="217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DA3FA61-05BF-410D-80B0-D8A958EB27F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81220" y="3836460"/>
                  <a:ext cx="82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6F23F28-332E-45F5-8FBE-362B2F14D6BC}"/>
                    </a:ext>
                  </a:extLst>
                </p14:cNvPr>
                <p14:cNvContentPartPr/>
                <p14:nvPr/>
              </p14:nvContentPartPr>
              <p14:xfrm>
                <a:off x="661500" y="3660060"/>
                <a:ext cx="165960" cy="239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6F23F28-332E-45F5-8FBE-362B2F14D6B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2500" y="3651060"/>
                  <a:ext cx="183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FECE9CD-4CD1-4972-B935-553C8AA39B85}"/>
                    </a:ext>
                  </a:extLst>
                </p14:cNvPr>
                <p14:cNvContentPartPr/>
                <p14:nvPr/>
              </p14:nvContentPartPr>
              <p14:xfrm>
                <a:off x="549900" y="3898740"/>
                <a:ext cx="224640" cy="27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FECE9CD-4CD1-4972-B935-553C8AA39B8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0900" y="3889740"/>
                  <a:ext cx="242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020819-8277-4350-8399-E7DF9A79BF75}"/>
                    </a:ext>
                  </a:extLst>
                </p14:cNvPr>
                <p14:cNvContentPartPr/>
                <p14:nvPr/>
              </p14:nvContentPartPr>
              <p14:xfrm>
                <a:off x="879300" y="3784980"/>
                <a:ext cx="92160" cy="292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020819-8277-4350-8399-E7DF9A79BF7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70660" y="3776340"/>
                  <a:ext cx="109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72114D-F373-42FE-B36C-5240B0DB8E0C}"/>
                    </a:ext>
                  </a:extLst>
                </p14:cNvPr>
                <p14:cNvContentPartPr/>
                <p14:nvPr/>
              </p14:nvContentPartPr>
              <p14:xfrm>
                <a:off x="991620" y="3827100"/>
                <a:ext cx="321120" cy="289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72114D-F373-42FE-B36C-5240B0DB8E0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82620" y="3818460"/>
                  <a:ext cx="33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0DA820-572C-43C6-A7FC-A0E4924380B2}"/>
                    </a:ext>
                  </a:extLst>
                </p14:cNvPr>
                <p14:cNvContentPartPr/>
                <p14:nvPr/>
              </p14:nvContentPartPr>
              <p14:xfrm>
                <a:off x="1515060" y="3959220"/>
                <a:ext cx="163800" cy="20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0DA820-572C-43C6-A7FC-A0E4924380B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506420" y="3950220"/>
                  <a:ext cx="181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7DA5486-39E4-494E-B7B1-DAC3A41F1C25}"/>
                    </a:ext>
                  </a:extLst>
                </p14:cNvPr>
                <p14:cNvContentPartPr/>
                <p14:nvPr/>
              </p14:nvContentPartPr>
              <p14:xfrm>
                <a:off x="1530540" y="4039860"/>
                <a:ext cx="243720" cy="9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7DA5486-39E4-494E-B7B1-DAC3A41F1C2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21540" y="4030860"/>
                  <a:ext cx="261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73D7043-7996-48E2-8310-A7B679691D5A}"/>
                    </a:ext>
                  </a:extLst>
                </p14:cNvPr>
                <p14:cNvContentPartPr/>
                <p14:nvPr/>
              </p14:nvContentPartPr>
              <p14:xfrm>
                <a:off x="1955340" y="3872820"/>
                <a:ext cx="257760" cy="248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73D7043-7996-48E2-8310-A7B679691D5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946700" y="3864180"/>
                  <a:ext cx="275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65CDC06-6107-437F-BEF9-B9530AF3E3C6}"/>
                    </a:ext>
                  </a:extLst>
                </p14:cNvPr>
                <p14:cNvContentPartPr/>
                <p14:nvPr/>
              </p14:nvContentPartPr>
              <p14:xfrm>
                <a:off x="2304180" y="3864180"/>
                <a:ext cx="149760" cy="304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65CDC06-6107-437F-BEF9-B9530AF3E3C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295540" y="3855180"/>
                  <a:ext cx="1674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34CED7-0138-4D1B-85C7-D64AD78DA14D}"/>
                    </a:ext>
                  </a:extLst>
                </p14:cNvPr>
                <p14:cNvContentPartPr/>
                <p14:nvPr/>
              </p14:nvContentPartPr>
              <p14:xfrm>
                <a:off x="2487780" y="3989460"/>
                <a:ext cx="200880" cy="371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34CED7-0138-4D1B-85C7-D64AD78DA14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478780" y="3980820"/>
                  <a:ext cx="2185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8E5F59-775B-4BE8-8890-EB66B8498DEF}"/>
                    </a:ext>
                  </a:extLst>
                </p14:cNvPr>
                <p14:cNvContentPartPr/>
                <p14:nvPr/>
              </p14:nvContentPartPr>
              <p14:xfrm>
                <a:off x="2768220" y="3895860"/>
                <a:ext cx="46440" cy="222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8E5F59-775B-4BE8-8890-EB66B8498DE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59580" y="3887220"/>
                  <a:ext cx="64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4E23F59-6C49-4E2B-911E-8BACB840BF92}"/>
                    </a:ext>
                  </a:extLst>
                </p14:cNvPr>
                <p14:cNvContentPartPr/>
                <p14:nvPr/>
              </p14:nvContentPartPr>
              <p14:xfrm>
                <a:off x="2889180" y="3988740"/>
                <a:ext cx="130320" cy="167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4E23F59-6C49-4E2B-911E-8BACB840BF9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80180" y="3979740"/>
                  <a:ext cx="147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ECE778A-04E2-4E57-B541-37B77EEA11E9}"/>
                    </a:ext>
                  </a:extLst>
                </p14:cNvPr>
                <p14:cNvContentPartPr/>
                <p14:nvPr/>
              </p14:nvContentPartPr>
              <p14:xfrm>
                <a:off x="3103020" y="3996300"/>
                <a:ext cx="72720" cy="198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ECE778A-04E2-4E57-B541-37B77EEA11E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94380" y="3987660"/>
                  <a:ext cx="90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18AAF36-2459-43FD-AF67-DFAB1F5B7F3F}"/>
                    </a:ext>
                  </a:extLst>
                </p14:cNvPr>
                <p14:cNvContentPartPr/>
                <p14:nvPr/>
              </p14:nvContentPartPr>
              <p14:xfrm>
                <a:off x="3133980" y="3849060"/>
                <a:ext cx="267120" cy="477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18AAF36-2459-43FD-AF67-DFAB1F5B7F3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125340" y="3840420"/>
                  <a:ext cx="284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EA47AC8-3594-482E-A568-E61FA14D6B08}"/>
                    </a:ext>
                  </a:extLst>
                </p14:cNvPr>
                <p14:cNvContentPartPr/>
                <p14:nvPr/>
              </p14:nvContentPartPr>
              <p14:xfrm>
                <a:off x="619020" y="4155060"/>
                <a:ext cx="1944000" cy="150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EA47AC8-3594-482E-A568-E61FA14D6B0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0380" y="4146060"/>
                  <a:ext cx="1961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6484CED-7D86-41F8-AB19-383D9437D482}"/>
                    </a:ext>
                  </a:extLst>
                </p14:cNvPr>
                <p14:cNvContentPartPr/>
                <p14:nvPr/>
              </p14:nvContentPartPr>
              <p14:xfrm>
                <a:off x="988740" y="4194660"/>
                <a:ext cx="1395000" cy="14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6484CED-7D86-41F8-AB19-383D9437D48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9740" y="4186020"/>
                  <a:ext cx="1412640" cy="160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Theta(g(n))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For what value of c_1 and c_2 above statement holds true?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C9327F-9910-4052-9F99-334B7BE7CF71}"/>
              </a:ext>
            </a:extLst>
          </p:cNvPr>
          <p:cNvGrpSpPr/>
          <p:nvPr/>
        </p:nvGrpSpPr>
        <p:grpSpPr>
          <a:xfrm>
            <a:off x="3392820" y="91020"/>
            <a:ext cx="695160" cy="313560"/>
            <a:chOff x="3392820" y="91020"/>
            <a:chExt cx="6951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46DD93-7D49-4DA0-BCC8-7E7495CE8AA1}"/>
                    </a:ext>
                  </a:extLst>
                </p14:cNvPr>
                <p14:cNvContentPartPr/>
                <p14:nvPr/>
              </p14:nvContentPartPr>
              <p14:xfrm>
                <a:off x="3441060" y="197940"/>
                <a:ext cx="12960" cy="104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46DD93-7D49-4DA0-BCC8-7E7495CE8A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32060" y="188940"/>
                  <a:ext cx="30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8389F0-1562-4F54-8880-F58197DAE83A}"/>
                    </a:ext>
                  </a:extLst>
                </p14:cNvPr>
                <p14:cNvContentPartPr/>
                <p14:nvPr/>
              </p14:nvContentPartPr>
              <p14:xfrm>
                <a:off x="3432420" y="170580"/>
                <a:ext cx="39600" cy="177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8389F0-1562-4F54-8880-F58197DAE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3420" y="161580"/>
                  <a:ext cx="5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CF3E1B-4407-4C2B-84C3-1F5C6DA660EB}"/>
                    </a:ext>
                  </a:extLst>
                </p14:cNvPr>
                <p14:cNvContentPartPr/>
                <p14:nvPr/>
              </p14:nvContentPartPr>
              <p14:xfrm>
                <a:off x="3467700" y="91020"/>
                <a:ext cx="77760" cy="13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CF3E1B-4407-4C2B-84C3-1F5C6DA660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58700" y="82380"/>
                  <a:ext cx="95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DC618A-4A41-43C4-915E-EF5AEF203666}"/>
                    </a:ext>
                  </a:extLst>
                </p14:cNvPr>
                <p14:cNvContentPartPr/>
                <p14:nvPr/>
              </p14:nvContentPartPr>
              <p14:xfrm>
                <a:off x="3392820" y="245100"/>
                <a:ext cx="149400" cy="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DC618A-4A41-43C4-915E-EF5AEF2036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4180" y="236100"/>
                  <a:ext cx="167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4DA4C4-F072-49AE-A997-1ECD2D704411}"/>
                    </a:ext>
                  </a:extLst>
                </p14:cNvPr>
                <p14:cNvContentPartPr/>
                <p14:nvPr/>
              </p14:nvContentPartPr>
              <p14:xfrm>
                <a:off x="3608820" y="161580"/>
                <a:ext cx="70200" cy="178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4DA4C4-F072-49AE-A997-1ECD2D70441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00180" y="152580"/>
                  <a:ext cx="87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C4B551-F604-4F2D-93DF-CE4EADC722F9}"/>
                    </a:ext>
                  </a:extLst>
                </p14:cNvPr>
                <p14:cNvContentPartPr/>
                <p14:nvPr/>
              </p14:nvContentPartPr>
              <p14:xfrm>
                <a:off x="3763620" y="192540"/>
                <a:ext cx="168120" cy="16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C4B551-F604-4F2D-93DF-CE4EADC722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4620" y="183540"/>
                  <a:ext cx="185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7268B4-6230-41FD-AE57-BF205A093CED}"/>
                    </a:ext>
                  </a:extLst>
                </p14:cNvPr>
                <p14:cNvContentPartPr/>
                <p14:nvPr/>
              </p14:nvContentPartPr>
              <p14:xfrm>
                <a:off x="3997260" y="170580"/>
                <a:ext cx="90720" cy="234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7268B4-6230-41FD-AE57-BF205A093C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88260" y="161580"/>
                  <a:ext cx="10836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5EBF10-D230-4412-A618-92A631DD9055}"/>
                  </a:ext>
                </a:extLst>
              </p14:cNvPr>
              <p14:cNvContentPartPr/>
              <p14:nvPr/>
            </p14:nvContentPartPr>
            <p14:xfrm>
              <a:off x="4258980" y="205140"/>
              <a:ext cx="151200" cy="179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5EBF10-D230-4412-A618-92A631DD9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50340" y="196500"/>
                <a:ext cx="168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C211A0-5BFC-4F1A-BBC5-EC3F47400714}"/>
                  </a:ext>
                </a:extLst>
              </p14:cNvPr>
              <p14:cNvContentPartPr/>
              <p14:nvPr/>
            </p14:nvContentPartPr>
            <p14:xfrm>
              <a:off x="4548780" y="285780"/>
              <a:ext cx="124560" cy="60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C211A0-5BFC-4F1A-BBC5-EC3F4740071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0140" y="277140"/>
                <a:ext cx="1422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100CB4-11F8-4801-B903-74AD3BA563A8}"/>
                  </a:ext>
                </a:extLst>
              </p14:cNvPr>
              <p14:cNvContentPartPr/>
              <p14:nvPr/>
            </p14:nvContentPartPr>
            <p14:xfrm>
              <a:off x="3731580" y="751620"/>
              <a:ext cx="209160" cy="16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100CB4-11F8-4801-B903-74AD3BA563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22940" y="742980"/>
                <a:ext cx="22680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6E85038-B890-4795-B95B-3DA0D27058E8}"/>
              </a:ext>
            </a:extLst>
          </p:cNvPr>
          <p:cNvGrpSpPr/>
          <p:nvPr/>
        </p:nvGrpSpPr>
        <p:grpSpPr>
          <a:xfrm>
            <a:off x="4105620" y="741540"/>
            <a:ext cx="490680" cy="184680"/>
            <a:chOff x="4105620" y="741540"/>
            <a:chExt cx="49068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2083EC-1CD0-4453-BCB0-3CE5281F6FE8}"/>
                    </a:ext>
                  </a:extLst>
                </p14:cNvPr>
                <p14:cNvContentPartPr/>
                <p14:nvPr/>
              </p14:nvContentPartPr>
              <p14:xfrm>
                <a:off x="4105620" y="741540"/>
                <a:ext cx="150120" cy="184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2083EC-1CD0-4453-BCB0-3CE5281F6F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96980" y="732900"/>
                  <a:ext cx="167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281A82-7D3A-41BF-8248-224671A18E7C}"/>
                    </a:ext>
                  </a:extLst>
                </p14:cNvPr>
                <p14:cNvContentPartPr/>
                <p14:nvPr/>
              </p14:nvContentPartPr>
              <p14:xfrm>
                <a:off x="4402620" y="811380"/>
                <a:ext cx="114840" cy="16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281A82-7D3A-41BF-8248-224671A18E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93620" y="802740"/>
                  <a:ext cx="132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907D4F-A863-4B6C-8D62-7CBEA1912B26}"/>
                    </a:ext>
                  </a:extLst>
                </p14:cNvPr>
                <p14:cNvContentPartPr/>
                <p14:nvPr/>
              </p14:nvContentPartPr>
              <p14:xfrm>
                <a:off x="4407300" y="896340"/>
                <a:ext cx="189000" cy="9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907D4F-A863-4B6C-8D62-7CBEA1912B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98660" y="887700"/>
                  <a:ext cx="20664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51417C-7214-4D8F-A12D-CB1FB546118D}"/>
                  </a:ext>
                </a:extLst>
              </p14:cNvPr>
              <p14:cNvContentPartPr/>
              <p14:nvPr/>
            </p14:nvContentPartPr>
            <p14:xfrm>
              <a:off x="4872060" y="795900"/>
              <a:ext cx="23148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51417C-7214-4D8F-A12D-CB1FB54611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63420" y="786900"/>
                <a:ext cx="249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D6BE8F-EA78-4015-A288-2C7AF3ACBD94}"/>
                  </a:ext>
                </a:extLst>
              </p14:cNvPr>
              <p14:cNvContentPartPr/>
              <p14:nvPr/>
            </p14:nvContentPartPr>
            <p14:xfrm>
              <a:off x="5385780" y="774300"/>
              <a:ext cx="267480" cy="19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D6BE8F-EA78-4015-A288-2C7AF3ACBD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76780" y="765300"/>
                <a:ext cx="28512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BCA9BC2-54DB-4654-A86A-3F8A0EE07DC1}"/>
              </a:ext>
            </a:extLst>
          </p:cNvPr>
          <p:cNvGrpSpPr/>
          <p:nvPr/>
        </p:nvGrpSpPr>
        <p:grpSpPr>
          <a:xfrm>
            <a:off x="4979700" y="108300"/>
            <a:ext cx="1130400" cy="474480"/>
            <a:chOff x="4979700" y="108300"/>
            <a:chExt cx="113040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DA446F-A64D-407E-B57E-64AF0ACAF77E}"/>
                    </a:ext>
                  </a:extLst>
                </p14:cNvPr>
                <p14:cNvContentPartPr/>
                <p14:nvPr/>
              </p14:nvContentPartPr>
              <p14:xfrm>
                <a:off x="4979700" y="226380"/>
                <a:ext cx="129960" cy="13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DA446F-A64D-407E-B57E-64AF0ACAF7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70700" y="217380"/>
                  <a:ext cx="147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084995B-5F87-4EA5-8F50-477E7A567C15}"/>
                    </a:ext>
                  </a:extLst>
                </p14:cNvPr>
                <p14:cNvContentPartPr/>
                <p14:nvPr/>
              </p14:nvContentPartPr>
              <p14:xfrm>
                <a:off x="5199300" y="295140"/>
                <a:ext cx="1764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084995B-5F87-4EA5-8F50-477E7A567C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90660" y="286500"/>
                  <a:ext cx="35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ABF41E-A392-4928-AE62-1E15985AD138}"/>
                    </a:ext>
                  </a:extLst>
                </p14:cNvPr>
                <p14:cNvContentPartPr/>
                <p14:nvPr/>
              </p14:nvContentPartPr>
              <p14:xfrm>
                <a:off x="5318820" y="194340"/>
                <a:ext cx="183240" cy="38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ABF41E-A392-4928-AE62-1E15985AD13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09820" y="185700"/>
                  <a:ext cx="200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DB14E6-9855-4652-907C-16C2C19FD715}"/>
                    </a:ext>
                  </a:extLst>
                </p14:cNvPr>
                <p14:cNvContentPartPr/>
                <p14:nvPr/>
              </p14:nvContentPartPr>
              <p14:xfrm>
                <a:off x="5570460" y="163380"/>
                <a:ext cx="90360" cy="23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DB14E6-9855-4652-907C-16C2C19FD7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61820" y="154380"/>
                  <a:ext cx="108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DCFE04-AB18-4965-9396-BC5258753C7D}"/>
                    </a:ext>
                  </a:extLst>
                </p14:cNvPr>
                <p14:cNvContentPartPr/>
                <p14:nvPr/>
              </p14:nvContentPartPr>
              <p14:xfrm>
                <a:off x="5726700" y="244020"/>
                <a:ext cx="160920" cy="18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DCFE04-AB18-4965-9396-BC5258753C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18060" y="235380"/>
                  <a:ext cx="178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A537DC-201B-4B02-9AAE-DA7ADA62A3EC}"/>
                    </a:ext>
                  </a:extLst>
                </p14:cNvPr>
                <p14:cNvContentPartPr/>
                <p14:nvPr/>
              </p14:nvContentPartPr>
              <p14:xfrm>
                <a:off x="5993460" y="108300"/>
                <a:ext cx="116640" cy="33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A537DC-201B-4B02-9AAE-DA7ADA62A3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84820" y="99300"/>
                  <a:ext cx="134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BE0597-EE7A-4D6A-BB76-9B2F3AE4A2D4}"/>
                    </a:ext>
                  </a:extLst>
                </p14:cNvPr>
                <p14:cNvContentPartPr/>
                <p14:nvPr/>
              </p14:nvContentPartPr>
              <p14:xfrm>
                <a:off x="5095620" y="319620"/>
                <a:ext cx="21600" cy="89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BE0597-EE7A-4D6A-BB76-9B2F3AE4A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86620" y="310620"/>
                  <a:ext cx="392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BCE54A-BA07-4D1C-B403-A3C2B577A1FC}"/>
                  </a:ext>
                </a:extLst>
              </p14:cNvPr>
              <p14:cNvContentPartPr/>
              <p14:nvPr/>
            </p14:nvContentPartPr>
            <p14:xfrm>
              <a:off x="5048460" y="872220"/>
              <a:ext cx="11880" cy="123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BCE54A-BA07-4D1C-B403-A3C2B577A1F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39460" y="863220"/>
                <a:ext cx="2952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910B41E-A432-4C45-BA25-914F6436BD1F}"/>
              </a:ext>
            </a:extLst>
          </p:cNvPr>
          <p:cNvGrpSpPr/>
          <p:nvPr/>
        </p:nvGrpSpPr>
        <p:grpSpPr>
          <a:xfrm>
            <a:off x="4462020" y="1104060"/>
            <a:ext cx="781200" cy="490680"/>
            <a:chOff x="4462020" y="1104060"/>
            <a:chExt cx="78120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65DD98-B936-4536-AD7D-FF7724E44D11}"/>
                    </a:ext>
                  </a:extLst>
                </p14:cNvPr>
                <p14:cNvContentPartPr/>
                <p14:nvPr/>
              </p14:nvContentPartPr>
              <p14:xfrm>
                <a:off x="4599540" y="1245180"/>
                <a:ext cx="16740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65DD98-B936-4536-AD7D-FF7724E44D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90540" y="1236180"/>
                  <a:ext cx="18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5846E8-C2A3-4AFD-85A2-DDA57D48E6A8}"/>
                    </a:ext>
                  </a:extLst>
                </p14:cNvPr>
                <p14:cNvContentPartPr/>
                <p14:nvPr/>
              </p14:nvContentPartPr>
              <p14:xfrm>
                <a:off x="4869900" y="1322220"/>
                <a:ext cx="99000" cy="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5846E8-C2A3-4AFD-85A2-DDA57D48E6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61260" y="1313580"/>
                  <a:ext cx="116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BE6498-FE51-4F74-A680-4FA6CBEF17A9}"/>
                    </a:ext>
                  </a:extLst>
                </p14:cNvPr>
                <p14:cNvContentPartPr/>
                <p14:nvPr/>
              </p14:nvContentPartPr>
              <p14:xfrm>
                <a:off x="4870260" y="1381620"/>
                <a:ext cx="105120" cy="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BE6498-FE51-4F74-A680-4FA6CBEF17A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61620" y="1372620"/>
                  <a:ext cx="12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2E505D-9EE7-4415-B34F-480FDB0127EE}"/>
                    </a:ext>
                  </a:extLst>
                </p14:cNvPr>
                <p14:cNvContentPartPr/>
                <p14:nvPr/>
              </p14:nvContentPartPr>
              <p14:xfrm>
                <a:off x="5108940" y="1261380"/>
                <a:ext cx="2160" cy="157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2E505D-9EE7-4415-B34F-480FDB0127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00300" y="1252380"/>
                  <a:ext cx="19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200D0D-25B4-4B1F-8D86-2955D052E507}"/>
                    </a:ext>
                  </a:extLst>
                </p14:cNvPr>
                <p14:cNvContentPartPr/>
                <p14:nvPr/>
              </p14:nvContentPartPr>
              <p14:xfrm>
                <a:off x="4462020" y="1104060"/>
                <a:ext cx="781200" cy="490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200D0D-25B4-4B1F-8D86-2955D052E50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53380" y="1095420"/>
                  <a:ext cx="7988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63CD20-2F34-4654-8E8B-72BCFC20EA38}"/>
                    </a:ext>
                  </a:extLst>
                </p14:cNvPr>
                <p14:cNvContentPartPr/>
                <p14:nvPr/>
              </p14:nvContentPartPr>
              <p14:xfrm>
                <a:off x="4785300" y="1348500"/>
                <a:ext cx="19800" cy="11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63CD20-2F34-4654-8E8B-72BCFC20EA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76660" y="1339860"/>
                  <a:ext cx="374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275FF76-0E5A-4FB2-A746-EBB4E9C1A721}"/>
              </a:ext>
            </a:extLst>
          </p:cNvPr>
          <p:cNvGrpSpPr/>
          <p:nvPr/>
        </p:nvGrpSpPr>
        <p:grpSpPr>
          <a:xfrm>
            <a:off x="3351060" y="1322580"/>
            <a:ext cx="5347440" cy="2144880"/>
            <a:chOff x="3351060" y="1322580"/>
            <a:chExt cx="5347440" cy="21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CBFAD4-D940-4DE9-89A8-DA542EC0BEF5}"/>
                    </a:ext>
                  </a:extLst>
                </p14:cNvPr>
                <p14:cNvContentPartPr/>
                <p14:nvPr/>
              </p14:nvContentPartPr>
              <p14:xfrm>
                <a:off x="3351060" y="1788420"/>
                <a:ext cx="13320" cy="195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CBFAD4-D940-4DE9-89A8-DA542EC0BE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42060" y="1779420"/>
                  <a:ext cx="30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E86B2A-A2F8-4B14-9E9C-3C7999D8502C}"/>
                    </a:ext>
                  </a:extLst>
                </p14:cNvPr>
                <p14:cNvContentPartPr/>
                <p14:nvPr/>
              </p14:nvContentPartPr>
              <p14:xfrm>
                <a:off x="3365100" y="1735140"/>
                <a:ext cx="71640" cy="132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E86B2A-A2F8-4B14-9E9C-3C7999D8502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56100" y="1726500"/>
                  <a:ext cx="89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07FF26-8DA4-469E-8D8E-E5F47D4F15C8}"/>
                    </a:ext>
                  </a:extLst>
                </p14:cNvPr>
                <p14:cNvContentPartPr/>
                <p14:nvPr/>
              </p14:nvContentPartPr>
              <p14:xfrm>
                <a:off x="3357180" y="1770420"/>
                <a:ext cx="239040" cy="23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07FF26-8DA4-469E-8D8E-E5F47D4F15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48540" y="1761420"/>
                  <a:ext cx="256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FCDE33-B252-4F15-8F05-17911B376CF1}"/>
                    </a:ext>
                  </a:extLst>
                </p14:cNvPr>
                <p14:cNvContentPartPr/>
                <p14:nvPr/>
              </p14:nvContentPartPr>
              <p14:xfrm>
                <a:off x="3678660" y="1812900"/>
                <a:ext cx="159120" cy="15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FCDE33-B252-4F15-8F05-17911B376C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69660" y="1803900"/>
                  <a:ext cx="176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6DEB3F7-0221-4F44-9430-C05E36D66982}"/>
                    </a:ext>
                  </a:extLst>
                </p14:cNvPr>
                <p14:cNvContentPartPr/>
                <p14:nvPr/>
              </p14:nvContentPartPr>
              <p14:xfrm>
                <a:off x="4003020" y="1779060"/>
                <a:ext cx="76320" cy="26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6DEB3F7-0221-4F44-9430-C05E36D669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94380" y="1770060"/>
                  <a:ext cx="93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5BF0F4-C846-4E65-B4F5-CFF6767CEAB8}"/>
                    </a:ext>
                  </a:extLst>
                </p14:cNvPr>
                <p14:cNvContentPartPr/>
                <p14:nvPr/>
              </p14:nvContentPartPr>
              <p14:xfrm>
                <a:off x="4268700" y="1883820"/>
                <a:ext cx="15444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5BF0F4-C846-4E65-B4F5-CFF6767CEAB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60060" y="1875180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B33918-5FC2-4A52-9019-3D62ED1151B3}"/>
                    </a:ext>
                  </a:extLst>
                </p14:cNvPr>
                <p14:cNvContentPartPr/>
                <p14:nvPr/>
              </p14:nvContentPartPr>
              <p14:xfrm>
                <a:off x="4600620" y="1960500"/>
                <a:ext cx="14688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B33918-5FC2-4A52-9019-3D62ED1151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91980" y="1951500"/>
                  <a:ext cx="164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437CD2-9D8F-4245-A1ED-355084AD8750}"/>
                    </a:ext>
                  </a:extLst>
                </p14:cNvPr>
                <p14:cNvContentPartPr/>
                <p14:nvPr/>
              </p14:nvContentPartPr>
              <p14:xfrm>
                <a:off x="4597740" y="2035380"/>
                <a:ext cx="182160" cy="2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437CD2-9D8F-4245-A1ED-355084AD87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89100" y="2026740"/>
                  <a:ext cx="199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040A7-9726-4F53-8830-58AEF61383E3}"/>
                    </a:ext>
                  </a:extLst>
                </p14:cNvPr>
                <p14:cNvContentPartPr/>
                <p14:nvPr/>
              </p14:nvContentPartPr>
              <p14:xfrm>
                <a:off x="4986180" y="1956540"/>
                <a:ext cx="182880" cy="139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040A7-9726-4F53-8830-58AEF61383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77180" y="1947540"/>
                  <a:ext cx="200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10E4FE-7B62-4645-AE78-B33667E4024E}"/>
                    </a:ext>
                  </a:extLst>
                </p14:cNvPr>
                <p14:cNvContentPartPr/>
                <p14:nvPr/>
              </p14:nvContentPartPr>
              <p14:xfrm>
                <a:off x="5206140" y="2036460"/>
                <a:ext cx="161280" cy="14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10E4FE-7B62-4645-AE78-B33667E4024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197500" y="2027460"/>
                  <a:ext cx="178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B8FD6F-8764-44F1-94F4-66D3BE229D5A}"/>
                    </a:ext>
                  </a:extLst>
                </p14:cNvPr>
                <p14:cNvContentPartPr/>
                <p14:nvPr/>
              </p14:nvContentPartPr>
              <p14:xfrm>
                <a:off x="5464980" y="2039700"/>
                <a:ext cx="28440" cy="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B8FD6F-8764-44F1-94F4-66D3BE229D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56340" y="2031060"/>
                  <a:ext cx="4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A5F592-61E8-4377-AB05-B9A1EAC32744}"/>
                    </a:ext>
                  </a:extLst>
                </p14:cNvPr>
                <p14:cNvContentPartPr/>
                <p14:nvPr/>
              </p14:nvContentPartPr>
              <p14:xfrm>
                <a:off x="5695380" y="1947540"/>
                <a:ext cx="215640" cy="321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A5F592-61E8-4377-AB05-B9A1EAC327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86380" y="1938900"/>
                  <a:ext cx="233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4264FC-696B-4185-A842-8605C48578E1}"/>
                    </a:ext>
                  </a:extLst>
                </p14:cNvPr>
                <p14:cNvContentPartPr/>
                <p14:nvPr/>
              </p14:nvContentPartPr>
              <p14:xfrm>
                <a:off x="5971500" y="1926300"/>
                <a:ext cx="78480" cy="19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4264FC-696B-4185-A842-8605C48578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62500" y="1917300"/>
                  <a:ext cx="96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A6A519-8920-441D-98E8-E774F4436264}"/>
                    </a:ext>
                  </a:extLst>
                </p14:cNvPr>
                <p14:cNvContentPartPr/>
                <p14:nvPr/>
              </p14:nvContentPartPr>
              <p14:xfrm>
                <a:off x="6094620" y="2011980"/>
                <a:ext cx="183960" cy="145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A6A519-8920-441D-98E8-E774F44362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85620" y="2003340"/>
                  <a:ext cx="201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552BEA-14DA-45FB-906E-27D47086F6CF}"/>
                    </a:ext>
                  </a:extLst>
                </p14:cNvPr>
                <p14:cNvContentPartPr/>
                <p14:nvPr/>
              </p14:nvContentPartPr>
              <p14:xfrm>
                <a:off x="6334020" y="1900380"/>
                <a:ext cx="137880" cy="346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552BEA-14DA-45FB-906E-27D47086F6C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25380" y="1891380"/>
                  <a:ext cx="155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F82D5F-B4C4-418D-97A2-853A80D3A29E}"/>
                    </a:ext>
                  </a:extLst>
                </p14:cNvPr>
                <p14:cNvContentPartPr/>
                <p14:nvPr/>
              </p14:nvContentPartPr>
              <p14:xfrm>
                <a:off x="3623220" y="2385300"/>
                <a:ext cx="321120" cy="217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F82D5F-B4C4-418D-97A2-853A80D3A2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14220" y="2376660"/>
                  <a:ext cx="338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604B9-A45B-4DD5-AEB6-E87B1272DAF1}"/>
                    </a:ext>
                  </a:extLst>
                </p14:cNvPr>
                <p14:cNvContentPartPr/>
                <p14:nvPr/>
              </p14:nvContentPartPr>
              <p14:xfrm>
                <a:off x="4175460" y="2419860"/>
                <a:ext cx="155160" cy="19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604B9-A45B-4DD5-AEB6-E87B1272DA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66460" y="2411220"/>
                  <a:ext cx="172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674F06-25F0-40A4-A1D5-21485F012218}"/>
                    </a:ext>
                  </a:extLst>
                </p14:cNvPr>
                <p14:cNvContentPartPr/>
                <p14:nvPr/>
              </p14:nvContentPartPr>
              <p14:xfrm>
                <a:off x="4490100" y="2532540"/>
                <a:ext cx="129240" cy="1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674F06-25F0-40A4-A1D5-21485F0122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81460" y="2523900"/>
                  <a:ext cx="146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19F01F-7B36-459E-8E4B-3F31361CA6B2}"/>
                    </a:ext>
                  </a:extLst>
                </p14:cNvPr>
                <p14:cNvContentPartPr/>
                <p14:nvPr/>
              </p14:nvContentPartPr>
              <p14:xfrm>
                <a:off x="4481460" y="2593380"/>
                <a:ext cx="196560" cy="34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19F01F-7B36-459E-8E4B-3F31361CA6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72460" y="2584380"/>
                  <a:ext cx="214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13E4CA-1422-4461-8AD8-7E3D3CFEA60A}"/>
                    </a:ext>
                  </a:extLst>
                </p14:cNvPr>
                <p14:cNvContentPartPr/>
                <p14:nvPr/>
              </p14:nvContentPartPr>
              <p14:xfrm>
                <a:off x="4965300" y="2584740"/>
                <a:ext cx="198000" cy="131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13E4CA-1422-4461-8AD8-7E3D3CFEA60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956660" y="2575740"/>
                  <a:ext cx="215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238800-4C76-41BD-BBAF-28CF5447FB0C}"/>
                    </a:ext>
                  </a:extLst>
                </p14:cNvPr>
                <p14:cNvContentPartPr/>
                <p14:nvPr/>
              </p14:nvContentPartPr>
              <p14:xfrm>
                <a:off x="5180580" y="2665380"/>
                <a:ext cx="184680" cy="13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238800-4C76-41BD-BBAF-28CF5447FB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71580" y="2656740"/>
                  <a:ext cx="202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B1FC03-6D9A-4556-8384-BE4AE69BF940}"/>
                    </a:ext>
                  </a:extLst>
                </p14:cNvPr>
                <p14:cNvContentPartPr/>
                <p14:nvPr/>
              </p14:nvContentPartPr>
              <p14:xfrm>
                <a:off x="5455620" y="2726580"/>
                <a:ext cx="21600" cy="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B1FC03-6D9A-4556-8384-BE4AE69BF94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46620" y="2717940"/>
                  <a:ext cx="39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7BBBA9-F90B-43BD-B267-0AE661D3BEF4}"/>
                    </a:ext>
                  </a:extLst>
                </p14:cNvPr>
                <p14:cNvContentPartPr/>
                <p14:nvPr/>
              </p14:nvContentPartPr>
              <p14:xfrm>
                <a:off x="5642820" y="2620020"/>
                <a:ext cx="277560" cy="176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7BBBA9-F90B-43BD-B267-0AE661D3BEF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34180" y="2611380"/>
                  <a:ext cx="295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64B0D0-0A26-4D4B-9119-6B8497CB10DC}"/>
                    </a:ext>
                  </a:extLst>
                </p14:cNvPr>
                <p14:cNvContentPartPr/>
                <p14:nvPr/>
              </p14:nvContentPartPr>
              <p14:xfrm>
                <a:off x="4435380" y="2870940"/>
                <a:ext cx="186120" cy="165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64B0D0-0A26-4D4B-9119-6B8497CB10D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26380" y="2862300"/>
                  <a:ext cx="20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C72288-1F62-4812-ADA4-02FBD4FDA60C}"/>
                    </a:ext>
                  </a:extLst>
                </p14:cNvPr>
                <p14:cNvContentPartPr/>
                <p14:nvPr/>
              </p14:nvContentPartPr>
              <p14:xfrm>
                <a:off x="4730220" y="2980380"/>
                <a:ext cx="219240" cy="14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C72288-1F62-4812-ADA4-02FBD4FDA60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721580" y="2971740"/>
                  <a:ext cx="236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745965-BF7E-4F94-A9A8-F390D7F3533F}"/>
                    </a:ext>
                  </a:extLst>
                </p14:cNvPr>
                <p14:cNvContentPartPr/>
                <p14:nvPr/>
              </p14:nvContentPartPr>
              <p14:xfrm>
                <a:off x="5040540" y="3013500"/>
                <a:ext cx="114840" cy="20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745965-BF7E-4F94-A9A8-F390D7F3533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31900" y="3004500"/>
                  <a:ext cx="132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D64272-E426-4BF1-B62C-2B94630803C4}"/>
                    </a:ext>
                  </a:extLst>
                </p14:cNvPr>
                <p14:cNvContentPartPr/>
                <p14:nvPr/>
              </p14:nvContentPartPr>
              <p14:xfrm>
                <a:off x="5034780" y="2947620"/>
                <a:ext cx="330480" cy="18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D64272-E426-4BF1-B62C-2B94630803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26140" y="2938620"/>
                  <a:ext cx="348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1D70BB-74AD-4796-8C49-341AF17F3485}"/>
                    </a:ext>
                  </a:extLst>
                </p14:cNvPr>
                <p14:cNvContentPartPr/>
                <p14:nvPr/>
              </p14:nvContentPartPr>
              <p14:xfrm>
                <a:off x="4176900" y="2729100"/>
                <a:ext cx="1424160" cy="738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1D70BB-74AD-4796-8C49-341AF17F348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67900" y="2720100"/>
                  <a:ext cx="14418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6E8E3B-A225-47B0-80DC-80330CA05B84}"/>
                    </a:ext>
                  </a:extLst>
                </p14:cNvPr>
                <p14:cNvContentPartPr/>
                <p14:nvPr/>
              </p14:nvContentPartPr>
              <p14:xfrm>
                <a:off x="5212620" y="1322580"/>
                <a:ext cx="1524240" cy="44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86E8E3B-A225-47B0-80DC-80330CA05B8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03620" y="1313940"/>
                  <a:ext cx="1541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06F89B-D0DE-453D-B5F9-A2CDD5CCBC76}"/>
                    </a:ext>
                  </a:extLst>
                </p14:cNvPr>
                <p14:cNvContentPartPr/>
                <p14:nvPr/>
              </p14:nvContentPartPr>
              <p14:xfrm>
                <a:off x="5598900" y="2457660"/>
                <a:ext cx="1083960" cy="711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06F89B-D0DE-453D-B5F9-A2CDD5CCBC7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89900" y="2449020"/>
                  <a:ext cx="110160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DD7FFA-731E-46C2-AAEF-5263CEAF82F0}"/>
                    </a:ext>
                  </a:extLst>
                </p14:cNvPr>
                <p14:cNvContentPartPr/>
                <p14:nvPr/>
              </p14:nvContentPartPr>
              <p14:xfrm>
                <a:off x="6931620" y="2229780"/>
                <a:ext cx="243360" cy="178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DD7FFA-731E-46C2-AAEF-5263CEAF82F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22620" y="2220780"/>
                  <a:ext cx="261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31A662-6581-4466-927E-9E7E0F1AE8C7}"/>
                    </a:ext>
                  </a:extLst>
                </p14:cNvPr>
                <p14:cNvContentPartPr/>
                <p14:nvPr/>
              </p14:nvContentPartPr>
              <p14:xfrm>
                <a:off x="7195860" y="2250660"/>
                <a:ext cx="136800" cy="13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31A662-6581-4466-927E-9E7E0F1AE8C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87220" y="2241660"/>
                  <a:ext cx="154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9B3B847-2299-450F-9121-0E11C378FCF9}"/>
                    </a:ext>
                  </a:extLst>
                </p14:cNvPr>
                <p14:cNvContentPartPr/>
                <p14:nvPr/>
              </p14:nvContentPartPr>
              <p14:xfrm>
                <a:off x="7421940" y="2252100"/>
                <a:ext cx="146520" cy="156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9B3B847-2299-450F-9121-0E11C378FC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12940" y="2243100"/>
                  <a:ext cx="164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1BC9D24-D296-43DF-8F11-64AC5B60B3EE}"/>
                    </a:ext>
                  </a:extLst>
                </p14:cNvPr>
                <p14:cNvContentPartPr/>
                <p14:nvPr/>
              </p14:nvContentPartPr>
              <p14:xfrm>
                <a:off x="7602660" y="2268660"/>
                <a:ext cx="102240" cy="133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1BC9D24-D296-43DF-8F11-64AC5B60B3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94020" y="2259660"/>
                  <a:ext cx="119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6138FA-FA95-4EBA-AE7C-3EFB6BA8C408}"/>
                    </a:ext>
                  </a:extLst>
                </p14:cNvPr>
                <p14:cNvContentPartPr/>
                <p14:nvPr/>
              </p14:nvContentPartPr>
              <p14:xfrm>
                <a:off x="7807860" y="2212140"/>
                <a:ext cx="126000" cy="193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6138FA-FA95-4EBA-AE7C-3EFB6BA8C40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9220" y="2203140"/>
                  <a:ext cx="143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3B8B24-4849-4949-B025-4ADD78BEC9B6}"/>
                    </a:ext>
                  </a:extLst>
                </p14:cNvPr>
                <p14:cNvContentPartPr/>
                <p14:nvPr/>
              </p14:nvContentPartPr>
              <p14:xfrm>
                <a:off x="7969500" y="2277660"/>
                <a:ext cx="190800" cy="17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3B8B24-4849-4949-B025-4ADD78BEC9B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60500" y="2268660"/>
                  <a:ext cx="208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B1A1AB-E1E4-417A-8EF7-5697B244EB74}"/>
                    </a:ext>
                  </a:extLst>
                </p14:cNvPr>
                <p14:cNvContentPartPr/>
                <p14:nvPr/>
              </p14:nvContentPartPr>
              <p14:xfrm>
                <a:off x="8172540" y="2258940"/>
                <a:ext cx="295920" cy="209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B1A1AB-E1E4-417A-8EF7-5697B244EB7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63540" y="2249940"/>
                  <a:ext cx="31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2EAAD09-EEFD-41CC-AF89-F251CAE7A8AF}"/>
                    </a:ext>
                  </a:extLst>
                </p14:cNvPr>
                <p14:cNvContentPartPr/>
                <p14:nvPr/>
              </p14:nvContentPartPr>
              <p14:xfrm>
                <a:off x="8425620" y="2383500"/>
                <a:ext cx="173520" cy="9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2EAAD09-EEFD-41CC-AF89-F251CAE7A8A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16620" y="2374860"/>
                  <a:ext cx="191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E97C546-C9B6-4556-8C4C-FBF31C1556D9}"/>
                    </a:ext>
                  </a:extLst>
                </p14:cNvPr>
                <p14:cNvContentPartPr/>
                <p14:nvPr/>
              </p14:nvContentPartPr>
              <p14:xfrm>
                <a:off x="6894900" y="1946820"/>
                <a:ext cx="396360" cy="611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E97C546-C9B6-4556-8C4C-FBF31C1556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85900" y="1937820"/>
                  <a:ext cx="4140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754934-3B7A-444F-8242-33C87B762055}"/>
                    </a:ext>
                  </a:extLst>
                </p14:cNvPr>
                <p14:cNvContentPartPr/>
                <p14:nvPr/>
              </p14:nvContentPartPr>
              <p14:xfrm>
                <a:off x="8460180" y="2132220"/>
                <a:ext cx="238320" cy="486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754934-3B7A-444F-8242-33C87B76205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51540" y="2123220"/>
                  <a:ext cx="25596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428FCF1-E6E0-4362-9369-9DC2B54F5186}"/>
              </a:ext>
            </a:extLst>
          </p:cNvPr>
          <p:cNvGrpSpPr/>
          <p:nvPr/>
        </p:nvGrpSpPr>
        <p:grpSpPr>
          <a:xfrm>
            <a:off x="1349100" y="3463500"/>
            <a:ext cx="3393000" cy="984960"/>
            <a:chOff x="1349100" y="3463500"/>
            <a:chExt cx="3393000" cy="9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97DD281-EE92-4749-8463-5E2EB0090235}"/>
                    </a:ext>
                  </a:extLst>
                </p14:cNvPr>
                <p14:cNvContentPartPr/>
                <p14:nvPr/>
              </p14:nvContentPartPr>
              <p14:xfrm>
                <a:off x="1543860" y="3763380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97DD281-EE92-4749-8463-5E2EB00902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535220" y="3754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4836FA-ACDE-4D61-833A-DF968C9222D2}"/>
                    </a:ext>
                  </a:extLst>
                </p14:cNvPr>
                <p14:cNvContentPartPr/>
                <p14:nvPr/>
              </p14:nvContentPartPr>
              <p14:xfrm>
                <a:off x="1699020" y="3704700"/>
                <a:ext cx="18720" cy="209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4836FA-ACDE-4D61-833A-DF968C9222D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90020" y="3695700"/>
                  <a:ext cx="36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80FFA71-50DE-4C08-8AE6-7C0E744F2BD8}"/>
                    </a:ext>
                  </a:extLst>
                </p14:cNvPr>
                <p14:cNvContentPartPr/>
                <p14:nvPr/>
              </p14:nvContentPartPr>
              <p14:xfrm>
                <a:off x="1669140" y="3604980"/>
                <a:ext cx="119880" cy="154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80FFA71-50DE-4C08-8AE6-7C0E744F2BD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60140" y="3595980"/>
                  <a:ext cx="137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FF64720-3DF3-46F2-A7C2-794D01D4F4F7}"/>
                    </a:ext>
                  </a:extLst>
                </p14:cNvPr>
                <p14:cNvContentPartPr/>
                <p14:nvPr/>
              </p14:nvContentPartPr>
              <p14:xfrm>
                <a:off x="1619460" y="3757260"/>
                <a:ext cx="219600" cy="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FF64720-3DF3-46F2-A7C2-794D01D4F4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10460" y="3748620"/>
                  <a:ext cx="23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A398ABE-DF78-4D3B-8CC8-122412A9FB30}"/>
                    </a:ext>
                  </a:extLst>
                </p14:cNvPr>
                <p14:cNvContentPartPr/>
                <p14:nvPr/>
              </p14:nvContentPartPr>
              <p14:xfrm>
                <a:off x="1911780" y="3674100"/>
                <a:ext cx="143640" cy="23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A398ABE-DF78-4D3B-8CC8-122412A9FB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02780" y="3665460"/>
                  <a:ext cx="161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C13CBF-7906-4B21-B2A8-6D05295125DF}"/>
                    </a:ext>
                  </a:extLst>
                </p14:cNvPr>
                <p14:cNvContentPartPr/>
                <p14:nvPr/>
              </p14:nvContentPartPr>
              <p14:xfrm>
                <a:off x="2088900" y="3712980"/>
                <a:ext cx="197640" cy="1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C13CBF-7906-4B21-B2A8-6D05295125D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79900" y="3704340"/>
                  <a:ext cx="215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34E8CD-35A8-40B0-B7AD-D7D45BE35CE0}"/>
                    </a:ext>
                  </a:extLst>
                </p14:cNvPr>
                <p14:cNvContentPartPr/>
                <p14:nvPr/>
              </p14:nvContentPartPr>
              <p14:xfrm>
                <a:off x="2378340" y="3636300"/>
                <a:ext cx="111960" cy="28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34E8CD-35A8-40B0-B7AD-D7D45BE35CE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69700" y="3627300"/>
                  <a:ext cx="129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3C99AD-4A1B-4B93-B724-C669747A627B}"/>
                    </a:ext>
                  </a:extLst>
                </p14:cNvPr>
                <p14:cNvContentPartPr/>
                <p14:nvPr/>
              </p14:nvContentPartPr>
              <p14:xfrm>
                <a:off x="2652660" y="3799380"/>
                <a:ext cx="189000" cy="9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3C99AD-4A1B-4B93-B724-C669747A62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44020" y="3790380"/>
                  <a:ext cx="206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EB6C46F-1B01-4F46-A931-412E35BF8777}"/>
                    </a:ext>
                  </a:extLst>
                </p14:cNvPr>
                <p14:cNvContentPartPr/>
                <p14:nvPr/>
              </p14:nvContentPartPr>
              <p14:xfrm>
                <a:off x="3065220" y="3694260"/>
                <a:ext cx="212400" cy="24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EB6C46F-1B01-4F46-A931-412E35BF877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056580" y="3685260"/>
                  <a:ext cx="230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A79513-3FAF-4471-88D9-0D030DE5CDBC}"/>
                    </a:ext>
                  </a:extLst>
                </p14:cNvPr>
                <p14:cNvContentPartPr/>
                <p14:nvPr/>
              </p14:nvContentPartPr>
              <p14:xfrm>
                <a:off x="3375900" y="3701820"/>
                <a:ext cx="105840" cy="26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A79513-3FAF-4471-88D9-0D030DE5CDB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367260" y="3693180"/>
                  <a:ext cx="123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AC2172-E3AD-4696-9B6A-697045025C96}"/>
                    </a:ext>
                  </a:extLst>
                </p14:cNvPr>
                <p14:cNvContentPartPr/>
                <p14:nvPr/>
              </p14:nvContentPartPr>
              <p14:xfrm>
                <a:off x="3547260" y="3824940"/>
                <a:ext cx="234720" cy="385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AC2172-E3AD-4696-9B6A-697045025C9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538620" y="3815940"/>
                  <a:ext cx="252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92425DA-FA0D-4C5D-B146-07A4E3331C89}"/>
                    </a:ext>
                  </a:extLst>
                </p14:cNvPr>
                <p14:cNvContentPartPr/>
                <p14:nvPr/>
              </p14:nvContentPartPr>
              <p14:xfrm>
                <a:off x="3810420" y="3694980"/>
                <a:ext cx="74520" cy="245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92425DA-FA0D-4C5D-B146-07A4E3331C8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01780" y="3686340"/>
                  <a:ext cx="92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34FB73-7EE2-4C4F-803D-FD3D6B047195}"/>
                    </a:ext>
                  </a:extLst>
                </p14:cNvPr>
                <p14:cNvContentPartPr/>
                <p14:nvPr/>
              </p14:nvContentPartPr>
              <p14:xfrm>
                <a:off x="3927060" y="3828180"/>
                <a:ext cx="187200" cy="17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34FB73-7EE2-4C4F-803D-FD3D6B0471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18060" y="3819540"/>
                  <a:ext cx="204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6AC459-64D2-4A9F-A5FC-262B6ACBAA26}"/>
                    </a:ext>
                  </a:extLst>
                </p14:cNvPr>
                <p14:cNvContentPartPr/>
                <p14:nvPr/>
              </p14:nvContentPartPr>
              <p14:xfrm>
                <a:off x="4185180" y="3726300"/>
                <a:ext cx="70560" cy="241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6AC459-64D2-4A9F-A5FC-262B6ACBAA2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76180" y="3717300"/>
                  <a:ext cx="88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1CC601-0E12-4B93-96F2-43C698325718}"/>
                    </a:ext>
                  </a:extLst>
                </p14:cNvPr>
                <p14:cNvContentPartPr/>
                <p14:nvPr/>
              </p14:nvContentPartPr>
              <p14:xfrm>
                <a:off x="4227300" y="3611460"/>
                <a:ext cx="237240" cy="46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1CC601-0E12-4B93-96F2-43C69832571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18660" y="3602460"/>
                  <a:ext cx="254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1D27027-C93E-451B-A26B-FD449F9E9916}"/>
                    </a:ext>
                  </a:extLst>
                </p14:cNvPr>
                <p14:cNvContentPartPr/>
                <p14:nvPr/>
              </p14:nvContentPartPr>
              <p14:xfrm>
                <a:off x="1349100" y="3463500"/>
                <a:ext cx="792720" cy="83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1D27027-C93E-451B-A26B-FD449F9E991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40460" y="3454500"/>
                  <a:ext cx="81036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515C32-972E-402F-859A-DE9966A483EA}"/>
                    </a:ext>
                  </a:extLst>
                </p14:cNvPr>
                <p14:cNvContentPartPr/>
                <p14:nvPr/>
              </p14:nvContentPartPr>
              <p14:xfrm>
                <a:off x="4419900" y="3545940"/>
                <a:ext cx="322200" cy="849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515C32-972E-402F-859A-DE9966A483E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10900" y="3537300"/>
                  <a:ext cx="33984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0F9376-90E6-4585-98BF-F3154B334209}"/>
                    </a:ext>
                  </a:extLst>
                </p14:cNvPr>
                <p14:cNvContentPartPr/>
                <p14:nvPr/>
              </p14:nvContentPartPr>
              <p14:xfrm>
                <a:off x="2445660" y="4334340"/>
                <a:ext cx="72720" cy="2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0F9376-90E6-4585-98BF-F3154B3342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37020" y="4325340"/>
                  <a:ext cx="90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98948D-44A1-48BC-AAC2-4C52288056EF}"/>
                    </a:ext>
                  </a:extLst>
                </p14:cNvPr>
                <p14:cNvContentPartPr/>
                <p14:nvPr/>
              </p14:nvContentPartPr>
              <p14:xfrm>
                <a:off x="2333340" y="4301580"/>
                <a:ext cx="1582560" cy="146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98948D-44A1-48BC-AAC2-4C52288056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24700" y="4292940"/>
                  <a:ext cx="1600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00EAE1-7D9C-4249-B9B8-851007A0F49D}"/>
                    </a:ext>
                  </a:extLst>
                </p14:cNvPr>
                <p14:cNvContentPartPr/>
                <p14:nvPr/>
              </p14:nvContentPartPr>
              <p14:xfrm>
                <a:off x="2442420" y="4358460"/>
                <a:ext cx="1654200" cy="83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00EAE1-7D9C-4249-B9B8-851007A0F4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33780" y="4349820"/>
                  <a:ext cx="1671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0BBEDC-E0A0-4A6E-ACD1-EEA5FB1B9011}"/>
                    </a:ext>
                  </a:extLst>
                </p14:cNvPr>
                <p14:cNvContentPartPr/>
                <p14:nvPr/>
              </p14:nvContentPartPr>
              <p14:xfrm>
                <a:off x="2359260" y="4285740"/>
                <a:ext cx="1602000" cy="54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0BBEDC-E0A0-4A6E-ACD1-EEA5FB1B901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50260" y="4277100"/>
                  <a:ext cx="1619640" cy="72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n^2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Theta(g(n))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For what value of c_1 and c_2 above statement holds true?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B99E8D-0D01-4090-BA26-18EE60A742C8}"/>
              </a:ext>
            </a:extLst>
          </p:cNvPr>
          <p:cNvGrpSpPr/>
          <p:nvPr/>
        </p:nvGrpSpPr>
        <p:grpSpPr>
          <a:xfrm>
            <a:off x="2652660" y="94620"/>
            <a:ext cx="935280" cy="290880"/>
            <a:chOff x="2652660" y="94620"/>
            <a:chExt cx="93528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DD722F-D054-4533-96B1-5036F630C75F}"/>
                    </a:ext>
                  </a:extLst>
                </p14:cNvPr>
                <p14:cNvContentPartPr/>
                <p14:nvPr/>
              </p14:nvContentPartPr>
              <p14:xfrm>
                <a:off x="2676780" y="226020"/>
                <a:ext cx="26280" cy="13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DD722F-D054-4533-96B1-5036F630C7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8140" y="217020"/>
                  <a:ext cx="4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4503AA-C043-441B-A3C9-F1C9C385647E}"/>
                    </a:ext>
                  </a:extLst>
                </p14:cNvPr>
                <p14:cNvContentPartPr/>
                <p14:nvPr/>
              </p14:nvContentPartPr>
              <p14:xfrm>
                <a:off x="2652660" y="94620"/>
                <a:ext cx="105480" cy="15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4503AA-C043-441B-A3C9-F1C9C38564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43660" y="85620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8B8759-EDE4-4666-831C-F6EE00A31D1D}"/>
                    </a:ext>
                  </a:extLst>
                </p14:cNvPr>
                <p14:cNvContentPartPr/>
                <p14:nvPr/>
              </p14:nvContentPartPr>
              <p14:xfrm>
                <a:off x="2669940" y="238980"/>
                <a:ext cx="13212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8B8759-EDE4-4666-831C-F6EE00A31D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61300" y="229980"/>
                  <a:ext cx="149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FAC129-1DCD-452B-9054-28C51F628771}"/>
                    </a:ext>
                  </a:extLst>
                </p14:cNvPr>
                <p14:cNvContentPartPr/>
                <p14:nvPr/>
              </p14:nvContentPartPr>
              <p14:xfrm>
                <a:off x="2857860" y="141060"/>
                <a:ext cx="106200" cy="17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FAC129-1DCD-452B-9054-28C51F628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48860" y="132060"/>
                  <a:ext cx="123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5F5092-B70C-4833-BAB7-B244AD2F3558}"/>
                    </a:ext>
                  </a:extLst>
                </p14:cNvPr>
                <p14:cNvContentPartPr/>
                <p14:nvPr/>
              </p14:nvContentPartPr>
              <p14:xfrm>
                <a:off x="3018060" y="181380"/>
                <a:ext cx="132840" cy="158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5F5092-B70C-4833-BAB7-B244AD2F35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09420" y="172740"/>
                  <a:ext cx="150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7D3793-77B3-4732-A17E-04065CA1BE82}"/>
                    </a:ext>
                  </a:extLst>
                </p14:cNvPr>
                <p14:cNvContentPartPr/>
                <p14:nvPr/>
              </p14:nvContentPartPr>
              <p14:xfrm>
                <a:off x="3244500" y="163740"/>
                <a:ext cx="70560" cy="22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7D3793-77B3-4732-A17E-04065CA1BE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35860" y="154740"/>
                  <a:ext cx="88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C86421-1ACE-4E17-B778-1D1CB00DD00E}"/>
                    </a:ext>
                  </a:extLst>
                </p14:cNvPr>
                <p14:cNvContentPartPr/>
                <p14:nvPr/>
              </p14:nvContentPartPr>
              <p14:xfrm>
                <a:off x="3442860" y="217380"/>
                <a:ext cx="145080" cy="16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C86421-1ACE-4E17-B778-1D1CB00DD0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34220" y="208380"/>
                  <a:ext cx="1627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0373E6-B083-4146-BF24-79BD6C50E2F4}"/>
              </a:ext>
            </a:extLst>
          </p:cNvPr>
          <p:cNvGrpSpPr/>
          <p:nvPr/>
        </p:nvGrpSpPr>
        <p:grpSpPr>
          <a:xfrm>
            <a:off x="3727620" y="263100"/>
            <a:ext cx="140040" cy="69120"/>
            <a:chOff x="3727620" y="263100"/>
            <a:chExt cx="14004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F40964-4176-4CC8-8DB5-B6B71BE22D10}"/>
                    </a:ext>
                  </a:extLst>
                </p14:cNvPr>
                <p14:cNvContentPartPr/>
                <p14:nvPr/>
              </p14:nvContentPartPr>
              <p14:xfrm>
                <a:off x="3727620" y="263100"/>
                <a:ext cx="111960" cy="1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F40964-4176-4CC8-8DB5-B6B71BE22D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8980" y="254460"/>
                  <a:ext cx="12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7A2A3D-95BC-4C68-AE88-6F9115214095}"/>
                    </a:ext>
                  </a:extLst>
                </p14:cNvPr>
                <p14:cNvContentPartPr/>
                <p14:nvPr/>
              </p14:nvContentPartPr>
              <p14:xfrm>
                <a:off x="3740220" y="323940"/>
                <a:ext cx="127440" cy="8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7A2A3D-95BC-4C68-AE88-6F91152140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1580" y="314940"/>
                  <a:ext cx="1450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3F8C7D-7958-4289-B044-6D5867897784}"/>
                  </a:ext>
                </a:extLst>
              </p14:cNvPr>
              <p14:cNvContentPartPr/>
              <p14:nvPr/>
            </p14:nvContentPartPr>
            <p14:xfrm>
              <a:off x="2929860" y="622020"/>
              <a:ext cx="332640" cy="20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3F8C7D-7958-4289-B044-6D58678977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0860" y="613020"/>
                <a:ext cx="350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16D582D-494E-4949-BB1D-AE074EEB1B4C}"/>
                  </a:ext>
                </a:extLst>
              </p14:cNvPr>
              <p14:cNvContentPartPr/>
              <p14:nvPr/>
            </p14:nvContentPartPr>
            <p14:xfrm>
              <a:off x="3435300" y="669540"/>
              <a:ext cx="134640" cy="174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16D582D-494E-4949-BB1D-AE074EEB1B4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6300" y="660540"/>
                <a:ext cx="15228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B58B9AF-B747-48FF-8D3C-0B7A8F0D2E12}"/>
              </a:ext>
            </a:extLst>
          </p:cNvPr>
          <p:cNvGrpSpPr/>
          <p:nvPr/>
        </p:nvGrpSpPr>
        <p:grpSpPr>
          <a:xfrm>
            <a:off x="3763260" y="714900"/>
            <a:ext cx="180720" cy="65880"/>
            <a:chOff x="3763260" y="714900"/>
            <a:chExt cx="18072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1C67E1-5412-49D7-86AA-A47F10BF8312}"/>
                    </a:ext>
                  </a:extLst>
                </p14:cNvPr>
                <p14:cNvContentPartPr/>
                <p14:nvPr/>
              </p14:nvContentPartPr>
              <p14:xfrm>
                <a:off x="3763260" y="714900"/>
                <a:ext cx="128520" cy="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1C67E1-5412-49D7-86AA-A47F10BF83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54620" y="705900"/>
                  <a:ext cx="146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AC2847-35FA-4B01-A831-06159066019A}"/>
                    </a:ext>
                  </a:extLst>
                </p14:cNvPr>
                <p14:cNvContentPartPr/>
                <p14:nvPr/>
              </p14:nvContentPartPr>
              <p14:xfrm>
                <a:off x="3789540" y="776100"/>
                <a:ext cx="154440" cy="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AC2847-35FA-4B01-A831-0615906601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80540" y="767100"/>
                  <a:ext cx="1720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52743-F790-479E-8D1B-B82BCD2F9809}"/>
              </a:ext>
            </a:extLst>
          </p:cNvPr>
          <p:cNvGrpSpPr/>
          <p:nvPr/>
        </p:nvGrpSpPr>
        <p:grpSpPr>
          <a:xfrm>
            <a:off x="4094820" y="161940"/>
            <a:ext cx="1473120" cy="755280"/>
            <a:chOff x="4094820" y="161940"/>
            <a:chExt cx="1473120" cy="75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C2540C-D28D-41D2-B15C-96365CEC1EA0}"/>
                    </a:ext>
                  </a:extLst>
                </p14:cNvPr>
                <p14:cNvContentPartPr/>
                <p14:nvPr/>
              </p14:nvContentPartPr>
              <p14:xfrm>
                <a:off x="4094820" y="209100"/>
                <a:ext cx="187920" cy="17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C2540C-D28D-41D2-B15C-96365CEC1E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85820" y="200460"/>
                  <a:ext cx="20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B01661-A98E-4CCB-B52B-8CE659436B93}"/>
                    </a:ext>
                  </a:extLst>
                </p14:cNvPr>
                <p14:cNvContentPartPr/>
                <p14:nvPr/>
              </p14:nvContentPartPr>
              <p14:xfrm>
                <a:off x="4312980" y="313140"/>
                <a:ext cx="30240" cy="12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B01661-A98E-4CCB-B52B-8CE659436B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04340" y="304140"/>
                  <a:ext cx="47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DDBCEB-3411-4014-942C-6E3F8F1B83AF}"/>
                    </a:ext>
                  </a:extLst>
                </p14:cNvPr>
                <p14:cNvContentPartPr/>
                <p14:nvPr/>
              </p14:nvContentPartPr>
              <p14:xfrm>
                <a:off x="4494780" y="267420"/>
                <a:ext cx="24480" cy="1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DDBCEB-3411-4014-942C-6E3F8F1B83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86140" y="258780"/>
                  <a:ext cx="42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FFFD77-C1A0-49DC-8C92-93DC416F2AE7}"/>
                    </a:ext>
                  </a:extLst>
                </p14:cNvPr>
                <p14:cNvContentPartPr/>
                <p14:nvPr/>
              </p14:nvContentPartPr>
              <p14:xfrm>
                <a:off x="4629780" y="231060"/>
                <a:ext cx="187920" cy="378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FFFD77-C1A0-49DC-8C92-93DC416F2A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21140" y="222420"/>
                  <a:ext cx="205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AF3742-6959-42B8-9F50-5CB3BA275D1A}"/>
                    </a:ext>
                  </a:extLst>
                </p14:cNvPr>
                <p14:cNvContentPartPr/>
                <p14:nvPr/>
              </p14:nvContentPartPr>
              <p14:xfrm>
                <a:off x="4852260" y="185340"/>
                <a:ext cx="73440" cy="17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AF3742-6959-42B8-9F50-5CB3BA275D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43260" y="176340"/>
                  <a:ext cx="91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9F1FC6D-2A89-4C5A-8891-EC9EC9725C6B}"/>
                    </a:ext>
                  </a:extLst>
                </p14:cNvPr>
                <p14:cNvContentPartPr/>
                <p14:nvPr/>
              </p14:nvContentPartPr>
              <p14:xfrm>
                <a:off x="4996260" y="224220"/>
                <a:ext cx="128520" cy="145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9F1FC6D-2A89-4C5A-8891-EC9EC9725C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87620" y="215580"/>
                  <a:ext cx="146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A508B1-FE09-4134-983A-87BA735CCA1D}"/>
                    </a:ext>
                  </a:extLst>
                </p14:cNvPr>
                <p14:cNvContentPartPr/>
                <p14:nvPr/>
              </p14:nvContentPartPr>
              <p14:xfrm>
                <a:off x="5204340" y="161940"/>
                <a:ext cx="106200" cy="35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A508B1-FE09-4134-983A-87BA735CCA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5340" y="152940"/>
                  <a:ext cx="123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3E6736-76C5-4339-8372-9CEA0CF2B9D8}"/>
                    </a:ext>
                  </a:extLst>
                </p14:cNvPr>
                <p14:cNvContentPartPr/>
                <p14:nvPr/>
              </p14:nvContentPartPr>
              <p14:xfrm>
                <a:off x="4322700" y="713460"/>
                <a:ext cx="211320" cy="15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3E6736-76C5-4339-8372-9CEA0CF2B9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13700" y="704820"/>
                  <a:ext cx="228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A08858-ABA7-4F36-8D6C-97190692ED99}"/>
                    </a:ext>
                  </a:extLst>
                </p14:cNvPr>
                <p14:cNvContentPartPr/>
                <p14:nvPr/>
              </p14:nvContentPartPr>
              <p14:xfrm>
                <a:off x="4571100" y="797340"/>
                <a:ext cx="36720" cy="11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A08858-ABA7-4F36-8D6C-97190692ED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62460" y="788700"/>
                  <a:ext cx="54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0B94E9-D137-4770-A9F4-C8B23CC1DDF5}"/>
                    </a:ext>
                  </a:extLst>
                </p14:cNvPr>
                <p14:cNvContentPartPr/>
                <p14:nvPr/>
              </p14:nvContentPartPr>
              <p14:xfrm>
                <a:off x="4779900" y="831540"/>
                <a:ext cx="40680" cy="1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0B94E9-D137-4770-A9F4-C8B23CC1DD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71260" y="822540"/>
                  <a:ext cx="5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9DABEF-5CDE-441B-A423-B36AD2D39EAB}"/>
                    </a:ext>
                  </a:extLst>
                </p14:cNvPr>
                <p14:cNvContentPartPr/>
                <p14:nvPr/>
              </p14:nvContentPartPr>
              <p14:xfrm>
                <a:off x="5014620" y="733260"/>
                <a:ext cx="316080" cy="165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9DABEF-5CDE-441B-A423-B36AD2D39E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05980" y="724260"/>
                  <a:ext cx="333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CAFE4C-2093-46EE-B20E-404BBEFC0C3A}"/>
                    </a:ext>
                  </a:extLst>
                </p14:cNvPr>
                <p14:cNvContentPartPr/>
                <p14:nvPr/>
              </p14:nvContentPartPr>
              <p14:xfrm>
                <a:off x="5393700" y="615900"/>
                <a:ext cx="174240" cy="14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CAFE4C-2093-46EE-B20E-404BBEFC0C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85060" y="606900"/>
                  <a:ext cx="19188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B962D36-4142-416A-B387-355D2C4DE97A}"/>
                  </a:ext>
                </a:extLst>
              </p14:cNvPr>
              <p14:cNvContentPartPr/>
              <p14:nvPr/>
            </p14:nvContentPartPr>
            <p14:xfrm>
              <a:off x="4338900" y="1024500"/>
              <a:ext cx="327960" cy="30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B962D36-4142-416A-B387-355D2C4DE97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30260" y="1015860"/>
                <a:ext cx="3456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2F1658A-5101-41F1-B7CB-9DDF3E73426B}"/>
              </a:ext>
            </a:extLst>
          </p:cNvPr>
          <p:cNvGrpSpPr/>
          <p:nvPr/>
        </p:nvGrpSpPr>
        <p:grpSpPr>
          <a:xfrm>
            <a:off x="3896820" y="2447580"/>
            <a:ext cx="300960" cy="258480"/>
            <a:chOff x="3896820" y="2447580"/>
            <a:chExt cx="30096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FBAA7E-5789-46BB-8AFE-6A7151A55B28}"/>
                    </a:ext>
                  </a:extLst>
                </p14:cNvPr>
                <p14:cNvContentPartPr/>
                <p14:nvPr/>
              </p14:nvContentPartPr>
              <p14:xfrm>
                <a:off x="4013100" y="2520660"/>
                <a:ext cx="46440" cy="91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FBAA7E-5789-46BB-8AFE-6A7151A55B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95100" y="2502660"/>
                  <a:ext cx="82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901E88F-95A3-4F12-9501-4DAC405C1650}"/>
                    </a:ext>
                  </a:extLst>
                </p14:cNvPr>
                <p14:cNvContentPartPr/>
                <p14:nvPr/>
              </p14:nvContentPartPr>
              <p14:xfrm>
                <a:off x="4028940" y="2447580"/>
                <a:ext cx="17280" cy="166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901E88F-95A3-4F12-9501-4DAC405C165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1300" y="2429940"/>
                  <a:ext cx="52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DAD625-44ED-48C9-AD1C-52223C91C292}"/>
                    </a:ext>
                  </a:extLst>
                </p14:cNvPr>
                <p14:cNvContentPartPr/>
                <p14:nvPr/>
              </p14:nvContentPartPr>
              <p14:xfrm>
                <a:off x="3896820" y="2671140"/>
                <a:ext cx="300960" cy="34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DAD625-44ED-48C9-AD1C-52223C91C29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79180" y="2653500"/>
                  <a:ext cx="3366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E3D681-1834-44D6-95F9-EEA2706206EC}"/>
              </a:ext>
            </a:extLst>
          </p:cNvPr>
          <p:cNvGrpSpPr/>
          <p:nvPr/>
        </p:nvGrpSpPr>
        <p:grpSpPr>
          <a:xfrm>
            <a:off x="4384260" y="2390700"/>
            <a:ext cx="549720" cy="373320"/>
            <a:chOff x="4384260" y="2390700"/>
            <a:chExt cx="5497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E35EFF-8566-4FC9-A4D5-6C0170939ADD}"/>
                    </a:ext>
                  </a:extLst>
                </p14:cNvPr>
                <p14:cNvContentPartPr/>
                <p14:nvPr/>
              </p14:nvContentPartPr>
              <p14:xfrm>
                <a:off x="4384260" y="2627940"/>
                <a:ext cx="1188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E35EFF-8566-4FC9-A4D5-6C0170939A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66260" y="2609940"/>
                  <a:ext cx="47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7AC463-E844-431A-B674-297B78DB3C3A}"/>
                    </a:ext>
                  </a:extLst>
                </p14:cNvPr>
                <p14:cNvContentPartPr/>
                <p14:nvPr/>
              </p14:nvContentPartPr>
              <p14:xfrm>
                <a:off x="4541940" y="2599140"/>
                <a:ext cx="120240" cy="164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7AC463-E844-431A-B674-297B78DB3C3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24300" y="2581500"/>
                  <a:ext cx="155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D8432C-C710-4E82-909E-34962892F111}"/>
                    </a:ext>
                  </a:extLst>
                </p14:cNvPr>
                <p14:cNvContentPartPr/>
                <p14:nvPr/>
              </p14:nvContentPartPr>
              <p14:xfrm>
                <a:off x="4795380" y="2441820"/>
                <a:ext cx="119160" cy="8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D8432C-C710-4E82-909E-34962892F1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77380" y="2423820"/>
                  <a:ext cx="154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C2E868-FB50-47FE-8FF5-04AACE6D8C8E}"/>
                    </a:ext>
                  </a:extLst>
                </p14:cNvPr>
                <p14:cNvContentPartPr/>
                <p14:nvPr/>
              </p14:nvContentPartPr>
              <p14:xfrm>
                <a:off x="4648860" y="2390700"/>
                <a:ext cx="285120" cy="16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C2E868-FB50-47FE-8FF5-04AACE6D8C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31220" y="2372700"/>
                  <a:ext cx="3207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2E8960D-59F1-4020-8A43-CFE05E0E5331}"/>
              </a:ext>
            </a:extLst>
          </p:cNvPr>
          <p:cNvGrpSpPr/>
          <p:nvPr/>
        </p:nvGrpSpPr>
        <p:grpSpPr>
          <a:xfrm>
            <a:off x="3866220" y="2799660"/>
            <a:ext cx="321840" cy="173160"/>
            <a:chOff x="3866220" y="2799660"/>
            <a:chExt cx="32184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DFFDB6-A3A1-48B3-B7B2-42C53D3C73DC}"/>
                    </a:ext>
                  </a:extLst>
                </p14:cNvPr>
                <p14:cNvContentPartPr/>
                <p14:nvPr/>
              </p14:nvContentPartPr>
              <p14:xfrm>
                <a:off x="3905100" y="2812260"/>
                <a:ext cx="240480" cy="160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DFFDB6-A3A1-48B3-B7B2-42C53D3C73D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87100" y="2794260"/>
                  <a:ext cx="276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62DFDC-E7EF-45CA-9709-D568BDD5AB24}"/>
                    </a:ext>
                  </a:extLst>
                </p14:cNvPr>
                <p14:cNvContentPartPr/>
                <p14:nvPr/>
              </p14:nvContentPartPr>
              <p14:xfrm>
                <a:off x="3866220" y="2799660"/>
                <a:ext cx="321840" cy="126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62DFDC-E7EF-45CA-9709-D568BDD5AB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48580" y="2782020"/>
                  <a:ext cx="35748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D60E966-3C7E-4428-BB37-0A865008A812}"/>
                  </a:ext>
                </a:extLst>
              </p14:cNvPr>
              <p14:cNvContentPartPr/>
              <p14:nvPr/>
            </p14:nvContentPartPr>
            <p14:xfrm>
              <a:off x="2663100" y="2350380"/>
              <a:ext cx="318240" cy="288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D60E966-3C7E-4428-BB37-0A865008A81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45100" y="2332740"/>
                <a:ext cx="35388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12C144E-7CF0-4F96-B6EB-16422F6842BA}"/>
              </a:ext>
            </a:extLst>
          </p:cNvPr>
          <p:cNvGrpSpPr/>
          <p:nvPr/>
        </p:nvGrpSpPr>
        <p:grpSpPr>
          <a:xfrm>
            <a:off x="3224340" y="2393940"/>
            <a:ext cx="443160" cy="277560"/>
            <a:chOff x="3224340" y="2393940"/>
            <a:chExt cx="4431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897D7B-A8E0-4D4A-999C-24683964FD3A}"/>
                    </a:ext>
                  </a:extLst>
                </p14:cNvPr>
                <p14:cNvContentPartPr/>
                <p14:nvPr/>
              </p14:nvContentPartPr>
              <p14:xfrm>
                <a:off x="3224340" y="2393940"/>
                <a:ext cx="145440" cy="27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897D7B-A8E0-4D4A-999C-24683964FD3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06700" y="2376300"/>
                  <a:ext cx="181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FF4088-7427-4300-87E6-0B60DB1B134B}"/>
                    </a:ext>
                  </a:extLst>
                </p14:cNvPr>
                <p14:cNvContentPartPr/>
                <p14:nvPr/>
              </p14:nvContentPartPr>
              <p14:xfrm>
                <a:off x="3535380" y="2522100"/>
                <a:ext cx="125640" cy="23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FF4088-7427-4300-87E6-0B60DB1B13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7380" y="2504460"/>
                  <a:ext cx="161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130EEA-0CF2-49D3-8D71-C4E694824898}"/>
                    </a:ext>
                  </a:extLst>
                </p14:cNvPr>
                <p14:cNvContentPartPr/>
                <p14:nvPr/>
              </p14:nvContentPartPr>
              <p14:xfrm>
                <a:off x="3511260" y="2629740"/>
                <a:ext cx="156240" cy="18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130EEA-0CF2-49D3-8D71-C4E69482489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93620" y="2611740"/>
                  <a:ext cx="1918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617569-7B26-42CA-B6B9-4B90D2469039}"/>
              </a:ext>
            </a:extLst>
          </p:cNvPr>
          <p:cNvGrpSpPr/>
          <p:nvPr/>
        </p:nvGrpSpPr>
        <p:grpSpPr>
          <a:xfrm>
            <a:off x="3855420" y="1161660"/>
            <a:ext cx="1541880" cy="1050840"/>
            <a:chOff x="3855420" y="1161660"/>
            <a:chExt cx="1541880" cy="10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1B5CF3-4DAE-4DE9-97CB-93E06C223D2A}"/>
                    </a:ext>
                  </a:extLst>
                </p14:cNvPr>
                <p14:cNvContentPartPr/>
                <p14:nvPr/>
              </p14:nvContentPartPr>
              <p14:xfrm>
                <a:off x="4168620" y="1489620"/>
                <a:ext cx="171000" cy="13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1B5CF3-4DAE-4DE9-97CB-93E06C223D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59980" y="1480620"/>
                  <a:ext cx="18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C7F399-11F0-4BB5-BD9B-91CFECCC94E0}"/>
                    </a:ext>
                  </a:extLst>
                </p14:cNvPr>
                <p14:cNvContentPartPr/>
                <p14:nvPr/>
              </p14:nvContentPartPr>
              <p14:xfrm>
                <a:off x="4464900" y="1543260"/>
                <a:ext cx="30240" cy="16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C7F399-11F0-4BB5-BD9B-91CFECCC94E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56260" y="1534620"/>
                  <a:ext cx="47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9BCD0D-397A-463B-ADF5-9BBB46B18859}"/>
                    </a:ext>
                  </a:extLst>
                </p14:cNvPr>
                <p14:cNvContentPartPr/>
                <p14:nvPr/>
              </p14:nvContentPartPr>
              <p14:xfrm>
                <a:off x="4634460" y="1569540"/>
                <a:ext cx="92880" cy="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9BCD0D-397A-463B-ADF5-9BBB46B1885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25820" y="1560540"/>
                  <a:ext cx="110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B159F8-E769-4F8C-8E31-C1B06084BD92}"/>
                    </a:ext>
                  </a:extLst>
                </p14:cNvPr>
                <p14:cNvContentPartPr/>
                <p14:nvPr/>
              </p14:nvContentPartPr>
              <p14:xfrm>
                <a:off x="4610340" y="1672500"/>
                <a:ext cx="187920" cy="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B159F8-E769-4F8C-8E31-C1B06084BD9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01700" y="1663500"/>
                  <a:ext cx="205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3538BB-5A36-4E77-ADB7-809CE509658C}"/>
                    </a:ext>
                  </a:extLst>
                </p14:cNvPr>
                <p14:cNvContentPartPr/>
                <p14:nvPr/>
              </p14:nvContentPartPr>
              <p14:xfrm>
                <a:off x="4969260" y="1517700"/>
                <a:ext cx="21600" cy="17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3538BB-5A36-4E77-ADB7-809CE50965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60620" y="1509060"/>
                  <a:ext cx="39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8DA676-4B73-4F74-B3B5-1C87D22C32E4}"/>
                    </a:ext>
                  </a:extLst>
                </p14:cNvPr>
                <p14:cNvContentPartPr/>
                <p14:nvPr/>
              </p14:nvContentPartPr>
              <p14:xfrm>
                <a:off x="4876740" y="1792020"/>
                <a:ext cx="229680" cy="1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8DA676-4B73-4F74-B3B5-1C87D22C32E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67740" y="1783020"/>
                  <a:ext cx="247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DAA370-D699-48F9-BDF7-D17C259ACA86}"/>
                    </a:ext>
                  </a:extLst>
                </p14:cNvPr>
                <p14:cNvContentPartPr/>
                <p14:nvPr/>
              </p14:nvContentPartPr>
              <p14:xfrm>
                <a:off x="4860540" y="1951140"/>
                <a:ext cx="233280" cy="21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DAA370-D699-48F9-BDF7-D17C259ACA8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51900" y="1942500"/>
                  <a:ext cx="250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1200CE-1D6F-4E62-B038-23C2DCE4B6D2}"/>
                    </a:ext>
                  </a:extLst>
                </p14:cNvPr>
                <p14:cNvContentPartPr/>
                <p14:nvPr/>
              </p14:nvContentPartPr>
              <p14:xfrm>
                <a:off x="3855420" y="1161660"/>
                <a:ext cx="1541880" cy="1050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1200CE-1D6F-4E62-B038-23C2DCE4B6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46420" y="1153020"/>
                  <a:ext cx="1559520" cy="10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A7C0C30-CE24-4BB0-ADA9-317ECFF11BC0}"/>
              </a:ext>
            </a:extLst>
          </p:cNvPr>
          <p:cNvGrpSpPr/>
          <p:nvPr/>
        </p:nvGrpSpPr>
        <p:grpSpPr>
          <a:xfrm>
            <a:off x="5476500" y="155460"/>
            <a:ext cx="1476720" cy="419040"/>
            <a:chOff x="5476500" y="155460"/>
            <a:chExt cx="147672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C58940-2FF1-4DB2-9CD3-B25A753F6FC4}"/>
                    </a:ext>
                  </a:extLst>
                </p14:cNvPr>
                <p14:cNvContentPartPr/>
                <p14:nvPr/>
              </p14:nvContentPartPr>
              <p14:xfrm>
                <a:off x="5476500" y="205140"/>
                <a:ext cx="125640" cy="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C58940-2FF1-4DB2-9CD3-B25A753F6F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7860" y="196140"/>
                  <a:ext cx="143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0916C0-F637-4D38-ABA8-F8D68D19CFD1}"/>
                    </a:ext>
                  </a:extLst>
                </p14:cNvPr>
                <p14:cNvContentPartPr/>
                <p14:nvPr/>
              </p14:nvContentPartPr>
              <p14:xfrm>
                <a:off x="5751900" y="155460"/>
                <a:ext cx="110160" cy="119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0916C0-F637-4D38-ABA8-F8D68D19CF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42900" y="146820"/>
                  <a:ext cx="127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E02DE1-2594-4652-B9B1-48DC4D15B113}"/>
                    </a:ext>
                  </a:extLst>
                </p14:cNvPr>
                <p14:cNvContentPartPr/>
                <p14:nvPr/>
              </p14:nvContentPartPr>
              <p14:xfrm>
                <a:off x="5948100" y="188580"/>
                <a:ext cx="228600" cy="12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E02DE1-2594-4652-B9B1-48DC4D15B11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39460" y="179940"/>
                  <a:ext cx="246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160CC6-599A-4A9C-9CA6-E2CD883F89A7}"/>
                    </a:ext>
                  </a:extLst>
                </p14:cNvPr>
                <p14:cNvContentPartPr/>
                <p14:nvPr/>
              </p14:nvContentPartPr>
              <p14:xfrm>
                <a:off x="6238980" y="191460"/>
                <a:ext cx="214200" cy="144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160CC6-599A-4A9C-9CA6-E2CD883F89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29980" y="182460"/>
                  <a:ext cx="231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C84BA83-7D6A-468F-A784-B0726BBC0A9B}"/>
                    </a:ext>
                  </a:extLst>
                </p14:cNvPr>
                <p14:cNvContentPartPr/>
                <p14:nvPr/>
              </p14:nvContentPartPr>
              <p14:xfrm>
                <a:off x="6421500" y="217380"/>
                <a:ext cx="213120" cy="357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C84BA83-7D6A-468F-A784-B0726BBC0A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12860" y="208740"/>
                  <a:ext cx="230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A763EAC-E37B-4521-BC86-A1C99F02A696}"/>
                    </a:ext>
                  </a:extLst>
                </p14:cNvPr>
                <p14:cNvContentPartPr/>
                <p14:nvPr/>
              </p14:nvContentPartPr>
              <p14:xfrm>
                <a:off x="6641100" y="187860"/>
                <a:ext cx="312120" cy="180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A763EAC-E37B-4521-BC86-A1C99F02A69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32460" y="178860"/>
                  <a:ext cx="3297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B2D8B66-B47B-459B-896F-90488E08341B}"/>
              </a:ext>
            </a:extLst>
          </p:cNvPr>
          <p:cNvGrpSpPr/>
          <p:nvPr/>
        </p:nvGrpSpPr>
        <p:grpSpPr>
          <a:xfrm>
            <a:off x="5920380" y="1036380"/>
            <a:ext cx="1004760" cy="527400"/>
            <a:chOff x="5920380" y="1036380"/>
            <a:chExt cx="100476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FC9BD47-16F3-4A81-9180-0990764A4324}"/>
                    </a:ext>
                  </a:extLst>
                </p14:cNvPr>
                <p14:cNvContentPartPr/>
                <p14:nvPr/>
              </p14:nvContentPartPr>
              <p14:xfrm>
                <a:off x="5920380" y="1099740"/>
                <a:ext cx="216000" cy="143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FC9BD47-16F3-4A81-9180-0990764A43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11380" y="1091100"/>
                  <a:ext cx="233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2FCFB3C-2CBA-495A-AA41-6E55A763E584}"/>
                    </a:ext>
                  </a:extLst>
                </p14:cNvPr>
                <p14:cNvContentPartPr/>
                <p14:nvPr/>
              </p14:nvContentPartPr>
              <p14:xfrm>
                <a:off x="6213060" y="1176060"/>
                <a:ext cx="17640" cy="110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2FCFB3C-2CBA-495A-AA41-6E55A763E58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04060" y="1167420"/>
                  <a:ext cx="35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583819-2D85-4D52-9D81-339B372AB4BD}"/>
                    </a:ext>
                  </a:extLst>
                </p14:cNvPr>
                <p14:cNvContentPartPr/>
                <p14:nvPr/>
              </p14:nvContentPartPr>
              <p14:xfrm>
                <a:off x="6337980" y="1076700"/>
                <a:ext cx="190800" cy="171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583819-2D85-4D52-9D81-339B372AB4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29340" y="1067700"/>
                  <a:ext cx="20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C371A3-B396-45DE-89A8-CD1C0603F501}"/>
                    </a:ext>
                  </a:extLst>
                </p14:cNvPr>
                <p14:cNvContentPartPr/>
                <p14:nvPr/>
              </p14:nvContentPartPr>
              <p14:xfrm>
                <a:off x="6719220" y="1036380"/>
                <a:ext cx="28440" cy="198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C371A3-B396-45DE-89A8-CD1C0603F50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10220" y="1027380"/>
                  <a:ext cx="4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35D2068-7CB0-4E99-8462-A87149527F92}"/>
                    </a:ext>
                  </a:extLst>
                </p14:cNvPr>
                <p14:cNvContentPartPr/>
                <p14:nvPr/>
              </p14:nvContentPartPr>
              <p14:xfrm>
                <a:off x="6593940" y="1302780"/>
                <a:ext cx="279000" cy="17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35D2068-7CB0-4E99-8462-A87149527F9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85300" y="1293780"/>
                  <a:ext cx="29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7E661D7-83CF-478B-8FD6-C43C082846B2}"/>
                    </a:ext>
                  </a:extLst>
                </p14:cNvPr>
                <p14:cNvContentPartPr/>
                <p14:nvPr/>
              </p14:nvContentPartPr>
              <p14:xfrm>
                <a:off x="6641460" y="1388460"/>
                <a:ext cx="283680" cy="154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7E661D7-83CF-478B-8FD6-C43C082846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32820" y="1379460"/>
                  <a:ext cx="301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0C1167-1F80-472A-8D64-80193C3F841E}"/>
                    </a:ext>
                  </a:extLst>
                </p14:cNvPr>
                <p14:cNvContentPartPr/>
                <p14:nvPr/>
              </p14:nvContentPartPr>
              <p14:xfrm>
                <a:off x="6731820" y="1414740"/>
                <a:ext cx="180360" cy="149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0C1167-1F80-472A-8D64-80193C3F841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22820" y="1405740"/>
                  <a:ext cx="1980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DF9F6E5-67CA-45A4-8957-DF61673ED082}"/>
              </a:ext>
            </a:extLst>
          </p:cNvPr>
          <p:cNvGrpSpPr/>
          <p:nvPr/>
        </p:nvGrpSpPr>
        <p:grpSpPr>
          <a:xfrm>
            <a:off x="6940620" y="1377660"/>
            <a:ext cx="518040" cy="239760"/>
            <a:chOff x="6940620" y="1377660"/>
            <a:chExt cx="5180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14537D-D4F0-4333-870E-1DC751EEAD3C}"/>
                    </a:ext>
                  </a:extLst>
                </p14:cNvPr>
                <p14:cNvContentPartPr/>
                <p14:nvPr/>
              </p14:nvContentPartPr>
              <p14:xfrm>
                <a:off x="7052220" y="1403940"/>
                <a:ext cx="17640" cy="198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14537D-D4F0-4333-870E-1DC751EEAD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43220" y="1395300"/>
                  <a:ext cx="35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0B40745-E727-4536-B4AC-F29C5900D6EE}"/>
                    </a:ext>
                  </a:extLst>
                </p14:cNvPr>
                <p14:cNvContentPartPr/>
                <p14:nvPr/>
              </p14:nvContentPartPr>
              <p14:xfrm>
                <a:off x="6940620" y="1377660"/>
                <a:ext cx="240840" cy="129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0B40745-E727-4536-B4AC-F29C5900D6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31980" y="1368660"/>
                  <a:ext cx="258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F41EA63-5215-439D-A844-0B1662B84E26}"/>
                    </a:ext>
                  </a:extLst>
                </p14:cNvPr>
                <p14:cNvContentPartPr/>
                <p14:nvPr/>
              </p14:nvContentPartPr>
              <p14:xfrm>
                <a:off x="7346700" y="1405740"/>
                <a:ext cx="23760" cy="188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F41EA63-5215-439D-A844-0B1662B84E2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37700" y="1396740"/>
                  <a:ext cx="41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BC9E4E-9E6E-4D7D-A5FD-3F2E34FAD0B1}"/>
                    </a:ext>
                  </a:extLst>
                </p14:cNvPr>
                <p14:cNvContentPartPr/>
                <p14:nvPr/>
              </p14:nvContentPartPr>
              <p14:xfrm>
                <a:off x="7228980" y="1509780"/>
                <a:ext cx="160200" cy="97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BC9E4E-9E6E-4D7D-A5FD-3F2E34FAD0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0340" y="1500780"/>
                  <a:ext cx="177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10798E1-0E5B-454E-A003-1EF49C5C0906}"/>
                    </a:ext>
                  </a:extLst>
                </p14:cNvPr>
                <p14:cNvContentPartPr/>
                <p14:nvPr/>
              </p14:nvContentPartPr>
              <p14:xfrm>
                <a:off x="7303500" y="1528140"/>
                <a:ext cx="155160" cy="89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10798E1-0E5B-454E-A003-1EF49C5C090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294500" y="1519140"/>
                  <a:ext cx="1728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32B7F1F-F9F8-4446-9C2B-667F8590B29C}"/>
              </a:ext>
            </a:extLst>
          </p:cNvPr>
          <p:cNvGrpSpPr/>
          <p:nvPr/>
        </p:nvGrpSpPr>
        <p:grpSpPr>
          <a:xfrm>
            <a:off x="5365980" y="994620"/>
            <a:ext cx="539280" cy="266040"/>
            <a:chOff x="5365980" y="994620"/>
            <a:chExt cx="5392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0147C70-81D6-4F8F-B7DE-61EDE6BC3CEB}"/>
                    </a:ext>
                  </a:extLst>
                </p14:cNvPr>
                <p14:cNvContentPartPr/>
                <p14:nvPr/>
              </p14:nvContentPartPr>
              <p14:xfrm>
                <a:off x="5794020" y="1004700"/>
                <a:ext cx="7200" cy="212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0147C70-81D6-4F8F-B7DE-61EDE6BC3C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785020" y="995700"/>
                  <a:ext cx="24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DB34E4-C838-4B05-88C9-E1818BF1D1AB}"/>
                    </a:ext>
                  </a:extLst>
                </p14:cNvPr>
                <p14:cNvContentPartPr/>
                <p14:nvPr/>
              </p14:nvContentPartPr>
              <p14:xfrm>
                <a:off x="5677740" y="1135380"/>
                <a:ext cx="142920" cy="107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DB34E4-C838-4B05-88C9-E1818BF1D1A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69100" y="1126740"/>
                  <a:ext cx="160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4E1301-404C-4C4D-A6B4-378B6EECB4C9}"/>
                    </a:ext>
                  </a:extLst>
                </p14:cNvPr>
                <p14:cNvContentPartPr/>
                <p14:nvPr/>
              </p14:nvContentPartPr>
              <p14:xfrm>
                <a:off x="5791500" y="1178940"/>
                <a:ext cx="113760" cy="81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4E1301-404C-4C4D-A6B4-378B6EECB4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82500" y="1169940"/>
                  <a:ext cx="131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836DBD-09A1-4C8E-972F-B99640E49AF8}"/>
                    </a:ext>
                  </a:extLst>
                </p14:cNvPr>
                <p14:cNvContentPartPr/>
                <p14:nvPr/>
              </p14:nvContentPartPr>
              <p14:xfrm>
                <a:off x="5470740" y="994620"/>
                <a:ext cx="30600" cy="244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836DBD-09A1-4C8E-972F-B99640E49AF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1740" y="985620"/>
                  <a:ext cx="482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FBE2C77-737E-4FEE-947E-851D7E87FF50}"/>
                    </a:ext>
                  </a:extLst>
                </p14:cNvPr>
                <p14:cNvContentPartPr/>
                <p14:nvPr/>
              </p14:nvContentPartPr>
              <p14:xfrm>
                <a:off x="5365980" y="1003260"/>
                <a:ext cx="250560" cy="207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FBE2C77-737E-4FEE-947E-851D7E87FF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57340" y="994260"/>
                  <a:ext cx="26820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B4E5447-B4A8-4AE9-AAE4-7CCED0DE8D9A}"/>
                  </a:ext>
                </a:extLst>
              </p14:cNvPr>
              <p14:cNvContentPartPr/>
              <p14:nvPr/>
            </p14:nvContentPartPr>
            <p14:xfrm>
              <a:off x="7209180" y="174900"/>
              <a:ext cx="1440" cy="9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B4E5447-B4A8-4AE9-AAE4-7CCED0DE8D9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00180" y="165900"/>
                <a:ext cx="19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0A9BB9A-9FD3-493F-892B-779BAF7779A0}"/>
                  </a:ext>
                </a:extLst>
              </p14:cNvPr>
              <p14:cNvContentPartPr/>
              <p14:nvPr/>
            </p14:nvContentPartPr>
            <p14:xfrm>
              <a:off x="3115620" y="3477180"/>
              <a:ext cx="520920" cy="435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0A9BB9A-9FD3-493F-892B-779BAF7779A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106980" y="3468180"/>
                <a:ext cx="538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C78D987-223B-4EE0-B746-2E0487B466C6}"/>
                  </a:ext>
                </a:extLst>
              </p14:cNvPr>
              <p14:cNvContentPartPr/>
              <p14:nvPr/>
            </p14:nvContentPartPr>
            <p14:xfrm>
              <a:off x="2296980" y="3492300"/>
              <a:ext cx="346320" cy="16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C78D987-223B-4EE0-B746-2E0487B466C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288340" y="3483300"/>
                <a:ext cx="3639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23B56E1-2BC0-408F-B573-F0F185FA66A6}"/>
              </a:ext>
            </a:extLst>
          </p:cNvPr>
          <p:cNvGrpSpPr/>
          <p:nvPr/>
        </p:nvGrpSpPr>
        <p:grpSpPr>
          <a:xfrm>
            <a:off x="2410740" y="3052380"/>
            <a:ext cx="27720" cy="31320"/>
            <a:chOff x="2410740" y="3052380"/>
            <a:chExt cx="27720" cy="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38648A5-5E08-46EB-BB34-CCFC79E8F96E}"/>
                    </a:ext>
                  </a:extLst>
                </p14:cNvPr>
                <p14:cNvContentPartPr/>
                <p14:nvPr/>
              </p14:nvContentPartPr>
              <p14:xfrm>
                <a:off x="2410740" y="3052380"/>
                <a:ext cx="20160" cy="31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38648A5-5E08-46EB-BB34-CCFC79E8F9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01740" y="3043380"/>
                  <a:ext cx="37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6CB6191-7F67-4239-9029-1466C06E23FA}"/>
                    </a:ext>
                  </a:extLst>
                </p14:cNvPr>
                <p14:cNvContentPartPr/>
                <p14:nvPr/>
              </p14:nvContentPartPr>
              <p14:xfrm>
                <a:off x="2438100" y="3069660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6CB6191-7F67-4239-9029-1466C06E23F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429460" y="3060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846FE87-5FDA-4086-ADDA-A236CC48A680}"/>
              </a:ext>
            </a:extLst>
          </p:cNvPr>
          <p:cNvGrpSpPr/>
          <p:nvPr/>
        </p:nvGrpSpPr>
        <p:grpSpPr>
          <a:xfrm>
            <a:off x="834660" y="3694260"/>
            <a:ext cx="2603520" cy="543600"/>
            <a:chOff x="834660" y="3694260"/>
            <a:chExt cx="260352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0F282E6-5C6E-4413-9363-C7062EF82B5B}"/>
                    </a:ext>
                  </a:extLst>
                </p14:cNvPr>
                <p14:cNvContentPartPr/>
                <p14:nvPr/>
              </p14:nvContentPartPr>
              <p14:xfrm>
                <a:off x="872100" y="3862740"/>
                <a:ext cx="7200" cy="161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0F282E6-5C6E-4413-9363-C7062EF82B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3460" y="3854100"/>
                  <a:ext cx="2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8B2827-EB5F-4D09-B3BF-C351580A7FBA}"/>
                    </a:ext>
                  </a:extLst>
                </p14:cNvPr>
                <p14:cNvContentPartPr/>
                <p14:nvPr/>
              </p14:nvContentPartPr>
              <p14:xfrm>
                <a:off x="872460" y="3734940"/>
                <a:ext cx="96120" cy="201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8B2827-EB5F-4D09-B3BF-C351580A7FB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3820" y="3726300"/>
                  <a:ext cx="11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753CDA8-D13F-4165-A344-1A7DE050632E}"/>
                    </a:ext>
                  </a:extLst>
                </p14:cNvPr>
                <p14:cNvContentPartPr/>
                <p14:nvPr/>
              </p14:nvContentPartPr>
              <p14:xfrm>
                <a:off x="834660" y="3788220"/>
                <a:ext cx="243000" cy="27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753CDA8-D13F-4165-A344-1A7DE05063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020" y="3779580"/>
                  <a:ext cx="260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A7EB40-5C3B-4FD5-A926-FC803F18FC9E}"/>
                    </a:ext>
                  </a:extLst>
                </p14:cNvPr>
                <p14:cNvContentPartPr/>
                <p14:nvPr/>
              </p14:nvContentPartPr>
              <p14:xfrm>
                <a:off x="1186380" y="3890100"/>
                <a:ext cx="155880" cy="196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A7EB40-5C3B-4FD5-A926-FC803F18FC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77740" y="3881100"/>
                  <a:ext cx="173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55B84D0-9EEB-49A6-9782-342BA04971C4}"/>
                    </a:ext>
                  </a:extLst>
                </p14:cNvPr>
                <p14:cNvContentPartPr/>
                <p14:nvPr/>
              </p14:nvContentPartPr>
              <p14:xfrm>
                <a:off x="1438020" y="3831780"/>
                <a:ext cx="63720" cy="257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55B84D0-9EEB-49A6-9782-342BA04971C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29380" y="3823140"/>
                  <a:ext cx="81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D8D431-3863-4F62-92D8-11EB5599ADD2}"/>
                    </a:ext>
                  </a:extLst>
                </p14:cNvPr>
                <p14:cNvContentPartPr/>
                <p14:nvPr/>
              </p14:nvContentPartPr>
              <p14:xfrm>
                <a:off x="1705500" y="3945180"/>
                <a:ext cx="198000" cy="28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D8D431-3863-4F62-92D8-11EB5599ADD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96860" y="3936540"/>
                  <a:ext cx="215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EDA6BE2-4F9A-49EF-BDC8-EADAE20A4EFE}"/>
                    </a:ext>
                  </a:extLst>
                </p14:cNvPr>
                <p14:cNvContentPartPr/>
                <p14:nvPr/>
              </p14:nvContentPartPr>
              <p14:xfrm>
                <a:off x="1627020" y="3812700"/>
                <a:ext cx="328320" cy="380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EDA6BE2-4F9A-49EF-BDC8-EADAE20A4EF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18020" y="3803700"/>
                  <a:ext cx="345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D9FB50A-1BB2-44C7-B703-A09CFA6D53EB}"/>
                    </a:ext>
                  </a:extLst>
                </p14:cNvPr>
                <p14:cNvContentPartPr/>
                <p14:nvPr/>
              </p14:nvContentPartPr>
              <p14:xfrm>
                <a:off x="2138220" y="3836820"/>
                <a:ext cx="182160" cy="247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D9FB50A-1BB2-44C7-B703-A09CFA6D53E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29580" y="3828180"/>
                  <a:ext cx="199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E9D0B1C-17AE-4161-A612-42B9D56A7B8D}"/>
                    </a:ext>
                  </a:extLst>
                </p14:cNvPr>
                <p14:cNvContentPartPr/>
                <p14:nvPr/>
              </p14:nvContentPartPr>
              <p14:xfrm>
                <a:off x="2434860" y="3768780"/>
                <a:ext cx="87480" cy="291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E9D0B1C-17AE-4161-A612-42B9D56A7B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26220" y="3759780"/>
                  <a:ext cx="105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7441C01-E6EF-4750-B3CF-2F5063A5C1A6}"/>
                    </a:ext>
                  </a:extLst>
                </p14:cNvPr>
                <p14:cNvContentPartPr/>
                <p14:nvPr/>
              </p14:nvContentPartPr>
              <p14:xfrm>
                <a:off x="2581740" y="3887220"/>
                <a:ext cx="183240" cy="344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7441C01-E6EF-4750-B3CF-2F5063A5C1A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72740" y="3878580"/>
                  <a:ext cx="200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F7CB994-C744-4632-AC1E-EC73ECA9C6BB}"/>
                    </a:ext>
                  </a:extLst>
                </p14:cNvPr>
                <p14:cNvContentPartPr/>
                <p14:nvPr/>
              </p14:nvContentPartPr>
              <p14:xfrm>
                <a:off x="2790180" y="3781020"/>
                <a:ext cx="61200" cy="225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F7CB994-C744-4632-AC1E-EC73ECA9C6B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81540" y="3772380"/>
                  <a:ext cx="78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D76503-E8FB-4BFD-B3BB-0138300FC887}"/>
                    </a:ext>
                  </a:extLst>
                </p14:cNvPr>
                <p14:cNvContentPartPr/>
                <p14:nvPr/>
              </p14:nvContentPartPr>
              <p14:xfrm>
                <a:off x="2890620" y="3861300"/>
                <a:ext cx="161280" cy="182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D76503-E8FB-4BFD-B3BB-0138300FC8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81620" y="3852660"/>
                  <a:ext cx="178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F34AA6-D221-4B1A-8687-24C6B02E7662}"/>
                    </a:ext>
                  </a:extLst>
                </p14:cNvPr>
                <p14:cNvContentPartPr/>
                <p14:nvPr/>
              </p14:nvContentPartPr>
              <p14:xfrm>
                <a:off x="3113820" y="3831060"/>
                <a:ext cx="90000" cy="180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F34AA6-D221-4B1A-8687-24C6B02E766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04820" y="3822060"/>
                  <a:ext cx="107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714DF77-93C0-4FF1-8A6E-C28D055D47B1}"/>
                    </a:ext>
                  </a:extLst>
                </p14:cNvPr>
                <p14:cNvContentPartPr/>
                <p14:nvPr/>
              </p14:nvContentPartPr>
              <p14:xfrm>
                <a:off x="3201300" y="3694260"/>
                <a:ext cx="236880" cy="455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714DF77-93C0-4FF1-8A6E-C28D055D47B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192660" y="3685620"/>
                  <a:ext cx="2545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D1E862-9DB3-44F0-AFB1-A42D4377D086}"/>
                    </a:ext>
                  </a:extLst>
                </p14:cNvPr>
                <p14:cNvContentPartPr/>
                <p14:nvPr/>
              </p14:nvContentPartPr>
              <p14:xfrm>
                <a:off x="1024380" y="4148580"/>
                <a:ext cx="2050560" cy="89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D1E862-9DB3-44F0-AFB1-A42D4377D0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15380" y="4139940"/>
                  <a:ext cx="20682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7C14-2050-4B68-A627-1B63F9C6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Related to Asymptotic Notation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1A25-B75A-4688-BB0A-9AAF1E88C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2B33F8-122D-4E1F-A57D-C63FD9E9007C}"/>
                  </a:ext>
                </a:extLst>
              </p14:cNvPr>
              <p14:cNvContentPartPr/>
              <p14:nvPr/>
            </p14:nvContentPartPr>
            <p14:xfrm>
              <a:off x="1400220" y="2270100"/>
              <a:ext cx="3708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2B33F8-122D-4E1F-A57D-C63FD9E90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580" y="2261460"/>
                <a:ext cx="5472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6AB112B-F130-4864-9C49-B95CCF84423B}"/>
              </a:ext>
            </a:extLst>
          </p:cNvPr>
          <p:cNvGrpSpPr/>
          <p:nvPr/>
        </p:nvGrpSpPr>
        <p:grpSpPr>
          <a:xfrm>
            <a:off x="2803860" y="1779780"/>
            <a:ext cx="843480" cy="352800"/>
            <a:chOff x="2803860" y="1779780"/>
            <a:chExt cx="84348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EC323D-3ABD-47FF-A015-09F5494C0706}"/>
                    </a:ext>
                  </a:extLst>
                </p14:cNvPr>
                <p14:cNvContentPartPr/>
                <p14:nvPr/>
              </p14:nvContentPartPr>
              <p14:xfrm>
                <a:off x="2803860" y="1951140"/>
                <a:ext cx="167760" cy="18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EC323D-3ABD-47FF-A015-09F5494C07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5220" y="1942500"/>
                  <a:ext cx="185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1CD985-4E5C-465C-9084-264494A97A21}"/>
                    </a:ext>
                  </a:extLst>
                </p14:cNvPr>
                <p14:cNvContentPartPr/>
                <p14:nvPr/>
              </p14:nvContentPartPr>
              <p14:xfrm>
                <a:off x="2982780" y="1779780"/>
                <a:ext cx="223560" cy="16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1CD985-4E5C-465C-9084-264494A97A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4140" y="1771140"/>
                  <a:ext cx="241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81A442-4121-426A-ADBF-6D5F404E6E13}"/>
                    </a:ext>
                  </a:extLst>
                </p14:cNvPr>
                <p14:cNvContentPartPr/>
                <p14:nvPr/>
              </p14:nvContentPartPr>
              <p14:xfrm>
                <a:off x="3312180" y="1862220"/>
                <a:ext cx="106200" cy="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81A442-4121-426A-ADBF-6D5F404E6E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3180" y="1853220"/>
                  <a:ext cx="123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5EEC7E-9DBE-4411-81CE-F5AEBDFAD056}"/>
                    </a:ext>
                  </a:extLst>
                </p14:cNvPr>
                <p14:cNvContentPartPr/>
                <p14:nvPr/>
              </p14:nvContentPartPr>
              <p14:xfrm>
                <a:off x="3362940" y="1796700"/>
                <a:ext cx="15840" cy="15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5EEC7E-9DBE-4411-81CE-F5AEBDFAD0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4300" y="1787700"/>
                  <a:ext cx="33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8DA96B-7DDA-4765-9536-965C1629C90B}"/>
                    </a:ext>
                  </a:extLst>
                </p14:cNvPr>
                <p14:cNvContentPartPr/>
                <p14:nvPr/>
              </p14:nvContentPartPr>
              <p14:xfrm>
                <a:off x="3491100" y="1819740"/>
                <a:ext cx="156240" cy="150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8DA96B-7DDA-4765-9536-965C1629C9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82100" y="1810740"/>
                  <a:ext cx="1738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1F189-2ECA-46DF-9B52-9AE8F1701256}"/>
              </a:ext>
            </a:extLst>
          </p:cNvPr>
          <p:cNvGrpSpPr/>
          <p:nvPr/>
        </p:nvGrpSpPr>
        <p:grpSpPr>
          <a:xfrm>
            <a:off x="3851820" y="2073540"/>
            <a:ext cx="182520" cy="80280"/>
            <a:chOff x="3851820" y="2073540"/>
            <a:chExt cx="182520" cy="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E60022-5FC4-4C09-9CC4-F742460B0354}"/>
                    </a:ext>
                  </a:extLst>
                </p14:cNvPr>
                <p14:cNvContentPartPr/>
                <p14:nvPr/>
              </p14:nvContentPartPr>
              <p14:xfrm>
                <a:off x="3851820" y="2073540"/>
                <a:ext cx="12384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E60022-5FC4-4C09-9CC4-F742460B03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3180" y="2064540"/>
                  <a:ext cx="14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F43FE9-89D2-4452-AFD5-9EC34D1D217F}"/>
                    </a:ext>
                  </a:extLst>
                </p14:cNvPr>
                <p14:cNvContentPartPr/>
                <p14:nvPr/>
              </p14:nvContentPartPr>
              <p14:xfrm>
                <a:off x="3869460" y="2145540"/>
                <a:ext cx="164880" cy="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F43FE9-89D2-4452-AFD5-9EC34D1D21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60460" y="2136540"/>
                  <a:ext cx="182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FA749A-943C-4E06-8731-4AEE6DE83988}"/>
              </a:ext>
            </a:extLst>
          </p:cNvPr>
          <p:cNvGrpSpPr/>
          <p:nvPr/>
        </p:nvGrpSpPr>
        <p:grpSpPr>
          <a:xfrm>
            <a:off x="4244580" y="1781580"/>
            <a:ext cx="1145520" cy="495720"/>
            <a:chOff x="4244580" y="1781580"/>
            <a:chExt cx="1145520" cy="49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EF43F5-FE69-4473-98FA-C22928FAA8DA}"/>
                    </a:ext>
                  </a:extLst>
                </p14:cNvPr>
                <p14:cNvContentPartPr/>
                <p14:nvPr/>
              </p14:nvContentPartPr>
              <p14:xfrm>
                <a:off x="4244580" y="1958340"/>
                <a:ext cx="205920" cy="21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EF43F5-FE69-4473-98FA-C22928FAA8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35580" y="1949340"/>
                  <a:ext cx="22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48951E-0A53-41F2-9002-384E6EA382EA}"/>
                    </a:ext>
                  </a:extLst>
                </p14:cNvPr>
                <p14:cNvContentPartPr/>
                <p14:nvPr/>
              </p14:nvContentPartPr>
              <p14:xfrm>
                <a:off x="4608180" y="1882740"/>
                <a:ext cx="127440" cy="30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48951E-0A53-41F2-9002-384E6EA382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9540" y="1873740"/>
                  <a:ext cx="145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4A9B51-8B23-43BF-8779-AE9589F9C4F1}"/>
                    </a:ext>
                  </a:extLst>
                </p14:cNvPr>
                <p14:cNvContentPartPr/>
                <p14:nvPr/>
              </p14:nvContentPartPr>
              <p14:xfrm>
                <a:off x="4798260" y="1972020"/>
                <a:ext cx="182160" cy="11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4A9B51-8B23-43BF-8779-AE9589F9C4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9260" y="1963380"/>
                  <a:ext cx="199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3D005C-0D2F-4B96-A690-951A21CB093D}"/>
                    </a:ext>
                  </a:extLst>
                </p14:cNvPr>
                <p14:cNvContentPartPr/>
                <p14:nvPr/>
              </p14:nvContentPartPr>
              <p14:xfrm>
                <a:off x="4984740" y="1817940"/>
                <a:ext cx="184320" cy="20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3D005C-0D2F-4B96-A690-951A21CB09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76100" y="1809300"/>
                  <a:ext cx="201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8657D8-C5A5-4438-8175-FD10B76E1694}"/>
                    </a:ext>
                  </a:extLst>
                </p14:cNvPr>
                <p14:cNvContentPartPr/>
                <p14:nvPr/>
              </p14:nvContentPartPr>
              <p14:xfrm>
                <a:off x="5184900" y="1781580"/>
                <a:ext cx="205200" cy="49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8657D8-C5A5-4438-8175-FD10B76E16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76260" y="1772940"/>
                  <a:ext cx="222840" cy="51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88D0EF-56AD-4CD7-B4D5-C2005964BB27}"/>
              </a:ext>
            </a:extLst>
          </p:cNvPr>
          <p:cNvGrpSpPr/>
          <p:nvPr/>
        </p:nvGrpSpPr>
        <p:grpSpPr>
          <a:xfrm>
            <a:off x="5655780" y="1851060"/>
            <a:ext cx="294840" cy="277560"/>
            <a:chOff x="5655780" y="1851060"/>
            <a:chExt cx="2948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715A9B-9769-4D6F-AFBA-6A21C4FEAA92}"/>
                    </a:ext>
                  </a:extLst>
                </p14:cNvPr>
                <p14:cNvContentPartPr/>
                <p14:nvPr/>
              </p14:nvContentPartPr>
              <p14:xfrm>
                <a:off x="5655780" y="1984260"/>
                <a:ext cx="209880" cy="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715A9B-9769-4D6F-AFBA-6A21C4FEAA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47140" y="1975620"/>
                  <a:ext cx="22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F8AD41-6271-4553-93C3-1B95B0D002FA}"/>
                    </a:ext>
                  </a:extLst>
                </p14:cNvPr>
                <p14:cNvContentPartPr/>
                <p14:nvPr/>
              </p14:nvContentPartPr>
              <p14:xfrm>
                <a:off x="5804820" y="1851060"/>
                <a:ext cx="145800" cy="277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F8AD41-6271-4553-93C3-1B95B0D002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6180" y="1842060"/>
                  <a:ext cx="16344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FE3300-8F07-44F8-AD56-0877CB0B7582}"/>
              </a:ext>
            </a:extLst>
          </p:cNvPr>
          <p:cNvGrpSpPr/>
          <p:nvPr/>
        </p:nvGrpSpPr>
        <p:grpSpPr>
          <a:xfrm>
            <a:off x="6034860" y="1802820"/>
            <a:ext cx="1990080" cy="379440"/>
            <a:chOff x="6034860" y="1802820"/>
            <a:chExt cx="199008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A9BC50-A8C6-4FE2-BB67-72F2628066E0}"/>
                    </a:ext>
                  </a:extLst>
                </p14:cNvPr>
                <p14:cNvContentPartPr/>
                <p14:nvPr/>
              </p14:nvContentPartPr>
              <p14:xfrm>
                <a:off x="6034860" y="1822260"/>
                <a:ext cx="133920" cy="155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A9BC50-A8C6-4FE2-BB67-72F2628066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26220" y="1813620"/>
                  <a:ext cx="151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67CF53-4B7E-4362-8A40-8459FA6B79CE}"/>
                    </a:ext>
                  </a:extLst>
                </p14:cNvPr>
                <p14:cNvContentPartPr/>
                <p14:nvPr/>
              </p14:nvContentPartPr>
              <p14:xfrm>
                <a:off x="6205140" y="1862220"/>
                <a:ext cx="383400" cy="16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67CF53-4B7E-4362-8A40-8459FA6B79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96500" y="1853220"/>
                  <a:ext cx="401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8DAB75-756A-47FB-BF93-B496C4990769}"/>
                    </a:ext>
                  </a:extLst>
                </p14:cNvPr>
                <p14:cNvContentPartPr/>
                <p14:nvPr/>
              </p14:nvContentPartPr>
              <p14:xfrm>
                <a:off x="6609420" y="1911900"/>
                <a:ext cx="124560" cy="13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8DAB75-756A-47FB-BF93-B496C49907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00780" y="1902900"/>
                  <a:ext cx="142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4E2750-3DBD-4577-BADA-150D524B2069}"/>
                    </a:ext>
                  </a:extLst>
                </p14:cNvPr>
                <p14:cNvContentPartPr/>
                <p14:nvPr/>
              </p14:nvContentPartPr>
              <p14:xfrm>
                <a:off x="6789420" y="1802820"/>
                <a:ext cx="252360" cy="37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4E2750-3DBD-4577-BADA-150D524B20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80420" y="1793820"/>
                  <a:ext cx="2700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59CAF5-4D99-4226-9D82-2191DBCB8421}"/>
                    </a:ext>
                  </a:extLst>
                </p14:cNvPr>
                <p14:cNvContentPartPr/>
                <p14:nvPr/>
              </p14:nvContentPartPr>
              <p14:xfrm>
                <a:off x="7243740" y="1929900"/>
                <a:ext cx="11880" cy="16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59CAF5-4D99-4226-9D82-2191DBCB84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34740" y="1920900"/>
                  <a:ext cx="29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4ADA68-3A6C-4B08-A616-1225F6E3CD85}"/>
                    </a:ext>
                  </a:extLst>
                </p14:cNvPr>
                <p14:cNvContentPartPr/>
                <p14:nvPr/>
              </p14:nvContentPartPr>
              <p14:xfrm>
                <a:off x="7259220" y="1842420"/>
                <a:ext cx="81360" cy="12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4ADA68-3A6C-4B08-A616-1225F6E3CD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50220" y="1833420"/>
                  <a:ext cx="99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887E19-077F-4E06-86FE-1B8A41AFD9B5}"/>
                    </a:ext>
                  </a:extLst>
                </p14:cNvPr>
                <p14:cNvContentPartPr/>
                <p14:nvPr/>
              </p14:nvContentPartPr>
              <p14:xfrm>
                <a:off x="7168500" y="1947180"/>
                <a:ext cx="209160" cy="3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887E19-077F-4E06-86FE-1B8A41AFD9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59860" y="1938180"/>
                  <a:ext cx="22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6E9924-22D1-403A-B4F8-C245AE710E12}"/>
                    </a:ext>
                  </a:extLst>
                </p14:cNvPr>
                <p14:cNvContentPartPr/>
                <p14:nvPr/>
              </p14:nvContentPartPr>
              <p14:xfrm>
                <a:off x="7350660" y="1897860"/>
                <a:ext cx="232560" cy="18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6E9924-22D1-403A-B4F8-C245AE710E1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41660" y="1889220"/>
                  <a:ext cx="250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1D073E-1913-4DC5-908A-387C5A0D036D}"/>
                    </a:ext>
                  </a:extLst>
                </p14:cNvPr>
                <p14:cNvContentPartPr/>
                <p14:nvPr/>
              </p14:nvContentPartPr>
              <p14:xfrm>
                <a:off x="7648020" y="1986060"/>
                <a:ext cx="67680" cy="11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1D073E-1913-4DC5-908A-387C5A0D03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39020" y="1977060"/>
                  <a:ext cx="85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F2AF0A-068B-435D-BFA1-F691CD42E85F}"/>
                    </a:ext>
                  </a:extLst>
                </p14:cNvPr>
                <p14:cNvContentPartPr/>
                <p14:nvPr/>
              </p14:nvContentPartPr>
              <p14:xfrm>
                <a:off x="7820820" y="1972380"/>
                <a:ext cx="204120" cy="18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F2AF0A-068B-435D-BFA1-F691CD42E8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11820" y="1963380"/>
                  <a:ext cx="2217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BF613-EB1E-4FED-B847-054532B3A6F1}"/>
              </a:ext>
            </a:extLst>
          </p:cNvPr>
          <p:cNvGrpSpPr/>
          <p:nvPr/>
        </p:nvGrpSpPr>
        <p:grpSpPr>
          <a:xfrm>
            <a:off x="2909340" y="2393220"/>
            <a:ext cx="529200" cy="342000"/>
            <a:chOff x="2909340" y="2393220"/>
            <a:chExt cx="5292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429B89-229A-4119-97BE-EF738CCD62BE}"/>
                    </a:ext>
                  </a:extLst>
                </p14:cNvPr>
                <p14:cNvContentPartPr/>
                <p14:nvPr/>
              </p14:nvContentPartPr>
              <p14:xfrm>
                <a:off x="2909340" y="2581140"/>
                <a:ext cx="152640" cy="154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429B89-229A-4119-97BE-EF738CCD62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0700" y="2572140"/>
                  <a:ext cx="170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AF0BFF-4F95-4F94-8CA9-CAD54455ADDB}"/>
                    </a:ext>
                  </a:extLst>
                </p14:cNvPr>
                <p14:cNvContentPartPr/>
                <p14:nvPr/>
              </p14:nvContentPartPr>
              <p14:xfrm>
                <a:off x="3112740" y="2393220"/>
                <a:ext cx="204480" cy="171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AF0BFF-4F95-4F94-8CA9-CAD54455AD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4100" y="2384580"/>
                  <a:ext cx="222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57B2BC-C2F4-4168-8969-8C82538F7D4C}"/>
                    </a:ext>
                  </a:extLst>
                </p14:cNvPr>
                <p14:cNvContentPartPr/>
                <p14:nvPr/>
              </p14:nvContentPartPr>
              <p14:xfrm>
                <a:off x="3431340" y="2686620"/>
                <a:ext cx="7200" cy="1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57B2BC-C2F4-4168-8969-8C82538F7D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2700" y="2677980"/>
                  <a:ext cx="2484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522E56-929E-4C16-89C2-EA82D73CC850}"/>
              </a:ext>
            </a:extLst>
          </p:cNvPr>
          <p:cNvGrpSpPr/>
          <p:nvPr/>
        </p:nvGrpSpPr>
        <p:grpSpPr>
          <a:xfrm>
            <a:off x="3656700" y="2391420"/>
            <a:ext cx="1028160" cy="340920"/>
            <a:chOff x="3656700" y="2391420"/>
            <a:chExt cx="102816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5CE956-2F44-4DBD-8315-3C85322C4D83}"/>
                    </a:ext>
                  </a:extLst>
                </p14:cNvPr>
                <p14:cNvContentPartPr/>
                <p14:nvPr/>
              </p14:nvContentPartPr>
              <p14:xfrm>
                <a:off x="3656700" y="2546220"/>
                <a:ext cx="152640" cy="186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5CE956-2F44-4DBD-8315-3C85322C4D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47700" y="2537220"/>
                  <a:ext cx="170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0D601A-AA4B-4B28-A97B-CCD5C15A6145}"/>
                    </a:ext>
                  </a:extLst>
                </p14:cNvPr>
                <p14:cNvContentPartPr/>
                <p14:nvPr/>
              </p14:nvContentPartPr>
              <p14:xfrm>
                <a:off x="3873420" y="2391420"/>
                <a:ext cx="162000" cy="156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0D601A-AA4B-4B28-A97B-CCD5C15A61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4420" y="2382780"/>
                  <a:ext cx="179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D8FAC3-6110-4D4D-909A-2BBDD4CA9D28}"/>
                    </a:ext>
                  </a:extLst>
                </p14:cNvPr>
                <p14:cNvContentPartPr/>
                <p14:nvPr/>
              </p14:nvContentPartPr>
              <p14:xfrm>
                <a:off x="4196340" y="2500140"/>
                <a:ext cx="158400" cy="19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D8FAC3-6110-4D4D-909A-2BBDD4CA9D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7700" y="2491500"/>
                  <a:ext cx="176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7F820A2-9312-4011-B8DE-88FC5ECE8416}"/>
                    </a:ext>
                  </a:extLst>
                </p14:cNvPr>
                <p14:cNvContentPartPr/>
                <p14:nvPr/>
              </p14:nvContentPartPr>
              <p14:xfrm>
                <a:off x="4505220" y="2572500"/>
                <a:ext cx="101160" cy="1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7F820A2-9312-4011-B8DE-88FC5ECE84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96580" y="2563500"/>
                  <a:ext cx="118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6557D4-5E22-4067-802E-8A5B1E6AAFFB}"/>
                    </a:ext>
                  </a:extLst>
                </p14:cNvPr>
                <p14:cNvContentPartPr/>
                <p14:nvPr/>
              </p14:nvContentPartPr>
              <p14:xfrm>
                <a:off x="4496940" y="2660700"/>
                <a:ext cx="187920" cy="14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6557D4-5E22-4067-802E-8A5B1E6AAF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87940" y="2652060"/>
                  <a:ext cx="205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CD14A-5653-4BF4-AC71-CED5A3CCC01C}"/>
              </a:ext>
            </a:extLst>
          </p:cNvPr>
          <p:cNvGrpSpPr/>
          <p:nvPr/>
        </p:nvGrpSpPr>
        <p:grpSpPr>
          <a:xfrm>
            <a:off x="5034780" y="2546940"/>
            <a:ext cx="257400" cy="145080"/>
            <a:chOff x="5034780" y="2546940"/>
            <a:chExt cx="25740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83B5B8-80ED-4812-AA6B-9DCE41A14892}"/>
                    </a:ext>
                  </a:extLst>
                </p14:cNvPr>
                <p14:cNvContentPartPr/>
                <p14:nvPr/>
              </p14:nvContentPartPr>
              <p14:xfrm>
                <a:off x="5034780" y="2546940"/>
                <a:ext cx="148680" cy="14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83B5B8-80ED-4812-AA6B-9DCE41A148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26140" y="2538300"/>
                  <a:ext cx="166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F7EE90-3408-4091-87E2-CDF8F0A2A0C3}"/>
                    </a:ext>
                  </a:extLst>
                </p14:cNvPr>
                <p14:cNvContentPartPr/>
                <p14:nvPr/>
              </p14:nvContentPartPr>
              <p14:xfrm>
                <a:off x="5237820" y="2643420"/>
                <a:ext cx="54360" cy="2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F7EE90-3408-4091-87E2-CDF8F0A2A0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9180" y="2634780"/>
                  <a:ext cx="720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B7A729-F9CE-4E0B-B59C-9B711E6BD2A7}"/>
              </a:ext>
            </a:extLst>
          </p:cNvPr>
          <p:cNvGrpSpPr/>
          <p:nvPr/>
        </p:nvGrpSpPr>
        <p:grpSpPr>
          <a:xfrm>
            <a:off x="5600340" y="2278020"/>
            <a:ext cx="506520" cy="411840"/>
            <a:chOff x="5600340" y="2278020"/>
            <a:chExt cx="50652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2F1E5-7E3B-4466-A4A0-15433F9FAA83}"/>
                    </a:ext>
                  </a:extLst>
                </p14:cNvPr>
                <p14:cNvContentPartPr/>
                <p14:nvPr/>
              </p14:nvContentPartPr>
              <p14:xfrm>
                <a:off x="5600340" y="2536500"/>
                <a:ext cx="233640" cy="15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2F1E5-7E3B-4466-A4A0-15433F9FAA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1700" y="2527860"/>
                  <a:ext cx="251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88E53D9-A935-4AB9-8F19-33078FC151B0}"/>
                    </a:ext>
                  </a:extLst>
                </p14:cNvPr>
                <p14:cNvContentPartPr/>
                <p14:nvPr/>
              </p14:nvContentPartPr>
              <p14:xfrm>
                <a:off x="5820300" y="2278020"/>
                <a:ext cx="286560" cy="185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88E53D9-A935-4AB9-8F19-33078FC151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1300" y="2269020"/>
                  <a:ext cx="3042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BE7D6C-EE65-485F-8011-EF2DE0BD650E}"/>
              </a:ext>
            </a:extLst>
          </p:cNvPr>
          <p:cNvGrpSpPr/>
          <p:nvPr/>
        </p:nvGrpSpPr>
        <p:grpSpPr>
          <a:xfrm>
            <a:off x="7116660" y="3101340"/>
            <a:ext cx="478080" cy="225720"/>
            <a:chOff x="7116660" y="3101340"/>
            <a:chExt cx="47808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F2030F8-7930-40BD-8537-5F9DFE8938C5}"/>
                    </a:ext>
                  </a:extLst>
                </p14:cNvPr>
                <p14:cNvContentPartPr/>
                <p14:nvPr/>
              </p14:nvContentPartPr>
              <p14:xfrm>
                <a:off x="7116660" y="3101340"/>
                <a:ext cx="182520" cy="22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F2030F8-7930-40BD-8537-5F9DFE8938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7660" y="3092700"/>
                  <a:ext cx="200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33FAD9-F69F-4F1E-AF5C-A42BA6840B46}"/>
                    </a:ext>
                  </a:extLst>
                </p14:cNvPr>
                <p14:cNvContentPartPr/>
                <p14:nvPr/>
              </p14:nvContentPartPr>
              <p14:xfrm>
                <a:off x="7427700" y="3163980"/>
                <a:ext cx="167040" cy="16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33FAD9-F69F-4F1E-AF5C-A42BA6840B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18700" y="3155340"/>
                  <a:ext cx="18468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188F7E8-4AE6-45CC-B841-0E54BF59D458}"/>
              </a:ext>
            </a:extLst>
          </p:cNvPr>
          <p:cNvGrpSpPr/>
          <p:nvPr/>
        </p:nvGrpSpPr>
        <p:grpSpPr>
          <a:xfrm>
            <a:off x="7318620" y="3469980"/>
            <a:ext cx="1865880" cy="798840"/>
            <a:chOff x="7318620" y="3469980"/>
            <a:chExt cx="1865880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68431D-4D71-4257-A2FF-70967FC41F0A}"/>
                    </a:ext>
                  </a:extLst>
                </p14:cNvPr>
                <p14:cNvContentPartPr/>
                <p14:nvPr/>
              </p14:nvContentPartPr>
              <p14:xfrm>
                <a:off x="7376580" y="3469980"/>
                <a:ext cx="218880" cy="210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68431D-4D71-4257-A2FF-70967FC41F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7580" y="3460980"/>
                  <a:ext cx="236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84A504-D555-4334-937D-58D4BEF24219}"/>
                    </a:ext>
                  </a:extLst>
                </p14:cNvPr>
                <p14:cNvContentPartPr/>
                <p14:nvPr/>
              </p14:nvContentPartPr>
              <p14:xfrm>
                <a:off x="7762140" y="3553500"/>
                <a:ext cx="139320" cy="124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84A504-D555-4334-937D-58D4BEF242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3140" y="3544500"/>
                  <a:ext cx="156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395345D-FE4B-4A5D-BA72-909FB215D7C1}"/>
                    </a:ext>
                  </a:extLst>
                </p14:cNvPr>
                <p14:cNvContentPartPr/>
                <p14:nvPr/>
              </p14:nvContentPartPr>
              <p14:xfrm>
                <a:off x="7939620" y="3585180"/>
                <a:ext cx="120240" cy="127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395345D-FE4B-4A5D-BA72-909FB215D7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30980" y="3576540"/>
                  <a:ext cx="137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A24E33-CD9F-470F-9713-7DB1E7906B8B}"/>
                    </a:ext>
                  </a:extLst>
                </p14:cNvPr>
                <p14:cNvContentPartPr/>
                <p14:nvPr/>
              </p14:nvContentPartPr>
              <p14:xfrm>
                <a:off x="8136900" y="3559980"/>
                <a:ext cx="298800" cy="178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A24E33-CD9F-470F-9713-7DB1E7906B8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27900" y="3550980"/>
                  <a:ext cx="316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60FBB1-9BC5-41E2-BFCB-0DA1EF361BC1}"/>
                    </a:ext>
                  </a:extLst>
                </p14:cNvPr>
                <p14:cNvContentPartPr/>
                <p14:nvPr/>
              </p14:nvContentPartPr>
              <p14:xfrm>
                <a:off x="8541900" y="3565020"/>
                <a:ext cx="49680" cy="15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60FBB1-9BC5-41E2-BFCB-0DA1EF361B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33260" y="3556380"/>
                  <a:ext cx="67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A5E6A74-7AC4-47DC-8F8C-03D0BF993C12}"/>
                    </a:ext>
                  </a:extLst>
                </p14:cNvPr>
                <p14:cNvContentPartPr/>
                <p14:nvPr/>
              </p14:nvContentPartPr>
              <p14:xfrm>
                <a:off x="8528580" y="3635220"/>
                <a:ext cx="118800" cy="1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A5E6A74-7AC4-47DC-8F8C-03D0BF993C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19940" y="3626580"/>
                  <a:ext cx="136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777D1F-B6B8-43D6-AD17-A807C302DB09}"/>
                    </a:ext>
                  </a:extLst>
                </p14:cNvPr>
                <p14:cNvContentPartPr/>
                <p14:nvPr/>
              </p14:nvContentPartPr>
              <p14:xfrm>
                <a:off x="8667540" y="3619020"/>
                <a:ext cx="105840" cy="12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777D1F-B6B8-43D6-AD17-A807C302DB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58540" y="3610380"/>
                  <a:ext cx="123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5984E6-5F55-4EDF-9C4B-2AB8FC0FAB4C}"/>
                    </a:ext>
                  </a:extLst>
                </p14:cNvPr>
                <p14:cNvContentPartPr/>
                <p14:nvPr/>
              </p14:nvContentPartPr>
              <p14:xfrm>
                <a:off x="8824860" y="3569340"/>
                <a:ext cx="169920" cy="14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5984E6-5F55-4EDF-9C4B-2AB8FC0FAB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16220" y="3560700"/>
                  <a:ext cx="187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434D4C5-AF7A-45A5-B9C5-EF944A81B0B5}"/>
                    </a:ext>
                  </a:extLst>
                </p14:cNvPr>
                <p14:cNvContentPartPr/>
                <p14:nvPr/>
              </p14:nvContentPartPr>
              <p14:xfrm>
                <a:off x="9014580" y="3658620"/>
                <a:ext cx="169920" cy="3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434D4C5-AF7A-45A5-B9C5-EF944A81B0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05940" y="3649980"/>
                  <a:ext cx="187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D1A75F-04E5-4AF0-9E83-577BE8C0E132}"/>
                    </a:ext>
                  </a:extLst>
                </p14:cNvPr>
                <p14:cNvContentPartPr/>
                <p14:nvPr/>
              </p14:nvContentPartPr>
              <p14:xfrm>
                <a:off x="7849260" y="3792180"/>
                <a:ext cx="360" cy="20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D1A75F-04E5-4AF0-9E83-577BE8C0E1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0260" y="3783180"/>
                  <a:ext cx="18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2E1B8F-9884-4284-8D4F-2F9E404BF0EF}"/>
                    </a:ext>
                  </a:extLst>
                </p14:cNvPr>
                <p14:cNvContentPartPr/>
                <p14:nvPr/>
              </p14:nvContentPartPr>
              <p14:xfrm>
                <a:off x="7772220" y="3881100"/>
                <a:ext cx="118800" cy="10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2E1B8F-9884-4284-8D4F-2F9E404BF0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63220" y="3872460"/>
                  <a:ext cx="136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862696-7BCF-4E21-A230-D7F5F3FF97C5}"/>
                    </a:ext>
                  </a:extLst>
                </p14:cNvPr>
                <p14:cNvContentPartPr/>
                <p14:nvPr/>
              </p14:nvContentPartPr>
              <p14:xfrm>
                <a:off x="7887420" y="3925380"/>
                <a:ext cx="81360" cy="6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862696-7BCF-4E21-A230-D7F5F3FF97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78780" y="3916740"/>
                  <a:ext cx="99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01BAA1E-7A48-43EB-9832-B8E9C257C0B9}"/>
                    </a:ext>
                  </a:extLst>
                </p14:cNvPr>
                <p14:cNvContentPartPr/>
                <p14:nvPr/>
              </p14:nvContentPartPr>
              <p14:xfrm>
                <a:off x="7318620" y="4032660"/>
                <a:ext cx="127440" cy="156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01BAA1E-7A48-43EB-9832-B8E9C257C0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09620" y="4024020"/>
                  <a:ext cx="145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166295-FCA3-43BF-B037-89B21F380D8B}"/>
                    </a:ext>
                  </a:extLst>
                </p14:cNvPr>
                <p14:cNvContentPartPr/>
                <p14:nvPr/>
              </p14:nvContentPartPr>
              <p14:xfrm>
                <a:off x="7499700" y="4100340"/>
                <a:ext cx="369000" cy="15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166295-FCA3-43BF-B037-89B21F380D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91060" y="4091700"/>
                  <a:ext cx="38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C14315F-9691-43CF-A81D-A801DA575E05}"/>
                    </a:ext>
                  </a:extLst>
                </p14:cNvPr>
                <p14:cNvContentPartPr/>
                <p14:nvPr/>
              </p14:nvContentPartPr>
              <p14:xfrm>
                <a:off x="7930980" y="4125540"/>
                <a:ext cx="156240" cy="143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C14315F-9691-43CF-A81D-A801DA575E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21980" y="4116540"/>
                  <a:ext cx="17388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68E692-AF11-4853-BC39-5C6B8198427A}"/>
                  </a:ext>
                </a:extLst>
              </p14:cNvPr>
              <p14:cNvContentPartPr/>
              <p14:nvPr/>
            </p14:nvContentPartPr>
            <p14:xfrm>
              <a:off x="6402780" y="1469460"/>
              <a:ext cx="572400" cy="263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68E692-AF11-4853-BC39-5C6B8198427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93780" y="1460460"/>
                <a:ext cx="59004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C06607A3-D9E3-478F-87BC-2515FDD4D00E}"/>
              </a:ext>
            </a:extLst>
          </p:cNvPr>
          <p:cNvGrpSpPr/>
          <p:nvPr/>
        </p:nvGrpSpPr>
        <p:grpSpPr>
          <a:xfrm>
            <a:off x="2370780" y="1870860"/>
            <a:ext cx="222840" cy="296640"/>
            <a:chOff x="2370780" y="1870860"/>
            <a:chExt cx="2228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36CC6A-3C6C-404D-8B99-0ABF1323E726}"/>
                    </a:ext>
                  </a:extLst>
                </p14:cNvPr>
                <p14:cNvContentPartPr/>
                <p14:nvPr/>
              </p14:nvContentPartPr>
              <p14:xfrm>
                <a:off x="2444940" y="1983540"/>
                <a:ext cx="9000" cy="122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36CC6A-3C6C-404D-8B99-0ABF1323E7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35940" y="1974540"/>
                  <a:ext cx="26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17E1FF-BFCB-4A4E-8AC8-2689F355958A}"/>
                    </a:ext>
                  </a:extLst>
                </p14:cNvPr>
                <p14:cNvContentPartPr/>
                <p14:nvPr/>
              </p14:nvContentPartPr>
              <p14:xfrm>
                <a:off x="2370780" y="1870860"/>
                <a:ext cx="222840" cy="29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17E1FF-BFCB-4A4E-8AC8-2689F35595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61780" y="1861860"/>
                  <a:ext cx="2404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68842BA-738D-44E6-A223-4BEE95ADD367}"/>
              </a:ext>
            </a:extLst>
          </p:cNvPr>
          <p:cNvGrpSpPr/>
          <p:nvPr/>
        </p:nvGrpSpPr>
        <p:grpSpPr>
          <a:xfrm>
            <a:off x="458460" y="3133740"/>
            <a:ext cx="271800" cy="414360"/>
            <a:chOff x="458460" y="3133740"/>
            <a:chExt cx="27180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1942A9-9E60-4885-8B70-21A1B947ED6C}"/>
                    </a:ext>
                  </a:extLst>
                </p14:cNvPr>
                <p14:cNvContentPartPr/>
                <p14:nvPr/>
              </p14:nvContentPartPr>
              <p14:xfrm>
                <a:off x="458460" y="3254340"/>
                <a:ext cx="180360" cy="142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1942A9-9E60-4885-8B70-21A1B947ED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460" y="3245700"/>
                  <a:ext cx="19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D6516C8-A67E-44CE-A9ED-45B2C03B320B}"/>
                    </a:ext>
                  </a:extLst>
                </p14:cNvPr>
                <p14:cNvContentPartPr/>
                <p14:nvPr/>
              </p14:nvContentPartPr>
              <p14:xfrm>
                <a:off x="540180" y="3133740"/>
                <a:ext cx="190080" cy="414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D6516C8-A67E-44CE-A9ED-45B2C03B32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1180" y="3125100"/>
                  <a:ext cx="20772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DEF85B3-ADD8-4547-86E7-D5A227985E93}"/>
              </a:ext>
            </a:extLst>
          </p:cNvPr>
          <p:cNvGrpSpPr/>
          <p:nvPr/>
        </p:nvGrpSpPr>
        <p:grpSpPr>
          <a:xfrm>
            <a:off x="1092780" y="2977140"/>
            <a:ext cx="560520" cy="403200"/>
            <a:chOff x="1092780" y="2977140"/>
            <a:chExt cx="5605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AC562B-F42D-4D5C-B1B7-2EC53455B704}"/>
                    </a:ext>
                  </a:extLst>
                </p14:cNvPr>
                <p14:cNvContentPartPr/>
                <p14:nvPr/>
              </p14:nvContentPartPr>
              <p14:xfrm>
                <a:off x="1092780" y="3191340"/>
                <a:ext cx="195840" cy="18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AC562B-F42D-4D5C-B1B7-2EC53455B7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3780" y="3182340"/>
                  <a:ext cx="21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CA2914-BA15-47EC-AD83-30D2EFF429A4}"/>
                    </a:ext>
                  </a:extLst>
                </p14:cNvPr>
                <p14:cNvContentPartPr/>
                <p14:nvPr/>
              </p14:nvContentPartPr>
              <p14:xfrm>
                <a:off x="1283220" y="2990820"/>
                <a:ext cx="154440" cy="141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CA2914-BA15-47EC-AD83-30D2EFF429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74220" y="2981820"/>
                  <a:ext cx="172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F0BF1F7-28F5-46D5-AE44-53951FBDE7D0}"/>
                    </a:ext>
                  </a:extLst>
                </p14:cNvPr>
                <p14:cNvContentPartPr/>
                <p14:nvPr/>
              </p14:nvContentPartPr>
              <p14:xfrm>
                <a:off x="1501740" y="2977140"/>
                <a:ext cx="151560" cy="190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F0BF1F7-28F5-46D5-AE44-53951FBDE7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92740" y="2968140"/>
                  <a:ext cx="1692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DABF72-65EF-409F-B32F-B19AA87A5746}"/>
                  </a:ext>
                </a:extLst>
              </p14:cNvPr>
              <p14:cNvContentPartPr/>
              <p14:nvPr/>
            </p14:nvContentPartPr>
            <p14:xfrm>
              <a:off x="1871100" y="3250740"/>
              <a:ext cx="111960" cy="3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DABF72-65EF-409F-B32F-B19AA87A57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62460" y="3241740"/>
                <a:ext cx="129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2D3A972-349F-4BD0-A605-9F60EC7D0EA1}"/>
                  </a:ext>
                </a:extLst>
              </p14:cNvPr>
              <p14:cNvContentPartPr/>
              <p14:nvPr/>
            </p14:nvContentPartPr>
            <p14:xfrm>
              <a:off x="1859580" y="3380700"/>
              <a:ext cx="173520" cy="14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2D3A972-349F-4BD0-A605-9F60EC7D0EA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50940" y="3371700"/>
                <a:ext cx="1911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58A204-3583-4484-84E9-9BC5189D09D0}"/>
              </a:ext>
            </a:extLst>
          </p:cNvPr>
          <p:cNvGrpSpPr/>
          <p:nvPr/>
        </p:nvGrpSpPr>
        <p:grpSpPr>
          <a:xfrm>
            <a:off x="2303820" y="3058500"/>
            <a:ext cx="1432080" cy="403920"/>
            <a:chOff x="2303820" y="3058500"/>
            <a:chExt cx="143208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990EE5-4534-470B-B9A2-49B26607E3FB}"/>
                    </a:ext>
                  </a:extLst>
                </p14:cNvPr>
                <p14:cNvContentPartPr/>
                <p14:nvPr/>
              </p14:nvContentPartPr>
              <p14:xfrm>
                <a:off x="2303820" y="3138780"/>
                <a:ext cx="224280" cy="244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990EE5-4534-470B-B9A2-49B26607E3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95180" y="3130140"/>
                  <a:ext cx="241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87125D4-486D-46A4-9FD2-153BF3745A80}"/>
                    </a:ext>
                  </a:extLst>
                </p14:cNvPr>
                <p14:cNvContentPartPr/>
                <p14:nvPr/>
              </p14:nvContentPartPr>
              <p14:xfrm>
                <a:off x="2633220" y="3072180"/>
                <a:ext cx="216360" cy="390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87125D4-486D-46A4-9FD2-153BF3745A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4220" y="3063540"/>
                  <a:ext cx="234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D41911-7AFA-4AB1-8615-85B2C9660E98}"/>
                    </a:ext>
                  </a:extLst>
                </p14:cNvPr>
                <p14:cNvContentPartPr/>
                <p14:nvPr/>
              </p14:nvContentPartPr>
              <p14:xfrm>
                <a:off x="2844180" y="3171540"/>
                <a:ext cx="197640" cy="17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D41911-7AFA-4AB1-8615-85B2C9660E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35540" y="3162900"/>
                  <a:ext cx="215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4AEF9A-5997-4532-8E00-608D50A24124}"/>
                    </a:ext>
                  </a:extLst>
                </p14:cNvPr>
                <p14:cNvContentPartPr/>
                <p14:nvPr/>
              </p14:nvContentPartPr>
              <p14:xfrm>
                <a:off x="3062700" y="3058500"/>
                <a:ext cx="127440" cy="126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4AEF9A-5997-4532-8E00-608D50A241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54060" y="3049500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11E03B-C444-4CF6-920A-15EEA2460253}"/>
                    </a:ext>
                  </a:extLst>
                </p14:cNvPr>
                <p14:cNvContentPartPr/>
                <p14:nvPr/>
              </p14:nvContentPartPr>
              <p14:xfrm>
                <a:off x="3283020" y="3069660"/>
                <a:ext cx="60840" cy="289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11E03B-C444-4CF6-920A-15EEA24602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4380" y="3060660"/>
                  <a:ext cx="78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F6C9BF-6915-4350-8CE4-145B3DAE6BE5}"/>
                    </a:ext>
                  </a:extLst>
                </p14:cNvPr>
                <p14:cNvContentPartPr/>
                <p14:nvPr/>
              </p14:nvContentPartPr>
              <p14:xfrm>
                <a:off x="3529620" y="3231660"/>
                <a:ext cx="206280" cy="156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F6C9BF-6915-4350-8CE4-145B3DAE6B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20980" y="3222660"/>
                  <a:ext cx="223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E50C4C0-EBEE-4BF1-9D4F-CA9AB771FB25}"/>
              </a:ext>
            </a:extLst>
          </p:cNvPr>
          <p:cNvGrpSpPr/>
          <p:nvPr/>
        </p:nvGrpSpPr>
        <p:grpSpPr>
          <a:xfrm>
            <a:off x="3851820" y="2807940"/>
            <a:ext cx="2990880" cy="715320"/>
            <a:chOff x="3851820" y="2807940"/>
            <a:chExt cx="299088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B5DD3C-AA41-46B6-B29B-64C74B1C9431}"/>
                    </a:ext>
                  </a:extLst>
                </p14:cNvPr>
                <p14:cNvContentPartPr/>
                <p14:nvPr/>
              </p14:nvContentPartPr>
              <p14:xfrm>
                <a:off x="4987620" y="2807940"/>
                <a:ext cx="207000" cy="2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B5DD3C-AA41-46B6-B29B-64C74B1C94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78980" y="2799300"/>
                  <a:ext cx="22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DE87E6-C29C-4C6D-A712-81DA11DD36FA}"/>
                    </a:ext>
                  </a:extLst>
                </p14:cNvPr>
                <p14:cNvContentPartPr/>
                <p14:nvPr/>
              </p14:nvContentPartPr>
              <p14:xfrm>
                <a:off x="5129100" y="2881020"/>
                <a:ext cx="195120" cy="21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DE87E6-C29C-4C6D-A712-81DA11DD36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0460" y="2872020"/>
                  <a:ext cx="212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16F80B-2DA7-433C-B7CD-C7005BFB37C9}"/>
                    </a:ext>
                  </a:extLst>
                </p14:cNvPr>
                <p14:cNvContentPartPr/>
                <p14:nvPr/>
              </p14:nvContentPartPr>
              <p14:xfrm>
                <a:off x="5517540" y="3091620"/>
                <a:ext cx="146880" cy="159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16F80B-2DA7-433C-B7CD-C7005BFB37C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08900" y="3082980"/>
                  <a:ext cx="164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ED9AB5-2755-420C-9F87-FF5DEBE4D540}"/>
                    </a:ext>
                  </a:extLst>
                </p14:cNvPr>
                <p14:cNvContentPartPr/>
                <p14:nvPr/>
              </p14:nvContentPartPr>
              <p14:xfrm>
                <a:off x="5821020" y="3176940"/>
                <a:ext cx="108000" cy="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ED9AB5-2755-420C-9F87-FF5DEBE4D5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812380" y="3168300"/>
                  <a:ext cx="125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DBB979-5E44-4376-9C5F-A5F01DA0FF0C}"/>
                    </a:ext>
                  </a:extLst>
                </p14:cNvPr>
                <p14:cNvContentPartPr/>
                <p14:nvPr/>
              </p14:nvContentPartPr>
              <p14:xfrm>
                <a:off x="5809500" y="3261900"/>
                <a:ext cx="137160" cy="17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DBB979-5E44-4376-9C5F-A5F01DA0FF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00860" y="3253260"/>
                  <a:ext cx="154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E38F88-04D8-4C5A-A3C2-A118037EEF5E}"/>
                    </a:ext>
                  </a:extLst>
                </p14:cNvPr>
                <p14:cNvContentPartPr/>
                <p14:nvPr/>
              </p14:nvContentPartPr>
              <p14:xfrm>
                <a:off x="6098220" y="3098100"/>
                <a:ext cx="186120" cy="17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E38F88-04D8-4C5A-A3C2-A118037EEF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9580" y="3089100"/>
                  <a:ext cx="203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B28602-06B3-4A31-8D6D-3E96B503C77F}"/>
                    </a:ext>
                  </a:extLst>
                </p14:cNvPr>
                <p14:cNvContentPartPr/>
                <p14:nvPr/>
              </p14:nvContentPartPr>
              <p14:xfrm>
                <a:off x="6391260" y="2905140"/>
                <a:ext cx="158760" cy="21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B28602-06B3-4A31-8D6D-3E96B503C7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82620" y="2896140"/>
                  <a:ext cx="176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745F2E-5ADA-4081-BA84-A7730D8094F1}"/>
                    </a:ext>
                  </a:extLst>
                </p14:cNvPr>
                <p14:cNvContentPartPr/>
                <p14:nvPr/>
              </p14:nvContentPartPr>
              <p14:xfrm>
                <a:off x="6720300" y="3189180"/>
                <a:ext cx="10512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745F2E-5ADA-4081-BA84-A7730D8094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11300" y="3180180"/>
                  <a:ext cx="122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1B116F-99E1-4C7B-802D-2173B03CC9ED}"/>
                    </a:ext>
                  </a:extLst>
                </p14:cNvPr>
                <p14:cNvContentPartPr/>
                <p14:nvPr/>
              </p14:nvContentPartPr>
              <p14:xfrm>
                <a:off x="6703740" y="3288900"/>
                <a:ext cx="138960" cy="4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1B116F-99E1-4C7B-802D-2173B03CC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95100" y="3279900"/>
                  <a:ext cx="156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19467C4-1575-468D-859D-7F32EACB1EDF}"/>
                    </a:ext>
                  </a:extLst>
                </p14:cNvPr>
                <p14:cNvContentPartPr/>
                <p14:nvPr/>
              </p14:nvContentPartPr>
              <p14:xfrm>
                <a:off x="3851820" y="3180540"/>
                <a:ext cx="87480" cy="24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19467C4-1575-468D-859D-7F32EACB1E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42820" y="3171540"/>
                  <a:ext cx="105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988011-EA64-45C0-A38B-5757CC6F26BC}"/>
                    </a:ext>
                  </a:extLst>
                </p14:cNvPr>
                <p14:cNvContentPartPr/>
                <p14:nvPr/>
              </p14:nvContentPartPr>
              <p14:xfrm>
                <a:off x="4005900" y="3267300"/>
                <a:ext cx="218880" cy="148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988011-EA64-45C0-A38B-5757CC6F26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97260" y="3258300"/>
                  <a:ext cx="23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0809911-8677-4160-9BED-D2EA2314EFEE}"/>
                    </a:ext>
                  </a:extLst>
                </p14:cNvPr>
                <p14:cNvContentPartPr/>
                <p14:nvPr/>
              </p14:nvContentPartPr>
              <p14:xfrm>
                <a:off x="4285260" y="3369180"/>
                <a:ext cx="13680" cy="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0809911-8677-4160-9BED-D2EA2314EF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76260" y="3360540"/>
                  <a:ext cx="31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6DBC34D-27C5-46A4-B8B9-12C9231EFD2A}"/>
                    </a:ext>
                  </a:extLst>
                </p14:cNvPr>
                <p14:cNvContentPartPr/>
                <p14:nvPr/>
              </p14:nvContentPartPr>
              <p14:xfrm>
                <a:off x="4166100" y="3295020"/>
                <a:ext cx="97920" cy="128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6DBC34D-27C5-46A4-B8B9-12C9231EFD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7100" y="3286380"/>
                  <a:ext cx="115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A4BD02-DC9C-46F9-BE36-0FABBD615B67}"/>
                    </a:ext>
                  </a:extLst>
                </p14:cNvPr>
                <p14:cNvContentPartPr/>
                <p14:nvPr/>
              </p14:nvContentPartPr>
              <p14:xfrm>
                <a:off x="4345020" y="3286020"/>
                <a:ext cx="150480" cy="12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A4BD02-DC9C-46F9-BE36-0FABBD615B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36020" y="3277020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4AC514-0ED3-4964-B07B-3663ED3C79A9}"/>
                    </a:ext>
                  </a:extLst>
                </p14:cNvPr>
                <p14:cNvContentPartPr/>
                <p14:nvPr/>
              </p14:nvContentPartPr>
              <p14:xfrm>
                <a:off x="4509180" y="3135180"/>
                <a:ext cx="147960" cy="361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4AC514-0ED3-4964-B07B-3663ED3C79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0540" y="3126180"/>
                  <a:ext cx="165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B6DEE8-DFB1-446D-9656-285ADF09652A}"/>
                    </a:ext>
                  </a:extLst>
                </p14:cNvPr>
                <p14:cNvContentPartPr/>
                <p14:nvPr/>
              </p14:nvContentPartPr>
              <p14:xfrm>
                <a:off x="4789260" y="3247140"/>
                <a:ext cx="12960" cy="21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B6DEE8-DFB1-446D-9656-285ADF0965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0620" y="3238500"/>
                  <a:ext cx="3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A23F597-9B0A-43FE-B2DA-60DD89763FB9}"/>
                    </a:ext>
                  </a:extLst>
                </p14:cNvPr>
                <p14:cNvContentPartPr/>
                <p14:nvPr/>
              </p14:nvContentPartPr>
              <p14:xfrm>
                <a:off x="4795380" y="3182340"/>
                <a:ext cx="133200" cy="147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A23F597-9B0A-43FE-B2DA-60DD89763F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86380" y="3173340"/>
                  <a:ext cx="150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03439A-3A73-492F-8F66-F6C27D5B4D8D}"/>
                    </a:ext>
                  </a:extLst>
                </p14:cNvPr>
                <p14:cNvContentPartPr/>
                <p14:nvPr/>
              </p14:nvContentPartPr>
              <p14:xfrm>
                <a:off x="4929660" y="3312300"/>
                <a:ext cx="174960" cy="139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03439A-3A73-492F-8F66-F6C27D5B4D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20660" y="3303660"/>
                  <a:ext cx="192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CC7F78-91D2-4F0D-8CC0-26C04CC968F8}"/>
                    </a:ext>
                  </a:extLst>
                </p14:cNvPr>
                <p14:cNvContentPartPr/>
                <p14:nvPr/>
              </p14:nvContentPartPr>
              <p14:xfrm>
                <a:off x="5160060" y="3275940"/>
                <a:ext cx="5040" cy="182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CC7F78-91D2-4F0D-8CC0-26C04CC968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1060" y="3266940"/>
                  <a:ext cx="2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E9B62A-C837-431F-88A5-6E33B8138015}"/>
                    </a:ext>
                  </a:extLst>
                </p14:cNvPr>
                <p14:cNvContentPartPr/>
                <p14:nvPr/>
              </p14:nvContentPartPr>
              <p14:xfrm>
                <a:off x="5227740" y="3324540"/>
                <a:ext cx="230760" cy="198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E9B62A-C837-431F-88A5-6E33B813801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19100" y="3315540"/>
                  <a:ext cx="24840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9CDB339-DEAA-4B7C-893E-F62E2CD2EBD3}"/>
              </a:ext>
            </a:extLst>
          </p:cNvPr>
          <p:cNvGrpSpPr/>
          <p:nvPr/>
        </p:nvGrpSpPr>
        <p:grpSpPr>
          <a:xfrm>
            <a:off x="805860" y="3758700"/>
            <a:ext cx="1086840" cy="345600"/>
            <a:chOff x="805860" y="3758700"/>
            <a:chExt cx="108684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DD7A9A4-C5C3-45CA-B5C6-124EA30CB956}"/>
                    </a:ext>
                  </a:extLst>
                </p14:cNvPr>
                <p14:cNvContentPartPr/>
                <p14:nvPr/>
              </p14:nvContentPartPr>
              <p14:xfrm>
                <a:off x="805860" y="3980820"/>
                <a:ext cx="184320" cy="12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DD7A9A4-C5C3-45CA-B5C6-124EA30CB9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6860" y="3971820"/>
                  <a:ext cx="201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75BBD68-2067-4164-AFFE-D95A82C3BE09}"/>
                    </a:ext>
                  </a:extLst>
                </p14:cNvPr>
                <p14:cNvContentPartPr/>
                <p14:nvPr/>
              </p14:nvContentPartPr>
              <p14:xfrm>
                <a:off x="992340" y="3800460"/>
                <a:ext cx="203760" cy="194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75BBD68-2067-4164-AFFE-D95A82C3BE0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3700" y="3791820"/>
                  <a:ext cx="221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88D0EE-1DD7-41B1-9BCE-85D99702FF98}"/>
                    </a:ext>
                  </a:extLst>
                </p14:cNvPr>
                <p14:cNvContentPartPr/>
                <p14:nvPr/>
              </p14:nvContentPartPr>
              <p14:xfrm>
                <a:off x="1312020" y="4059660"/>
                <a:ext cx="16560" cy="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88D0EE-1DD7-41B1-9BCE-85D99702FF9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03380" y="4051020"/>
                  <a:ext cx="3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DC41ED-E529-4143-BDE9-8A814ED1BDF7}"/>
                    </a:ext>
                  </a:extLst>
                </p14:cNvPr>
                <p14:cNvContentPartPr/>
                <p14:nvPr/>
              </p14:nvContentPartPr>
              <p14:xfrm>
                <a:off x="1493100" y="3875340"/>
                <a:ext cx="203760" cy="165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DC41ED-E529-4143-BDE9-8A814ED1BD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484100" y="3866700"/>
                  <a:ext cx="221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B1E2BD-1BDE-416E-8297-99BCE641020D}"/>
                    </a:ext>
                  </a:extLst>
                </p14:cNvPr>
                <p14:cNvContentPartPr/>
                <p14:nvPr/>
              </p14:nvContentPartPr>
              <p14:xfrm>
                <a:off x="1722060" y="3758700"/>
                <a:ext cx="170640" cy="165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B1E2BD-1BDE-416E-8297-99BCE64102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3060" y="3750060"/>
                  <a:ext cx="1882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AD700CE-4671-45FC-B435-02BF4A3CAD10}"/>
              </a:ext>
            </a:extLst>
          </p:cNvPr>
          <p:cNvGrpSpPr/>
          <p:nvPr/>
        </p:nvGrpSpPr>
        <p:grpSpPr>
          <a:xfrm>
            <a:off x="2101140" y="3903780"/>
            <a:ext cx="455760" cy="182160"/>
            <a:chOff x="2101140" y="3903780"/>
            <a:chExt cx="45576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430AE77-BC02-4953-8CC6-2E12A22E2960}"/>
                    </a:ext>
                  </a:extLst>
                </p14:cNvPr>
                <p14:cNvContentPartPr/>
                <p14:nvPr/>
              </p14:nvContentPartPr>
              <p14:xfrm>
                <a:off x="2101140" y="3903780"/>
                <a:ext cx="141120" cy="18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430AE77-BC02-4953-8CC6-2E12A22E29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92140" y="3894780"/>
                  <a:ext cx="158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C2740D-38B2-40BA-A192-3BE83F066BAF}"/>
                    </a:ext>
                  </a:extLst>
                </p14:cNvPr>
                <p14:cNvContentPartPr/>
                <p14:nvPr/>
              </p14:nvContentPartPr>
              <p14:xfrm>
                <a:off x="2377620" y="3979020"/>
                <a:ext cx="121680" cy="8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C2740D-38B2-40BA-A192-3BE83F066B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68620" y="3970380"/>
                  <a:ext cx="139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28C834-3941-403A-8E7F-8855172D695D}"/>
                    </a:ext>
                  </a:extLst>
                </p14:cNvPr>
                <p14:cNvContentPartPr/>
                <p14:nvPr/>
              </p14:nvContentPartPr>
              <p14:xfrm>
                <a:off x="2403540" y="4056060"/>
                <a:ext cx="153360" cy="1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28C834-3941-403A-8E7F-8855172D69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94540" y="4047420"/>
                  <a:ext cx="1710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AEFC8D7-0D2E-4BCA-B796-DD1AEAC7EC5D}"/>
              </a:ext>
            </a:extLst>
          </p:cNvPr>
          <p:cNvGrpSpPr/>
          <p:nvPr/>
        </p:nvGrpSpPr>
        <p:grpSpPr>
          <a:xfrm>
            <a:off x="2768220" y="3899820"/>
            <a:ext cx="261000" cy="142920"/>
            <a:chOff x="2768220" y="3899820"/>
            <a:chExt cx="26100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50DB1D9-276A-452A-A62C-89A07C68EE38}"/>
                    </a:ext>
                  </a:extLst>
                </p14:cNvPr>
                <p14:cNvContentPartPr/>
                <p14:nvPr/>
              </p14:nvContentPartPr>
              <p14:xfrm>
                <a:off x="2768220" y="3899820"/>
                <a:ext cx="154440" cy="142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50DB1D9-276A-452A-A62C-89A07C68EE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59580" y="3891180"/>
                  <a:ext cx="172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2E3501D-E5B6-48DE-BF36-BD4D9D412600}"/>
                    </a:ext>
                  </a:extLst>
                </p14:cNvPr>
                <p14:cNvContentPartPr/>
                <p14:nvPr/>
              </p14:nvContentPartPr>
              <p14:xfrm>
                <a:off x="3012660" y="3979020"/>
                <a:ext cx="16560" cy="10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2E3501D-E5B6-48DE-BF36-BD4D9D4126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04020" y="3970380"/>
                  <a:ext cx="342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A28990-320F-406F-BAD6-B939E4E316E5}"/>
              </a:ext>
            </a:extLst>
          </p:cNvPr>
          <p:cNvGrpSpPr/>
          <p:nvPr/>
        </p:nvGrpSpPr>
        <p:grpSpPr>
          <a:xfrm>
            <a:off x="3272580" y="3696780"/>
            <a:ext cx="398880" cy="352440"/>
            <a:chOff x="3272580" y="3696780"/>
            <a:chExt cx="39888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733179-B384-41B8-9F9E-0EEAF890986B}"/>
                    </a:ext>
                  </a:extLst>
                </p14:cNvPr>
                <p14:cNvContentPartPr/>
                <p14:nvPr/>
              </p14:nvContentPartPr>
              <p14:xfrm>
                <a:off x="3272580" y="3847260"/>
                <a:ext cx="239040" cy="201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733179-B384-41B8-9F9E-0EEAF89098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63940" y="3838620"/>
                  <a:ext cx="256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A23F2D-2E25-488F-98A6-A6236FC2E1AF}"/>
                    </a:ext>
                  </a:extLst>
                </p14:cNvPr>
                <p14:cNvContentPartPr/>
                <p14:nvPr/>
              </p14:nvContentPartPr>
              <p14:xfrm>
                <a:off x="3486060" y="3696780"/>
                <a:ext cx="185400" cy="176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A23F2D-2E25-488F-98A6-A6236FC2E1A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77060" y="3688140"/>
                  <a:ext cx="20304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4A316FC-FBC3-4CFD-824C-2368EBC2E22E}"/>
                  </a:ext>
                </a:extLst>
              </p14:cNvPr>
              <p14:cNvContentPartPr/>
              <p14:nvPr/>
            </p14:nvContentPartPr>
            <p14:xfrm>
              <a:off x="2777940" y="4123740"/>
              <a:ext cx="218160" cy="41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4A316FC-FBC3-4CFD-824C-2368EBC2E22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768940" y="4115100"/>
                <a:ext cx="2358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CDDEADE-6D93-486D-8B9E-93FF45FC4423}"/>
                  </a:ext>
                </a:extLst>
              </p14:cNvPr>
              <p14:cNvContentPartPr/>
              <p14:nvPr/>
            </p14:nvContentPartPr>
            <p14:xfrm>
              <a:off x="2880900" y="4175940"/>
              <a:ext cx="262440" cy="203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CDDEADE-6D93-486D-8B9E-93FF45FC442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871900" y="4166940"/>
                <a:ext cx="28008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0BD041D-2622-49D8-B4C9-BC054CAC9FF9}"/>
              </a:ext>
            </a:extLst>
          </p:cNvPr>
          <p:cNvGrpSpPr/>
          <p:nvPr/>
        </p:nvGrpSpPr>
        <p:grpSpPr>
          <a:xfrm>
            <a:off x="3505860" y="4287540"/>
            <a:ext cx="454320" cy="110160"/>
            <a:chOff x="3505860" y="4287540"/>
            <a:chExt cx="454320" cy="11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FF94B4-177E-417A-B96C-487FC6F3BB5E}"/>
                    </a:ext>
                  </a:extLst>
                </p14:cNvPr>
                <p14:cNvContentPartPr/>
                <p14:nvPr/>
              </p14:nvContentPartPr>
              <p14:xfrm>
                <a:off x="3505860" y="4287540"/>
                <a:ext cx="185040" cy="100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FF94B4-177E-417A-B96C-487FC6F3B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96860" y="4278900"/>
                  <a:ext cx="202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2142A3-F6D1-4691-9961-6CBA489A74FC}"/>
                    </a:ext>
                  </a:extLst>
                </p14:cNvPr>
                <p14:cNvContentPartPr/>
                <p14:nvPr/>
              </p14:nvContentPartPr>
              <p14:xfrm>
                <a:off x="3830940" y="4306620"/>
                <a:ext cx="99360" cy="13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2142A3-F6D1-4691-9961-6CBA489A74F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1940" y="4297620"/>
                  <a:ext cx="117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7383E7-46E3-435C-8502-2F0E4A38978C}"/>
                    </a:ext>
                  </a:extLst>
                </p14:cNvPr>
                <p14:cNvContentPartPr/>
                <p14:nvPr/>
              </p14:nvContentPartPr>
              <p14:xfrm>
                <a:off x="3839580" y="4387980"/>
                <a:ext cx="120600" cy="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7383E7-46E3-435C-8502-2F0E4A3897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30580" y="4378980"/>
                  <a:ext cx="1382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0BB2E55-8F13-47CC-9B8D-D61B536002FA}"/>
              </a:ext>
            </a:extLst>
          </p:cNvPr>
          <p:cNvGrpSpPr/>
          <p:nvPr/>
        </p:nvGrpSpPr>
        <p:grpSpPr>
          <a:xfrm>
            <a:off x="4154220" y="4056420"/>
            <a:ext cx="435240" cy="335880"/>
            <a:chOff x="4154220" y="4056420"/>
            <a:chExt cx="43524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65A715F-F8D3-4160-9BA1-EE5D7C94D8C9}"/>
                    </a:ext>
                  </a:extLst>
                </p14:cNvPr>
                <p14:cNvContentPartPr/>
                <p14:nvPr/>
              </p14:nvContentPartPr>
              <p14:xfrm>
                <a:off x="4154220" y="4252260"/>
                <a:ext cx="140760" cy="140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65A715F-F8D3-4160-9BA1-EE5D7C94D8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45220" y="4243260"/>
                  <a:ext cx="15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71F31D6-FB7D-4ADE-A725-31275D8729A1}"/>
                    </a:ext>
                  </a:extLst>
                </p14:cNvPr>
                <p14:cNvContentPartPr/>
                <p14:nvPr/>
              </p14:nvContentPartPr>
              <p14:xfrm>
                <a:off x="4330620" y="4056420"/>
                <a:ext cx="258840" cy="135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71F31D6-FB7D-4ADE-A725-31275D8729A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21980" y="4047780"/>
                  <a:ext cx="27648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78B3638-3859-42AF-A1DE-F40C44D7BAB4}"/>
                  </a:ext>
                </a:extLst>
              </p14:cNvPr>
              <p14:cNvContentPartPr/>
              <p14:nvPr/>
            </p14:nvContentPartPr>
            <p14:xfrm>
              <a:off x="4544100" y="4347660"/>
              <a:ext cx="140760" cy="21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78B3638-3859-42AF-A1DE-F40C44D7BAB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535460" y="4338660"/>
                <a:ext cx="158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1738D5A-F3A7-46A1-BC8B-30AAA09E7BFA}"/>
                  </a:ext>
                </a:extLst>
              </p14:cNvPr>
              <p14:cNvContentPartPr/>
              <p14:nvPr/>
            </p14:nvContentPartPr>
            <p14:xfrm>
              <a:off x="4924980" y="3072540"/>
              <a:ext cx="257400" cy="133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1738D5A-F3A7-46A1-BC8B-30AAA09E7BF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916340" y="3063540"/>
                <a:ext cx="27504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638A-47BF-4D07-9676-1DBD2319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1017-FFF5-4121-A3D3-F91FF88EF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E205FB-5606-493E-A99A-C7F460041A7F}"/>
              </a:ext>
            </a:extLst>
          </p:cNvPr>
          <p:cNvGrpSpPr/>
          <p:nvPr/>
        </p:nvGrpSpPr>
        <p:grpSpPr>
          <a:xfrm>
            <a:off x="3259980" y="1286220"/>
            <a:ext cx="415440" cy="445680"/>
            <a:chOff x="3259980" y="1286220"/>
            <a:chExt cx="41544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1632D9-87E3-4FC2-9B12-26131E368886}"/>
                    </a:ext>
                  </a:extLst>
                </p14:cNvPr>
                <p14:cNvContentPartPr/>
                <p14:nvPr/>
              </p14:nvContentPartPr>
              <p14:xfrm>
                <a:off x="3259980" y="1320060"/>
                <a:ext cx="34200" cy="13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1632D9-87E3-4FC2-9B12-26131E3688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1340" y="1311060"/>
                  <a:ext cx="51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C70E54-863B-402B-99AC-C22241CA6205}"/>
                    </a:ext>
                  </a:extLst>
                </p14:cNvPr>
                <p14:cNvContentPartPr/>
                <p14:nvPr/>
              </p14:nvContentPartPr>
              <p14:xfrm>
                <a:off x="3266820" y="1286220"/>
                <a:ext cx="38160" cy="13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C70E54-863B-402B-99AC-C22241CA62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57820" y="1277220"/>
                  <a:ext cx="5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DE1740-2C47-454C-85B9-257C2F3858D8}"/>
                    </a:ext>
                  </a:extLst>
                </p14:cNvPr>
                <p14:cNvContentPartPr/>
                <p14:nvPr/>
              </p14:nvContentPartPr>
              <p14:xfrm>
                <a:off x="3325500" y="1321860"/>
                <a:ext cx="142920" cy="24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DE1740-2C47-454C-85B9-257C2F3858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6860" y="1312860"/>
                  <a:ext cx="160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131029-90F0-4824-88C8-CA24A5C9DC2C}"/>
                    </a:ext>
                  </a:extLst>
                </p14:cNvPr>
                <p14:cNvContentPartPr/>
                <p14:nvPr/>
              </p14:nvContentPartPr>
              <p14:xfrm>
                <a:off x="3430260" y="1541820"/>
                <a:ext cx="245160" cy="19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131029-90F0-4824-88C8-CA24A5C9DC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1260" y="1532820"/>
                  <a:ext cx="262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D3068-1AFB-49F5-9686-1BE7CD581A96}"/>
              </a:ext>
            </a:extLst>
          </p:cNvPr>
          <p:cNvGrpSpPr/>
          <p:nvPr/>
        </p:nvGrpSpPr>
        <p:grpSpPr>
          <a:xfrm>
            <a:off x="3911580" y="1356420"/>
            <a:ext cx="196560" cy="77400"/>
            <a:chOff x="3911580" y="1356420"/>
            <a:chExt cx="19656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E3574D-B58B-4F37-97DC-E15A24E5422B}"/>
                    </a:ext>
                  </a:extLst>
                </p14:cNvPr>
                <p14:cNvContentPartPr/>
                <p14:nvPr/>
              </p14:nvContentPartPr>
              <p14:xfrm>
                <a:off x="3911580" y="1356420"/>
                <a:ext cx="10152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E3574D-B58B-4F37-97DC-E15A24E542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02940" y="1347420"/>
                  <a:ext cx="119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081662-0EB1-4FEC-A102-6155DE49E2A9}"/>
                    </a:ext>
                  </a:extLst>
                </p14:cNvPr>
                <p14:cNvContentPartPr/>
                <p14:nvPr/>
              </p14:nvContentPartPr>
              <p14:xfrm>
                <a:off x="3947220" y="1405740"/>
                <a:ext cx="160920" cy="2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081662-0EB1-4FEC-A102-6155DE49E2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38580" y="1396740"/>
                  <a:ext cx="1785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6E42D-B471-4698-9412-776441D999F8}"/>
              </a:ext>
            </a:extLst>
          </p:cNvPr>
          <p:cNvGrpSpPr/>
          <p:nvPr/>
        </p:nvGrpSpPr>
        <p:grpSpPr>
          <a:xfrm>
            <a:off x="4348980" y="1178940"/>
            <a:ext cx="776880" cy="359640"/>
            <a:chOff x="4348980" y="1178940"/>
            <a:chExt cx="77688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06F821-20E6-46CD-965E-9E979F61ABA1}"/>
                    </a:ext>
                  </a:extLst>
                </p14:cNvPr>
                <p14:cNvContentPartPr/>
                <p14:nvPr/>
              </p14:nvContentPartPr>
              <p14:xfrm>
                <a:off x="4348980" y="1182180"/>
                <a:ext cx="219600" cy="25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06F821-20E6-46CD-965E-9E979F61AB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39980" y="1173540"/>
                  <a:ext cx="237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562514-65F1-4EE8-A763-C3C664C2BF7E}"/>
                    </a:ext>
                  </a:extLst>
                </p14:cNvPr>
                <p14:cNvContentPartPr/>
                <p14:nvPr/>
              </p14:nvContentPartPr>
              <p14:xfrm>
                <a:off x="4705380" y="1178940"/>
                <a:ext cx="118080" cy="28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562514-65F1-4EE8-A763-C3C664C2BF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6380" y="1169940"/>
                  <a:ext cx="135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88D844-18E7-46E2-9B13-84FA62727237}"/>
                    </a:ext>
                  </a:extLst>
                </p14:cNvPr>
                <p14:cNvContentPartPr/>
                <p14:nvPr/>
              </p14:nvContentPartPr>
              <p14:xfrm>
                <a:off x="4900140" y="1288740"/>
                <a:ext cx="110880" cy="11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88D844-18E7-46E2-9B13-84FA627272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1140" y="1279740"/>
                  <a:ext cx="128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34D3EA-836A-45CC-A2DC-11D8CC5B1B0C}"/>
                    </a:ext>
                  </a:extLst>
                </p14:cNvPr>
                <p14:cNvContentPartPr/>
                <p14:nvPr/>
              </p14:nvContentPartPr>
              <p14:xfrm>
                <a:off x="5007060" y="1228980"/>
                <a:ext cx="118800" cy="30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34D3EA-836A-45CC-A2DC-11D8CC5B1B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8060" y="1220340"/>
                  <a:ext cx="13644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3BD49E-BF85-4186-84C7-06293C0C7726}"/>
                  </a:ext>
                </a:extLst>
              </p14:cNvPr>
              <p14:cNvContentPartPr/>
              <p14:nvPr/>
            </p14:nvContentPartPr>
            <p14:xfrm>
              <a:off x="5313060" y="1366860"/>
              <a:ext cx="103320" cy="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3BD49E-BF85-4186-84C7-06293C0C77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4420" y="1357860"/>
                <a:ext cx="1209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2DEF550-D6D8-4FCA-B21D-73C0AE02D35E}"/>
              </a:ext>
            </a:extLst>
          </p:cNvPr>
          <p:cNvGrpSpPr/>
          <p:nvPr/>
        </p:nvGrpSpPr>
        <p:grpSpPr>
          <a:xfrm>
            <a:off x="5679180" y="1229700"/>
            <a:ext cx="1845000" cy="337320"/>
            <a:chOff x="5679180" y="1229700"/>
            <a:chExt cx="184500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2F935B-EBF5-49DC-943D-71604FEACA77}"/>
                    </a:ext>
                  </a:extLst>
                </p14:cNvPr>
                <p14:cNvContentPartPr/>
                <p14:nvPr/>
              </p14:nvContentPartPr>
              <p14:xfrm>
                <a:off x="5679180" y="1292340"/>
                <a:ext cx="136800" cy="19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2F935B-EBF5-49DC-943D-71604FEACA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0180" y="1283340"/>
                  <a:ext cx="154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9687D7-F0AD-41D5-A3B9-1647E330E9B0}"/>
                    </a:ext>
                  </a:extLst>
                </p14:cNvPr>
                <p14:cNvContentPartPr/>
                <p14:nvPr/>
              </p14:nvContentPartPr>
              <p14:xfrm>
                <a:off x="5911740" y="1324380"/>
                <a:ext cx="334440" cy="12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9687D7-F0AD-41D5-A3B9-1647E330E9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02740" y="1315380"/>
                  <a:ext cx="352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D008DB-3891-40AF-9366-A86BDF36D708}"/>
                    </a:ext>
                  </a:extLst>
                </p14:cNvPr>
                <p14:cNvContentPartPr/>
                <p14:nvPr/>
              </p14:nvContentPartPr>
              <p14:xfrm>
                <a:off x="6327180" y="1276500"/>
                <a:ext cx="88200" cy="130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D008DB-3891-40AF-9366-A86BDF36D7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8180" y="1267500"/>
                  <a:ext cx="105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68797B-C521-48D0-9B7A-28AEA5739EF2}"/>
                    </a:ext>
                  </a:extLst>
                </p14:cNvPr>
                <p14:cNvContentPartPr/>
                <p14:nvPr/>
              </p14:nvContentPartPr>
              <p14:xfrm>
                <a:off x="6546420" y="1229700"/>
                <a:ext cx="105120" cy="33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68797B-C521-48D0-9B7A-28AEA5739E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7420" y="1221060"/>
                  <a:ext cx="122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45B80D-72F8-4941-943C-76187F8B42B2}"/>
                    </a:ext>
                  </a:extLst>
                </p14:cNvPr>
                <p14:cNvContentPartPr/>
                <p14:nvPr/>
              </p14:nvContentPartPr>
              <p14:xfrm>
                <a:off x="6858900" y="1231500"/>
                <a:ext cx="165960" cy="25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45B80D-72F8-4941-943C-76187F8B42B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49900" y="1222860"/>
                  <a:ext cx="1836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D63DF0-79B2-4E62-AEBF-C8C2181270FA}"/>
                    </a:ext>
                  </a:extLst>
                </p14:cNvPr>
                <p14:cNvContentPartPr/>
                <p14:nvPr/>
              </p14:nvContentPartPr>
              <p14:xfrm>
                <a:off x="6816420" y="1405740"/>
                <a:ext cx="206280" cy="1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D63DF0-79B2-4E62-AEBF-C8C2181270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7420" y="1396740"/>
                  <a:ext cx="223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D15F28-EA01-446E-8E32-0111EAF0776B}"/>
                    </a:ext>
                  </a:extLst>
                </p14:cNvPr>
                <p14:cNvContentPartPr/>
                <p14:nvPr/>
              </p14:nvContentPartPr>
              <p14:xfrm>
                <a:off x="7066620" y="1269300"/>
                <a:ext cx="209880" cy="18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D15F28-EA01-446E-8E32-0111EAF077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57980" y="1260300"/>
                  <a:ext cx="227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28CF08-FBD2-4561-8CAF-33BF7778333D}"/>
                    </a:ext>
                  </a:extLst>
                </p14:cNvPr>
                <p14:cNvContentPartPr/>
                <p14:nvPr/>
              </p14:nvContentPartPr>
              <p14:xfrm>
                <a:off x="7376580" y="1307820"/>
                <a:ext cx="147600" cy="14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28CF08-FBD2-4561-8CAF-33BF777833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67580" y="1299180"/>
                  <a:ext cx="165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4BB06C-FFE3-4EEE-87E2-206EFE24BE0C}"/>
                    </a:ext>
                  </a:extLst>
                </p14:cNvPr>
                <p14:cNvContentPartPr/>
                <p14:nvPr/>
              </p14:nvContentPartPr>
              <p14:xfrm>
                <a:off x="5738940" y="1289100"/>
                <a:ext cx="147960" cy="1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4BB06C-FFE3-4EEE-87E2-206EFE24BE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30300" y="1280100"/>
                  <a:ext cx="1656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D6C39F-A19F-4101-9DFB-B659618D8F7F}"/>
              </a:ext>
            </a:extLst>
          </p:cNvPr>
          <p:cNvGrpSpPr/>
          <p:nvPr/>
        </p:nvGrpSpPr>
        <p:grpSpPr>
          <a:xfrm>
            <a:off x="2419740" y="1812900"/>
            <a:ext cx="631800" cy="348480"/>
            <a:chOff x="2419740" y="1812900"/>
            <a:chExt cx="63180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9BDFE7-5987-4D6B-8F4A-AA4F4BB1E237}"/>
                    </a:ext>
                  </a:extLst>
                </p14:cNvPr>
                <p14:cNvContentPartPr/>
                <p14:nvPr/>
              </p14:nvContentPartPr>
              <p14:xfrm>
                <a:off x="2445660" y="1923420"/>
                <a:ext cx="27360" cy="199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9BDFE7-5987-4D6B-8F4A-AA4F4BB1E2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37020" y="1914420"/>
                  <a:ext cx="45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53308E-93F3-43A8-B667-95C17BD1E48A}"/>
                    </a:ext>
                  </a:extLst>
                </p14:cNvPr>
                <p14:cNvContentPartPr/>
                <p14:nvPr/>
              </p14:nvContentPartPr>
              <p14:xfrm>
                <a:off x="2461140" y="1835940"/>
                <a:ext cx="69120" cy="16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53308E-93F3-43A8-B667-95C17BD1E4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2140" y="1827300"/>
                  <a:ext cx="86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7D2CEC-E553-4BAC-8903-9B8654DC021C}"/>
                    </a:ext>
                  </a:extLst>
                </p14:cNvPr>
                <p14:cNvContentPartPr/>
                <p14:nvPr/>
              </p14:nvContentPartPr>
              <p14:xfrm>
                <a:off x="2419740" y="1998300"/>
                <a:ext cx="144720" cy="3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7D2CEC-E553-4BAC-8903-9B8654DC02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1100" y="1989300"/>
                  <a:ext cx="162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0D61A6-79B2-44B9-8BAB-DFDD9E59394A}"/>
                    </a:ext>
                  </a:extLst>
                </p14:cNvPr>
                <p14:cNvContentPartPr/>
                <p14:nvPr/>
              </p14:nvContentPartPr>
              <p14:xfrm>
                <a:off x="2612700" y="1873380"/>
                <a:ext cx="100080" cy="25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0D61A6-79B2-44B9-8BAB-DFDD9E5939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4060" y="1864740"/>
                  <a:ext cx="117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46FAA6-0E9A-4FAC-A09A-DE7A123209C1}"/>
                    </a:ext>
                  </a:extLst>
                </p14:cNvPr>
                <p14:cNvContentPartPr/>
                <p14:nvPr/>
              </p14:nvContentPartPr>
              <p14:xfrm>
                <a:off x="2777940" y="1983540"/>
                <a:ext cx="122760" cy="15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46FAA6-0E9A-4FAC-A09A-DE7A123209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68940" y="1974540"/>
                  <a:ext cx="140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7DB248-3E98-4D55-AADB-DC85989EECA9}"/>
                    </a:ext>
                  </a:extLst>
                </p14:cNvPr>
                <p14:cNvContentPartPr/>
                <p14:nvPr/>
              </p14:nvContentPartPr>
              <p14:xfrm>
                <a:off x="2924100" y="1812900"/>
                <a:ext cx="127440" cy="348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7DB248-3E98-4D55-AADB-DC85989EEC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5460" y="1803900"/>
                  <a:ext cx="14508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A57B64-1CA5-4AED-AD8B-C3810D118677}"/>
              </a:ext>
            </a:extLst>
          </p:cNvPr>
          <p:cNvGrpSpPr/>
          <p:nvPr/>
        </p:nvGrpSpPr>
        <p:grpSpPr>
          <a:xfrm>
            <a:off x="3216780" y="1937460"/>
            <a:ext cx="378720" cy="194760"/>
            <a:chOff x="3216780" y="1937460"/>
            <a:chExt cx="37872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3C5E74-A694-4FCC-8700-7E718F224766}"/>
                    </a:ext>
                  </a:extLst>
                </p14:cNvPr>
                <p14:cNvContentPartPr/>
                <p14:nvPr/>
              </p14:nvContentPartPr>
              <p14:xfrm>
                <a:off x="3216780" y="1937460"/>
                <a:ext cx="108000" cy="17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3C5E74-A694-4FCC-8700-7E718F2247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7780" y="1928820"/>
                  <a:ext cx="125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258D48-80A8-4EEF-8978-52D5ED45B0B0}"/>
                    </a:ext>
                  </a:extLst>
                </p14:cNvPr>
                <p14:cNvContentPartPr/>
                <p14:nvPr/>
              </p14:nvContentPartPr>
              <p14:xfrm>
                <a:off x="3418740" y="2035380"/>
                <a:ext cx="133200" cy="3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258D48-80A8-4EEF-8978-52D5ED45B0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10100" y="2026740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747920-5080-493E-B22E-C28E1AAD19BC}"/>
                    </a:ext>
                  </a:extLst>
                </p14:cNvPr>
                <p14:cNvContentPartPr/>
                <p14:nvPr/>
              </p14:nvContentPartPr>
              <p14:xfrm>
                <a:off x="3416940" y="2119620"/>
                <a:ext cx="178560" cy="12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747920-5080-493E-B22E-C28E1AAD1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08300" y="2110620"/>
                  <a:ext cx="196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09D59F8-C78A-451F-819A-0B958902092C}"/>
              </a:ext>
            </a:extLst>
          </p:cNvPr>
          <p:cNvGrpSpPr/>
          <p:nvPr/>
        </p:nvGrpSpPr>
        <p:grpSpPr>
          <a:xfrm>
            <a:off x="3791340" y="1791300"/>
            <a:ext cx="1031400" cy="551520"/>
            <a:chOff x="3791340" y="1791300"/>
            <a:chExt cx="103140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14460E-55BA-4A2A-8C69-71EE4145FC28}"/>
                    </a:ext>
                  </a:extLst>
                </p14:cNvPr>
                <p14:cNvContentPartPr/>
                <p14:nvPr/>
              </p14:nvContentPartPr>
              <p14:xfrm>
                <a:off x="3791340" y="1986060"/>
                <a:ext cx="165960" cy="11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14460E-55BA-4A2A-8C69-71EE4145FC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2700" y="1977420"/>
                  <a:ext cx="183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84BDF8-5B60-4502-8B7F-19371009CA0C}"/>
                    </a:ext>
                  </a:extLst>
                </p14:cNvPr>
                <p14:cNvContentPartPr/>
                <p14:nvPr/>
              </p14:nvContentPartPr>
              <p14:xfrm>
                <a:off x="3998340" y="2046540"/>
                <a:ext cx="7920" cy="12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84BDF8-5B60-4502-8B7F-19371009C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89340" y="2037900"/>
                  <a:ext cx="25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D2B84D-BE24-45EB-B56F-F9A2252B9EF3}"/>
                    </a:ext>
                  </a:extLst>
                </p14:cNvPr>
                <p14:cNvContentPartPr/>
                <p14:nvPr/>
              </p14:nvContentPartPr>
              <p14:xfrm>
                <a:off x="4139100" y="1985340"/>
                <a:ext cx="209880" cy="35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D2B84D-BE24-45EB-B56F-F9A2252B9EF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30100" y="1976700"/>
                  <a:ext cx="227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EC5BA-09B3-4F1D-B58A-756E2CDACEBB}"/>
                    </a:ext>
                  </a:extLst>
                </p14:cNvPr>
                <p14:cNvContentPartPr/>
                <p14:nvPr/>
              </p14:nvContentPartPr>
              <p14:xfrm>
                <a:off x="4366980" y="1885620"/>
                <a:ext cx="43560" cy="20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EC5BA-09B3-4F1D-B58A-756E2CDACE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7980" y="1876620"/>
                  <a:ext cx="61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D12C8E-3A55-4E41-AA4D-FEA5A77521CB}"/>
                    </a:ext>
                  </a:extLst>
                </p14:cNvPr>
                <p14:cNvContentPartPr/>
                <p14:nvPr/>
              </p14:nvContentPartPr>
              <p14:xfrm>
                <a:off x="4465980" y="1961940"/>
                <a:ext cx="138960" cy="145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D12C8E-3A55-4E41-AA4D-FEA5A77521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7340" y="1952940"/>
                  <a:ext cx="156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8CD9FF-5E95-43CC-8E8B-6B233B570448}"/>
                    </a:ext>
                  </a:extLst>
                </p14:cNvPr>
                <p14:cNvContentPartPr/>
                <p14:nvPr/>
              </p14:nvContentPartPr>
              <p14:xfrm>
                <a:off x="4715460" y="1791300"/>
                <a:ext cx="107280" cy="36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8CD9FF-5E95-43CC-8E8B-6B233B5704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06460" y="1782300"/>
                  <a:ext cx="12492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CBE158-CB4D-4F4D-90FF-0FDB78658586}"/>
              </a:ext>
            </a:extLst>
          </p:cNvPr>
          <p:cNvGrpSpPr/>
          <p:nvPr/>
        </p:nvGrpSpPr>
        <p:grpSpPr>
          <a:xfrm>
            <a:off x="2701980" y="2356860"/>
            <a:ext cx="371880" cy="520920"/>
            <a:chOff x="2701980" y="2356860"/>
            <a:chExt cx="37188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29BBD26-B048-4042-B661-E8C418896466}"/>
                    </a:ext>
                  </a:extLst>
                </p14:cNvPr>
                <p14:cNvContentPartPr/>
                <p14:nvPr/>
              </p14:nvContentPartPr>
              <p14:xfrm>
                <a:off x="2716380" y="2356860"/>
                <a:ext cx="29160" cy="194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29BBD26-B048-4042-B661-E8C4188964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07380" y="2347860"/>
                  <a:ext cx="46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942CB8-F4CF-4B74-94FE-327A7D51C593}"/>
                    </a:ext>
                  </a:extLst>
                </p14:cNvPr>
                <p14:cNvContentPartPr/>
                <p14:nvPr/>
              </p14:nvContentPartPr>
              <p14:xfrm>
                <a:off x="2701980" y="2482500"/>
                <a:ext cx="181440" cy="21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942CB8-F4CF-4B74-94FE-327A7D51C5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92980" y="2473500"/>
                  <a:ext cx="199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302275-9203-4E30-B952-756630CAD38B}"/>
                    </a:ext>
                  </a:extLst>
                </p14:cNvPr>
                <p14:cNvContentPartPr/>
                <p14:nvPr/>
              </p14:nvContentPartPr>
              <p14:xfrm>
                <a:off x="2848140" y="2668620"/>
                <a:ext cx="225720" cy="20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302275-9203-4E30-B952-756630CAD3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39140" y="2659620"/>
                  <a:ext cx="24336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AE61AC-3770-48B2-AFC4-0C83E8ADDF0B}"/>
              </a:ext>
            </a:extLst>
          </p:cNvPr>
          <p:cNvGrpSpPr/>
          <p:nvPr/>
        </p:nvGrpSpPr>
        <p:grpSpPr>
          <a:xfrm>
            <a:off x="3285180" y="2510220"/>
            <a:ext cx="470880" cy="222840"/>
            <a:chOff x="3285180" y="2510220"/>
            <a:chExt cx="47088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CA4238-E1B0-4FB2-A71A-3B0F3456629A}"/>
                    </a:ext>
                  </a:extLst>
                </p14:cNvPr>
                <p14:cNvContentPartPr/>
                <p14:nvPr/>
              </p14:nvContentPartPr>
              <p14:xfrm>
                <a:off x="3285180" y="2510220"/>
                <a:ext cx="191880" cy="222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CA4238-E1B0-4FB2-A71A-3B0F345662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76180" y="2501220"/>
                  <a:ext cx="209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41A475-590F-44A9-A1C6-61971282773F}"/>
                    </a:ext>
                  </a:extLst>
                </p14:cNvPr>
                <p14:cNvContentPartPr/>
                <p14:nvPr/>
              </p14:nvContentPartPr>
              <p14:xfrm>
                <a:off x="3599820" y="2602020"/>
                <a:ext cx="9972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41A475-590F-44A9-A1C6-6197128277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91180" y="2593020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257909-9040-45EE-A9FB-BF5AC8ADDA2F}"/>
                    </a:ext>
                  </a:extLst>
                </p14:cNvPr>
                <p14:cNvContentPartPr/>
                <p14:nvPr/>
              </p14:nvContentPartPr>
              <p14:xfrm>
                <a:off x="3625740" y="2691300"/>
                <a:ext cx="130320" cy="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257909-9040-45EE-A9FB-BF5AC8ADDA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17100" y="2682300"/>
                  <a:ext cx="1479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327803-7E14-43A3-A46D-9A1D94F4E72B}"/>
              </a:ext>
            </a:extLst>
          </p:cNvPr>
          <p:cNvGrpSpPr/>
          <p:nvPr/>
        </p:nvGrpSpPr>
        <p:grpSpPr>
          <a:xfrm>
            <a:off x="4050180" y="2544420"/>
            <a:ext cx="478800" cy="243000"/>
            <a:chOff x="4050180" y="2544420"/>
            <a:chExt cx="47880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C37845-E3DD-4792-8B01-8D48AABA106C}"/>
                    </a:ext>
                  </a:extLst>
                </p14:cNvPr>
                <p14:cNvContentPartPr/>
                <p14:nvPr/>
              </p14:nvContentPartPr>
              <p14:xfrm>
                <a:off x="4050180" y="2544420"/>
                <a:ext cx="174600" cy="183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C37845-E3DD-4792-8B01-8D48AABA1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41180" y="2535780"/>
                  <a:ext cx="192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692DF4-ED0E-478D-8FBF-1855D346B6FF}"/>
                    </a:ext>
                  </a:extLst>
                </p14:cNvPr>
                <p14:cNvContentPartPr/>
                <p14:nvPr/>
              </p14:nvContentPartPr>
              <p14:xfrm>
                <a:off x="4274460" y="2650980"/>
                <a:ext cx="50400" cy="13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692DF4-ED0E-478D-8FBF-1855D346B6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5820" y="2642340"/>
                  <a:ext cx="68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498170-6D76-46A8-A674-C061175DD2E3}"/>
                    </a:ext>
                  </a:extLst>
                </p14:cNvPr>
                <p14:cNvContentPartPr/>
                <p14:nvPr/>
              </p14:nvContentPartPr>
              <p14:xfrm>
                <a:off x="4469940" y="2653140"/>
                <a:ext cx="59040" cy="10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498170-6D76-46A8-A674-C061175DD2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0940" y="2644140"/>
                  <a:ext cx="7668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1DAE14-A8F0-418F-9856-89C26661A444}"/>
                  </a:ext>
                </a:extLst>
              </p14:cNvPr>
              <p14:cNvContentPartPr/>
              <p14:nvPr/>
            </p14:nvContentPartPr>
            <p14:xfrm>
              <a:off x="4727340" y="2494380"/>
              <a:ext cx="319680" cy="214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1DAE14-A8F0-418F-9856-89C26661A4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18340" y="2485740"/>
                <a:ext cx="337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1DEB23A-52E6-4A29-8973-DD0B70AED3AD}"/>
                  </a:ext>
                </a:extLst>
              </p14:cNvPr>
              <p14:cNvContentPartPr/>
              <p14:nvPr/>
            </p14:nvContentPartPr>
            <p14:xfrm>
              <a:off x="2785500" y="2949420"/>
              <a:ext cx="326520" cy="27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1DEB23A-52E6-4A29-8973-DD0B70AED3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6860" y="2940420"/>
                <a:ext cx="34416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47B2C3C-9D98-4A69-B8DF-89D01B75085F}"/>
              </a:ext>
            </a:extLst>
          </p:cNvPr>
          <p:cNvGrpSpPr/>
          <p:nvPr/>
        </p:nvGrpSpPr>
        <p:grpSpPr>
          <a:xfrm>
            <a:off x="4081860" y="2880660"/>
            <a:ext cx="398880" cy="411120"/>
            <a:chOff x="4081860" y="2880660"/>
            <a:chExt cx="39888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51D5BD-C7C3-4F22-BF0C-3B616AE8F868}"/>
                    </a:ext>
                  </a:extLst>
                </p14:cNvPr>
                <p14:cNvContentPartPr/>
                <p14:nvPr/>
              </p14:nvContentPartPr>
              <p14:xfrm>
                <a:off x="4081860" y="2880660"/>
                <a:ext cx="237960" cy="5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51D5BD-C7C3-4F22-BF0C-3B616AE8F8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73220" y="2872020"/>
                  <a:ext cx="255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688038-ECA6-47AB-8282-F72853D52507}"/>
                    </a:ext>
                  </a:extLst>
                </p14:cNvPr>
                <p14:cNvContentPartPr/>
                <p14:nvPr/>
              </p14:nvContentPartPr>
              <p14:xfrm>
                <a:off x="4199580" y="2958060"/>
                <a:ext cx="281160" cy="33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688038-ECA6-47AB-8282-F72853D525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0580" y="2949420"/>
                  <a:ext cx="2988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5D47D03-9845-4140-B00F-281A6F493F2F}"/>
              </a:ext>
            </a:extLst>
          </p:cNvPr>
          <p:cNvGrpSpPr/>
          <p:nvPr/>
        </p:nvGrpSpPr>
        <p:grpSpPr>
          <a:xfrm>
            <a:off x="4742100" y="3042660"/>
            <a:ext cx="713880" cy="587160"/>
            <a:chOff x="4742100" y="3042660"/>
            <a:chExt cx="71388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12B9DE-6922-4FB3-822C-3FE8EB76A223}"/>
                    </a:ext>
                  </a:extLst>
                </p14:cNvPr>
                <p14:cNvContentPartPr/>
                <p14:nvPr/>
              </p14:nvContentPartPr>
              <p14:xfrm>
                <a:off x="4742100" y="3042660"/>
                <a:ext cx="9000" cy="15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12B9DE-6922-4FB3-822C-3FE8EB76A2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33460" y="3034020"/>
                  <a:ext cx="26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33C9B2-2206-49F6-87B3-2EA6DE670556}"/>
                    </a:ext>
                  </a:extLst>
                </p14:cNvPr>
                <p14:cNvContentPartPr/>
                <p14:nvPr/>
              </p14:nvContentPartPr>
              <p14:xfrm>
                <a:off x="4767300" y="3204660"/>
                <a:ext cx="197640" cy="171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33C9B2-2206-49F6-87B3-2EA6DE6705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58300" y="3196020"/>
                  <a:ext cx="21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4F57B7-9DD6-415B-8901-17E1D2DA5094}"/>
                    </a:ext>
                  </a:extLst>
                </p14:cNvPr>
                <p14:cNvContentPartPr/>
                <p14:nvPr/>
              </p14:nvContentPartPr>
              <p14:xfrm>
                <a:off x="4909500" y="3403020"/>
                <a:ext cx="227880" cy="226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4F57B7-9DD6-415B-8901-17E1D2DA50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0860" y="3394020"/>
                  <a:ext cx="245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55EFD0-A363-4297-9037-4D8875ADE558}"/>
                    </a:ext>
                  </a:extLst>
                </p14:cNvPr>
                <p14:cNvContentPartPr/>
                <p14:nvPr/>
              </p14:nvContentPartPr>
              <p14:xfrm>
                <a:off x="5235300" y="3286740"/>
                <a:ext cx="220680" cy="131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55EFD0-A363-4297-9037-4D8875ADE5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26300" y="3277740"/>
                  <a:ext cx="23832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AE6E73-6F3F-4551-8271-5A3243891087}"/>
                  </a:ext>
                </a:extLst>
              </p14:cNvPr>
              <p14:cNvContentPartPr/>
              <p14:nvPr/>
            </p14:nvContentPartPr>
            <p14:xfrm>
              <a:off x="7608420" y="1315740"/>
              <a:ext cx="226080" cy="111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AE6E73-6F3F-4551-8271-5A32438910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99780" y="1306740"/>
                <a:ext cx="24372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71135AF-FAE1-478C-929F-3D69DD68595A}"/>
              </a:ext>
            </a:extLst>
          </p:cNvPr>
          <p:cNvGrpSpPr/>
          <p:nvPr/>
        </p:nvGrpSpPr>
        <p:grpSpPr>
          <a:xfrm>
            <a:off x="2784060" y="1206300"/>
            <a:ext cx="223200" cy="369720"/>
            <a:chOff x="2784060" y="1206300"/>
            <a:chExt cx="2232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BCDAAF-140E-47EE-BE1E-455A567F130E}"/>
                    </a:ext>
                  </a:extLst>
                </p14:cNvPr>
                <p14:cNvContentPartPr/>
                <p14:nvPr/>
              </p14:nvContentPartPr>
              <p14:xfrm>
                <a:off x="2784060" y="1320780"/>
                <a:ext cx="81720" cy="12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BCDAAF-140E-47EE-BE1E-455A567F13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75420" y="1312140"/>
                  <a:ext cx="99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7A0BE5-CC98-41A9-87CC-22A946782E93}"/>
                    </a:ext>
                  </a:extLst>
                </p14:cNvPr>
                <p14:cNvContentPartPr/>
                <p14:nvPr/>
              </p14:nvContentPartPr>
              <p14:xfrm>
                <a:off x="2836620" y="1206300"/>
                <a:ext cx="170640" cy="369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7A0BE5-CC98-41A9-87CC-22A946782E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27620" y="1197300"/>
                  <a:ext cx="18828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E689DF-D4F6-4122-B126-98449D640EB6}"/>
              </a:ext>
            </a:extLst>
          </p:cNvPr>
          <p:cNvGrpSpPr/>
          <p:nvPr/>
        </p:nvGrpSpPr>
        <p:grpSpPr>
          <a:xfrm>
            <a:off x="566100" y="3611820"/>
            <a:ext cx="278640" cy="420480"/>
            <a:chOff x="566100" y="3611820"/>
            <a:chExt cx="2786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52356E-FD61-44B0-A59F-CEF6C369745D}"/>
                    </a:ext>
                  </a:extLst>
                </p14:cNvPr>
                <p14:cNvContentPartPr/>
                <p14:nvPr/>
              </p14:nvContentPartPr>
              <p14:xfrm>
                <a:off x="566100" y="3647820"/>
                <a:ext cx="139320" cy="234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52356E-FD61-44B0-A59F-CEF6C369745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7460" y="3638820"/>
                  <a:ext cx="156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E160C0-8FCF-4B32-B060-5DD2197F491C}"/>
                    </a:ext>
                  </a:extLst>
                </p14:cNvPr>
                <p14:cNvContentPartPr/>
                <p14:nvPr/>
              </p14:nvContentPartPr>
              <p14:xfrm>
                <a:off x="599940" y="3611820"/>
                <a:ext cx="244800" cy="420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E160C0-8FCF-4B32-B060-5DD2197F49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0940" y="3603180"/>
                  <a:ext cx="262440" cy="43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3C0CFA-558F-4ED8-AD71-CAEE50887D6B}"/>
              </a:ext>
            </a:extLst>
          </p:cNvPr>
          <p:cNvGrpSpPr/>
          <p:nvPr/>
        </p:nvGrpSpPr>
        <p:grpSpPr>
          <a:xfrm>
            <a:off x="1431900" y="3514980"/>
            <a:ext cx="383760" cy="281160"/>
            <a:chOff x="1431900" y="3514980"/>
            <a:chExt cx="38376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66BD6B-5B58-4710-B2C2-59863B4AE001}"/>
                    </a:ext>
                  </a:extLst>
                </p14:cNvPr>
                <p14:cNvContentPartPr/>
                <p14:nvPr/>
              </p14:nvContentPartPr>
              <p14:xfrm>
                <a:off x="1431900" y="3593820"/>
                <a:ext cx="171000" cy="20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66BD6B-5B58-4710-B2C2-59863B4AE0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23260" y="3584820"/>
                  <a:ext cx="188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37E1ED2-584D-448F-BF60-0126D26C49F2}"/>
                    </a:ext>
                  </a:extLst>
                </p14:cNvPr>
                <p14:cNvContentPartPr/>
                <p14:nvPr/>
              </p14:nvContentPartPr>
              <p14:xfrm>
                <a:off x="1680660" y="3514980"/>
                <a:ext cx="135000" cy="180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37E1ED2-584D-448F-BF60-0126D26C49F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72020" y="3505980"/>
                  <a:ext cx="1526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7F1FAA0-1350-4B2F-B6DF-8D2A0F2702DC}"/>
              </a:ext>
            </a:extLst>
          </p:cNvPr>
          <p:cNvGrpSpPr/>
          <p:nvPr/>
        </p:nvGrpSpPr>
        <p:grpSpPr>
          <a:xfrm>
            <a:off x="1386180" y="3944460"/>
            <a:ext cx="513360" cy="325080"/>
            <a:chOff x="1386180" y="3944460"/>
            <a:chExt cx="5133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18178B-4EFC-428F-A7B1-246C4283FED0}"/>
                    </a:ext>
                  </a:extLst>
                </p14:cNvPr>
                <p14:cNvContentPartPr/>
                <p14:nvPr/>
              </p14:nvContentPartPr>
              <p14:xfrm>
                <a:off x="1386180" y="3944460"/>
                <a:ext cx="513360" cy="4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18178B-4EFC-428F-A7B1-246C4283FE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77180" y="3935820"/>
                  <a:ext cx="531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A5FE4F-DDCD-4948-9D24-DBD7FF4BAB0F}"/>
                    </a:ext>
                  </a:extLst>
                </p14:cNvPr>
                <p14:cNvContentPartPr/>
                <p14:nvPr/>
              </p14:nvContentPartPr>
              <p14:xfrm>
                <a:off x="1535220" y="4112940"/>
                <a:ext cx="231480" cy="15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A5FE4F-DDCD-4948-9D24-DBD7FF4BAB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26580" y="4104300"/>
                  <a:ext cx="249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EA08D2-4332-44C3-B628-D41C95BD280E}"/>
                    </a:ext>
                  </a:extLst>
                </p14:cNvPr>
                <p14:cNvContentPartPr/>
                <p14:nvPr/>
              </p14:nvContentPartPr>
              <p14:xfrm>
                <a:off x="1771740" y="4037340"/>
                <a:ext cx="112320" cy="11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EA08D2-4332-44C3-B628-D41C95BD28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62740" y="4028700"/>
                  <a:ext cx="1299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C2E4F8-C2C2-4AFC-8EBC-A05AAEB330D3}"/>
              </a:ext>
            </a:extLst>
          </p:cNvPr>
          <p:cNvGrpSpPr/>
          <p:nvPr/>
        </p:nvGrpSpPr>
        <p:grpSpPr>
          <a:xfrm>
            <a:off x="2318940" y="3805140"/>
            <a:ext cx="179280" cy="113040"/>
            <a:chOff x="2318940" y="3805140"/>
            <a:chExt cx="1792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E024151-1641-465C-81AD-E1E3C7C6478C}"/>
                    </a:ext>
                  </a:extLst>
                </p14:cNvPr>
                <p14:cNvContentPartPr/>
                <p14:nvPr/>
              </p14:nvContentPartPr>
              <p14:xfrm>
                <a:off x="2319660" y="3805140"/>
                <a:ext cx="102960" cy="19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E024151-1641-465C-81AD-E1E3C7C647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10660" y="3796140"/>
                  <a:ext cx="120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2FF472-4994-48F9-9725-EFC2472DE448}"/>
                    </a:ext>
                  </a:extLst>
                </p14:cNvPr>
                <p14:cNvContentPartPr/>
                <p14:nvPr/>
              </p14:nvContentPartPr>
              <p14:xfrm>
                <a:off x="2318940" y="3907380"/>
                <a:ext cx="179280" cy="1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2FF472-4994-48F9-9725-EFC2472DE4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09940" y="3898380"/>
                  <a:ext cx="1969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4B2501C-C717-4122-B97C-D5AB29A51ECD}"/>
              </a:ext>
            </a:extLst>
          </p:cNvPr>
          <p:cNvGrpSpPr/>
          <p:nvPr/>
        </p:nvGrpSpPr>
        <p:grpSpPr>
          <a:xfrm>
            <a:off x="2768580" y="3454140"/>
            <a:ext cx="1204920" cy="465480"/>
            <a:chOff x="2768580" y="3454140"/>
            <a:chExt cx="120492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263F1A-6849-4840-89C9-F228FE93400E}"/>
                    </a:ext>
                  </a:extLst>
                </p14:cNvPr>
                <p14:cNvContentPartPr/>
                <p14:nvPr/>
              </p14:nvContentPartPr>
              <p14:xfrm>
                <a:off x="2768580" y="3659340"/>
                <a:ext cx="208080" cy="231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263F1A-6849-4840-89C9-F228FE9340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9940" y="3650700"/>
                  <a:ext cx="22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FFB364-DBA3-418E-9443-2A9F21853CF2}"/>
                    </a:ext>
                  </a:extLst>
                </p14:cNvPr>
                <p14:cNvContentPartPr/>
                <p14:nvPr/>
              </p14:nvContentPartPr>
              <p14:xfrm>
                <a:off x="3102660" y="3592020"/>
                <a:ext cx="203040" cy="32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FFB364-DBA3-418E-9443-2A9F21853C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94020" y="3583020"/>
                  <a:ext cx="220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46658-EFBF-4E65-9ACD-BE8CBF641064}"/>
                    </a:ext>
                  </a:extLst>
                </p14:cNvPr>
                <p14:cNvContentPartPr/>
                <p14:nvPr/>
              </p14:nvContentPartPr>
              <p14:xfrm>
                <a:off x="3340260" y="3676980"/>
                <a:ext cx="190440" cy="144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46658-EFBF-4E65-9ACD-BE8CBF6410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31620" y="3667980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CBD0FB-C8F4-4304-935F-C44BE1D17483}"/>
                    </a:ext>
                  </a:extLst>
                </p14:cNvPr>
                <p14:cNvContentPartPr/>
                <p14:nvPr/>
              </p14:nvContentPartPr>
              <p14:xfrm>
                <a:off x="3548700" y="3526860"/>
                <a:ext cx="157320" cy="165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CBD0FB-C8F4-4304-935F-C44BE1D1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40060" y="3518220"/>
                  <a:ext cx="174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DC42F1-125D-4632-917E-4AF1876EA68B}"/>
                    </a:ext>
                  </a:extLst>
                </p14:cNvPr>
                <p14:cNvContentPartPr/>
                <p14:nvPr/>
              </p14:nvContentPartPr>
              <p14:xfrm>
                <a:off x="3775860" y="3454140"/>
                <a:ext cx="197640" cy="465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DC42F1-125D-4632-917E-4AF1876EA6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67220" y="3445500"/>
                  <a:ext cx="21528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E70943C-4265-4269-9597-7992A6722297}"/>
              </a:ext>
            </a:extLst>
          </p:cNvPr>
          <p:cNvGrpSpPr/>
          <p:nvPr/>
        </p:nvGrpSpPr>
        <p:grpSpPr>
          <a:xfrm>
            <a:off x="4111740" y="3613980"/>
            <a:ext cx="266400" cy="446760"/>
            <a:chOff x="4111740" y="3613980"/>
            <a:chExt cx="26640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232A24-9E76-4BE0-AD97-3BEB6CFF4573}"/>
                    </a:ext>
                  </a:extLst>
                </p14:cNvPr>
                <p14:cNvContentPartPr/>
                <p14:nvPr/>
              </p14:nvContentPartPr>
              <p14:xfrm>
                <a:off x="4161060" y="3778860"/>
                <a:ext cx="80280" cy="1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232A24-9E76-4BE0-AD97-3BEB6CFF45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52060" y="3770220"/>
                  <a:ext cx="97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CD816C-FBD9-4282-AFE6-DFCBEC6F19EF}"/>
                    </a:ext>
                  </a:extLst>
                </p14:cNvPr>
                <p14:cNvContentPartPr/>
                <p14:nvPr/>
              </p14:nvContentPartPr>
              <p14:xfrm>
                <a:off x="4146660" y="3863820"/>
                <a:ext cx="121680" cy="14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CD816C-FBD9-4282-AFE6-DFCBEC6F19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37660" y="3855180"/>
                  <a:ext cx="13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95F8E0-FEF6-4DA9-BFDA-F6567CB02C69}"/>
                    </a:ext>
                  </a:extLst>
                </p14:cNvPr>
                <p14:cNvContentPartPr/>
                <p14:nvPr/>
              </p14:nvContentPartPr>
              <p14:xfrm>
                <a:off x="4111740" y="3613980"/>
                <a:ext cx="266400" cy="446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95F8E0-FEF6-4DA9-BFDA-F6567CB02C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2740" y="3605340"/>
                  <a:ext cx="28404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41C82A-BDDF-4644-8A4A-892EDFE3D1AC}"/>
              </a:ext>
            </a:extLst>
          </p:cNvPr>
          <p:cNvGrpSpPr/>
          <p:nvPr/>
        </p:nvGrpSpPr>
        <p:grpSpPr>
          <a:xfrm>
            <a:off x="5302980" y="3467100"/>
            <a:ext cx="968040" cy="792000"/>
            <a:chOff x="5302980" y="3467100"/>
            <a:chExt cx="968040" cy="79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28DE71-1450-4C50-8F0E-DBAA3C414C54}"/>
                    </a:ext>
                  </a:extLst>
                </p14:cNvPr>
                <p14:cNvContentPartPr/>
                <p14:nvPr/>
              </p14:nvContentPartPr>
              <p14:xfrm>
                <a:off x="5480820" y="3572220"/>
                <a:ext cx="124200" cy="263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28DE71-1450-4C50-8F0E-DBAA3C414C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72180" y="3563580"/>
                  <a:ext cx="141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61C9471-99E7-40E9-8783-26DF44365BC0}"/>
                    </a:ext>
                  </a:extLst>
                </p14:cNvPr>
                <p14:cNvContentPartPr/>
                <p14:nvPr/>
              </p14:nvContentPartPr>
              <p14:xfrm>
                <a:off x="5441220" y="3916020"/>
                <a:ext cx="205920" cy="2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61C9471-99E7-40E9-8783-26DF44365B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32580" y="3907020"/>
                  <a:ext cx="223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25A015-51AE-46C0-8708-53C3534B6C7C}"/>
                    </a:ext>
                  </a:extLst>
                </p14:cNvPr>
                <p14:cNvContentPartPr/>
                <p14:nvPr/>
              </p14:nvContentPartPr>
              <p14:xfrm>
                <a:off x="5516820" y="3997380"/>
                <a:ext cx="204840" cy="126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25A015-51AE-46C0-8708-53C3534B6C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07820" y="3988380"/>
                  <a:ext cx="222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1D9A6E-2AA4-46BC-B6F6-6813C1408F73}"/>
                    </a:ext>
                  </a:extLst>
                </p14:cNvPr>
                <p14:cNvContentPartPr/>
                <p14:nvPr/>
              </p14:nvContentPartPr>
              <p14:xfrm>
                <a:off x="5302980" y="3626580"/>
                <a:ext cx="245160" cy="632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1D9A6E-2AA4-46BC-B6F6-6813C1408F7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94340" y="3617940"/>
                  <a:ext cx="2628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257735-6ADE-4036-84CB-DA9DE1559D47}"/>
                    </a:ext>
                  </a:extLst>
                </p14:cNvPr>
                <p14:cNvContentPartPr/>
                <p14:nvPr/>
              </p14:nvContentPartPr>
              <p14:xfrm>
                <a:off x="5750100" y="3505260"/>
                <a:ext cx="184320" cy="659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257735-6ADE-4036-84CB-DA9DE1559D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41100" y="3496620"/>
                  <a:ext cx="2019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721374D-2EEE-4FA8-8D00-E0B7C650B6AB}"/>
                    </a:ext>
                  </a:extLst>
                </p14:cNvPr>
                <p14:cNvContentPartPr/>
                <p14:nvPr/>
              </p14:nvContentPartPr>
              <p14:xfrm>
                <a:off x="5974020" y="3467100"/>
                <a:ext cx="297000" cy="18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721374D-2EEE-4FA8-8D00-E0B7C650B6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65380" y="3458460"/>
                  <a:ext cx="31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9449B8-E191-4073-B266-13C2E497F900}"/>
                    </a:ext>
                  </a:extLst>
                </p14:cNvPr>
                <p14:cNvContentPartPr/>
                <p14:nvPr/>
              </p14:nvContentPartPr>
              <p14:xfrm>
                <a:off x="5408460" y="4002060"/>
                <a:ext cx="302400" cy="19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9449B8-E191-4073-B266-13C2E497F90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99460" y="3993420"/>
                  <a:ext cx="320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81E9E9-9912-43C3-8192-335744593E23}"/>
                    </a:ext>
                  </a:extLst>
                </p14:cNvPr>
                <p14:cNvContentPartPr/>
                <p14:nvPr/>
              </p14:nvContentPartPr>
              <p14:xfrm>
                <a:off x="5525820" y="3689940"/>
                <a:ext cx="126360" cy="14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81E9E9-9912-43C3-8192-335744593E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16820" y="3680940"/>
                  <a:ext cx="144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84D0B35-BF1F-4127-8EA7-CAA6C8A5B967}"/>
                    </a:ext>
                  </a:extLst>
                </p14:cNvPr>
                <p14:cNvContentPartPr/>
                <p14:nvPr/>
              </p14:nvContentPartPr>
              <p14:xfrm>
                <a:off x="5749020" y="3669780"/>
                <a:ext cx="194760" cy="11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84D0B35-BF1F-4127-8EA7-CAA6C8A5B9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40020" y="3660780"/>
                  <a:ext cx="2124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A1EBDA2-52DC-4208-8DF1-02727A088D5F}"/>
              </a:ext>
            </a:extLst>
          </p:cNvPr>
          <p:cNvGrpSpPr/>
          <p:nvPr/>
        </p:nvGrpSpPr>
        <p:grpSpPr>
          <a:xfrm>
            <a:off x="6326100" y="3426420"/>
            <a:ext cx="2004480" cy="892440"/>
            <a:chOff x="6326100" y="3426420"/>
            <a:chExt cx="200448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0515C80-6CE4-450F-910E-8C9F898A3068}"/>
                    </a:ext>
                  </a:extLst>
                </p14:cNvPr>
                <p14:cNvContentPartPr/>
                <p14:nvPr/>
              </p14:nvContentPartPr>
              <p14:xfrm>
                <a:off x="6343740" y="3694980"/>
                <a:ext cx="192960" cy="230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0515C80-6CE4-450F-910E-8C9F898A306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4740" y="3686340"/>
                  <a:ext cx="210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AF81168-B2F5-41A8-9170-CBE6D63B8281}"/>
                    </a:ext>
                  </a:extLst>
                </p14:cNvPr>
                <p14:cNvContentPartPr/>
                <p14:nvPr/>
              </p14:nvContentPartPr>
              <p14:xfrm>
                <a:off x="6673860" y="3782460"/>
                <a:ext cx="102240" cy="13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AF81168-B2F5-41A8-9170-CBE6D63B82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65220" y="3773820"/>
                  <a:ext cx="119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465F10-CD98-46EF-8CED-23A09DC44136}"/>
                    </a:ext>
                  </a:extLst>
                </p14:cNvPr>
                <p14:cNvContentPartPr/>
                <p14:nvPr/>
              </p14:nvContentPartPr>
              <p14:xfrm>
                <a:off x="6696180" y="3853380"/>
                <a:ext cx="178560" cy="1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465F10-CD98-46EF-8CED-23A09DC441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87180" y="3844740"/>
                  <a:ext cx="196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88A9BE-1FA3-42D4-849F-2B70FE59D2B6}"/>
                    </a:ext>
                  </a:extLst>
                </p14:cNvPr>
                <p14:cNvContentPartPr/>
                <p14:nvPr/>
              </p14:nvContentPartPr>
              <p14:xfrm>
                <a:off x="7082820" y="3691020"/>
                <a:ext cx="183600" cy="16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88A9BE-1FA3-42D4-849F-2B70FE59D2B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73820" y="3682380"/>
                  <a:ext cx="201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01E802F-FDBF-492C-9510-5282C829ADF7}"/>
                    </a:ext>
                  </a:extLst>
                </p14:cNvPr>
                <p14:cNvContentPartPr/>
                <p14:nvPr/>
              </p14:nvContentPartPr>
              <p14:xfrm>
                <a:off x="7325460" y="3759060"/>
                <a:ext cx="41760" cy="1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01E802F-FDBF-492C-9510-5282C829AD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6820" y="3750420"/>
                  <a:ext cx="59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48D4E9D-7135-45FE-9BEC-C2026CBC2B1D}"/>
                    </a:ext>
                  </a:extLst>
                </p14:cNvPr>
                <p14:cNvContentPartPr/>
                <p14:nvPr/>
              </p14:nvContentPartPr>
              <p14:xfrm>
                <a:off x="7567740" y="3649980"/>
                <a:ext cx="223200" cy="159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48D4E9D-7135-45FE-9BEC-C2026CBC2B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9100" y="3641340"/>
                  <a:ext cx="24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BCBE199-164C-4F75-A0F4-5665FAFECB9E}"/>
                    </a:ext>
                  </a:extLst>
                </p14:cNvPr>
                <p14:cNvContentPartPr/>
                <p14:nvPr/>
              </p14:nvContentPartPr>
              <p14:xfrm>
                <a:off x="7705620" y="3426420"/>
                <a:ext cx="190080" cy="141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BCBE199-164C-4F75-A0F4-5665FAFECB9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96980" y="3417780"/>
                  <a:ext cx="207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B978E5-37C8-47D9-AE52-338741A73D9E}"/>
                    </a:ext>
                  </a:extLst>
                </p14:cNvPr>
                <p14:cNvContentPartPr/>
                <p14:nvPr/>
              </p14:nvContentPartPr>
              <p14:xfrm>
                <a:off x="6326100" y="4173780"/>
                <a:ext cx="151920" cy="14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B978E5-37C8-47D9-AE52-338741A73D9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17460" y="4164780"/>
                  <a:ext cx="169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BA043E-9897-448D-A1A4-254DF225247D}"/>
                    </a:ext>
                  </a:extLst>
                </p14:cNvPr>
                <p14:cNvContentPartPr/>
                <p14:nvPr/>
              </p14:nvContentPartPr>
              <p14:xfrm>
                <a:off x="6506460" y="3983340"/>
                <a:ext cx="135720" cy="138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BA043E-9897-448D-A1A4-254DF22524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97820" y="3974700"/>
                  <a:ext cx="153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354CCC-8F34-479D-8360-A39DCC0FB36C}"/>
                    </a:ext>
                  </a:extLst>
                </p14:cNvPr>
                <p14:cNvContentPartPr/>
                <p14:nvPr/>
              </p14:nvContentPartPr>
              <p14:xfrm>
                <a:off x="6792300" y="4039860"/>
                <a:ext cx="155160" cy="177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354CCC-8F34-479D-8360-A39DCC0FB3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83660" y="4030860"/>
                  <a:ext cx="172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4C58A5-D5EE-473C-9F8B-3E82A4E21AEA}"/>
                    </a:ext>
                  </a:extLst>
                </p14:cNvPr>
                <p14:cNvContentPartPr/>
                <p14:nvPr/>
              </p14:nvContentPartPr>
              <p14:xfrm>
                <a:off x="7113780" y="4166940"/>
                <a:ext cx="111960" cy="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4C58A5-D5EE-473C-9F8B-3E82A4E21AE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04780" y="4158300"/>
                  <a:ext cx="129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79EB6B-041F-4EF8-BD55-7E59B1B388EC}"/>
                    </a:ext>
                  </a:extLst>
                </p14:cNvPr>
                <p14:cNvContentPartPr/>
                <p14:nvPr/>
              </p14:nvContentPartPr>
              <p14:xfrm>
                <a:off x="7120620" y="4249380"/>
                <a:ext cx="15444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79EB6B-041F-4EF8-BD55-7E59B1B388E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11620" y="4240740"/>
                  <a:ext cx="17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AD855D0-C8CB-4661-A254-EFA9085122A9}"/>
                    </a:ext>
                  </a:extLst>
                </p14:cNvPr>
                <p14:cNvContentPartPr/>
                <p14:nvPr/>
              </p14:nvContentPartPr>
              <p14:xfrm>
                <a:off x="7446060" y="4103940"/>
                <a:ext cx="163440" cy="154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AD855D0-C8CB-4661-A254-EFA9085122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37060" y="4094940"/>
                  <a:ext cx="181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06D108-44FC-46DE-A364-B73223D1A14C}"/>
                    </a:ext>
                  </a:extLst>
                </p14:cNvPr>
                <p14:cNvContentPartPr/>
                <p14:nvPr/>
              </p14:nvContentPartPr>
              <p14:xfrm>
                <a:off x="7721100" y="4168740"/>
                <a:ext cx="19440" cy="24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06D108-44FC-46DE-A364-B73223D1A14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12100" y="4160100"/>
                  <a:ext cx="3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DF9268-BBD2-4462-B61E-B32C2B174059}"/>
                    </a:ext>
                  </a:extLst>
                </p14:cNvPr>
                <p14:cNvContentPartPr/>
                <p14:nvPr/>
              </p14:nvContentPartPr>
              <p14:xfrm>
                <a:off x="7919460" y="4049220"/>
                <a:ext cx="191880" cy="148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DF9268-BBD2-4462-B61E-B32C2B1740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10460" y="4040220"/>
                  <a:ext cx="209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1A944D-F9E7-44C7-BF79-056B452B9FB6}"/>
                    </a:ext>
                  </a:extLst>
                </p14:cNvPr>
                <p14:cNvContentPartPr/>
                <p14:nvPr/>
              </p14:nvContentPartPr>
              <p14:xfrm>
                <a:off x="8111700" y="3863820"/>
                <a:ext cx="218880" cy="209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1A944D-F9E7-44C7-BF79-056B452B9F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03060" y="3854820"/>
                  <a:ext cx="23652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917C02-2EDC-4D19-811F-02E85FEDEA2D}"/>
                  </a:ext>
                </a:extLst>
              </p14:cNvPr>
              <p14:cNvContentPartPr/>
              <p14:nvPr/>
            </p14:nvContentPartPr>
            <p14:xfrm>
              <a:off x="7555860" y="4360980"/>
              <a:ext cx="144360" cy="1814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917C02-2EDC-4D19-811F-02E85FEDEA2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47220" y="4352340"/>
                <a:ext cx="162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6F117C7-3D67-492E-80FC-4CFC290BEBB2}"/>
                  </a:ext>
                </a:extLst>
              </p14:cNvPr>
              <p14:cNvContentPartPr/>
              <p14:nvPr/>
            </p14:nvContentPartPr>
            <p14:xfrm>
              <a:off x="7961580" y="4360980"/>
              <a:ext cx="23400" cy="1605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6F117C7-3D67-492E-80FC-4CFC290BEBB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52940" y="4352340"/>
                <a:ext cx="41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4953F08-F3D7-4F21-8254-5E81D8BFE7C5}"/>
                  </a:ext>
                </a:extLst>
              </p14:cNvPr>
              <p14:cNvContentPartPr/>
              <p14:nvPr/>
            </p14:nvContentPartPr>
            <p14:xfrm>
              <a:off x="2699100" y="4196460"/>
              <a:ext cx="249840" cy="2152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4953F08-F3D7-4F21-8254-5E81D8BFE7C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690100" y="4187820"/>
                <a:ext cx="26748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C822DE7-AA19-4260-A5CF-F5210612E770}"/>
              </a:ext>
            </a:extLst>
          </p:cNvPr>
          <p:cNvGrpSpPr/>
          <p:nvPr/>
        </p:nvGrpSpPr>
        <p:grpSpPr>
          <a:xfrm>
            <a:off x="3180420" y="4226700"/>
            <a:ext cx="865440" cy="256680"/>
            <a:chOff x="3180420" y="4226700"/>
            <a:chExt cx="86544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EB59449-0FAA-40EC-BFFF-18690025FCC2}"/>
                    </a:ext>
                  </a:extLst>
                </p14:cNvPr>
                <p14:cNvContentPartPr/>
                <p14:nvPr/>
              </p14:nvContentPartPr>
              <p14:xfrm>
                <a:off x="3180420" y="4226700"/>
                <a:ext cx="147960" cy="256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EB59449-0FAA-40EC-BFFF-18690025FC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71780" y="4218060"/>
                  <a:ext cx="165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96036CC-8E6C-451A-9D4A-1F5B16A2E329}"/>
                    </a:ext>
                  </a:extLst>
                </p14:cNvPr>
                <p14:cNvContentPartPr/>
                <p14:nvPr/>
              </p14:nvContentPartPr>
              <p14:xfrm>
                <a:off x="3374460" y="4319580"/>
                <a:ext cx="357480" cy="141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96036CC-8E6C-451A-9D4A-1F5B16A2E3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65820" y="4310580"/>
                  <a:ext cx="375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1A295F-C659-487E-BF40-F7DD8BF8DB38}"/>
                    </a:ext>
                  </a:extLst>
                </p14:cNvPr>
                <p14:cNvContentPartPr/>
                <p14:nvPr/>
              </p14:nvContentPartPr>
              <p14:xfrm>
                <a:off x="3826980" y="4303020"/>
                <a:ext cx="218880" cy="171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1A295F-C659-487E-BF40-F7DD8BF8DB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17980" y="4294020"/>
                  <a:ext cx="236520" cy="18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5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9032-5BB1-49A3-840F-797C8BBA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E873-E075-4A00-AD33-6E61EDA73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876B2-2DE5-48CB-B6B4-DBEB7BDF4379}"/>
              </a:ext>
            </a:extLst>
          </p:cNvPr>
          <p:cNvGrpSpPr/>
          <p:nvPr/>
        </p:nvGrpSpPr>
        <p:grpSpPr>
          <a:xfrm>
            <a:off x="2996460" y="1304220"/>
            <a:ext cx="200520" cy="268560"/>
            <a:chOff x="2996460" y="1304220"/>
            <a:chExt cx="2005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D5F584-81A8-49DC-9A15-3E3523592479}"/>
                    </a:ext>
                  </a:extLst>
                </p14:cNvPr>
                <p14:cNvContentPartPr/>
                <p14:nvPr/>
              </p14:nvContentPartPr>
              <p14:xfrm>
                <a:off x="2996460" y="1359660"/>
                <a:ext cx="146520" cy="13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D5F584-81A8-49DC-9A15-3E35235924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7460" y="1351020"/>
                  <a:ext cx="164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34490A-BF29-4E2D-BE95-54F0E5BA5B09}"/>
                    </a:ext>
                  </a:extLst>
                </p14:cNvPr>
                <p14:cNvContentPartPr/>
                <p14:nvPr/>
              </p14:nvContentPartPr>
              <p14:xfrm>
                <a:off x="3089340" y="1304220"/>
                <a:ext cx="107640" cy="26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34490A-BF29-4E2D-BE95-54F0E5BA5B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0700" y="1295580"/>
                  <a:ext cx="1252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61A484-D490-4A01-A014-905F2E104AAB}"/>
              </a:ext>
            </a:extLst>
          </p:cNvPr>
          <p:cNvGrpSpPr/>
          <p:nvPr/>
        </p:nvGrpSpPr>
        <p:grpSpPr>
          <a:xfrm>
            <a:off x="3618180" y="1268940"/>
            <a:ext cx="1308600" cy="456120"/>
            <a:chOff x="3618180" y="1268940"/>
            <a:chExt cx="13086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6D3FFE-86E3-4495-A8C2-AE26A39CD1E2}"/>
                    </a:ext>
                  </a:extLst>
                </p14:cNvPr>
                <p14:cNvContentPartPr/>
                <p14:nvPr/>
              </p14:nvContentPartPr>
              <p14:xfrm>
                <a:off x="3618180" y="1557660"/>
                <a:ext cx="12960" cy="16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6D3FFE-86E3-4495-A8C2-AE26A39CD1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9180" y="1549020"/>
                  <a:ext cx="30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F948B3-CB31-4B3A-A858-499E3A4941F3}"/>
                    </a:ext>
                  </a:extLst>
                </p14:cNvPr>
                <p14:cNvContentPartPr/>
                <p14:nvPr/>
              </p14:nvContentPartPr>
              <p14:xfrm>
                <a:off x="3761820" y="1567380"/>
                <a:ext cx="199440" cy="15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F948B3-CB31-4B3A-A858-499E3A4941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3180" y="1558740"/>
                  <a:ext cx="217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0E9E29-5160-4FB8-8F4B-D2BD9C48BEE8}"/>
                    </a:ext>
                  </a:extLst>
                </p14:cNvPr>
                <p14:cNvContentPartPr/>
                <p14:nvPr/>
              </p14:nvContentPartPr>
              <p14:xfrm>
                <a:off x="3996180" y="1503660"/>
                <a:ext cx="130320" cy="199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0E9E29-5160-4FB8-8F4B-D2BD9C48BE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7540" y="1494660"/>
                  <a:ext cx="14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D67001-9729-4714-970F-238C093DC819}"/>
                    </a:ext>
                  </a:extLst>
                </p14:cNvPr>
                <p14:cNvContentPartPr/>
                <p14:nvPr/>
              </p14:nvContentPartPr>
              <p14:xfrm>
                <a:off x="4246380" y="1280460"/>
                <a:ext cx="48600" cy="1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D67001-9729-4714-970F-238C093DC8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7740" y="1271820"/>
                  <a:ext cx="66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B9E1C6-87A6-4C7E-85D7-8B117B9268A2}"/>
                    </a:ext>
                  </a:extLst>
                </p14:cNvPr>
                <p14:cNvContentPartPr/>
                <p14:nvPr/>
              </p14:nvContentPartPr>
              <p14:xfrm>
                <a:off x="4363740" y="1317900"/>
                <a:ext cx="134640" cy="12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B9E1C6-87A6-4C7E-85D7-8B117B9268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4740" y="1309260"/>
                  <a:ext cx="152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830837E-8B37-4839-8C29-3EEBA19C4A9D}"/>
                    </a:ext>
                  </a:extLst>
                </p14:cNvPr>
                <p14:cNvContentPartPr/>
                <p14:nvPr/>
              </p14:nvContentPartPr>
              <p14:xfrm>
                <a:off x="4581900" y="1288020"/>
                <a:ext cx="151920" cy="22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830837E-8B37-4839-8C29-3EEBA19C4A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3260" y="1279020"/>
                  <a:ext cx="169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6A6D6F-D972-44F3-80B8-62946BBD2996}"/>
                    </a:ext>
                  </a:extLst>
                </p14:cNvPr>
                <p14:cNvContentPartPr/>
                <p14:nvPr/>
              </p14:nvContentPartPr>
              <p14:xfrm>
                <a:off x="4868460" y="1268940"/>
                <a:ext cx="58320" cy="15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6A6D6F-D972-44F3-80B8-62946BBD2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9460" y="1259940"/>
                  <a:ext cx="75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B661F7-999C-4C17-BD06-F7270442DE17}"/>
                    </a:ext>
                  </a:extLst>
                </p14:cNvPr>
                <p14:cNvContentPartPr/>
                <p14:nvPr/>
              </p14:nvContentPartPr>
              <p14:xfrm>
                <a:off x="4709700" y="1475220"/>
                <a:ext cx="178560" cy="89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B661F7-999C-4C17-BD06-F7270442DE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00700" y="1466580"/>
                  <a:ext cx="1962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06CBD1-9019-4082-B28C-CAFB6CD3E6F9}"/>
                  </a:ext>
                </a:extLst>
              </p14:cNvPr>
              <p14:cNvContentPartPr/>
              <p14:nvPr/>
            </p14:nvContentPartPr>
            <p14:xfrm>
              <a:off x="4930020" y="1687260"/>
              <a:ext cx="45360" cy="23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06CBD1-9019-4082-B28C-CAFB6CD3E6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1380" y="1678260"/>
                <a:ext cx="630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8303437-E549-40C2-8129-211EFE476282}"/>
              </a:ext>
            </a:extLst>
          </p:cNvPr>
          <p:cNvGrpSpPr/>
          <p:nvPr/>
        </p:nvGrpSpPr>
        <p:grpSpPr>
          <a:xfrm>
            <a:off x="5261220" y="1442820"/>
            <a:ext cx="536400" cy="327240"/>
            <a:chOff x="5261220" y="1442820"/>
            <a:chExt cx="5364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0EBD5A-436C-4405-86B2-6CD9CE567551}"/>
                    </a:ext>
                  </a:extLst>
                </p14:cNvPr>
                <p14:cNvContentPartPr/>
                <p14:nvPr/>
              </p14:nvContentPartPr>
              <p14:xfrm>
                <a:off x="5261220" y="1567740"/>
                <a:ext cx="193680" cy="20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0EBD5A-436C-4405-86B2-6CD9CE5675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2220" y="1558740"/>
                  <a:ext cx="211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98A524-BD6D-45F7-862E-3F129D48473A}"/>
                    </a:ext>
                  </a:extLst>
                </p14:cNvPr>
                <p14:cNvContentPartPr/>
                <p14:nvPr/>
              </p14:nvContentPartPr>
              <p14:xfrm>
                <a:off x="5569020" y="1442820"/>
                <a:ext cx="228600" cy="13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98A524-BD6D-45F7-862E-3F129D4847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60380" y="1434180"/>
                  <a:ext cx="2462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70C8D1-D518-45F1-B7C9-FD9E7FA7703E}"/>
                  </a:ext>
                </a:extLst>
              </p14:cNvPr>
              <p14:cNvContentPartPr/>
              <p14:nvPr/>
            </p14:nvContentPartPr>
            <p14:xfrm>
              <a:off x="6031980" y="1608420"/>
              <a:ext cx="174600" cy="31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70C8D1-D518-45F1-B7C9-FD9E7FA770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22980" y="1599420"/>
                <a:ext cx="192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700A9A-DF5F-44B7-B2DB-466EC9C0671A}"/>
                  </a:ext>
                </a:extLst>
              </p14:cNvPr>
              <p14:cNvContentPartPr/>
              <p14:nvPr/>
            </p14:nvContentPartPr>
            <p14:xfrm>
              <a:off x="6003180" y="1772220"/>
              <a:ext cx="316080" cy="19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700A9A-DF5F-44B7-B2DB-466EC9C067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4180" y="1763220"/>
                <a:ext cx="333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DF57E54-E282-4081-98D5-3209512AF229}"/>
                  </a:ext>
                </a:extLst>
              </p14:cNvPr>
              <p14:cNvContentPartPr/>
              <p14:nvPr/>
            </p14:nvContentPartPr>
            <p14:xfrm>
              <a:off x="6693660" y="1388100"/>
              <a:ext cx="239400" cy="306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DF57E54-E282-4081-98D5-3209512AF2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84660" y="1379460"/>
                <a:ext cx="25704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1007166-A76D-4D54-A35F-24AB2B0F1544}"/>
              </a:ext>
            </a:extLst>
          </p:cNvPr>
          <p:cNvGrpSpPr/>
          <p:nvPr/>
        </p:nvGrpSpPr>
        <p:grpSpPr>
          <a:xfrm>
            <a:off x="7193700" y="1232580"/>
            <a:ext cx="759960" cy="590040"/>
            <a:chOff x="7193700" y="1232580"/>
            <a:chExt cx="75996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57441D-1A49-4592-9BA9-F5E1F5D5884F}"/>
                    </a:ext>
                  </a:extLst>
                </p14:cNvPr>
                <p14:cNvContentPartPr/>
                <p14:nvPr/>
              </p14:nvContentPartPr>
              <p14:xfrm>
                <a:off x="7193700" y="1292700"/>
                <a:ext cx="150480" cy="52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57441D-1A49-4592-9BA9-F5E1F5D588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4700" y="1284060"/>
                  <a:ext cx="1681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5AF4C3-9273-46EC-A79B-308065822C36}"/>
                    </a:ext>
                  </a:extLst>
                </p14:cNvPr>
                <p14:cNvContentPartPr/>
                <p14:nvPr/>
              </p14:nvContentPartPr>
              <p14:xfrm>
                <a:off x="7384500" y="1491780"/>
                <a:ext cx="142920" cy="20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5AF4C3-9273-46EC-A79B-308065822C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75500" y="1483140"/>
                  <a:ext cx="160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2E828-EBCC-4BF9-A2FA-109737C0A922}"/>
                    </a:ext>
                  </a:extLst>
                </p14:cNvPr>
                <p14:cNvContentPartPr/>
                <p14:nvPr/>
              </p14:nvContentPartPr>
              <p14:xfrm>
                <a:off x="7633260" y="1335900"/>
                <a:ext cx="131400" cy="14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2E828-EBCC-4BF9-A2FA-109737C0A9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4260" y="1327260"/>
                  <a:ext cx="149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0713CF-CB23-4C6F-A02F-8528BCEFA5B1}"/>
                    </a:ext>
                  </a:extLst>
                </p14:cNvPr>
                <p14:cNvContentPartPr/>
                <p14:nvPr/>
              </p14:nvContentPartPr>
              <p14:xfrm>
                <a:off x="7792380" y="1232580"/>
                <a:ext cx="161280" cy="45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0713CF-CB23-4C6F-A02F-8528BCEFA5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3380" y="1223580"/>
                  <a:ext cx="17892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9844F6-75BF-4C82-BA72-8782764CA217}"/>
              </a:ext>
            </a:extLst>
          </p:cNvPr>
          <p:cNvGrpSpPr/>
          <p:nvPr/>
        </p:nvGrpSpPr>
        <p:grpSpPr>
          <a:xfrm>
            <a:off x="3623220" y="1824780"/>
            <a:ext cx="447480" cy="25920"/>
            <a:chOff x="3623220" y="1824780"/>
            <a:chExt cx="44748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0031F-4080-46A7-8D4E-544B336AB5A4}"/>
                    </a:ext>
                  </a:extLst>
                </p14:cNvPr>
                <p14:cNvContentPartPr/>
                <p14:nvPr/>
              </p14:nvContentPartPr>
              <p14:xfrm>
                <a:off x="3623220" y="1824780"/>
                <a:ext cx="407880" cy="1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0031F-4080-46A7-8D4E-544B336AB5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14580" y="1816140"/>
                  <a:ext cx="42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CD97F2-1889-4F3A-A4D1-4076CE31F8A3}"/>
                    </a:ext>
                  </a:extLst>
                </p14:cNvPr>
                <p14:cNvContentPartPr/>
                <p14:nvPr/>
              </p14:nvContentPartPr>
              <p14:xfrm>
                <a:off x="3643020" y="1848180"/>
                <a:ext cx="427680" cy="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CD97F2-1889-4F3A-A4D1-4076CE31F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34380" y="1839540"/>
                  <a:ext cx="44532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F28D72-68FA-40AC-8ADD-CD9E71390E89}"/>
                  </a:ext>
                </a:extLst>
              </p14:cNvPr>
              <p14:cNvContentPartPr/>
              <p14:nvPr/>
            </p14:nvContentPartPr>
            <p14:xfrm>
              <a:off x="3775500" y="2452260"/>
              <a:ext cx="284760" cy="168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F28D72-68FA-40AC-8ADD-CD9E71390E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66860" y="2443260"/>
                <a:ext cx="302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71BBDC-7BB6-4A9C-B7CE-C64F296BA057}"/>
                  </a:ext>
                </a:extLst>
              </p14:cNvPr>
              <p14:cNvContentPartPr/>
              <p14:nvPr/>
            </p14:nvContentPartPr>
            <p14:xfrm>
              <a:off x="3921300" y="2198100"/>
              <a:ext cx="103680" cy="151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71BBDC-7BB6-4A9C-B7CE-C64F296BA0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12300" y="2189460"/>
                <a:ext cx="1213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67DE173-574C-48DC-BC55-96A8C3E2529F}"/>
              </a:ext>
            </a:extLst>
          </p:cNvPr>
          <p:cNvGrpSpPr/>
          <p:nvPr/>
        </p:nvGrpSpPr>
        <p:grpSpPr>
          <a:xfrm>
            <a:off x="4277340" y="2035380"/>
            <a:ext cx="837000" cy="434520"/>
            <a:chOff x="4277340" y="2035380"/>
            <a:chExt cx="83700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D886FC-B930-4B0C-BDD6-4B3D97B645BA}"/>
                    </a:ext>
                  </a:extLst>
                </p14:cNvPr>
                <p14:cNvContentPartPr/>
                <p14:nvPr/>
              </p14:nvContentPartPr>
              <p14:xfrm>
                <a:off x="4277340" y="2169660"/>
                <a:ext cx="299880" cy="18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D886FC-B930-4B0C-BDD6-4B3D97B645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8700" y="2161020"/>
                  <a:ext cx="317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2C3FCE-BCC1-4E1D-803A-23C9AA4A4320}"/>
                    </a:ext>
                  </a:extLst>
                </p14:cNvPr>
                <p14:cNvContentPartPr/>
                <p14:nvPr/>
              </p14:nvContentPartPr>
              <p14:xfrm>
                <a:off x="4686300" y="2189100"/>
                <a:ext cx="141120" cy="273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2C3FCE-BCC1-4E1D-803A-23C9AA4A43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7300" y="2180460"/>
                  <a:ext cx="158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894A33-FB51-4C33-9DD4-2748312453D7}"/>
                    </a:ext>
                  </a:extLst>
                </p14:cNvPr>
                <p14:cNvContentPartPr/>
                <p14:nvPr/>
              </p14:nvContentPartPr>
              <p14:xfrm>
                <a:off x="4910580" y="2324100"/>
                <a:ext cx="138960" cy="14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894A33-FB51-4C33-9DD4-2748312453D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01940" y="2315100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3ED08C-6DC7-4C03-9845-365BCDD0A7A5}"/>
                    </a:ext>
                  </a:extLst>
                </p14:cNvPr>
                <p14:cNvContentPartPr/>
                <p14:nvPr/>
              </p14:nvContentPartPr>
              <p14:xfrm>
                <a:off x="4911660" y="2035380"/>
                <a:ext cx="9000" cy="1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3ED08C-6DC7-4C03-9845-365BCDD0A7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2660" y="2026740"/>
                  <a:ext cx="26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4AF0D09-DBBF-4EBD-8900-1F0DD3B4A311}"/>
                    </a:ext>
                  </a:extLst>
                </p14:cNvPr>
                <p14:cNvContentPartPr/>
                <p14:nvPr/>
              </p14:nvContentPartPr>
              <p14:xfrm>
                <a:off x="4951980" y="2052300"/>
                <a:ext cx="162360" cy="19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4AF0D09-DBBF-4EBD-8900-1F0DD3B4A3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42980" y="2043660"/>
                  <a:ext cx="18000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3B505C-DCD5-4459-ADBC-5E61C0F3E20C}"/>
                  </a:ext>
                </a:extLst>
              </p14:cNvPr>
              <p14:cNvContentPartPr/>
              <p14:nvPr/>
            </p14:nvContentPartPr>
            <p14:xfrm>
              <a:off x="5401620" y="2395380"/>
              <a:ext cx="26280" cy="32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3B505C-DCD5-4459-ADBC-5E61C0F3E2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92620" y="2386380"/>
                <a:ext cx="439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D197604-0CF7-4F0A-9EAB-C6945AC86321}"/>
              </a:ext>
            </a:extLst>
          </p:cNvPr>
          <p:cNvGrpSpPr/>
          <p:nvPr/>
        </p:nvGrpSpPr>
        <p:grpSpPr>
          <a:xfrm>
            <a:off x="5644980" y="2144460"/>
            <a:ext cx="511920" cy="371160"/>
            <a:chOff x="5644980" y="2144460"/>
            <a:chExt cx="5119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D4BB8F-B1A2-4A69-8844-DA1BBFDB4418}"/>
                    </a:ext>
                  </a:extLst>
                </p14:cNvPr>
                <p14:cNvContentPartPr/>
                <p14:nvPr/>
              </p14:nvContentPartPr>
              <p14:xfrm>
                <a:off x="5644980" y="2302140"/>
                <a:ext cx="249480" cy="213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D4BB8F-B1A2-4A69-8844-DA1BBFDB44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6340" y="2293500"/>
                  <a:ext cx="267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099F0F-68B7-40B3-A55B-96B06C50793A}"/>
                    </a:ext>
                  </a:extLst>
                </p14:cNvPr>
                <p14:cNvContentPartPr/>
                <p14:nvPr/>
              </p14:nvContentPartPr>
              <p14:xfrm>
                <a:off x="5975100" y="2144460"/>
                <a:ext cx="181800" cy="10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099F0F-68B7-40B3-A55B-96B06C5079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6460" y="2135460"/>
                  <a:ext cx="1994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30AFCD-970A-4067-90D8-2CCDEDE9646C}"/>
              </a:ext>
            </a:extLst>
          </p:cNvPr>
          <p:cNvGrpSpPr/>
          <p:nvPr/>
        </p:nvGrpSpPr>
        <p:grpSpPr>
          <a:xfrm>
            <a:off x="2394180" y="2252820"/>
            <a:ext cx="746640" cy="407160"/>
            <a:chOff x="2394180" y="2252820"/>
            <a:chExt cx="74664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44719E-1884-4212-8F6F-09BF375AE050}"/>
                    </a:ext>
                  </a:extLst>
                </p14:cNvPr>
                <p14:cNvContentPartPr/>
                <p14:nvPr/>
              </p14:nvContentPartPr>
              <p14:xfrm>
                <a:off x="2466180" y="2298900"/>
                <a:ext cx="142920" cy="20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44719E-1884-4212-8F6F-09BF375AE0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57180" y="2289900"/>
                  <a:ext cx="160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5A46F8-EEF0-49E7-BEF4-40553CAB87D9}"/>
                    </a:ext>
                  </a:extLst>
                </p14:cNvPr>
                <p14:cNvContentPartPr/>
                <p14:nvPr/>
              </p14:nvContentPartPr>
              <p14:xfrm>
                <a:off x="2675700" y="2290980"/>
                <a:ext cx="17640" cy="20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5A46F8-EEF0-49E7-BEF4-40553CAB87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67060" y="2281980"/>
                  <a:ext cx="3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39462F-EFA1-46C6-8D85-DA7C7B39AF2F}"/>
                    </a:ext>
                  </a:extLst>
                </p14:cNvPr>
                <p14:cNvContentPartPr/>
                <p14:nvPr/>
              </p14:nvContentPartPr>
              <p14:xfrm>
                <a:off x="2710620" y="2390700"/>
                <a:ext cx="143640" cy="2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39462F-EFA1-46C6-8D85-DA7C7B39AF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1620" y="2381700"/>
                  <a:ext cx="161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70E07F-DFBB-416E-B9CC-CE5F853A9D53}"/>
                    </a:ext>
                  </a:extLst>
                </p14:cNvPr>
                <p14:cNvContentPartPr/>
                <p14:nvPr/>
              </p14:nvContentPartPr>
              <p14:xfrm>
                <a:off x="2829060" y="2252820"/>
                <a:ext cx="240480" cy="252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70E07F-DFBB-416E-B9CC-CE5F853A9D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20060" y="2243820"/>
                  <a:ext cx="258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315683-3D8A-4AA8-8488-8866FCA7F57D}"/>
                    </a:ext>
                  </a:extLst>
                </p14:cNvPr>
                <p14:cNvContentPartPr/>
                <p14:nvPr/>
              </p14:nvContentPartPr>
              <p14:xfrm>
                <a:off x="2394180" y="2584380"/>
                <a:ext cx="746640" cy="7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315683-3D8A-4AA8-8488-8866FCA7F5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85180" y="2575740"/>
                  <a:ext cx="76428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F5C0F9-FE24-41AC-A82D-516850A2957F}"/>
              </a:ext>
            </a:extLst>
          </p:cNvPr>
          <p:cNvGrpSpPr/>
          <p:nvPr/>
        </p:nvGrpSpPr>
        <p:grpSpPr>
          <a:xfrm>
            <a:off x="3936780" y="2714340"/>
            <a:ext cx="1299600" cy="617400"/>
            <a:chOff x="3936780" y="2714340"/>
            <a:chExt cx="129960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9D24AB-B1CC-469A-AE94-C2B34976E5D6}"/>
                    </a:ext>
                  </a:extLst>
                </p14:cNvPr>
                <p14:cNvContentPartPr/>
                <p14:nvPr/>
              </p14:nvContentPartPr>
              <p14:xfrm>
                <a:off x="3936780" y="3127260"/>
                <a:ext cx="192600" cy="20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9D24AB-B1CC-469A-AE94-C2B34976E5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8140" y="3118260"/>
                  <a:ext cx="210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7996FF-22ED-44F2-86BD-66BBD9C643B2}"/>
                    </a:ext>
                  </a:extLst>
                </p14:cNvPr>
                <p14:cNvContentPartPr/>
                <p14:nvPr/>
              </p14:nvContentPartPr>
              <p14:xfrm>
                <a:off x="4239900" y="2899740"/>
                <a:ext cx="31320" cy="227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7996FF-22ED-44F2-86BD-66BBD9C643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0900" y="2891100"/>
                  <a:ext cx="48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F53392-3872-4E9D-B61F-528AFFA5BD10}"/>
                    </a:ext>
                  </a:extLst>
                </p14:cNvPr>
                <p14:cNvContentPartPr/>
                <p14:nvPr/>
              </p14:nvContentPartPr>
              <p14:xfrm>
                <a:off x="4364100" y="2945820"/>
                <a:ext cx="149040" cy="15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F53392-3872-4E9D-B61F-528AFFA5BD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5100" y="2936820"/>
                  <a:ext cx="166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F21F29-B94F-46E3-AD4D-41DE1D4F9762}"/>
                    </a:ext>
                  </a:extLst>
                </p14:cNvPr>
                <p14:cNvContentPartPr/>
                <p14:nvPr/>
              </p14:nvContentPartPr>
              <p14:xfrm>
                <a:off x="4583340" y="2950500"/>
                <a:ext cx="101880" cy="270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F21F29-B94F-46E3-AD4D-41DE1D4F97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74340" y="2941500"/>
                  <a:ext cx="119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3833D8-DF6C-40A3-AA44-98DB5CF31109}"/>
                    </a:ext>
                  </a:extLst>
                </p14:cNvPr>
                <p14:cNvContentPartPr/>
                <p14:nvPr/>
              </p14:nvContentPartPr>
              <p14:xfrm>
                <a:off x="4764420" y="3144180"/>
                <a:ext cx="116640" cy="99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3833D8-DF6C-40A3-AA44-98DB5CF311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55420" y="3135180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F4B000-1E61-4034-9225-63C58E6232A4}"/>
                    </a:ext>
                  </a:extLst>
                </p14:cNvPr>
                <p14:cNvContentPartPr/>
                <p14:nvPr/>
              </p14:nvContentPartPr>
              <p14:xfrm>
                <a:off x="4860540" y="2912700"/>
                <a:ext cx="2160" cy="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F4B000-1E61-4034-9225-63C58E6232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51900" y="2904060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21BC83-9658-41B5-B05A-2C7E7D47D5BD}"/>
                    </a:ext>
                  </a:extLst>
                </p14:cNvPr>
                <p14:cNvContentPartPr/>
                <p14:nvPr/>
              </p14:nvContentPartPr>
              <p14:xfrm>
                <a:off x="4855500" y="2892540"/>
                <a:ext cx="209160" cy="168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21BC83-9658-41B5-B05A-2C7E7D47D5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46860" y="2883900"/>
                  <a:ext cx="226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DC7C31-11B3-442E-8F70-76AE0EA04890}"/>
                    </a:ext>
                  </a:extLst>
                </p14:cNvPr>
                <p14:cNvContentPartPr/>
                <p14:nvPr/>
              </p14:nvContentPartPr>
              <p14:xfrm>
                <a:off x="5125500" y="2714340"/>
                <a:ext cx="110880" cy="16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DC7C31-11B3-442E-8F70-76AE0EA048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16500" y="2705700"/>
                  <a:ext cx="128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F8C4B2-6559-4636-806B-F7099F74A4CD}"/>
                    </a:ext>
                  </a:extLst>
                </p14:cNvPr>
                <p14:cNvContentPartPr/>
                <p14:nvPr/>
              </p14:nvContentPartPr>
              <p14:xfrm>
                <a:off x="4282740" y="3152100"/>
                <a:ext cx="268920" cy="2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F8C4B2-6559-4636-806B-F7099F74A4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4100" y="3143100"/>
                  <a:ext cx="2865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B78880-6952-4D36-A649-440011E8CBB1}"/>
              </a:ext>
            </a:extLst>
          </p:cNvPr>
          <p:cNvGrpSpPr/>
          <p:nvPr/>
        </p:nvGrpSpPr>
        <p:grpSpPr>
          <a:xfrm>
            <a:off x="4312980" y="3416340"/>
            <a:ext cx="2189880" cy="617400"/>
            <a:chOff x="4312980" y="3416340"/>
            <a:chExt cx="2189880" cy="61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62C85B-365B-461A-9FF8-ED81D056885F}"/>
                    </a:ext>
                  </a:extLst>
                </p14:cNvPr>
                <p14:cNvContentPartPr/>
                <p14:nvPr/>
              </p14:nvContentPartPr>
              <p14:xfrm>
                <a:off x="4312980" y="3587340"/>
                <a:ext cx="237240" cy="24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62C85B-365B-461A-9FF8-ED81D05688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04340" y="3578340"/>
                  <a:ext cx="254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0F8608-414E-4C5B-97F7-FD875E520032}"/>
                    </a:ext>
                  </a:extLst>
                </p14:cNvPr>
                <p14:cNvContentPartPr/>
                <p14:nvPr/>
              </p14:nvContentPartPr>
              <p14:xfrm>
                <a:off x="4663620" y="3666180"/>
                <a:ext cx="84960" cy="335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0F8608-414E-4C5B-97F7-FD875E5200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4620" y="3657180"/>
                  <a:ext cx="102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ACD91-5A66-4365-8770-7479A6AA3F92}"/>
                    </a:ext>
                  </a:extLst>
                </p14:cNvPr>
                <p14:cNvContentPartPr/>
                <p14:nvPr/>
              </p14:nvContentPartPr>
              <p14:xfrm>
                <a:off x="4789260" y="3895860"/>
                <a:ext cx="164880" cy="13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ACD91-5A66-4365-8770-7479A6AA3F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80620" y="3887220"/>
                  <a:ext cx="182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613D5A-B48B-4F9F-AFB3-7E3EEA136C0F}"/>
                    </a:ext>
                  </a:extLst>
                </p14:cNvPr>
                <p14:cNvContentPartPr/>
                <p14:nvPr/>
              </p14:nvContentPartPr>
              <p14:xfrm>
                <a:off x="4878900" y="3530820"/>
                <a:ext cx="24300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613D5A-B48B-4F9F-AFB3-7E3EEA136C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70260" y="3521820"/>
                  <a:ext cx="260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4ABBE5-A3EC-431F-B351-F2FC56446396}"/>
                    </a:ext>
                  </a:extLst>
                </p14:cNvPr>
                <p14:cNvContentPartPr/>
                <p14:nvPr/>
              </p14:nvContentPartPr>
              <p14:xfrm>
                <a:off x="5284980" y="3574380"/>
                <a:ext cx="213480" cy="19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4ABBE5-A3EC-431F-B351-F2FC564463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75980" y="3565740"/>
                  <a:ext cx="231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5674B9-308D-43A4-85D1-973230DC78C2}"/>
                    </a:ext>
                  </a:extLst>
                </p14:cNvPr>
                <p14:cNvContentPartPr/>
                <p14:nvPr/>
              </p14:nvContentPartPr>
              <p14:xfrm>
                <a:off x="5576580" y="3445500"/>
                <a:ext cx="115920" cy="177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5674B9-308D-43A4-85D1-973230DC78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67940" y="3436860"/>
                  <a:ext cx="133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5E0368B-406B-4126-89FC-FCB993345C0B}"/>
                    </a:ext>
                  </a:extLst>
                </p14:cNvPr>
                <p14:cNvContentPartPr/>
                <p14:nvPr/>
              </p14:nvContentPartPr>
              <p14:xfrm>
                <a:off x="5770980" y="3670860"/>
                <a:ext cx="24480" cy="1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5E0368B-406B-4126-89FC-FCB993345C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62340" y="3661860"/>
                  <a:ext cx="4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C7B8EC-1D9E-4702-9AB9-830C8ECF17CE}"/>
                    </a:ext>
                  </a:extLst>
                </p14:cNvPr>
                <p14:cNvContentPartPr/>
                <p14:nvPr/>
              </p14:nvContentPartPr>
              <p14:xfrm>
                <a:off x="5991660" y="3549540"/>
                <a:ext cx="163800" cy="20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C7B8EC-1D9E-4702-9AB9-830C8ECF17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82660" y="3540540"/>
                  <a:ext cx="181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FA9D3B7-693F-4ED7-B05C-AECFD9C91AA1}"/>
                    </a:ext>
                  </a:extLst>
                </p14:cNvPr>
                <p14:cNvContentPartPr/>
                <p14:nvPr/>
              </p14:nvContentPartPr>
              <p14:xfrm>
                <a:off x="6245460" y="3416340"/>
                <a:ext cx="257400" cy="15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FA9D3B7-693F-4ED7-B05C-AECFD9C91A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36820" y="3407340"/>
                  <a:ext cx="275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4599A5-66A6-4044-8213-BE828A00926D}"/>
                    </a:ext>
                  </a:extLst>
                </p14:cNvPr>
                <p14:cNvContentPartPr/>
                <p14:nvPr/>
              </p14:nvContentPartPr>
              <p14:xfrm>
                <a:off x="4353300" y="3464940"/>
                <a:ext cx="809640" cy="391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4599A5-66A6-4044-8213-BE828A0092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4660" y="3455940"/>
                  <a:ext cx="82728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5A859D-61EC-4DFD-903E-638CECB9F402}"/>
              </a:ext>
            </a:extLst>
          </p:cNvPr>
          <p:cNvGrpSpPr/>
          <p:nvPr/>
        </p:nvGrpSpPr>
        <p:grpSpPr>
          <a:xfrm>
            <a:off x="5891580" y="3862380"/>
            <a:ext cx="522000" cy="330840"/>
            <a:chOff x="5891580" y="3862380"/>
            <a:chExt cx="52200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CF6E29-95D6-4934-BCBE-716D613FD995}"/>
                    </a:ext>
                  </a:extLst>
                </p14:cNvPr>
                <p14:cNvContentPartPr/>
                <p14:nvPr/>
              </p14:nvContentPartPr>
              <p14:xfrm>
                <a:off x="5891580" y="3992700"/>
                <a:ext cx="282240" cy="20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CF6E29-95D6-4934-BCBE-716D613FD9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82580" y="3984060"/>
                  <a:ext cx="299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F743F04-1035-4C05-B716-10CC303AE806}"/>
                    </a:ext>
                  </a:extLst>
                </p14:cNvPr>
                <p14:cNvContentPartPr/>
                <p14:nvPr/>
              </p14:nvContentPartPr>
              <p14:xfrm>
                <a:off x="6220620" y="3862380"/>
                <a:ext cx="192960" cy="241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F743F04-1035-4C05-B716-10CC303AE80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1620" y="3853380"/>
                  <a:ext cx="21060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6A6F3E0-D19B-4251-ABC5-E06AB5BF3EA0}"/>
                  </a:ext>
                </a:extLst>
              </p14:cNvPr>
              <p14:cNvContentPartPr/>
              <p14:nvPr/>
            </p14:nvContentPartPr>
            <p14:xfrm>
              <a:off x="5467500" y="1205220"/>
              <a:ext cx="399240" cy="755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6A6F3E0-D19B-4251-ABC5-E06AB5BF3EA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58500" y="1196220"/>
                <a:ext cx="416880" cy="77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0FE2043-98B6-49A8-8A41-B1923D3AE20A}"/>
              </a:ext>
            </a:extLst>
          </p:cNvPr>
          <p:cNvGrpSpPr/>
          <p:nvPr/>
        </p:nvGrpSpPr>
        <p:grpSpPr>
          <a:xfrm>
            <a:off x="2938500" y="1398900"/>
            <a:ext cx="858960" cy="502920"/>
            <a:chOff x="2938500" y="1398900"/>
            <a:chExt cx="85896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202BEF-2F7B-497F-97A4-CA4019C5EE3C}"/>
                    </a:ext>
                  </a:extLst>
                </p14:cNvPr>
                <p14:cNvContentPartPr/>
                <p14:nvPr/>
              </p14:nvContentPartPr>
              <p14:xfrm>
                <a:off x="3412980" y="1398900"/>
                <a:ext cx="384480" cy="502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202BEF-2F7B-497F-97A4-CA4019C5EE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04340" y="1389900"/>
                  <a:ext cx="4021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D51E68-EA0B-4C7C-820D-38A716EB7AEC}"/>
                    </a:ext>
                  </a:extLst>
                </p14:cNvPr>
                <p14:cNvContentPartPr/>
                <p14:nvPr/>
              </p14:nvContentPartPr>
              <p14:xfrm>
                <a:off x="2938500" y="1631820"/>
                <a:ext cx="393120" cy="127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D51E68-EA0B-4C7C-820D-38A716EB7AE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29860" y="1622820"/>
                  <a:ext cx="4107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991BD6-5D78-4940-ADC4-ADFE59B4C5C2}"/>
              </a:ext>
            </a:extLst>
          </p:cNvPr>
          <p:cNvGrpSpPr/>
          <p:nvPr/>
        </p:nvGrpSpPr>
        <p:grpSpPr>
          <a:xfrm>
            <a:off x="1344780" y="1629300"/>
            <a:ext cx="499680" cy="430920"/>
            <a:chOff x="1344780" y="1629300"/>
            <a:chExt cx="4996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E5897A-CB8C-4D61-A98E-F6F79A39E7D6}"/>
                    </a:ext>
                  </a:extLst>
                </p14:cNvPr>
                <p14:cNvContentPartPr/>
                <p14:nvPr/>
              </p14:nvContentPartPr>
              <p14:xfrm>
                <a:off x="1344780" y="1810380"/>
                <a:ext cx="307440" cy="249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E5897A-CB8C-4D61-A98E-F6F79A39E7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5780" y="1801380"/>
                  <a:ext cx="325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78A6F2-68E0-4D5A-9C92-739076A84873}"/>
                    </a:ext>
                  </a:extLst>
                </p14:cNvPr>
                <p14:cNvContentPartPr/>
                <p14:nvPr/>
              </p14:nvContentPartPr>
              <p14:xfrm>
                <a:off x="1701180" y="1629300"/>
                <a:ext cx="143280" cy="299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78A6F2-68E0-4D5A-9C92-739076A848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92540" y="1620300"/>
                  <a:ext cx="16092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55763F-17F9-4A46-A02D-05F04E5DF1CF}"/>
              </a:ext>
            </a:extLst>
          </p:cNvPr>
          <p:cNvGrpSpPr/>
          <p:nvPr/>
        </p:nvGrpSpPr>
        <p:grpSpPr>
          <a:xfrm>
            <a:off x="7169220" y="1744500"/>
            <a:ext cx="1256760" cy="456120"/>
            <a:chOff x="7169220" y="1744500"/>
            <a:chExt cx="125676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4DAD02-8BBF-42C5-8DD8-4202483779C7}"/>
                    </a:ext>
                  </a:extLst>
                </p14:cNvPr>
                <p14:cNvContentPartPr/>
                <p14:nvPr/>
              </p14:nvContentPartPr>
              <p14:xfrm>
                <a:off x="7169220" y="1943580"/>
                <a:ext cx="222120" cy="21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4DAD02-8BBF-42C5-8DD8-4202483779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60580" y="1934940"/>
                  <a:ext cx="239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1CCBE8-298E-40B1-9456-0586DE61A960}"/>
                    </a:ext>
                  </a:extLst>
                </p14:cNvPr>
                <p14:cNvContentPartPr/>
                <p14:nvPr/>
              </p14:nvContentPartPr>
              <p14:xfrm>
                <a:off x="7587900" y="1902900"/>
                <a:ext cx="102600" cy="226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1CCBE8-298E-40B1-9456-0586DE61A9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79260" y="1893900"/>
                  <a:ext cx="120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DE6A40-217A-4ABC-98FF-38DEFAED93BD}"/>
                    </a:ext>
                  </a:extLst>
                </p14:cNvPr>
                <p14:cNvContentPartPr/>
                <p14:nvPr/>
              </p14:nvContentPartPr>
              <p14:xfrm>
                <a:off x="7847820" y="1972020"/>
                <a:ext cx="142920" cy="17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DE6A40-217A-4ABC-98FF-38DEFAED93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39180" y="1963380"/>
                  <a:ext cx="160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3C1C8BE-BD34-440E-A887-60CECA2A5E7D}"/>
                    </a:ext>
                  </a:extLst>
                </p14:cNvPr>
                <p14:cNvContentPartPr/>
                <p14:nvPr/>
              </p14:nvContentPartPr>
              <p14:xfrm>
                <a:off x="8074980" y="1798860"/>
                <a:ext cx="144720" cy="215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3C1C8BE-BD34-440E-A887-60CECA2A5E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6340" y="1790220"/>
                  <a:ext cx="162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308055-BDF1-4513-AAA4-C32171214C95}"/>
                    </a:ext>
                  </a:extLst>
                </p14:cNvPr>
                <p14:cNvContentPartPr/>
                <p14:nvPr/>
              </p14:nvContentPartPr>
              <p14:xfrm>
                <a:off x="8211060" y="1744500"/>
                <a:ext cx="214920" cy="456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308055-BDF1-4513-AAA4-C32171214C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02060" y="1735500"/>
                  <a:ext cx="23256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340FF-E965-4A54-B128-9EF90149C7F3}"/>
              </a:ext>
            </a:extLst>
          </p:cNvPr>
          <p:cNvGrpSpPr/>
          <p:nvPr/>
        </p:nvGrpSpPr>
        <p:grpSpPr>
          <a:xfrm>
            <a:off x="433980" y="2179020"/>
            <a:ext cx="2327040" cy="2360160"/>
            <a:chOff x="433980" y="2179020"/>
            <a:chExt cx="2327040" cy="23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C70292-A527-44BE-BDE8-780F4921BFF1}"/>
                    </a:ext>
                  </a:extLst>
                </p14:cNvPr>
                <p14:cNvContentPartPr/>
                <p14:nvPr/>
              </p14:nvContentPartPr>
              <p14:xfrm>
                <a:off x="434340" y="2434980"/>
                <a:ext cx="226440" cy="18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C70292-A527-44BE-BDE8-780F4921BF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5340" y="2426340"/>
                  <a:ext cx="244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904BD9-235B-4FF2-B0D0-B2128801E9DD}"/>
                    </a:ext>
                  </a:extLst>
                </p14:cNvPr>
                <p14:cNvContentPartPr/>
                <p14:nvPr/>
              </p14:nvContentPartPr>
              <p14:xfrm>
                <a:off x="747900" y="2249940"/>
                <a:ext cx="135360" cy="206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904BD9-235B-4FF2-B0D0-B2128801E9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9260" y="2241300"/>
                  <a:ext cx="15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51C17C-F5F7-4441-B6A5-35D92BFA8619}"/>
                    </a:ext>
                  </a:extLst>
                </p14:cNvPr>
                <p14:cNvContentPartPr/>
                <p14:nvPr/>
              </p14:nvContentPartPr>
              <p14:xfrm>
                <a:off x="1022220" y="2341020"/>
                <a:ext cx="95760" cy="267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51C17C-F5F7-4441-B6A5-35D92BFA86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3580" y="2332380"/>
                  <a:ext cx="113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8B5C5C-ACAE-4B0E-A244-49F9DF5913FF}"/>
                    </a:ext>
                  </a:extLst>
                </p14:cNvPr>
                <p14:cNvContentPartPr/>
                <p14:nvPr/>
              </p14:nvContentPartPr>
              <p14:xfrm>
                <a:off x="1275300" y="2440740"/>
                <a:ext cx="141840" cy="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8B5C5C-ACAE-4B0E-A244-49F9DF5913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66660" y="2432100"/>
                  <a:ext cx="15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8716F9-969A-48D0-A77A-CF1CFF0DA3BC}"/>
                    </a:ext>
                  </a:extLst>
                </p14:cNvPr>
                <p14:cNvContentPartPr/>
                <p14:nvPr/>
              </p14:nvContentPartPr>
              <p14:xfrm>
                <a:off x="1292940" y="2545500"/>
                <a:ext cx="170640" cy="4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8716F9-969A-48D0-A77A-CF1CFF0DA3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83940" y="2536860"/>
                  <a:ext cx="188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971B08-C95B-4717-B9AD-F54811B940A9}"/>
                    </a:ext>
                  </a:extLst>
                </p14:cNvPr>
                <p14:cNvContentPartPr/>
                <p14:nvPr/>
              </p14:nvContentPartPr>
              <p14:xfrm>
                <a:off x="1591020" y="2409060"/>
                <a:ext cx="173520" cy="163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971B08-C95B-4717-B9AD-F54811B940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82020" y="2400060"/>
                  <a:ext cx="191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E795586-2C4B-4CD6-AD6E-6724252FFA9C}"/>
                    </a:ext>
                  </a:extLst>
                </p14:cNvPr>
                <p14:cNvContentPartPr/>
                <p14:nvPr/>
              </p14:nvContentPartPr>
              <p14:xfrm>
                <a:off x="1808820" y="2503020"/>
                <a:ext cx="15840" cy="140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E795586-2C4B-4CD6-AD6E-6724252FFA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99820" y="2494380"/>
                  <a:ext cx="3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504429-A72D-4C1A-890B-8E5E468AFB8C}"/>
                    </a:ext>
                  </a:extLst>
                </p14:cNvPr>
                <p14:cNvContentPartPr/>
                <p14:nvPr/>
              </p14:nvContentPartPr>
              <p14:xfrm>
                <a:off x="1940580" y="2380980"/>
                <a:ext cx="127440" cy="185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504429-A72D-4C1A-890B-8E5E468AF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31580" y="2372340"/>
                  <a:ext cx="145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111C9B-6922-4F82-8758-9CCD2A037701}"/>
                    </a:ext>
                  </a:extLst>
                </p14:cNvPr>
                <p14:cNvContentPartPr/>
                <p14:nvPr/>
              </p14:nvContentPartPr>
              <p14:xfrm>
                <a:off x="2145060" y="2179020"/>
                <a:ext cx="115560" cy="267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111C9B-6922-4F82-8758-9CCD2A0377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36060" y="2170020"/>
                  <a:ext cx="133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A34C4A5-CB01-4A05-BF68-185B151DB60D}"/>
                    </a:ext>
                  </a:extLst>
                </p14:cNvPr>
                <p14:cNvContentPartPr/>
                <p14:nvPr/>
              </p14:nvContentPartPr>
              <p14:xfrm>
                <a:off x="801180" y="2990460"/>
                <a:ext cx="186840" cy="179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A34C4A5-CB01-4A05-BF68-185B151DB60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2180" y="2981820"/>
                  <a:ext cx="204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6824DF-A2AC-4F80-AAB3-4187EB227836}"/>
                    </a:ext>
                  </a:extLst>
                </p14:cNvPr>
                <p14:cNvContentPartPr/>
                <p14:nvPr/>
              </p14:nvContentPartPr>
              <p14:xfrm>
                <a:off x="1038780" y="3090540"/>
                <a:ext cx="10080" cy="168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6824DF-A2AC-4F80-AAB3-4187EB2278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9780" y="3081900"/>
                  <a:ext cx="27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BC2A47-33F5-4F5C-A172-EC4D3D9BE5A7}"/>
                    </a:ext>
                  </a:extLst>
                </p14:cNvPr>
                <p14:cNvContentPartPr/>
                <p14:nvPr/>
              </p14:nvContentPartPr>
              <p14:xfrm>
                <a:off x="1263780" y="3033300"/>
                <a:ext cx="206280" cy="8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ABC2A47-33F5-4F5C-A172-EC4D3D9BE5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55140" y="3024300"/>
                  <a:ext cx="223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2811D54-C462-47B2-B5DB-7E9022217788}"/>
                    </a:ext>
                  </a:extLst>
                </p14:cNvPr>
                <p14:cNvContentPartPr/>
                <p14:nvPr/>
              </p14:nvContentPartPr>
              <p14:xfrm>
                <a:off x="1577700" y="2912700"/>
                <a:ext cx="29160" cy="251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2811D54-C462-47B2-B5DB-7E902221778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68700" y="2904060"/>
                  <a:ext cx="46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2FB355-73A3-4150-90EE-15C2FDD2DB5C}"/>
                    </a:ext>
                  </a:extLst>
                </p14:cNvPr>
                <p14:cNvContentPartPr/>
                <p14:nvPr/>
              </p14:nvContentPartPr>
              <p14:xfrm>
                <a:off x="597060" y="2700660"/>
                <a:ext cx="1254600" cy="712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2FB355-73A3-4150-90EE-15C2FDD2DB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8060" y="2691660"/>
                  <a:ext cx="12722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AAAC4C-5490-4494-8183-2AA058C3D9B7}"/>
                    </a:ext>
                  </a:extLst>
                </p14:cNvPr>
                <p14:cNvContentPartPr/>
                <p14:nvPr/>
              </p14:nvContentPartPr>
              <p14:xfrm>
                <a:off x="433980" y="3662220"/>
                <a:ext cx="270000" cy="206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AAAC4C-5490-4494-8183-2AA058C3D9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5340" y="3653220"/>
                  <a:ext cx="287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CF9CD7-0224-4D44-92D2-3A312DA09853}"/>
                    </a:ext>
                  </a:extLst>
                </p14:cNvPr>
                <p14:cNvContentPartPr/>
                <p14:nvPr/>
              </p14:nvContentPartPr>
              <p14:xfrm>
                <a:off x="754740" y="3566460"/>
                <a:ext cx="160200" cy="257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CF9CD7-0224-4D44-92D2-3A312DA098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740" y="3557460"/>
                  <a:ext cx="1778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931B2C-6EFD-4ADF-811A-A6F41B773599}"/>
                    </a:ext>
                  </a:extLst>
                </p14:cNvPr>
                <p14:cNvContentPartPr/>
                <p14:nvPr/>
              </p14:nvContentPartPr>
              <p14:xfrm>
                <a:off x="1128420" y="3610020"/>
                <a:ext cx="207720" cy="293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931B2C-6EFD-4ADF-811A-A6F41B7735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19780" y="3601380"/>
                  <a:ext cx="225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718DA9-DEA8-4A87-99CA-A5DBD4D8BE45}"/>
                    </a:ext>
                  </a:extLst>
                </p14:cNvPr>
                <p14:cNvContentPartPr/>
                <p14:nvPr/>
              </p14:nvContentPartPr>
              <p14:xfrm>
                <a:off x="1462140" y="3694260"/>
                <a:ext cx="127440" cy="1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718DA9-DEA8-4A87-99CA-A5DBD4D8BE4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53500" y="3685260"/>
                  <a:ext cx="145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80A9B0-65D9-4177-BBC4-F36634E30B61}"/>
                    </a:ext>
                  </a:extLst>
                </p14:cNvPr>
                <p14:cNvContentPartPr/>
                <p14:nvPr/>
              </p14:nvContentPartPr>
              <p14:xfrm>
                <a:off x="1510380" y="3770220"/>
                <a:ext cx="167760" cy="11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80A9B0-65D9-4177-BBC4-F36634E30B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01380" y="3761580"/>
                  <a:ext cx="185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1DF668-DD18-4846-BCF8-B39C095199D4}"/>
                    </a:ext>
                  </a:extLst>
                </p14:cNvPr>
                <p14:cNvContentPartPr/>
                <p14:nvPr/>
              </p14:nvContentPartPr>
              <p14:xfrm>
                <a:off x="1790460" y="3629820"/>
                <a:ext cx="207360" cy="199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1DF668-DD18-4846-BCF8-B39C095199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1460" y="3620820"/>
                  <a:ext cx="225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CE4CAD5-033D-4EAF-B505-3247C3C7BB87}"/>
                    </a:ext>
                  </a:extLst>
                </p14:cNvPr>
                <p14:cNvContentPartPr/>
                <p14:nvPr/>
              </p14:nvContentPartPr>
              <p14:xfrm>
                <a:off x="2032020" y="3720540"/>
                <a:ext cx="218160" cy="136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CE4CAD5-033D-4EAF-B505-3247C3C7BB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23020" y="3711540"/>
                  <a:ext cx="235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F9D4B3-394C-48A2-B32D-5A0131031324}"/>
                    </a:ext>
                  </a:extLst>
                </p14:cNvPr>
                <p14:cNvContentPartPr/>
                <p14:nvPr/>
              </p14:nvContentPartPr>
              <p14:xfrm>
                <a:off x="2357460" y="3597060"/>
                <a:ext cx="183240" cy="226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F9D4B3-394C-48A2-B32D-5A013103132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48460" y="3588420"/>
                  <a:ext cx="20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124CFC-C627-4A75-9043-12030EB220C1}"/>
                    </a:ext>
                  </a:extLst>
                </p14:cNvPr>
                <p14:cNvContentPartPr/>
                <p14:nvPr/>
              </p14:nvContentPartPr>
              <p14:xfrm>
                <a:off x="2622780" y="3445860"/>
                <a:ext cx="138240" cy="263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124CFC-C627-4A75-9043-12030EB220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614140" y="3437220"/>
                  <a:ext cx="155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52830D-5C27-4128-98FA-5CB2C820753D}"/>
                    </a:ext>
                  </a:extLst>
                </p14:cNvPr>
                <p14:cNvContentPartPr/>
                <p14:nvPr/>
              </p14:nvContentPartPr>
              <p14:xfrm>
                <a:off x="1214820" y="4190700"/>
                <a:ext cx="184320" cy="137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52830D-5C27-4128-98FA-5CB2C82075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05820" y="4182060"/>
                  <a:ext cx="201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9EBDFC-8434-4FBD-A94F-C81AD06569A3}"/>
                    </a:ext>
                  </a:extLst>
                </p14:cNvPr>
                <p14:cNvContentPartPr/>
                <p14:nvPr/>
              </p14:nvContentPartPr>
              <p14:xfrm>
                <a:off x="1476180" y="4259820"/>
                <a:ext cx="155880" cy="85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9EBDFC-8434-4FBD-A94F-C81AD06569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67180" y="4250820"/>
                  <a:ext cx="17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1937E7-D0DB-421F-87BB-D08D10942CE5}"/>
                    </a:ext>
                  </a:extLst>
                </p14:cNvPr>
                <p14:cNvContentPartPr/>
                <p14:nvPr/>
              </p14:nvContentPartPr>
              <p14:xfrm>
                <a:off x="1770300" y="4193940"/>
                <a:ext cx="97560" cy="12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1937E7-D0DB-421F-87BB-D08D10942C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61300" y="4185300"/>
                  <a:ext cx="115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34B6DCA-A238-4C29-AA1F-C34D08FC9E25}"/>
                    </a:ext>
                  </a:extLst>
                </p14:cNvPr>
                <p14:cNvContentPartPr/>
                <p14:nvPr/>
              </p14:nvContentPartPr>
              <p14:xfrm>
                <a:off x="1728900" y="4128060"/>
                <a:ext cx="289800" cy="191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34B6DCA-A238-4C29-AA1F-C34D08FC9E2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9900" y="4119420"/>
                  <a:ext cx="307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877A24-C9FC-4BEA-8DBF-C343A96B758F}"/>
                    </a:ext>
                  </a:extLst>
                </p14:cNvPr>
                <p14:cNvContentPartPr/>
                <p14:nvPr/>
              </p14:nvContentPartPr>
              <p14:xfrm>
                <a:off x="944460" y="3915300"/>
                <a:ext cx="1297440" cy="623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877A24-C9FC-4BEA-8DBF-C343A96B758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5460" y="3906660"/>
                  <a:ext cx="1315080" cy="64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1E74613-3C7B-4035-B685-1F462B23B6AB}"/>
              </a:ext>
            </a:extLst>
          </p:cNvPr>
          <p:cNvGrpSpPr/>
          <p:nvPr/>
        </p:nvGrpSpPr>
        <p:grpSpPr>
          <a:xfrm>
            <a:off x="8009460" y="1307100"/>
            <a:ext cx="811080" cy="206280"/>
            <a:chOff x="8009460" y="1307100"/>
            <a:chExt cx="81108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E83A8D6-1E86-43CE-8DCF-48E28AD2B30D}"/>
                    </a:ext>
                  </a:extLst>
                </p14:cNvPr>
                <p14:cNvContentPartPr/>
                <p14:nvPr/>
              </p14:nvContentPartPr>
              <p14:xfrm>
                <a:off x="8009460" y="1490700"/>
                <a:ext cx="193320" cy="2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E83A8D6-1E86-43CE-8DCF-48E28AD2B3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00460" y="1481700"/>
                  <a:ext cx="21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CC5E204-09D7-400D-91D2-24F59547AD25}"/>
                    </a:ext>
                  </a:extLst>
                </p14:cNvPr>
                <p14:cNvContentPartPr/>
                <p14:nvPr/>
              </p14:nvContentPartPr>
              <p14:xfrm>
                <a:off x="8305380" y="1312860"/>
                <a:ext cx="81720" cy="158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CC5E204-09D7-400D-91D2-24F59547AD2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96380" y="1304220"/>
                  <a:ext cx="99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938E48B-C94A-4AFB-A2F4-6A5129102489}"/>
                    </a:ext>
                  </a:extLst>
                </p14:cNvPr>
                <p14:cNvContentPartPr/>
                <p14:nvPr/>
              </p14:nvContentPartPr>
              <p14:xfrm>
                <a:off x="8382420" y="1406460"/>
                <a:ext cx="308520" cy="87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938E48B-C94A-4AFB-A2F4-6A512910248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73420" y="1397820"/>
                  <a:ext cx="326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07F808-088C-49B5-B85A-79269EC2078A}"/>
                    </a:ext>
                  </a:extLst>
                </p14:cNvPr>
                <p14:cNvContentPartPr/>
                <p14:nvPr/>
              </p14:nvContentPartPr>
              <p14:xfrm>
                <a:off x="8719020" y="1356420"/>
                <a:ext cx="101520" cy="124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07F808-088C-49B5-B85A-79269EC207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10380" y="1347780"/>
                  <a:ext cx="119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8AAB5E-0B97-4C30-9B77-A99C88A2721C}"/>
                    </a:ext>
                  </a:extLst>
                </p14:cNvPr>
                <p14:cNvContentPartPr/>
                <p14:nvPr/>
              </p14:nvContentPartPr>
              <p14:xfrm>
                <a:off x="8243820" y="1307100"/>
                <a:ext cx="198720" cy="25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8AAB5E-0B97-4C30-9B77-A99C88A272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34820" y="1298100"/>
                  <a:ext cx="21636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69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O Notation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f(n) and g(n) be two positive functions. Then,</a:t>
            </a:r>
            <a:endParaRPr dirty="0"/>
          </a:p>
          <a:p>
            <a:pPr marL="3200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if f(n) &lt;= c.g(n) ; for all n, n &gt;= n_0 such that there exists two positive constants.</a:t>
            </a:r>
            <a:endParaRPr dirty="0"/>
          </a:p>
          <a:p>
            <a:pPr marL="3200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 &gt; 0 , n_0 &gt;=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example : a = O(b)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Meaning : </a:t>
            </a:r>
            <a:r>
              <a:rPr lang="en" dirty="0"/>
              <a:t>b is somehow greater than a after taking c help.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5ADB79-376A-4850-9634-6ABB550D96C5}"/>
                  </a:ext>
                </a:extLst>
              </p14:cNvPr>
              <p14:cNvContentPartPr/>
              <p14:nvPr/>
            </p14:nvContentPartPr>
            <p14:xfrm>
              <a:off x="806580" y="1580700"/>
              <a:ext cx="261360" cy="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5ADB79-376A-4850-9634-6ABB550D96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580" y="1571700"/>
                <a:ext cx="27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8C0E0-D31A-4B2D-868D-22864A663879}"/>
                  </a:ext>
                </a:extLst>
              </p14:cNvPr>
              <p14:cNvContentPartPr/>
              <p14:nvPr/>
            </p14:nvContentPartPr>
            <p14:xfrm>
              <a:off x="1605060" y="1641180"/>
              <a:ext cx="37044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8C0E0-D31A-4B2D-868D-22864A6638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6420" y="1632180"/>
                <a:ext cx="388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C4CCEA-745E-4130-9320-C5E3BA8CAF14}"/>
                  </a:ext>
                </a:extLst>
              </p14:cNvPr>
              <p14:cNvContentPartPr/>
              <p14:nvPr/>
            </p14:nvContentPartPr>
            <p14:xfrm>
              <a:off x="847260" y="1048260"/>
              <a:ext cx="311400" cy="12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C4CCEA-745E-4130-9320-C5E3BA8CAF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260" y="1039620"/>
                <a:ext cx="329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8D04E9-918A-45CE-BC4F-60AFC5786FD7}"/>
                  </a:ext>
                </a:extLst>
              </p14:cNvPr>
              <p14:cNvContentPartPr/>
              <p14:nvPr/>
            </p14:nvContentPartPr>
            <p14:xfrm>
              <a:off x="1538100" y="1171020"/>
              <a:ext cx="386280" cy="11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8D04E9-918A-45CE-BC4F-60AFC5786F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9460" y="1162020"/>
                <a:ext cx="403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47D2F0-EE1D-4BB9-920C-E1B175097E57}"/>
                  </a:ext>
                </a:extLst>
              </p14:cNvPr>
              <p14:cNvContentPartPr/>
              <p14:nvPr/>
            </p14:nvContentPartPr>
            <p14:xfrm>
              <a:off x="3925980" y="1477020"/>
              <a:ext cx="1877400" cy="86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47D2F0-EE1D-4BB9-920C-E1B175097E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16980" y="1468380"/>
                <a:ext cx="189504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D23106-8701-4A81-ACA1-EE1AAEDE5BB5}"/>
                  </a:ext>
                </a:extLst>
              </p14:cNvPr>
              <p14:cNvContentPartPr/>
              <p14:nvPr/>
            </p14:nvContentPartPr>
            <p14:xfrm>
              <a:off x="1853820" y="2289180"/>
              <a:ext cx="32040" cy="6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D23106-8701-4A81-ACA1-EE1AAEDE5B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6180" y="2271540"/>
                <a:ext cx="67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241BFF-5DF9-4A35-9827-45A4839B6BFA}"/>
                  </a:ext>
                </a:extLst>
              </p14:cNvPr>
              <p14:cNvContentPartPr/>
              <p14:nvPr/>
            </p14:nvContentPartPr>
            <p14:xfrm>
              <a:off x="1209060" y="2509500"/>
              <a:ext cx="112680" cy="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241BFF-5DF9-4A35-9827-45A4839B6B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0420" y="2500860"/>
                <a:ext cx="1303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7B23ED-D8B8-4F2C-9C2D-B4C9ACD46F60}"/>
                  </a:ext>
                </a:extLst>
              </p14:cNvPr>
              <p14:cNvContentPartPr/>
              <p14:nvPr/>
            </p14:nvContentPartPr>
            <p14:xfrm>
              <a:off x="3316140" y="2453700"/>
              <a:ext cx="396720" cy="44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7B23ED-D8B8-4F2C-9C2D-B4C9ACD46F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07500" y="2445060"/>
                <a:ext cx="41436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6E5615-4AE2-4D57-90EE-99CC0988B874}"/>
              </a:ext>
            </a:extLst>
          </p:cNvPr>
          <p:cNvGrpSpPr/>
          <p:nvPr/>
        </p:nvGrpSpPr>
        <p:grpSpPr>
          <a:xfrm>
            <a:off x="4033980" y="2963100"/>
            <a:ext cx="1041480" cy="22680"/>
            <a:chOff x="4033980" y="2963100"/>
            <a:chExt cx="1041480" cy="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2EFC84-DCEB-46BB-BCC3-42CE95F2329E}"/>
                    </a:ext>
                  </a:extLst>
                </p14:cNvPr>
                <p14:cNvContentPartPr/>
                <p14:nvPr/>
              </p14:nvContentPartPr>
              <p14:xfrm>
                <a:off x="4033980" y="2963100"/>
                <a:ext cx="280440" cy="21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2EFC84-DCEB-46BB-BCC3-42CE95F232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5340" y="2954460"/>
                  <a:ext cx="298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00E594-754A-4591-BFCD-87A1765655B3}"/>
                    </a:ext>
                  </a:extLst>
                </p14:cNvPr>
                <p14:cNvContentPartPr/>
                <p14:nvPr/>
              </p14:nvContentPartPr>
              <p14:xfrm>
                <a:off x="4739220" y="2963820"/>
                <a:ext cx="336240" cy="21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00E594-754A-4591-BFCD-87A1765655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30580" y="2955180"/>
                  <a:ext cx="3538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8A6FA8-719A-478E-AB3B-A518D6AF0CA1}"/>
              </a:ext>
            </a:extLst>
          </p:cNvPr>
          <p:cNvGrpSpPr/>
          <p:nvPr/>
        </p:nvGrpSpPr>
        <p:grpSpPr>
          <a:xfrm>
            <a:off x="1837620" y="3484380"/>
            <a:ext cx="55080" cy="34920"/>
            <a:chOff x="1837620" y="3484380"/>
            <a:chExt cx="55080" cy="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5B69A3-CD79-4A89-9919-B1171C410375}"/>
                    </a:ext>
                  </a:extLst>
                </p14:cNvPr>
                <p14:cNvContentPartPr/>
                <p14:nvPr/>
              </p14:nvContentPartPr>
              <p14:xfrm>
                <a:off x="1892340" y="3484380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5B69A3-CD79-4A89-9919-B1171C4103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83700" y="3475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9EEEAD-E26D-45CB-B474-D3FD7266CABE}"/>
                    </a:ext>
                  </a:extLst>
                </p14:cNvPr>
                <p14:cNvContentPartPr/>
                <p14:nvPr/>
              </p14:nvContentPartPr>
              <p14:xfrm>
                <a:off x="1837620" y="3505260"/>
                <a:ext cx="50400" cy="1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9EEEAD-E26D-45CB-B474-D3FD7266CAB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28620" y="3496620"/>
                  <a:ext cx="6804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BC357B-0735-4613-8FE2-856E48D2D474}"/>
              </a:ext>
            </a:extLst>
          </p:cNvPr>
          <p:cNvGrpSpPr/>
          <p:nvPr/>
        </p:nvGrpSpPr>
        <p:grpSpPr>
          <a:xfrm>
            <a:off x="2302380" y="2917020"/>
            <a:ext cx="218880" cy="222120"/>
            <a:chOff x="2302380" y="2917020"/>
            <a:chExt cx="218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4E7156-0290-4CA3-93AD-4706CB8F0728}"/>
                    </a:ext>
                  </a:extLst>
                </p14:cNvPr>
                <p14:cNvContentPartPr/>
                <p14:nvPr/>
              </p14:nvContentPartPr>
              <p14:xfrm>
                <a:off x="2400660" y="2917020"/>
                <a:ext cx="23400" cy="20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4E7156-0290-4CA3-93AD-4706CB8F07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92020" y="2908380"/>
                  <a:ext cx="4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A8EED9-0C9E-4B61-8B25-67CFD3944085}"/>
                    </a:ext>
                  </a:extLst>
                </p14:cNvPr>
                <p14:cNvContentPartPr/>
                <p14:nvPr/>
              </p14:nvContentPartPr>
              <p14:xfrm>
                <a:off x="2302380" y="3040860"/>
                <a:ext cx="129240" cy="61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A8EED9-0C9E-4B61-8B25-67CFD39440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93380" y="3032220"/>
                  <a:ext cx="14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9D8270-6BEF-404E-AEA8-6D0E66CDC9C3}"/>
                    </a:ext>
                  </a:extLst>
                </p14:cNvPr>
                <p14:cNvContentPartPr/>
                <p14:nvPr/>
              </p14:nvContentPartPr>
              <p14:xfrm>
                <a:off x="2430540" y="3046260"/>
                <a:ext cx="90720" cy="92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9D8270-6BEF-404E-AEA8-6D0E66CDC9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21540" y="3037260"/>
                  <a:ext cx="1083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EFA2F2C-07F3-4117-9C99-07FC9750EC07}"/>
              </a:ext>
            </a:extLst>
          </p:cNvPr>
          <p:cNvGrpSpPr/>
          <p:nvPr/>
        </p:nvGrpSpPr>
        <p:grpSpPr>
          <a:xfrm>
            <a:off x="1804500" y="3009540"/>
            <a:ext cx="177840" cy="172800"/>
            <a:chOff x="1804500" y="3009540"/>
            <a:chExt cx="17784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CA259C-1175-4E84-AE91-6C006A0E3AE1}"/>
                    </a:ext>
                  </a:extLst>
                </p14:cNvPr>
                <p14:cNvContentPartPr/>
                <p14:nvPr/>
              </p14:nvContentPartPr>
              <p14:xfrm>
                <a:off x="1880820" y="3009540"/>
                <a:ext cx="18000" cy="128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CA259C-1175-4E84-AE91-6C006A0E3A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71820" y="3000900"/>
                  <a:ext cx="35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2303A2-A9E6-4A53-94E4-61F5602B95A8}"/>
                    </a:ext>
                  </a:extLst>
                </p14:cNvPr>
                <p14:cNvContentPartPr/>
                <p14:nvPr/>
              </p14:nvContentPartPr>
              <p14:xfrm>
                <a:off x="1804500" y="3106020"/>
                <a:ext cx="84240" cy="45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2303A2-A9E6-4A53-94E4-61F5602B95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95860" y="3097020"/>
                  <a:ext cx="10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F1E32-DF3D-4754-868A-06F71B3A1778}"/>
                    </a:ext>
                  </a:extLst>
                </p14:cNvPr>
                <p14:cNvContentPartPr/>
                <p14:nvPr/>
              </p14:nvContentPartPr>
              <p14:xfrm>
                <a:off x="1890540" y="3087660"/>
                <a:ext cx="91800" cy="9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F1E32-DF3D-4754-868A-06F71B3A17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81540" y="3079020"/>
                  <a:ext cx="10944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F5DCBAB-64D6-4C9D-A773-36DE8AB43FBC}"/>
                  </a:ext>
                </a:extLst>
              </p14:cNvPr>
              <p14:cNvContentPartPr/>
              <p14:nvPr/>
            </p14:nvContentPartPr>
            <p14:xfrm>
              <a:off x="1178820" y="2143380"/>
              <a:ext cx="238680" cy="412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F5DCBAB-64D6-4C9D-A773-36DE8AB43FB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70180" y="2134740"/>
                <a:ext cx="2563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5BCCDE2-96B1-42E8-9A71-B4301E058A39}"/>
                  </a:ext>
                </a:extLst>
              </p14:cNvPr>
              <p14:cNvContentPartPr/>
              <p14:nvPr/>
            </p14:nvContentPartPr>
            <p14:xfrm>
              <a:off x="564660" y="894540"/>
              <a:ext cx="347400" cy="1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5BCCDE2-96B1-42E8-9A71-B4301E058A3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6020" y="885540"/>
                <a:ext cx="36504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A709B165-7770-4837-A56D-230E733DB4D2}"/>
              </a:ext>
            </a:extLst>
          </p:cNvPr>
          <p:cNvGrpSpPr/>
          <p:nvPr/>
        </p:nvGrpSpPr>
        <p:grpSpPr>
          <a:xfrm>
            <a:off x="1188540" y="903180"/>
            <a:ext cx="1210680" cy="24120"/>
            <a:chOff x="1188540" y="903180"/>
            <a:chExt cx="121068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22EB022-3E7F-4CEC-A01C-9682CDD9B997}"/>
                    </a:ext>
                  </a:extLst>
                </p14:cNvPr>
                <p14:cNvContentPartPr/>
                <p14:nvPr/>
              </p14:nvContentPartPr>
              <p14:xfrm>
                <a:off x="1188540" y="903180"/>
                <a:ext cx="409680" cy="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22EB022-3E7F-4CEC-A01C-9682CDD9B99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9900" y="894540"/>
                  <a:ext cx="427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BA3E2-465D-4DBC-BA92-2E2FEC7AAAA4}"/>
                    </a:ext>
                  </a:extLst>
                </p14:cNvPr>
                <p14:cNvContentPartPr/>
                <p14:nvPr/>
              </p14:nvContentPartPr>
              <p14:xfrm>
                <a:off x="1814940" y="916500"/>
                <a:ext cx="584280" cy="1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BA3E2-465D-4DBC-BA92-2E2FEC7AAA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05940" y="907500"/>
                  <a:ext cx="6019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D956B7-4C93-4F38-ADF0-A97C168BE496}"/>
              </a:ext>
            </a:extLst>
          </p:cNvPr>
          <p:cNvGrpSpPr/>
          <p:nvPr/>
        </p:nvGrpSpPr>
        <p:grpSpPr>
          <a:xfrm>
            <a:off x="6173100" y="181740"/>
            <a:ext cx="2779200" cy="1134360"/>
            <a:chOff x="6173100" y="181740"/>
            <a:chExt cx="2779200" cy="11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CB7E80-0988-4D3F-AE15-4C2D863B50C0}"/>
                    </a:ext>
                  </a:extLst>
                </p14:cNvPr>
                <p14:cNvContentPartPr/>
                <p14:nvPr/>
              </p14:nvContentPartPr>
              <p14:xfrm>
                <a:off x="6596100" y="370740"/>
                <a:ext cx="10800" cy="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CB7E80-0988-4D3F-AE15-4C2D863B50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87100" y="361740"/>
                  <a:ext cx="28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6AFE27-FA2A-4BC3-A6C7-83D22DE9A776}"/>
                    </a:ext>
                  </a:extLst>
                </p14:cNvPr>
                <p14:cNvContentPartPr/>
                <p14:nvPr/>
              </p14:nvContentPartPr>
              <p14:xfrm>
                <a:off x="6598980" y="388740"/>
                <a:ext cx="5400" cy="133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6AFE27-FA2A-4BC3-A6C7-83D22DE9A7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90340" y="380100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5E0800-6FD1-4F1B-9E33-3B803F3127B7}"/>
                    </a:ext>
                  </a:extLst>
                </p14:cNvPr>
                <p14:cNvContentPartPr/>
                <p14:nvPr/>
              </p14:nvContentPartPr>
              <p14:xfrm>
                <a:off x="6569820" y="219180"/>
                <a:ext cx="118800" cy="22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5E0800-6FD1-4F1B-9E33-3B803F3127B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61180" y="210180"/>
                  <a:ext cx="136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A146F2-0ED7-4091-AEDB-C946E1DFEDFF}"/>
                    </a:ext>
                  </a:extLst>
                </p14:cNvPr>
                <p14:cNvContentPartPr/>
                <p14:nvPr/>
              </p14:nvContentPartPr>
              <p14:xfrm>
                <a:off x="6561180" y="438060"/>
                <a:ext cx="11772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A146F2-0ED7-4091-AEDB-C946E1DFED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52540" y="429420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1355349-B5E4-4DA2-9D30-393979AB47A6}"/>
                    </a:ext>
                  </a:extLst>
                </p14:cNvPr>
                <p14:cNvContentPartPr/>
                <p14:nvPr/>
              </p14:nvContentPartPr>
              <p14:xfrm>
                <a:off x="6749820" y="368580"/>
                <a:ext cx="71640" cy="236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1355349-B5E4-4DA2-9D30-393979AB47A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41180" y="359940"/>
                  <a:ext cx="8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2F3897-44EC-4B36-ADE1-90782DE313BA}"/>
                    </a:ext>
                  </a:extLst>
                </p14:cNvPr>
                <p14:cNvContentPartPr/>
                <p14:nvPr/>
              </p14:nvContentPartPr>
              <p14:xfrm>
                <a:off x="6876900" y="466860"/>
                <a:ext cx="125640" cy="11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2F3897-44EC-4B36-ADE1-90782DE313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68260" y="457860"/>
                  <a:ext cx="143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579CD0-35FF-4D4F-9E3C-E5B894FD8D33}"/>
                    </a:ext>
                  </a:extLst>
                </p14:cNvPr>
                <p14:cNvContentPartPr/>
                <p14:nvPr/>
              </p14:nvContentPartPr>
              <p14:xfrm>
                <a:off x="7057980" y="366420"/>
                <a:ext cx="59400" cy="23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579CD0-35FF-4D4F-9E3C-E5B894FD8D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48980" y="357420"/>
                  <a:ext cx="77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D68925-0641-42C5-8F5F-64917C2A2B05}"/>
                    </a:ext>
                  </a:extLst>
                </p14:cNvPr>
                <p14:cNvContentPartPr/>
                <p14:nvPr/>
              </p14:nvContentPartPr>
              <p14:xfrm>
                <a:off x="7270740" y="499620"/>
                <a:ext cx="102240" cy="2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D68925-0641-42C5-8F5F-64917C2A2B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61740" y="490980"/>
                  <a:ext cx="119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C4C1E2A-0339-4F72-9AD5-F6D1D352F31D}"/>
                    </a:ext>
                  </a:extLst>
                </p14:cNvPr>
                <p14:cNvContentPartPr/>
                <p14:nvPr/>
              </p14:nvContentPartPr>
              <p14:xfrm>
                <a:off x="7259220" y="557580"/>
                <a:ext cx="151560" cy="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C4C1E2A-0339-4F72-9AD5-F6D1D352F3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50220" y="548940"/>
                  <a:ext cx="169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C0D107A-D179-4447-A0A2-7F45A5AB645C}"/>
                    </a:ext>
                  </a:extLst>
                </p14:cNvPr>
                <p14:cNvContentPartPr/>
                <p14:nvPr/>
              </p14:nvContentPartPr>
              <p14:xfrm>
                <a:off x="7566300" y="399900"/>
                <a:ext cx="177120" cy="15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C0D107A-D179-4447-A0A2-7F45A5AB64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57300" y="391260"/>
                  <a:ext cx="19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22B2D4E-C397-4576-8404-17315B9B5091}"/>
                    </a:ext>
                  </a:extLst>
                </p14:cNvPr>
                <p14:cNvContentPartPr/>
                <p14:nvPr/>
              </p14:nvContentPartPr>
              <p14:xfrm>
                <a:off x="7878060" y="303060"/>
                <a:ext cx="142920" cy="340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22B2D4E-C397-4576-8404-17315B9B50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69060" y="294060"/>
                  <a:ext cx="160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C20496-4F6B-4913-8424-FAA830ABDC9D}"/>
                    </a:ext>
                  </a:extLst>
                </p14:cNvPr>
                <p14:cNvContentPartPr/>
                <p14:nvPr/>
              </p14:nvContentPartPr>
              <p14:xfrm>
                <a:off x="8052300" y="442380"/>
                <a:ext cx="192960" cy="30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C20496-4F6B-4913-8424-FAA830ABDC9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43300" y="433740"/>
                  <a:ext cx="210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E026EA-FFF0-4817-B01B-439020BFC592}"/>
                    </a:ext>
                  </a:extLst>
                </p14:cNvPr>
                <p14:cNvContentPartPr/>
                <p14:nvPr/>
              </p14:nvContentPartPr>
              <p14:xfrm>
                <a:off x="8335980" y="326460"/>
                <a:ext cx="108000" cy="230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E026EA-FFF0-4817-B01B-439020BFC5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27340" y="317460"/>
                  <a:ext cx="125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1F3001-5567-482F-A879-42CE2867EBDC}"/>
                    </a:ext>
                  </a:extLst>
                </p14:cNvPr>
                <p14:cNvContentPartPr/>
                <p14:nvPr/>
              </p14:nvContentPartPr>
              <p14:xfrm>
                <a:off x="8460180" y="416460"/>
                <a:ext cx="159120" cy="122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1F3001-5567-482F-A879-42CE2867EBD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51540" y="407820"/>
                  <a:ext cx="176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58D40D-7164-4F9A-8703-3D4DACEC786A}"/>
                    </a:ext>
                  </a:extLst>
                </p14:cNvPr>
                <p14:cNvContentPartPr/>
                <p14:nvPr/>
              </p14:nvContentPartPr>
              <p14:xfrm>
                <a:off x="8688420" y="314220"/>
                <a:ext cx="47520" cy="25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58D40D-7164-4F9A-8703-3D4DACEC78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79420" y="305580"/>
                  <a:ext cx="65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F213B6-DB0D-4A7A-A6F8-C7184DD79716}"/>
                    </a:ext>
                  </a:extLst>
                </p14:cNvPr>
                <p14:cNvContentPartPr/>
                <p14:nvPr/>
              </p14:nvContentPartPr>
              <p14:xfrm>
                <a:off x="8748900" y="181740"/>
                <a:ext cx="203400" cy="530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F213B6-DB0D-4A7A-A6F8-C7184DD797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40260" y="173100"/>
                  <a:ext cx="2210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6DF755E-541A-40C7-A2CF-2116A853A2A1}"/>
                    </a:ext>
                  </a:extLst>
                </p14:cNvPr>
                <p14:cNvContentPartPr/>
                <p14:nvPr/>
              </p14:nvContentPartPr>
              <p14:xfrm>
                <a:off x="6173100" y="529860"/>
                <a:ext cx="234720" cy="426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6DF755E-541A-40C7-A2CF-2116A853A2A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64100" y="521220"/>
                  <a:ext cx="252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AB276C6-3E4B-469E-A414-BFE76A148340}"/>
                    </a:ext>
                  </a:extLst>
                </p14:cNvPr>
                <p14:cNvContentPartPr/>
                <p14:nvPr/>
              </p14:nvContentPartPr>
              <p14:xfrm>
                <a:off x="6257340" y="807060"/>
                <a:ext cx="192240" cy="25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AB276C6-3E4B-469E-A414-BFE76A1483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48340" y="798420"/>
                  <a:ext cx="209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B401A0F-2C5A-4539-85FC-6E9B0523FE58}"/>
                    </a:ext>
                  </a:extLst>
                </p14:cNvPr>
                <p14:cNvContentPartPr/>
                <p14:nvPr/>
              </p14:nvContentPartPr>
              <p14:xfrm>
                <a:off x="6497820" y="1000740"/>
                <a:ext cx="20160" cy="199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B401A0F-2C5A-4539-85FC-6E9B0523FE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88820" y="991740"/>
                  <a:ext cx="37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356D51-B168-457B-905F-7AB17FC96CD6}"/>
                    </a:ext>
                  </a:extLst>
                </p14:cNvPr>
                <p14:cNvContentPartPr/>
                <p14:nvPr/>
              </p14:nvContentPartPr>
              <p14:xfrm>
                <a:off x="6524820" y="941340"/>
                <a:ext cx="90000" cy="100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356D51-B168-457B-905F-7AB17FC96C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15820" y="932340"/>
                  <a:ext cx="107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B0047A-A658-40E4-8E53-AE5822A4B91C}"/>
                    </a:ext>
                  </a:extLst>
                </p14:cNvPr>
                <p14:cNvContentPartPr/>
                <p14:nvPr/>
              </p14:nvContentPartPr>
              <p14:xfrm>
                <a:off x="6467940" y="1084260"/>
                <a:ext cx="166680" cy="10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B0047A-A658-40E4-8E53-AE5822A4B9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59300" y="1075620"/>
                  <a:ext cx="184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A5E086B-57E5-44E5-930B-7C84F13C3B41}"/>
                    </a:ext>
                  </a:extLst>
                </p14:cNvPr>
                <p14:cNvContentPartPr/>
                <p14:nvPr/>
              </p14:nvContentPartPr>
              <p14:xfrm>
                <a:off x="6719940" y="953580"/>
                <a:ext cx="85320" cy="249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A5E086B-57E5-44E5-930B-7C84F13C3B4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11300" y="944580"/>
                  <a:ext cx="102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030D01-BEBD-4AC3-99A6-AD27BA93587B}"/>
                    </a:ext>
                  </a:extLst>
                </p14:cNvPr>
                <p14:cNvContentPartPr/>
                <p14:nvPr/>
              </p14:nvContentPartPr>
              <p14:xfrm>
                <a:off x="6871140" y="1051500"/>
                <a:ext cx="121680" cy="152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030D01-BEBD-4AC3-99A6-AD27BA93587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62500" y="1042500"/>
                  <a:ext cx="139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D92503-022E-4ED5-99B7-902254648925}"/>
                    </a:ext>
                  </a:extLst>
                </p14:cNvPr>
                <p14:cNvContentPartPr/>
                <p14:nvPr/>
              </p14:nvContentPartPr>
              <p14:xfrm>
                <a:off x="7007940" y="923340"/>
                <a:ext cx="170280" cy="392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D92503-022E-4ED5-99B7-9022546489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98940" y="914340"/>
                  <a:ext cx="18792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A9B459-E6AB-4FB6-8796-D5DC2AC2FF82}"/>
              </a:ext>
            </a:extLst>
          </p:cNvPr>
          <p:cNvGrpSpPr/>
          <p:nvPr/>
        </p:nvGrpSpPr>
        <p:grpSpPr>
          <a:xfrm>
            <a:off x="7395300" y="1005420"/>
            <a:ext cx="488880" cy="153720"/>
            <a:chOff x="7395300" y="1005420"/>
            <a:chExt cx="48888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69187B-1C7F-4D95-B9D3-D9EBCC902B9C}"/>
                    </a:ext>
                  </a:extLst>
                </p14:cNvPr>
                <p14:cNvContentPartPr/>
                <p14:nvPr/>
              </p14:nvContentPartPr>
              <p14:xfrm>
                <a:off x="7395300" y="1005420"/>
                <a:ext cx="136800" cy="153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69187B-1C7F-4D95-B9D3-D9EBCC902B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86300" y="996780"/>
                  <a:ext cx="154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CAAB5FD-FB45-43B3-9D9C-F4040F5DE3AC}"/>
                    </a:ext>
                  </a:extLst>
                </p14:cNvPr>
                <p14:cNvContentPartPr/>
                <p14:nvPr/>
              </p14:nvContentPartPr>
              <p14:xfrm>
                <a:off x="7711380" y="1043580"/>
                <a:ext cx="129240" cy="2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AAB5FD-FB45-43B3-9D9C-F4040F5DE3A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02740" y="1034940"/>
                  <a:ext cx="146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FA158F-F6F8-419F-ADAD-DC0A1188A16B}"/>
                    </a:ext>
                  </a:extLst>
                </p14:cNvPr>
                <p14:cNvContentPartPr/>
                <p14:nvPr/>
              </p14:nvContentPartPr>
              <p14:xfrm>
                <a:off x="7702740" y="1135380"/>
                <a:ext cx="181440" cy="10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FA158F-F6F8-419F-ADAD-DC0A1188A1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94100" y="1126740"/>
                  <a:ext cx="199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66C98CE-666D-49CF-B066-5C28DD2D681B}"/>
              </a:ext>
            </a:extLst>
          </p:cNvPr>
          <p:cNvGrpSpPr/>
          <p:nvPr/>
        </p:nvGrpSpPr>
        <p:grpSpPr>
          <a:xfrm>
            <a:off x="8134020" y="961500"/>
            <a:ext cx="936720" cy="453240"/>
            <a:chOff x="8134020" y="961500"/>
            <a:chExt cx="93672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691661-4EF3-409D-83CB-C749304114E8}"/>
                    </a:ext>
                  </a:extLst>
                </p14:cNvPr>
                <p14:cNvContentPartPr/>
                <p14:nvPr/>
              </p14:nvContentPartPr>
              <p14:xfrm>
                <a:off x="8134020" y="1013700"/>
                <a:ext cx="164880" cy="171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A691661-4EF3-409D-83CB-C749304114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25380" y="1004700"/>
                  <a:ext cx="182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75C12A-38FE-4555-A7D5-E121F426CD4C}"/>
                    </a:ext>
                  </a:extLst>
                </p14:cNvPr>
                <p14:cNvContentPartPr/>
                <p14:nvPr/>
              </p14:nvContentPartPr>
              <p14:xfrm>
                <a:off x="8392860" y="1133580"/>
                <a:ext cx="28800" cy="4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75C12A-38FE-4555-A7D5-E121F426CD4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83860" y="1124580"/>
                  <a:ext cx="4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49533A-8596-4015-B88A-BFDCFBAA9AB1}"/>
                    </a:ext>
                  </a:extLst>
                </p14:cNvPr>
                <p14:cNvContentPartPr/>
                <p14:nvPr/>
              </p14:nvContentPartPr>
              <p14:xfrm>
                <a:off x="8568900" y="1007940"/>
                <a:ext cx="175680" cy="348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49533A-8596-4015-B88A-BFDCFBAA9AB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60260" y="999300"/>
                  <a:ext cx="193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35243A-E85E-4CF6-AF6A-DEABF16095C3}"/>
                    </a:ext>
                  </a:extLst>
                </p14:cNvPr>
                <p14:cNvContentPartPr/>
                <p14:nvPr/>
              </p14:nvContentPartPr>
              <p14:xfrm>
                <a:off x="8836740" y="981300"/>
                <a:ext cx="37080" cy="18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35243A-E85E-4CF6-AF6A-DEABF16095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27740" y="972300"/>
                  <a:ext cx="54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715AC5-D54D-4365-87D9-F8C06CA9A5A4}"/>
                    </a:ext>
                  </a:extLst>
                </p14:cNvPr>
                <p14:cNvContentPartPr/>
                <p14:nvPr/>
              </p14:nvContentPartPr>
              <p14:xfrm>
                <a:off x="8905860" y="1081020"/>
                <a:ext cx="91800" cy="10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715AC5-D54D-4365-87D9-F8C06CA9A5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97220" y="1072020"/>
                  <a:ext cx="109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A0C5A4-8C9A-47C7-AD0E-3F2467419070}"/>
                    </a:ext>
                  </a:extLst>
                </p14:cNvPr>
                <p14:cNvContentPartPr/>
                <p14:nvPr/>
              </p14:nvContentPartPr>
              <p14:xfrm>
                <a:off x="9020340" y="961500"/>
                <a:ext cx="50400" cy="252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A0C5A4-8C9A-47C7-AD0E-3F24674190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11700" y="952500"/>
                  <a:ext cx="68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19EF7FD-B797-4848-A52E-1D15A206ECC2}"/>
                    </a:ext>
                  </a:extLst>
                </p14:cNvPr>
                <p14:cNvContentPartPr/>
                <p14:nvPr/>
              </p14:nvContentPartPr>
              <p14:xfrm>
                <a:off x="8177580" y="1392780"/>
                <a:ext cx="658800" cy="21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19EF7FD-B797-4848-A52E-1D15A206ECC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68580" y="1383780"/>
                  <a:ext cx="67644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1F571E6-1368-4206-ACA6-447CF3770405}"/>
              </a:ext>
            </a:extLst>
          </p:cNvPr>
          <p:cNvGrpSpPr/>
          <p:nvPr/>
        </p:nvGrpSpPr>
        <p:grpSpPr>
          <a:xfrm>
            <a:off x="8189820" y="1563060"/>
            <a:ext cx="640440" cy="432720"/>
            <a:chOff x="8189820" y="1563060"/>
            <a:chExt cx="64044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165DB8-F995-49BD-AAB2-DC30122D554A}"/>
                    </a:ext>
                  </a:extLst>
                </p14:cNvPr>
                <p14:cNvContentPartPr/>
                <p14:nvPr/>
              </p14:nvContentPartPr>
              <p14:xfrm>
                <a:off x="8223660" y="1663140"/>
                <a:ext cx="10800" cy="176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165DB8-F995-49BD-AAB2-DC30122D554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14660" y="1654140"/>
                  <a:ext cx="28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1EACEA-EE99-4F59-8634-835002D0BC59}"/>
                    </a:ext>
                  </a:extLst>
                </p14:cNvPr>
                <p14:cNvContentPartPr/>
                <p14:nvPr/>
              </p14:nvContentPartPr>
              <p14:xfrm>
                <a:off x="8193420" y="1563060"/>
                <a:ext cx="201600" cy="270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1EACEA-EE99-4F59-8634-835002D0BC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84420" y="1554420"/>
                  <a:ext cx="219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02E2F3E-0B7E-4595-8092-1587E4B132F1}"/>
                    </a:ext>
                  </a:extLst>
                </p14:cNvPr>
                <p14:cNvContentPartPr/>
                <p14:nvPr/>
              </p14:nvContentPartPr>
              <p14:xfrm>
                <a:off x="8462340" y="1661340"/>
                <a:ext cx="9000" cy="155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02E2F3E-0B7E-4595-8092-1587E4B132F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53340" y="1652700"/>
                  <a:ext cx="26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871F6B-FE96-45C5-A09B-470B2DA1D7EA}"/>
                    </a:ext>
                  </a:extLst>
                </p14:cNvPr>
                <p14:cNvContentPartPr/>
                <p14:nvPr/>
              </p14:nvContentPartPr>
              <p14:xfrm>
                <a:off x="8426700" y="1647300"/>
                <a:ext cx="192960" cy="171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871F6B-FE96-45C5-A09B-470B2DA1D7E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417700" y="1638300"/>
                  <a:ext cx="210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AFA279F-8638-4C83-985A-9D8D4D19FD66}"/>
                    </a:ext>
                  </a:extLst>
                </p14:cNvPr>
                <p14:cNvContentPartPr/>
                <p14:nvPr/>
              </p14:nvContentPartPr>
              <p14:xfrm>
                <a:off x="8713260" y="1664580"/>
                <a:ext cx="117000" cy="180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AFA279F-8638-4C83-985A-9D8D4D19FD6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04620" y="1655580"/>
                  <a:ext cx="134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DD47BBA-3446-46FA-9FA7-E80FE954CFBC}"/>
                    </a:ext>
                  </a:extLst>
                </p14:cNvPr>
                <p14:cNvContentPartPr/>
                <p14:nvPr/>
              </p14:nvContentPartPr>
              <p14:xfrm>
                <a:off x="8189820" y="1944300"/>
                <a:ext cx="585720" cy="51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DD47BBA-3446-46FA-9FA7-E80FE954CF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80820" y="1935660"/>
                  <a:ext cx="6033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DDE5ED-92AB-4643-BB5B-70BAACEBBFE4}"/>
              </a:ext>
            </a:extLst>
          </p:cNvPr>
          <p:cNvGrpSpPr/>
          <p:nvPr/>
        </p:nvGrpSpPr>
        <p:grpSpPr>
          <a:xfrm>
            <a:off x="4026420" y="2532540"/>
            <a:ext cx="4156560" cy="649800"/>
            <a:chOff x="4026420" y="2532540"/>
            <a:chExt cx="415656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19C52D-C505-4D7C-94B6-407DBC405B7A}"/>
                    </a:ext>
                  </a:extLst>
                </p14:cNvPr>
                <p14:cNvContentPartPr/>
                <p14:nvPr/>
              </p14:nvContentPartPr>
              <p14:xfrm>
                <a:off x="4113540" y="2591220"/>
                <a:ext cx="359640" cy="42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19C52D-C505-4D7C-94B6-407DBC405B7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04540" y="2582220"/>
                  <a:ext cx="377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86DCFD3-76B3-4A36-9122-DE33E97E88AD}"/>
                    </a:ext>
                  </a:extLst>
                </p14:cNvPr>
                <p14:cNvContentPartPr/>
                <p14:nvPr/>
              </p14:nvContentPartPr>
              <p14:xfrm>
                <a:off x="5941260" y="2532540"/>
                <a:ext cx="356760" cy="2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86DCFD3-76B3-4A36-9122-DE33E97E88A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32620" y="2523900"/>
                  <a:ext cx="374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388198-C7AD-4242-9CF6-A52891A40B9B}"/>
                    </a:ext>
                  </a:extLst>
                </p14:cNvPr>
                <p14:cNvContentPartPr/>
                <p14:nvPr/>
              </p14:nvContentPartPr>
              <p14:xfrm>
                <a:off x="6485220" y="2533620"/>
                <a:ext cx="650880" cy="21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388198-C7AD-4242-9CF6-A52891A40B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76580" y="2524620"/>
                  <a:ext cx="668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5CDF321-27D4-44DD-B7A0-2E0A92C61F5B}"/>
                    </a:ext>
                  </a:extLst>
                </p14:cNvPr>
                <p14:cNvContentPartPr/>
                <p14:nvPr/>
              </p14:nvContentPartPr>
              <p14:xfrm>
                <a:off x="7385580" y="2578260"/>
                <a:ext cx="797400" cy="5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5CDF321-27D4-44DD-B7A0-2E0A92C61F5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376940" y="2569260"/>
                  <a:ext cx="815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D3B6BB1-25E1-4186-A4C3-4AB8382BC5E8}"/>
                    </a:ext>
                  </a:extLst>
                </p14:cNvPr>
                <p14:cNvContentPartPr/>
                <p14:nvPr/>
              </p14:nvContentPartPr>
              <p14:xfrm>
                <a:off x="4026420" y="2536140"/>
                <a:ext cx="1843560" cy="646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D3B6BB1-25E1-4186-A4C3-4AB8382BC5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17780" y="2527140"/>
                  <a:ext cx="1861200" cy="663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7E48-CAE3-4F9B-83AA-1BAD5C9C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ED417-A56C-49DD-A044-6712CF093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2594F1-FFA2-4847-A1DB-F8004872BDA6}"/>
              </a:ext>
            </a:extLst>
          </p:cNvPr>
          <p:cNvGrpSpPr/>
          <p:nvPr/>
        </p:nvGrpSpPr>
        <p:grpSpPr>
          <a:xfrm>
            <a:off x="5816340" y="1567740"/>
            <a:ext cx="197640" cy="72360"/>
            <a:chOff x="5816340" y="1567740"/>
            <a:chExt cx="197640" cy="7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B02822-0D22-42B6-9C61-4D05420925D9}"/>
                    </a:ext>
                  </a:extLst>
                </p14:cNvPr>
                <p14:cNvContentPartPr/>
                <p14:nvPr/>
              </p14:nvContentPartPr>
              <p14:xfrm>
                <a:off x="5816340" y="1567740"/>
                <a:ext cx="131400" cy="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B02822-0D22-42B6-9C61-4D0542092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07700" y="1558740"/>
                  <a:ext cx="149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0B439-AF94-489C-9EFA-32717650A835}"/>
                    </a:ext>
                  </a:extLst>
                </p14:cNvPr>
                <p14:cNvContentPartPr/>
                <p14:nvPr/>
              </p14:nvContentPartPr>
              <p14:xfrm>
                <a:off x="5865300" y="1627500"/>
                <a:ext cx="148680" cy="1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0B439-AF94-489C-9EFA-32717650A8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6660" y="1618500"/>
                  <a:ext cx="1663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6994D2-0AB6-4853-B305-802413D07364}"/>
              </a:ext>
            </a:extLst>
          </p:cNvPr>
          <p:cNvGrpSpPr/>
          <p:nvPr/>
        </p:nvGrpSpPr>
        <p:grpSpPr>
          <a:xfrm>
            <a:off x="6258060" y="1222860"/>
            <a:ext cx="968760" cy="447120"/>
            <a:chOff x="6258060" y="1222860"/>
            <a:chExt cx="96876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409089-AFE6-4552-94B9-5B44E220F476}"/>
                    </a:ext>
                  </a:extLst>
                </p14:cNvPr>
                <p14:cNvContentPartPr/>
                <p14:nvPr/>
              </p14:nvContentPartPr>
              <p14:xfrm>
                <a:off x="6258060" y="1410780"/>
                <a:ext cx="24336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409089-AFE6-4552-94B9-5B44E220F4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9420" y="1402140"/>
                  <a:ext cx="261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C8B566-F477-4CD3-A6F8-E9023C2EADBE}"/>
                    </a:ext>
                  </a:extLst>
                </p14:cNvPr>
                <p14:cNvContentPartPr/>
                <p14:nvPr/>
              </p14:nvContentPartPr>
              <p14:xfrm>
                <a:off x="6580260" y="1352460"/>
                <a:ext cx="124920" cy="28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C8B566-F477-4CD3-A6F8-E9023C2EA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71620" y="1343460"/>
                  <a:ext cx="142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B2F433-4A7E-462C-8FD5-7D7C445293D6}"/>
                    </a:ext>
                  </a:extLst>
                </p14:cNvPr>
                <p14:cNvContentPartPr/>
                <p14:nvPr/>
              </p14:nvContentPartPr>
              <p14:xfrm>
                <a:off x="6758100" y="1442100"/>
                <a:ext cx="119160" cy="15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B2F433-4A7E-462C-8FD5-7D7C445293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49460" y="1433100"/>
                  <a:ext cx="136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CDA203-F6DE-4F0F-B2F5-B260175E3F63}"/>
                    </a:ext>
                  </a:extLst>
                </p14:cNvPr>
                <p14:cNvContentPartPr/>
                <p14:nvPr/>
              </p14:nvContentPartPr>
              <p14:xfrm>
                <a:off x="6945300" y="1286220"/>
                <a:ext cx="95760" cy="170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CDA203-F6DE-4F0F-B2F5-B260175E3F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36660" y="1277220"/>
                  <a:ext cx="113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D78CD3-0A70-449E-8A9C-850E2D8FBCA0}"/>
                    </a:ext>
                  </a:extLst>
                </p14:cNvPr>
                <p14:cNvContentPartPr/>
                <p14:nvPr/>
              </p14:nvContentPartPr>
              <p14:xfrm>
                <a:off x="7017660" y="1222860"/>
                <a:ext cx="209160" cy="37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D78CD3-0A70-449E-8A9C-850E2D8FBC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08660" y="1214220"/>
                  <a:ext cx="2268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F225046-ECCD-4EEC-943D-8034D8F4333A}"/>
              </a:ext>
            </a:extLst>
          </p:cNvPr>
          <p:cNvGrpSpPr/>
          <p:nvPr/>
        </p:nvGrpSpPr>
        <p:grpSpPr>
          <a:xfrm>
            <a:off x="4105980" y="2569260"/>
            <a:ext cx="522000" cy="373320"/>
            <a:chOff x="4105980" y="2569260"/>
            <a:chExt cx="52200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32E752-5676-4532-9537-050BC0B0CC4A}"/>
                    </a:ext>
                  </a:extLst>
                </p14:cNvPr>
                <p14:cNvContentPartPr/>
                <p14:nvPr/>
              </p14:nvContentPartPr>
              <p14:xfrm>
                <a:off x="4105980" y="2751780"/>
                <a:ext cx="266040" cy="19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32E752-5676-4532-9537-050BC0B0CC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96980" y="2743140"/>
                  <a:ext cx="283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E5B0FB-E86A-44DB-B5EB-FB8F2FD23102}"/>
                    </a:ext>
                  </a:extLst>
                </p14:cNvPr>
                <p14:cNvContentPartPr/>
                <p14:nvPr/>
              </p14:nvContentPartPr>
              <p14:xfrm>
                <a:off x="4448700" y="2569260"/>
                <a:ext cx="129600" cy="17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E5B0FB-E86A-44DB-B5EB-FB8F2FD23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0060" y="2560260"/>
                  <a:ext cx="147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B3EF76-5915-4B4D-94D2-F32CAB828EBF}"/>
                    </a:ext>
                  </a:extLst>
                </p14:cNvPr>
                <p14:cNvContentPartPr/>
                <p14:nvPr/>
              </p14:nvContentPartPr>
              <p14:xfrm>
                <a:off x="4598820" y="2858340"/>
                <a:ext cx="29160" cy="2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B3EF76-5915-4B4D-94D2-F32CAB828E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0180" y="2849340"/>
                  <a:ext cx="468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31CA55-9C80-4C1D-92B2-04D3BD4A66BB}"/>
              </a:ext>
            </a:extLst>
          </p:cNvPr>
          <p:cNvGrpSpPr/>
          <p:nvPr/>
        </p:nvGrpSpPr>
        <p:grpSpPr>
          <a:xfrm>
            <a:off x="4827780" y="2532540"/>
            <a:ext cx="364680" cy="398880"/>
            <a:chOff x="4827780" y="2532540"/>
            <a:chExt cx="36468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737421-EE7B-4BC6-A193-318D392B438B}"/>
                    </a:ext>
                  </a:extLst>
                </p14:cNvPr>
                <p14:cNvContentPartPr/>
                <p14:nvPr/>
              </p14:nvContentPartPr>
              <p14:xfrm>
                <a:off x="4827780" y="2758260"/>
                <a:ext cx="149760" cy="173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737421-EE7B-4BC6-A193-318D392B43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9140" y="2749260"/>
                  <a:ext cx="167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7D6BE2-FBB2-4F0B-8779-574836ADA1C3}"/>
                    </a:ext>
                  </a:extLst>
                </p14:cNvPr>
                <p14:cNvContentPartPr/>
                <p14:nvPr/>
              </p14:nvContentPartPr>
              <p14:xfrm>
                <a:off x="5041620" y="2532540"/>
                <a:ext cx="150840" cy="18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7D6BE2-FBB2-4F0B-8779-574836ADA1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2620" y="2523540"/>
                  <a:ext cx="1684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92C440-5826-4B84-93D2-48D167AF2A27}"/>
              </a:ext>
            </a:extLst>
          </p:cNvPr>
          <p:cNvGrpSpPr/>
          <p:nvPr/>
        </p:nvGrpSpPr>
        <p:grpSpPr>
          <a:xfrm>
            <a:off x="5459220" y="2780940"/>
            <a:ext cx="144000" cy="85320"/>
            <a:chOff x="5459220" y="2780940"/>
            <a:chExt cx="14400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A703869-F854-4891-A00C-25C5D85456A5}"/>
                    </a:ext>
                  </a:extLst>
                </p14:cNvPr>
                <p14:cNvContentPartPr/>
                <p14:nvPr/>
              </p14:nvContentPartPr>
              <p14:xfrm>
                <a:off x="5459220" y="2780940"/>
                <a:ext cx="14400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A703869-F854-4891-A00C-25C5D85456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0580" y="2772300"/>
                  <a:ext cx="161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A0C16C-8F77-481C-A78E-7436426731CB}"/>
                    </a:ext>
                  </a:extLst>
                </p14:cNvPr>
                <p14:cNvContentPartPr/>
                <p14:nvPr/>
              </p14:nvContentPartPr>
              <p14:xfrm>
                <a:off x="5478660" y="2860860"/>
                <a:ext cx="122760" cy="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A0C16C-8F77-481C-A78E-7436426731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660" y="2852220"/>
                  <a:ext cx="1404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5DA0665-F78A-4982-81C0-82F3A48DA1F0}"/>
                  </a:ext>
                </a:extLst>
              </p14:cNvPr>
              <p14:cNvContentPartPr/>
              <p14:nvPr/>
            </p14:nvContentPartPr>
            <p14:xfrm>
              <a:off x="5866380" y="2710380"/>
              <a:ext cx="122760" cy="172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5DA0665-F78A-4982-81C0-82F3A48DA1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57740" y="2701380"/>
                <a:ext cx="140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A280E85-7241-42FF-88A4-289C429ACBB2}"/>
                  </a:ext>
                </a:extLst>
              </p14:cNvPr>
              <p14:cNvContentPartPr/>
              <p14:nvPr/>
            </p14:nvContentPartPr>
            <p14:xfrm>
              <a:off x="6152580" y="2497980"/>
              <a:ext cx="122040" cy="235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280E85-7241-42FF-88A4-289C429ACB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43940" y="2488980"/>
                <a:ext cx="139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A6B29B6-73AC-473B-B480-711C325CE492}"/>
                  </a:ext>
                </a:extLst>
              </p14:cNvPr>
              <p14:cNvContentPartPr/>
              <p14:nvPr/>
            </p14:nvContentPartPr>
            <p14:xfrm>
              <a:off x="6493140" y="2576820"/>
              <a:ext cx="214200" cy="248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A6B29B6-73AC-473B-B480-711C325CE4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4140" y="2567820"/>
                <a:ext cx="23184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373B40-465D-44FC-BDDC-069B998F7AD7}"/>
              </a:ext>
            </a:extLst>
          </p:cNvPr>
          <p:cNvGrpSpPr/>
          <p:nvPr/>
        </p:nvGrpSpPr>
        <p:grpSpPr>
          <a:xfrm>
            <a:off x="6883740" y="2652060"/>
            <a:ext cx="190800" cy="96120"/>
            <a:chOff x="6883740" y="2652060"/>
            <a:chExt cx="19080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AC0747-1E9F-4047-B72C-F9668BDB1C25}"/>
                    </a:ext>
                  </a:extLst>
                </p14:cNvPr>
                <p14:cNvContentPartPr/>
                <p14:nvPr/>
              </p14:nvContentPartPr>
              <p14:xfrm>
                <a:off x="6883740" y="2652060"/>
                <a:ext cx="143640" cy="17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AC0747-1E9F-4047-B72C-F9668BDB1C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75100" y="2643420"/>
                  <a:ext cx="161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EC27CA-A1D8-46F4-91C4-DD76CA446134}"/>
                    </a:ext>
                  </a:extLst>
                </p14:cNvPr>
                <p14:cNvContentPartPr/>
                <p14:nvPr/>
              </p14:nvContentPartPr>
              <p14:xfrm>
                <a:off x="6912540" y="2722260"/>
                <a:ext cx="162000" cy="2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EC27CA-A1D8-46F4-91C4-DD76CA4461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03900" y="2713620"/>
                  <a:ext cx="17964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A57320-8974-4427-BE46-A62AEECE7C7A}"/>
              </a:ext>
            </a:extLst>
          </p:cNvPr>
          <p:cNvGrpSpPr/>
          <p:nvPr/>
        </p:nvGrpSpPr>
        <p:grpSpPr>
          <a:xfrm>
            <a:off x="7348500" y="2582940"/>
            <a:ext cx="251640" cy="183960"/>
            <a:chOff x="7348500" y="2582940"/>
            <a:chExt cx="25164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C0C349-B2EF-4651-9904-5FF829F7D4F7}"/>
                    </a:ext>
                  </a:extLst>
                </p14:cNvPr>
                <p14:cNvContentPartPr/>
                <p14:nvPr/>
              </p14:nvContentPartPr>
              <p14:xfrm>
                <a:off x="7348500" y="2582940"/>
                <a:ext cx="192960" cy="18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C0C349-B2EF-4651-9904-5FF829F7D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39500" y="2573940"/>
                  <a:ext cx="210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5AAA39-B875-4FCE-981A-38AD97F084A6}"/>
                    </a:ext>
                  </a:extLst>
                </p14:cNvPr>
                <p14:cNvContentPartPr/>
                <p14:nvPr/>
              </p14:nvContentPartPr>
              <p14:xfrm>
                <a:off x="7582500" y="2663580"/>
                <a:ext cx="17640" cy="16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5AAA39-B875-4FCE-981A-38AD97F084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73500" y="2654580"/>
                  <a:ext cx="352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903F9B-8D41-4D69-850A-C3D6675F02CF}"/>
                  </a:ext>
                </a:extLst>
              </p14:cNvPr>
              <p14:cNvContentPartPr/>
              <p14:nvPr/>
            </p14:nvContentPartPr>
            <p14:xfrm>
              <a:off x="7858620" y="2531820"/>
              <a:ext cx="110160" cy="202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903F9B-8D41-4D69-850A-C3D6675F02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9620" y="2522820"/>
                <a:ext cx="127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8C79FD-C2E0-4053-8A5F-BBA5413DCBF7}"/>
                  </a:ext>
                </a:extLst>
              </p14:cNvPr>
              <p14:cNvContentPartPr/>
              <p14:nvPr/>
            </p14:nvContentPartPr>
            <p14:xfrm>
              <a:off x="8127540" y="2321220"/>
              <a:ext cx="106200" cy="210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8C79FD-C2E0-4053-8A5F-BBA5413DCB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18900" y="2312580"/>
                <a:ext cx="12384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1B8147C6-2104-4D01-BAB6-29EEC253DE8C}"/>
              </a:ext>
            </a:extLst>
          </p:cNvPr>
          <p:cNvGrpSpPr/>
          <p:nvPr/>
        </p:nvGrpSpPr>
        <p:grpSpPr>
          <a:xfrm>
            <a:off x="6783660" y="3209700"/>
            <a:ext cx="647280" cy="258480"/>
            <a:chOff x="6783660" y="3209700"/>
            <a:chExt cx="64728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74DC51-D815-49AC-BB83-EC241D650BA4}"/>
                    </a:ext>
                  </a:extLst>
                </p14:cNvPr>
                <p14:cNvContentPartPr/>
                <p14:nvPr/>
              </p14:nvContentPartPr>
              <p14:xfrm>
                <a:off x="6783660" y="3209700"/>
                <a:ext cx="186120" cy="19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74DC51-D815-49AC-BB83-EC241D650B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75020" y="3200700"/>
                  <a:ext cx="203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9E3045-A3E8-416C-9CB5-322F7723E4F0}"/>
                    </a:ext>
                  </a:extLst>
                </p14:cNvPr>
                <p14:cNvContentPartPr/>
                <p14:nvPr/>
              </p14:nvContentPartPr>
              <p14:xfrm>
                <a:off x="7087860" y="3290700"/>
                <a:ext cx="107280" cy="21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9E3045-A3E8-416C-9CB5-322F7723E4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78860" y="3281700"/>
                  <a:ext cx="124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AF5C0A-F30C-49EC-B890-E616834657D4}"/>
                    </a:ext>
                  </a:extLst>
                </p14:cNvPr>
                <p14:cNvContentPartPr/>
                <p14:nvPr/>
              </p14:nvContentPartPr>
              <p14:xfrm>
                <a:off x="7111980" y="3219060"/>
                <a:ext cx="318960" cy="249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AF5C0A-F30C-49EC-B890-E616834657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02980" y="3210420"/>
                  <a:ext cx="3366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7A8C386-2469-48C9-A05A-B177D0AB6B53}"/>
              </a:ext>
            </a:extLst>
          </p:cNvPr>
          <p:cNvGrpSpPr/>
          <p:nvPr/>
        </p:nvGrpSpPr>
        <p:grpSpPr>
          <a:xfrm>
            <a:off x="3553380" y="1227180"/>
            <a:ext cx="2063880" cy="1061640"/>
            <a:chOff x="3553380" y="1227180"/>
            <a:chExt cx="206388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07D11A-5FEF-4ADE-9A2D-57503901D4AA}"/>
                    </a:ext>
                  </a:extLst>
                </p14:cNvPr>
                <p14:cNvContentPartPr/>
                <p14:nvPr/>
              </p14:nvContentPartPr>
              <p14:xfrm>
                <a:off x="3553380" y="1529220"/>
                <a:ext cx="239040" cy="200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07D11A-5FEF-4ADE-9A2D-57503901D4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44740" y="1520220"/>
                  <a:ext cx="256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587535-9483-49E2-AA08-7D18793A9740}"/>
                    </a:ext>
                  </a:extLst>
                </p14:cNvPr>
                <p14:cNvContentPartPr/>
                <p14:nvPr/>
              </p14:nvContentPartPr>
              <p14:xfrm>
                <a:off x="3799980" y="1370100"/>
                <a:ext cx="149040" cy="15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587535-9483-49E2-AA08-7D18793A97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1340" y="1361460"/>
                  <a:ext cx="166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8B1B23-B78F-4C5C-908B-A33445EF1D23}"/>
                    </a:ext>
                  </a:extLst>
                </p14:cNvPr>
                <p14:cNvContentPartPr/>
                <p14:nvPr/>
              </p14:nvContentPartPr>
              <p14:xfrm>
                <a:off x="4008780" y="1648380"/>
                <a:ext cx="7920" cy="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8B1B23-B78F-4C5C-908B-A33445EF1D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00140" y="1639380"/>
                  <a:ext cx="25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D4D471-2C0D-4955-AAD5-736530C2428F}"/>
                    </a:ext>
                  </a:extLst>
                </p14:cNvPr>
                <p14:cNvContentPartPr/>
                <p14:nvPr/>
              </p14:nvContentPartPr>
              <p14:xfrm>
                <a:off x="4151340" y="1490340"/>
                <a:ext cx="14472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D4D471-2C0D-4955-AAD5-736530C242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42340" y="1481340"/>
                  <a:ext cx="162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EBD4B5-470C-4F7B-A106-D99EEB1C3233}"/>
                    </a:ext>
                  </a:extLst>
                </p14:cNvPr>
                <p14:cNvContentPartPr/>
                <p14:nvPr/>
              </p14:nvContentPartPr>
              <p14:xfrm>
                <a:off x="4377780" y="1474860"/>
                <a:ext cx="174240" cy="18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EBD4B5-470C-4F7B-A106-D99EEB1C3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9140" y="1466220"/>
                  <a:ext cx="191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FD777-8EB6-40A2-88D5-84D28BEB6E19}"/>
                    </a:ext>
                  </a:extLst>
                </p14:cNvPr>
                <p14:cNvContentPartPr/>
                <p14:nvPr/>
              </p14:nvContentPartPr>
              <p14:xfrm>
                <a:off x="4666140" y="1247340"/>
                <a:ext cx="65880" cy="17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FD777-8EB6-40A2-88D5-84D28BEB6E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7500" y="1238340"/>
                  <a:ext cx="83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D698F7-552C-4347-82D7-1180F422FBCA}"/>
                    </a:ext>
                  </a:extLst>
                </p14:cNvPr>
                <p14:cNvContentPartPr/>
                <p14:nvPr/>
              </p14:nvContentPartPr>
              <p14:xfrm>
                <a:off x="4782780" y="1321500"/>
                <a:ext cx="87840" cy="9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D698F7-552C-4347-82D7-1180F422FBC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4140" y="1312500"/>
                  <a:ext cx="105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06E97-D71C-4729-A991-620FEBF30EAF}"/>
                    </a:ext>
                  </a:extLst>
                </p14:cNvPr>
                <p14:cNvContentPartPr/>
                <p14:nvPr/>
              </p14:nvContentPartPr>
              <p14:xfrm>
                <a:off x="4930380" y="1289100"/>
                <a:ext cx="127800" cy="28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06E97-D71C-4729-A991-620FEBF30E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1380" y="1280460"/>
                  <a:ext cx="1454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5803CA-A1EF-49D6-A15F-5D408C106C45}"/>
                    </a:ext>
                  </a:extLst>
                </p14:cNvPr>
                <p14:cNvContentPartPr/>
                <p14:nvPr/>
              </p14:nvContentPartPr>
              <p14:xfrm>
                <a:off x="5272380" y="1227180"/>
                <a:ext cx="124920" cy="15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5803CA-A1EF-49D6-A15F-5D408C106C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63740" y="1218540"/>
                  <a:ext cx="142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9567CD-E3F8-4588-B27A-30415C608D4A}"/>
                    </a:ext>
                  </a:extLst>
                </p14:cNvPr>
                <p14:cNvContentPartPr/>
                <p14:nvPr/>
              </p14:nvContentPartPr>
              <p14:xfrm>
                <a:off x="5129820" y="1442820"/>
                <a:ext cx="108360" cy="15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9567CD-E3F8-4588-B27A-30415C608D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1180" y="1434180"/>
                  <a:ext cx="126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8ACCA3-E841-4466-8AAB-1B7446326C1C}"/>
                    </a:ext>
                  </a:extLst>
                </p14:cNvPr>
                <p14:cNvContentPartPr/>
                <p14:nvPr/>
              </p14:nvContentPartPr>
              <p14:xfrm>
                <a:off x="4275540" y="2011980"/>
                <a:ext cx="153000" cy="20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8ACCA3-E841-4466-8AAB-1B7446326C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66900" y="2003340"/>
                  <a:ext cx="170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D216D5-5518-46B5-81CD-5C938A5AC7B0}"/>
                    </a:ext>
                  </a:extLst>
                </p14:cNvPr>
                <p14:cNvContentPartPr/>
                <p14:nvPr/>
              </p14:nvContentPartPr>
              <p14:xfrm>
                <a:off x="4491900" y="1812900"/>
                <a:ext cx="140040" cy="216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D216D5-5518-46B5-81CD-5C938A5AC7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3260" y="1804260"/>
                  <a:ext cx="157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8EA512-A691-409C-A5A9-17C9A6C102A6}"/>
                    </a:ext>
                  </a:extLst>
                </p14:cNvPr>
                <p14:cNvContentPartPr/>
                <p14:nvPr/>
              </p14:nvContentPartPr>
              <p14:xfrm>
                <a:off x="3585060" y="2122860"/>
                <a:ext cx="163800" cy="16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8EA512-A691-409C-A5A9-17C9A6C102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6420" y="2113860"/>
                  <a:ext cx="181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DF57C2-38B4-4747-A888-C2C277063E73}"/>
                    </a:ext>
                  </a:extLst>
                </p14:cNvPr>
                <p14:cNvContentPartPr/>
                <p14:nvPr/>
              </p14:nvContentPartPr>
              <p14:xfrm>
                <a:off x="3895380" y="1971300"/>
                <a:ext cx="165240" cy="15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DF57C2-38B4-4747-A888-C2C277063E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6380" y="1962660"/>
                  <a:ext cx="18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9D42F1-9988-4246-8211-9D4A5B9FB9F4}"/>
                    </a:ext>
                  </a:extLst>
                </p14:cNvPr>
                <p14:cNvContentPartPr/>
                <p14:nvPr/>
              </p14:nvContentPartPr>
              <p14:xfrm>
                <a:off x="4158180" y="2220780"/>
                <a:ext cx="360" cy="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9D42F1-9988-4246-8211-9D4A5B9FB9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49180" y="2212140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D62D38-C511-4482-B2CF-1CD05A64C604}"/>
                    </a:ext>
                  </a:extLst>
                </p14:cNvPr>
                <p14:cNvContentPartPr/>
                <p14:nvPr/>
              </p14:nvContentPartPr>
              <p14:xfrm>
                <a:off x="4836420" y="1788060"/>
                <a:ext cx="203400" cy="140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D62D38-C511-4482-B2CF-1CD05A64C6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27780" y="1779060"/>
                  <a:ext cx="221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FB82C2-463D-419B-A229-A3CE49D7B37A}"/>
                    </a:ext>
                  </a:extLst>
                </p14:cNvPr>
                <p14:cNvContentPartPr/>
                <p14:nvPr/>
              </p14:nvContentPartPr>
              <p14:xfrm>
                <a:off x="5115780" y="1806420"/>
                <a:ext cx="110160" cy="22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FB82C2-463D-419B-A229-A3CE49D7B3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06780" y="1797780"/>
                  <a:ext cx="127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29F8EE-18D1-4529-9AF6-EC4A08AA41EC}"/>
                    </a:ext>
                  </a:extLst>
                </p14:cNvPr>
                <p14:cNvContentPartPr/>
                <p14:nvPr/>
              </p14:nvContentPartPr>
              <p14:xfrm>
                <a:off x="5346540" y="1841340"/>
                <a:ext cx="71640" cy="20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29F8EE-18D1-4529-9AF6-EC4A08AA41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37900" y="1832700"/>
                  <a:ext cx="89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13EB8B-8023-43BD-97BF-D76299FFD0B0}"/>
                    </a:ext>
                  </a:extLst>
                </p14:cNvPr>
                <p14:cNvContentPartPr/>
                <p14:nvPr/>
              </p14:nvContentPartPr>
              <p14:xfrm>
                <a:off x="5515020" y="1679340"/>
                <a:ext cx="102240" cy="17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13EB8B-8023-43BD-97BF-D76299FFD0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06380" y="1670700"/>
                  <a:ext cx="119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813EEFB-0EC3-4D57-A7F5-443639AAD733}"/>
                    </a:ext>
                  </a:extLst>
                </p14:cNvPr>
                <p14:cNvContentPartPr/>
                <p14:nvPr/>
              </p14:nvContentPartPr>
              <p14:xfrm>
                <a:off x="4278420" y="1721100"/>
                <a:ext cx="194400" cy="41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813EEFB-0EC3-4D57-A7F5-443639AAD7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69780" y="1712100"/>
                  <a:ext cx="21204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9E3B4-C5EC-48BD-8DF2-7F73BBE8D239}"/>
              </a:ext>
            </a:extLst>
          </p:cNvPr>
          <p:cNvGrpSpPr/>
          <p:nvPr/>
        </p:nvGrpSpPr>
        <p:grpSpPr>
          <a:xfrm>
            <a:off x="1503540" y="3023220"/>
            <a:ext cx="1145520" cy="222840"/>
            <a:chOff x="1503540" y="3023220"/>
            <a:chExt cx="114552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3C95E4-9F9A-44A7-B44C-3351B0D8F6DA}"/>
                    </a:ext>
                  </a:extLst>
                </p14:cNvPr>
                <p14:cNvContentPartPr/>
                <p14:nvPr/>
              </p14:nvContentPartPr>
              <p14:xfrm>
                <a:off x="1503540" y="3023220"/>
                <a:ext cx="20520" cy="22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3C95E4-9F9A-44A7-B44C-3351B0D8F6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94900" y="3014220"/>
                  <a:ext cx="38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95F7D4-BCBB-4E1D-AD2D-8A04E7B68935}"/>
                    </a:ext>
                  </a:extLst>
                </p14:cNvPr>
                <p14:cNvContentPartPr/>
                <p14:nvPr/>
              </p14:nvContentPartPr>
              <p14:xfrm>
                <a:off x="1641420" y="3044820"/>
                <a:ext cx="167040" cy="18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95F7D4-BCBB-4E1D-AD2D-8A04E7B689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32420" y="3036180"/>
                  <a:ext cx="184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CF37C9-2690-47D1-9A49-B7CB5A194FE0}"/>
                    </a:ext>
                  </a:extLst>
                </p14:cNvPr>
                <p14:cNvContentPartPr/>
                <p14:nvPr/>
              </p14:nvContentPartPr>
              <p14:xfrm>
                <a:off x="1907820" y="3025380"/>
                <a:ext cx="168840" cy="183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CF37C9-2690-47D1-9A49-B7CB5A194F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99180" y="3016740"/>
                  <a:ext cx="186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B76CD8E-E8EC-442E-BF90-C9B017C6E906}"/>
                    </a:ext>
                  </a:extLst>
                </p14:cNvPr>
                <p14:cNvContentPartPr/>
                <p14:nvPr/>
              </p14:nvContentPartPr>
              <p14:xfrm>
                <a:off x="2215980" y="3033660"/>
                <a:ext cx="154440" cy="187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B76CD8E-E8EC-442E-BF90-C9B017C6E9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7340" y="3024660"/>
                  <a:ext cx="172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36EC53A-72CC-473D-A631-2754E9B16676}"/>
                    </a:ext>
                  </a:extLst>
                </p14:cNvPr>
                <p14:cNvContentPartPr/>
                <p14:nvPr/>
              </p14:nvContentPartPr>
              <p14:xfrm>
                <a:off x="2448540" y="3059940"/>
                <a:ext cx="200520" cy="180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36EC53A-72CC-473D-A631-2754E9B166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39540" y="3051300"/>
                  <a:ext cx="2181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40EA741-3542-46FE-A411-7F1688F78219}"/>
              </a:ext>
            </a:extLst>
          </p:cNvPr>
          <p:cNvGrpSpPr/>
          <p:nvPr/>
        </p:nvGrpSpPr>
        <p:grpSpPr>
          <a:xfrm>
            <a:off x="2951100" y="3073980"/>
            <a:ext cx="876240" cy="280440"/>
            <a:chOff x="2951100" y="3073980"/>
            <a:chExt cx="8762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E2AE20-6E80-4114-B50C-7BFB1973272E}"/>
                    </a:ext>
                  </a:extLst>
                </p14:cNvPr>
                <p14:cNvContentPartPr/>
                <p14:nvPr/>
              </p14:nvContentPartPr>
              <p14:xfrm>
                <a:off x="2951100" y="3179820"/>
                <a:ext cx="125280" cy="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E2AE20-6E80-4114-B50C-7BFB197327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2460" y="3170820"/>
                  <a:ext cx="142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77984F-5214-406D-867E-7803A5798416}"/>
                    </a:ext>
                  </a:extLst>
                </p14:cNvPr>
                <p14:cNvContentPartPr/>
                <p14:nvPr/>
              </p14:nvContentPartPr>
              <p14:xfrm>
                <a:off x="2975220" y="3238500"/>
                <a:ext cx="173520" cy="1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77984F-5214-406D-867E-7803A57984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66220" y="3229860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7B4FAB-C244-499A-999A-E48A64283431}"/>
                    </a:ext>
                  </a:extLst>
                </p14:cNvPr>
                <p14:cNvContentPartPr/>
                <p14:nvPr/>
              </p14:nvContentPartPr>
              <p14:xfrm>
                <a:off x="3281220" y="3106740"/>
                <a:ext cx="155520" cy="16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7B4FAB-C244-499A-999A-E48A642834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72220" y="3098100"/>
                  <a:ext cx="173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7D7336-D95F-46CF-AFEC-08A2A40E7509}"/>
                    </a:ext>
                  </a:extLst>
                </p14:cNvPr>
                <p14:cNvContentPartPr/>
                <p14:nvPr/>
              </p14:nvContentPartPr>
              <p14:xfrm>
                <a:off x="3508380" y="3073980"/>
                <a:ext cx="101520" cy="217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7D7336-D95F-46CF-AFEC-08A2A40E75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99380" y="3064980"/>
                  <a:ext cx="119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E221E1-F6E5-4A39-922E-80486FF51A70}"/>
                    </a:ext>
                  </a:extLst>
                </p14:cNvPr>
                <p14:cNvContentPartPr/>
                <p14:nvPr/>
              </p14:nvContentPartPr>
              <p14:xfrm>
                <a:off x="3654900" y="3129060"/>
                <a:ext cx="15480" cy="136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E221E1-F6E5-4A39-922E-80486FF51A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46260" y="3120060"/>
                  <a:ext cx="33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EC3A2A-4504-481D-8651-2560D16BCAF6}"/>
                    </a:ext>
                  </a:extLst>
                </p14:cNvPr>
                <p14:cNvContentPartPr/>
                <p14:nvPr/>
              </p14:nvContentPartPr>
              <p14:xfrm>
                <a:off x="3751020" y="3092340"/>
                <a:ext cx="76320" cy="262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EC3A2A-4504-481D-8651-2560D16BCA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42020" y="3083340"/>
                  <a:ext cx="9396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6FFDB1-4A29-4CDE-99E7-8E841632FCE1}"/>
                  </a:ext>
                </a:extLst>
              </p14:cNvPr>
              <p14:cNvContentPartPr/>
              <p14:nvPr/>
            </p14:nvContentPartPr>
            <p14:xfrm>
              <a:off x="947340" y="3035820"/>
              <a:ext cx="282600" cy="223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6FFDB1-4A29-4CDE-99E7-8E841632FCE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8700" y="3027180"/>
                <a:ext cx="3002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D0C4AA8-31A6-444F-86E7-BAA894AF32A5}"/>
                  </a:ext>
                </a:extLst>
              </p14:cNvPr>
              <p14:cNvContentPartPr/>
              <p14:nvPr/>
            </p14:nvContentPartPr>
            <p14:xfrm>
              <a:off x="2771100" y="3470700"/>
              <a:ext cx="193680" cy="227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D0C4AA8-31A6-444F-86E7-BAA894AF32A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62100" y="3461700"/>
                <a:ext cx="21132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C801D49-9167-4D48-91AF-263D5D793814}"/>
              </a:ext>
            </a:extLst>
          </p:cNvPr>
          <p:cNvGrpSpPr/>
          <p:nvPr/>
        </p:nvGrpSpPr>
        <p:grpSpPr>
          <a:xfrm>
            <a:off x="3215340" y="3456660"/>
            <a:ext cx="1729440" cy="381600"/>
            <a:chOff x="3215340" y="3456660"/>
            <a:chExt cx="172944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081714-AAB2-46B9-BA44-24ED8F490D64}"/>
                    </a:ext>
                  </a:extLst>
                </p14:cNvPr>
                <p14:cNvContentPartPr/>
                <p14:nvPr/>
              </p14:nvContentPartPr>
              <p14:xfrm>
                <a:off x="3215340" y="3525060"/>
                <a:ext cx="82800" cy="190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081714-AAB2-46B9-BA44-24ED8F490D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06340" y="3516060"/>
                  <a:ext cx="100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8D7722-9FCA-4D2C-960D-FD5049BADB60}"/>
                    </a:ext>
                  </a:extLst>
                </p14:cNvPr>
                <p14:cNvContentPartPr/>
                <p14:nvPr/>
              </p14:nvContentPartPr>
              <p14:xfrm>
                <a:off x="3372660" y="3573660"/>
                <a:ext cx="354600" cy="12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8D7722-9FCA-4D2C-960D-FD5049BADB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64020" y="3565020"/>
                  <a:ext cx="372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1FEFB4-02B7-46C8-A1C8-378488BBA939}"/>
                    </a:ext>
                  </a:extLst>
                </p14:cNvPr>
                <p14:cNvContentPartPr/>
                <p14:nvPr/>
              </p14:nvContentPartPr>
              <p14:xfrm>
                <a:off x="3814380" y="3561780"/>
                <a:ext cx="122760" cy="114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1FEFB4-02B7-46C8-A1C8-378488BBA9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05740" y="3553140"/>
                  <a:ext cx="140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6F63BD-D55D-4D31-8E13-4D9387AD15D5}"/>
                    </a:ext>
                  </a:extLst>
                </p14:cNvPr>
                <p14:cNvContentPartPr/>
                <p14:nvPr/>
              </p14:nvContentPartPr>
              <p14:xfrm>
                <a:off x="3915540" y="3456660"/>
                <a:ext cx="227520" cy="381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6F63BD-D55D-4D31-8E13-4D9387AD15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06540" y="3448020"/>
                  <a:ext cx="245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2A6EE1-13CD-4956-922F-549D7BBA180B}"/>
                    </a:ext>
                  </a:extLst>
                </p14:cNvPr>
                <p14:cNvContentPartPr/>
                <p14:nvPr/>
              </p14:nvContentPartPr>
              <p14:xfrm>
                <a:off x="4220460" y="3505980"/>
                <a:ext cx="121320" cy="24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2A6EE1-13CD-4956-922F-549D7BBA180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11820" y="3496980"/>
                  <a:ext cx="138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BE43BA-90DD-41FF-9FD9-5A95AC1D300B}"/>
                    </a:ext>
                  </a:extLst>
                </p14:cNvPr>
                <p14:cNvContentPartPr/>
                <p14:nvPr/>
              </p14:nvContentPartPr>
              <p14:xfrm>
                <a:off x="4258260" y="3622980"/>
                <a:ext cx="95760" cy="3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BE43BA-90DD-41FF-9FD9-5A95AC1D30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9260" y="3614340"/>
                  <a:ext cx="113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13F07F-F165-4C18-B35B-A2DB38E93CE6}"/>
                    </a:ext>
                  </a:extLst>
                </p14:cNvPr>
                <p14:cNvContentPartPr/>
                <p14:nvPr/>
              </p14:nvContentPartPr>
              <p14:xfrm>
                <a:off x="4363380" y="3547740"/>
                <a:ext cx="265680" cy="19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13F07F-F165-4C18-B35B-A2DB38E93C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54380" y="3539100"/>
                  <a:ext cx="283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9442E8-AA4B-4824-8E6F-DFE662DE9D72}"/>
                    </a:ext>
                  </a:extLst>
                </p14:cNvPr>
                <p14:cNvContentPartPr/>
                <p14:nvPr/>
              </p14:nvContentPartPr>
              <p14:xfrm>
                <a:off x="4729500" y="3579060"/>
                <a:ext cx="215280" cy="182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9442E8-AA4B-4824-8E6F-DFE662DE9D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20860" y="3570060"/>
                  <a:ext cx="23292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5410C32-0016-4D38-9A30-767204F78F3B}"/>
              </a:ext>
            </a:extLst>
          </p:cNvPr>
          <p:cNvGrpSpPr/>
          <p:nvPr/>
        </p:nvGrpSpPr>
        <p:grpSpPr>
          <a:xfrm>
            <a:off x="898020" y="1766100"/>
            <a:ext cx="1974600" cy="496800"/>
            <a:chOff x="898020" y="1766100"/>
            <a:chExt cx="197460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8697AF5-7660-4A19-9397-757067CA63A6}"/>
                    </a:ext>
                  </a:extLst>
                </p14:cNvPr>
                <p14:cNvContentPartPr/>
                <p14:nvPr/>
              </p14:nvContentPartPr>
              <p14:xfrm>
                <a:off x="898020" y="1783020"/>
                <a:ext cx="20520" cy="148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8697AF5-7660-4A19-9397-757067CA63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9380" y="1774380"/>
                  <a:ext cx="38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5A36583-A467-465F-A9E6-F7E8827C3DCA}"/>
                    </a:ext>
                  </a:extLst>
                </p14:cNvPr>
                <p14:cNvContentPartPr/>
                <p14:nvPr/>
              </p14:nvContentPartPr>
              <p14:xfrm>
                <a:off x="1017900" y="1786620"/>
                <a:ext cx="288720" cy="165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5A36583-A467-465F-A9E6-F7E8827C3D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9260" y="1777980"/>
                  <a:ext cx="306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A1AC58-2343-4C75-994E-6C40339F182C}"/>
                    </a:ext>
                  </a:extLst>
                </p14:cNvPr>
                <p14:cNvContentPartPr/>
                <p14:nvPr/>
              </p14:nvContentPartPr>
              <p14:xfrm>
                <a:off x="1385100" y="1785900"/>
                <a:ext cx="293040" cy="15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A1AC58-2343-4C75-994E-6C40339F182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76100" y="1777260"/>
                  <a:ext cx="310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9A7BCB-7843-4C2A-BDF8-B1EE7163C390}"/>
                    </a:ext>
                  </a:extLst>
                </p14:cNvPr>
                <p14:cNvContentPartPr/>
                <p14:nvPr/>
              </p14:nvContentPartPr>
              <p14:xfrm>
                <a:off x="1726020" y="1784100"/>
                <a:ext cx="128520" cy="224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9A7BCB-7843-4C2A-BDF8-B1EE7163C3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17020" y="1775460"/>
                  <a:ext cx="146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547283-1084-4AEE-8FFA-4B433DAADB66}"/>
                    </a:ext>
                  </a:extLst>
                </p14:cNvPr>
                <p14:cNvContentPartPr/>
                <p14:nvPr/>
              </p14:nvContentPartPr>
              <p14:xfrm>
                <a:off x="1972260" y="1902900"/>
                <a:ext cx="113760" cy="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547283-1084-4AEE-8FFA-4B433DAADB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63620" y="1893900"/>
                  <a:ext cx="13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4BAC117-FC1C-4BB4-B2F8-271F7EEE295C}"/>
                    </a:ext>
                  </a:extLst>
                </p14:cNvPr>
                <p14:cNvContentPartPr/>
                <p14:nvPr/>
              </p14:nvContentPartPr>
              <p14:xfrm>
                <a:off x="1981980" y="1972020"/>
                <a:ext cx="120600" cy="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4BAC117-FC1C-4BB4-B2F8-271F7EEE295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72980" y="1963380"/>
                  <a:ext cx="138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940FEC-7907-4C64-8A52-46770A8E0CD9}"/>
                    </a:ext>
                  </a:extLst>
                </p14:cNvPr>
                <p14:cNvContentPartPr/>
                <p14:nvPr/>
              </p14:nvContentPartPr>
              <p14:xfrm>
                <a:off x="2197260" y="1854300"/>
                <a:ext cx="82080" cy="114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940FEC-7907-4C64-8A52-46770A8E0C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88260" y="1845300"/>
                  <a:ext cx="99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5B3700-5DD7-4687-B2F3-CCADB3A10FE4}"/>
                    </a:ext>
                  </a:extLst>
                </p14:cNvPr>
                <p14:cNvContentPartPr/>
                <p14:nvPr/>
              </p14:nvContentPartPr>
              <p14:xfrm>
                <a:off x="2339100" y="1933140"/>
                <a:ext cx="9000" cy="100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5B3700-5DD7-4687-B2F3-CCADB3A10F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30100" y="1924500"/>
                  <a:ext cx="26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1C0840-F856-4495-991D-7F4F92A71238}"/>
                    </a:ext>
                  </a:extLst>
                </p14:cNvPr>
                <p14:cNvContentPartPr/>
                <p14:nvPr/>
              </p14:nvContentPartPr>
              <p14:xfrm>
                <a:off x="2449620" y="1957620"/>
                <a:ext cx="5040" cy="1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1C0840-F856-4495-991D-7F4F92A7123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40980" y="1948620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8459BB-6CF6-40B9-B74B-EF099A22B7CA}"/>
                    </a:ext>
                  </a:extLst>
                </p14:cNvPr>
                <p14:cNvContentPartPr/>
                <p14:nvPr/>
              </p14:nvContentPartPr>
              <p14:xfrm>
                <a:off x="2585700" y="1822260"/>
                <a:ext cx="75960" cy="160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8459BB-6CF6-40B9-B74B-EF099A22B7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76700" y="1813620"/>
                  <a:ext cx="93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F05A860-54A1-4370-8C99-7904744D38D0}"/>
                    </a:ext>
                  </a:extLst>
                </p14:cNvPr>
                <p14:cNvContentPartPr/>
                <p14:nvPr/>
              </p14:nvContentPartPr>
              <p14:xfrm>
                <a:off x="2720340" y="1859700"/>
                <a:ext cx="22320" cy="104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F05A860-54A1-4370-8C99-7904744D38D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11700" y="1851060"/>
                  <a:ext cx="39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E1646AA-0EDC-4AE6-ACCD-5AFCE4D41D83}"/>
                    </a:ext>
                  </a:extLst>
                </p14:cNvPr>
                <p14:cNvContentPartPr/>
                <p14:nvPr/>
              </p14:nvContentPartPr>
              <p14:xfrm>
                <a:off x="2825100" y="1766100"/>
                <a:ext cx="47520" cy="267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E1646AA-0EDC-4AE6-ACCD-5AFCE4D41D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16100" y="1757100"/>
                  <a:ext cx="65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648B72-488B-46CE-A21F-E91DD9457F83}"/>
                    </a:ext>
                  </a:extLst>
                </p14:cNvPr>
                <p14:cNvContentPartPr/>
                <p14:nvPr/>
              </p14:nvContentPartPr>
              <p14:xfrm>
                <a:off x="2278260" y="2107740"/>
                <a:ext cx="1296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648B72-488B-46CE-A21F-E91DD9457F8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69620" y="2099100"/>
                  <a:ext cx="30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82C579-63C0-4159-8100-2AC6EAE0CC6C}"/>
                    </a:ext>
                  </a:extLst>
                </p14:cNvPr>
                <p14:cNvContentPartPr/>
                <p14:nvPr/>
              </p14:nvContentPartPr>
              <p14:xfrm>
                <a:off x="2191860" y="2158500"/>
                <a:ext cx="163800" cy="10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82C579-63C0-4159-8100-2AC6EAE0CC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82860" y="2149500"/>
                  <a:ext cx="1814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7070FC9-B029-49B8-9DB6-CD0EE3F0D99B}"/>
              </a:ext>
            </a:extLst>
          </p:cNvPr>
          <p:cNvGrpSpPr/>
          <p:nvPr/>
        </p:nvGrpSpPr>
        <p:grpSpPr>
          <a:xfrm>
            <a:off x="963900" y="2354700"/>
            <a:ext cx="217440" cy="269280"/>
            <a:chOff x="963900" y="2354700"/>
            <a:chExt cx="217440" cy="2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593BB1-1498-4ED2-B342-3236B0A12DE8}"/>
                    </a:ext>
                  </a:extLst>
                </p14:cNvPr>
                <p14:cNvContentPartPr/>
                <p14:nvPr/>
              </p14:nvContentPartPr>
              <p14:xfrm>
                <a:off x="963900" y="2354700"/>
                <a:ext cx="154080" cy="203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593BB1-1498-4ED2-B342-3236B0A12DE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5260" y="2345700"/>
                  <a:ext cx="17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9A73C2-685F-4A9F-AB49-1B4B2F1664F2}"/>
                    </a:ext>
                  </a:extLst>
                </p14:cNvPr>
                <p14:cNvContentPartPr/>
                <p14:nvPr/>
              </p14:nvContentPartPr>
              <p14:xfrm>
                <a:off x="1168380" y="2503380"/>
                <a:ext cx="12960" cy="12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9A73C2-685F-4A9F-AB49-1B4B2F1664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9740" y="2494380"/>
                  <a:ext cx="306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B9AE297-6F3C-4136-A24B-C7B941610DBB}"/>
              </a:ext>
            </a:extLst>
          </p:cNvPr>
          <p:cNvGrpSpPr/>
          <p:nvPr/>
        </p:nvGrpSpPr>
        <p:grpSpPr>
          <a:xfrm>
            <a:off x="1347660" y="2395740"/>
            <a:ext cx="1152360" cy="230760"/>
            <a:chOff x="1347660" y="2395740"/>
            <a:chExt cx="115236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FD9D6F-956A-44AC-AC4F-A4145343CA1B}"/>
                    </a:ext>
                  </a:extLst>
                </p14:cNvPr>
                <p14:cNvContentPartPr/>
                <p14:nvPr/>
              </p14:nvContentPartPr>
              <p14:xfrm>
                <a:off x="1347660" y="2463420"/>
                <a:ext cx="144720" cy="87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FD9D6F-956A-44AC-AC4F-A4145343CA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38660" y="2454420"/>
                  <a:ext cx="162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00B37E-100C-4255-81FB-4D2700218E5D}"/>
                    </a:ext>
                  </a:extLst>
                </p14:cNvPr>
                <p14:cNvContentPartPr/>
                <p14:nvPr/>
              </p14:nvContentPartPr>
              <p14:xfrm>
                <a:off x="1617300" y="2395740"/>
                <a:ext cx="16560" cy="194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D00B37E-100C-4255-81FB-4D2700218E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8300" y="2387100"/>
                  <a:ext cx="34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0730049-20AD-48B9-9D3B-9CF6F45F7C2D}"/>
                    </a:ext>
                  </a:extLst>
                </p14:cNvPr>
                <p14:cNvContentPartPr/>
                <p14:nvPr/>
              </p14:nvContentPartPr>
              <p14:xfrm>
                <a:off x="1778220" y="2451180"/>
                <a:ext cx="310680" cy="17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0730049-20AD-48B9-9D3B-9CF6F45F7C2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69220" y="2442540"/>
                  <a:ext cx="328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AA22A2-D871-44C4-B64F-472079B2DC35}"/>
                    </a:ext>
                  </a:extLst>
                </p14:cNvPr>
                <p14:cNvContentPartPr/>
                <p14:nvPr/>
              </p14:nvContentPartPr>
              <p14:xfrm>
                <a:off x="2192220" y="2475300"/>
                <a:ext cx="307800" cy="144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AA22A2-D871-44C4-B64F-472079B2DC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83580" y="2466660"/>
                  <a:ext cx="3254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A90261-BFE0-4F8F-A4A3-D947CF5F09FC}"/>
              </a:ext>
            </a:extLst>
          </p:cNvPr>
          <p:cNvGrpSpPr/>
          <p:nvPr/>
        </p:nvGrpSpPr>
        <p:grpSpPr>
          <a:xfrm>
            <a:off x="800820" y="2675460"/>
            <a:ext cx="324000" cy="175680"/>
            <a:chOff x="800820" y="2675460"/>
            <a:chExt cx="32400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560043-962A-4812-BF90-D54C4808B13A}"/>
                    </a:ext>
                  </a:extLst>
                </p14:cNvPr>
                <p14:cNvContentPartPr/>
                <p14:nvPr/>
              </p14:nvContentPartPr>
              <p14:xfrm>
                <a:off x="800820" y="2675460"/>
                <a:ext cx="120600" cy="108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560043-962A-4812-BF90-D54C4808B13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2180" y="2666820"/>
                  <a:ext cx="138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B34C1C-6012-4BB5-9B73-B156DCFE8D8D}"/>
                    </a:ext>
                  </a:extLst>
                </p14:cNvPr>
                <p14:cNvContentPartPr/>
                <p14:nvPr/>
              </p14:nvContentPartPr>
              <p14:xfrm>
                <a:off x="987660" y="2731980"/>
                <a:ext cx="137160" cy="119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B34C1C-6012-4BB5-9B73-B156DCFE8D8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8660" y="2722980"/>
                  <a:ext cx="15480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0D0E0B5-23D5-417B-B694-D0D22A21662D}"/>
                  </a:ext>
                </a:extLst>
              </p14:cNvPr>
              <p14:cNvContentPartPr/>
              <p14:nvPr/>
            </p14:nvContentPartPr>
            <p14:xfrm>
              <a:off x="1309140" y="2775900"/>
              <a:ext cx="162000" cy="72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0D0E0B5-23D5-417B-B694-D0D22A21662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300500" y="2767260"/>
                <a:ext cx="17964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B5876B9-5BB2-47B9-9602-D408F557561F}"/>
              </a:ext>
            </a:extLst>
          </p:cNvPr>
          <p:cNvGrpSpPr/>
          <p:nvPr/>
        </p:nvGrpSpPr>
        <p:grpSpPr>
          <a:xfrm>
            <a:off x="1664460" y="2751060"/>
            <a:ext cx="692280" cy="145800"/>
            <a:chOff x="1664460" y="2751060"/>
            <a:chExt cx="69228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47BEEE-94FA-4DFD-BB7F-24039291DE4E}"/>
                    </a:ext>
                  </a:extLst>
                </p14:cNvPr>
                <p14:cNvContentPartPr/>
                <p14:nvPr/>
              </p14:nvContentPartPr>
              <p14:xfrm>
                <a:off x="1664460" y="2751060"/>
                <a:ext cx="9000" cy="131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47BEEE-94FA-4DFD-BB7F-24039291DE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5460" y="2742060"/>
                  <a:ext cx="26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37CEFD-A448-4CB8-B225-592DECD87C2A}"/>
                    </a:ext>
                  </a:extLst>
                </p14:cNvPr>
                <p14:cNvContentPartPr/>
                <p14:nvPr/>
              </p14:nvContentPartPr>
              <p14:xfrm>
                <a:off x="1734660" y="2764020"/>
                <a:ext cx="293760" cy="132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37CEFD-A448-4CB8-B225-592DECD87C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26020" y="2755020"/>
                  <a:ext cx="311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B38B76E-9167-4047-A859-486033F455DE}"/>
                    </a:ext>
                  </a:extLst>
                </p14:cNvPr>
                <p14:cNvContentPartPr/>
                <p14:nvPr/>
              </p14:nvContentPartPr>
              <p14:xfrm>
                <a:off x="2107980" y="2771580"/>
                <a:ext cx="248760" cy="91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B38B76E-9167-4047-A859-486033F455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99340" y="2762940"/>
                  <a:ext cx="26640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AE70A4B-4C7C-4F49-A4EF-566A116D19E3}"/>
              </a:ext>
            </a:extLst>
          </p:cNvPr>
          <p:cNvGrpSpPr/>
          <p:nvPr/>
        </p:nvGrpSpPr>
        <p:grpSpPr>
          <a:xfrm>
            <a:off x="4320180" y="1786620"/>
            <a:ext cx="2611080" cy="711360"/>
            <a:chOff x="4320180" y="1786620"/>
            <a:chExt cx="2611080" cy="7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7D06C22-3844-407B-83E6-80E260579CA7}"/>
                    </a:ext>
                  </a:extLst>
                </p14:cNvPr>
                <p14:cNvContentPartPr/>
                <p14:nvPr/>
              </p14:nvContentPartPr>
              <p14:xfrm>
                <a:off x="5522940" y="1840620"/>
                <a:ext cx="139680" cy="3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7D06C22-3844-407B-83E6-80E260579C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14300" y="1831620"/>
                  <a:ext cx="157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04A26C-4334-4740-B29A-77EE418FA0B7}"/>
                    </a:ext>
                  </a:extLst>
                </p14:cNvPr>
                <p14:cNvContentPartPr/>
                <p14:nvPr/>
              </p14:nvContentPartPr>
              <p14:xfrm>
                <a:off x="4531500" y="1873380"/>
                <a:ext cx="36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04A26C-4334-4740-B29A-77EE418FA0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22500" y="1864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2AC1A58-C9FE-450F-BF2B-EDFE2EDA0E56}"/>
                    </a:ext>
                  </a:extLst>
                </p14:cNvPr>
                <p14:cNvContentPartPr/>
                <p14:nvPr/>
              </p14:nvContentPartPr>
              <p14:xfrm>
                <a:off x="4320180" y="2292780"/>
                <a:ext cx="192600" cy="10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2AC1A58-C9FE-450F-BF2B-EDFE2EDA0E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11180" y="2283780"/>
                  <a:ext cx="210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88BEFEE-2B12-44D8-953E-66E5B9BBE9DE}"/>
                    </a:ext>
                  </a:extLst>
                </p14:cNvPr>
                <p14:cNvContentPartPr/>
                <p14:nvPr/>
              </p14:nvContentPartPr>
              <p14:xfrm>
                <a:off x="4926060" y="2038980"/>
                <a:ext cx="410760" cy="36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88BEFEE-2B12-44D8-953E-66E5B9BBE9D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17420" y="2029980"/>
                  <a:ext cx="428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9AAF278-DDE2-4833-A34E-ACC50403B7B3}"/>
                    </a:ext>
                  </a:extLst>
                </p14:cNvPr>
                <p14:cNvContentPartPr/>
                <p14:nvPr/>
              </p14:nvContentPartPr>
              <p14:xfrm>
                <a:off x="4573260" y="2066700"/>
                <a:ext cx="68400" cy="2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9AAF278-DDE2-4833-A34E-ACC50403B7B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64620" y="2057700"/>
                  <a:ext cx="86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889989C-7843-44D4-9255-42143E0D9AA3}"/>
                    </a:ext>
                  </a:extLst>
                </p14:cNvPr>
                <p14:cNvContentPartPr/>
                <p14:nvPr/>
              </p14:nvContentPartPr>
              <p14:xfrm>
                <a:off x="4791420" y="2266140"/>
                <a:ext cx="193320" cy="176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889989C-7843-44D4-9255-42143E0D9AA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2420" y="2257140"/>
                  <a:ext cx="21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4E1071-8438-4A1E-A2EB-E1C458599FE8}"/>
                    </a:ext>
                  </a:extLst>
                </p14:cNvPr>
                <p14:cNvContentPartPr/>
                <p14:nvPr/>
              </p14:nvContentPartPr>
              <p14:xfrm>
                <a:off x="5112900" y="2164620"/>
                <a:ext cx="138960" cy="158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4E1071-8438-4A1E-A2EB-E1C458599F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03900" y="2155620"/>
                  <a:ext cx="156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B4EA4A-7FAF-4E84-A4B1-D825850D3B9A}"/>
                    </a:ext>
                  </a:extLst>
                </p14:cNvPr>
                <p14:cNvContentPartPr/>
                <p14:nvPr/>
              </p14:nvContentPartPr>
              <p14:xfrm>
                <a:off x="5358420" y="2360100"/>
                <a:ext cx="37080" cy="2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B4EA4A-7FAF-4E84-A4B1-D825850D3B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49420" y="2351460"/>
                  <a:ext cx="54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D2D30C-9CD7-4791-8661-FF149334430B}"/>
                    </a:ext>
                  </a:extLst>
                </p14:cNvPr>
                <p14:cNvContentPartPr/>
                <p14:nvPr/>
              </p14:nvContentPartPr>
              <p14:xfrm>
                <a:off x="5516460" y="2164620"/>
                <a:ext cx="105840" cy="209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D2D30C-9CD7-4791-8661-FF14933443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07460" y="2155620"/>
                  <a:ext cx="123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177384-7D98-4AEB-BE67-4F7B544D7486}"/>
                    </a:ext>
                  </a:extLst>
                </p14:cNvPr>
                <p14:cNvContentPartPr/>
                <p14:nvPr/>
              </p14:nvContentPartPr>
              <p14:xfrm>
                <a:off x="5839380" y="2018820"/>
                <a:ext cx="65880" cy="175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177384-7D98-4AEB-BE67-4F7B544D74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30380" y="2009820"/>
                  <a:ext cx="83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E8F40D-FBD6-43E3-944E-B5867EDC5A81}"/>
                    </a:ext>
                  </a:extLst>
                </p14:cNvPr>
                <p14:cNvContentPartPr/>
                <p14:nvPr/>
              </p14:nvContentPartPr>
              <p14:xfrm>
                <a:off x="5938380" y="2071020"/>
                <a:ext cx="101520" cy="105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E8F40D-FBD6-43E3-944E-B5867EDC5A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29740" y="2062020"/>
                  <a:ext cx="119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AE4BE88-AEC0-419B-8A1F-3E43C64B0207}"/>
                    </a:ext>
                  </a:extLst>
                </p14:cNvPr>
                <p14:cNvContentPartPr/>
                <p14:nvPr/>
              </p14:nvContentPartPr>
              <p14:xfrm>
                <a:off x="6125220" y="2053740"/>
                <a:ext cx="98640" cy="228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AE4BE88-AEC0-419B-8A1F-3E43C64B02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16220" y="2044740"/>
                  <a:ext cx="116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E6E445-CE35-4010-BD52-50B4059E1273}"/>
                    </a:ext>
                  </a:extLst>
                </p14:cNvPr>
                <p14:cNvContentPartPr/>
                <p14:nvPr/>
              </p14:nvContentPartPr>
              <p14:xfrm>
                <a:off x="6324660" y="2135820"/>
                <a:ext cx="99360" cy="154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E6E445-CE35-4010-BD52-50B4059E127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16020" y="2127180"/>
                  <a:ext cx="117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FF0571-C607-4172-B035-FFBC93A27830}"/>
                    </a:ext>
                  </a:extLst>
                </p14:cNvPr>
                <p14:cNvContentPartPr/>
                <p14:nvPr/>
              </p14:nvContentPartPr>
              <p14:xfrm>
                <a:off x="6580620" y="1979580"/>
                <a:ext cx="146520" cy="171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FF0571-C607-4172-B035-FFBC93A2783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71620" y="1970580"/>
                  <a:ext cx="164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E91BCF-9E93-4261-86C0-DEC6D4B9B526}"/>
                    </a:ext>
                  </a:extLst>
                </p14:cNvPr>
                <p14:cNvContentPartPr/>
                <p14:nvPr/>
              </p14:nvContentPartPr>
              <p14:xfrm>
                <a:off x="6810660" y="1786620"/>
                <a:ext cx="120600" cy="167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E91BCF-9E93-4261-86C0-DEC6D4B9B52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01660" y="1777980"/>
                  <a:ext cx="138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E22F59-4BA7-4C51-AEE8-391DF0093C36}"/>
                    </a:ext>
                  </a:extLst>
                </p14:cNvPr>
                <p14:cNvContentPartPr/>
                <p14:nvPr/>
              </p14:nvContentPartPr>
              <p14:xfrm>
                <a:off x="6584580" y="2215740"/>
                <a:ext cx="25560" cy="16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E22F59-4BA7-4C51-AEE8-391DF0093C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75580" y="2206740"/>
                  <a:ext cx="43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19FEB2A-62FC-471B-89B0-2A7C8438679C}"/>
                    </a:ext>
                  </a:extLst>
                </p14:cNvPr>
                <p14:cNvContentPartPr/>
                <p14:nvPr/>
              </p14:nvContentPartPr>
              <p14:xfrm>
                <a:off x="6692580" y="2317980"/>
                <a:ext cx="14400" cy="180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19FEB2A-62FC-471B-89B0-2A7C8438679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83580" y="2308980"/>
                  <a:ext cx="32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C94E1D5-8B8A-4007-9296-BDDA908CB698}"/>
                    </a:ext>
                  </a:extLst>
                </p14:cNvPr>
                <p14:cNvContentPartPr/>
                <p14:nvPr/>
              </p14:nvContentPartPr>
              <p14:xfrm>
                <a:off x="6676020" y="2253540"/>
                <a:ext cx="173160" cy="109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C94E1D5-8B8A-4007-9296-BDDA908CB6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67020" y="2244900"/>
                  <a:ext cx="190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DAD679-B852-4EA7-B38F-52D44166FD89}"/>
                    </a:ext>
                  </a:extLst>
                </p14:cNvPr>
                <p14:cNvContentPartPr/>
                <p14:nvPr/>
              </p14:nvContentPartPr>
              <p14:xfrm>
                <a:off x="5588100" y="2423460"/>
                <a:ext cx="522360" cy="2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DAD679-B852-4EA7-B38F-52D44166FD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579460" y="2414460"/>
                  <a:ext cx="540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9789E1-9208-4C71-8420-092E51D568FF}"/>
                    </a:ext>
                  </a:extLst>
                </p14:cNvPr>
                <p14:cNvContentPartPr/>
                <p14:nvPr/>
              </p14:nvContentPartPr>
              <p14:xfrm>
                <a:off x="5574780" y="2453700"/>
                <a:ext cx="667800" cy="1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9789E1-9208-4C71-8420-092E51D568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65780" y="2445060"/>
                  <a:ext cx="685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18A023-F046-4C9E-9EF3-FD69D1E5B088}"/>
                    </a:ext>
                  </a:extLst>
                </p14:cNvPr>
                <p14:cNvContentPartPr/>
                <p14:nvPr/>
              </p14:nvContentPartPr>
              <p14:xfrm>
                <a:off x="6225300" y="2446860"/>
                <a:ext cx="231480" cy="14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18A023-F046-4C9E-9EF3-FD69D1E5B08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16300" y="2438220"/>
                  <a:ext cx="249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3F092C-CBF2-4229-AFA0-40FC792B6CEF}"/>
                    </a:ext>
                  </a:extLst>
                </p14:cNvPr>
                <p14:cNvContentPartPr/>
                <p14:nvPr/>
              </p14:nvContentPartPr>
              <p14:xfrm>
                <a:off x="5543100" y="2310060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3F092C-CBF2-4229-AFA0-40FC792B6CE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34100" y="2301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3A4987-5DC4-4AE1-868D-B3C42C0F54B6}"/>
                    </a:ext>
                  </a:extLst>
                </p14:cNvPr>
                <p14:cNvContentPartPr/>
                <p14:nvPr/>
              </p14:nvContentPartPr>
              <p14:xfrm>
                <a:off x="6222420" y="2034660"/>
                <a:ext cx="504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3A4987-5DC4-4AE1-868D-B3C42C0F54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13780" y="2025660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0D3DA9B-C11C-42FA-8479-083D6C752B3A}"/>
                    </a:ext>
                  </a:extLst>
                </p14:cNvPr>
                <p14:cNvContentPartPr/>
                <p14:nvPr/>
              </p14:nvContentPartPr>
              <p14:xfrm>
                <a:off x="6400620" y="2233020"/>
                <a:ext cx="360" cy="3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0D3DA9B-C11C-42FA-8479-083D6C752B3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91620" y="222402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B5A5D90-FA30-409C-ADCC-5BC20E13DBF2}"/>
                    </a:ext>
                  </a:extLst>
                </p14:cNvPr>
                <p14:cNvContentPartPr/>
                <p14:nvPr/>
              </p14:nvContentPartPr>
              <p14:xfrm>
                <a:off x="5945220" y="2095140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B5A5D90-FA30-409C-ADCC-5BC20E13DB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36580" y="2086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5A75D0-FD35-4515-811B-5A26135F2FBE}"/>
                    </a:ext>
                  </a:extLst>
                </p14:cNvPr>
                <p14:cNvContentPartPr/>
                <p14:nvPr/>
              </p14:nvContentPartPr>
              <p14:xfrm>
                <a:off x="6376500" y="2250300"/>
                <a:ext cx="612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5A75D0-FD35-4515-811B-5A26135F2F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67860" y="22413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9022429-CC8F-4EAE-BBA5-653BB491AC91}"/>
                  </a:ext>
                </a:extLst>
              </p14:cNvPr>
              <p14:cNvContentPartPr/>
              <p14:nvPr/>
            </p14:nvContentPartPr>
            <p14:xfrm>
              <a:off x="6582060" y="2185860"/>
              <a:ext cx="169200" cy="7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9022429-CC8F-4EAE-BBA5-653BB491AC9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573420" y="2177220"/>
                <a:ext cx="186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4FEFFB4-691E-49AC-A033-5BF19D7BC1A6}"/>
                  </a:ext>
                </a:extLst>
              </p14:cNvPr>
              <p14:cNvContentPartPr/>
              <p14:nvPr/>
            </p14:nvContentPartPr>
            <p14:xfrm>
              <a:off x="4796100" y="2977140"/>
              <a:ext cx="245880" cy="26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4FEFFB4-691E-49AC-A033-5BF19D7BC1A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787460" y="2968140"/>
                <a:ext cx="2635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1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1E16-80BF-4137-BDD9-3FB76302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Logarithms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5C81-9134-4F6A-A613-20E6B369A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B0AD46-31D9-42F6-AA47-4D5700A9F50D}"/>
              </a:ext>
            </a:extLst>
          </p:cNvPr>
          <p:cNvGrpSpPr/>
          <p:nvPr/>
        </p:nvGrpSpPr>
        <p:grpSpPr>
          <a:xfrm>
            <a:off x="3958740" y="1246260"/>
            <a:ext cx="1171080" cy="307440"/>
            <a:chOff x="3958740" y="1246260"/>
            <a:chExt cx="117108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D2B94A-8E73-4494-B697-6C17560FBD28}"/>
                    </a:ext>
                  </a:extLst>
                </p14:cNvPr>
                <p14:cNvContentPartPr/>
                <p14:nvPr/>
              </p14:nvContentPartPr>
              <p14:xfrm>
                <a:off x="3958740" y="1372260"/>
                <a:ext cx="350640" cy="18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D2B94A-8E73-4494-B697-6C17560FBD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50100" y="1363260"/>
                  <a:ext cx="368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3396E6-95BA-436A-A788-195AF4C69D54}"/>
                    </a:ext>
                  </a:extLst>
                </p14:cNvPr>
                <p14:cNvContentPartPr/>
                <p14:nvPr/>
              </p14:nvContentPartPr>
              <p14:xfrm>
                <a:off x="4225860" y="1246260"/>
                <a:ext cx="218160" cy="180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3396E6-95BA-436A-A788-195AF4C69D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7220" y="1237620"/>
                  <a:ext cx="235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BA3093-EBE3-4ED2-B95F-F0C33B7231B4}"/>
                    </a:ext>
                  </a:extLst>
                </p14:cNvPr>
                <p14:cNvContentPartPr/>
                <p14:nvPr/>
              </p14:nvContentPartPr>
              <p14:xfrm>
                <a:off x="4604580" y="1396020"/>
                <a:ext cx="842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BA3093-EBE3-4ED2-B95F-F0C33B7231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95940" y="1387380"/>
                  <a:ext cx="10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91127D-0B6A-4176-967B-61C5F7A8F79E}"/>
                    </a:ext>
                  </a:extLst>
                </p14:cNvPr>
                <p14:cNvContentPartPr/>
                <p14:nvPr/>
              </p14:nvContentPartPr>
              <p14:xfrm>
                <a:off x="4626900" y="1469100"/>
                <a:ext cx="116640" cy="1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91127D-0B6A-4176-967B-61C5F7A8F7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7900" y="1460100"/>
                  <a:ext cx="134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256C0C-87DE-42AF-9049-FEA52EA1B683}"/>
                    </a:ext>
                  </a:extLst>
                </p14:cNvPr>
                <p14:cNvContentPartPr/>
                <p14:nvPr/>
              </p14:nvContentPartPr>
              <p14:xfrm>
                <a:off x="4904820" y="1374060"/>
                <a:ext cx="225000" cy="17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256C0C-87DE-42AF-9049-FEA52EA1B6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5820" y="1365060"/>
                  <a:ext cx="2426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9C1EE4-80EF-4687-941E-BADB0338A279}"/>
              </a:ext>
            </a:extLst>
          </p:cNvPr>
          <p:cNvGrpSpPr/>
          <p:nvPr/>
        </p:nvGrpSpPr>
        <p:grpSpPr>
          <a:xfrm>
            <a:off x="4049820" y="1828380"/>
            <a:ext cx="590040" cy="176040"/>
            <a:chOff x="4049820" y="1828380"/>
            <a:chExt cx="59004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27E9B3-1785-400C-96E0-6ED6D59A72EA}"/>
                    </a:ext>
                  </a:extLst>
                </p14:cNvPr>
                <p14:cNvContentPartPr/>
                <p14:nvPr/>
              </p14:nvContentPartPr>
              <p14:xfrm>
                <a:off x="4049820" y="1828380"/>
                <a:ext cx="270360" cy="17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27E9B3-1785-400C-96E0-6ED6D59A7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1180" y="1819740"/>
                  <a:ext cx="28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FD93DA-347B-470B-ACC1-159E4DB7A65D}"/>
                    </a:ext>
                  </a:extLst>
                </p14:cNvPr>
                <p14:cNvContentPartPr/>
                <p14:nvPr/>
              </p14:nvContentPartPr>
              <p14:xfrm>
                <a:off x="4480380" y="1922700"/>
                <a:ext cx="121680" cy="1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FD93DA-347B-470B-ACC1-159E4DB7A6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1740" y="1914060"/>
                  <a:ext cx="139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495AB3-47F9-433A-AD9E-7B595D8CF18C}"/>
                    </a:ext>
                  </a:extLst>
                </p14:cNvPr>
                <p14:cNvContentPartPr/>
                <p14:nvPr/>
              </p14:nvContentPartPr>
              <p14:xfrm>
                <a:off x="4508460" y="1999740"/>
                <a:ext cx="131400" cy="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495AB3-47F9-433A-AD9E-7B595D8CF1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99460" y="1991100"/>
                  <a:ext cx="149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922120-CD66-456E-8FFD-0734B9BDA4BE}"/>
              </a:ext>
            </a:extLst>
          </p:cNvPr>
          <p:cNvGrpSpPr/>
          <p:nvPr/>
        </p:nvGrpSpPr>
        <p:grpSpPr>
          <a:xfrm>
            <a:off x="4879620" y="1794180"/>
            <a:ext cx="914040" cy="372600"/>
            <a:chOff x="4879620" y="1794180"/>
            <a:chExt cx="91404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BD6C03-F26E-4D13-A2DE-BE3F2D74545F}"/>
                    </a:ext>
                  </a:extLst>
                </p14:cNvPr>
                <p14:cNvContentPartPr/>
                <p14:nvPr/>
              </p14:nvContentPartPr>
              <p14:xfrm>
                <a:off x="4879620" y="1794180"/>
                <a:ext cx="38160" cy="214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BD6C03-F26E-4D13-A2DE-BE3F2D7454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0980" y="1785540"/>
                  <a:ext cx="55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98CDB9-5A5B-4DE4-ABC9-49AFA3D1C6B7}"/>
                    </a:ext>
                  </a:extLst>
                </p14:cNvPr>
                <p14:cNvContentPartPr/>
                <p14:nvPr/>
              </p14:nvContentPartPr>
              <p14:xfrm>
                <a:off x="4989060" y="1880940"/>
                <a:ext cx="152280" cy="13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98CDB9-5A5B-4DE4-ABC9-49AFA3D1C6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060" y="1872300"/>
                  <a:ext cx="169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57F342-88B9-47E3-8A73-03A0E574A626}"/>
                    </a:ext>
                  </a:extLst>
                </p14:cNvPr>
                <p14:cNvContentPartPr/>
                <p14:nvPr/>
              </p14:nvContentPartPr>
              <p14:xfrm>
                <a:off x="5225940" y="1861140"/>
                <a:ext cx="196200" cy="30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57F342-88B9-47E3-8A73-03A0E574A6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17300" y="1852500"/>
                  <a:ext cx="213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E9FE51-3D4C-4379-B3C7-70E1491B6161}"/>
                    </a:ext>
                  </a:extLst>
                </p14:cNvPr>
                <p14:cNvContentPartPr/>
                <p14:nvPr/>
              </p14:nvContentPartPr>
              <p14:xfrm>
                <a:off x="5479380" y="2016300"/>
                <a:ext cx="198720" cy="13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E9FE51-3D4C-4379-B3C7-70E1491B61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70380" y="2007300"/>
                  <a:ext cx="21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3EC4D-5760-43CF-B922-A2243FA327CE}"/>
                    </a:ext>
                  </a:extLst>
                </p14:cNvPr>
                <p14:cNvContentPartPr/>
                <p14:nvPr/>
              </p14:nvContentPartPr>
              <p14:xfrm>
                <a:off x="5630580" y="1818660"/>
                <a:ext cx="163080" cy="19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3EC4D-5760-43CF-B922-A2243FA327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1940" y="1809660"/>
                  <a:ext cx="1807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6AC992-7479-43A8-BA1C-277A106A3C5C}"/>
              </a:ext>
            </a:extLst>
          </p:cNvPr>
          <p:cNvGrpSpPr/>
          <p:nvPr/>
        </p:nvGrpSpPr>
        <p:grpSpPr>
          <a:xfrm>
            <a:off x="3328380" y="1277940"/>
            <a:ext cx="311760" cy="340200"/>
            <a:chOff x="3328380" y="1277940"/>
            <a:chExt cx="3117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56EF4F-FAF4-4BFF-BFF8-9B3B02C86435}"/>
                    </a:ext>
                  </a:extLst>
                </p14:cNvPr>
                <p14:cNvContentPartPr/>
                <p14:nvPr/>
              </p14:nvContentPartPr>
              <p14:xfrm>
                <a:off x="3442860" y="1371180"/>
                <a:ext cx="3240" cy="11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56EF4F-FAF4-4BFF-BFF8-9B3B02C864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4220" y="1362180"/>
                  <a:ext cx="20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BE1D75-61F7-44CD-9F51-74B20D3E140C}"/>
                    </a:ext>
                  </a:extLst>
                </p14:cNvPr>
                <p14:cNvContentPartPr/>
                <p14:nvPr/>
              </p14:nvContentPartPr>
              <p14:xfrm>
                <a:off x="3328380" y="1277940"/>
                <a:ext cx="311760" cy="34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BE1D75-61F7-44CD-9F51-74B20D3E14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9740" y="1269300"/>
                  <a:ext cx="32940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CE65F5-EBEE-4A11-A99A-98F22FAA691F}"/>
              </a:ext>
            </a:extLst>
          </p:cNvPr>
          <p:cNvGrpSpPr/>
          <p:nvPr/>
        </p:nvGrpSpPr>
        <p:grpSpPr>
          <a:xfrm>
            <a:off x="5351580" y="1267860"/>
            <a:ext cx="264960" cy="307800"/>
            <a:chOff x="5351580" y="1267860"/>
            <a:chExt cx="26496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6C34C0-0EC9-40F1-81F8-CA4CCE3644BF}"/>
                    </a:ext>
                  </a:extLst>
                </p14:cNvPr>
                <p14:cNvContentPartPr/>
                <p14:nvPr/>
              </p14:nvContentPartPr>
              <p14:xfrm>
                <a:off x="5351580" y="1415100"/>
                <a:ext cx="179280" cy="2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6C34C0-0EC9-40F1-81F8-CA4CCE3644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580" y="1406460"/>
                  <a:ext cx="196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13E818-67E7-4E19-980F-42E559613D07}"/>
                    </a:ext>
                  </a:extLst>
                </p14:cNvPr>
                <p14:cNvContentPartPr/>
                <p14:nvPr/>
              </p14:nvContentPartPr>
              <p14:xfrm>
                <a:off x="5351580" y="1455060"/>
                <a:ext cx="204840" cy="4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13E818-67E7-4E19-980F-42E559613D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2580" y="1446420"/>
                  <a:ext cx="222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C9CD12-48B6-4D47-9929-EA304C16C3E9}"/>
                    </a:ext>
                  </a:extLst>
                </p14:cNvPr>
                <p14:cNvContentPartPr/>
                <p14:nvPr/>
              </p14:nvContentPartPr>
              <p14:xfrm>
                <a:off x="5409540" y="1267860"/>
                <a:ext cx="207000" cy="307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C9CD12-48B6-4D47-9929-EA304C16C3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0900" y="1259220"/>
                  <a:ext cx="22464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42B05F-54A5-406A-8F61-9DF69F2F1348}"/>
              </a:ext>
            </a:extLst>
          </p:cNvPr>
          <p:cNvGrpSpPr/>
          <p:nvPr/>
        </p:nvGrpSpPr>
        <p:grpSpPr>
          <a:xfrm>
            <a:off x="6202260" y="1177860"/>
            <a:ext cx="1201680" cy="458640"/>
            <a:chOff x="6202260" y="1177860"/>
            <a:chExt cx="120168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259C8E-CC94-4337-9C26-D208655A1712}"/>
                    </a:ext>
                  </a:extLst>
                </p14:cNvPr>
                <p14:cNvContentPartPr/>
                <p14:nvPr/>
              </p14:nvContentPartPr>
              <p14:xfrm>
                <a:off x="6208020" y="1312140"/>
                <a:ext cx="360" cy="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259C8E-CC94-4337-9C26-D208655A17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99380" y="1303500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6D3F13-3418-4DB5-8811-511C93868372}"/>
                    </a:ext>
                  </a:extLst>
                </p14:cNvPr>
                <p14:cNvContentPartPr/>
                <p14:nvPr/>
              </p14:nvContentPartPr>
              <p14:xfrm>
                <a:off x="6208020" y="131214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6D3F13-3418-4DB5-8811-511C938683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9380" y="1303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86B333-87B8-4547-9DD5-BFC881183E82}"/>
                    </a:ext>
                  </a:extLst>
                </p14:cNvPr>
                <p14:cNvContentPartPr/>
                <p14:nvPr/>
              </p14:nvContentPartPr>
              <p14:xfrm>
                <a:off x="6208020" y="1312140"/>
                <a:ext cx="720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86B333-87B8-4547-9DD5-BFC881183E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9380" y="1303500"/>
                  <a:ext cx="24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847217-E313-419A-B1A9-742ADE41D8FC}"/>
                    </a:ext>
                  </a:extLst>
                </p14:cNvPr>
                <p14:cNvContentPartPr/>
                <p14:nvPr/>
              </p14:nvContentPartPr>
              <p14:xfrm>
                <a:off x="6202260" y="1301340"/>
                <a:ext cx="37080" cy="14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847217-E313-419A-B1A9-742ADE41D8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3620" y="1292700"/>
                  <a:ext cx="54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B77905-2A75-432E-AE25-EBC2FC25979F}"/>
                    </a:ext>
                  </a:extLst>
                </p14:cNvPr>
                <p14:cNvContentPartPr/>
                <p14:nvPr/>
              </p14:nvContentPartPr>
              <p14:xfrm>
                <a:off x="6324300" y="1357860"/>
                <a:ext cx="109800" cy="106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B77905-2A75-432E-AE25-EBC2FC2597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5660" y="1349220"/>
                  <a:ext cx="12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B364F3-19A9-499B-814F-6CFA34B87F32}"/>
                    </a:ext>
                  </a:extLst>
                </p14:cNvPr>
                <p14:cNvContentPartPr/>
                <p14:nvPr/>
              </p14:nvContentPartPr>
              <p14:xfrm>
                <a:off x="6472260" y="1352820"/>
                <a:ext cx="163440" cy="283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B364F3-19A9-499B-814F-6CFA34B87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63260" y="1344180"/>
                  <a:ext cx="181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6D3F59-894F-4F95-AB50-0902D1ABEF1E}"/>
                    </a:ext>
                  </a:extLst>
                </p14:cNvPr>
                <p14:cNvContentPartPr/>
                <p14:nvPr/>
              </p14:nvContentPartPr>
              <p14:xfrm>
                <a:off x="6717420" y="1459380"/>
                <a:ext cx="248400" cy="14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6D3F59-894F-4F95-AB50-0902D1ABEF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8420" y="1450380"/>
                  <a:ext cx="266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46028F-2A51-4263-BC79-06E1D0CBD0E3}"/>
                    </a:ext>
                  </a:extLst>
                </p14:cNvPr>
                <p14:cNvContentPartPr/>
                <p14:nvPr/>
              </p14:nvContentPartPr>
              <p14:xfrm>
                <a:off x="6974460" y="1307100"/>
                <a:ext cx="230040" cy="14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46028F-2A51-4263-BC79-06E1D0CBD0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65820" y="1298100"/>
                  <a:ext cx="247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9FDDA9-D808-4EFD-B882-7A0BDC669295}"/>
                    </a:ext>
                  </a:extLst>
                </p14:cNvPr>
                <p14:cNvContentPartPr/>
                <p14:nvPr/>
              </p14:nvContentPartPr>
              <p14:xfrm>
                <a:off x="7212060" y="1177860"/>
                <a:ext cx="191880" cy="17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9FDDA9-D808-4EFD-B882-7A0BDC6692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03060" y="1169220"/>
                  <a:ext cx="209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4E317E-6192-4FD6-9554-0514E8235808}"/>
                    </a:ext>
                  </a:extLst>
                </p14:cNvPr>
                <p14:cNvContentPartPr/>
                <p14:nvPr/>
              </p14:nvContentPartPr>
              <p14:xfrm>
                <a:off x="7214220" y="1344180"/>
                <a:ext cx="145800" cy="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4E317E-6192-4FD6-9554-0514E82358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05580" y="1335540"/>
                  <a:ext cx="1634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54F5B1-34E2-427A-8247-78E5139C6711}"/>
              </a:ext>
            </a:extLst>
          </p:cNvPr>
          <p:cNvGrpSpPr/>
          <p:nvPr/>
        </p:nvGrpSpPr>
        <p:grpSpPr>
          <a:xfrm>
            <a:off x="8178300" y="1787700"/>
            <a:ext cx="927000" cy="345600"/>
            <a:chOff x="8178300" y="1787700"/>
            <a:chExt cx="9270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09012C-C150-4406-B997-CE3E71E24D7E}"/>
                    </a:ext>
                  </a:extLst>
                </p14:cNvPr>
                <p14:cNvContentPartPr/>
                <p14:nvPr/>
              </p14:nvContentPartPr>
              <p14:xfrm>
                <a:off x="8178300" y="1841340"/>
                <a:ext cx="111960" cy="20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09012C-C150-4406-B997-CE3E71E24D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69300" y="1832700"/>
                  <a:ext cx="12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194943-8D00-448D-B816-767013600345}"/>
                    </a:ext>
                  </a:extLst>
                </p14:cNvPr>
                <p14:cNvContentPartPr/>
                <p14:nvPr/>
              </p14:nvContentPartPr>
              <p14:xfrm>
                <a:off x="8185860" y="1933140"/>
                <a:ext cx="148680" cy="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194943-8D00-448D-B816-7670136003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77220" y="1924500"/>
                  <a:ext cx="16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D068AF-ED37-4C22-8BF6-334589778A98}"/>
                    </a:ext>
                  </a:extLst>
                </p14:cNvPr>
                <p14:cNvContentPartPr/>
                <p14:nvPr/>
              </p14:nvContentPartPr>
              <p14:xfrm>
                <a:off x="8474580" y="1787700"/>
                <a:ext cx="25560" cy="17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D068AF-ED37-4C22-8BF6-334589778A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65940" y="1778700"/>
                  <a:ext cx="43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7E9F07-2DAE-4DE8-BBC5-0624345EE86D}"/>
                    </a:ext>
                  </a:extLst>
                </p14:cNvPr>
                <p14:cNvContentPartPr/>
                <p14:nvPr/>
              </p14:nvContentPartPr>
              <p14:xfrm>
                <a:off x="8550900" y="1852500"/>
                <a:ext cx="104040" cy="8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7E9F07-2DAE-4DE8-BBC5-0624345EE8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1900" y="1843500"/>
                  <a:ext cx="121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3C2BA3-FA11-4668-B692-2DE08EF5988C}"/>
                    </a:ext>
                  </a:extLst>
                </p14:cNvPr>
                <p14:cNvContentPartPr/>
                <p14:nvPr/>
              </p14:nvContentPartPr>
              <p14:xfrm>
                <a:off x="8683380" y="1860060"/>
                <a:ext cx="91080" cy="261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3C2BA3-FA11-4668-B692-2DE08EF598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4380" y="1851420"/>
                  <a:ext cx="108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FB1511F-0C9D-4EDC-8B0E-BFC4B1003A28}"/>
                    </a:ext>
                  </a:extLst>
                </p14:cNvPr>
                <p14:cNvContentPartPr/>
                <p14:nvPr/>
              </p14:nvContentPartPr>
              <p14:xfrm>
                <a:off x="8788500" y="1977420"/>
                <a:ext cx="163080" cy="155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FB1511F-0C9D-4EDC-8B0E-BFC4B1003A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9500" y="1968420"/>
                  <a:ext cx="180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3239A-8D4E-4684-9EBD-7C7B29A5FDF9}"/>
                    </a:ext>
                  </a:extLst>
                </p14:cNvPr>
                <p14:cNvContentPartPr/>
                <p14:nvPr/>
              </p14:nvContentPartPr>
              <p14:xfrm>
                <a:off x="8941500" y="1894260"/>
                <a:ext cx="163800" cy="160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3239A-8D4E-4684-9EBD-7C7B29A5FD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2500" y="1885260"/>
                  <a:ext cx="1814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00CBFE-26EE-4886-8D5B-D124D115A547}"/>
              </a:ext>
            </a:extLst>
          </p:cNvPr>
          <p:cNvGrpSpPr/>
          <p:nvPr/>
        </p:nvGrpSpPr>
        <p:grpSpPr>
          <a:xfrm>
            <a:off x="6897060" y="1788060"/>
            <a:ext cx="1107360" cy="389520"/>
            <a:chOff x="6897060" y="1788060"/>
            <a:chExt cx="11073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600BA8B-C2E9-4564-B412-81B2E62ED1E7}"/>
                    </a:ext>
                  </a:extLst>
                </p14:cNvPr>
                <p14:cNvContentPartPr/>
                <p14:nvPr/>
              </p14:nvContentPartPr>
              <p14:xfrm>
                <a:off x="6897060" y="1885980"/>
                <a:ext cx="270000" cy="17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600BA8B-C2E9-4564-B412-81B2E62ED1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88420" y="1876980"/>
                  <a:ext cx="287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F8372F-3797-4883-A805-AC86052402ED}"/>
                    </a:ext>
                  </a:extLst>
                </p14:cNvPr>
                <p14:cNvContentPartPr/>
                <p14:nvPr/>
              </p14:nvContentPartPr>
              <p14:xfrm>
                <a:off x="7221060" y="1827660"/>
                <a:ext cx="34560" cy="18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F8372F-3797-4883-A805-AC86052402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12060" y="1819020"/>
                  <a:ext cx="52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996F63-A306-482C-A8A0-8F81B155C23A}"/>
                    </a:ext>
                  </a:extLst>
                </p14:cNvPr>
                <p14:cNvContentPartPr/>
                <p14:nvPr/>
              </p14:nvContentPartPr>
              <p14:xfrm>
                <a:off x="7345620" y="1887060"/>
                <a:ext cx="119880" cy="12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996F63-A306-482C-A8A0-8F81B155C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36620" y="1878060"/>
                  <a:ext cx="13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E53069-EF50-4626-A3E7-4C4C6CAD7399}"/>
                    </a:ext>
                  </a:extLst>
                </p14:cNvPr>
                <p14:cNvContentPartPr/>
                <p14:nvPr/>
              </p14:nvContentPartPr>
              <p14:xfrm>
                <a:off x="7563060" y="1869060"/>
                <a:ext cx="144720" cy="306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E53069-EF50-4626-A3E7-4C4C6CAD73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54420" y="1860060"/>
                  <a:ext cx="162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1AA4DA-714D-4449-A023-1AFAEA1E2D30}"/>
                    </a:ext>
                  </a:extLst>
                </p14:cNvPr>
                <p14:cNvContentPartPr/>
                <p14:nvPr/>
              </p14:nvContentPartPr>
              <p14:xfrm>
                <a:off x="7794180" y="2044020"/>
                <a:ext cx="169560" cy="13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1AA4DA-714D-4449-A023-1AFAEA1E2D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85540" y="2035380"/>
                  <a:ext cx="187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C987CAA-6918-4C22-85DC-8D29968D0430}"/>
                    </a:ext>
                  </a:extLst>
                </p14:cNvPr>
                <p14:cNvContentPartPr/>
                <p14:nvPr/>
              </p14:nvContentPartPr>
              <p14:xfrm>
                <a:off x="7812900" y="1788060"/>
                <a:ext cx="186480" cy="163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C987CAA-6918-4C22-85DC-8D29968D043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04260" y="1779060"/>
                  <a:ext cx="204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1CFEAA-37F1-4EE6-BC8D-9AADBBBC8898}"/>
                    </a:ext>
                  </a:extLst>
                </p14:cNvPr>
                <p14:cNvContentPartPr/>
                <p14:nvPr/>
              </p14:nvContentPartPr>
              <p14:xfrm>
                <a:off x="7969500" y="1788420"/>
                <a:ext cx="34920" cy="1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1CFEAA-37F1-4EE6-BC8D-9AADBBBC889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0500" y="1779780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9D5452-4271-4F23-9F0C-520EFABF5E93}"/>
              </a:ext>
            </a:extLst>
          </p:cNvPr>
          <p:cNvGrpSpPr/>
          <p:nvPr/>
        </p:nvGrpSpPr>
        <p:grpSpPr>
          <a:xfrm>
            <a:off x="7180740" y="1659540"/>
            <a:ext cx="1266840" cy="716400"/>
            <a:chOff x="7180740" y="1659540"/>
            <a:chExt cx="1266840" cy="71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C6E7CFD-AA36-4358-B9B0-5374E31FB4B8}"/>
                    </a:ext>
                  </a:extLst>
                </p14:cNvPr>
                <p14:cNvContentPartPr/>
                <p14:nvPr/>
              </p14:nvContentPartPr>
              <p14:xfrm>
                <a:off x="7180740" y="1659540"/>
                <a:ext cx="966960" cy="614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C6E7CFD-AA36-4358-B9B0-5374E31FB4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72100" y="1650540"/>
                  <a:ext cx="9846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ED4FE1-C43E-4DF8-8F2A-BBB8AC85A19D}"/>
                    </a:ext>
                  </a:extLst>
                </p14:cNvPr>
                <p14:cNvContentPartPr/>
                <p14:nvPr/>
              </p14:nvContentPartPr>
              <p14:xfrm>
                <a:off x="7944300" y="2118900"/>
                <a:ext cx="339840" cy="227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ED4FE1-C43E-4DF8-8F2A-BBB8AC85A1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35660" y="2109900"/>
                  <a:ext cx="357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1189AE-5C93-43AB-8F37-658AC720DB60}"/>
                    </a:ext>
                  </a:extLst>
                </p14:cNvPr>
                <p14:cNvContentPartPr/>
                <p14:nvPr/>
              </p14:nvContentPartPr>
              <p14:xfrm>
                <a:off x="8429580" y="2245980"/>
                <a:ext cx="18000" cy="129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1189AE-5C93-43AB-8F37-658AC720DB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20580" y="2236980"/>
                  <a:ext cx="35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ECC8981-4D4C-49B6-A28F-730B5BBF19E7}"/>
              </a:ext>
            </a:extLst>
          </p:cNvPr>
          <p:cNvGrpSpPr/>
          <p:nvPr/>
        </p:nvGrpSpPr>
        <p:grpSpPr>
          <a:xfrm>
            <a:off x="4312620" y="2169660"/>
            <a:ext cx="557640" cy="42840"/>
            <a:chOff x="4312620" y="2169660"/>
            <a:chExt cx="557640" cy="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1F75D3-69CA-4C29-B3DB-4836859343CA}"/>
                    </a:ext>
                  </a:extLst>
                </p14:cNvPr>
                <p14:cNvContentPartPr/>
                <p14:nvPr/>
              </p14:nvContentPartPr>
              <p14:xfrm>
                <a:off x="4312620" y="2183700"/>
                <a:ext cx="445320" cy="2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1F75D3-69CA-4C29-B3DB-4836859343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03980" y="2174700"/>
                  <a:ext cx="462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D1D04A-090C-4DED-8930-35B3993643CE}"/>
                    </a:ext>
                  </a:extLst>
                </p14:cNvPr>
                <p14:cNvContentPartPr/>
                <p14:nvPr/>
              </p14:nvContentPartPr>
              <p14:xfrm>
                <a:off x="4327740" y="2169660"/>
                <a:ext cx="542520" cy="17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D1D04A-090C-4DED-8930-35B3993643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9100" y="2161020"/>
                  <a:ext cx="56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FD5E73-1A99-4A08-8422-AA865909FD97}"/>
                    </a:ext>
                  </a:extLst>
                </p14:cNvPr>
                <p14:cNvContentPartPr/>
                <p14:nvPr/>
              </p14:nvContentPartPr>
              <p14:xfrm>
                <a:off x="4313700" y="2171100"/>
                <a:ext cx="513360" cy="2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FD5E73-1A99-4A08-8422-AA865909FD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04700" y="2162100"/>
                  <a:ext cx="5310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C5961E-B048-4294-9BB4-4CF4ECE27739}"/>
              </a:ext>
            </a:extLst>
          </p:cNvPr>
          <p:cNvGrpSpPr/>
          <p:nvPr/>
        </p:nvGrpSpPr>
        <p:grpSpPr>
          <a:xfrm>
            <a:off x="3596220" y="1448220"/>
            <a:ext cx="251280" cy="458280"/>
            <a:chOff x="3596220" y="1448220"/>
            <a:chExt cx="25128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551C4F-A10D-4B73-9601-BA371D151543}"/>
                    </a:ext>
                  </a:extLst>
                </p14:cNvPr>
                <p14:cNvContentPartPr/>
                <p14:nvPr/>
              </p14:nvContentPartPr>
              <p14:xfrm>
                <a:off x="3596220" y="1448220"/>
                <a:ext cx="220320" cy="36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551C4F-A10D-4B73-9601-BA371D1515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7220" y="1439220"/>
                  <a:ext cx="2379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7C7DB7-2400-430B-86DF-6EA6B272E2CA}"/>
                    </a:ext>
                  </a:extLst>
                </p14:cNvPr>
                <p14:cNvContentPartPr/>
                <p14:nvPr/>
              </p14:nvContentPartPr>
              <p14:xfrm>
                <a:off x="3733740" y="1675020"/>
                <a:ext cx="113760" cy="231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7C7DB7-2400-430B-86DF-6EA6B272E2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4740" y="1666380"/>
                  <a:ext cx="13140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3448F9E-6544-49F3-86EA-359DC8DD23C8}"/>
              </a:ext>
            </a:extLst>
          </p:cNvPr>
          <p:cNvGrpSpPr/>
          <p:nvPr/>
        </p:nvGrpSpPr>
        <p:grpSpPr>
          <a:xfrm>
            <a:off x="7456500" y="2470980"/>
            <a:ext cx="1525320" cy="335520"/>
            <a:chOff x="7456500" y="2470980"/>
            <a:chExt cx="152532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303105-4882-4FA5-A6AB-6A4C7ADEF1F7}"/>
                    </a:ext>
                  </a:extLst>
                </p14:cNvPr>
                <p14:cNvContentPartPr/>
                <p14:nvPr/>
              </p14:nvContentPartPr>
              <p14:xfrm>
                <a:off x="7456500" y="2470980"/>
                <a:ext cx="307440" cy="174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303105-4882-4FA5-A6AB-6A4C7ADEF1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47500" y="2461980"/>
                  <a:ext cx="325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E0C892C-8BB2-4AFC-B4A2-A96C8DF1B767}"/>
                    </a:ext>
                  </a:extLst>
                </p14:cNvPr>
                <p14:cNvContentPartPr/>
                <p14:nvPr/>
              </p14:nvContentPartPr>
              <p14:xfrm>
                <a:off x="7858620" y="2562780"/>
                <a:ext cx="91800" cy="6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E0C892C-8BB2-4AFC-B4A2-A96C8DF1B7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49980" y="2554140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187B6E-78DB-4DC1-9C07-B2FF0CA93279}"/>
                    </a:ext>
                  </a:extLst>
                </p14:cNvPr>
                <p14:cNvContentPartPr/>
                <p14:nvPr/>
              </p14:nvContentPartPr>
              <p14:xfrm>
                <a:off x="7867260" y="2474580"/>
                <a:ext cx="355680" cy="160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187B6E-78DB-4DC1-9C07-B2FF0CA932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8620" y="2465580"/>
                  <a:ext cx="373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247580-A813-4087-8C6D-B7924697A6C1}"/>
                    </a:ext>
                  </a:extLst>
                </p14:cNvPr>
                <p14:cNvContentPartPr/>
                <p14:nvPr/>
              </p14:nvContentPartPr>
              <p14:xfrm>
                <a:off x="8312220" y="2533260"/>
                <a:ext cx="126360" cy="117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247580-A813-4087-8C6D-B7924697A6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3220" y="2524620"/>
                  <a:ext cx="144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5E235D-868A-4C8D-AD85-0E06045DE5D3}"/>
                    </a:ext>
                  </a:extLst>
                </p14:cNvPr>
                <p14:cNvContentPartPr/>
                <p14:nvPr/>
              </p14:nvContentPartPr>
              <p14:xfrm>
                <a:off x="8493660" y="2542980"/>
                <a:ext cx="92880" cy="263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5E235D-868A-4C8D-AD85-0E06045DE5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85020" y="2534340"/>
                  <a:ext cx="110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7BDF51E-4503-4176-8F23-E180A9BFC586}"/>
                    </a:ext>
                  </a:extLst>
                </p14:cNvPr>
                <p14:cNvContentPartPr/>
                <p14:nvPr/>
              </p14:nvContentPartPr>
              <p14:xfrm>
                <a:off x="8655660" y="2681940"/>
                <a:ext cx="127440" cy="11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7BDF51E-4503-4176-8F23-E180A9BFC5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46660" y="2673300"/>
                  <a:ext cx="145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41A8EB-2414-40A7-8EBB-9DC01BDB05BB}"/>
                    </a:ext>
                  </a:extLst>
                </p14:cNvPr>
                <p14:cNvContentPartPr/>
                <p14:nvPr/>
              </p14:nvContentPartPr>
              <p14:xfrm>
                <a:off x="8747100" y="2485020"/>
                <a:ext cx="234720" cy="135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41A8EB-2414-40A7-8EBB-9DC01BDB05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38100" y="2476020"/>
                  <a:ext cx="2523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CB6554-45AB-4877-B256-72BA9120723C}"/>
              </a:ext>
            </a:extLst>
          </p:cNvPr>
          <p:cNvGrpSpPr/>
          <p:nvPr/>
        </p:nvGrpSpPr>
        <p:grpSpPr>
          <a:xfrm>
            <a:off x="503460" y="2391420"/>
            <a:ext cx="270000" cy="448920"/>
            <a:chOff x="503460" y="2391420"/>
            <a:chExt cx="2700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79CB71-5D99-451F-ABA3-AA13CCA01497}"/>
                    </a:ext>
                  </a:extLst>
                </p14:cNvPr>
                <p14:cNvContentPartPr/>
                <p14:nvPr/>
              </p14:nvContentPartPr>
              <p14:xfrm>
                <a:off x="503460" y="2485740"/>
                <a:ext cx="202680" cy="14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79CB71-5D99-451F-ABA3-AA13CCA014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820" y="2476740"/>
                  <a:ext cx="22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16A17A-3AE4-4CED-83FF-A148131DDE4A}"/>
                    </a:ext>
                  </a:extLst>
                </p14:cNvPr>
                <p14:cNvContentPartPr/>
                <p14:nvPr/>
              </p14:nvContentPartPr>
              <p14:xfrm>
                <a:off x="580500" y="2391420"/>
                <a:ext cx="192960" cy="44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16A17A-3AE4-4CED-83FF-A148131DDE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1860" y="2382780"/>
                  <a:ext cx="2106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5B78BA8-97CA-4C45-8938-112BC33E8E5E}"/>
              </a:ext>
            </a:extLst>
          </p:cNvPr>
          <p:cNvGrpSpPr/>
          <p:nvPr/>
        </p:nvGrpSpPr>
        <p:grpSpPr>
          <a:xfrm>
            <a:off x="1165860" y="2342820"/>
            <a:ext cx="699120" cy="485280"/>
            <a:chOff x="1165860" y="2342820"/>
            <a:chExt cx="69912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C44B8E-C25B-4D2B-A488-D860D724C871}"/>
                    </a:ext>
                  </a:extLst>
                </p14:cNvPr>
                <p14:cNvContentPartPr/>
                <p14:nvPr/>
              </p14:nvContentPartPr>
              <p14:xfrm>
                <a:off x="1165860" y="2370180"/>
                <a:ext cx="34920" cy="20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C44B8E-C25B-4D2B-A488-D860D724C8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6860" y="2361540"/>
                  <a:ext cx="52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BC7187-52B4-4DA1-AAEF-C5D54567ACEB}"/>
                    </a:ext>
                  </a:extLst>
                </p14:cNvPr>
                <p14:cNvContentPartPr/>
                <p14:nvPr/>
              </p14:nvContentPartPr>
              <p14:xfrm>
                <a:off x="1298340" y="2409060"/>
                <a:ext cx="126720" cy="153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BC7187-52B4-4DA1-AAEF-C5D54567AC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9700" y="2400420"/>
                  <a:ext cx="144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8BB21B-7E3D-45AE-95D9-182029E08B8C}"/>
                    </a:ext>
                  </a:extLst>
                </p14:cNvPr>
                <p14:cNvContentPartPr/>
                <p14:nvPr/>
              </p14:nvContentPartPr>
              <p14:xfrm>
                <a:off x="1478700" y="2412660"/>
                <a:ext cx="226440" cy="36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8BB21B-7E3D-45AE-95D9-182029E08B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70060" y="2403660"/>
                  <a:ext cx="244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11932D-AD00-411D-BC57-50F776287347}"/>
                    </a:ext>
                  </a:extLst>
                </p14:cNvPr>
                <p14:cNvContentPartPr/>
                <p14:nvPr/>
              </p14:nvContentPartPr>
              <p14:xfrm>
                <a:off x="1848060" y="2342820"/>
                <a:ext cx="16920" cy="174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11932D-AD00-411D-BC57-50F7762873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39420" y="2334180"/>
                  <a:ext cx="34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48B34C-56A1-4FA3-BB03-3C3544F7CE61}"/>
                    </a:ext>
                  </a:extLst>
                </p14:cNvPr>
                <p14:cNvContentPartPr/>
                <p14:nvPr/>
              </p14:nvContentPartPr>
              <p14:xfrm>
                <a:off x="1722060" y="2617140"/>
                <a:ext cx="14040" cy="17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48B34C-56A1-4FA3-BB03-3C3544F7CE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13060" y="2608500"/>
                  <a:ext cx="3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BF78E9-D913-4D61-AC37-B82C903947CE}"/>
                    </a:ext>
                  </a:extLst>
                </p14:cNvPr>
                <p14:cNvContentPartPr/>
                <p14:nvPr/>
              </p14:nvContentPartPr>
              <p14:xfrm>
                <a:off x="1700100" y="2706060"/>
                <a:ext cx="131760" cy="12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BF78E9-D913-4D61-AC37-B82C903947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91100" y="2697420"/>
                  <a:ext cx="1494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C1E551-ABC7-4EF8-B3D5-3642E4735C6F}"/>
              </a:ext>
            </a:extLst>
          </p:cNvPr>
          <p:cNvGrpSpPr/>
          <p:nvPr/>
        </p:nvGrpSpPr>
        <p:grpSpPr>
          <a:xfrm>
            <a:off x="2250540" y="2352180"/>
            <a:ext cx="481680" cy="265680"/>
            <a:chOff x="2250540" y="2352180"/>
            <a:chExt cx="4816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B2C96E-2B02-4353-8603-E807E936C30C}"/>
                    </a:ext>
                  </a:extLst>
                </p14:cNvPr>
                <p14:cNvContentPartPr/>
                <p14:nvPr/>
              </p14:nvContentPartPr>
              <p14:xfrm>
                <a:off x="2260980" y="2478900"/>
                <a:ext cx="130320" cy="2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B2C96E-2B02-4353-8603-E807E936C3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52340" y="24702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1BB61CD-6C28-4F9D-BABE-8809F51CC237}"/>
                    </a:ext>
                  </a:extLst>
                </p14:cNvPr>
                <p14:cNvContentPartPr/>
                <p14:nvPr/>
              </p14:nvContentPartPr>
              <p14:xfrm>
                <a:off x="2250540" y="2604540"/>
                <a:ext cx="153360" cy="13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1BB61CD-6C28-4F9D-BABE-8809F51CC2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1540" y="2595540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44E647-15FC-4E07-A32B-10C92609B120}"/>
                    </a:ext>
                  </a:extLst>
                </p14:cNvPr>
                <p14:cNvContentPartPr/>
                <p14:nvPr/>
              </p14:nvContentPartPr>
              <p14:xfrm>
                <a:off x="2586060" y="2352180"/>
                <a:ext cx="146160" cy="219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44E647-15FC-4E07-A32B-10C92609B1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77060" y="2343540"/>
                  <a:ext cx="163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3B18A6-D3E7-4DF2-A345-184D8C25424C}"/>
              </a:ext>
            </a:extLst>
          </p:cNvPr>
          <p:cNvGrpSpPr/>
          <p:nvPr/>
        </p:nvGrpSpPr>
        <p:grpSpPr>
          <a:xfrm>
            <a:off x="4442940" y="2428500"/>
            <a:ext cx="420840" cy="230040"/>
            <a:chOff x="4442940" y="2428500"/>
            <a:chExt cx="4208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CDE029C-2034-491A-ACFA-379E974B04B8}"/>
                    </a:ext>
                  </a:extLst>
                </p14:cNvPr>
                <p14:cNvContentPartPr/>
                <p14:nvPr/>
              </p14:nvContentPartPr>
              <p14:xfrm>
                <a:off x="4442940" y="2497980"/>
                <a:ext cx="143640" cy="17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CDE029C-2034-491A-ACFA-379E974B04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34300" y="2488980"/>
                  <a:ext cx="161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ADDD3B3-5D7F-4A04-BB41-8650E0053BC2}"/>
                    </a:ext>
                  </a:extLst>
                </p14:cNvPr>
                <p14:cNvContentPartPr/>
                <p14:nvPr/>
              </p14:nvContentPartPr>
              <p14:xfrm>
                <a:off x="4456260" y="2589780"/>
                <a:ext cx="186120" cy="12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ADDD3B3-5D7F-4A04-BB41-8650E0053B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47620" y="2581140"/>
                  <a:ext cx="203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770730-CF2E-4480-A184-0037DE9D913A}"/>
                    </a:ext>
                  </a:extLst>
                </p14:cNvPr>
                <p14:cNvContentPartPr/>
                <p14:nvPr/>
              </p14:nvContentPartPr>
              <p14:xfrm>
                <a:off x="4816260" y="2428500"/>
                <a:ext cx="47520" cy="230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770730-CF2E-4480-A184-0037DE9D91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07620" y="2419860"/>
                  <a:ext cx="6516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192B533-E158-4A48-BC5B-8EF47F2AD5AA}"/>
              </a:ext>
            </a:extLst>
          </p:cNvPr>
          <p:cNvGrpSpPr/>
          <p:nvPr/>
        </p:nvGrpSpPr>
        <p:grpSpPr>
          <a:xfrm>
            <a:off x="2992500" y="2279820"/>
            <a:ext cx="1221840" cy="570960"/>
            <a:chOff x="2992500" y="2279820"/>
            <a:chExt cx="122184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C26A3C-E14A-4828-871C-4CE35BFD0399}"/>
                    </a:ext>
                  </a:extLst>
                </p14:cNvPr>
                <p14:cNvContentPartPr/>
                <p14:nvPr/>
              </p14:nvContentPartPr>
              <p14:xfrm>
                <a:off x="2992500" y="2526420"/>
                <a:ext cx="110880" cy="227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C26A3C-E14A-4828-871C-4CE35BFD03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3860" y="2517780"/>
                  <a:ext cx="128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EF715AB-AB9D-4402-863E-DA4C44DD7B80}"/>
                    </a:ext>
                  </a:extLst>
                </p14:cNvPr>
                <p14:cNvContentPartPr/>
                <p14:nvPr/>
              </p14:nvContentPartPr>
              <p14:xfrm>
                <a:off x="3418740" y="2376300"/>
                <a:ext cx="20520" cy="224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EF715AB-AB9D-4402-863E-DA4C44DD7B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10100" y="2367660"/>
                  <a:ext cx="38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3BFF6C-D010-469E-9D3B-074DE191D637}"/>
                    </a:ext>
                  </a:extLst>
                </p14:cNvPr>
                <p14:cNvContentPartPr/>
                <p14:nvPr/>
              </p14:nvContentPartPr>
              <p14:xfrm>
                <a:off x="3522060" y="2443260"/>
                <a:ext cx="137160" cy="15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F3BFF6C-D010-469E-9D3B-074DE191D6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13420" y="2434620"/>
                  <a:ext cx="154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FB997B-A74A-4DC6-B836-2EFA5803984A}"/>
                    </a:ext>
                  </a:extLst>
                </p14:cNvPr>
                <p14:cNvContentPartPr/>
                <p14:nvPr/>
              </p14:nvContentPartPr>
              <p14:xfrm>
                <a:off x="3717900" y="2451180"/>
                <a:ext cx="155520" cy="399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FB997B-A74A-4DC6-B836-2EFA580398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09260" y="2442540"/>
                  <a:ext cx="1731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EC4EC3-B39B-4910-8EC0-EAFFB6371926}"/>
                    </a:ext>
                  </a:extLst>
                </p14:cNvPr>
                <p14:cNvContentPartPr/>
                <p14:nvPr/>
              </p14:nvContentPartPr>
              <p14:xfrm>
                <a:off x="4039020" y="2433180"/>
                <a:ext cx="175320" cy="14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EC4EC3-B39B-4910-8EC0-EAFFB63719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30020" y="2424540"/>
                  <a:ext cx="192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A2630CD-4DA7-4980-98CB-5CBCD1D4640D}"/>
                    </a:ext>
                  </a:extLst>
                </p14:cNvPr>
                <p14:cNvContentPartPr/>
                <p14:nvPr/>
              </p14:nvContentPartPr>
              <p14:xfrm>
                <a:off x="3926700" y="2707140"/>
                <a:ext cx="259560" cy="140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A2630CD-4DA7-4980-98CB-5CBCD1D464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18060" y="2698500"/>
                  <a:ext cx="277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02C2C6E-4B2F-4175-911B-26AAF0344D8C}"/>
                    </a:ext>
                  </a:extLst>
                </p14:cNvPr>
                <p14:cNvContentPartPr/>
                <p14:nvPr/>
              </p14:nvContentPartPr>
              <p14:xfrm>
                <a:off x="3152700" y="2371980"/>
                <a:ext cx="106200" cy="172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02C2C6E-4B2F-4175-911B-26AAF0344D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44060" y="2363340"/>
                  <a:ext cx="123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F209CA-DAB4-46A3-B405-8A37A2DA4722}"/>
                    </a:ext>
                  </a:extLst>
                </p14:cNvPr>
                <p14:cNvContentPartPr/>
                <p14:nvPr/>
              </p14:nvContentPartPr>
              <p14:xfrm>
                <a:off x="3191940" y="2279820"/>
                <a:ext cx="155880" cy="429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F209CA-DAB4-46A3-B405-8A37A2DA47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83300" y="2270820"/>
                  <a:ext cx="1735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92E4734-9A19-4474-93B0-41FE135682A3}"/>
              </a:ext>
            </a:extLst>
          </p:cNvPr>
          <p:cNvGrpSpPr/>
          <p:nvPr/>
        </p:nvGrpSpPr>
        <p:grpSpPr>
          <a:xfrm>
            <a:off x="524700" y="2971020"/>
            <a:ext cx="298440" cy="540720"/>
            <a:chOff x="524700" y="2971020"/>
            <a:chExt cx="29844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519669-BE79-46EC-9CDE-F29F348C4AE8}"/>
                    </a:ext>
                  </a:extLst>
                </p14:cNvPr>
                <p14:cNvContentPartPr/>
                <p14:nvPr/>
              </p14:nvContentPartPr>
              <p14:xfrm>
                <a:off x="524700" y="3032580"/>
                <a:ext cx="150480" cy="221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519669-BE79-46EC-9CDE-F29F348C4A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5700" y="3023580"/>
                  <a:ext cx="168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A34D8A-F24E-4D88-A685-C978F8B4F309}"/>
                    </a:ext>
                  </a:extLst>
                </p14:cNvPr>
                <p14:cNvContentPartPr/>
                <p14:nvPr/>
              </p14:nvContentPartPr>
              <p14:xfrm>
                <a:off x="576900" y="2971020"/>
                <a:ext cx="246240" cy="540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A34D8A-F24E-4D88-A685-C978F8B4F3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7900" y="2962020"/>
                  <a:ext cx="263880" cy="55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F9B6AB1-EC2C-47A2-ACAD-1FAAC186FB51}"/>
              </a:ext>
            </a:extLst>
          </p:cNvPr>
          <p:cNvGrpSpPr/>
          <p:nvPr/>
        </p:nvGrpSpPr>
        <p:grpSpPr>
          <a:xfrm>
            <a:off x="1641060" y="3067140"/>
            <a:ext cx="1425600" cy="469800"/>
            <a:chOff x="1641060" y="3067140"/>
            <a:chExt cx="142560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CDEE85B-AE44-4B7A-A012-D2653D8253F9}"/>
                    </a:ext>
                  </a:extLst>
                </p14:cNvPr>
                <p14:cNvContentPartPr/>
                <p14:nvPr/>
              </p14:nvContentPartPr>
              <p14:xfrm>
                <a:off x="1641060" y="3067140"/>
                <a:ext cx="45720" cy="265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CDEE85B-AE44-4B7A-A012-D2653D8253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32060" y="3058140"/>
                  <a:ext cx="63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5687A5C-F384-4AAC-A8B1-E8E4543C1CED}"/>
                    </a:ext>
                  </a:extLst>
                </p14:cNvPr>
                <p14:cNvContentPartPr/>
                <p14:nvPr/>
              </p14:nvContentPartPr>
              <p14:xfrm>
                <a:off x="1800180" y="3178380"/>
                <a:ext cx="136800" cy="14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5687A5C-F384-4AAC-A8B1-E8E4543C1C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91540" y="3169380"/>
                  <a:ext cx="154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F07DC4-9F31-4E84-A0B2-A6A814B2A92D}"/>
                    </a:ext>
                  </a:extLst>
                </p14:cNvPr>
                <p14:cNvContentPartPr/>
                <p14:nvPr/>
              </p14:nvContentPartPr>
              <p14:xfrm>
                <a:off x="2011500" y="3147060"/>
                <a:ext cx="168840" cy="389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F07DC4-9F31-4E84-A0B2-A6A814B2A9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02860" y="3138060"/>
                  <a:ext cx="186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445514-46F8-4F6A-AADE-B856F97F2CE5}"/>
                    </a:ext>
                  </a:extLst>
                </p14:cNvPr>
                <p14:cNvContentPartPr/>
                <p14:nvPr/>
              </p14:nvContentPartPr>
              <p14:xfrm>
                <a:off x="2279340" y="3353700"/>
                <a:ext cx="249840" cy="133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445514-46F8-4F6A-AADE-B856F97F2CE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70340" y="3345060"/>
                  <a:ext cx="267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B03CB8-981B-4283-8455-B96157F07439}"/>
                    </a:ext>
                  </a:extLst>
                </p14:cNvPr>
                <p14:cNvContentPartPr/>
                <p14:nvPr/>
              </p14:nvContentPartPr>
              <p14:xfrm>
                <a:off x="2658420" y="3136260"/>
                <a:ext cx="13680" cy="273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B03CB8-981B-4283-8455-B96157F074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49420" y="3127620"/>
                  <a:ext cx="31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434593-5CCE-4E33-B68E-C2627A9992A8}"/>
                    </a:ext>
                  </a:extLst>
                </p14:cNvPr>
                <p14:cNvContentPartPr/>
                <p14:nvPr/>
              </p14:nvContentPartPr>
              <p14:xfrm>
                <a:off x="2673540" y="3080100"/>
                <a:ext cx="148320" cy="177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434593-5CCE-4E33-B68E-C2627A9992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64540" y="3071100"/>
                  <a:ext cx="165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E70CEFE-87A1-41AD-9B8F-159FFCF64ABA}"/>
                    </a:ext>
                  </a:extLst>
                </p14:cNvPr>
                <p14:cNvContentPartPr/>
                <p14:nvPr/>
              </p14:nvContentPartPr>
              <p14:xfrm>
                <a:off x="2923740" y="3074340"/>
                <a:ext cx="142920" cy="402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E70CEFE-87A1-41AD-9B8F-159FFCF64A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14740" y="3065700"/>
                  <a:ext cx="16056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8BC05FE-1FB3-4B6D-B0BC-DAB353EE2640}"/>
              </a:ext>
            </a:extLst>
          </p:cNvPr>
          <p:cNvGrpSpPr/>
          <p:nvPr/>
        </p:nvGrpSpPr>
        <p:grpSpPr>
          <a:xfrm>
            <a:off x="3329460" y="3149220"/>
            <a:ext cx="165960" cy="111240"/>
            <a:chOff x="3329460" y="3149220"/>
            <a:chExt cx="16596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03442A-7A79-41E6-8220-86DDEB1D8D29}"/>
                    </a:ext>
                  </a:extLst>
                </p14:cNvPr>
                <p14:cNvContentPartPr/>
                <p14:nvPr/>
              </p14:nvContentPartPr>
              <p14:xfrm>
                <a:off x="3331620" y="3149220"/>
                <a:ext cx="151920" cy="15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03442A-7A79-41E6-8220-86DDEB1D8D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22980" y="3140220"/>
                  <a:ext cx="169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043125B-22A2-4DCA-ADB0-220F9B7EB488}"/>
                    </a:ext>
                  </a:extLst>
                </p14:cNvPr>
                <p14:cNvContentPartPr/>
                <p14:nvPr/>
              </p14:nvContentPartPr>
              <p14:xfrm>
                <a:off x="3329460" y="3251460"/>
                <a:ext cx="165960" cy="9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043125B-22A2-4DCA-ADB0-220F9B7EB48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20460" y="3242820"/>
                  <a:ext cx="183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6A4011C-9D8E-4833-84C5-346D2F66FA69}"/>
              </a:ext>
            </a:extLst>
          </p:cNvPr>
          <p:cNvGrpSpPr/>
          <p:nvPr/>
        </p:nvGrpSpPr>
        <p:grpSpPr>
          <a:xfrm>
            <a:off x="3793140" y="3078300"/>
            <a:ext cx="1055160" cy="490680"/>
            <a:chOff x="3793140" y="3078300"/>
            <a:chExt cx="105516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43BD946-9975-4D35-8B09-D83EBEF5D404}"/>
                    </a:ext>
                  </a:extLst>
                </p14:cNvPr>
                <p14:cNvContentPartPr/>
                <p14:nvPr/>
              </p14:nvContentPartPr>
              <p14:xfrm>
                <a:off x="3793140" y="3078300"/>
                <a:ext cx="59040" cy="27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43BD946-9975-4D35-8B09-D83EBEF5D4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84500" y="3069300"/>
                  <a:ext cx="76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124ECD-A838-4FDF-B8A8-3BDEED149ACC}"/>
                    </a:ext>
                  </a:extLst>
                </p14:cNvPr>
                <p14:cNvContentPartPr/>
                <p14:nvPr/>
              </p14:nvContentPartPr>
              <p14:xfrm>
                <a:off x="3939660" y="3172620"/>
                <a:ext cx="145080" cy="145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124ECD-A838-4FDF-B8A8-3BDEED149A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31020" y="3163980"/>
                  <a:ext cx="162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CFE0550-FBCF-4E10-940B-77F9A5EFD255}"/>
                    </a:ext>
                  </a:extLst>
                </p14:cNvPr>
                <p14:cNvContentPartPr/>
                <p14:nvPr/>
              </p14:nvContentPartPr>
              <p14:xfrm>
                <a:off x="4154940" y="3153900"/>
                <a:ext cx="162360" cy="415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CFE0550-FBCF-4E10-940B-77F9A5EFD2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45940" y="3145260"/>
                  <a:ext cx="180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E1053D-1FE2-4909-A695-324871E7FF1A}"/>
                    </a:ext>
                  </a:extLst>
                </p14:cNvPr>
                <p14:cNvContentPartPr/>
                <p14:nvPr/>
              </p14:nvContentPartPr>
              <p14:xfrm>
                <a:off x="4420620" y="3362700"/>
                <a:ext cx="274680" cy="179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E1053D-1FE2-4909-A695-324871E7FF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11980" y="3353700"/>
                  <a:ext cx="292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805990-A529-4C83-ACB1-50F72CD8455A}"/>
                    </a:ext>
                  </a:extLst>
                </p14:cNvPr>
                <p14:cNvContentPartPr/>
                <p14:nvPr/>
              </p14:nvContentPartPr>
              <p14:xfrm>
                <a:off x="4716540" y="3162180"/>
                <a:ext cx="14400" cy="275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805990-A529-4C83-ACB1-50F72CD845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07900" y="3153180"/>
                  <a:ext cx="32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6856E3E-16F8-4EB0-8A76-2DE1F3EB750D}"/>
                    </a:ext>
                  </a:extLst>
                </p14:cNvPr>
                <p14:cNvContentPartPr/>
                <p14:nvPr/>
              </p14:nvContentPartPr>
              <p14:xfrm>
                <a:off x="4690620" y="3108540"/>
                <a:ext cx="157680" cy="148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6856E3E-16F8-4EB0-8A76-2DE1F3EB75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81620" y="3099900"/>
                  <a:ext cx="175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E6AEC02-1363-4B95-9CF3-83495439A375}"/>
              </a:ext>
            </a:extLst>
          </p:cNvPr>
          <p:cNvGrpSpPr/>
          <p:nvPr/>
        </p:nvGrpSpPr>
        <p:grpSpPr>
          <a:xfrm>
            <a:off x="5039820" y="3067860"/>
            <a:ext cx="195120" cy="244800"/>
            <a:chOff x="5039820" y="3067860"/>
            <a:chExt cx="19512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16EC9D1-7EFC-4E41-9E13-3FD09A1BA513}"/>
                    </a:ext>
                  </a:extLst>
                </p14:cNvPr>
                <p14:cNvContentPartPr/>
                <p14:nvPr/>
              </p14:nvContentPartPr>
              <p14:xfrm>
                <a:off x="5039820" y="3203940"/>
                <a:ext cx="195120" cy="15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16EC9D1-7EFC-4E41-9E13-3FD09A1BA5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30820" y="3194940"/>
                  <a:ext cx="21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22A082-2BC9-4706-808F-DEC0FA103CB0}"/>
                    </a:ext>
                  </a:extLst>
                </p14:cNvPr>
                <p14:cNvContentPartPr/>
                <p14:nvPr/>
              </p14:nvContentPartPr>
              <p14:xfrm>
                <a:off x="5089860" y="3067860"/>
                <a:ext cx="77040" cy="244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22A082-2BC9-4706-808F-DEC0FA103CB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0860" y="3058860"/>
                  <a:ext cx="9468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9A4EA6-6F1B-49D8-A282-5FAA9DBADA34}"/>
              </a:ext>
            </a:extLst>
          </p:cNvPr>
          <p:cNvGrpSpPr/>
          <p:nvPr/>
        </p:nvGrpSpPr>
        <p:grpSpPr>
          <a:xfrm>
            <a:off x="5489100" y="2967060"/>
            <a:ext cx="1382400" cy="490320"/>
            <a:chOff x="5489100" y="2967060"/>
            <a:chExt cx="138240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664EE02-1A38-4A95-A009-54521E5B6E06}"/>
                    </a:ext>
                  </a:extLst>
                </p14:cNvPr>
                <p14:cNvContentPartPr/>
                <p14:nvPr/>
              </p14:nvContentPartPr>
              <p14:xfrm>
                <a:off x="5489100" y="3005940"/>
                <a:ext cx="73440" cy="279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664EE02-1A38-4A95-A009-54521E5B6E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80460" y="2996940"/>
                  <a:ext cx="91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96BEEE3-3F85-4048-B18C-11210755997C}"/>
                    </a:ext>
                  </a:extLst>
                </p14:cNvPr>
                <p14:cNvContentPartPr/>
                <p14:nvPr/>
              </p14:nvContentPartPr>
              <p14:xfrm>
                <a:off x="5657580" y="3137700"/>
                <a:ext cx="158040" cy="13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96BEEE3-3F85-4048-B18C-1121075599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48580" y="3129060"/>
                  <a:ext cx="175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679652B-3EB0-4BA3-B175-9CA3CB7C7306}"/>
                    </a:ext>
                  </a:extLst>
                </p14:cNvPr>
                <p14:cNvContentPartPr/>
                <p14:nvPr/>
              </p14:nvContentPartPr>
              <p14:xfrm>
                <a:off x="5936580" y="3109980"/>
                <a:ext cx="216000" cy="343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679652B-3EB0-4BA3-B175-9CA3CB7C730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27940" y="3100980"/>
                  <a:ext cx="2336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AADD0F-D71F-4A6C-B63F-CCA3E373ABD5}"/>
                    </a:ext>
                  </a:extLst>
                </p14:cNvPr>
                <p14:cNvContentPartPr/>
                <p14:nvPr/>
              </p14:nvContentPartPr>
              <p14:xfrm>
                <a:off x="6312780" y="3325620"/>
                <a:ext cx="236160" cy="131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AADD0F-D71F-4A6C-B63F-CCA3E373AB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304140" y="3316620"/>
                  <a:ext cx="253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FD3F4C-C3D4-4E60-935B-E7FFA66B712E}"/>
                    </a:ext>
                  </a:extLst>
                </p14:cNvPr>
                <p14:cNvContentPartPr/>
                <p14:nvPr/>
              </p14:nvContentPartPr>
              <p14:xfrm>
                <a:off x="6603660" y="2967060"/>
                <a:ext cx="156960" cy="433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FD3F4C-C3D4-4E60-935B-E7FFA66B712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95020" y="2958420"/>
                  <a:ext cx="174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C5E986D-D4CF-44B5-96D2-25E9F73EAF7C}"/>
                    </a:ext>
                  </a:extLst>
                </p14:cNvPr>
                <p14:cNvContentPartPr/>
                <p14:nvPr/>
              </p14:nvContentPartPr>
              <p14:xfrm>
                <a:off x="6771060" y="3260100"/>
                <a:ext cx="100440" cy="120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C5E986D-D4CF-44B5-96D2-25E9F73EAF7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62420" y="3251460"/>
                  <a:ext cx="1180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782060-016B-4306-A29B-B3E69C5C92D4}"/>
              </a:ext>
            </a:extLst>
          </p:cNvPr>
          <p:cNvGrpSpPr/>
          <p:nvPr/>
        </p:nvGrpSpPr>
        <p:grpSpPr>
          <a:xfrm>
            <a:off x="518940" y="3709740"/>
            <a:ext cx="345960" cy="604800"/>
            <a:chOff x="518940" y="3709740"/>
            <a:chExt cx="34596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8E7E185-63C1-4098-A50B-37A281E38C32}"/>
                    </a:ext>
                  </a:extLst>
                </p14:cNvPr>
                <p14:cNvContentPartPr/>
                <p14:nvPr/>
              </p14:nvContentPartPr>
              <p14:xfrm>
                <a:off x="558540" y="3890100"/>
                <a:ext cx="190080" cy="170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8E7E185-63C1-4098-A50B-37A281E38C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9540" y="3881100"/>
                  <a:ext cx="207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A280575-A5F1-4579-B29A-752CB5F1E8B1}"/>
                    </a:ext>
                  </a:extLst>
                </p14:cNvPr>
                <p14:cNvContentPartPr/>
                <p14:nvPr/>
              </p14:nvContentPartPr>
              <p14:xfrm>
                <a:off x="518940" y="3709740"/>
                <a:ext cx="345960" cy="604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A280575-A5F1-4579-B29A-752CB5F1E8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0300" y="3701100"/>
                  <a:ext cx="36360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01C10F-CD2F-4436-BDA6-C1E3DAC2E10D}"/>
              </a:ext>
            </a:extLst>
          </p:cNvPr>
          <p:cNvGrpSpPr/>
          <p:nvPr/>
        </p:nvGrpSpPr>
        <p:grpSpPr>
          <a:xfrm>
            <a:off x="1375020" y="3737460"/>
            <a:ext cx="1425240" cy="550440"/>
            <a:chOff x="1375020" y="3737460"/>
            <a:chExt cx="142524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5C7499-C191-4E40-B56A-E1AEFA25514B}"/>
                    </a:ext>
                  </a:extLst>
                </p14:cNvPr>
                <p14:cNvContentPartPr/>
                <p14:nvPr/>
              </p14:nvContentPartPr>
              <p14:xfrm>
                <a:off x="1375020" y="3790380"/>
                <a:ext cx="43200" cy="249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5C7499-C191-4E40-B56A-E1AEFA25514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66380" y="3781380"/>
                  <a:ext cx="60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F38B7AB-1DE8-4C23-9BA4-044B7369A4E9}"/>
                    </a:ext>
                  </a:extLst>
                </p14:cNvPr>
                <p14:cNvContentPartPr/>
                <p14:nvPr/>
              </p14:nvContentPartPr>
              <p14:xfrm>
                <a:off x="1527660" y="3896940"/>
                <a:ext cx="120240" cy="123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38B7AB-1DE8-4C23-9BA4-044B7369A4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518660" y="3887940"/>
                  <a:ext cx="137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517173-BEB5-4425-8B92-58C3C9289618}"/>
                    </a:ext>
                  </a:extLst>
                </p14:cNvPr>
                <p14:cNvContentPartPr/>
                <p14:nvPr/>
              </p14:nvContentPartPr>
              <p14:xfrm>
                <a:off x="1620180" y="3872100"/>
                <a:ext cx="179280" cy="415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517173-BEB5-4425-8B92-58C3C92896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11180" y="3863460"/>
                  <a:ext cx="1969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37FE5D-68D4-4E16-BC30-BC7B10CCFDB1}"/>
                    </a:ext>
                  </a:extLst>
                </p14:cNvPr>
                <p14:cNvContentPartPr/>
                <p14:nvPr/>
              </p14:nvContentPartPr>
              <p14:xfrm>
                <a:off x="1927260" y="4077300"/>
                <a:ext cx="331200" cy="136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37FE5D-68D4-4E16-BC30-BC7B10CCFD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18260" y="4068660"/>
                  <a:ext cx="348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DA421AD-D5E3-4BD3-821F-88C32F55CA78}"/>
                    </a:ext>
                  </a:extLst>
                </p14:cNvPr>
                <p14:cNvContentPartPr/>
                <p14:nvPr/>
              </p14:nvContentPartPr>
              <p14:xfrm>
                <a:off x="2401380" y="3930060"/>
                <a:ext cx="34200" cy="305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DA421AD-D5E3-4BD3-821F-88C32F55CA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92740" y="3921060"/>
                  <a:ext cx="51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53088F-A962-4554-A022-D33BAB161CA8}"/>
                    </a:ext>
                  </a:extLst>
                </p14:cNvPr>
                <p14:cNvContentPartPr/>
                <p14:nvPr/>
              </p14:nvContentPartPr>
              <p14:xfrm>
                <a:off x="2372580" y="3891900"/>
                <a:ext cx="175680" cy="163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53088F-A962-4554-A022-D33BAB161C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63940" y="3882900"/>
                  <a:ext cx="193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1E90E-BF1F-47CA-9C7C-0188EAE40D56}"/>
                    </a:ext>
                  </a:extLst>
                </p14:cNvPr>
                <p14:cNvContentPartPr/>
                <p14:nvPr/>
              </p14:nvContentPartPr>
              <p14:xfrm>
                <a:off x="2618100" y="3737460"/>
                <a:ext cx="182160" cy="254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1E90E-BF1F-47CA-9C7C-0188EAE40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609460" y="3728820"/>
                  <a:ext cx="1998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157CBB5-E049-4161-B280-D379405E0633}"/>
              </a:ext>
            </a:extLst>
          </p:cNvPr>
          <p:cNvGrpSpPr/>
          <p:nvPr/>
        </p:nvGrpSpPr>
        <p:grpSpPr>
          <a:xfrm>
            <a:off x="3077820" y="3984060"/>
            <a:ext cx="226080" cy="100080"/>
            <a:chOff x="3077820" y="3984060"/>
            <a:chExt cx="22608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659768-2BFD-46A1-A2C1-E02FF321BBED}"/>
                    </a:ext>
                  </a:extLst>
                </p14:cNvPr>
                <p14:cNvContentPartPr/>
                <p14:nvPr/>
              </p14:nvContentPartPr>
              <p14:xfrm>
                <a:off x="3077820" y="3984060"/>
                <a:ext cx="169200" cy="13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659768-2BFD-46A1-A2C1-E02FF321BB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69180" y="3975420"/>
                  <a:ext cx="186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E779A7D-0D61-4B08-ACB1-25CD26421FF5}"/>
                    </a:ext>
                  </a:extLst>
                </p14:cNvPr>
                <p14:cNvContentPartPr/>
                <p14:nvPr/>
              </p14:nvContentPartPr>
              <p14:xfrm>
                <a:off x="3099420" y="4062180"/>
                <a:ext cx="204480" cy="21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E779A7D-0D61-4B08-ACB1-25CD26421FF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90420" y="4053540"/>
                  <a:ext cx="22212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CA4832B-2E16-4939-8F03-C6625C1505E1}"/>
                  </a:ext>
                </a:extLst>
              </p14:cNvPr>
              <p14:cNvContentPartPr/>
              <p14:nvPr/>
            </p14:nvContentPartPr>
            <p14:xfrm>
              <a:off x="3662820" y="3917460"/>
              <a:ext cx="296280" cy="222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CA4832B-2E16-4939-8F03-C6625C1505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653820" y="3908460"/>
                <a:ext cx="31392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56DC754-DC39-4302-AFB7-7428645AB033}"/>
              </a:ext>
            </a:extLst>
          </p:cNvPr>
          <p:cNvGrpSpPr/>
          <p:nvPr/>
        </p:nvGrpSpPr>
        <p:grpSpPr>
          <a:xfrm>
            <a:off x="4155660" y="3856980"/>
            <a:ext cx="1193400" cy="433440"/>
            <a:chOff x="4155660" y="3856980"/>
            <a:chExt cx="119340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A885A8-79F5-4D77-A280-4D902DBF624C}"/>
                    </a:ext>
                  </a:extLst>
                </p14:cNvPr>
                <p14:cNvContentPartPr/>
                <p14:nvPr/>
              </p14:nvContentPartPr>
              <p14:xfrm>
                <a:off x="4155660" y="3856980"/>
                <a:ext cx="48240" cy="281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A885A8-79F5-4D77-A280-4D902DBF624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46660" y="3848340"/>
                  <a:ext cx="65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DBEF17F-2A83-4102-A1C6-40092F8BF0DC}"/>
                    </a:ext>
                  </a:extLst>
                </p14:cNvPr>
                <p14:cNvContentPartPr/>
                <p14:nvPr/>
              </p14:nvContentPartPr>
              <p14:xfrm>
                <a:off x="4315860" y="3953100"/>
                <a:ext cx="177480" cy="156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DBEF17F-2A83-4102-A1C6-40092F8BF0D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307220" y="3944100"/>
                  <a:ext cx="195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3E994BF-7F7E-496D-8C97-BBDE06DD4724}"/>
                    </a:ext>
                  </a:extLst>
                </p14:cNvPr>
                <p14:cNvContentPartPr/>
                <p14:nvPr/>
              </p14:nvContentPartPr>
              <p14:xfrm>
                <a:off x="4584060" y="3919980"/>
                <a:ext cx="193320" cy="370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3E994BF-7F7E-496D-8C97-BBDE06DD472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75060" y="3911340"/>
                  <a:ext cx="210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3837B6-6C1F-4AC3-A839-702BE78F8EBE}"/>
                    </a:ext>
                  </a:extLst>
                </p14:cNvPr>
                <p14:cNvContentPartPr/>
                <p14:nvPr/>
              </p14:nvContentPartPr>
              <p14:xfrm>
                <a:off x="4870260" y="4116900"/>
                <a:ext cx="297720" cy="142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3837B6-6C1F-4AC3-A839-702BE78F8E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61260" y="4107900"/>
                  <a:ext cx="315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19CC1A0-091B-441F-92D8-C1A0E3F752F0}"/>
                    </a:ext>
                  </a:extLst>
                </p14:cNvPr>
                <p14:cNvContentPartPr/>
                <p14:nvPr/>
              </p14:nvContentPartPr>
              <p14:xfrm>
                <a:off x="5184900" y="3923580"/>
                <a:ext cx="37080" cy="284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19CC1A0-091B-441F-92D8-C1A0E3F752F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76260" y="3914580"/>
                  <a:ext cx="54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437F386-FA5A-4B7D-8AF8-398E9C517C26}"/>
                    </a:ext>
                  </a:extLst>
                </p14:cNvPr>
                <p14:cNvContentPartPr/>
                <p14:nvPr/>
              </p14:nvContentPartPr>
              <p14:xfrm>
                <a:off x="5180580" y="3858420"/>
                <a:ext cx="168480" cy="136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437F386-FA5A-4B7D-8AF8-398E9C517C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71580" y="3849420"/>
                  <a:ext cx="1861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0D1C41E-6094-4023-8EE2-089886F712AC}"/>
              </a:ext>
            </a:extLst>
          </p:cNvPr>
          <p:cNvGrpSpPr/>
          <p:nvPr/>
        </p:nvGrpSpPr>
        <p:grpSpPr>
          <a:xfrm>
            <a:off x="7669260" y="1267860"/>
            <a:ext cx="1117440" cy="360000"/>
            <a:chOff x="7669260" y="1267860"/>
            <a:chExt cx="111744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7B4E2D-F6B9-4F62-AB1C-6730A47D90C8}"/>
                    </a:ext>
                  </a:extLst>
                </p14:cNvPr>
                <p14:cNvContentPartPr/>
                <p14:nvPr/>
              </p14:nvContentPartPr>
              <p14:xfrm>
                <a:off x="7683660" y="1380540"/>
                <a:ext cx="102240" cy="1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7B4E2D-F6B9-4F62-AB1C-6730A47D90C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74660" y="1371900"/>
                  <a:ext cx="119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A47216-6521-4739-92CE-9621D5941B35}"/>
                    </a:ext>
                  </a:extLst>
                </p14:cNvPr>
                <p14:cNvContentPartPr/>
                <p14:nvPr/>
              </p14:nvContentPartPr>
              <p14:xfrm>
                <a:off x="7669260" y="1452540"/>
                <a:ext cx="152280" cy="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A47216-6521-4739-92CE-9621D5941B3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60260" y="1443540"/>
                  <a:ext cx="169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D5E98D-06A1-4346-9F2F-C754C4F76717}"/>
                    </a:ext>
                  </a:extLst>
                </p14:cNvPr>
                <p14:cNvContentPartPr/>
                <p14:nvPr/>
              </p14:nvContentPartPr>
              <p14:xfrm>
                <a:off x="7968420" y="1272180"/>
                <a:ext cx="55080" cy="182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D5E98D-06A1-4346-9F2F-C754C4F767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59780" y="1263540"/>
                  <a:ext cx="72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A79F76-6C59-4B5A-B63F-14B9316AB0A2}"/>
                    </a:ext>
                  </a:extLst>
                </p14:cNvPr>
                <p14:cNvContentPartPr/>
                <p14:nvPr/>
              </p14:nvContentPartPr>
              <p14:xfrm>
                <a:off x="8088300" y="1316460"/>
                <a:ext cx="97200" cy="11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A79F76-6C59-4B5A-B63F-14B9316AB0A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79660" y="1307460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EFD7DB-D536-402B-945A-BBC6EC6867FE}"/>
                    </a:ext>
                  </a:extLst>
                </p14:cNvPr>
                <p14:cNvContentPartPr/>
                <p14:nvPr/>
              </p14:nvContentPartPr>
              <p14:xfrm>
                <a:off x="8228340" y="1317900"/>
                <a:ext cx="149400" cy="30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EFD7DB-D536-402B-945A-BBC6EC6867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19700" y="1309260"/>
                  <a:ext cx="1670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AB1576-B123-4EA0-A014-F390BDB004BD}"/>
                    </a:ext>
                  </a:extLst>
                </p14:cNvPr>
                <p14:cNvContentPartPr/>
                <p14:nvPr/>
              </p14:nvContentPartPr>
              <p14:xfrm>
                <a:off x="8412300" y="1457220"/>
                <a:ext cx="176400" cy="126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AB1576-B123-4EA0-A014-F390BDB004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03300" y="1448580"/>
                  <a:ext cx="194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2A11798-04EF-4F0A-923D-5F7AD97E6895}"/>
                    </a:ext>
                  </a:extLst>
                </p14:cNvPr>
                <p14:cNvContentPartPr/>
                <p14:nvPr/>
              </p14:nvContentPartPr>
              <p14:xfrm>
                <a:off x="8531460" y="1267860"/>
                <a:ext cx="255240" cy="15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2A11798-04EF-4F0A-923D-5F7AD97E68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2820" y="1258860"/>
                  <a:ext cx="272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87AC0-0A05-4B09-9320-42DF1998F358}"/>
                    </a:ext>
                  </a:extLst>
                </p14:cNvPr>
                <p14:cNvContentPartPr/>
                <p14:nvPr/>
              </p14:nvContentPartPr>
              <p14:xfrm>
                <a:off x="8278380" y="1605180"/>
                <a:ext cx="401760" cy="22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87AC0-0A05-4B09-9320-42DF1998F3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69740" y="1596180"/>
                  <a:ext cx="41940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06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6CCC-D4F5-4738-A04C-D09E3B8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8363E-C2C7-4380-9A7B-F58192B04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739FEB-4C1A-4F0D-961F-CE00D3C04F18}"/>
              </a:ext>
            </a:extLst>
          </p:cNvPr>
          <p:cNvGrpSpPr/>
          <p:nvPr/>
        </p:nvGrpSpPr>
        <p:grpSpPr>
          <a:xfrm>
            <a:off x="3516300" y="1181460"/>
            <a:ext cx="243720" cy="527760"/>
            <a:chOff x="3516300" y="1181460"/>
            <a:chExt cx="24372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4D741A-304B-406A-B6A3-43D7693C1588}"/>
                    </a:ext>
                  </a:extLst>
                </p14:cNvPr>
                <p14:cNvContentPartPr/>
                <p14:nvPr/>
              </p14:nvContentPartPr>
              <p14:xfrm>
                <a:off x="3516300" y="1309620"/>
                <a:ext cx="108360" cy="171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4D741A-304B-406A-B6A3-43D7693C15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7660" y="1300620"/>
                  <a:ext cx="126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900FA2-10A0-4AA4-9023-A0243A853465}"/>
                    </a:ext>
                  </a:extLst>
                </p14:cNvPr>
                <p14:cNvContentPartPr/>
                <p14:nvPr/>
              </p14:nvContentPartPr>
              <p14:xfrm>
                <a:off x="3544020" y="1181460"/>
                <a:ext cx="216000" cy="52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900FA2-10A0-4AA4-9023-A0243A8534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5020" y="1172460"/>
                  <a:ext cx="23364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1917BD-65EF-427A-896E-2F01129D9828}"/>
              </a:ext>
            </a:extLst>
          </p:cNvPr>
          <p:cNvGrpSpPr/>
          <p:nvPr/>
        </p:nvGrpSpPr>
        <p:grpSpPr>
          <a:xfrm>
            <a:off x="4161780" y="1189740"/>
            <a:ext cx="1702080" cy="564480"/>
            <a:chOff x="4161780" y="1189740"/>
            <a:chExt cx="170208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2EBA4A-7301-42D0-9320-17644BC7AF94}"/>
                    </a:ext>
                  </a:extLst>
                </p14:cNvPr>
                <p14:cNvContentPartPr/>
                <p14:nvPr/>
              </p14:nvContentPartPr>
              <p14:xfrm>
                <a:off x="4161780" y="1263540"/>
                <a:ext cx="66600" cy="16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2EBA4A-7301-42D0-9320-17644BC7AF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53140" y="1254540"/>
                  <a:ext cx="84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76B0E9-5BBC-4FD9-B9C9-7A70CDABFA0C}"/>
                    </a:ext>
                  </a:extLst>
                </p14:cNvPr>
                <p14:cNvContentPartPr/>
                <p14:nvPr/>
              </p14:nvContentPartPr>
              <p14:xfrm>
                <a:off x="4287780" y="1295580"/>
                <a:ext cx="113040" cy="11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76B0E9-5BBC-4FD9-B9C9-7A70CDABFA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78780" y="1286940"/>
                  <a:ext cx="130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241EAF-01DC-4131-B8F7-BF5BCFD7227E}"/>
                    </a:ext>
                  </a:extLst>
                </p14:cNvPr>
                <p14:cNvContentPartPr/>
                <p14:nvPr/>
              </p14:nvContentPartPr>
              <p14:xfrm>
                <a:off x="4498380" y="1226100"/>
                <a:ext cx="203040" cy="399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241EAF-01DC-4131-B8F7-BF5BCFD722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89380" y="1217100"/>
                  <a:ext cx="220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575E1C-B965-4C6A-A122-3FB5AEC85384}"/>
                    </a:ext>
                  </a:extLst>
                </p14:cNvPr>
                <p14:cNvContentPartPr/>
                <p14:nvPr/>
              </p14:nvContentPartPr>
              <p14:xfrm>
                <a:off x="4756860" y="1417980"/>
                <a:ext cx="237960" cy="14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575E1C-B965-4C6A-A122-3FB5AEC853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7860" y="1408980"/>
                  <a:ext cx="255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D632A6-A579-41EE-8966-800B03925924}"/>
                    </a:ext>
                  </a:extLst>
                </p14:cNvPr>
                <p14:cNvContentPartPr/>
                <p14:nvPr/>
              </p14:nvContentPartPr>
              <p14:xfrm>
                <a:off x="5135940" y="1194420"/>
                <a:ext cx="182520" cy="48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D632A6-A579-41EE-8966-800B039259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6940" y="1185420"/>
                  <a:ext cx="2001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9C44D6-7B0C-43A7-81FB-B38519A07B36}"/>
                    </a:ext>
                  </a:extLst>
                </p14:cNvPr>
                <p14:cNvContentPartPr/>
                <p14:nvPr/>
              </p14:nvContentPartPr>
              <p14:xfrm>
                <a:off x="5358420" y="1252020"/>
                <a:ext cx="13680" cy="15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9C44D6-7B0C-43A7-81FB-B38519A07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9420" y="1243380"/>
                  <a:ext cx="31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5C574AB-680D-437D-843E-96E684E620BF}"/>
                    </a:ext>
                  </a:extLst>
                </p14:cNvPr>
                <p14:cNvContentPartPr/>
                <p14:nvPr/>
              </p14:nvContentPartPr>
              <p14:xfrm>
                <a:off x="5347620" y="1189740"/>
                <a:ext cx="129960" cy="11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5C574AB-680D-437D-843E-96E684E620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8980" y="1181100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D02AEC-99E5-40A8-8850-59E541E34BCF}"/>
                    </a:ext>
                  </a:extLst>
                </p14:cNvPr>
                <p14:cNvContentPartPr/>
                <p14:nvPr/>
              </p14:nvContentPartPr>
              <p14:xfrm>
                <a:off x="5379660" y="1321860"/>
                <a:ext cx="213840" cy="20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D02AEC-99E5-40A8-8850-59E541E34BC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020" y="1312860"/>
                  <a:ext cx="231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1CEC9C-2B9B-4707-A026-2B1BDD66EE60}"/>
                    </a:ext>
                  </a:extLst>
                </p14:cNvPr>
                <p14:cNvContentPartPr/>
                <p14:nvPr/>
              </p14:nvContentPartPr>
              <p14:xfrm>
                <a:off x="5531220" y="1452180"/>
                <a:ext cx="136440" cy="22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1CEC9C-2B9B-4707-A026-2B1BDD66EE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22220" y="1443540"/>
                  <a:ext cx="154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4727EF-70C1-45BF-9A30-7E68F6D9EF70}"/>
                    </a:ext>
                  </a:extLst>
                </p14:cNvPr>
                <p14:cNvContentPartPr/>
                <p14:nvPr/>
              </p14:nvContentPartPr>
              <p14:xfrm>
                <a:off x="5720580" y="1218540"/>
                <a:ext cx="143280" cy="53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4727EF-70C1-45BF-9A30-7E68F6D9EF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1940" y="1209900"/>
                  <a:ext cx="1609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09F38-F144-4C06-A7D6-5E9D8E39D8B8}"/>
              </a:ext>
            </a:extLst>
          </p:cNvPr>
          <p:cNvGrpSpPr/>
          <p:nvPr/>
        </p:nvGrpSpPr>
        <p:grpSpPr>
          <a:xfrm>
            <a:off x="6056820" y="1381620"/>
            <a:ext cx="216000" cy="69480"/>
            <a:chOff x="6056820" y="1381620"/>
            <a:chExt cx="216000" cy="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8D277-D1E8-47E9-9E3D-8C73986C8C2C}"/>
                    </a:ext>
                  </a:extLst>
                </p14:cNvPr>
                <p14:cNvContentPartPr/>
                <p14:nvPr/>
              </p14:nvContentPartPr>
              <p14:xfrm>
                <a:off x="6056820" y="1381620"/>
                <a:ext cx="146520" cy="1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8D277-D1E8-47E9-9E3D-8C73986C8C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8180" y="1372620"/>
                  <a:ext cx="164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858D34-EEB8-404E-90D0-94050C889A7C}"/>
                    </a:ext>
                  </a:extLst>
                </p14:cNvPr>
                <p14:cNvContentPartPr/>
                <p14:nvPr/>
              </p14:nvContentPartPr>
              <p14:xfrm>
                <a:off x="6075180" y="1426620"/>
                <a:ext cx="197640" cy="2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858D34-EEB8-404E-90D0-94050C889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6540" y="1417620"/>
                  <a:ext cx="2152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721EBD-3E0C-4ED5-B308-585D17C230C9}"/>
              </a:ext>
            </a:extLst>
          </p:cNvPr>
          <p:cNvGrpSpPr/>
          <p:nvPr/>
        </p:nvGrpSpPr>
        <p:grpSpPr>
          <a:xfrm>
            <a:off x="6521580" y="1260300"/>
            <a:ext cx="793800" cy="522360"/>
            <a:chOff x="6521580" y="1260300"/>
            <a:chExt cx="79380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DEB17E-5C6B-417C-B640-2300636E56C3}"/>
                    </a:ext>
                  </a:extLst>
                </p14:cNvPr>
                <p14:cNvContentPartPr/>
                <p14:nvPr/>
              </p14:nvContentPartPr>
              <p14:xfrm>
                <a:off x="6521580" y="1260300"/>
                <a:ext cx="60480" cy="199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DEB17E-5C6B-417C-B640-2300636E56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2580" y="1251660"/>
                  <a:ext cx="78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3F656C-0759-4C14-81E8-4316962707AE}"/>
                    </a:ext>
                  </a:extLst>
                </p14:cNvPr>
                <p14:cNvContentPartPr/>
                <p14:nvPr/>
              </p14:nvContentPartPr>
              <p14:xfrm>
                <a:off x="6628860" y="1321860"/>
                <a:ext cx="131400" cy="14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3F656C-0759-4C14-81E8-4316962707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19860" y="1312860"/>
                  <a:ext cx="149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9F93FC-01EC-4AA3-AB50-308B49005689}"/>
                    </a:ext>
                  </a:extLst>
                </p14:cNvPr>
                <p14:cNvContentPartPr/>
                <p14:nvPr/>
              </p14:nvContentPartPr>
              <p14:xfrm>
                <a:off x="6836580" y="1286220"/>
                <a:ext cx="146880" cy="49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9F93FC-01EC-4AA3-AB50-308B49005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27580" y="1277580"/>
                  <a:ext cx="1645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9E10F7-F797-43B2-95CF-37466F82A54D}"/>
                    </a:ext>
                  </a:extLst>
                </p14:cNvPr>
                <p14:cNvContentPartPr/>
                <p14:nvPr/>
              </p14:nvContentPartPr>
              <p14:xfrm>
                <a:off x="7041780" y="1545060"/>
                <a:ext cx="216720" cy="9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9E10F7-F797-43B2-95CF-37466F82A5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32780" y="1536420"/>
                  <a:ext cx="234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658D66-2ED9-4DBF-8145-2B6043A82C5F}"/>
                    </a:ext>
                  </a:extLst>
                </p14:cNvPr>
                <p14:cNvContentPartPr/>
                <p14:nvPr/>
              </p14:nvContentPartPr>
              <p14:xfrm>
                <a:off x="7221780" y="1302420"/>
                <a:ext cx="12600" cy="25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658D66-2ED9-4DBF-8145-2B6043A82C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12780" y="1293420"/>
                  <a:ext cx="30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4E5F76-3B3F-487D-AC5C-A93474F14795}"/>
                    </a:ext>
                  </a:extLst>
                </p14:cNvPr>
                <p14:cNvContentPartPr/>
                <p14:nvPr/>
              </p14:nvContentPartPr>
              <p14:xfrm>
                <a:off x="7178940" y="1270380"/>
                <a:ext cx="136440" cy="123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4E5F76-3B3F-487D-AC5C-A93474F147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0300" y="1261740"/>
                  <a:ext cx="1540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2D21C1-A782-41E4-96C0-8CF4F0E31EE0}"/>
              </a:ext>
            </a:extLst>
          </p:cNvPr>
          <p:cNvGrpSpPr/>
          <p:nvPr/>
        </p:nvGrpSpPr>
        <p:grpSpPr>
          <a:xfrm>
            <a:off x="7502220" y="1206660"/>
            <a:ext cx="1417320" cy="407160"/>
            <a:chOff x="7502220" y="1206660"/>
            <a:chExt cx="14173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C4B4B-A81D-43DA-90F0-5411F4ED3511}"/>
                    </a:ext>
                  </a:extLst>
                </p14:cNvPr>
                <p14:cNvContentPartPr/>
                <p14:nvPr/>
              </p14:nvContentPartPr>
              <p14:xfrm>
                <a:off x="7502220" y="1365060"/>
                <a:ext cx="146160" cy="23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C4B4B-A81D-43DA-90F0-5411F4ED35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93220" y="1356060"/>
                  <a:ext cx="163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F47B39-237D-4AB7-8BF2-91E7459DA7D5}"/>
                    </a:ext>
                  </a:extLst>
                </p14:cNvPr>
                <p14:cNvContentPartPr/>
                <p14:nvPr/>
              </p14:nvContentPartPr>
              <p14:xfrm>
                <a:off x="7785180" y="1206660"/>
                <a:ext cx="56520" cy="20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F47B39-237D-4AB7-8BF2-91E7459DA7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76540" y="1197660"/>
                  <a:ext cx="74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E78FDB-4A52-46F6-9FBC-EC99C7BEF60A}"/>
                    </a:ext>
                  </a:extLst>
                </p14:cNvPr>
                <p14:cNvContentPartPr/>
                <p14:nvPr/>
              </p14:nvContentPartPr>
              <p14:xfrm>
                <a:off x="7901100" y="1303500"/>
                <a:ext cx="136800" cy="10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E78FDB-4A52-46F6-9FBC-EC99C7BEF6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92100" y="1294860"/>
                  <a:ext cx="154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D55EC9-2006-46D6-AA6C-E7D815E7F279}"/>
                    </a:ext>
                  </a:extLst>
                </p14:cNvPr>
                <p14:cNvContentPartPr/>
                <p14:nvPr/>
              </p14:nvContentPartPr>
              <p14:xfrm>
                <a:off x="8158140" y="1288380"/>
                <a:ext cx="155160" cy="32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D55EC9-2006-46D6-AA6C-E7D815E7F2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9140" y="1279740"/>
                  <a:ext cx="172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D65FF0-21A9-4D41-A861-EBC110C27582}"/>
                    </a:ext>
                  </a:extLst>
                </p14:cNvPr>
                <p14:cNvContentPartPr/>
                <p14:nvPr/>
              </p14:nvContentPartPr>
              <p14:xfrm>
                <a:off x="8329860" y="1458300"/>
                <a:ext cx="268200" cy="103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D65FF0-21A9-4D41-A861-EBC110C275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21220" y="1449300"/>
                  <a:ext cx="285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323EEC-321F-41A9-9E18-9C8AAB725AF4}"/>
                    </a:ext>
                  </a:extLst>
                </p14:cNvPr>
                <p14:cNvContentPartPr/>
                <p14:nvPr/>
              </p14:nvContentPartPr>
              <p14:xfrm>
                <a:off x="8620380" y="1258860"/>
                <a:ext cx="299160" cy="34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323EEC-321F-41A9-9E18-9C8AAB725A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11740" y="1249860"/>
                  <a:ext cx="31680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5527B13-4B89-42E1-8C87-EC69C5AAD1AC}"/>
              </a:ext>
            </a:extLst>
          </p:cNvPr>
          <p:cNvGrpSpPr/>
          <p:nvPr/>
        </p:nvGrpSpPr>
        <p:grpSpPr>
          <a:xfrm>
            <a:off x="464940" y="1838460"/>
            <a:ext cx="277920" cy="433080"/>
            <a:chOff x="464940" y="1838460"/>
            <a:chExt cx="2779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75F51A-5BA1-41B0-87E2-A17B037BD701}"/>
                    </a:ext>
                  </a:extLst>
                </p14:cNvPr>
                <p14:cNvContentPartPr/>
                <p14:nvPr/>
              </p14:nvContentPartPr>
              <p14:xfrm>
                <a:off x="464940" y="1923780"/>
                <a:ext cx="149400" cy="165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75F51A-5BA1-41B0-87E2-A17B037BD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300" y="1914780"/>
                  <a:ext cx="167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A44C2D7-5A73-474F-87CA-4A8D814B9D30}"/>
                    </a:ext>
                  </a:extLst>
                </p14:cNvPr>
                <p14:cNvContentPartPr/>
                <p14:nvPr/>
              </p14:nvContentPartPr>
              <p14:xfrm>
                <a:off x="491940" y="1838460"/>
                <a:ext cx="250920" cy="43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A44C2D7-5A73-474F-87CA-4A8D814B9D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3300" y="1829460"/>
                  <a:ext cx="2685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73B98-308A-48A9-941A-D67FDC7E1637}"/>
                    </a:ext>
                  </a:extLst>
                </p14:cNvPr>
                <p14:cNvContentPartPr/>
                <p14:nvPr/>
              </p14:nvContentPartPr>
              <p14:xfrm>
                <a:off x="487260" y="1928820"/>
                <a:ext cx="127440" cy="16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73B98-308A-48A9-941A-D67FDC7E16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260" y="1920180"/>
                  <a:ext cx="1450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BEBEF4-CECE-4582-84ED-F03A0F0AE018}"/>
              </a:ext>
            </a:extLst>
          </p:cNvPr>
          <p:cNvGrpSpPr/>
          <p:nvPr/>
        </p:nvGrpSpPr>
        <p:grpSpPr>
          <a:xfrm>
            <a:off x="3109140" y="2006940"/>
            <a:ext cx="183240" cy="84240"/>
            <a:chOff x="3109140" y="2006940"/>
            <a:chExt cx="18324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E0B96E-A48D-4BA8-8813-BCA0D86D1230}"/>
                    </a:ext>
                  </a:extLst>
                </p14:cNvPr>
                <p14:cNvContentPartPr/>
                <p14:nvPr/>
              </p14:nvContentPartPr>
              <p14:xfrm>
                <a:off x="3123540" y="2006940"/>
                <a:ext cx="120600" cy="8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E0B96E-A48D-4BA8-8813-BCA0D86D12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4540" y="1997940"/>
                  <a:ext cx="138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DD00D9-83CD-42CE-85B6-8F1933B85CE3}"/>
                    </a:ext>
                  </a:extLst>
                </p14:cNvPr>
                <p14:cNvContentPartPr/>
                <p14:nvPr/>
              </p14:nvContentPartPr>
              <p14:xfrm>
                <a:off x="3109140" y="2090820"/>
                <a:ext cx="18324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DD00D9-83CD-42CE-85B6-8F1933B85C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00140" y="2082180"/>
                  <a:ext cx="200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A013A5-12E2-4635-97C5-4F33A879C6FE}"/>
              </a:ext>
            </a:extLst>
          </p:cNvPr>
          <p:cNvGrpSpPr/>
          <p:nvPr/>
        </p:nvGrpSpPr>
        <p:grpSpPr>
          <a:xfrm>
            <a:off x="3659940" y="1904340"/>
            <a:ext cx="246240" cy="402480"/>
            <a:chOff x="3659940" y="1904340"/>
            <a:chExt cx="2462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DE53D7-3E67-4C77-BD56-B853FEDF9380}"/>
                    </a:ext>
                  </a:extLst>
                </p14:cNvPr>
                <p14:cNvContentPartPr/>
                <p14:nvPr/>
              </p14:nvContentPartPr>
              <p14:xfrm>
                <a:off x="3665700" y="1967700"/>
                <a:ext cx="51840" cy="33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DE53D7-3E67-4C77-BD56-B853FEDF93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57060" y="1959060"/>
                  <a:ext cx="69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ED72F1-D273-4F27-BD0E-CE5B5CF564AF}"/>
                    </a:ext>
                  </a:extLst>
                </p14:cNvPr>
                <p14:cNvContentPartPr/>
                <p14:nvPr/>
              </p14:nvContentPartPr>
              <p14:xfrm>
                <a:off x="3686940" y="1920900"/>
                <a:ext cx="211680" cy="185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ED72F1-D273-4F27-BD0E-CE5B5CF564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77940" y="1912260"/>
                  <a:ext cx="22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8BCE8C-0647-44B4-A828-3193D83D4147}"/>
                    </a:ext>
                  </a:extLst>
                </p14:cNvPr>
                <p14:cNvContentPartPr/>
                <p14:nvPr/>
              </p14:nvContentPartPr>
              <p14:xfrm>
                <a:off x="3659940" y="1904340"/>
                <a:ext cx="246240" cy="196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8BCE8C-0647-44B4-A828-3193D83D41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0940" y="1895340"/>
                  <a:ext cx="26388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63DAD9-A020-4D19-9190-9D5FEF1B1A05}"/>
              </a:ext>
            </a:extLst>
          </p:cNvPr>
          <p:cNvGrpSpPr/>
          <p:nvPr/>
        </p:nvGrpSpPr>
        <p:grpSpPr>
          <a:xfrm>
            <a:off x="1080180" y="1672500"/>
            <a:ext cx="1669320" cy="456480"/>
            <a:chOff x="1080180" y="1672500"/>
            <a:chExt cx="1669320" cy="45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3AB400-94D8-4A57-BCDE-AA8DDEC09BA0}"/>
                    </a:ext>
                  </a:extLst>
                </p14:cNvPr>
                <p14:cNvContentPartPr/>
                <p14:nvPr/>
              </p14:nvContentPartPr>
              <p14:xfrm>
                <a:off x="1080180" y="1939980"/>
                <a:ext cx="285120" cy="18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3AB400-94D8-4A57-BCDE-AA8DDEC09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1180" y="1930980"/>
                  <a:ext cx="302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51E429-B93A-49AF-8573-FE46510145C7}"/>
                    </a:ext>
                  </a:extLst>
                </p14:cNvPr>
                <p14:cNvContentPartPr/>
                <p14:nvPr/>
              </p14:nvContentPartPr>
              <p14:xfrm>
                <a:off x="1447740" y="1720020"/>
                <a:ext cx="153360" cy="25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51E429-B93A-49AF-8573-FE4651014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39100" y="1711380"/>
                  <a:ext cx="171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DB6866-CFB9-4E6E-8C02-FC77CF8D1527}"/>
                    </a:ext>
                  </a:extLst>
                </p14:cNvPr>
                <p14:cNvContentPartPr/>
                <p14:nvPr/>
              </p14:nvContentPartPr>
              <p14:xfrm>
                <a:off x="1659780" y="1732260"/>
                <a:ext cx="37800" cy="21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DB6866-CFB9-4E6E-8C02-FC77CF8D15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50780" y="1723620"/>
                  <a:ext cx="5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A9855C-DC2B-4CDE-89F0-949BC1E5973E}"/>
                    </a:ext>
                  </a:extLst>
                </p14:cNvPr>
                <p14:cNvContentPartPr/>
                <p14:nvPr/>
              </p14:nvContentPartPr>
              <p14:xfrm>
                <a:off x="1796940" y="1822980"/>
                <a:ext cx="109800" cy="9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A9855C-DC2B-4CDE-89F0-949BC1E597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8300" y="1813980"/>
                  <a:ext cx="12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475BC6-A433-4710-A07E-FFBBC0A610E1}"/>
                    </a:ext>
                  </a:extLst>
                </p14:cNvPr>
                <p14:cNvContentPartPr/>
                <p14:nvPr/>
              </p14:nvContentPartPr>
              <p14:xfrm>
                <a:off x="1967580" y="1778340"/>
                <a:ext cx="136080" cy="35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475BC6-A433-4710-A07E-FFBBC0A610E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58940" y="1769340"/>
                  <a:ext cx="153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6F7B20-B065-4D22-A0C2-10C850B68B2B}"/>
                    </a:ext>
                  </a:extLst>
                </p14:cNvPr>
                <p14:cNvContentPartPr/>
                <p14:nvPr/>
              </p14:nvContentPartPr>
              <p14:xfrm>
                <a:off x="2144340" y="1939980"/>
                <a:ext cx="260640" cy="12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6F7B20-B065-4D22-A0C2-10C850B68B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35340" y="1930980"/>
                  <a:ext cx="27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E69B40-D6AB-499D-B84B-EEF84DC3A3AF}"/>
                    </a:ext>
                  </a:extLst>
                </p14:cNvPr>
                <p14:cNvContentPartPr/>
                <p14:nvPr/>
              </p14:nvContentPartPr>
              <p14:xfrm>
                <a:off x="2494980" y="1810740"/>
                <a:ext cx="18360" cy="219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E69B40-D6AB-499D-B84B-EEF84DC3A3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6340" y="1802100"/>
                  <a:ext cx="36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5A60FD-985D-441F-BA1F-826095D0F3A2}"/>
                    </a:ext>
                  </a:extLst>
                </p14:cNvPr>
                <p14:cNvContentPartPr/>
                <p14:nvPr/>
              </p14:nvContentPartPr>
              <p14:xfrm>
                <a:off x="2477700" y="1806780"/>
                <a:ext cx="88920" cy="104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5A60FD-985D-441F-BA1F-826095D0F3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8700" y="1797780"/>
                  <a:ext cx="106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7AABB0-7B6B-42C0-8624-83403DA521DC}"/>
                    </a:ext>
                  </a:extLst>
                </p14:cNvPr>
                <p14:cNvContentPartPr/>
                <p14:nvPr/>
              </p14:nvContentPartPr>
              <p14:xfrm>
                <a:off x="2596140" y="1672500"/>
                <a:ext cx="153360" cy="41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7AABB0-7B6B-42C0-8624-83403DA521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87140" y="1663500"/>
                  <a:ext cx="1710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88C19C-B206-403A-9402-E757B5211012}"/>
                    </a:ext>
                  </a:extLst>
                </p14:cNvPr>
                <p14:cNvContentPartPr/>
                <p14:nvPr/>
              </p14:nvContentPartPr>
              <p14:xfrm>
                <a:off x="2473020" y="2062380"/>
                <a:ext cx="71280" cy="2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88C19C-B206-403A-9402-E757B52110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64020" y="2053380"/>
                  <a:ext cx="889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E64DF2F-75FE-4A99-BA53-15E0E6814CE1}"/>
                  </a:ext>
                </a:extLst>
              </p14:cNvPr>
              <p14:cNvContentPartPr/>
              <p14:nvPr/>
            </p14:nvContentPartPr>
            <p14:xfrm>
              <a:off x="3680820" y="2082900"/>
              <a:ext cx="61920" cy="4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E64DF2F-75FE-4A99-BA53-15E0E6814C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71820" y="2074260"/>
                <a:ext cx="7956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880A240-199E-4145-8B28-362B33411D7A}"/>
              </a:ext>
            </a:extLst>
          </p:cNvPr>
          <p:cNvGrpSpPr/>
          <p:nvPr/>
        </p:nvGrpSpPr>
        <p:grpSpPr>
          <a:xfrm>
            <a:off x="477180" y="2509860"/>
            <a:ext cx="492840" cy="620640"/>
            <a:chOff x="477180" y="2509860"/>
            <a:chExt cx="49284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4DFEDD-35A9-44B8-A5F0-DA3B0450D1E2}"/>
                    </a:ext>
                  </a:extLst>
                </p14:cNvPr>
                <p14:cNvContentPartPr/>
                <p14:nvPr/>
              </p14:nvContentPartPr>
              <p14:xfrm>
                <a:off x="477180" y="2608860"/>
                <a:ext cx="175320" cy="217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4DFEDD-35A9-44B8-A5F0-DA3B0450D1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8540" y="2599860"/>
                  <a:ext cx="192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4AF5A1-E8E6-4570-BA98-8441B77079A7}"/>
                    </a:ext>
                  </a:extLst>
                </p14:cNvPr>
                <p14:cNvContentPartPr/>
                <p14:nvPr/>
              </p14:nvContentPartPr>
              <p14:xfrm>
                <a:off x="617940" y="2509860"/>
                <a:ext cx="352080" cy="62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4AF5A1-E8E6-4570-BA98-8441B77079A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40" y="2501220"/>
                  <a:ext cx="369720" cy="63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BB9AD03-0D98-4D02-8CFC-CBD386C52F2A}"/>
              </a:ext>
            </a:extLst>
          </p:cNvPr>
          <p:cNvGrpSpPr/>
          <p:nvPr/>
        </p:nvGrpSpPr>
        <p:grpSpPr>
          <a:xfrm>
            <a:off x="1260180" y="2548020"/>
            <a:ext cx="844920" cy="631800"/>
            <a:chOff x="1260180" y="2548020"/>
            <a:chExt cx="844920" cy="6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4C7710-7B53-4ED5-9ADE-6F43D2673992}"/>
                    </a:ext>
                  </a:extLst>
                </p14:cNvPr>
                <p14:cNvContentPartPr/>
                <p14:nvPr/>
              </p14:nvContentPartPr>
              <p14:xfrm>
                <a:off x="1260180" y="2627220"/>
                <a:ext cx="276120" cy="219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4C7710-7B53-4ED5-9ADE-6F43D2673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1180" y="2618220"/>
                  <a:ext cx="29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15402E-65AF-4E2E-A56C-30DF7B352BD2}"/>
                    </a:ext>
                  </a:extLst>
                </p14:cNvPr>
                <p14:cNvContentPartPr/>
                <p14:nvPr/>
              </p14:nvContentPartPr>
              <p14:xfrm>
                <a:off x="1572660" y="2640900"/>
                <a:ext cx="213120" cy="538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15402E-65AF-4E2E-A56C-30DF7B352B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3660" y="2631900"/>
                  <a:ext cx="230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F3DB41-F292-443C-B058-A8ADFBC9FF60}"/>
                    </a:ext>
                  </a:extLst>
                </p14:cNvPr>
                <p14:cNvContentPartPr/>
                <p14:nvPr/>
              </p14:nvContentPartPr>
              <p14:xfrm>
                <a:off x="1930860" y="2628660"/>
                <a:ext cx="174240" cy="20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F3DB41-F292-443C-B058-A8ADFBC9FF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22220" y="2620020"/>
                  <a:ext cx="1918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21A345-49D2-447E-84F5-63E00A93C217}"/>
                    </a:ext>
                  </a:extLst>
                </p14:cNvPr>
                <p14:cNvContentPartPr/>
                <p14:nvPr/>
              </p14:nvContentPartPr>
              <p14:xfrm>
                <a:off x="1261980" y="2548020"/>
                <a:ext cx="23400" cy="186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21A345-49D2-447E-84F5-63E00A93C21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53340" y="2539020"/>
                  <a:ext cx="41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3F60414-653E-4893-8408-365F88281CBB}"/>
                    </a:ext>
                  </a:extLst>
                </p14:cNvPr>
                <p14:cNvContentPartPr/>
                <p14:nvPr/>
              </p14:nvContentPartPr>
              <p14:xfrm>
                <a:off x="1759140" y="2946540"/>
                <a:ext cx="272880" cy="12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3F60414-653E-4893-8408-365F88281C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50500" y="2937540"/>
                  <a:ext cx="2905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5040471-1A89-43A5-8B9E-8F8133140E6A}"/>
              </a:ext>
            </a:extLst>
          </p:cNvPr>
          <p:cNvGrpSpPr/>
          <p:nvPr/>
        </p:nvGrpSpPr>
        <p:grpSpPr>
          <a:xfrm>
            <a:off x="2445660" y="2676540"/>
            <a:ext cx="176760" cy="93600"/>
            <a:chOff x="2445660" y="2676540"/>
            <a:chExt cx="17676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A2DD99-4E51-4F80-BF32-C2CCB4A530F5}"/>
                    </a:ext>
                  </a:extLst>
                </p14:cNvPr>
                <p14:cNvContentPartPr/>
                <p14:nvPr/>
              </p14:nvContentPartPr>
              <p14:xfrm>
                <a:off x="2445660" y="2676540"/>
                <a:ext cx="113760" cy="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A2DD99-4E51-4F80-BF32-C2CCB4A530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7020" y="2667540"/>
                  <a:ext cx="131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201C04-8EE5-43C0-85D4-258A2CC7FD94}"/>
                    </a:ext>
                  </a:extLst>
                </p14:cNvPr>
                <p14:cNvContentPartPr/>
                <p14:nvPr/>
              </p14:nvContentPartPr>
              <p14:xfrm>
                <a:off x="2454660" y="2769780"/>
                <a:ext cx="1677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201C04-8EE5-43C0-85D4-258A2CC7FD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45660" y="2761140"/>
                  <a:ext cx="185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27E2F32-AD5D-4FA7-B234-4015739ED08D}"/>
              </a:ext>
            </a:extLst>
          </p:cNvPr>
          <p:cNvGrpSpPr/>
          <p:nvPr/>
        </p:nvGrpSpPr>
        <p:grpSpPr>
          <a:xfrm>
            <a:off x="2892420" y="2538660"/>
            <a:ext cx="916920" cy="515520"/>
            <a:chOff x="2892420" y="2538660"/>
            <a:chExt cx="9169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41E718-4FE5-47C2-B722-592F1D8EBDDA}"/>
                    </a:ext>
                  </a:extLst>
                </p14:cNvPr>
                <p14:cNvContentPartPr/>
                <p14:nvPr/>
              </p14:nvContentPartPr>
              <p14:xfrm>
                <a:off x="2892420" y="2538660"/>
                <a:ext cx="22320" cy="24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41E718-4FE5-47C2-B722-592F1D8EBD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83420" y="2530020"/>
                  <a:ext cx="39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B4EE8BC-E54F-4DF8-9843-3FC4D38BF762}"/>
                    </a:ext>
                  </a:extLst>
                </p14:cNvPr>
                <p14:cNvContentPartPr/>
                <p14:nvPr/>
              </p14:nvContentPartPr>
              <p14:xfrm>
                <a:off x="3021300" y="2608500"/>
                <a:ext cx="153360" cy="156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B4EE8BC-E54F-4DF8-9843-3FC4D38BF76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12300" y="2599860"/>
                  <a:ext cx="171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15947C-8B6C-4EA3-B525-B7372F78B5E1}"/>
                    </a:ext>
                  </a:extLst>
                </p14:cNvPr>
                <p14:cNvContentPartPr/>
                <p14:nvPr/>
              </p14:nvContentPartPr>
              <p14:xfrm>
                <a:off x="3231540" y="2582220"/>
                <a:ext cx="139680" cy="446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15947C-8B6C-4EA3-B525-B7372F78B5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2900" y="2573220"/>
                  <a:ext cx="1573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849838-471D-42F0-90C5-E7A3A4FB52CE}"/>
                    </a:ext>
                  </a:extLst>
                </p14:cNvPr>
                <p14:cNvContentPartPr/>
                <p14:nvPr/>
              </p14:nvContentPartPr>
              <p14:xfrm>
                <a:off x="3708540" y="2582580"/>
                <a:ext cx="3240" cy="1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849838-471D-42F0-90C5-E7A3A4FB52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99900" y="2573940"/>
                  <a:ext cx="20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5A360-F71F-45AC-BAC9-E44FF3FAE9FC}"/>
                    </a:ext>
                  </a:extLst>
                </p14:cNvPr>
                <p14:cNvContentPartPr/>
                <p14:nvPr/>
              </p14:nvContentPartPr>
              <p14:xfrm>
                <a:off x="3614220" y="2559540"/>
                <a:ext cx="195120" cy="20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5A360-F71F-45AC-BAC9-E44FF3FAE9F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5580" y="2550540"/>
                  <a:ext cx="212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A4BCDB-F581-46DE-A257-328A89C73C79}"/>
                    </a:ext>
                  </a:extLst>
                </p14:cNvPr>
                <p14:cNvContentPartPr/>
                <p14:nvPr/>
              </p14:nvContentPartPr>
              <p14:xfrm>
                <a:off x="3513060" y="2824500"/>
                <a:ext cx="144720" cy="229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A4BCDB-F581-46DE-A257-328A89C73C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04420" y="2815860"/>
                  <a:ext cx="1623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28E34F-44A4-4230-B136-C6D209A7945D}"/>
              </a:ext>
            </a:extLst>
          </p:cNvPr>
          <p:cNvGrpSpPr/>
          <p:nvPr/>
        </p:nvGrpSpPr>
        <p:grpSpPr>
          <a:xfrm>
            <a:off x="4105260" y="2597700"/>
            <a:ext cx="140760" cy="217800"/>
            <a:chOff x="4105260" y="2597700"/>
            <a:chExt cx="14076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4828F9-07D0-44E4-B2FC-5F5BEA5A75CF}"/>
                    </a:ext>
                  </a:extLst>
                </p14:cNvPr>
                <p14:cNvContentPartPr/>
                <p14:nvPr/>
              </p14:nvContentPartPr>
              <p14:xfrm>
                <a:off x="4135860" y="2597700"/>
                <a:ext cx="102240" cy="18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4828F9-07D0-44E4-B2FC-5F5BEA5A75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27220" y="2588700"/>
                  <a:ext cx="119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C84BA59-E971-4DE8-B5E2-88EC14A6A0CF}"/>
                    </a:ext>
                  </a:extLst>
                </p14:cNvPr>
                <p14:cNvContentPartPr/>
                <p14:nvPr/>
              </p14:nvContentPartPr>
              <p14:xfrm>
                <a:off x="4105260" y="2648820"/>
                <a:ext cx="140760" cy="166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C84BA59-E971-4DE8-B5E2-88EC14A6A0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96260" y="2639820"/>
                  <a:ext cx="1584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975F5B8-55BC-4BE8-A22C-A610DF1B51CB}"/>
              </a:ext>
            </a:extLst>
          </p:cNvPr>
          <p:cNvGrpSpPr/>
          <p:nvPr/>
        </p:nvGrpSpPr>
        <p:grpSpPr>
          <a:xfrm>
            <a:off x="4599900" y="2446140"/>
            <a:ext cx="1015200" cy="760680"/>
            <a:chOff x="4599900" y="2446140"/>
            <a:chExt cx="1015200" cy="7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ACF365-3805-43F1-871B-AB9E06AEDF2B}"/>
                    </a:ext>
                  </a:extLst>
                </p14:cNvPr>
                <p14:cNvContentPartPr/>
                <p14:nvPr/>
              </p14:nvContentPartPr>
              <p14:xfrm>
                <a:off x="4599900" y="2529300"/>
                <a:ext cx="88920" cy="26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ACF365-3805-43F1-871B-AB9E06AEDF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90900" y="2520300"/>
                  <a:ext cx="106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8C96543-1865-46D2-B067-322EBA1C0281}"/>
                    </a:ext>
                  </a:extLst>
                </p14:cNvPr>
                <p14:cNvContentPartPr/>
                <p14:nvPr/>
              </p14:nvContentPartPr>
              <p14:xfrm>
                <a:off x="4748940" y="2640540"/>
                <a:ext cx="178560" cy="15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8C96543-1865-46D2-B067-322EBA1C02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40300" y="2631900"/>
                  <a:ext cx="19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3BAB59-0088-40DC-AFB8-C7262C954DBA}"/>
                    </a:ext>
                  </a:extLst>
                </p14:cNvPr>
                <p14:cNvContentPartPr/>
                <p14:nvPr/>
              </p14:nvContentPartPr>
              <p14:xfrm>
                <a:off x="4902660" y="2607060"/>
                <a:ext cx="360360" cy="59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3BAB59-0088-40DC-AFB8-C7262C954DB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94020" y="2598420"/>
                  <a:ext cx="3780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B94FEBE-1C58-48D6-A471-B7652C6D81A3}"/>
                    </a:ext>
                  </a:extLst>
                </p14:cNvPr>
                <p14:cNvContentPartPr/>
                <p14:nvPr/>
              </p14:nvContentPartPr>
              <p14:xfrm>
                <a:off x="5423580" y="2446140"/>
                <a:ext cx="191520" cy="292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B94FEBE-1C58-48D6-A471-B7652C6D81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14940" y="2437140"/>
                  <a:ext cx="209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7472E9-4847-4E0F-95C3-2F000EAA7613}"/>
                    </a:ext>
                  </a:extLst>
                </p14:cNvPr>
                <p14:cNvContentPartPr/>
                <p14:nvPr/>
              </p14:nvContentPartPr>
              <p14:xfrm>
                <a:off x="5208300" y="2884260"/>
                <a:ext cx="326160" cy="15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7472E9-4847-4E0F-95C3-2F000EAA76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99660" y="2875620"/>
                  <a:ext cx="3438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BAD8BD-53F2-4F3F-AD46-AB8174BA2E23}"/>
              </a:ext>
            </a:extLst>
          </p:cNvPr>
          <p:cNvGrpSpPr/>
          <p:nvPr/>
        </p:nvGrpSpPr>
        <p:grpSpPr>
          <a:xfrm>
            <a:off x="525780" y="3323460"/>
            <a:ext cx="1565280" cy="663120"/>
            <a:chOff x="525780" y="3323460"/>
            <a:chExt cx="156528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4CDE1F3-8CFA-4B27-B7E5-ACC03E53FE2E}"/>
                    </a:ext>
                  </a:extLst>
                </p14:cNvPr>
                <p14:cNvContentPartPr/>
                <p14:nvPr/>
              </p14:nvContentPartPr>
              <p14:xfrm>
                <a:off x="566460" y="3427860"/>
                <a:ext cx="184680" cy="24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4CDE1F3-8CFA-4B27-B7E5-ACC03E53FE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7820" y="3419220"/>
                  <a:ext cx="202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B48D6F-DE98-468C-A32D-B1B82B719B18}"/>
                    </a:ext>
                  </a:extLst>
                </p14:cNvPr>
                <p14:cNvContentPartPr/>
                <p14:nvPr/>
              </p14:nvContentPartPr>
              <p14:xfrm>
                <a:off x="525780" y="3323460"/>
                <a:ext cx="430560" cy="630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B48D6F-DE98-468C-A32D-B1B82B719B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7140" y="3314460"/>
                  <a:ext cx="4482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C7A79A5-D116-4D3F-8F5B-5D86DA0D06A5}"/>
                    </a:ext>
                  </a:extLst>
                </p14:cNvPr>
                <p14:cNvContentPartPr/>
                <p14:nvPr/>
              </p14:nvContentPartPr>
              <p14:xfrm>
                <a:off x="1078020" y="3515340"/>
                <a:ext cx="29160" cy="21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C7A79A5-D116-4D3F-8F5B-5D86DA0D06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9380" y="3506340"/>
                  <a:ext cx="46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250669-E340-40FA-BF32-64F87A44B13D}"/>
                    </a:ext>
                  </a:extLst>
                </p14:cNvPr>
                <p14:cNvContentPartPr/>
                <p14:nvPr/>
              </p14:nvContentPartPr>
              <p14:xfrm>
                <a:off x="1222380" y="3566100"/>
                <a:ext cx="147960" cy="11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250669-E340-40FA-BF32-64F87A44B13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13380" y="3557100"/>
                  <a:ext cx="165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A0D0D0-6DD0-4E95-AFFD-2B5DD0067B92}"/>
                    </a:ext>
                  </a:extLst>
                </p14:cNvPr>
                <p14:cNvContentPartPr/>
                <p14:nvPr/>
              </p14:nvContentPartPr>
              <p14:xfrm>
                <a:off x="1358100" y="3561420"/>
                <a:ext cx="229680" cy="414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A0D0D0-6DD0-4E95-AFFD-2B5DD0067B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49100" y="3552780"/>
                  <a:ext cx="247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492B196-4EEC-444C-AF91-77A027F3287F}"/>
                    </a:ext>
                  </a:extLst>
                </p14:cNvPr>
                <p14:cNvContentPartPr/>
                <p14:nvPr/>
              </p14:nvContentPartPr>
              <p14:xfrm>
                <a:off x="1927980" y="3456300"/>
                <a:ext cx="163080" cy="225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492B196-4EEC-444C-AF91-77A027F328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19340" y="3447660"/>
                  <a:ext cx="180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37C06D-E526-41AE-8926-0B32BD26DB06}"/>
                    </a:ext>
                  </a:extLst>
                </p14:cNvPr>
                <p14:cNvContentPartPr/>
                <p14:nvPr/>
              </p14:nvContentPartPr>
              <p14:xfrm>
                <a:off x="1715940" y="3882900"/>
                <a:ext cx="153720" cy="103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37C06D-E526-41AE-8926-0B32BD26DB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07300" y="3873900"/>
                  <a:ext cx="1713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5B7B7E-D1C5-44A6-A8E5-4DAC0C7D41EF}"/>
              </a:ext>
            </a:extLst>
          </p:cNvPr>
          <p:cNvGrpSpPr/>
          <p:nvPr/>
        </p:nvGrpSpPr>
        <p:grpSpPr>
          <a:xfrm>
            <a:off x="2462220" y="3622260"/>
            <a:ext cx="195840" cy="103320"/>
            <a:chOff x="2462220" y="3622260"/>
            <a:chExt cx="195840" cy="1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761B01-C916-4302-BE2A-6A8AF445F9BA}"/>
                    </a:ext>
                  </a:extLst>
                </p14:cNvPr>
                <p14:cNvContentPartPr/>
                <p14:nvPr/>
              </p14:nvContentPartPr>
              <p14:xfrm>
                <a:off x="2476620" y="3622260"/>
                <a:ext cx="108000" cy="19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F761B01-C916-4302-BE2A-6A8AF445F9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67980" y="3613620"/>
                  <a:ext cx="125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38A022-DDD4-4884-B3A9-B22F16B15F89}"/>
                    </a:ext>
                  </a:extLst>
                </p14:cNvPr>
                <p14:cNvContentPartPr/>
                <p14:nvPr/>
              </p14:nvContentPartPr>
              <p14:xfrm>
                <a:off x="2462220" y="3722700"/>
                <a:ext cx="195840" cy="2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38A022-DDD4-4884-B3A9-B22F16B15F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3220" y="3714060"/>
                  <a:ext cx="2134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A471467-E769-4748-925C-DADFB3805406}"/>
              </a:ext>
            </a:extLst>
          </p:cNvPr>
          <p:cNvGrpSpPr/>
          <p:nvPr/>
        </p:nvGrpSpPr>
        <p:grpSpPr>
          <a:xfrm>
            <a:off x="3318660" y="3378180"/>
            <a:ext cx="1400760" cy="766800"/>
            <a:chOff x="3318660" y="3378180"/>
            <a:chExt cx="140076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22878F3-513B-46D3-9E27-897B8D0BE1D1}"/>
                    </a:ext>
                  </a:extLst>
                </p14:cNvPr>
                <p14:cNvContentPartPr/>
                <p14:nvPr/>
              </p14:nvContentPartPr>
              <p14:xfrm>
                <a:off x="3318660" y="3407700"/>
                <a:ext cx="57960" cy="31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2878F3-513B-46D3-9E27-897B8D0BE1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10020" y="3398700"/>
                  <a:ext cx="75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101FE6-BAD4-4914-91E7-F8D001A5F1B7}"/>
                    </a:ext>
                  </a:extLst>
                </p14:cNvPr>
                <p14:cNvContentPartPr/>
                <p14:nvPr/>
              </p14:nvContentPartPr>
              <p14:xfrm>
                <a:off x="3449700" y="3553500"/>
                <a:ext cx="177840" cy="135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101FE6-BAD4-4914-91E7-F8D001A5F1B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41060" y="3544860"/>
                  <a:ext cx="195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4A44E71-01E5-4891-8FE5-8C9D9220EE4F}"/>
                    </a:ext>
                  </a:extLst>
                </p14:cNvPr>
                <p14:cNvContentPartPr/>
                <p14:nvPr/>
              </p14:nvContentPartPr>
              <p14:xfrm>
                <a:off x="3684420" y="3545580"/>
                <a:ext cx="223560" cy="43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4A44E71-01E5-4891-8FE5-8C9D9220EE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75780" y="3536940"/>
                  <a:ext cx="2412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B19DEBE-0195-4D88-AC3F-42C11A996B85}"/>
                    </a:ext>
                  </a:extLst>
                </p14:cNvPr>
                <p14:cNvContentPartPr/>
                <p14:nvPr/>
              </p14:nvContentPartPr>
              <p14:xfrm>
                <a:off x="4149540" y="3378180"/>
                <a:ext cx="173520" cy="29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B19DEBE-0195-4D88-AC3F-42C11A996B8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0900" y="3369180"/>
                  <a:ext cx="191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1F705D-0267-4794-BA50-7665B7FC8941}"/>
                    </a:ext>
                  </a:extLst>
                </p14:cNvPr>
                <p14:cNvContentPartPr/>
                <p14:nvPr/>
              </p14:nvContentPartPr>
              <p14:xfrm>
                <a:off x="3857940" y="3717660"/>
                <a:ext cx="172800" cy="227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1F705D-0267-4794-BA50-7665B7FC89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48940" y="3708660"/>
                  <a:ext cx="190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184738-2283-42A5-B953-6A7DD99923F4}"/>
                    </a:ext>
                  </a:extLst>
                </p14:cNvPr>
                <p14:cNvContentPartPr/>
                <p14:nvPr/>
              </p14:nvContentPartPr>
              <p14:xfrm>
                <a:off x="4338900" y="3543420"/>
                <a:ext cx="380520" cy="601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184738-2283-42A5-B953-6A7DD99923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30260" y="3534780"/>
                  <a:ext cx="398160" cy="61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029D61-AA48-4899-BA72-7CAE0DE20DBE}"/>
              </a:ext>
            </a:extLst>
          </p:cNvPr>
          <p:cNvGrpSpPr/>
          <p:nvPr/>
        </p:nvGrpSpPr>
        <p:grpSpPr>
          <a:xfrm>
            <a:off x="4953060" y="3647820"/>
            <a:ext cx="1099440" cy="493920"/>
            <a:chOff x="4953060" y="3647820"/>
            <a:chExt cx="10994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1BDA07E-B5AC-4481-8F32-1E2445C3C533}"/>
                    </a:ext>
                  </a:extLst>
                </p14:cNvPr>
                <p14:cNvContentPartPr/>
                <p14:nvPr/>
              </p14:nvContentPartPr>
              <p14:xfrm>
                <a:off x="4953060" y="3717660"/>
                <a:ext cx="82080" cy="274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1BDA07E-B5AC-4481-8F32-1E2445C3C5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44060" y="3709020"/>
                  <a:ext cx="99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1853960-0FE7-47EF-BA3D-B7C9A3069A17}"/>
                    </a:ext>
                  </a:extLst>
                </p14:cNvPr>
                <p14:cNvContentPartPr/>
                <p14:nvPr/>
              </p14:nvContentPartPr>
              <p14:xfrm>
                <a:off x="5112900" y="3783900"/>
                <a:ext cx="165240" cy="21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1853960-0FE7-47EF-BA3D-B7C9A3069A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03900" y="3774900"/>
                  <a:ext cx="182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916509A-E647-49E1-96EF-0675CDC7AE5C}"/>
                    </a:ext>
                  </a:extLst>
                </p14:cNvPr>
                <p14:cNvContentPartPr/>
                <p14:nvPr/>
              </p14:nvContentPartPr>
              <p14:xfrm>
                <a:off x="5420700" y="3800820"/>
                <a:ext cx="149760" cy="336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916509A-E647-49E1-96EF-0675CDC7AE5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1700" y="3791820"/>
                  <a:ext cx="167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73673A-E584-427C-9C91-3F7890F0C34D}"/>
                    </a:ext>
                  </a:extLst>
                </p14:cNvPr>
                <p14:cNvContentPartPr/>
                <p14:nvPr/>
              </p14:nvContentPartPr>
              <p14:xfrm>
                <a:off x="5797980" y="3647820"/>
                <a:ext cx="254520" cy="180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73673A-E584-427C-9C91-3F7890F0C34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89340" y="3639180"/>
                  <a:ext cx="272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95EC032-FF99-416B-9961-C533C9EF7B2C}"/>
                    </a:ext>
                  </a:extLst>
                </p14:cNvPr>
                <p14:cNvContentPartPr/>
                <p14:nvPr/>
              </p14:nvContentPartPr>
              <p14:xfrm>
                <a:off x="5564340" y="3948060"/>
                <a:ext cx="146160" cy="193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95EC032-FF99-416B-9961-C533C9EF7B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55340" y="3939060"/>
                  <a:ext cx="1638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4779460-0D83-4514-B88D-34A52DE0D351}"/>
              </a:ext>
            </a:extLst>
          </p:cNvPr>
          <p:cNvGrpSpPr/>
          <p:nvPr/>
        </p:nvGrpSpPr>
        <p:grpSpPr>
          <a:xfrm>
            <a:off x="6801300" y="2995860"/>
            <a:ext cx="594360" cy="360000"/>
            <a:chOff x="6801300" y="2995860"/>
            <a:chExt cx="59436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1D6B9B1-726A-4957-97A7-30720F857C19}"/>
                    </a:ext>
                  </a:extLst>
                </p14:cNvPr>
                <p14:cNvContentPartPr/>
                <p14:nvPr/>
              </p14:nvContentPartPr>
              <p14:xfrm>
                <a:off x="6801300" y="3017100"/>
                <a:ext cx="213840" cy="21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1D6B9B1-726A-4957-97A7-30720F857C1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2300" y="3008100"/>
                  <a:ext cx="231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98C41E-81FB-4A36-862B-127E07C82F21}"/>
                    </a:ext>
                  </a:extLst>
                </p14:cNvPr>
                <p14:cNvContentPartPr/>
                <p14:nvPr/>
              </p14:nvContentPartPr>
              <p14:xfrm>
                <a:off x="6940620" y="3149220"/>
                <a:ext cx="137520" cy="206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98C41E-81FB-4A36-862B-127E07C82F2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31620" y="3140580"/>
                  <a:ext cx="155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B5945A-4CD6-4643-89B9-A5850E9FF94E}"/>
                    </a:ext>
                  </a:extLst>
                </p14:cNvPr>
                <p14:cNvContentPartPr/>
                <p14:nvPr/>
              </p14:nvContentPartPr>
              <p14:xfrm>
                <a:off x="7231500" y="2995860"/>
                <a:ext cx="164160" cy="297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B5945A-4CD6-4643-89B9-A5850E9FF9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22500" y="2987220"/>
                  <a:ext cx="18180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1F9A021-0D83-4C94-8B72-7A740034F474}"/>
              </a:ext>
            </a:extLst>
          </p:cNvPr>
          <p:cNvGrpSpPr/>
          <p:nvPr/>
        </p:nvGrpSpPr>
        <p:grpSpPr>
          <a:xfrm>
            <a:off x="7675020" y="3029700"/>
            <a:ext cx="601920" cy="201960"/>
            <a:chOff x="7675020" y="3029700"/>
            <a:chExt cx="60192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529D7DB-236F-4817-B92B-72501713BD49}"/>
                    </a:ext>
                  </a:extLst>
                </p14:cNvPr>
                <p14:cNvContentPartPr/>
                <p14:nvPr/>
              </p14:nvContentPartPr>
              <p14:xfrm>
                <a:off x="7675020" y="3029700"/>
                <a:ext cx="201600" cy="201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529D7DB-236F-4817-B92B-72501713BD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66020" y="3021060"/>
                  <a:ext cx="219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79D243-F514-4C01-80EF-6CFA6F4A9E49}"/>
                    </a:ext>
                  </a:extLst>
                </p14:cNvPr>
                <p14:cNvContentPartPr/>
                <p14:nvPr/>
              </p14:nvContentPartPr>
              <p14:xfrm>
                <a:off x="7932780" y="3032220"/>
                <a:ext cx="344160" cy="167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79D243-F514-4C01-80EF-6CFA6F4A9E4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24140" y="3023580"/>
                  <a:ext cx="3618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EBF9B9-3787-4D43-9138-D1CE7C52FD19}"/>
              </a:ext>
            </a:extLst>
          </p:cNvPr>
          <p:cNvGrpSpPr/>
          <p:nvPr/>
        </p:nvGrpSpPr>
        <p:grpSpPr>
          <a:xfrm>
            <a:off x="7337700" y="3435060"/>
            <a:ext cx="1477080" cy="254160"/>
            <a:chOff x="7337700" y="3435060"/>
            <a:chExt cx="14770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82AB98-D15C-4655-AED9-4E5833D12C04}"/>
                    </a:ext>
                  </a:extLst>
                </p14:cNvPr>
                <p14:cNvContentPartPr/>
                <p14:nvPr/>
              </p14:nvContentPartPr>
              <p14:xfrm>
                <a:off x="7337700" y="3504900"/>
                <a:ext cx="367560" cy="184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82AB98-D15C-4655-AED9-4E5833D12C0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28700" y="3495900"/>
                  <a:ext cx="38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3A0D045-1562-4056-99F6-71BE8ABD7F20}"/>
                    </a:ext>
                  </a:extLst>
                </p14:cNvPr>
                <p14:cNvContentPartPr/>
                <p14:nvPr/>
              </p14:nvContentPartPr>
              <p14:xfrm>
                <a:off x="7777980" y="3480060"/>
                <a:ext cx="379800" cy="158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3A0D045-1562-4056-99F6-71BE8ABD7F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68980" y="3471420"/>
                  <a:ext cx="397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FA5C7D-490A-4B33-9338-6D21B09B9699}"/>
                    </a:ext>
                  </a:extLst>
                </p14:cNvPr>
                <p14:cNvContentPartPr/>
                <p14:nvPr/>
              </p14:nvContentPartPr>
              <p14:xfrm>
                <a:off x="8247420" y="3435060"/>
                <a:ext cx="54360" cy="214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FA5C7D-490A-4B33-9338-6D21B09B969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38780" y="3426420"/>
                  <a:ext cx="72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795AA9A-FA84-47B8-B18C-CC7F2082ABA5}"/>
                    </a:ext>
                  </a:extLst>
                </p14:cNvPr>
                <p14:cNvContentPartPr/>
                <p14:nvPr/>
              </p14:nvContentPartPr>
              <p14:xfrm>
                <a:off x="8269740" y="3545940"/>
                <a:ext cx="105120" cy="6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795AA9A-FA84-47B8-B18C-CC7F2082AB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60740" y="353730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E7168D-B7A2-4265-B2E6-94D1CFB5814D}"/>
                    </a:ext>
                  </a:extLst>
                </p14:cNvPr>
                <p14:cNvContentPartPr/>
                <p14:nvPr/>
              </p14:nvContentPartPr>
              <p14:xfrm>
                <a:off x="8351820" y="3525780"/>
                <a:ext cx="105120" cy="10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E7168D-B7A2-4265-B2E6-94D1CFB581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42820" y="3517140"/>
                  <a:ext cx="122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5572832-7D34-4F0A-84BF-BAB40A58AC1C}"/>
                    </a:ext>
                  </a:extLst>
                </p14:cNvPr>
                <p14:cNvContentPartPr/>
                <p14:nvPr/>
              </p14:nvContentPartPr>
              <p14:xfrm>
                <a:off x="8509500" y="3449460"/>
                <a:ext cx="221760" cy="18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5572832-7D34-4F0A-84BF-BAB40A58AC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00500" y="3440460"/>
                  <a:ext cx="239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FEE55B-F571-441D-9B65-A8E81D17CA68}"/>
                    </a:ext>
                  </a:extLst>
                </p14:cNvPr>
                <p14:cNvContentPartPr/>
                <p14:nvPr/>
              </p14:nvContentPartPr>
              <p14:xfrm>
                <a:off x="8614260" y="3547020"/>
                <a:ext cx="151560" cy="2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FEE55B-F571-441D-9B65-A8E81D17CA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05260" y="3538020"/>
                  <a:ext cx="169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C4B3DE-BD37-4412-BA66-20394ECE9525}"/>
                    </a:ext>
                  </a:extLst>
                </p14:cNvPr>
                <p14:cNvContentPartPr/>
                <p14:nvPr/>
              </p14:nvContentPartPr>
              <p14:xfrm>
                <a:off x="8677620" y="3536580"/>
                <a:ext cx="137160" cy="14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C4B3DE-BD37-4412-BA66-20394ECE952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68980" y="3527580"/>
                  <a:ext cx="154800" cy="16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466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300"/>
              <a:t>Thank You</a:t>
            </a:r>
            <a:endParaRPr sz="8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F33A-9714-4CE0-A524-3E537831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Big O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5AD74B-7EC0-4301-A92C-5AFEF20FE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5EADF7-A71B-499E-8C51-7688012396A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F(n) = O(g(n))</a:t>
            </a:r>
          </a:p>
          <a:p>
            <a:endParaRPr lang="en-US" dirty="0"/>
          </a:p>
          <a:p>
            <a:r>
              <a:rPr lang="en-US" dirty="0"/>
              <a:t>If there exists a positive constant c such that it c &gt;= 0, for sufficiently large value of n.</a:t>
            </a:r>
          </a:p>
          <a:p>
            <a:endParaRPr lang="en-IN" dirty="0"/>
          </a:p>
          <a:p>
            <a:r>
              <a:rPr lang="en-IN" dirty="0"/>
              <a:t>For any value of n, the running time of an algorithm does not cross the time provided by O(g(n))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5DA91-80FA-49ED-859B-CA4D62D1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1261137"/>
            <a:ext cx="3767319" cy="3063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59A5F-373D-4C52-B85E-2023615746A6}"/>
                  </a:ext>
                </a:extLst>
              </p14:cNvPr>
              <p14:cNvContentPartPr/>
              <p14:nvPr/>
            </p14:nvContentPartPr>
            <p14:xfrm>
              <a:off x="1526580" y="2774100"/>
              <a:ext cx="7200" cy="2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59A5F-373D-4C52-B85E-202361574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7940" y="2765460"/>
                <a:ext cx="24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EADBD2-A53E-43E7-A893-C1BBB1933501}"/>
                  </a:ext>
                </a:extLst>
              </p14:cNvPr>
              <p14:cNvContentPartPr/>
              <p14:nvPr/>
            </p14:nvContentPartPr>
            <p14:xfrm>
              <a:off x="1481580" y="4152180"/>
              <a:ext cx="91440" cy="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EADBD2-A53E-43E7-A893-C1BBB19335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2580" y="4143180"/>
                <a:ext cx="109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8AC12-6E5D-4BB1-B071-F0D169115358}"/>
                  </a:ext>
                </a:extLst>
              </p14:cNvPr>
              <p14:cNvContentPartPr/>
              <p14:nvPr/>
            </p14:nvContentPartPr>
            <p14:xfrm>
              <a:off x="1530540" y="3887220"/>
              <a:ext cx="7200" cy="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8AC12-6E5D-4BB1-B071-F0D1691153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1540" y="3878580"/>
                <a:ext cx="248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4F9D27-C693-49AC-880E-D1C57C2E0653}"/>
                  </a:ext>
                </a:extLst>
              </p14:cNvPr>
              <p14:cNvContentPartPr/>
              <p14:nvPr/>
            </p14:nvContentPartPr>
            <p14:xfrm>
              <a:off x="1540260" y="3656100"/>
              <a:ext cx="10800" cy="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4F9D27-C693-49AC-880E-D1C57C2E06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1260" y="3647100"/>
                <a:ext cx="284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B9C457-EC24-42D3-87D4-78015700A9FE}"/>
                  </a:ext>
                </a:extLst>
              </p14:cNvPr>
              <p14:cNvContentPartPr/>
              <p14:nvPr/>
            </p14:nvContentPartPr>
            <p14:xfrm>
              <a:off x="1504620" y="3525420"/>
              <a:ext cx="7920" cy="1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B9C457-EC24-42D3-87D4-78015700A9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5620" y="3516420"/>
                <a:ext cx="2556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7C141-EEB0-4FE9-A6E7-F767BA1EF2CC}"/>
              </a:ext>
            </a:extLst>
          </p:cNvPr>
          <p:cNvGrpSpPr/>
          <p:nvPr/>
        </p:nvGrpSpPr>
        <p:grpSpPr>
          <a:xfrm>
            <a:off x="1710900" y="1616340"/>
            <a:ext cx="846360" cy="232920"/>
            <a:chOff x="1710900" y="1616340"/>
            <a:chExt cx="8463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86CF3B-CA67-4B54-BD76-EADB7740A2FD}"/>
                    </a:ext>
                  </a:extLst>
                </p14:cNvPr>
                <p14:cNvContentPartPr/>
                <p14:nvPr/>
              </p14:nvContentPartPr>
              <p14:xfrm>
                <a:off x="1710900" y="1649460"/>
                <a:ext cx="217440" cy="18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86CF3B-CA67-4B54-BD76-EADB7740A2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02260" y="1640820"/>
                  <a:ext cx="235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C1F3BD-5EEB-49B7-9C61-359DE18C94D2}"/>
                    </a:ext>
                  </a:extLst>
                </p14:cNvPr>
                <p14:cNvContentPartPr/>
                <p14:nvPr/>
              </p14:nvContentPartPr>
              <p14:xfrm>
                <a:off x="2025180" y="1655220"/>
                <a:ext cx="150480" cy="140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C1F3BD-5EEB-49B7-9C61-359DE18C94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6540" y="1646220"/>
                  <a:ext cx="168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C82F36-4A25-48F1-8E3C-7312029B7557}"/>
                    </a:ext>
                  </a:extLst>
                </p14:cNvPr>
                <p14:cNvContentPartPr/>
                <p14:nvPr/>
              </p14:nvContentPartPr>
              <p14:xfrm>
                <a:off x="2264580" y="1616340"/>
                <a:ext cx="198000" cy="14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C82F36-4A25-48F1-8E3C-7312029B75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5580" y="1607340"/>
                  <a:ext cx="21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DBD94-6B93-40C5-96DA-1869374A244B}"/>
                    </a:ext>
                  </a:extLst>
                </p14:cNvPr>
                <p14:cNvContentPartPr/>
                <p14:nvPr/>
              </p14:nvContentPartPr>
              <p14:xfrm>
                <a:off x="2143620" y="1756380"/>
                <a:ext cx="92880" cy="92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DBD94-6B93-40C5-96DA-1869374A24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4620" y="1747740"/>
                  <a:ext cx="110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4065B9-9501-4BBD-8A9F-28805D5173CA}"/>
                    </a:ext>
                  </a:extLst>
                </p14:cNvPr>
                <p14:cNvContentPartPr/>
                <p14:nvPr/>
              </p14:nvContentPartPr>
              <p14:xfrm>
                <a:off x="2461500" y="1692300"/>
                <a:ext cx="95760" cy="91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4065B9-9501-4BBD-8A9F-28805D5173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52500" y="1683660"/>
                  <a:ext cx="11340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B5C7D8-C7D8-4673-A641-C4C234843D10}"/>
              </a:ext>
            </a:extLst>
          </p:cNvPr>
          <p:cNvGrpSpPr/>
          <p:nvPr/>
        </p:nvGrpSpPr>
        <p:grpSpPr>
          <a:xfrm>
            <a:off x="3583620" y="1314660"/>
            <a:ext cx="557280" cy="295200"/>
            <a:chOff x="3583620" y="1314660"/>
            <a:chExt cx="55728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82F20-980C-4539-9EBB-C79541C0DAB5}"/>
                    </a:ext>
                  </a:extLst>
                </p14:cNvPr>
                <p14:cNvContentPartPr/>
                <p14:nvPr/>
              </p14:nvContentPartPr>
              <p14:xfrm>
                <a:off x="3894300" y="1324380"/>
                <a:ext cx="1440" cy="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82F20-980C-4539-9EBB-C79541C0DA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85660" y="1315380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76EF48-A62A-449F-AE4A-60E895EBA27F}"/>
                    </a:ext>
                  </a:extLst>
                </p14:cNvPr>
                <p14:cNvContentPartPr/>
                <p14:nvPr/>
              </p14:nvContentPartPr>
              <p14:xfrm>
                <a:off x="3842460" y="1314660"/>
                <a:ext cx="53280" cy="1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76EF48-A62A-449F-AE4A-60E895EBA2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33460" y="1306020"/>
                  <a:ext cx="70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C1B794-95F6-4C65-A97A-F64122BCD1D2}"/>
                    </a:ext>
                  </a:extLst>
                </p14:cNvPr>
                <p14:cNvContentPartPr/>
                <p14:nvPr/>
              </p14:nvContentPartPr>
              <p14:xfrm>
                <a:off x="3617100" y="1321860"/>
                <a:ext cx="167760" cy="8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C1B794-95F6-4C65-A97A-F64122BCD1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08460" y="1312860"/>
                  <a:ext cx="18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898FD2-6CA3-4108-9CED-6C57C47C5DAA}"/>
                    </a:ext>
                  </a:extLst>
                </p14:cNvPr>
                <p14:cNvContentPartPr/>
                <p14:nvPr/>
              </p14:nvContentPartPr>
              <p14:xfrm>
                <a:off x="3583620" y="1448220"/>
                <a:ext cx="92880" cy="9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898FD2-6CA3-4108-9CED-6C57C47C5D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74620" y="1439220"/>
                  <a:ext cx="110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AEB4D0B-77D8-4527-9303-6D8FDE35908B}"/>
                    </a:ext>
                  </a:extLst>
                </p14:cNvPr>
                <p14:cNvContentPartPr/>
                <p14:nvPr/>
              </p14:nvContentPartPr>
              <p14:xfrm>
                <a:off x="3709620" y="1562340"/>
                <a:ext cx="152280" cy="3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AEB4D0B-77D8-4527-9303-6D8FDE3590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00620" y="1553700"/>
                  <a:ext cx="169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6A0297-4B73-4647-99BC-25F93B55DF58}"/>
                    </a:ext>
                  </a:extLst>
                </p14:cNvPr>
                <p14:cNvContentPartPr/>
                <p14:nvPr/>
              </p14:nvContentPartPr>
              <p14:xfrm>
                <a:off x="3919500" y="1541820"/>
                <a:ext cx="209160" cy="6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6A0297-4B73-4647-99BC-25F93B55DF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10500" y="1532820"/>
                  <a:ext cx="226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93E347-1896-483E-9E2B-0479586972B8}"/>
                    </a:ext>
                  </a:extLst>
                </p14:cNvPr>
                <p14:cNvContentPartPr/>
                <p14:nvPr/>
              </p14:nvContentPartPr>
              <p14:xfrm>
                <a:off x="4064580" y="1429140"/>
                <a:ext cx="76320" cy="72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93E347-1896-483E-9E2B-0479586972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55940" y="1420140"/>
                  <a:ext cx="93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AD68A1-E5E5-41ED-82F3-C3CB87089868}"/>
                    </a:ext>
                  </a:extLst>
                </p14:cNvPr>
                <p14:cNvContentPartPr/>
                <p14:nvPr/>
              </p14:nvContentPartPr>
              <p14:xfrm>
                <a:off x="3937500" y="135102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AD68A1-E5E5-41ED-82F3-C3CB8708986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28860" y="134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3E15D0-4D10-478F-BD13-7AFF922AD018}"/>
                  </a:ext>
                </a:extLst>
              </p14:cNvPr>
              <p14:cNvContentPartPr/>
              <p14:nvPr/>
            </p14:nvContentPartPr>
            <p14:xfrm>
              <a:off x="1184580" y="3986220"/>
              <a:ext cx="136440" cy="126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3E15D0-4D10-478F-BD13-7AFF922AD01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5940" y="3977220"/>
                <a:ext cx="15408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DCA26C7-2484-4DEC-BFC9-1356B11ADBA9}"/>
              </a:ext>
            </a:extLst>
          </p:cNvPr>
          <p:cNvGrpSpPr/>
          <p:nvPr/>
        </p:nvGrpSpPr>
        <p:grpSpPr>
          <a:xfrm>
            <a:off x="4716540" y="4025820"/>
            <a:ext cx="388080" cy="185040"/>
            <a:chOff x="4716540" y="4025820"/>
            <a:chExt cx="3880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9AC473-51B6-4EEA-9D4B-2DB636FB9122}"/>
                    </a:ext>
                  </a:extLst>
                </p14:cNvPr>
                <p14:cNvContentPartPr/>
                <p14:nvPr/>
              </p14:nvContentPartPr>
              <p14:xfrm>
                <a:off x="4716540" y="4025820"/>
                <a:ext cx="207000" cy="136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9AC473-51B6-4EEA-9D4B-2DB636FB91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7900" y="4017180"/>
                  <a:ext cx="22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1D358D-CD43-43DF-A693-74FBD90F2ABF}"/>
                    </a:ext>
                  </a:extLst>
                </p14:cNvPr>
                <p14:cNvContentPartPr/>
                <p14:nvPr/>
              </p14:nvContentPartPr>
              <p14:xfrm>
                <a:off x="4995900" y="4134900"/>
                <a:ext cx="108720" cy="7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1D358D-CD43-43DF-A693-74FBD90F2A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87260" y="4126260"/>
                  <a:ext cx="12636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D4C8CDA-F520-45E5-A6BA-D10DDCECF0E0}"/>
                  </a:ext>
                </a:extLst>
              </p14:cNvPr>
              <p14:cNvContentPartPr/>
              <p14:nvPr/>
            </p14:nvContentPartPr>
            <p14:xfrm>
              <a:off x="3856860" y="3805860"/>
              <a:ext cx="263520" cy="225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D4C8CDA-F520-45E5-A6BA-D10DDCECF0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7860" y="3797220"/>
                <a:ext cx="281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3C3088-54B4-44F9-AA7E-94A2FA416998}"/>
                  </a:ext>
                </a:extLst>
              </p14:cNvPr>
              <p14:cNvContentPartPr/>
              <p14:nvPr/>
            </p14:nvContentPartPr>
            <p14:xfrm>
              <a:off x="571860" y="3911700"/>
              <a:ext cx="11304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3C3088-54B4-44F9-AA7E-94A2FA4169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220" y="3902700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5187A1-E3D4-40C2-9D61-F56B73CD6FA6}"/>
                  </a:ext>
                </a:extLst>
              </p14:cNvPr>
              <p14:cNvContentPartPr/>
              <p14:nvPr/>
            </p14:nvContentPartPr>
            <p14:xfrm>
              <a:off x="856980" y="4024020"/>
              <a:ext cx="164160" cy="113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5187A1-E3D4-40C2-9D61-F56B73CD6FA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7980" y="4015380"/>
                <a:ext cx="1818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48464EAC-42AD-4D11-999C-AB0298323CDC}"/>
              </a:ext>
            </a:extLst>
          </p:cNvPr>
          <p:cNvGrpSpPr/>
          <p:nvPr/>
        </p:nvGrpSpPr>
        <p:grpSpPr>
          <a:xfrm>
            <a:off x="1489140" y="4238940"/>
            <a:ext cx="154080" cy="120960"/>
            <a:chOff x="1489140" y="4238940"/>
            <a:chExt cx="15408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2058DB-2446-4DF2-A757-F5C17F27A1E4}"/>
                    </a:ext>
                  </a:extLst>
                </p14:cNvPr>
                <p14:cNvContentPartPr/>
                <p14:nvPr/>
              </p14:nvContentPartPr>
              <p14:xfrm>
                <a:off x="1546740" y="4251180"/>
                <a:ext cx="17640" cy="10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2058DB-2446-4DF2-A757-F5C17F27A1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8100" y="4242180"/>
                  <a:ext cx="35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C47305-3DA6-4402-805A-1C9C46369950}"/>
                    </a:ext>
                  </a:extLst>
                </p14:cNvPr>
                <p14:cNvContentPartPr/>
                <p14:nvPr/>
              </p14:nvContentPartPr>
              <p14:xfrm>
                <a:off x="1489140" y="4238940"/>
                <a:ext cx="154080" cy="7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C47305-3DA6-4402-805A-1C9C463699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0500" y="4230300"/>
                  <a:ext cx="17172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1899049-8A20-45B3-B922-9BBB976BEF9D}"/>
                  </a:ext>
                </a:extLst>
              </p14:cNvPr>
              <p14:cNvContentPartPr/>
              <p14:nvPr/>
            </p14:nvContentPartPr>
            <p14:xfrm>
              <a:off x="1555380" y="4435860"/>
              <a:ext cx="120600" cy="213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1899049-8A20-45B3-B922-9BBB976BEF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46740" y="4427220"/>
                <a:ext cx="138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9B63CC-E1A7-4E2F-BFEB-59A829F211D3}"/>
                  </a:ext>
                </a:extLst>
              </p14:cNvPr>
              <p14:cNvContentPartPr/>
              <p14:nvPr/>
            </p14:nvContentPartPr>
            <p14:xfrm>
              <a:off x="512100" y="4182420"/>
              <a:ext cx="5040" cy="104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9B63CC-E1A7-4E2F-BFEB-59A829F211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3460" y="4173420"/>
                <a:ext cx="2268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1644BB1-3291-4949-A3F6-4AB5526883BB}"/>
              </a:ext>
            </a:extLst>
          </p:cNvPr>
          <p:cNvGrpSpPr/>
          <p:nvPr/>
        </p:nvGrpSpPr>
        <p:grpSpPr>
          <a:xfrm>
            <a:off x="766260" y="4224180"/>
            <a:ext cx="206640" cy="137520"/>
            <a:chOff x="766260" y="4224180"/>
            <a:chExt cx="20664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A1FAB9-DEBF-4EA6-97AA-6CFBF0283FFB}"/>
                    </a:ext>
                  </a:extLst>
                </p14:cNvPr>
                <p14:cNvContentPartPr/>
                <p14:nvPr/>
              </p14:nvContentPartPr>
              <p14:xfrm>
                <a:off x="800820" y="4224180"/>
                <a:ext cx="46440" cy="13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A1FAB9-DEBF-4EA6-97AA-6CFBF0283F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2180" y="4215540"/>
                  <a:ext cx="64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76E1BA-A3D2-4A75-919D-A71D19C5702E}"/>
                    </a:ext>
                  </a:extLst>
                </p14:cNvPr>
                <p14:cNvContentPartPr/>
                <p14:nvPr/>
              </p14:nvContentPartPr>
              <p14:xfrm>
                <a:off x="766260" y="4262340"/>
                <a:ext cx="206640" cy="99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76E1BA-A3D2-4A75-919D-A71D19C570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7620" y="4253700"/>
                  <a:ext cx="2242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97321A6-0F7A-46C3-BB61-9D9475491901}"/>
                  </a:ext>
                </a:extLst>
              </p14:cNvPr>
              <p14:cNvContentPartPr/>
              <p14:nvPr/>
            </p14:nvContentPartPr>
            <p14:xfrm>
              <a:off x="1159380" y="4238940"/>
              <a:ext cx="85680" cy="145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97321A6-0F7A-46C3-BB61-9D94754919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0380" y="4230300"/>
                <a:ext cx="103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4A55200-538C-4F70-B43E-EF721C19F6E2}"/>
                  </a:ext>
                </a:extLst>
              </p14:cNvPr>
              <p14:cNvContentPartPr/>
              <p14:nvPr/>
            </p14:nvContentPartPr>
            <p14:xfrm>
              <a:off x="623340" y="4464300"/>
              <a:ext cx="637200" cy="34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4A55200-538C-4F70-B43E-EF721C19F6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4340" y="4455300"/>
                <a:ext cx="6548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6287AF2-E0DD-4D28-A9AF-F611535CC2E8}"/>
              </a:ext>
            </a:extLst>
          </p:cNvPr>
          <p:cNvGrpSpPr/>
          <p:nvPr/>
        </p:nvGrpSpPr>
        <p:grpSpPr>
          <a:xfrm>
            <a:off x="4396140" y="904620"/>
            <a:ext cx="604800" cy="26280"/>
            <a:chOff x="4396140" y="904620"/>
            <a:chExt cx="60480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53E4BA-E7D2-40E7-8C21-0451DBC260B0}"/>
                    </a:ext>
                  </a:extLst>
                </p14:cNvPr>
                <p14:cNvContentPartPr/>
                <p14:nvPr/>
              </p14:nvContentPartPr>
              <p14:xfrm>
                <a:off x="4418460" y="919020"/>
                <a:ext cx="455400" cy="1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53E4BA-E7D2-40E7-8C21-0451DBC260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9820" y="910020"/>
                  <a:ext cx="473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54890C-3137-46BE-917E-900FF85E63C4}"/>
                    </a:ext>
                  </a:extLst>
                </p14:cNvPr>
                <p14:cNvContentPartPr/>
                <p14:nvPr/>
              </p14:nvContentPartPr>
              <p14:xfrm>
                <a:off x="4396140" y="904620"/>
                <a:ext cx="604800" cy="2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54890C-3137-46BE-917E-900FF85E6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87140" y="895620"/>
                  <a:ext cx="622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98CE59D-1864-406B-A380-9C88EED8E97D}"/>
                    </a:ext>
                  </a:extLst>
                </p14:cNvPr>
                <p14:cNvContentPartPr/>
                <p14:nvPr/>
              </p14:nvContentPartPr>
              <p14:xfrm>
                <a:off x="4417020" y="922260"/>
                <a:ext cx="578880" cy="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98CE59D-1864-406B-A380-9C88EED8E9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08020" y="913260"/>
                  <a:ext cx="59652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220A5C8-6611-447E-90F5-54BB4A3F01FF}"/>
                  </a:ext>
                </a:extLst>
              </p14:cNvPr>
              <p14:cNvContentPartPr/>
              <p14:nvPr/>
            </p14:nvContentPartPr>
            <p14:xfrm>
              <a:off x="2228220" y="245802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220A5C8-6611-447E-90F5-54BB4A3F01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19580" y="24493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2B077BD1-8283-457A-8979-7F68BDDBA4ED}"/>
              </a:ext>
            </a:extLst>
          </p:cNvPr>
          <p:cNvGrpSpPr/>
          <p:nvPr/>
        </p:nvGrpSpPr>
        <p:grpSpPr>
          <a:xfrm>
            <a:off x="1480500" y="2611380"/>
            <a:ext cx="294840" cy="171720"/>
            <a:chOff x="1480500" y="2611380"/>
            <a:chExt cx="2948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207C5D-19B5-4D88-BD70-86195DBB8E93}"/>
                    </a:ext>
                  </a:extLst>
                </p14:cNvPr>
                <p14:cNvContentPartPr/>
                <p14:nvPr/>
              </p14:nvContentPartPr>
              <p14:xfrm>
                <a:off x="1527660" y="273522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207C5D-19B5-4D88-BD70-86195DBB8E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18660" y="2726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5DA5C0-8059-4FBE-A40B-12596F5E3535}"/>
                    </a:ext>
                  </a:extLst>
                </p14:cNvPr>
                <p14:cNvContentPartPr/>
                <p14:nvPr/>
              </p14:nvContentPartPr>
              <p14:xfrm>
                <a:off x="1540980" y="2716140"/>
                <a:ext cx="61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5DA5C0-8059-4FBE-A40B-12596F5E35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32340" y="27075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881B9D-C9E8-4469-8BE8-95E136DE8383}"/>
                    </a:ext>
                  </a:extLst>
                </p14:cNvPr>
                <p14:cNvContentPartPr/>
                <p14:nvPr/>
              </p14:nvContentPartPr>
              <p14:xfrm>
                <a:off x="1525860" y="2692020"/>
                <a:ext cx="87840" cy="2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881B9D-C9E8-4469-8BE8-95E136DE838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516860" y="2683020"/>
                  <a:ext cx="105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6C12CD-F8E9-493A-93BA-EBC662783989}"/>
                    </a:ext>
                  </a:extLst>
                </p14:cNvPr>
                <p14:cNvContentPartPr/>
                <p14:nvPr/>
              </p14:nvContentPartPr>
              <p14:xfrm>
                <a:off x="1596780" y="2687700"/>
                <a:ext cx="37080" cy="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6C12CD-F8E9-493A-93BA-EBC66278398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88140" y="2678700"/>
                  <a:ext cx="54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1F7276-4591-49E0-828C-D078D0F1E9AC}"/>
                    </a:ext>
                  </a:extLst>
                </p14:cNvPr>
                <p14:cNvContentPartPr/>
                <p14:nvPr/>
              </p14:nvContentPartPr>
              <p14:xfrm>
                <a:off x="1511100" y="2770860"/>
                <a:ext cx="1440" cy="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1F7276-4591-49E0-828C-D078D0F1E9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02460" y="2761860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26D14-B373-43C4-997F-A475F909A13E}"/>
                    </a:ext>
                  </a:extLst>
                </p14:cNvPr>
                <p14:cNvContentPartPr/>
                <p14:nvPr/>
              </p14:nvContentPartPr>
              <p14:xfrm>
                <a:off x="1512180" y="2725860"/>
                <a:ext cx="54360" cy="4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26D14-B373-43C4-997F-A475F909A1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03540" y="2716860"/>
                  <a:ext cx="72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8A65F8-09E6-4479-AB7E-7EA32A6805D6}"/>
                    </a:ext>
                  </a:extLst>
                </p14:cNvPr>
                <p14:cNvContentPartPr/>
                <p14:nvPr/>
              </p14:nvContentPartPr>
              <p14:xfrm>
                <a:off x="1585260" y="2672220"/>
                <a:ext cx="59040" cy="41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8A65F8-09E6-4479-AB7E-7EA32A6805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6620" y="2663220"/>
                  <a:ext cx="76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9FCA97-B4E4-4EB9-BB38-803C2ADB1C37}"/>
                    </a:ext>
                  </a:extLst>
                </p14:cNvPr>
                <p14:cNvContentPartPr/>
                <p14:nvPr/>
              </p14:nvContentPartPr>
              <p14:xfrm>
                <a:off x="1623780" y="2647740"/>
                <a:ext cx="78480" cy="3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9FCA97-B4E4-4EB9-BB38-803C2ADB1C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15140" y="2639100"/>
                  <a:ext cx="96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C718C6-6395-4C03-A8B3-51D658BEB647}"/>
                    </a:ext>
                  </a:extLst>
                </p14:cNvPr>
                <p14:cNvContentPartPr/>
                <p14:nvPr/>
              </p14:nvContentPartPr>
              <p14:xfrm>
                <a:off x="1774980" y="261138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C718C6-6395-4C03-A8B3-51D658BEB64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66340" y="260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B63A12-04FC-4EBE-AC04-58AAD740286E}"/>
                    </a:ext>
                  </a:extLst>
                </p14:cNvPr>
                <p14:cNvContentPartPr/>
                <p14:nvPr/>
              </p14:nvContentPartPr>
              <p14:xfrm>
                <a:off x="1516140" y="2659980"/>
                <a:ext cx="37800" cy="123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B63A12-04FC-4EBE-AC04-58AAD740286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07140" y="2651340"/>
                  <a:ext cx="55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287267-2228-42F4-A483-D8D27DC3785B}"/>
                    </a:ext>
                  </a:extLst>
                </p14:cNvPr>
                <p14:cNvContentPartPr/>
                <p14:nvPr/>
              </p14:nvContentPartPr>
              <p14:xfrm>
                <a:off x="1540980" y="2697060"/>
                <a:ext cx="29160" cy="23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287267-2228-42F4-A483-D8D27DC3785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32340" y="2688420"/>
                  <a:ext cx="46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37954E-4434-4D63-8ED5-AD77A9866B0C}"/>
                    </a:ext>
                  </a:extLst>
                </p14:cNvPr>
                <p14:cNvContentPartPr/>
                <p14:nvPr/>
              </p14:nvContentPartPr>
              <p14:xfrm>
                <a:off x="1480500" y="2714340"/>
                <a:ext cx="5040" cy="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37954E-4434-4D63-8ED5-AD77A9866B0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71500" y="2705700"/>
                  <a:ext cx="2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F6E3B96-78D0-4585-9301-C9B897089C9A}"/>
                    </a:ext>
                  </a:extLst>
                </p14:cNvPr>
                <p14:cNvContentPartPr/>
                <p14:nvPr/>
              </p14:nvContentPartPr>
              <p14:xfrm>
                <a:off x="1480500" y="2719020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6E3B96-78D0-4585-9301-C9B897089C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71500" y="2710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9B3E98-79EA-4FB7-9906-12D9BB577D46}"/>
                    </a:ext>
                  </a:extLst>
                </p14:cNvPr>
                <p14:cNvContentPartPr/>
                <p14:nvPr/>
              </p14:nvContentPartPr>
              <p14:xfrm>
                <a:off x="1480500" y="2689500"/>
                <a:ext cx="57960" cy="86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9B3E98-79EA-4FB7-9906-12D9BB577D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71500" y="2680500"/>
                  <a:ext cx="756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4B1752-F852-4836-94FC-826D1EA1A4FF}"/>
              </a:ext>
            </a:extLst>
          </p:cNvPr>
          <p:cNvGrpSpPr/>
          <p:nvPr/>
        </p:nvGrpSpPr>
        <p:grpSpPr>
          <a:xfrm>
            <a:off x="6574860" y="147180"/>
            <a:ext cx="2365200" cy="750960"/>
            <a:chOff x="6574860" y="147180"/>
            <a:chExt cx="236520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2E0C78-5A7E-446A-9629-782A568F8192}"/>
                    </a:ext>
                  </a:extLst>
                </p14:cNvPr>
                <p14:cNvContentPartPr/>
                <p14:nvPr/>
              </p14:nvContentPartPr>
              <p14:xfrm>
                <a:off x="6712020" y="572700"/>
                <a:ext cx="39960" cy="12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2E0C78-5A7E-446A-9629-782A568F81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03380" y="564060"/>
                  <a:ext cx="57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477013-1020-41C1-B6DE-2BA8289E53A3}"/>
                    </a:ext>
                  </a:extLst>
                </p14:cNvPr>
                <p14:cNvContentPartPr/>
                <p14:nvPr/>
              </p14:nvContentPartPr>
              <p14:xfrm>
                <a:off x="6725340" y="430860"/>
                <a:ext cx="105840" cy="165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477013-1020-41C1-B6DE-2BA8289E53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16340" y="421860"/>
                  <a:ext cx="123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0CC3BC-E3EA-450B-A789-2220B2C975A3}"/>
                    </a:ext>
                  </a:extLst>
                </p14:cNvPr>
                <p14:cNvContentPartPr/>
                <p14:nvPr/>
              </p14:nvContentPartPr>
              <p14:xfrm>
                <a:off x="6574860" y="615900"/>
                <a:ext cx="229320" cy="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0CC3BC-E3EA-450B-A789-2220B2C975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65860" y="606900"/>
                  <a:ext cx="246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5121FD-7AFD-485F-ABAF-0944A9B8F6B4}"/>
                    </a:ext>
                  </a:extLst>
                </p14:cNvPr>
                <p14:cNvContentPartPr/>
                <p14:nvPr/>
              </p14:nvContentPartPr>
              <p14:xfrm>
                <a:off x="6908940" y="476220"/>
                <a:ext cx="91800" cy="155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5121FD-7AFD-485F-ABAF-0944A9B8F6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99940" y="467580"/>
                  <a:ext cx="10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54A5E9-F8CF-44EA-B6B3-F32C92135CD0}"/>
                    </a:ext>
                  </a:extLst>
                </p14:cNvPr>
                <p14:cNvContentPartPr/>
                <p14:nvPr/>
              </p14:nvContentPartPr>
              <p14:xfrm>
                <a:off x="7053300" y="524820"/>
                <a:ext cx="133200" cy="12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54A5E9-F8CF-44EA-B6B3-F32C92135C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4300" y="515820"/>
                  <a:ext cx="150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0AE18E-12B4-45C3-9D07-372139089902}"/>
                    </a:ext>
                  </a:extLst>
                </p14:cNvPr>
                <p14:cNvContentPartPr/>
                <p14:nvPr/>
              </p14:nvContentPartPr>
              <p14:xfrm>
                <a:off x="7279380" y="465060"/>
                <a:ext cx="46080" cy="18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0AE18E-12B4-45C3-9D07-3721390899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70380" y="456060"/>
                  <a:ext cx="63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BD0C01-A723-40BB-ACC0-24AB5957395F}"/>
                    </a:ext>
                  </a:extLst>
                </p14:cNvPr>
                <p14:cNvContentPartPr/>
                <p14:nvPr/>
              </p14:nvContentPartPr>
              <p14:xfrm>
                <a:off x="7465500" y="498900"/>
                <a:ext cx="131760" cy="13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BD0C01-A723-40BB-ACC0-24AB5957395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56500" y="489900"/>
                  <a:ext cx="149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AD842F-F088-4BC1-A8D6-28220CA9D83A}"/>
                    </a:ext>
                  </a:extLst>
                </p14:cNvPr>
                <p14:cNvContentPartPr/>
                <p14:nvPr/>
              </p14:nvContentPartPr>
              <p14:xfrm>
                <a:off x="7708500" y="535260"/>
                <a:ext cx="113040" cy="11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AD842F-F088-4BC1-A8D6-28220CA9D83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99860" y="526260"/>
                  <a:ext cx="130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B370BB6-B8F1-4D1B-AE8A-BE922C34A551}"/>
                    </a:ext>
                  </a:extLst>
                </p14:cNvPr>
                <p14:cNvContentPartPr/>
                <p14:nvPr/>
              </p14:nvContentPartPr>
              <p14:xfrm>
                <a:off x="7704900" y="591420"/>
                <a:ext cx="150480" cy="1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B370BB6-B8F1-4D1B-AE8A-BE922C34A5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95900" y="582780"/>
                  <a:ext cx="168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5F45AA-8866-4D7F-A1C5-8E4987AF9666}"/>
                    </a:ext>
                  </a:extLst>
                </p14:cNvPr>
                <p14:cNvContentPartPr/>
                <p14:nvPr/>
              </p14:nvContentPartPr>
              <p14:xfrm>
                <a:off x="7991460" y="533100"/>
                <a:ext cx="154080" cy="13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5F45AA-8866-4D7F-A1C5-8E4987AF96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82820" y="524460"/>
                  <a:ext cx="171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BCC4DB-30E1-4AD6-80BA-7961E0E1E6D6}"/>
                    </a:ext>
                  </a:extLst>
                </p14:cNvPr>
                <p14:cNvContentPartPr/>
                <p14:nvPr/>
              </p14:nvContentPartPr>
              <p14:xfrm>
                <a:off x="8242020" y="528420"/>
                <a:ext cx="193320" cy="293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BCC4DB-30E1-4AD6-80BA-7961E0E1E6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33380" y="519780"/>
                  <a:ext cx="210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336402-E1B7-41DE-AB5B-8CE778EE654C}"/>
                    </a:ext>
                  </a:extLst>
                </p14:cNvPr>
                <p14:cNvContentPartPr/>
                <p14:nvPr/>
              </p14:nvContentPartPr>
              <p14:xfrm>
                <a:off x="8514540" y="457140"/>
                <a:ext cx="102960" cy="180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336402-E1B7-41DE-AB5B-8CE778EE65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05540" y="448500"/>
                  <a:ext cx="120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60B41C-2CB5-4E56-A902-907A9D52F010}"/>
                    </a:ext>
                  </a:extLst>
                </p14:cNvPr>
                <p14:cNvContentPartPr/>
                <p14:nvPr/>
              </p14:nvContentPartPr>
              <p14:xfrm>
                <a:off x="8651700" y="512940"/>
                <a:ext cx="13500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60B41C-2CB5-4E56-A902-907A9D52F0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3060" y="503940"/>
                  <a:ext cx="152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EE4355-F938-4BF8-B64A-37A659E1AF2C}"/>
                    </a:ext>
                  </a:extLst>
                </p14:cNvPr>
                <p14:cNvContentPartPr/>
                <p14:nvPr/>
              </p14:nvContentPartPr>
              <p14:xfrm>
                <a:off x="8844300" y="391260"/>
                <a:ext cx="95760" cy="300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EE4355-F938-4BF8-B64A-37A659E1AF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35300" y="382620"/>
                  <a:ext cx="113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BC4AEF5-DA31-410B-8ACF-483ED6E22CAF}"/>
                    </a:ext>
                  </a:extLst>
                </p14:cNvPr>
                <p14:cNvContentPartPr/>
                <p14:nvPr/>
              </p14:nvContentPartPr>
              <p14:xfrm>
                <a:off x="7715340" y="147180"/>
                <a:ext cx="10080" cy="176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C4AEF5-DA31-410B-8ACF-483ED6E22C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06340" y="138180"/>
                  <a:ext cx="27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F5507E-E47F-4833-9232-90C00BF023B1}"/>
                    </a:ext>
                  </a:extLst>
                </p14:cNvPr>
                <p14:cNvContentPartPr/>
                <p14:nvPr/>
              </p14:nvContentPartPr>
              <p14:xfrm>
                <a:off x="7588260" y="221700"/>
                <a:ext cx="173520" cy="92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F5507E-E47F-4833-9232-90C00BF023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79620" y="213060"/>
                  <a:ext cx="191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6DDC70-1FE2-4E02-9697-F6FA35717824}"/>
                    </a:ext>
                  </a:extLst>
                </p14:cNvPr>
                <p14:cNvContentPartPr/>
                <p14:nvPr/>
              </p14:nvContentPartPr>
              <p14:xfrm>
                <a:off x="7729740" y="226740"/>
                <a:ext cx="102240" cy="6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6DDC70-1FE2-4E02-9697-F6FA3571782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21100" y="218100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A56C01-7081-45FD-8453-D74C23C8B2D5}"/>
                    </a:ext>
                  </a:extLst>
                </p14:cNvPr>
                <p14:cNvContentPartPr/>
                <p14:nvPr/>
              </p14:nvContentPartPr>
              <p14:xfrm>
                <a:off x="6746220" y="874740"/>
                <a:ext cx="12348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A56C01-7081-45FD-8453-D74C23C8B2D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37220" y="865740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E73FCC-4A9D-4134-8369-EA177CB0C1ED}"/>
                    </a:ext>
                  </a:extLst>
                </p14:cNvPr>
                <p14:cNvContentPartPr/>
                <p14:nvPr/>
              </p14:nvContentPartPr>
              <p14:xfrm>
                <a:off x="6712740" y="879060"/>
                <a:ext cx="414360" cy="1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E73FCC-4A9D-4134-8369-EA177CB0C1E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04100" y="870420"/>
                  <a:ext cx="432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C628E7A-E00E-4BE9-BBC4-A05A6D0E53AF}"/>
                    </a:ext>
                  </a:extLst>
                </p14:cNvPr>
                <p14:cNvContentPartPr/>
                <p14:nvPr/>
              </p14:nvContentPartPr>
              <p14:xfrm>
                <a:off x="6751980" y="869340"/>
                <a:ext cx="450000" cy="2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C628E7A-E00E-4BE9-BBC4-A05A6D0E53A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42980" y="860700"/>
                  <a:ext cx="467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9E6A7C-8ADD-4A87-ADFC-7291E33C9BF7}"/>
                    </a:ext>
                  </a:extLst>
                </p14:cNvPr>
                <p14:cNvContentPartPr/>
                <p14:nvPr/>
              </p14:nvContentPartPr>
              <p14:xfrm>
                <a:off x="7906140" y="827940"/>
                <a:ext cx="596880" cy="2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9E6A7C-8ADD-4A87-ADFC-7291E33C9BF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97500" y="818940"/>
                  <a:ext cx="61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C634C8-677E-4087-8762-A97AEA2F67E6}"/>
                    </a:ext>
                  </a:extLst>
                </p14:cNvPr>
                <p14:cNvContentPartPr/>
                <p14:nvPr/>
              </p14:nvContentPartPr>
              <p14:xfrm>
                <a:off x="7957980" y="840180"/>
                <a:ext cx="525960" cy="1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C634C8-677E-4087-8762-A97AEA2F67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48980" y="831180"/>
                  <a:ext cx="543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B4B0A2-66F3-46A1-88DF-AAA162E94C7C}"/>
                    </a:ext>
                  </a:extLst>
                </p14:cNvPr>
                <p14:cNvContentPartPr/>
                <p14:nvPr/>
              </p14:nvContentPartPr>
              <p14:xfrm>
                <a:off x="7463340" y="483060"/>
                <a:ext cx="159840" cy="168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B4B0A2-66F3-46A1-88DF-AAA162E94C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54340" y="474420"/>
                  <a:ext cx="17748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A683623-BC25-4B33-8AF5-FF4A51D9B3B0}"/>
                  </a:ext>
                </a:extLst>
              </p14:cNvPr>
              <p14:cNvContentPartPr/>
              <p14:nvPr/>
            </p14:nvContentPartPr>
            <p14:xfrm>
              <a:off x="1516140" y="2751780"/>
              <a:ext cx="360" cy="11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A683623-BC25-4B33-8AF5-FF4A51D9B3B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07140" y="2742780"/>
                <a:ext cx="180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6973F71-EDA2-4D1B-862F-7558A5CB4D25}"/>
              </a:ext>
            </a:extLst>
          </p:cNvPr>
          <p:cNvGrpSpPr/>
          <p:nvPr/>
        </p:nvGrpSpPr>
        <p:grpSpPr>
          <a:xfrm>
            <a:off x="1607580" y="3684540"/>
            <a:ext cx="553320" cy="390240"/>
            <a:chOff x="1607580" y="3684540"/>
            <a:chExt cx="55332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BEF60B-AFC8-464D-ADFF-E53D7F52C296}"/>
                    </a:ext>
                  </a:extLst>
                </p14:cNvPr>
                <p14:cNvContentPartPr/>
                <p14:nvPr/>
              </p14:nvContentPartPr>
              <p14:xfrm>
                <a:off x="1607580" y="3874260"/>
                <a:ext cx="388080" cy="25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BEF60B-AFC8-464D-ADFF-E53D7F52C2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98580" y="3865620"/>
                  <a:ext cx="405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83E286-C40A-46B3-8C3C-369F69D88EC0}"/>
                    </a:ext>
                  </a:extLst>
                </p14:cNvPr>
                <p14:cNvContentPartPr/>
                <p14:nvPr/>
              </p14:nvContentPartPr>
              <p14:xfrm>
                <a:off x="1612980" y="3874260"/>
                <a:ext cx="471240" cy="3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83E286-C40A-46B3-8C3C-369F69D88E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03980" y="3865620"/>
                  <a:ext cx="488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5BA1FF-BDFB-44ED-9312-AF9F9254D2CE}"/>
                    </a:ext>
                  </a:extLst>
                </p14:cNvPr>
                <p14:cNvContentPartPr/>
                <p14:nvPr/>
              </p14:nvContentPartPr>
              <p14:xfrm>
                <a:off x="1645380" y="3862020"/>
                <a:ext cx="375480" cy="10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5BA1FF-BDFB-44ED-9312-AF9F9254D2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36740" y="3853380"/>
                  <a:ext cx="39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C3E71A8-8717-4769-83E2-6FE443BF0924}"/>
                    </a:ext>
                  </a:extLst>
                </p14:cNvPr>
                <p14:cNvContentPartPr/>
                <p14:nvPr/>
              </p14:nvContentPartPr>
              <p14:xfrm>
                <a:off x="1732860" y="3684540"/>
                <a:ext cx="428040" cy="39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C3E71A8-8717-4769-83E2-6FE443BF09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23860" y="3675900"/>
                  <a:ext cx="44568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938C0EC-B5AE-4860-A06C-499DAF30359D}"/>
              </a:ext>
            </a:extLst>
          </p:cNvPr>
          <p:cNvGrpSpPr/>
          <p:nvPr/>
        </p:nvGrpSpPr>
        <p:grpSpPr>
          <a:xfrm>
            <a:off x="2343780" y="3559980"/>
            <a:ext cx="1019160" cy="270360"/>
            <a:chOff x="2343780" y="3559980"/>
            <a:chExt cx="101916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F869384-DA53-476A-89FC-ECBED4F7D345}"/>
                    </a:ext>
                  </a:extLst>
                </p14:cNvPr>
                <p14:cNvContentPartPr/>
                <p14:nvPr/>
              </p14:nvContentPartPr>
              <p14:xfrm>
                <a:off x="2343780" y="3648540"/>
                <a:ext cx="150480" cy="146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F869384-DA53-476A-89FC-ECBED4F7D34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34780" y="3639900"/>
                  <a:ext cx="168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C4DE7FB-74C3-40AD-A637-7B3AFDC5E702}"/>
                    </a:ext>
                  </a:extLst>
                </p14:cNvPr>
                <p14:cNvContentPartPr/>
                <p14:nvPr/>
              </p14:nvContentPartPr>
              <p14:xfrm>
                <a:off x="2504700" y="3665460"/>
                <a:ext cx="189000" cy="164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C4DE7FB-74C3-40AD-A637-7B3AFDC5E7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5700" y="3656820"/>
                  <a:ext cx="206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9DC1AA-8EF3-4A23-82A8-7821AA167286}"/>
                    </a:ext>
                  </a:extLst>
                </p14:cNvPr>
                <p14:cNvContentPartPr/>
                <p14:nvPr/>
              </p14:nvContentPartPr>
              <p14:xfrm>
                <a:off x="2694060" y="3559980"/>
                <a:ext cx="360" cy="12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9DC1AA-8EF3-4A23-82A8-7821AA1672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85420" y="3550980"/>
                  <a:ext cx="1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322519-C2E2-4ADD-AD8E-66742391D248}"/>
                    </a:ext>
                  </a:extLst>
                </p14:cNvPr>
                <p14:cNvContentPartPr/>
                <p14:nvPr/>
              </p14:nvContentPartPr>
              <p14:xfrm>
                <a:off x="2812500" y="3570420"/>
                <a:ext cx="178560" cy="24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322519-C2E2-4ADD-AD8E-66742391D24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3500" y="3561420"/>
                  <a:ext cx="196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A0DF0C-3B85-492D-972E-083A58B7E00B}"/>
                    </a:ext>
                  </a:extLst>
                </p14:cNvPr>
                <p14:cNvContentPartPr/>
                <p14:nvPr/>
              </p14:nvContentPartPr>
              <p14:xfrm>
                <a:off x="2977020" y="3600660"/>
                <a:ext cx="7200" cy="26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A0DF0C-3B85-492D-972E-083A58B7E0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8380" y="3591660"/>
                  <a:ext cx="2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56C472-0426-4DDE-B330-8D0DE8C9C45D}"/>
                    </a:ext>
                  </a:extLst>
                </p14:cNvPr>
                <p14:cNvContentPartPr/>
                <p14:nvPr/>
              </p14:nvContentPartPr>
              <p14:xfrm>
                <a:off x="3053340" y="3600660"/>
                <a:ext cx="309600" cy="228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56C472-0426-4DDE-B330-8D0DE8C9C4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4700" y="3591660"/>
                  <a:ext cx="3272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8CC455-0F6D-42B4-855E-026796962331}"/>
              </a:ext>
            </a:extLst>
          </p:cNvPr>
          <p:cNvGrpSpPr/>
          <p:nvPr/>
        </p:nvGrpSpPr>
        <p:grpSpPr>
          <a:xfrm>
            <a:off x="3159900" y="4006020"/>
            <a:ext cx="778320" cy="220320"/>
            <a:chOff x="3159900" y="4006020"/>
            <a:chExt cx="7783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EB8041-8338-41F8-A74C-B58FC253B496}"/>
                    </a:ext>
                  </a:extLst>
                </p14:cNvPr>
                <p14:cNvContentPartPr/>
                <p14:nvPr/>
              </p14:nvContentPartPr>
              <p14:xfrm>
                <a:off x="3159900" y="4085580"/>
                <a:ext cx="12960" cy="140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EB8041-8338-41F8-A74C-B58FC253B4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51260" y="4076940"/>
                  <a:ext cx="30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AC80E8-5395-48A0-8D00-D0A1AE3D63EE}"/>
                    </a:ext>
                  </a:extLst>
                </p14:cNvPr>
                <p14:cNvContentPartPr/>
                <p14:nvPr/>
              </p14:nvContentPartPr>
              <p14:xfrm>
                <a:off x="3178260" y="4006020"/>
                <a:ext cx="106200" cy="123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AC80E8-5395-48A0-8D00-D0A1AE3D63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69620" y="3997020"/>
                  <a:ext cx="123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6F99533-3AE9-4219-BF15-809F8451DED1}"/>
                    </a:ext>
                  </a:extLst>
                </p14:cNvPr>
                <p14:cNvContentPartPr/>
                <p14:nvPr/>
              </p14:nvContentPartPr>
              <p14:xfrm>
                <a:off x="3352860" y="4066500"/>
                <a:ext cx="98280" cy="108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6F99533-3AE9-4219-BF15-809F8451D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4220" y="4057860"/>
                  <a:ext cx="115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67267AA-9ED6-4D29-B781-AE125880C236}"/>
                    </a:ext>
                  </a:extLst>
                </p14:cNvPr>
                <p14:cNvContentPartPr/>
                <p14:nvPr/>
              </p14:nvContentPartPr>
              <p14:xfrm>
                <a:off x="3523860" y="4044900"/>
                <a:ext cx="24480" cy="12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67267AA-9ED6-4D29-B781-AE125880C23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14860" y="4036260"/>
                  <a:ext cx="4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1841A7-5483-414C-A82E-056E09BD7E8A}"/>
                    </a:ext>
                  </a:extLst>
                </p14:cNvPr>
                <p14:cNvContentPartPr/>
                <p14:nvPr/>
              </p14:nvContentPartPr>
              <p14:xfrm>
                <a:off x="3613140" y="4073700"/>
                <a:ext cx="235080" cy="138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1841A7-5483-414C-A82E-056E09BD7E8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4500" y="4064700"/>
                  <a:ext cx="252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3A40D5-E949-413C-A843-FD351FC42FD6}"/>
                    </a:ext>
                  </a:extLst>
                </p14:cNvPr>
                <p14:cNvContentPartPr/>
                <p14:nvPr/>
              </p14:nvContentPartPr>
              <p14:xfrm>
                <a:off x="3828060" y="4138500"/>
                <a:ext cx="110160" cy="3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3A40D5-E949-413C-A843-FD351FC42F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19060" y="4129860"/>
                  <a:ext cx="12780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AC93E2E-D831-4FE3-8212-06474867C20F}"/>
                  </a:ext>
                </a:extLst>
              </p14:cNvPr>
              <p14:cNvContentPartPr/>
              <p14:nvPr/>
            </p14:nvContentPartPr>
            <p14:xfrm>
              <a:off x="609300" y="3205740"/>
              <a:ext cx="11880" cy="23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AC93E2E-D831-4FE3-8212-06474867C20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0660" y="3196740"/>
                <a:ext cx="295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67DE225-27FE-4EA0-843D-163F2AB6BF36}"/>
              </a:ext>
            </a:extLst>
          </p:cNvPr>
          <p:cNvGrpSpPr/>
          <p:nvPr/>
        </p:nvGrpSpPr>
        <p:grpSpPr>
          <a:xfrm>
            <a:off x="1580580" y="1970580"/>
            <a:ext cx="2558160" cy="1095120"/>
            <a:chOff x="1580580" y="1970580"/>
            <a:chExt cx="2558160" cy="10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25B267B-33FD-4FB5-B567-A5D2D76A8FDA}"/>
                    </a:ext>
                  </a:extLst>
                </p14:cNvPr>
                <p14:cNvContentPartPr/>
                <p14:nvPr/>
              </p14:nvContentPartPr>
              <p14:xfrm>
                <a:off x="2937780" y="2788140"/>
                <a:ext cx="22644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25B267B-33FD-4FB5-B567-A5D2D76A8F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28780" y="2779140"/>
                  <a:ext cx="244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157B17-5A34-45B4-860E-CCA86D371A76}"/>
                    </a:ext>
                  </a:extLst>
                </p14:cNvPr>
                <p14:cNvContentPartPr/>
                <p14:nvPr/>
              </p14:nvContentPartPr>
              <p14:xfrm>
                <a:off x="3304980" y="2766540"/>
                <a:ext cx="124920" cy="19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157B17-5A34-45B4-860E-CCA86D371A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95980" y="2757540"/>
                  <a:ext cx="14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5FC653F-D5D2-49EF-AB03-747B9FBB83ED}"/>
                    </a:ext>
                  </a:extLst>
                </p14:cNvPr>
                <p14:cNvContentPartPr/>
                <p14:nvPr/>
              </p14:nvContentPartPr>
              <p14:xfrm>
                <a:off x="3572820" y="2824500"/>
                <a:ext cx="148680" cy="6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5FC653F-D5D2-49EF-AB03-747B9FBB83E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4180" y="2815860"/>
                  <a:ext cx="166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8236555-F5AD-4469-A38D-A85FD231CE51}"/>
                    </a:ext>
                  </a:extLst>
                </p14:cNvPr>
                <p14:cNvContentPartPr/>
                <p14:nvPr/>
              </p14:nvContentPartPr>
              <p14:xfrm>
                <a:off x="3601620" y="2891100"/>
                <a:ext cx="145800" cy="23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8236555-F5AD-4469-A38D-A85FD231CE5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92980" y="2882460"/>
                  <a:ext cx="163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5B83C6F-4253-4571-8144-DB2D09071CFD}"/>
                    </a:ext>
                  </a:extLst>
                </p14:cNvPr>
                <p14:cNvContentPartPr/>
                <p14:nvPr/>
              </p14:nvContentPartPr>
              <p14:xfrm>
                <a:off x="3877020" y="2790660"/>
                <a:ext cx="103320" cy="153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5B83C6F-4253-4571-8144-DB2D09071C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8020" y="2782020"/>
                  <a:ext cx="120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7EE81C-AB0B-4CFC-B2B9-EC4ADE47F196}"/>
                    </a:ext>
                  </a:extLst>
                </p14:cNvPr>
                <p14:cNvContentPartPr/>
                <p14:nvPr/>
              </p14:nvContentPartPr>
              <p14:xfrm>
                <a:off x="4046580" y="2873100"/>
                <a:ext cx="92160" cy="121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7EE81C-AB0B-4CFC-B2B9-EC4ADE47F1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37580" y="2864100"/>
                  <a:ext cx="109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B525296-ECF5-4252-9175-7057986A6584}"/>
                    </a:ext>
                  </a:extLst>
                </p14:cNvPr>
                <p14:cNvContentPartPr/>
                <p14:nvPr/>
              </p14:nvContentPartPr>
              <p14:xfrm>
                <a:off x="1956780" y="2087220"/>
                <a:ext cx="140400" cy="130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B525296-ECF5-4252-9175-7057986A65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48140" y="2078580"/>
                  <a:ext cx="158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87BE10-DFC0-4578-BCE2-2034EA850EA3}"/>
                    </a:ext>
                  </a:extLst>
                </p14:cNvPr>
                <p14:cNvContentPartPr/>
                <p14:nvPr/>
              </p14:nvContentPartPr>
              <p14:xfrm>
                <a:off x="2201580" y="2076420"/>
                <a:ext cx="175320" cy="282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87BE10-DFC0-4578-BCE2-2034EA850E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92580" y="2067780"/>
                  <a:ext cx="192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659D608-F9B3-4E07-8081-875BFA420EA4}"/>
                    </a:ext>
                  </a:extLst>
                </p14:cNvPr>
                <p14:cNvContentPartPr/>
                <p14:nvPr/>
              </p14:nvContentPartPr>
              <p14:xfrm>
                <a:off x="2452500" y="2030340"/>
                <a:ext cx="40680" cy="217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659D608-F9B3-4E07-8081-875BFA420E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43860" y="2021340"/>
                  <a:ext cx="58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64BD28-4A23-498B-BFD7-CEE2F8565901}"/>
                    </a:ext>
                  </a:extLst>
                </p14:cNvPr>
                <p14:cNvContentPartPr/>
                <p14:nvPr/>
              </p14:nvContentPartPr>
              <p14:xfrm>
                <a:off x="2519820" y="2113500"/>
                <a:ext cx="121680" cy="160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64BD28-4A23-498B-BFD7-CEE2F85659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11180" y="2104500"/>
                  <a:ext cx="139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DFF394-3AB2-4E36-AAA9-A6FBC721C3DC}"/>
                    </a:ext>
                  </a:extLst>
                </p14:cNvPr>
                <p14:cNvContentPartPr/>
                <p14:nvPr/>
              </p14:nvContentPartPr>
              <p14:xfrm>
                <a:off x="2672820" y="2032860"/>
                <a:ext cx="122400" cy="281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DFF394-3AB2-4E36-AAA9-A6FBC721C3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63820" y="2023860"/>
                  <a:ext cx="140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7AB084-A199-4457-A1FD-2EBD8C2D48E2}"/>
                    </a:ext>
                  </a:extLst>
                </p14:cNvPr>
                <p14:cNvContentPartPr/>
                <p14:nvPr/>
              </p14:nvContentPartPr>
              <p14:xfrm>
                <a:off x="2857860" y="2019900"/>
                <a:ext cx="164520" cy="137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7AB084-A199-4457-A1FD-2EBD8C2D48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48860" y="2010900"/>
                  <a:ext cx="182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183BD7-4289-4C42-B692-36962BDEED7F}"/>
                    </a:ext>
                  </a:extLst>
                </p14:cNvPr>
                <p14:cNvContentPartPr/>
                <p14:nvPr/>
              </p14:nvContentPartPr>
              <p14:xfrm>
                <a:off x="3108060" y="2058780"/>
                <a:ext cx="113040" cy="2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183BD7-4289-4C42-B692-36962BDEED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99060" y="2049780"/>
                  <a:ext cx="130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CB7FB2-2D98-4D67-A68E-99F9AFD759FE}"/>
                    </a:ext>
                  </a:extLst>
                </p14:cNvPr>
                <p14:cNvContentPartPr/>
                <p14:nvPr/>
              </p14:nvContentPartPr>
              <p14:xfrm>
                <a:off x="3099420" y="2158500"/>
                <a:ext cx="142920" cy="9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CB7FB2-2D98-4D67-A68E-99F9AFD759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90420" y="2149500"/>
                  <a:ext cx="160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2A2253-668D-4690-9F42-8F047E91B476}"/>
                    </a:ext>
                  </a:extLst>
                </p14:cNvPr>
                <p14:cNvContentPartPr/>
                <p14:nvPr/>
              </p14:nvContentPartPr>
              <p14:xfrm>
                <a:off x="3424500" y="1996500"/>
                <a:ext cx="119880" cy="211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2A2253-668D-4690-9F42-8F047E91B4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15860" y="1987500"/>
                  <a:ext cx="13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8E9CBF-379F-43FB-B57A-BA08989E3759}"/>
                    </a:ext>
                  </a:extLst>
                </p14:cNvPr>
                <p14:cNvContentPartPr/>
                <p14:nvPr/>
              </p14:nvContentPartPr>
              <p14:xfrm>
                <a:off x="3407220" y="2128980"/>
                <a:ext cx="99360" cy="14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8E9CBF-379F-43FB-B57A-BA08989E37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98580" y="2119980"/>
                  <a:ext cx="117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E3704BD-A06C-4F6E-AF21-27D0961576AC}"/>
                    </a:ext>
                  </a:extLst>
                </p14:cNvPr>
                <p14:cNvContentPartPr/>
                <p14:nvPr/>
              </p14:nvContentPartPr>
              <p14:xfrm>
                <a:off x="3582540" y="2018100"/>
                <a:ext cx="50400" cy="187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E3704BD-A06C-4F6E-AF21-27D0961576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73540" y="2009100"/>
                  <a:ext cx="68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EAD50F4-3FDC-4531-A8F7-AAF38217191C}"/>
                    </a:ext>
                  </a:extLst>
                </p14:cNvPr>
                <p14:cNvContentPartPr/>
                <p14:nvPr/>
              </p14:nvContentPartPr>
              <p14:xfrm>
                <a:off x="3663180" y="1970580"/>
                <a:ext cx="237960" cy="280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EAD50F4-3FDC-4531-A8F7-AAF3821719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54540" y="1961580"/>
                  <a:ext cx="255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E16FF6-EC4E-4F55-8D41-B1EE3C921B8E}"/>
                    </a:ext>
                  </a:extLst>
                </p14:cNvPr>
                <p14:cNvContentPartPr/>
                <p14:nvPr/>
              </p14:nvContentPartPr>
              <p14:xfrm>
                <a:off x="1580580" y="2677260"/>
                <a:ext cx="53280" cy="2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E16FF6-EC4E-4F55-8D41-B1EE3C921B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71580" y="2668620"/>
                  <a:ext cx="70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6D829D0-61F1-4517-9034-FA91DB80A397}"/>
                    </a:ext>
                  </a:extLst>
                </p14:cNvPr>
                <p14:cNvContentPartPr/>
                <p14:nvPr/>
              </p14:nvContentPartPr>
              <p14:xfrm>
                <a:off x="1673820" y="2658180"/>
                <a:ext cx="360" cy="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6D829D0-61F1-4517-9034-FA91DB80A3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65180" y="2649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95F2595-D41E-4AF4-A260-EC7C303D05BA}"/>
                    </a:ext>
                  </a:extLst>
                </p14:cNvPr>
                <p14:cNvContentPartPr/>
                <p14:nvPr/>
              </p14:nvContentPartPr>
              <p14:xfrm>
                <a:off x="1808820" y="2602740"/>
                <a:ext cx="24480" cy="12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95F2595-D41E-4AF4-A260-EC7C303D05B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99820" y="2594100"/>
                  <a:ext cx="42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D92ED95-9A46-41B6-A527-425982FA8033}"/>
                    </a:ext>
                  </a:extLst>
                </p14:cNvPr>
                <p14:cNvContentPartPr/>
                <p14:nvPr/>
              </p14:nvContentPartPr>
              <p14:xfrm>
                <a:off x="1894500" y="2557020"/>
                <a:ext cx="142920" cy="30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D92ED95-9A46-41B6-A527-425982FA80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885500" y="2548020"/>
                  <a:ext cx="160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3611C3-B139-4A25-B33C-E4FC2CF22CEF}"/>
                    </a:ext>
                  </a:extLst>
                </p14:cNvPr>
                <p14:cNvContentPartPr/>
                <p14:nvPr/>
              </p14:nvContentPartPr>
              <p14:xfrm>
                <a:off x="2194740" y="2446140"/>
                <a:ext cx="423720" cy="54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3611C3-B139-4A25-B33C-E4FC2CF22C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85740" y="2437140"/>
                  <a:ext cx="441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5B5B26E-8278-4D39-A464-E62A596CBFEB}"/>
                    </a:ext>
                  </a:extLst>
                </p14:cNvPr>
                <p14:cNvContentPartPr/>
                <p14:nvPr/>
              </p14:nvContentPartPr>
              <p14:xfrm>
                <a:off x="1778940" y="2572500"/>
                <a:ext cx="36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5B5B26E-8278-4D39-A464-E62A596CBF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69940" y="2563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9C01FD7-2C1B-4352-BD1A-45B8DBE38C57}"/>
                    </a:ext>
                  </a:extLst>
                </p14:cNvPr>
                <p14:cNvContentPartPr/>
                <p14:nvPr/>
              </p14:nvContentPartPr>
              <p14:xfrm>
                <a:off x="1846260" y="3040140"/>
                <a:ext cx="10800" cy="2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9C01FD7-2C1B-4352-BD1A-45B8DBE38C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37260" y="3031500"/>
                  <a:ext cx="28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368EF4F-C3A5-4F64-BC75-7E04435B05BA}"/>
                    </a:ext>
                  </a:extLst>
                </p14:cNvPr>
                <p14:cNvContentPartPr/>
                <p14:nvPr/>
              </p14:nvContentPartPr>
              <p14:xfrm>
                <a:off x="1849140" y="3040140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368EF4F-C3A5-4F64-BC75-7E04435B05B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40140" y="3031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448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5n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</a:t>
            </a:r>
            <a:endParaRPr lang="pt-BR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/>
              <a:t>f(n) = O(g(n))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For what value of c above statement holds true?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CA956-2E4F-42CB-BD24-043324AF62B6}"/>
                  </a:ext>
                </a:extLst>
              </p14:cNvPr>
              <p14:cNvContentPartPr/>
              <p14:nvPr/>
            </p14:nvContentPartPr>
            <p14:xfrm>
              <a:off x="2120580" y="3427500"/>
              <a:ext cx="263160" cy="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CA956-2E4F-42CB-BD24-043324AF62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1940" y="3418500"/>
                <a:ext cx="28080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2C2E681-EEC9-4A5E-A06A-526A4A0E6F2F}"/>
              </a:ext>
            </a:extLst>
          </p:cNvPr>
          <p:cNvGrpSpPr/>
          <p:nvPr/>
        </p:nvGrpSpPr>
        <p:grpSpPr>
          <a:xfrm>
            <a:off x="483300" y="2551980"/>
            <a:ext cx="1142280" cy="66960"/>
            <a:chOff x="483300" y="2551980"/>
            <a:chExt cx="114228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E80C01A-A536-42DC-A925-29A312B1A8F2}"/>
                    </a:ext>
                  </a:extLst>
                </p14:cNvPr>
                <p14:cNvContentPartPr/>
                <p14:nvPr/>
              </p14:nvContentPartPr>
              <p14:xfrm>
                <a:off x="518940" y="2559180"/>
                <a:ext cx="83160" cy="13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E80C01A-A536-42DC-A925-29A312B1A8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300" y="2550180"/>
                  <a:ext cx="100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CE3C9A-5BB3-45B3-8A37-F3B211FB770C}"/>
                    </a:ext>
                  </a:extLst>
                </p14:cNvPr>
                <p14:cNvContentPartPr/>
                <p14:nvPr/>
              </p14:nvContentPartPr>
              <p14:xfrm>
                <a:off x="495180" y="2551980"/>
                <a:ext cx="861840" cy="5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CE3C9A-5BB3-45B3-8A37-F3B211FB77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6180" y="2542980"/>
                  <a:ext cx="879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25EBBC-EFC2-4F3A-8EA6-396300A878AC}"/>
                    </a:ext>
                  </a:extLst>
                </p14:cNvPr>
                <p14:cNvContentPartPr/>
                <p14:nvPr/>
              </p14:nvContentPartPr>
              <p14:xfrm>
                <a:off x="522540" y="2585460"/>
                <a:ext cx="1064160" cy="3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25EBBC-EFC2-4F3A-8EA6-396300A87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3540" y="2576460"/>
                  <a:ext cx="1081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68906B-67E0-4024-BEFF-DA488EABA177}"/>
                    </a:ext>
                  </a:extLst>
                </p14:cNvPr>
                <p14:cNvContentPartPr/>
                <p14:nvPr/>
              </p14:nvContentPartPr>
              <p14:xfrm>
                <a:off x="523980" y="2561700"/>
                <a:ext cx="1101600" cy="1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68906B-67E0-4024-BEFF-DA488EABA1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340" y="2552700"/>
                  <a:ext cx="1119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C416FE-AEC5-43A5-936F-007AABA6B600}"/>
                    </a:ext>
                  </a:extLst>
                </p14:cNvPr>
                <p14:cNvContentPartPr/>
                <p14:nvPr/>
              </p14:nvContentPartPr>
              <p14:xfrm>
                <a:off x="483300" y="2568180"/>
                <a:ext cx="1066320" cy="50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C416FE-AEC5-43A5-936F-007AABA6B6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300" y="2559180"/>
                  <a:ext cx="108396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1AAF41-5D02-41AA-B04D-4EE5937FE291}"/>
              </a:ext>
            </a:extLst>
          </p:cNvPr>
          <p:cNvGrpSpPr/>
          <p:nvPr/>
        </p:nvGrpSpPr>
        <p:grpSpPr>
          <a:xfrm>
            <a:off x="6126300" y="1167780"/>
            <a:ext cx="217080" cy="250200"/>
            <a:chOff x="6126300" y="1167780"/>
            <a:chExt cx="2170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F0A1F5-9A44-4DED-89B3-9538BFD68CE0}"/>
                    </a:ext>
                  </a:extLst>
                </p14:cNvPr>
                <p14:cNvContentPartPr/>
                <p14:nvPr/>
              </p14:nvContentPartPr>
              <p14:xfrm>
                <a:off x="6210540" y="1167780"/>
                <a:ext cx="15480" cy="21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F0A1F5-9A44-4DED-89B3-9538BFD68C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01540" y="1158780"/>
                  <a:ext cx="33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5D1F14-CD56-4A54-8D5A-511DFCDA80C4}"/>
                    </a:ext>
                  </a:extLst>
                </p14:cNvPr>
                <p14:cNvContentPartPr/>
                <p14:nvPr/>
              </p14:nvContentPartPr>
              <p14:xfrm>
                <a:off x="6126300" y="1318260"/>
                <a:ext cx="125640" cy="8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5D1F14-CD56-4A54-8D5A-511DFCDA80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17300" y="1309260"/>
                  <a:ext cx="143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00BF72-DD49-4B6E-985D-A195F6AB8DB9}"/>
                    </a:ext>
                  </a:extLst>
                </p14:cNvPr>
                <p14:cNvContentPartPr/>
                <p14:nvPr/>
              </p14:nvContentPartPr>
              <p14:xfrm>
                <a:off x="6221700" y="1317180"/>
                <a:ext cx="121680" cy="10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00BF72-DD49-4B6E-985D-A195F6AB8D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12700" y="1308540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31C411-9FF7-42DC-AF59-B5A073AAF72A}"/>
              </a:ext>
            </a:extLst>
          </p:cNvPr>
          <p:cNvGrpSpPr/>
          <p:nvPr/>
        </p:nvGrpSpPr>
        <p:grpSpPr>
          <a:xfrm>
            <a:off x="6217740" y="1551900"/>
            <a:ext cx="753120" cy="275400"/>
            <a:chOff x="6217740" y="1551900"/>
            <a:chExt cx="7531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70F776-5EC0-429C-A568-18504ED28C0B}"/>
                    </a:ext>
                  </a:extLst>
                </p14:cNvPr>
                <p14:cNvContentPartPr/>
                <p14:nvPr/>
              </p14:nvContentPartPr>
              <p14:xfrm>
                <a:off x="6217740" y="1646580"/>
                <a:ext cx="201600" cy="179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70F776-5EC0-429C-A568-18504ED28C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08740" y="1637580"/>
                  <a:ext cx="219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9797CD-EDC4-44AD-999F-914B9BA5A03A}"/>
                    </a:ext>
                  </a:extLst>
                </p14:cNvPr>
                <p14:cNvContentPartPr/>
                <p14:nvPr/>
              </p14:nvContentPartPr>
              <p14:xfrm>
                <a:off x="6550740" y="1713900"/>
                <a:ext cx="101520" cy="17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9797CD-EDC4-44AD-999F-914B9BA5A0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1740" y="1705260"/>
                  <a:ext cx="119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CAAD5C-C45D-4C6C-BF30-69AAC904484D}"/>
                    </a:ext>
                  </a:extLst>
                </p14:cNvPr>
                <p14:cNvContentPartPr/>
                <p14:nvPr/>
              </p14:nvContentPartPr>
              <p14:xfrm>
                <a:off x="6548940" y="1801380"/>
                <a:ext cx="155160" cy="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CAAD5C-C45D-4C6C-BF30-69AAC90448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39940" y="1792740"/>
                  <a:ext cx="172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6C4784-099C-46E8-B9DC-859F69EB914C}"/>
                    </a:ext>
                  </a:extLst>
                </p14:cNvPr>
                <p14:cNvContentPartPr/>
                <p14:nvPr/>
              </p14:nvContentPartPr>
              <p14:xfrm>
                <a:off x="6836580" y="1551900"/>
                <a:ext cx="134280" cy="275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6C4784-099C-46E8-B9DC-859F69EB91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27940" y="1542900"/>
                  <a:ext cx="15192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98B639A-3192-4F04-A6E5-22C621FFB3B8}"/>
                  </a:ext>
                </a:extLst>
              </p14:cNvPr>
              <p14:cNvContentPartPr/>
              <p14:nvPr/>
            </p14:nvContentPartPr>
            <p14:xfrm>
              <a:off x="6843420" y="1916220"/>
              <a:ext cx="20520" cy="7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98B639A-3192-4F04-A6E5-22C621FFB3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34420" y="1907220"/>
                <a:ext cx="381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8BBCB24-3E85-46C3-B510-B294110CE89B}"/>
              </a:ext>
            </a:extLst>
          </p:cNvPr>
          <p:cNvGrpSpPr/>
          <p:nvPr/>
        </p:nvGrpSpPr>
        <p:grpSpPr>
          <a:xfrm>
            <a:off x="6430500" y="2253180"/>
            <a:ext cx="780120" cy="198000"/>
            <a:chOff x="6430500" y="2253180"/>
            <a:chExt cx="7801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2E0292-B7B1-49DE-BEE4-8CFFC8376083}"/>
                    </a:ext>
                  </a:extLst>
                </p14:cNvPr>
                <p14:cNvContentPartPr/>
                <p14:nvPr/>
              </p14:nvContentPartPr>
              <p14:xfrm>
                <a:off x="6430500" y="2293140"/>
                <a:ext cx="201600" cy="14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2E0292-B7B1-49DE-BEE4-8CFFC837608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1500" y="2284500"/>
                  <a:ext cx="21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88DF49-BBBD-470A-A370-52FC075F5780}"/>
                    </a:ext>
                  </a:extLst>
                </p14:cNvPr>
                <p14:cNvContentPartPr/>
                <p14:nvPr/>
              </p14:nvContentPartPr>
              <p14:xfrm>
                <a:off x="6796980" y="2318700"/>
                <a:ext cx="110520" cy="1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88DF49-BBBD-470A-A370-52FC075F57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88340" y="2309700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799A26-E012-4A90-A7AF-86F3623487A6}"/>
                    </a:ext>
                  </a:extLst>
                </p14:cNvPr>
                <p14:cNvContentPartPr/>
                <p14:nvPr/>
              </p14:nvContentPartPr>
              <p14:xfrm>
                <a:off x="6816420" y="2382060"/>
                <a:ext cx="169920" cy="12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799A26-E012-4A90-A7AF-86F3623487A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7420" y="2373060"/>
                  <a:ext cx="187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26A860-AA08-421D-A14C-A67BA1D80680}"/>
                    </a:ext>
                  </a:extLst>
                </p14:cNvPr>
                <p14:cNvContentPartPr/>
                <p14:nvPr/>
              </p14:nvContentPartPr>
              <p14:xfrm>
                <a:off x="7065540" y="2253180"/>
                <a:ext cx="145080" cy="19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26A860-AA08-421D-A14C-A67BA1D806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56900" y="2244180"/>
                  <a:ext cx="162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61C96B-81E7-4D43-A280-9638E47BCB98}"/>
                    </a:ext>
                  </a:extLst>
                </p14:cNvPr>
                <p14:cNvContentPartPr/>
                <p14:nvPr/>
              </p14:nvContentPartPr>
              <p14:xfrm>
                <a:off x="6700500" y="2275500"/>
                <a:ext cx="74880" cy="13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61C96B-81E7-4D43-A280-9638E47BCB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91860" y="2266500"/>
                  <a:ext cx="925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8730292-A240-43D3-833A-27A1FAACDDF7}"/>
              </a:ext>
            </a:extLst>
          </p:cNvPr>
          <p:cNvGrpSpPr/>
          <p:nvPr/>
        </p:nvGrpSpPr>
        <p:grpSpPr>
          <a:xfrm>
            <a:off x="4430340" y="239340"/>
            <a:ext cx="3474000" cy="872280"/>
            <a:chOff x="4430340" y="239340"/>
            <a:chExt cx="3474000" cy="8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5862C7-DAD1-4A1D-B0D8-8DBB6EF8AE7F}"/>
                    </a:ext>
                  </a:extLst>
                </p14:cNvPr>
                <p14:cNvContentPartPr/>
                <p14:nvPr/>
              </p14:nvContentPartPr>
              <p14:xfrm>
                <a:off x="4485780" y="372540"/>
                <a:ext cx="25200" cy="20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5862C7-DAD1-4A1D-B0D8-8DBB6EF8AE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76780" y="363900"/>
                  <a:ext cx="4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8DF0CA-FC30-4BB0-919B-ED0C0180619D}"/>
                    </a:ext>
                  </a:extLst>
                </p14:cNvPr>
                <p14:cNvContentPartPr/>
                <p14:nvPr/>
              </p14:nvContentPartPr>
              <p14:xfrm>
                <a:off x="4488660" y="239340"/>
                <a:ext cx="117000" cy="230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8DF0CA-FC30-4BB0-919B-ED0C018061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80020" y="230700"/>
                  <a:ext cx="134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A53760-65D0-461F-97A7-9F488C7EA1DB}"/>
                    </a:ext>
                  </a:extLst>
                </p14:cNvPr>
                <p14:cNvContentPartPr/>
                <p14:nvPr/>
              </p14:nvContentPartPr>
              <p14:xfrm>
                <a:off x="4430340" y="461460"/>
                <a:ext cx="18036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A53760-65D0-461F-97A7-9F488C7EA1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21700" y="452820"/>
                  <a:ext cx="19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4CB5F7-B39E-4466-A582-10755FB3A5C6}"/>
                    </a:ext>
                  </a:extLst>
                </p14:cNvPr>
                <p14:cNvContentPartPr/>
                <p14:nvPr/>
              </p14:nvContentPartPr>
              <p14:xfrm>
                <a:off x="4659300" y="340140"/>
                <a:ext cx="124560" cy="21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4CB5F7-B39E-4466-A582-10755FB3A5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50660" y="331500"/>
                  <a:ext cx="142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4867BA-66EE-4CE8-93C3-2F443E9536DB}"/>
                    </a:ext>
                  </a:extLst>
                </p14:cNvPr>
                <p14:cNvContentPartPr/>
                <p14:nvPr/>
              </p14:nvContentPartPr>
              <p14:xfrm>
                <a:off x="4807620" y="433020"/>
                <a:ext cx="136080" cy="10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4867BA-66EE-4CE8-93C3-2F443E9536D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98980" y="424020"/>
                  <a:ext cx="153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066E04-2188-4609-8419-D65A172DD66F}"/>
                    </a:ext>
                  </a:extLst>
                </p14:cNvPr>
                <p14:cNvContentPartPr/>
                <p14:nvPr/>
              </p14:nvContentPartPr>
              <p14:xfrm>
                <a:off x="5015340" y="309180"/>
                <a:ext cx="86760" cy="28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066E04-2188-4609-8419-D65A172DD66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06340" y="300180"/>
                  <a:ext cx="104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78CF36-6587-458A-84BB-A1F330328296}"/>
                    </a:ext>
                  </a:extLst>
                </p14:cNvPr>
                <p14:cNvContentPartPr/>
                <p14:nvPr/>
              </p14:nvContentPartPr>
              <p14:xfrm>
                <a:off x="5272740" y="341220"/>
                <a:ext cx="140760" cy="17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78CF36-6587-458A-84BB-A1F3303282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63740" y="332220"/>
                  <a:ext cx="158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7C40E4-7C69-4DE0-81ED-4F7D25C45406}"/>
                    </a:ext>
                  </a:extLst>
                </p14:cNvPr>
                <p14:cNvContentPartPr/>
                <p14:nvPr/>
              </p14:nvContentPartPr>
              <p14:xfrm>
                <a:off x="5565060" y="406020"/>
                <a:ext cx="79920" cy="1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7C40E4-7C69-4DE0-81ED-4F7D25C4540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56060" y="397380"/>
                  <a:ext cx="97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FB2434-2D09-42D5-943C-0E35DBE5DFC3}"/>
                    </a:ext>
                  </a:extLst>
                </p14:cNvPr>
                <p14:cNvContentPartPr/>
                <p14:nvPr/>
              </p14:nvContentPartPr>
              <p14:xfrm>
                <a:off x="5557140" y="449580"/>
                <a:ext cx="194400" cy="1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FB2434-2D09-42D5-943C-0E35DBE5DF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48140" y="440580"/>
                  <a:ext cx="212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038CE1-2D9D-412F-B888-1A49A7499896}"/>
                    </a:ext>
                  </a:extLst>
                </p14:cNvPr>
                <p14:cNvContentPartPr/>
                <p14:nvPr/>
              </p14:nvContentPartPr>
              <p14:xfrm>
                <a:off x="5859540" y="308820"/>
                <a:ext cx="8280" cy="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038CE1-2D9D-412F-B888-1A49A74998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50900" y="300180"/>
                  <a:ext cx="25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7BF58B-9A59-4A0F-83DA-A157039E06E9}"/>
                    </a:ext>
                  </a:extLst>
                </p14:cNvPr>
                <p14:cNvContentPartPr/>
                <p14:nvPr/>
              </p14:nvContentPartPr>
              <p14:xfrm>
                <a:off x="5927220" y="380100"/>
                <a:ext cx="172800" cy="14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7BF58B-9A59-4A0F-83DA-A157039E06E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18220" y="371100"/>
                  <a:ext cx="190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B0B2E9-0C4B-4A8B-ACC1-31FFF7DF487F}"/>
                    </a:ext>
                  </a:extLst>
                </p14:cNvPr>
                <p14:cNvContentPartPr/>
                <p14:nvPr/>
              </p14:nvContentPartPr>
              <p14:xfrm>
                <a:off x="6207300" y="492780"/>
                <a:ext cx="41760" cy="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B0B2E9-0C4B-4A8B-ACC1-31FFF7DF48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98300" y="483780"/>
                  <a:ext cx="5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13474B-7701-46C2-83C8-2FECEB4413CC}"/>
                    </a:ext>
                  </a:extLst>
                </p14:cNvPr>
                <p14:cNvContentPartPr/>
                <p14:nvPr/>
              </p14:nvContentPartPr>
              <p14:xfrm>
                <a:off x="6372540" y="373260"/>
                <a:ext cx="167760" cy="421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13474B-7701-46C2-83C8-2FECEB4413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363900" y="364260"/>
                  <a:ext cx="185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1DD6FB-D8C6-446B-8EC9-EBE17E4408DF}"/>
                    </a:ext>
                  </a:extLst>
                </p14:cNvPr>
                <p14:cNvContentPartPr/>
                <p14:nvPr/>
              </p14:nvContentPartPr>
              <p14:xfrm>
                <a:off x="6649740" y="350220"/>
                <a:ext cx="59040" cy="188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1DD6FB-D8C6-446B-8EC9-EBE17E4408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41100" y="341580"/>
                  <a:ext cx="7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BA5112-903F-46CA-A4FF-320E84567A7A}"/>
                    </a:ext>
                  </a:extLst>
                </p14:cNvPr>
                <p14:cNvContentPartPr/>
                <p14:nvPr/>
              </p14:nvContentPartPr>
              <p14:xfrm>
                <a:off x="6784740" y="406020"/>
                <a:ext cx="153360" cy="11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BA5112-903F-46CA-A4FF-320E84567A7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75740" y="397380"/>
                  <a:ext cx="171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1D5AD5-0E29-42C1-A312-663B06D44C16}"/>
                    </a:ext>
                  </a:extLst>
                </p14:cNvPr>
                <p14:cNvContentPartPr/>
                <p14:nvPr/>
              </p14:nvContentPartPr>
              <p14:xfrm>
                <a:off x="6998220" y="306660"/>
                <a:ext cx="81360" cy="29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1D5AD5-0E29-42C1-A312-663B06D44C1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89580" y="297660"/>
                  <a:ext cx="99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65CE05-959D-4EFA-91FC-FBA1EFB10B74}"/>
                    </a:ext>
                  </a:extLst>
                </p14:cNvPr>
                <p14:cNvContentPartPr/>
                <p14:nvPr/>
              </p14:nvContentPartPr>
              <p14:xfrm>
                <a:off x="5283180" y="852060"/>
                <a:ext cx="213120" cy="24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65CE05-959D-4EFA-91FC-FBA1EFB10B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180" y="843420"/>
                  <a:ext cx="230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95E8F8-3AFA-4971-8271-53312DDF5CC9}"/>
                    </a:ext>
                  </a:extLst>
                </p14:cNvPr>
                <p14:cNvContentPartPr/>
                <p14:nvPr/>
              </p14:nvContentPartPr>
              <p14:xfrm>
                <a:off x="4465620" y="875460"/>
                <a:ext cx="165240" cy="21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95E8F8-3AFA-4971-8271-53312DDF5CC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56980" y="866820"/>
                  <a:ext cx="182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7D2ACF-C6E2-4146-B1F0-2D5573CED93C}"/>
                    </a:ext>
                  </a:extLst>
                </p14:cNvPr>
                <p14:cNvContentPartPr/>
                <p14:nvPr/>
              </p14:nvContentPartPr>
              <p14:xfrm>
                <a:off x="4753980" y="934860"/>
                <a:ext cx="13320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7D2ACF-C6E2-4146-B1F0-2D5573CED9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44980" y="925860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A8E42E-C138-4182-AB72-E7F795C495A0}"/>
                    </a:ext>
                  </a:extLst>
                </p14:cNvPr>
                <p14:cNvContentPartPr/>
                <p14:nvPr/>
              </p14:nvContentPartPr>
              <p14:xfrm>
                <a:off x="5669820" y="944580"/>
                <a:ext cx="108360" cy="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A8E42E-C138-4182-AB72-E7F795C495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61180" y="935940"/>
                  <a:ext cx="126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6F0385-8E2F-437B-9559-874B9A2E00EE}"/>
                    </a:ext>
                  </a:extLst>
                </p14:cNvPr>
                <p14:cNvContentPartPr/>
                <p14:nvPr/>
              </p14:nvContentPartPr>
              <p14:xfrm>
                <a:off x="5683500" y="1014060"/>
                <a:ext cx="155160" cy="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6F0385-8E2F-437B-9559-874B9A2E00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674860" y="1005420"/>
                  <a:ext cx="172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28A382-85D9-42AD-9F98-8739FEEFA061}"/>
                    </a:ext>
                  </a:extLst>
                </p14:cNvPr>
                <p14:cNvContentPartPr/>
                <p14:nvPr/>
              </p14:nvContentPartPr>
              <p14:xfrm>
                <a:off x="6078420" y="906060"/>
                <a:ext cx="20808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28A382-85D9-42AD-9F98-8739FEEFA0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69420" y="897060"/>
                  <a:ext cx="225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1711ED-61D6-4E7F-914E-CC1C5E166F83}"/>
                    </a:ext>
                  </a:extLst>
                </p14:cNvPr>
                <p14:cNvContentPartPr/>
                <p14:nvPr/>
              </p14:nvContentPartPr>
              <p14:xfrm>
                <a:off x="6355980" y="1021260"/>
                <a:ext cx="2520" cy="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1711ED-61D6-4E7F-914E-CC1C5E166F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47340" y="1012260"/>
                  <a:ext cx="20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B16168-16BC-4FC1-9CB9-CB319D84CFE9}"/>
                    </a:ext>
                  </a:extLst>
                </p14:cNvPr>
                <p14:cNvContentPartPr/>
                <p14:nvPr/>
              </p14:nvContentPartPr>
              <p14:xfrm>
                <a:off x="6566940" y="867180"/>
                <a:ext cx="291600" cy="18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B16168-16BC-4FC1-9CB9-CB319D84CF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7940" y="858540"/>
                  <a:ext cx="30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F65F76-1C9C-43C1-A370-7227D9C48D6D}"/>
                    </a:ext>
                  </a:extLst>
                </p14:cNvPr>
                <p14:cNvContentPartPr/>
                <p14:nvPr/>
              </p14:nvContentPartPr>
              <p14:xfrm>
                <a:off x="7005060" y="929100"/>
                <a:ext cx="328680" cy="2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F65F76-1C9C-43C1-A370-7227D9C48D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96060" y="920100"/>
                  <a:ext cx="346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B78BC0-0953-4F17-BBF4-628DA99722EA}"/>
                    </a:ext>
                  </a:extLst>
                </p14:cNvPr>
                <p14:cNvContentPartPr/>
                <p14:nvPr/>
              </p14:nvContentPartPr>
              <p14:xfrm>
                <a:off x="7661340" y="861060"/>
                <a:ext cx="5040" cy="129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B78BC0-0953-4F17-BBF4-628DA99722E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652700" y="852420"/>
                  <a:ext cx="22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2085-DC5A-4CC6-AFE5-AD41F1BD5F04}"/>
                    </a:ext>
                  </a:extLst>
                </p14:cNvPr>
                <p14:cNvContentPartPr/>
                <p14:nvPr/>
              </p14:nvContentPartPr>
              <p14:xfrm>
                <a:off x="7445340" y="739380"/>
                <a:ext cx="459000" cy="35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2085-DC5A-4CC6-AFE5-AD41F1BD5F0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36340" y="730380"/>
                  <a:ext cx="4766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BE365B-9D0B-4077-8336-1244D96A10AE}"/>
                    </a:ext>
                  </a:extLst>
                </p14:cNvPr>
                <p14:cNvContentPartPr/>
                <p14:nvPr/>
              </p14:nvContentPartPr>
              <p14:xfrm>
                <a:off x="6073380" y="608700"/>
                <a:ext cx="762480" cy="50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BE365B-9D0B-4077-8336-1244D96A10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64380" y="600060"/>
                  <a:ext cx="780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0DBCB5-237E-4D29-BDCF-F13F39E1A6D2}"/>
                    </a:ext>
                  </a:extLst>
                </p14:cNvPr>
                <p14:cNvContentPartPr/>
                <p14:nvPr/>
              </p14:nvContentPartPr>
              <p14:xfrm>
                <a:off x="6059340" y="654780"/>
                <a:ext cx="642600" cy="19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0DBCB5-237E-4D29-BDCF-F13F39E1A6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50340" y="645780"/>
                  <a:ext cx="660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DF94B9-0F70-4642-AA5B-AEFD776EDE2E}"/>
                    </a:ext>
                  </a:extLst>
                </p14:cNvPr>
                <p14:cNvContentPartPr/>
                <p14:nvPr/>
              </p14:nvContentPartPr>
              <p14:xfrm>
                <a:off x="6118740" y="653700"/>
                <a:ext cx="705600" cy="4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DF94B9-0F70-4642-AA5B-AEFD776EDE2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10100" y="645060"/>
                  <a:ext cx="7232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D092427-6789-4BE9-96A0-64B426857B6A}"/>
              </a:ext>
            </a:extLst>
          </p:cNvPr>
          <p:cNvGrpSpPr/>
          <p:nvPr/>
        </p:nvGrpSpPr>
        <p:grpSpPr>
          <a:xfrm>
            <a:off x="6188580" y="1995060"/>
            <a:ext cx="1385640" cy="896040"/>
            <a:chOff x="6188580" y="1995060"/>
            <a:chExt cx="138564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09A5EE0-C43E-4860-9E6A-2B5C98F23BC9}"/>
                    </a:ext>
                  </a:extLst>
                </p14:cNvPr>
                <p14:cNvContentPartPr/>
                <p14:nvPr/>
              </p14:nvContentPartPr>
              <p14:xfrm>
                <a:off x="6188580" y="1995060"/>
                <a:ext cx="1385640" cy="81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09A5EE0-C43E-4860-9E6A-2B5C98F23BC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79940" y="1986420"/>
                  <a:ext cx="14032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0D7C4D-2DE1-4014-8DC9-ABFB98B9D909}"/>
                    </a:ext>
                  </a:extLst>
                </p14:cNvPr>
                <p14:cNvContentPartPr/>
                <p14:nvPr/>
              </p14:nvContentPartPr>
              <p14:xfrm>
                <a:off x="7156980" y="2567100"/>
                <a:ext cx="14760" cy="324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0D7C4D-2DE1-4014-8DC9-ABFB98B9D9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48340" y="2558460"/>
                  <a:ext cx="3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E87FA3-5886-4001-AD41-935B77C2BBCF}"/>
                    </a:ext>
                  </a:extLst>
                </p14:cNvPr>
                <p14:cNvContentPartPr/>
                <p14:nvPr/>
              </p14:nvContentPartPr>
              <p14:xfrm>
                <a:off x="7103340" y="2577180"/>
                <a:ext cx="155160" cy="15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E87FA3-5886-4001-AD41-935B77C2BB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94700" y="2568540"/>
                  <a:ext cx="17280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BB9F6B0-17C9-4A71-8203-46C9580CBEB3}"/>
                  </a:ext>
                </a:extLst>
              </p14:cNvPr>
              <p14:cNvContentPartPr/>
              <p14:nvPr/>
            </p14:nvContentPartPr>
            <p14:xfrm>
              <a:off x="4736700" y="1221780"/>
              <a:ext cx="201960" cy="11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BB9F6B0-17C9-4A71-8203-46C9580CBEB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27700" y="1213140"/>
                <a:ext cx="219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45A1D4E-1851-4339-8734-5D704CA7E9A1}"/>
                  </a:ext>
                </a:extLst>
              </p14:cNvPr>
              <p14:cNvContentPartPr/>
              <p14:nvPr/>
            </p14:nvContentPartPr>
            <p14:xfrm>
              <a:off x="6652620" y="1131420"/>
              <a:ext cx="262080" cy="23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45A1D4E-1851-4339-8734-5D704CA7E9A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643980" y="1122780"/>
                <a:ext cx="279720" cy="4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n^2 + n + 10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n^2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For what value of c above statement holds true?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21988-B7E2-4B1D-8D63-F80BECC38313}"/>
              </a:ext>
            </a:extLst>
          </p:cNvPr>
          <p:cNvGrpSpPr/>
          <p:nvPr/>
        </p:nvGrpSpPr>
        <p:grpSpPr>
          <a:xfrm>
            <a:off x="3771180" y="665940"/>
            <a:ext cx="989640" cy="258480"/>
            <a:chOff x="3771180" y="665940"/>
            <a:chExt cx="98964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51C7195-6EB8-478C-AE95-2D1639EC9C83}"/>
                    </a:ext>
                  </a:extLst>
                </p14:cNvPr>
                <p14:cNvContentPartPr/>
                <p14:nvPr/>
              </p14:nvContentPartPr>
              <p14:xfrm>
                <a:off x="3778740" y="822900"/>
                <a:ext cx="144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51C7195-6EB8-478C-AE95-2D1639EC9C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70100" y="81390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B29AB5-3E6B-408B-A43F-A8CEF591177A}"/>
                    </a:ext>
                  </a:extLst>
                </p14:cNvPr>
                <p14:cNvContentPartPr/>
                <p14:nvPr/>
              </p14:nvContentPartPr>
              <p14:xfrm>
                <a:off x="3779820" y="82290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B29AB5-3E6B-408B-A43F-A8CEF59117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0820" y="813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905F18-E7A3-443A-A154-F6ABAE418982}"/>
                    </a:ext>
                  </a:extLst>
                </p14:cNvPr>
                <p14:cNvContentPartPr/>
                <p14:nvPr/>
              </p14:nvContentPartPr>
              <p14:xfrm>
                <a:off x="3771180" y="822900"/>
                <a:ext cx="11880" cy="1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905F18-E7A3-443A-A154-F6ABAE4189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2180" y="813900"/>
                  <a:ext cx="29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F320FE-FA29-41F1-9F58-2256D740D4E4}"/>
                    </a:ext>
                  </a:extLst>
                </p14:cNvPr>
                <p14:cNvContentPartPr/>
                <p14:nvPr/>
              </p14:nvContentPartPr>
              <p14:xfrm>
                <a:off x="3774060" y="792660"/>
                <a:ext cx="203400" cy="131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F320FE-FA29-41F1-9F58-2256D740D4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5060" y="784020"/>
                  <a:ext cx="22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9E7FC3-24DE-4EFF-9749-27482B3D85D7}"/>
                    </a:ext>
                  </a:extLst>
                </p14:cNvPr>
                <p14:cNvContentPartPr/>
                <p14:nvPr/>
              </p14:nvContentPartPr>
              <p14:xfrm>
                <a:off x="4058100" y="665940"/>
                <a:ext cx="161640" cy="111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9E7FC3-24DE-4EFF-9749-27482B3D85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9460" y="656940"/>
                  <a:ext cx="179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A6E0D3-AB8B-4D95-988E-53E947134399}"/>
                    </a:ext>
                  </a:extLst>
                </p14:cNvPr>
                <p14:cNvContentPartPr/>
                <p14:nvPr/>
              </p14:nvContentPartPr>
              <p14:xfrm>
                <a:off x="4227300" y="846300"/>
                <a:ext cx="167040" cy="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A6E0D3-AB8B-4D95-988E-53E9471343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18660" y="837300"/>
                  <a:ext cx="184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232AFD-0425-4369-870C-44BFC5785B03}"/>
                    </a:ext>
                  </a:extLst>
                </p14:cNvPr>
                <p14:cNvContentPartPr/>
                <p14:nvPr/>
              </p14:nvContentPartPr>
              <p14:xfrm>
                <a:off x="4320540" y="742980"/>
                <a:ext cx="9000" cy="15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232AFD-0425-4369-870C-44BFC5785B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00" y="734340"/>
                  <a:ext cx="26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D48B50-A4DC-4856-B174-EEC5111AA1B0}"/>
                    </a:ext>
                  </a:extLst>
                </p14:cNvPr>
                <p14:cNvContentPartPr/>
                <p14:nvPr/>
              </p14:nvContentPartPr>
              <p14:xfrm>
                <a:off x="4519980" y="777540"/>
                <a:ext cx="240840" cy="14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D48B50-A4DC-4856-B174-EEC5111AA1B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0980" y="768540"/>
                  <a:ext cx="2584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DC1AA6-137D-434A-A496-96EDC197EBF7}"/>
              </a:ext>
            </a:extLst>
          </p:cNvPr>
          <p:cNvGrpSpPr/>
          <p:nvPr/>
        </p:nvGrpSpPr>
        <p:grpSpPr>
          <a:xfrm>
            <a:off x="4891500" y="767100"/>
            <a:ext cx="114480" cy="144360"/>
            <a:chOff x="4891500" y="767100"/>
            <a:chExt cx="11448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71D5F9-C8A7-413D-A5DC-8E16EBD1F5B7}"/>
                    </a:ext>
                  </a:extLst>
                </p14:cNvPr>
                <p14:cNvContentPartPr/>
                <p14:nvPr/>
              </p14:nvContentPartPr>
              <p14:xfrm>
                <a:off x="4891500" y="850620"/>
                <a:ext cx="11448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71D5F9-C8A7-413D-A5DC-8E16EBD1F5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82500" y="841620"/>
                  <a:ext cx="132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929BBF-4159-4827-9BCE-423B5C8713EA}"/>
                    </a:ext>
                  </a:extLst>
                </p14:cNvPr>
                <p14:cNvContentPartPr/>
                <p14:nvPr/>
              </p14:nvContentPartPr>
              <p14:xfrm>
                <a:off x="4906980" y="767100"/>
                <a:ext cx="6120" cy="14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929BBF-4159-4827-9BCE-423B5C8713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7980" y="758100"/>
                  <a:ext cx="2376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CB6A21-EE37-48C5-919D-24FCCB280AEE}"/>
                  </a:ext>
                </a:extLst>
              </p14:cNvPr>
              <p14:cNvContentPartPr/>
              <p14:nvPr/>
            </p14:nvContentPartPr>
            <p14:xfrm>
              <a:off x="5165820" y="770700"/>
              <a:ext cx="153360" cy="136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CB6A21-EE37-48C5-919D-24FCCB280A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57180" y="761700"/>
                <a:ext cx="1710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75665-D8BF-42BF-BDC6-09AD2C3D51B3}"/>
              </a:ext>
            </a:extLst>
          </p:cNvPr>
          <p:cNvGrpSpPr/>
          <p:nvPr/>
        </p:nvGrpSpPr>
        <p:grpSpPr>
          <a:xfrm>
            <a:off x="5624820" y="802740"/>
            <a:ext cx="207360" cy="79920"/>
            <a:chOff x="5624820" y="802740"/>
            <a:chExt cx="207360" cy="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F0BF5A-737E-46FD-9638-1C6E9365E6E1}"/>
                    </a:ext>
                  </a:extLst>
                </p14:cNvPr>
                <p14:cNvContentPartPr/>
                <p14:nvPr/>
              </p14:nvContentPartPr>
              <p14:xfrm>
                <a:off x="5624820" y="802740"/>
                <a:ext cx="98640" cy="9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F0BF5A-737E-46FD-9638-1C6E9365E6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16180" y="794100"/>
                  <a:ext cx="116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F3AEB0-9C3D-429E-999B-723D7D78BE65}"/>
                    </a:ext>
                  </a:extLst>
                </p14:cNvPr>
                <p14:cNvContentPartPr/>
                <p14:nvPr/>
              </p14:nvContentPartPr>
              <p14:xfrm>
                <a:off x="5630220" y="867900"/>
                <a:ext cx="20196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F3AEB0-9C3D-429E-999B-723D7D78BE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21220" y="858900"/>
                  <a:ext cx="21960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E9BC2D-A5E4-486A-93FB-A1AF33616A61}"/>
                  </a:ext>
                </a:extLst>
              </p14:cNvPr>
              <p14:cNvContentPartPr/>
              <p14:nvPr/>
            </p14:nvContentPartPr>
            <p14:xfrm>
              <a:off x="6229980" y="700140"/>
              <a:ext cx="217440" cy="187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E9BC2D-A5E4-486A-93FB-A1AF33616A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21340" y="691140"/>
                <a:ext cx="2350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1633E30-39A8-421A-88F9-8966A4A7FA2A}"/>
              </a:ext>
            </a:extLst>
          </p:cNvPr>
          <p:cNvGrpSpPr/>
          <p:nvPr/>
        </p:nvGrpSpPr>
        <p:grpSpPr>
          <a:xfrm>
            <a:off x="6620220" y="542820"/>
            <a:ext cx="626760" cy="358920"/>
            <a:chOff x="6620220" y="542820"/>
            <a:chExt cx="62676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E155F6-F7C3-4F49-80BB-C87C619BC1C5}"/>
                    </a:ext>
                  </a:extLst>
                </p14:cNvPr>
                <p14:cNvContentPartPr/>
                <p14:nvPr/>
              </p14:nvContentPartPr>
              <p14:xfrm>
                <a:off x="6620220" y="629940"/>
                <a:ext cx="109080" cy="24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E155F6-F7C3-4F49-80BB-C87C619BC1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11220" y="621300"/>
                  <a:ext cx="126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9D6F90-AECA-4AAC-8A4A-B8ADCD859510}"/>
                    </a:ext>
                  </a:extLst>
                </p14:cNvPr>
                <p14:cNvContentPartPr/>
                <p14:nvPr/>
              </p14:nvContentPartPr>
              <p14:xfrm>
                <a:off x="6784020" y="697260"/>
                <a:ext cx="138600" cy="144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9D6F90-AECA-4AAC-8A4A-B8ADCD8595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75380" y="688620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0B275C-B33F-4DC7-9DA4-5C062117B020}"/>
                    </a:ext>
                  </a:extLst>
                </p14:cNvPr>
                <p14:cNvContentPartPr/>
                <p14:nvPr/>
              </p14:nvContentPartPr>
              <p14:xfrm>
                <a:off x="7006860" y="618060"/>
                <a:ext cx="163800" cy="8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0B275C-B33F-4DC7-9DA4-5C062117B0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98220" y="609060"/>
                  <a:ext cx="181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4C24B4-7C92-4DC4-B08F-984E387B3C5D}"/>
                    </a:ext>
                  </a:extLst>
                </p14:cNvPr>
                <p14:cNvContentPartPr/>
                <p14:nvPr/>
              </p14:nvContentPartPr>
              <p14:xfrm>
                <a:off x="7113780" y="542820"/>
                <a:ext cx="133200" cy="35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4C24B4-7C92-4DC4-B08F-984E387B3C5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04780" y="534180"/>
                  <a:ext cx="15084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5BDB23-9599-4321-8492-7454DCE12B7E}"/>
              </a:ext>
            </a:extLst>
          </p:cNvPr>
          <p:cNvGrpSpPr/>
          <p:nvPr/>
        </p:nvGrpSpPr>
        <p:grpSpPr>
          <a:xfrm>
            <a:off x="4465980" y="159420"/>
            <a:ext cx="691200" cy="316440"/>
            <a:chOff x="4465980" y="159420"/>
            <a:chExt cx="6912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D75069-5152-46D8-A16C-A8B7A29F4C47}"/>
                    </a:ext>
                  </a:extLst>
                </p14:cNvPr>
                <p14:cNvContentPartPr/>
                <p14:nvPr/>
              </p14:nvContentPartPr>
              <p14:xfrm>
                <a:off x="4489020" y="242580"/>
                <a:ext cx="20520" cy="18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D75069-5152-46D8-A16C-A8B7A29F4C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80380" y="233580"/>
                  <a:ext cx="38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4188F4-373E-41C1-BCA3-433CD235D90C}"/>
                    </a:ext>
                  </a:extLst>
                </p14:cNvPr>
                <p14:cNvContentPartPr/>
                <p14:nvPr/>
              </p14:nvContentPartPr>
              <p14:xfrm>
                <a:off x="4520700" y="159420"/>
                <a:ext cx="88560" cy="10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4188F4-373E-41C1-BCA3-433CD235D9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2060" y="150420"/>
                  <a:ext cx="106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058782-1CA0-4B55-A4AF-DA8DD46F3493}"/>
                    </a:ext>
                  </a:extLst>
                </p14:cNvPr>
                <p14:cNvContentPartPr/>
                <p14:nvPr/>
              </p14:nvContentPartPr>
              <p14:xfrm>
                <a:off x="4465980" y="265980"/>
                <a:ext cx="141840" cy="3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058782-1CA0-4B55-A4AF-DA8DD46F34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57340" y="256980"/>
                  <a:ext cx="159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9456D7-BD4F-4B2A-A9E0-21DE5938D60A}"/>
                    </a:ext>
                  </a:extLst>
                </p14:cNvPr>
                <p14:cNvContentPartPr/>
                <p14:nvPr/>
              </p14:nvContentPartPr>
              <p14:xfrm>
                <a:off x="4639140" y="200100"/>
                <a:ext cx="117000" cy="23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9456D7-BD4F-4B2A-A9E0-21DE5938D6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30140" y="191460"/>
                  <a:ext cx="134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6EC3E8-1C0D-4344-BDB1-8D1F832525BF}"/>
                    </a:ext>
                  </a:extLst>
                </p14:cNvPr>
                <p14:cNvContentPartPr/>
                <p14:nvPr/>
              </p14:nvContentPartPr>
              <p14:xfrm>
                <a:off x="4815900" y="272100"/>
                <a:ext cx="140040" cy="16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6EC3E8-1C0D-4344-BDB1-8D1F832525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06900" y="263460"/>
                  <a:ext cx="157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A7F1143-35C3-4AE3-B5EB-25469E95D7DE}"/>
                    </a:ext>
                  </a:extLst>
                </p14:cNvPr>
                <p14:cNvContentPartPr/>
                <p14:nvPr/>
              </p14:nvContentPartPr>
              <p14:xfrm>
                <a:off x="5064660" y="205140"/>
                <a:ext cx="92520" cy="270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A7F1143-35C3-4AE3-B5EB-25469E95D7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56020" y="196500"/>
                  <a:ext cx="11016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357125-E742-4789-B9DE-D75CA8A1E796}"/>
                  </a:ext>
                </a:extLst>
              </p14:cNvPr>
              <p14:cNvContentPartPr/>
              <p14:nvPr/>
            </p14:nvContentPartPr>
            <p14:xfrm>
              <a:off x="6192900" y="162300"/>
              <a:ext cx="140040" cy="172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357125-E742-4789-B9DE-D75CA8A1E79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83900" y="153300"/>
                <a:ext cx="15768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45B8D90-CDA4-47A2-9DB5-16877EA3B354}"/>
              </a:ext>
            </a:extLst>
          </p:cNvPr>
          <p:cNvGrpSpPr/>
          <p:nvPr/>
        </p:nvGrpSpPr>
        <p:grpSpPr>
          <a:xfrm>
            <a:off x="6599700" y="91020"/>
            <a:ext cx="944640" cy="351000"/>
            <a:chOff x="6599700" y="91020"/>
            <a:chExt cx="94464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C9DC9D-1CFD-48CC-BB13-9EC633A8B71F}"/>
                    </a:ext>
                  </a:extLst>
                </p14:cNvPr>
                <p14:cNvContentPartPr/>
                <p14:nvPr/>
              </p14:nvContentPartPr>
              <p14:xfrm>
                <a:off x="6599700" y="166980"/>
                <a:ext cx="187200" cy="207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C9DC9D-1CFD-48CC-BB13-9EC633A8B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91060" y="158340"/>
                  <a:ext cx="204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4331E9-63F1-4512-A669-6128536B6BE2}"/>
                    </a:ext>
                  </a:extLst>
                </p14:cNvPr>
                <p14:cNvContentPartPr/>
                <p14:nvPr/>
              </p14:nvContentPartPr>
              <p14:xfrm>
                <a:off x="6873300" y="179220"/>
                <a:ext cx="132120" cy="262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4331E9-63F1-4512-A669-6128536B6B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64300" y="170580"/>
                  <a:ext cx="149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EF292C-BE79-4D84-931A-EA77A1425461}"/>
                    </a:ext>
                  </a:extLst>
                </p14:cNvPr>
                <p14:cNvContentPartPr/>
                <p14:nvPr/>
              </p14:nvContentPartPr>
              <p14:xfrm>
                <a:off x="7138980" y="160860"/>
                <a:ext cx="59040" cy="15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EF292C-BE79-4D84-931A-EA77A14254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29980" y="152220"/>
                  <a:ext cx="76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1F8C5D-C51B-4C02-8696-E0B585961720}"/>
                    </a:ext>
                  </a:extLst>
                </p14:cNvPr>
                <p14:cNvContentPartPr/>
                <p14:nvPr/>
              </p14:nvContentPartPr>
              <p14:xfrm>
                <a:off x="7239060" y="200100"/>
                <a:ext cx="156600" cy="13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1F8C5D-C51B-4C02-8696-E0B5859617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30060" y="191100"/>
                  <a:ext cx="174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45856B-AB9F-4001-9B7F-3E5DFEC57984}"/>
                    </a:ext>
                  </a:extLst>
                </p14:cNvPr>
                <p14:cNvContentPartPr/>
                <p14:nvPr/>
              </p14:nvContentPartPr>
              <p14:xfrm>
                <a:off x="7412220" y="91020"/>
                <a:ext cx="132120" cy="32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45856B-AB9F-4001-9B7F-3E5DFEC579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03220" y="82020"/>
                  <a:ext cx="14976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C7621C-ADFA-4A8E-B89E-C2FF786D8B31}"/>
              </a:ext>
            </a:extLst>
          </p:cNvPr>
          <p:cNvGrpSpPr/>
          <p:nvPr/>
        </p:nvGrpSpPr>
        <p:grpSpPr>
          <a:xfrm>
            <a:off x="5698980" y="266700"/>
            <a:ext cx="264240" cy="108720"/>
            <a:chOff x="5698980" y="266700"/>
            <a:chExt cx="26424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D664F2-EA03-4FA1-A9F6-79998F962D45}"/>
                    </a:ext>
                  </a:extLst>
                </p14:cNvPr>
                <p14:cNvContentPartPr/>
                <p14:nvPr/>
              </p14:nvContentPartPr>
              <p14:xfrm>
                <a:off x="5698980" y="266700"/>
                <a:ext cx="168840" cy="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D664F2-EA03-4FA1-A9F6-79998F962D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89980" y="257700"/>
                  <a:ext cx="186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DF96D4-616A-4C34-AC6C-205FB53AA63A}"/>
                    </a:ext>
                  </a:extLst>
                </p14:cNvPr>
                <p14:cNvContentPartPr/>
                <p14:nvPr/>
              </p14:nvContentPartPr>
              <p14:xfrm>
                <a:off x="5723100" y="349140"/>
                <a:ext cx="240120" cy="2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DF96D4-616A-4C34-AC6C-205FB53AA6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14100" y="340140"/>
                  <a:ext cx="2577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0F4B19-E18D-4A25-A7AC-5118665CC1E8}"/>
              </a:ext>
            </a:extLst>
          </p:cNvPr>
          <p:cNvGrpSpPr/>
          <p:nvPr/>
        </p:nvGrpSpPr>
        <p:grpSpPr>
          <a:xfrm>
            <a:off x="4112820" y="1541820"/>
            <a:ext cx="1690560" cy="403200"/>
            <a:chOff x="4112820" y="1541820"/>
            <a:chExt cx="169056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A20472-0EC7-4F4B-89B1-71DF70A89B77}"/>
                    </a:ext>
                  </a:extLst>
                </p14:cNvPr>
                <p14:cNvContentPartPr/>
                <p14:nvPr/>
              </p14:nvContentPartPr>
              <p14:xfrm>
                <a:off x="4254300" y="185970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A20472-0EC7-4F4B-89B1-71DF70A89B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45300" y="1850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D3D47A-455D-457E-943B-C43528DEEA8C}"/>
                    </a:ext>
                  </a:extLst>
                </p14:cNvPr>
                <p14:cNvContentPartPr/>
                <p14:nvPr/>
              </p14:nvContentPartPr>
              <p14:xfrm>
                <a:off x="4112820" y="1676100"/>
                <a:ext cx="289440" cy="216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D3D47A-455D-457E-943B-C43528DEEA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04180" y="1667460"/>
                  <a:ext cx="307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2BEB63-C250-4D77-A75F-9A5F1729A81C}"/>
                    </a:ext>
                  </a:extLst>
                </p14:cNvPr>
                <p14:cNvContentPartPr/>
                <p14:nvPr/>
              </p14:nvContentPartPr>
              <p14:xfrm>
                <a:off x="4518180" y="1541820"/>
                <a:ext cx="203400" cy="9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2BEB63-C250-4D77-A75F-9A5F1729A8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09180" y="1532820"/>
                  <a:ext cx="221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B055A5C-5970-4E96-B2C6-15B57E021165}"/>
                    </a:ext>
                  </a:extLst>
                </p14:cNvPr>
                <p14:cNvContentPartPr/>
                <p14:nvPr/>
              </p14:nvContentPartPr>
              <p14:xfrm>
                <a:off x="4696740" y="1762500"/>
                <a:ext cx="142560" cy="27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B055A5C-5970-4E96-B2C6-15B57E0211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8100" y="1753860"/>
                  <a:ext cx="160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2149A1-8726-4FFF-B9CB-41A4929D5D10}"/>
                    </a:ext>
                  </a:extLst>
                </p14:cNvPr>
                <p14:cNvContentPartPr/>
                <p14:nvPr/>
              </p14:nvContentPartPr>
              <p14:xfrm>
                <a:off x="4751820" y="1677900"/>
                <a:ext cx="7200" cy="207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2149A1-8726-4FFF-B9CB-41A4929D5D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3180" y="1669260"/>
                  <a:ext cx="24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811887-B66C-470F-916C-289C3C848109}"/>
                    </a:ext>
                  </a:extLst>
                </p14:cNvPr>
                <p14:cNvContentPartPr/>
                <p14:nvPr/>
              </p14:nvContentPartPr>
              <p14:xfrm>
                <a:off x="4991220" y="1699860"/>
                <a:ext cx="183600" cy="24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811887-B66C-470F-916C-289C3C8481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82580" y="1690860"/>
                  <a:ext cx="201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724C20-1751-44D5-B244-8E494DBE7442}"/>
                    </a:ext>
                  </a:extLst>
                </p14:cNvPr>
                <p14:cNvContentPartPr/>
                <p14:nvPr/>
              </p14:nvContentPartPr>
              <p14:xfrm>
                <a:off x="5292540" y="1775460"/>
                <a:ext cx="154440" cy="2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724C20-1751-44D5-B244-8E494DBE74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3900" y="1766820"/>
                  <a:ext cx="172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A697EB-71B3-4032-88CA-E105B2873988}"/>
                    </a:ext>
                  </a:extLst>
                </p14:cNvPr>
                <p14:cNvContentPartPr/>
                <p14:nvPr/>
              </p14:nvContentPartPr>
              <p14:xfrm>
                <a:off x="5353740" y="1664580"/>
                <a:ext cx="11880" cy="21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A697EB-71B3-4032-88CA-E105B28739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44740" y="1655940"/>
                  <a:ext cx="29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B2AEEB-3626-4CA8-A21C-489ECAD2639B}"/>
                    </a:ext>
                  </a:extLst>
                </p14:cNvPr>
                <p14:cNvContentPartPr/>
                <p14:nvPr/>
              </p14:nvContentPartPr>
              <p14:xfrm>
                <a:off x="5551740" y="1640460"/>
                <a:ext cx="17640" cy="20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B2AEEB-3626-4CA8-A21C-489ECAD263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2740" y="1631460"/>
                  <a:ext cx="3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4ECB3A-998E-4ED5-B100-DFF49DE98FFA}"/>
                    </a:ext>
                  </a:extLst>
                </p14:cNvPr>
                <p14:cNvContentPartPr/>
                <p14:nvPr/>
              </p14:nvContentPartPr>
              <p14:xfrm>
                <a:off x="5653980" y="1681860"/>
                <a:ext cx="149400" cy="165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4ECB3A-998E-4ED5-B100-DFF49DE98F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4980" y="1673220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6351B4-BD0F-4E9C-81BD-F1DAB6149974}"/>
              </a:ext>
            </a:extLst>
          </p:cNvPr>
          <p:cNvGrpSpPr/>
          <p:nvPr/>
        </p:nvGrpSpPr>
        <p:grpSpPr>
          <a:xfrm>
            <a:off x="6013980" y="1606980"/>
            <a:ext cx="475560" cy="211320"/>
            <a:chOff x="6013980" y="1606980"/>
            <a:chExt cx="4755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3DB20F-7057-4B34-87AB-73B1D6BEB222}"/>
                    </a:ext>
                  </a:extLst>
                </p14:cNvPr>
                <p14:cNvContentPartPr/>
                <p14:nvPr/>
              </p14:nvContentPartPr>
              <p14:xfrm>
                <a:off x="6013980" y="1606980"/>
                <a:ext cx="177840" cy="211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3DB20F-7057-4B34-87AB-73B1D6BEB2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05340" y="1598340"/>
                  <a:ext cx="195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7A4A3E-813B-4B46-8B6E-29663F5B563B}"/>
                    </a:ext>
                  </a:extLst>
                </p14:cNvPr>
                <p14:cNvContentPartPr/>
                <p14:nvPr/>
              </p14:nvContentPartPr>
              <p14:xfrm>
                <a:off x="6303780" y="1691580"/>
                <a:ext cx="119520" cy="1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7A4A3E-813B-4B46-8B6E-29663F5B56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4780" y="1682580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EC7476-F10F-434D-B74F-FAFDBA687114}"/>
                    </a:ext>
                  </a:extLst>
                </p14:cNvPr>
                <p14:cNvContentPartPr/>
                <p14:nvPr/>
              </p14:nvContentPartPr>
              <p14:xfrm>
                <a:off x="6318900" y="1785900"/>
                <a:ext cx="170640" cy="7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EC7476-F10F-434D-B74F-FAFDBA6871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09900" y="1777260"/>
                  <a:ext cx="1882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910CE27-1B74-4876-A117-5DB5C0097870}"/>
              </a:ext>
            </a:extLst>
          </p:cNvPr>
          <p:cNvGrpSpPr/>
          <p:nvPr/>
        </p:nvGrpSpPr>
        <p:grpSpPr>
          <a:xfrm>
            <a:off x="6850260" y="2116020"/>
            <a:ext cx="972720" cy="605880"/>
            <a:chOff x="6850260" y="2116020"/>
            <a:chExt cx="97272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0FB61AF-8541-4994-9237-2E06586D252F}"/>
                    </a:ext>
                  </a:extLst>
                </p14:cNvPr>
                <p14:cNvContentPartPr/>
                <p14:nvPr/>
              </p14:nvContentPartPr>
              <p14:xfrm>
                <a:off x="6934140" y="2297100"/>
                <a:ext cx="232920" cy="145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0FB61AF-8541-4994-9237-2E06586D25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5140" y="2288100"/>
                  <a:ext cx="250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234CC3-005C-4A6D-8B91-D2F88CBB0C44}"/>
                    </a:ext>
                  </a:extLst>
                </p14:cNvPr>
                <p14:cNvContentPartPr/>
                <p14:nvPr/>
              </p14:nvContentPartPr>
              <p14:xfrm>
                <a:off x="7267500" y="2348940"/>
                <a:ext cx="126720" cy="1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234CC3-005C-4A6D-8B91-D2F88CBB0C4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58500" y="2339940"/>
                  <a:ext cx="144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807664-39B9-4BDF-B1BB-F264F5F88B8D}"/>
                    </a:ext>
                  </a:extLst>
                </p14:cNvPr>
                <p14:cNvContentPartPr/>
                <p14:nvPr/>
              </p14:nvContentPartPr>
              <p14:xfrm>
                <a:off x="7295580" y="2418420"/>
                <a:ext cx="176400" cy="1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807664-39B9-4BDF-B1BB-F264F5F88B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86940" y="2409420"/>
                  <a:ext cx="19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F018D1-4B6A-4BDB-A566-A4BA85818C21}"/>
                    </a:ext>
                  </a:extLst>
                </p14:cNvPr>
                <p14:cNvContentPartPr/>
                <p14:nvPr/>
              </p14:nvContentPartPr>
              <p14:xfrm>
                <a:off x="7561980" y="2265780"/>
                <a:ext cx="11160" cy="155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F018D1-4B6A-4BDB-A566-A4BA85818C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52980" y="2257140"/>
                  <a:ext cx="2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1B814A-747F-425D-B5F4-ED54B6475397}"/>
                    </a:ext>
                  </a:extLst>
                </p14:cNvPr>
                <p14:cNvContentPartPr/>
                <p14:nvPr/>
              </p14:nvContentPartPr>
              <p14:xfrm>
                <a:off x="6850260" y="2116020"/>
                <a:ext cx="972720" cy="60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1B814A-747F-425D-B5F4-ED54B64753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41620" y="2107020"/>
                  <a:ext cx="990360" cy="62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10A0B21-600C-4499-9AD6-DBBEE40568C4}"/>
              </a:ext>
            </a:extLst>
          </p:cNvPr>
          <p:cNvGrpSpPr/>
          <p:nvPr/>
        </p:nvGrpSpPr>
        <p:grpSpPr>
          <a:xfrm>
            <a:off x="2604780" y="1575660"/>
            <a:ext cx="1202400" cy="443880"/>
            <a:chOff x="2604780" y="1575660"/>
            <a:chExt cx="12024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2CDBB3-8557-43E0-8018-51D8B9F45112}"/>
                    </a:ext>
                  </a:extLst>
                </p14:cNvPr>
                <p14:cNvContentPartPr/>
                <p14:nvPr/>
              </p14:nvContentPartPr>
              <p14:xfrm>
                <a:off x="2604780" y="1697700"/>
                <a:ext cx="204120" cy="32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2CDBB3-8557-43E0-8018-51D8B9F451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6140" y="1688700"/>
                  <a:ext cx="221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305161-3F3F-406E-8C90-59154CF7B935}"/>
                    </a:ext>
                  </a:extLst>
                </p14:cNvPr>
                <p14:cNvContentPartPr/>
                <p14:nvPr/>
              </p14:nvContentPartPr>
              <p14:xfrm>
                <a:off x="2842380" y="1745220"/>
                <a:ext cx="29160" cy="11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305161-3F3F-406E-8C90-59154CF7B9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3380" y="1736580"/>
                  <a:ext cx="46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D3C3A9-EE60-43DF-B9AC-6B96FC2B7C0A}"/>
                    </a:ext>
                  </a:extLst>
                </p14:cNvPr>
                <p14:cNvContentPartPr/>
                <p14:nvPr/>
              </p14:nvContentPartPr>
              <p14:xfrm>
                <a:off x="2964060" y="1804260"/>
                <a:ext cx="135000" cy="25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D3C3A9-EE60-43DF-B9AC-6B96FC2B7C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55060" y="1795260"/>
                  <a:ext cx="152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8A880C-7AC5-414B-ACB4-785AF2C2B353}"/>
                    </a:ext>
                  </a:extLst>
                </p14:cNvPr>
                <p14:cNvContentPartPr/>
                <p14:nvPr/>
              </p14:nvContentPartPr>
              <p14:xfrm>
                <a:off x="3013740" y="1725420"/>
                <a:ext cx="12600" cy="154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8A880C-7AC5-414B-ACB4-785AF2C2B3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05100" y="1716420"/>
                  <a:ext cx="30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377953-0FE9-401A-9427-35960C7351B7}"/>
                    </a:ext>
                  </a:extLst>
                </p14:cNvPr>
                <p14:cNvContentPartPr/>
                <p14:nvPr/>
              </p14:nvContentPartPr>
              <p14:xfrm>
                <a:off x="3188700" y="1730820"/>
                <a:ext cx="29160" cy="14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377953-0FE9-401A-9427-35960C7351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80060" y="1721820"/>
                  <a:ext cx="4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C560884-C157-4B78-8242-76967CBB5D94}"/>
                    </a:ext>
                  </a:extLst>
                </p14:cNvPr>
                <p14:cNvContentPartPr/>
                <p14:nvPr/>
              </p14:nvContentPartPr>
              <p14:xfrm>
                <a:off x="3331260" y="1714980"/>
                <a:ext cx="106200" cy="168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C560884-C157-4B78-8242-76967CBB5D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22620" y="1706340"/>
                  <a:ext cx="123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AC4B98-3E11-4E01-9B57-806C2ECED1F6}"/>
                    </a:ext>
                  </a:extLst>
                </p14:cNvPr>
                <p14:cNvContentPartPr/>
                <p14:nvPr/>
              </p14:nvContentPartPr>
              <p14:xfrm>
                <a:off x="3527460" y="1719300"/>
                <a:ext cx="22320" cy="15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AC4B98-3E11-4E01-9B57-806C2ECED1F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18820" y="1710300"/>
                  <a:ext cx="39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C0DE5E-EF23-463C-9961-73DBF165C193}"/>
                    </a:ext>
                  </a:extLst>
                </p14:cNvPr>
                <p14:cNvContentPartPr/>
                <p14:nvPr/>
              </p14:nvContentPartPr>
              <p14:xfrm>
                <a:off x="3613860" y="1748460"/>
                <a:ext cx="67320" cy="8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C0DE5E-EF23-463C-9961-73DBF165C1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05220" y="1739820"/>
                  <a:ext cx="8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E3652F-BC61-45AF-8302-499E95528F3E}"/>
                    </a:ext>
                  </a:extLst>
                </p14:cNvPr>
                <p14:cNvContentPartPr/>
                <p14:nvPr/>
              </p14:nvContentPartPr>
              <p14:xfrm>
                <a:off x="3672180" y="1575660"/>
                <a:ext cx="135000" cy="337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E3652F-BC61-45AF-8302-499E95528F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63180" y="1566660"/>
                  <a:ext cx="15264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D92263B-2027-439C-8FF9-B495B6778A2A}"/>
              </a:ext>
            </a:extLst>
          </p:cNvPr>
          <p:cNvGrpSpPr/>
          <p:nvPr/>
        </p:nvGrpSpPr>
        <p:grpSpPr>
          <a:xfrm>
            <a:off x="4246020" y="2024940"/>
            <a:ext cx="563760" cy="626760"/>
            <a:chOff x="4246020" y="2024940"/>
            <a:chExt cx="563760" cy="6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6DDFA8-4DA6-4AF4-BAD6-DB2F1155BBF5}"/>
                    </a:ext>
                  </a:extLst>
                </p14:cNvPr>
                <p14:cNvContentPartPr/>
                <p14:nvPr/>
              </p14:nvContentPartPr>
              <p14:xfrm>
                <a:off x="4275540" y="2024940"/>
                <a:ext cx="92520" cy="286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6DDFA8-4DA6-4AF4-BAD6-DB2F1155BB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6900" y="2016300"/>
                  <a:ext cx="110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F7B452-630E-4381-B7A4-6AB56330ECD8}"/>
                    </a:ext>
                  </a:extLst>
                </p14:cNvPr>
                <p14:cNvContentPartPr/>
                <p14:nvPr/>
              </p14:nvContentPartPr>
              <p14:xfrm>
                <a:off x="4246020" y="2499780"/>
                <a:ext cx="265320" cy="151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F7B452-630E-4381-B7A4-6AB56330EC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37380" y="2490780"/>
                  <a:ext cx="282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139BC5-1B24-4CD1-8393-C0D99CB05F73}"/>
                    </a:ext>
                  </a:extLst>
                </p14:cNvPr>
                <p14:cNvContentPartPr/>
                <p14:nvPr/>
              </p14:nvContentPartPr>
              <p14:xfrm>
                <a:off x="4597740" y="2339220"/>
                <a:ext cx="212040" cy="14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139BC5-1B24-4CD1-8393-C0D99CB05F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9100" y="2330580"/>
                  <a:ext cx="229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01CE853-8FAC-433B-B592-BA583241FE98}"/>
              </a:ext>
            </a:extLst>
          </p:cNvPr>
          <p:cNvGrpSpPr/>
          <p:nvPr/>
        </p:nvGrpSpPr>
        <p:grpSpPr>
          <a:xfrm>
            <a:off x="5085900" y="2066700"/>
            <a:ext cx="468000" cy="716040"/>
            <a:chOff x="5085900" y="2066700"/>
            <a:chExt cx="468000" cy="71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C5D9AFF-7B2C-4E9C-8948-EB7173BDC05F}"/>
                    </a:ext>
                  </a:extLst>
                </p14:cNvPr>
                <p14:cNvContentPartPr/>
                <p14:nvPr/>
              </p14:nvContentPartPr>
              <p14:xfrm>
                <a:off x="5089860" y="2066700"/>
                <a:ext cx="77400" cy="40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C5D9AFF-7B2C-4E9C-8948-EB7173BDC0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81220" y="2057700"/>
                  <a:ext cx="950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1B8DCE-11BD-4091-8C3E-0619BC54FF12}"/>
                    </a:ext>
                  </a:extLst>
                </p14:cNvPr>
                <p14:cNvContentPartPr/>
                <p14:nvPr/>
              </p14:nvContentPartPr>
              <p14:xfrm>
                <a:off x="5085900" y="2641620"/>
                <a:ext cx="210240" cy="141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1B8DCE-11BD-4091-8C3E-0619BC54FF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6900" y="2632980"/>
                  <a:ext cx="227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0FA215-FC11-499B-AFC2-CE50A5281250}"/>
                    </a:ext>
                  </a:extLst>
                </p14:cNvPr>
                <p14:cNvContentPartPr/>
                <p14:nvPr/>
              </p14:nvContentPartPr>
              <p14:xfrm>
                <a:off x="5379660" y="2493300"/>
                <a:ext cx="174240" cy="12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0FA215-FC11-499B-AFC2-CE50A52812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70660" y="2484300"/>
                  <a:ext cx="1918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02C16D-C8FE-45B7-B349-734F1EB6DAB5}"/>
              </a:ext>
            </a:extLst>
          </p:cNvPr>
          <p:cNvGrpSpPr/>
          <p:nvPr/>
        </p:nvGrpSpPr>
        <p:grpSpPr>
          <a:xfrm>
            <a:off x="5766660" y="2012700"/>
            <a:ext cx="628200" cy="775800"/>
            <a:chOff x="5766660" y="2012700"/>
            <a:chExt cx="62820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FCD481-9B8F-4CDC-81C1-E308F05F882C}"/>
                    </a:ext>
                  </a:extLst>
                </p14:cNvPr>
                <p14:cNvContentPartPr/>
                <p14:nvPr/>
              </p14:nvContentPartPr>
              <p14:xfrm>
                <a:off x="5766660" y="2012700"/>
                <a:ext cx="100080" cy="491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FCD481-9B8F-4CDC-81C1-E308F05F88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58020" y="2004060"/>
                  <a:ext cx="117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256CF38-E6AD-4862-B53F-0899D6B2134F}"/>
                    </a:ext>
                  </a:extLst>
                </p14:cNvPr>
                <p14:cNvContentPartPr/>
                <p14:nvPr/>
              </p14:nvContentPartPr>
              <p14:xfrm>
                <a:off x="5831100" y="2626140"/>
                <a:ext cx="250200" cy="162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256CF38-E6AD-4862-B53F-0899D6B213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22460" y="2617140"/>
                  <a:ext cx="267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EE429E-071D-421F-AC7A-AADA10B15681}"/>
                    </a:ext>
                  </a:extLst>
                </p14:cNvPr>
                <p14:cNvContentPartPr/>
                <p14:nvPr/>
              </p14:nvContentPartPr>
              <p14:xfrm>
                <a:off x="6156540" y="2477460"/>
                <a:ext cx="238320" cy="146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EE429E-071D-421F-AC7A-AADA10B156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47900" y="2468820"/>
                  <a:ext cx="25596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194E1C8-3C45-457B-AC42-655098703A53}"/>
                  </a:ext>
                </a:extLst>
              </p14:cNvPr>
              <p14:cNvContentPartPr/>
              <p14:nvPr/>
            </p14:nvContentPartPr>
            <p14:xfrm>
              <a:off x="5890500" y="1455780"/>
              <a:ext cx="788040" cy="602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194E1C8-3C45-457B-AC42-655098703A5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81500" y="1447140"/>
                <a:ext cx="805680" cy="61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4EA7D87-82F2-477A-8E69-2E3F08A0C86C}"/>
              </a:ext>
            </a:extLst>
          </p:cNvPr>
          <p:cNvGrpSpPr/>
          <p:nvPr/>
        </p:nvGrpSpPr>
        <p:grpSpPr>
          <a:xfrm>
            <a:off x="7052220" y="2957700"/>
            <a:ext cx="1754280" cy="880200"/>
            <a:chOff x="7052220" y="2957700"/>
            <a:chExt cx="1754280" cy="88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115319-C34E-4FB7-9F30-B25038E5C20A}"/>
                    </a:ext>
                  </a:extLst>
                </p14:cNvPr>
                <p14:cNvContentPartPr/>
                <p14:nvPr/>
              </p14:nvContentPartPr>
              <p14:xfrm>
                <a:off x="7379460" y="3238500"/>
                <a:ext cx="186840" cy="226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115319-C34E-4FB7-9F30-B25038E5C2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0460" y="3229860"/>
                  <a:ext cx="204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A42D4B-109F-4B12-A478-815C037CBEF4}"/>
                    </a:ext>
                  </a:extLst>
                </p14:cNvPr>
                <p14:cNvContentPartPr/>
                <p14:nvPr/>
              </p14:nvContentPartPr>
              <p14:xfrm>
                <a:off x="7734420" y="3244620"/>
                <a:ext cx="7200" cy="1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9A42D4B-109F-4B12-A478-815C037CBEF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25780" y="3235620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C3E18F-CCC2-4009-9327-441F268E4A98}"/>
                    </a:ext>
                  </a:extLst>
                </p14:cNvPr>
                <p14:cNvContentPartPr/>
                <p14:nvPr/>
              </p14:nvContentPartPr>
              <p14:xfrm>
                <a:off x="7727940" y="3236700"/>
                <a:ext cx="187920" cy="15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C3E18F-CCC2-4009-9327-441F268E4A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18940" y="3228060"/>
                  <a:ext cx="205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BA525D9-DEA0-40E8-9C53-A8BA3B004DE3}"/>
                    </a:ext>
                  </a:extLst>
                </p14:cNvPr>
                <p14:cNvContentPartPr/>
                <p14:nvPr/>
              </p14:nvContentPartPr>
              <p14:xfrm>
                <a:off x="8027100" y="3305460"/>
                <a:ext cx="98640" cy="1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BA525D9-DEA0-40E8-9C53-A8BA3B004DE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18460" y="3296460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20601A-7D1A-4E1F-BFB7-A5C89CF81252}"/>
                    </a:ext>
                  </a:extLst>
                </p14:cNvPr>
                <p14:cNvContentPartPr/>
                <p14:nvPr/>
              </p14:nvContentPartPr>
              <p14:xfrm>
                <a:off x="7994700" y="3396180"/>
                <a:ext cx="187920" cy="2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20601A-7D1A-4E1F-BFB7-A5C89CF8125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86060" y="3387540"/>
                  <a:ext cx="205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9103AB0-46C7-4EFD-AA4E-10382884B084}"/>
                    </a:ext>
                  </a:extLst>
                </p14:cNvPr>
                <p14:cNvContentPartPr/>
                <p14:nvPr/>
              </p14:nvContentPartPr>
              <p14:xfrm>
                <a:off x="8315100" y="3216180"/>
                <a:ext cx="186120" cy="246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9103AB0-46C7-4EFD-AA4E-10382884B0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06460" y="3207180"/>
                  <a:ext cx="203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96A439-9C53-4068-8052-3F72E181053E}"/>
                    </a:ext>
                  </a:extLst>
                </p14:cNvPr>
                <p14:cNvContentPartPr/>
                <p14:nvPr/>
              </p14:nvContentPartPr>
              <p14:xfrm>
                <a:off x="7052220" y="2957700"/>
                <a:ext cx="1754280" cy="880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96A439-9C53-4068-8052-3F72E18105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43220" y="2948700"/>
                  <a:ext cx="1771920" cy="89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27D327F-06E1-4D07-924D-BF225B4EA41D}"/>
                  </a:ext>
                </a:extLst>
              </p14:cNvPr>
              <p14:cNvContentPartPr/>
              <p14:nvPr/>
            </p14:nvContentPartPr>
            <p14:xfrm>
              <a:off x="4207140" y="1928820"/>
              <a:ext cx="182160" cy="18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27D327F-06E1-4D07-924D-BF225B4EA41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98140" y="1920180"/>
                <a:ext cx="199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5118FD7-54D6-47FA-AC31-8610384ECE9B}"/>
                  </a:ext>
                </a:extLst>
              </p14:cNvPr>
              <p14:cNvContentPartPr/>
              <p14:nvPr/>
            </p14:nvContentPartPr>
            <p14:xfrm>
              <a:off x="4941900" y="1988580"/>
              <a:ext cx="195120" cy="7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5118FD7-54D6-47FA-AC31-8610384ECE9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33260" y="1979940"/>
                <a:ext cx="212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43DC7DA-E6F3-47CB-A531-CE65C3920410}"/>
                  </a:ext>
                </a:extLst>
              </p14:cNvPr>
              <p14:cNvContentPartPr/>
              <p14:nvPr/>
            </p14:nvContentPartPr>
            <p14:xfrm>
              <a:off x="5585220" y="1932420"/>
              <a:ext cx="246960" cy="19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43DC7DA-E6F3-47CB-A531-CE65C39204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76220" y="1923420"/>
                <a:ext cx="264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FEEB3C2-CB9C-462C-B161-9C7745E666AE}"/>
                  </a:ext>
                </a:extLst>
              </p14:cNvPr>
              <p14:cNvContentPartPr/>
              <p14:nvPr/>
            </p14:nvContentPartPr>
            <p14:xfrm>
              <a:off x="5157900" y="1563420"/>
              <a:ext cx="1440" cy="9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FEEB3C2-CB9C-462C-B161-9C7745E666A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49260" y="1554420"/>
                <a:ext cx="19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E7F0F9C-7DA9-4BD5-B7E3-FD64BE517D64}"/>
                  </a:ext>
                </a:extLst>
              </p14:cNvPr>
              <p14:cNvContentPartPr/>
              <p14:nvPr/>
            </p14:nvContentPartPr>
            <p14:xfrm>
              <a:off x="6831900" y="1344540"/>
              <a:ext cx="122760" cy="1688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E7F0F9C-7DA9-4BD5-B7E3-FD64BE517D6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22900" y="1335540"/>
                <a:ext cx="1404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22920B7-8953-4E31-92AA-A9D34DE0CFF5}"/>
              </a:ext>
            </a:extLst>
          </p:cNvPr>
          <p:cNvGrpSpPr/>
          <p:nvPr/>
        </p:nvGrpSpPr>
        <p:grpSpPr>
          <a:xfrm>
            <a:off x="6726780" y="1326180"/>
            <a:ext cx="1135080" cy="595080"/>
            <a:chOff x="6726780" y="1326180"/>
            <a:chExt cx="113508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08895B-7564-401F-989A-9AB96AFA3580}"/>
                    </a:ext>
                  </a:extLst>
                </p14:cNvPr>
                <p14:cNvContentPartPr/>
                <p14:nvPr/>
              </p14:nvContentPartPr>
              <p14:xfrm>
                <a:off x="6765660" y="1618860"/>
                <a:ext cx="172800" cy="172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08895B-7564-401F-989A-9AB96AFA358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56660" y="1610220"/>
                  <a:ext cx="190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A52C6B8-2D33-4F4E-BF90-3392FC79583B}"/>
                    </a:ext>
                  </a:extLst>
                </p14:cNvPr>
                <p14:cNvContentPartPr/>
                <p14:nvPr/>
              </p14:nvContentPartPr>
              <p14:xfrm>
                <a:off x="7050060" y="1711020"/>
                <a:ext cx="20520" cy="22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A52C6B8-2D33-4F4E-BF90-3392FC79583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41060" y="170238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B11E0EB-C7A5-4F07-B566-CCC720210E21}"/>
                    </a:ext>
                  </a:extLst>
                </p14:cNvPr>
                <p14:cNvContentPartPr/>
                <p14:nvPr/>
              </p14:nvContentPartPr>
              <p14:xfrm>
                <a:off x="7309260" y="1583940"/>
                <a:ext cx="252000" cy="21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B11E0EB-C7A5-4F07-B566-CCC720210E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00260" y="1575300"/>
                  <a:ext cx="269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19A060-1473-4260-9B2B-DD5CA3434F7A}"/>
                    </a:ext>
                  </a:extLst>
                </p14:cNvPr>
                <p14:cNvContentPartPr/>
                <p14:nvPr/>
              </p14:nvContentPartPr>
              <p14:xfrm>
                <a:off x="7597980" y="1452900"/>
                <a:ext cx="263880" cy="106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19A060-1473-4260-9B2B-DD5CA3434F7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88980" y="1444260"/>
                  <a:ext cx="28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16A0D1-BAC2-4AE8-8084-574BE28621A5}"/>
                    </a:ext>
                  </a:extLst>
                </p14:cNvPr>
                <p14:cNvContentPartPr/>
                <p14:nvPr/>
              </p14:nvContentPartPr>
              <p14:xfrm>
                <a:off x="7429500" y="1649820"/>
                <a:ext cx="22320" cy="9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16A0D1-BAC2-4AE8-8084-574BE28621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20500" y="1641180"/>
                  <a:ext cx="39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9F64F0-BF13-4225-A920-C2C11D2A60EC}"/>
                    </a:ext>
                  </a:extLst>
                </p14:cNvPr>
                <p14:cNvContentPartPr/>
                <p14:nvPr/>
              </p14:nvContentPartPr>
              <p14:xfrm>
                <a:off x="7251300" y="1572060"/>
                <a:ext cx="299160" cy="18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9F64F0-BF13-4225-A920-C2C11D2A60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42660" y="1563060"/>
                  <a:ext cx="316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70EB67-3BAA-488F-8D1E-62BE10360D3F}"/>
                    </a:ext>
                  </a:extLst>
                </p14:cNvPr>
                <p14:cNvContentPartPr/>
                <p14:nvPr/>
              </p14:nvContentPartPr>
              <p14:xfrm>
                <a:off x="6726780" y="1851780"/>
                <a:ext cx="324720" cy="44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70EB67-3BAA-488F-8D1E-62BE10360D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18140" y="1843140"/>
                  <a:ext cx="342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EB5BD8-1123-44C6-A344-A6195EC90382}"/>
                    </a:ext>
                  </a:extLst>
                </p14:cNvPr>
                <p14:cNvContentPartPr/>
                <p14:nvPr/>
              </p14:nvContentPartPr>
              <p14:xfrm>
                <a:off x="6814620" y="1894260"/>
                <a:ext cx="311400" cy="2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EB5BD8-1123-44C6-A344-A6195EC9038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5620" y="1885260"/>
                  <a:ext cx="329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253410-DF8E-4B6D-BB01-1329B1878E57}"/>
                    </a:ext>
                  </a:extLst>
                </p14:cNvPr>
                <p14:cNvContentPartPr/>
                <p14:nvPr/>
              </p14:nvContentPartPr>
              <p14:xfrm>
                <a:off x="7018380" y="1326180"/>
                <a:ext cx="284400" cy="176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253410-DF8E-4B6D-BB01-1329B1878E5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09740" y="1317540"/>
                  <a:ext cx="3020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F53372-D9EB-4602-BFB6-26D144E6643D}"/>
              </a:ext>
            </a:extLst>
          </p:cNvPr>
          <p:cNvGrpSpPr/>
          <p:nvPr/>
        </p:nvGrpSpPr>
        <p:grpSpPr>
          <a:xfrm>
            <a:off x="7809660" y="879780"/>
            <a:ext cx="1158120" cy="331560"/>
            <a:chOff x="7809660" y="879780"/>
            <a:chExt cx="11581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DB1335-7D4A-430E-80FC-57BB18B87F1B}"/>
                    </a:ext>
                  </a:extLst>
                </p14:cNvPr>
                <p14:cNvContentPartPr/>
                <p14:nvPr/>
              </p14:nvContentPartPr>
              <p14:xfrm>
                <a:off x="7809660" y="926580"/>
                <a:ext cx="191160" cy="167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DB1335-7D4A-430E-80FC-57BB18B87F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00660" y="917580"/>
                  <a:ext cx="208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F1281FA-45B7-414A-A637-D44BB124AA05}"/>
                    </a:ext>
                  </a:extLst>
                </p14:cNvPr>
                <p14:cNvContentPartPr/>
                <p14:nvPr/>
              </p14:nvContentPartPr>
              <p14:xfrm>
                <a:off x="8112060" y="884460"/>
                <a:ext cx="148320" cy="158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F1281FA-45B7-414A-A637-D44BB124AA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3420" y="875460"/>
                  <a:ext cx="16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FE47AA-5595-43AF-AF85-C4770097BD90}"/>
                    </a:ext>
                  </a:extLst>
                </p14:cNvPr>
                <p14:cNvContentPartPr/>
                <p14:nvPr/>
              </p14:nvContentPartPr>
              <p14:xfrm>
                <a:off x="8396820" y="921540"/>
                <a:ext cx="106200" cy="1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FE47AA-5595-43AF-AF85-C4770097BD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87820" y="912540"/>
                  <a:ext cx="123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1D7446B-5F19-4B62-9E52-D44DC112755C}"/>
                    </a:ext>
                  </a:extLst>
                </p14:cNvPr>
                <p14:cNvContentPartPr/>
                <p14:nvPr/>
              </p14:nvContentPartPr>
              <p14:xfrm>
                <a:off x="8402580" y="879780"/>
                <a:ext cx="299160" cy="192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1D7446B-5F19-4B62-9E52-D44DC112755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93580" y="871140"/>
                  <a:ext cx="316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96CC06-7715-4AAF-825B-AACA49F1D2F4}"/>
                    </a:ext>
                  </a:extLst>
                </p14:cNvPr>
                <p14:cNvContentPartPr/>
                <p14:nvPr/>
              </p14:nvContentPartPr>
              <p14:xfrm>
                <a:off x="8785620" y="899940"/>
                <a:ext cx="18216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96CC06-7715-4AAF-825B-AACA49F1D2F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776620" y="890940"/>
                  <a:ext cx="199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13D86-610D-48B6-AE6F-90212DDDED45}"/>
                    </a:ext>
                  </a:extLst>
                </p14:cNvPr>
                <p14:cNvContentPartPr/>
                <p14:nvPr/>
              </p14:nvContentPartPr>
              <p14:xfrm>
                <a:off x="7931340" y="1166700"/>
                <a:ext cx="820800" cy="44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13D86-610D-48B6-AE6F-90212DDDED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22700" y="1157700"/>
                  <a:ext cx="8384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204728B-4F0C-4673-8997-61A6FE25AA86}"/>
              </a:ext>
            </a:extLst>
          </p:cNvPr>
          <p:cNvGrpSpPr/>
          <p:nvPr/>
        </p:nvGrpSpPr>
        <p:grpSpPr>
          <a:xfrm>
            <a:off x="3995460" y="3768420"/>
            <a:ext cx="3537360" cy="645120"/>
            <a:chOff x="3995460" y="3768420"/>
            <a:chExt cx="353736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2B7CC73-F999-4E76-A9D5-47210754758B}"/>
                    </a:ext>
                  </a:extLst>
                </p14:cNvPr>
                <p14:cNvContentPartPr/>
                <p14:nvPr/>
              </p14:nvContentPartPr>
              <p14:xfrm>
                <a:off x="3995460" y="3921060"/>
                <a:ext cx="252360" cy="205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2B7CC73-F999-4E76-A9D5-47210754758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60" y="3912060"/>
                  <a:ext cx="270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3A5669C-172C-4761-9EEE-AA175DDB58FF}"/>
                    </a:ext>
                  </a:extLst>
                </p14:cNvPr>
                <p14:cNvContentPartPr/>
                <p14:nvPr/>
              </p14:nvContentPartPr>
              <p14:xfrm>
                <a:off x="4372380" y="3768420"/>
                <a:ext cx="226800" cy="172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3A5669C-172C-4761-9EEE-AA175DDB58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63380" y="3759780"/>
                  <a:ext cx="244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EAA0A77-DB4E-448A-A1AC-4F9F2038DAC1}"/>
                    </a:ext>
                  </a:extLst>
                </p14:cNvPr>
                <p14:cNvContentPartPr/>
                <p14:nvPr/>
              </p14:nvContentPartPr>
              <p14:xfrm>
                <a:off x="4663260" y="3993060"/>
                <a:ext cx="149760" cy="11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EAA0A77-DB4E-448A-A1AC-4F9F2038DA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54260" y="3984060"/>
                  <a:ext cx="167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9A31AB-EFAC-41A6-8E63-8621598759B6}"/>
                    </a:ext>
                  </a:extLst>
                </p14:cNvPr>
                <p14:cNvContentPartPr/>
                <p14:nvPr/>
              </p14:nvContentPartPr>
              <p14:xfrm>
                <a:off x="4713300" y="3904860"/>
                <a:ext cx="24480" cy="227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9A31AB-EFAC-41A6-8E63-8621598759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04660" y="3895860"/>
                  <a:ext cx="42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78BB8F-DB65-4FE0-A4E2-37CA6E84F96D}"/>
                    </a:ext>
                  </a:extLst>
                </p14:cNvPr>
                <p14:cNvContentPartPr/>
                <p14:nvPr/>
              </p14:nvContentPartPr>
              <p14:xfrm>
                <a:off x="4905900" y="3980100"/>
                <a:ext cx="152280" cy="214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78BB8F-DB65-4FE0-A4E2-37CA6E84F9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96900" y="3971100"/>
                  <a:ext cx="169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B00947-6EFF-4263-AB65-D243C9F540F4}"/>
                    </a:ext>
                  </a:extLst>
                </p14:cNvPr>
                <p14:cNvContentPartPr/>
                <p14:nvPr/>
              </p14:nvContentPartPr>
              <p14:xfrm>
                <a:off x="5224500" y="3997380"/>
                <a:ext cx="163800" cy="19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B00947-6EFF-4263-AB65-D243C9F540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15500" y="3988380"/>
                  <a:ext cx="181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AD3E5D3-D546-4EB2-9156-771041092482}"/>
                    </a:ext>
                  </a:extLst>
                </p14:cNvPr>
                <p14:cNvContentPartPr/>
                <p14:nvPr/>
              </p14:nvContentPartPr>
              <p14:xfrm>
                <a:off x="5398740" y="4012860"/>
                <a:ext cx="19800" cy="19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AD3E5D3-D546-4EB2-9156-7710410924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89740" y="4003860"/>
                  <a:ext cx="37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E6743D-541F-4C99-BE1C-FB42E120E561}"/>
                    </a:ext>
                  </a:extLst>
                </p14:cNvPr>
                <p14:cNvContentPartPr/>
                <p14:nvPr/>
              </p14:nvContentPartPr>
              <p14:xfrm>
                <a:off x="5600340" y="4052100"/>
                <a:ext cx="126720" cy="149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E6743D-541F-4C99-BE1C-FB42E120E5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91700" y="4043100"/>
                  <a:ext cx="144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DA4E01C-9800-4285-921A-9A8AFE1E33B1}"/>
                    </a:ext>
                  </a:extLst>
                </p14:cNvPr>
                <p14:cNvContentPartPr/>
                <p14:nvPr/>
              </p14:nvContentPartPr>
              <p14:xfrm>
                <a:off x="5937660" y="4100340"/>
                <a:ext cx="172800" cy="81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DA4E01C-9800-4285-921A-9A8AFE1E33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28660" y="4091700"/>
                  <a:ext cx="190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1037C3-B389-45A7-9B14-243640DF801A}"/>
                    </a:ext>
                  </a:extLst>
                </p14:cNvPr>
                <p14:cNvContentPartPr/>
                <p14:nvPr/>
              </p14:nvContentPartPr>
              <p14:xfrm>
                <a:off x="6317100" y="4048500"/>
                <a:ext cx="192240" cy="20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1037C3-B389-45A7-9B14-243640DF80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08460" y="4039500"/>
                  <a:ext cx="209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224D25-722C-49C8-993C-547DF03C911F}"/>
                    </a:ext>
                  </a:extLst>
                </p14:cNvPr>
                <p14:cNvContentPartPr/>
                <p14:nvPr/>
              </p14:nvContentPartPr>
              <p14:xfrm>
                <a:off x="6659820" y="3987660"/>
                <a:ext cx="103320" cy="345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224D25-722C-49C8-993C-547DF03C91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50820" y="3979020"/>
                  <a:ext cx="120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E63C530-74D1-4DB3-A876-C029F27C92D6}"/>
                    </a:ext>
                  </a:extLst>
                </p14:cNvPr>
                <p14:cNvContentPartPr/>
                <p14:nvPr/>
              </p14:nvContentPartPr>
              <p14:xfrm>
                <a:off x="6873300" y="4117980"/>
                <a:ext cx="205920" cy="18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E63C530-74D1-4DB3-A876-C029F27C92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64300" y="4109340"/>
                  <a:ext cx="223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B8908C-1095-417E-8C68-93AB1540199F}"/>
                    </a:ext>
                  </a:extLst>
                </p14:cNvPr>
                <p14:cNvContentPartPr/>
                <p14:nvPr/>
              </p14:nvContentPartPr>
              <p14:xfrm>
                <a:off x="7192620" y="4049940"/>
                <a:ext cx="194760" cy="114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B8908C-1095-417E-8C68-93AB154019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83980" y="4041300"/>
                  <a:ext cx="212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3667925-A6BC-456E-80E0-84EBC15500D7}"/>
                    </a:ext>
                  </a:extLst>
                </p14:cNvPr>
                <p14:cNvContentPartPr/>
                <p14:nvPr/>
              </p14:nvContentPartPr>
              <p14:xfrm>
                <a:off x="7295580" y="3962820"/>
                <a:ext cx="237240" cy="450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3667925-A6BC-456E-80E0-84EBC15500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86940" y="3953820"/>
                  <a:ext cx="254880" cy="46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DB75400-A0BA-4692-9132-E1A0CBF08184}"/>
                  </a:ext>
                </a:extLst>
              </p14:cNvPr>
              <p14:cNvContentPartPr/>
              <p14:nvPr/>
            </p14:nvContentPartPr>
            <p14:xfrm>
              <a:off x="8394660" y="2769060"/>
              <a:ext cx="36000" cy="280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DB75400-A0BA-4692-9132-E1A0CBF0818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86020" y="2760420"/>
                <a:ext cx="5364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E72D11-6CE8-4701-B696-9E3843113E43}"/>
              </a:ext>
            </a:extLst>
          </p:cNvPr>
          <p:cNvGrpSpPr/>
          <p:nvPr/>
        </p:nvGrpSpPr>
        <p:grpSpPr>
          <a:xfrm>
            <a:off x="7927020" y="1513020"/>
            <a:ext cx="1564560" cy="1143000"/>
            <a:chOff x="7927020" y="1513020"/>
            <a:chExt cx="1564560" cy="11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5DF984-E439-4349-A26D-DFAABD32C57B}"/>
                    </a:ext>
                  </a:extLst>
                </p14:cNvPr>
                <p14:cNvContentPartPr/>
                <p14:nvPr/>
              </p14:nvContentPartPr>
              <p14:xfrm>
                <a:off x="7927020" y="1513020"/>
                <a:ext cx="155520" cy="305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5DF984-E439-4349-A26D-DFAABD32C5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18020" y="1504380"/>
                  <a:ext cx="173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6F03FE-18F1-4712-B317-5350B9E32235}"/>
                    </a:ext>
                  </a:extLst>
                </p14:cNvPr>
                <p14:cNvContentPartPr/>
                <p14:nvPr/>
              </p14:nvContentPartPr>
              <p14:xfrm>
                <a:off x="8169660" y="1573500"/>
                <a:ext cx="7920" cy="144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6F03FE-18F1-4712-B317-5350B9E3223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60660" y="1564500"/>
                  <a:ext cx="25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F9F1C7-5A7D-4900-A737-98BA6E761127}"/>
                    </a:ext>
                  </a:extLst>
                </p14:cNvPr>
                <p14:cNvContentPartPr/>
                <p14:nvPr/>
              </p14:nvContentPartPr>
              <p14:xfrm>
                <a:off x="8185860" y="1515180"/>
                <a:ext cx="137160" cy="339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F9F1C7-5A7D-4900-A737-98BA6E76112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77220" y="1506540"/>
                  <a:ext cx="1548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3FBC2FA-88A0-4021-A572-055BA6142B14}"/>
                    </a:ext>
                  </a:extLst>
                </p14:cNvPr>
                <p14:cNvContentPartPr/>
                <p14:nvPr/>
              </p14:nvContentPartPr>
              <p14:xfrm>
                <a:off x="8195580" y="2445420"/>
                <a:ext cx="196560" cy="124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3FBC2FA-88A0-4021-A572-055BA6142B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86940" y="2436420"/>
                  <a:ext cx="214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F061C20-EF94-4A7B-8B39-47F6EAEAE514}"/>
                    </a:ext>
                  </a:extLst>
                </p14:cNvPr>
                <p14:cNvContentPartPr/>
                <p14:nvPr/>
              </p14:nvContentPartPr>
              <p14:xfrm>
                <a:off x="8440740" y="2457300"/>
                <a:ext cx="136080" cy="123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F061C20-EF94-4A7B-8B39-47F6EAEAE51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32100" y="2448300"/>
                  <a:ext cx="153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5FCB3C1-F226-43C6-A0EB-AE5030D1D9F0}"/>
                    </a:ext>
                  </a:extLst>
                </p14:cNvPr>
                <p14:cNvContentPartPr/>
                <p14:nvPr/>
              </p14:nvContentPartPr>
              <p14:xfrm>
                <a:off x="8642340" y="2466660"/>
                <a:ext cx="87840" cy="138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5FCB3C1-F226-43C6-A0EB-AE5030D1D9F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633700" y="2458020"/>
                  <a:ext cx="105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56CB7D-D1F8-46AE-8B8C-911C4152ABB1}"/>
                    </a:ext>
                  </a:extLst>
                </p14:cNvPr>
                <p14:cNvContentPartPr/>
                <p14:nvPr/>
              </p14:nvContentPartPr>
              <p14:xfrm>
                <a:off x="8773020" y="2500500"/>
                <a:ext cx="86040" cy="114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56CB7D-D1F8-46AE-8B8C-911C4152ABB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64380" y="2491860"/>
                  <a:ext cx="103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1B7C9FD-E13B-4951-9E5C-B6E097C0A85A}"/>
                    </a:ext>
                  </a:extLst>
                </p14:cNvPr>
                <p14:cNvContentPartPr/>
                <p14:nvPr/>
              </p14:nvContentPartPr>
              <p14:xfrm>
                <a:off x="8898300" y="2423460"/>
                <a:ext cx="116640" cy="195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1B7C9FD-E13B-4951-9E5C-B6E097C0A85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89300" y="2414820"/>
                  <a:ext cx="134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9C0D27-1633-4D45-9F16-82F85528FBD3}"/>
                    </a:ext>
                  </a:extLst>
                </p14:cNvPr>
                <p14:cNvContentPartPr/>
                <p14:nvPr/>
              </p14:nvContentPartPr>
              <p14:xfrm>
                <a:off x="8985420" y="2515260"/>
                <a:ext cx="90000" cy="120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9C0D27-1633-4D45-9F16-82F85528FB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976780" y="2506620"/>
                  <a:ext cx="107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2C2C96-1C44-4B92-A838-D69E9A740498}"/>
                    </a:ext>
                  </a:extLst>
                </p14:cNvPr>
                <p14:cNvContentPartPr/>
                <p14:nvPr/>
              </p14:nvContentPartPr>
              <p14:xfrm>
                <a:off x="9084060" y="2519940"/>
                <a:ext cx="144720" cy="13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2C2C96-1C44-4B92-A838-D69E9A7404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75060" y="2511300"/>
                  <a:ext cx="162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C080CB-6AE0-41DC-9C7C-689A4A2F3D62}"/>
                    </a:ext>
                  </a:extLst>
                </p14:cNvPr>
                <p14:cNvContentPartPr/>
                <p14:nvPr/>
              </p14:nvContentPartPr>
              <p14:xfrm>
                <a:off x="9202500" y="2618220"/>
                <a:ext cx="140040" cy="8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C080CB-6AE0-41DC-9C7C-689A4A2F3D6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93500" y="2609580"/>
                  <a:ext cx="157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531323B-4DD9-4617-8717-393535ACF155}"/>
                    </a:ext>
                  </a:extLst>
                </p14:cNvPr>
                <p14:cNvContentPartPr/>
                <p14:nvPr/>
              </p14:nvContentPartPr>
              <p14:xfrm>
                <a:off x="8454420" y="1994700"/>
                <a:ext cx="57240" cy="208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531323B-4DD9-4617-8717-393535ACF1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45780" y="198606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3A8ECC9-5C4D-4143-9FF0-45F0960991AE}"/>
                    </a:ext>
                  </a:extLst>
                </p14:cNvPr>
                <p14:cNvContentPartPr/>
                <p14:nvPr/>
              </p14:nvContentPartPr>
              <p14:xfrm>
                <a:off x="8384220" y="1964460"/>
                <a:ext cx="227520" cy="124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3A8ECC9-5C4D-4143-9FF0-45F0960991A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75580" y="1955460"/>
                  <a:ext cx="245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6630CB7-ECFC-4B21-BA58-3FE7294615BB}"/>
                    </a:ext>
                  </a:extLst>
                </p14:cNvPr>
                <p14:cNvContentPartPr/>
                <p14:nvPr/>
              </p14:nvContentPartPr>
              <p14:xfrm>
                <a:off x="8462340" y="1634340"/>
                <a:ext cx="107280" cy="208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6630CB7-ECFC-4B21-BA58-3FE7294615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3340" y="1625700"/>
                  <a:ext cx="124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E2F4C6-2326-497B-AD00-13BEFB34CF83}"/>
                    </a:ext>
                  </a:extLst>
                </p14:cNvPr>
                <p14:cNvContentPartPr/>
                <p14:nvPr/>
              </p14:nvContentPartPr>
              <p14:xfrm>
                <a:off x="8706420" y="1708860"/>
                <a:ext cx="137160" cy="145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E2F4C6-2326-497B-AD00-13BEFB34CF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97420" y="1700220"/>
                  <a:ext cx="154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9DE119-660F-4862-A4C6-76F4E9FC5251}"/>
                    </a:ext>
                  </a:extLst>
                </p14:cNvPr>
                <p14:cNvContentPartPr/>
                <p14:nvPr/>
              </p14:nvContentPartPr>
              <p14:xfrm>
                <a:off x="8874180" y="1770420"/>
                <a:ext cx="169920" cy="135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9DE119-660F-4862-A4C6-76F4E9FC525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65180" y="1761420"/>
                  <a:ext cx="187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C427D0-C598-4E74-BF44-DDD05B6559EE}"/>
                    </a:ext>
                  </a:extLst>
                </p14:cNvPr>
                <p14:cNvContentPartPr/>
                <p14:nvPr/>
              </p14:nvContentPartPr>
              <p14:xfrm>
                <a:off x="9090540" y="1819020"/>
                <a:ext cx="53280" cy="141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C427D0-C598-4E74-BF44-DDD05B6559E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81540" y="1810020"/>
                  <a:ext cx="7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9D06819-3F9B-4DCC-8C90-F57CADB684DD}"/>
                    </a:ext>
                  </a:extLst>
                </p14:cNvPr>
                <p14:cNvContentPartPr/>
                <p14:nvPr/>
              </p14:nvContentPartPr>
              <p14:xfrm>
                <a:off x="9184140" y="1876980"/>
                <a:ext cx="115200" cy="128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9D06819-3F9B-4DCC-8C90-F57CADB684D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75140" y="1867980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78E377A-4F09-4A09-94B9-3C5018D6F9B9}"/>
                    </a:ext>
                  </a:extLst>
                </p14:cNvPr>
                <p14:cNvContentPartPr/>
                <p14:nvPr/>
              </p14:nvContentPartPr>
              <p14:xfrm>
                <a:off x="9310140" y="1807500"/>
                <a:ext cx="4320" cy="41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78E377A-4F09-4A09-94B9-3C5018D6F9B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1140" y="1798860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185A991-5603-4234-9688-AD3B4C10AEC2}"/>
                    </a:ext>
                  </a:extLst>
                </p14:cNvPr>
                <p14:cNvContentPartPr/>
                <p14:nvPr/>
              </p14:nvContentPartPr>
              <p14:xfrm>
                <a:off x="9342180" y="1887420"/>
                <a:ext cx="76680" cy="146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185A991-5603-4234-9688-AD3B4C10AEC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33180" y="1878420"/>
                  <a:ext cx="94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AE0FF7-C8E4-42B3-A553-D444356C1CAF}"/>
                    </a:ext>
                  </a:extLst>
                </p14:cNvPr>
                <p14:cNvContentPartPr/>
                <p14:nvPr/>
              </p14:nvContentPartPr>
              <p14:xfrm>
                <a:off x="8794260" y="2063100"/>
                <a:ext cx="113760" cy="125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AE0FF7-C8E4-42B3-A553-D444356C1C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85260" y="2054460"/>
                  <a:ext cx="13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E81D12-4515-4095-8400-41B32F0ACFF5}"/>
                    </a:ext>
                  </a:extLst>
                </p14:cNvPr>
                <p14:cNvContentPartPr/>
                <p14:nvPr/>
              </p14:nvContentPartPr>
              <p14:xfrm>
                <a:off x="8906940" y="2119260"/>
                <a:ext cx="260280" cy="161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E81D12-4515-4095-8400-41B32F0ACF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97940" y="2110260"/>
                  <a:ext cx="277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6291E8-AFB4-4869-BD57-44443F5A3899}"/>
                    </a:ext>
                  </a:extLst>
                </p14:cNvPr>
                <p14:cNvContentPartPr/>
                <p14:nvPr/>
              </p14:nvContentPartPr>
              <p14:xfrm>
                <a:off x="9249300" y="2221500"/>
                <a:ext cx="121680" cy="107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6291E8-AFB4-4869-BD57-44443F5A389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40660" y="2212860"/>
                  <a:ext cx="13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80942-3BBF-4C5E-8EB5-A3279A06E7D6}"/>
                    </a:ext>
                  </a:extLst>
                </p14:cNvPr>
                <p14:cNvContentPartPr/>
                <p14:nvPr/>
              </p14:nvContentPartPr>
              <p14:xfrm>
                <a:off x="9404820" y="2245260"/>
                <a:ext cx="83880" cy="142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80942-3BBF-4C5E-8EB5-A3279A06E7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96180" y="2236620"/>
                  <a:ext cx="101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3956E2-0CCC-4E7E-B620-524F0B638488}"/>
                    </a:ext>
                  </a:extLst>
                </p14:cNvPr>
                <p14:cNvContentPartPr/>
                <p14:nvPr/>
              </p14:nvContentPartPr>
              <p14:xfrm>
                <a:off x="8923140" y="2334180"/>
                <a:ext cx="568440" cy="116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3956E2-0CCC-4E7E-B620-524F0B6384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14500" y="2325540"/>
                  <a:ext cx="5860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E900FA0-972A-497B-BB06-78BF1060A241}"/>
                  </a:ext>
                </a:extLst>
              </p14:cNvPr>
              <p14:cNvContentPartPr/>
              <p14:nvPr/>
            </p14:nvContentPartPr>
            <p14:xfrm>
              <a:off x="4169700" y="1381620"/>
              <a:ext cx="201600" cy="817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E900FA0-972A-497B-BB06-78BF1060A24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160700" y="1372620"/>
                <a:ext cx="219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1F4151C-7D03-4722-85F2-B08DC083968D}"/>
                  </a:ext>
                </a:extLst>
              </p14:cNvPr>
              <p14:cNvContentPartPr/>
              <p14:nvPr/>
            </p14:nvContentPartPr>
            <p14:xfrm>
              <a:off x="5060700" y="1504020"/>
              <a:ext cx="223200" cy="136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1F4151C-7D03-4722-85F2-B08DC083968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52060" y="1495020"/>
                <a:ext cx="240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99E24BC-B19E-458E-B7A9-5E1607E4CF38}"/>
                  </a:ext>
                </a:extLst>
              </p14:cNvPr>
              <p14:cNvContentPartPr/>
              <p14:nvPr/>
            </p14:nvContentPartPr>
            <p14:xfrm>
              <a:off x="5545980" y="1497540"/>
              <a:ext cx="182520" cy="126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99E24BC-B19E-458E-B7A9-5E1607E4CF3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536980" y="1488540"/>
                <a:ext cx="2001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F2230F5-0197-4F06-BB6C-1810E6E8AAFA}"/>
              </a:ext>
            </a:extLst>
          </p:cNvPr>
          <p:cNvGrpSpPr/>
          <p:nvPr/>
        </p:nvGrpSpPr>
        <p:grpSpPr>
          <a:xfrm>
            <a:off x="4492980" y="2910180"/>
            <a:ext cx="802440" cy="272520"/>
            <a:chOff x="4492980" y="2910180"/>
            <a:chExt cx="8024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DC9B7A6-6813-472A-817F-07D48EBFAF3A}"/>
                    </a:ext>
                  </a:extLst>
                </p14:cNvPr>
                <p14:cNvContentPartPr/>
                <p14:nvPr/>
              </p14:nvContentPartPr>
              <p14:xfrm>
                <a:off x="4492980" y="2910180"/>
                <a:ext cx="232920" cy="237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DC9B7A6-6813-472A-817F-07D48EBFAF3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84340" y="2901540"/>
                  <a:ext cx="250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6860CBF-B461-4701-8332-5C657F1054B2}"/>
                    </a:ext>
                  </a:extLst>
                </p14:cNvPr>
                <p14:cNvContentPartPr/>
                <p14:nvPr/>
              </p14:nvContentPartPr>
              <p14:xfrm>
                <a:off x="4828860" y="3004860"/>
                <a:ext cx="160920" cy="177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6860CBF-B461-4701-8332-5C657F1054B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20220" y="2995860"/>
                  <a:ext cx="1785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36F39E0-0970-4C0E-ABFF-953A504B0AD9}"/>
                    </a:ext>
                  </a:extLst>
                </p14:cNvPr>
                <p14:cNvContentPartPr/>
                <p14:nvPr/>
              </p14:nvContentPartPr>
              <p14:xfrm>
                <a:off x="5145660" y="2929620"/>
                <a:ext cx="149760" cy="137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36F39E0-0970-4C0E-ABFF-953A504B0A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36660" y="2920980"/>
                  <a:ext cx="16740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A270F2C-B475-419A-854A-ABF61D6FC925}"/>
                  </a:ext>
                </a:extLst>
              </p14:cNvPr>
              <p14:cNvContentPartPr/>
              <p14:nvPr/>
            </p14:nvContentPartPr>
            <p14:xfrm>
              <a:off x="5652900" y="2941500"/>
              <a:ext cx="146520" cy="1987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A270F2C-B475-419A-854A-ABF61D6FC92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643900" y="2932500"/>
                <a:ext cx="164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34E99B8-6065-48E0-B601-0A209245A5A8}"/>
                  </a:ext>
                </a:extLst>
              </p14:cNvPr>
              <p14:cNvContentPartPr/>
              <p14:nvPr/>
            </p14:nvContentPartPr>
            <p14:xfrm>
              <a:off x="7392780" y="1846740"/>
              <a:ext cx="207000" cy="385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34E99B8-6065-48E0-B601-0A209245A5A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383780" y="1837740"/>
                <a:ext cx="224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0E7E0E8-9F31-40E7-9F09-6B20E5996C5A}"/>
                  </a:ext>
                </a:extLst>
              </p14:cNvPr>
              <p14:cNvContentPartPr/>
              <p14:nvPr/>
            </p14:nvContentPartPr>
            <p14:xfrm>
              <a:off x="4147380" y="4256220"/>
              <a:ext cx="766440" cy="73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0E7E0E8-9F31-40E7-9F09-6B20E5996C5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138740" y="4247580"/>
                <a:ext cx="784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479A51C-7ABD-432A-9647-B7D122B4491A}"/>
                  </a:ext>
                </a:extLst>
              </p14:cNvPr>
              <p14:cNvContentPartPr/>
              <p14:nvPr/>
            </p14:nvContentPartPr>
            <p14:xfrm>
              <a:off x="3616020" y="4479060"/>
              <a:ext cx="49320" cy="204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479A51C-7ABD-432A-9647-B7D122B4491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607380" y="4470060"/>
                <a:ext cx="66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2A5C570-2213-498E-AD2E-31D6DB036002}"/>
                  </a:ext>
                </a:extLst>
              </p14:cNvPr>
              <p14:cNvContentPartPr/>
              <p14:nvPr/>
            </p14:nvContentPartPr>
            <p14:xfrm>
              <a:off x="3528540" y="4498500"/>
              <a:ext cx="290160" cy="213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2A5C570-2213-498E-AD2E-31D6DB03600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519900" y="4489500"/>
                <a:ext cx="307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61373FE-F7D5-4144-9D42-B39D1E1F7649}"/>
                  </a:ext>
                </a:extLst>
              </p14:cNvPr>
              <p14:cNvContentPartPr/>
              <p14:nvPr/>
            </p14:nvContentPartPr>
            <p14:xfrm>
              <a:off x="3974220" y="4633140"/>
              <a:ext cx="101520" cy="91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61373FE-F7D5-4144-9D42-B39D1E1F764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965580" y="4624140"/>
                <a:ext cx="119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098DA54-DB73-4C5E-B803-8B89D51D12DF}"/>
                  </a:ext>
                </a:extLst>
              </p14:cNvPr>
              <p14:cNvContentPartPr/>
              <p14:nvPr/>
            </p14:nvContentPartPr>
            <p14:xfrm>
              <a:off x="4161060" y="4538820"/>
              <a:ext cx="360" cy="208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098DA54-DB73-4C5E-B803-8B89D51D12D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152060" y="4529820"/>
                <a:ext cx="180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3D98E37-D890-4FCF-BBDA-2AC531CC6A3A}"/>
                  </a:ext>
                </a:extLst>
              </p14:cNvPr>
              <p14:cNvContentPartPr/>
              <p14:nvPr/>
            </p14:nvContentPartPr>
            <p14:xfrm>
              <a:off x="4224420" y="4633140"/>
              <a:ext cx="347400" cy="178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3D98E37-D890-4FCF-BBDA-2AC531CC6A3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215420" y="4624140"/>
                <a:ext cx="365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1D95810-C26E-4E96-8F9B-EE96BA8125A9}"/>
                  </a:ext>
                </a:extLst>
              </p14:cNvPr>
              <p14:cNvContentPartPr/>
              <p14:nvPr/>
            </p14:nvContentPartPr>
            <p14:xfrm>
              <a:off x="4917060" y="4600020"/>
              <a:ext cx="40320" cy="226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1D95810-C26E-4E96-8F9B-EE96BA8125A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908060" y="4591380"/>
                <a:ext cx="57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3E2681D-5B65-4EA5-8FDD-A9D2CA0FF526}"/>
                  </a:ext>
                </a:extLst>
              </p14:cNvPr>
              <p14:cNvContentPartPr/>
              <p14:nvPr/>
            </p14:nvContentPartPr>
            <p14:xfrm>
              <a:off x="4920300" y="4693620"/>
              <a:ext cx="427680" cy="183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3E2681D-5B65-4EA5-8FDD-A9D2CA0FF52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911660" y="4684980"/>
                <a:ext cx="445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9591A4C-E235-414A-A86A-9EF1F652FFA2}"/>
                  </a:ext>
                </a:extLst>
              </p14:cNvPr>
              <p14:cNvContentPartPr/>
              <p14:nvPr/>
            </p14:nvContentPartPr>
            <p14:xfrm>
              <a:off x="5436180" y="4753740"/>
              <a:ext cx="145800" cy="167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9591A4C-E235-414A-A86A-9EF1F652FFA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427540" y="4744740"/>
                <a:ext cx="1634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013B9BF-518F-4457-80AE-779F4AAF706F}"/>
                  </a:ext>
                </a:extLst>
              </p14:cNvPr>
              <p14:cNvContentPartPr/>
              <p14:nvPr/>
            </p14:nvContentPartPr>
            <p14:xfrm>
              <a:off x="3875220" y="421860"/>
              <a:ext cx="303480" cy="200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013B9BF-518F-4457-80AE-779F4AAF706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866220" y="412860"/>
                <a:ext cx="3211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700B706-084F-4416-83F3-97363267E704}"/>
              </a:ext>
            </a:extLst>
          </p:cNvPr>
          <p:cNvGrpSpPr/>
          <p:nvPr/>
        </p:nvGrpSpPr>
        <p:grpSpPr>
          <a:xfrm>
            <a:off x="6344820" y="1004700"/>
            <a:ext cx="759600" cy="37440"/>
            <a:chOff x="6344820" y="1004700"/>
            <a:chExt cx="75960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0CEA153-077A-47D2-89BB-11ACEBA59A0F}"/>
                    </a:ext>
                  </a:extLst>
                </p14:cNvPr>
                <p14:cNvContentPartPr/>
                <p14:nvPr/>
              </p14:nvContentPartPr>
              <p14:xfrm>
                <a:off x="6344820" y="1004700"/>
                <a:ext cx="33120" cy="14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0CEA153-077A-47D2-89BB-11ACEBA59A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335820" y="995700"/>
                  <a:ext cx="50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F25217-CB6D-404B-B263-ECF4B614DB59}"/>
                    </a:ext>
                  </a:extLst>
                </p14:cNvPr>
                <p14:cNvContentPartPr/>
                <p14:nvPr/>
              </p14:nvContentPartPr>
              <p14:xfrm>
                <a:off x="6355620" y="1018380"/>
                <a:ext cx="699840" cy="1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F25217-CB6D-404B-B263-ECF4B614DB5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46620" y="1009740"/>
                  <a:ext cx="717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D58DA70-783C-494D-9DE6-96AC8662B810}"/>
                    </a:ext>
                  </a:extLst>
                </p14:cNvPr>
                <p14:cNvContentPartPr/>
                <p14:nvPr/>
              </p14:nvContentPartPr>
              <p14:xfrm>
                <a:off x="6371460" y="1013700"/>
                <a:ext cx="732960" cy="28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D58DA70-783C-494D-9DE6-96AC8662B81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62820" y="1005060"/>
                  <a:ext cx="750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5C1C27A-54D1-4D20-8362-C0DD7D0DFB4C}"/>
              </a:ext>
            </a:extLst>
          </p:cNvPr>
          <p:cNvGrpSpPr/>
          <p:nvPr/>
        </p:nvGrpSpPr>
        <p:grpSpPr>
          <a:xfrm>
            <a:off x="1696860" y="67620"/>
            <a:ext cx="2107440" cy="354600"/>
            <a:chOff x="1696860" y="67620"/>
            <a:chExt cx="210744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16B70CE-7815-4A63-BDBC-1C6ADBA1FFED}"/>
                    </a:ext>
                  </a:extLst>
                </p14:cNvPr>
                <p14:cNvContentPartPr/>
                <p14:nvPr/>
              </p14:nvContentPartPr>
              <p14:xfrm>
                <a:off x="1696860" y="221340"/>
                <a:ext cx="176400" cy="157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16B70CE-7815-4A63-BDBC-1C6ADBA1FFE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88220" y="212700"/>
                  <a:ext cx="194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A14DDCB-185B-46DF-A770-81289813FF34}"/>
                    </a:ext>
                  </a:extLst>
                </p14:cNvPr>
                <p14:cNvContentPartPr/>
                <p14:nvPr/>
              </p14:nvContentPartPr>
              <p14:xfrm>
                <a:off x="1978020" y="67620"/>
                <a:ext cx="136440" cy="207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A14DDCB-185B-46DF-A770-81289813FF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69380" y="58980"/>
                  <a:ext cx="154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B296724-D157-4D78-9023-EDA6DC7D0C86}"/>
                    </a:ext>
                  </a:extLst>
                </p14:cNvPr>
                <p14:cNvContentPartPr/>
                <p14:nvPr/>
              </p14:nvContentPartPr>
              <p14:xfrm>
                <a:off x="2195460" y="326460"/>
                <a:ext cx="130320" cy="1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B296724-D157-4D78-9023-EDA6DC7D0C8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86820" y="317460"/>
                  <a:ext cx="14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5B6604-E4E6-4329-B397-BC13B39312E4}"/>
                    </a:ext>
                  </a:extLst>
                </p14:cNvPr>
                <p14:cNvContentPartPr/>
                <p14:nvPr/>
              </p14:nvContentPartPr>
              <p14:xfrm>
                <a:off x="2264940" y="231060"/>
                <a:ext cx="19440" cy="178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5B6604-E4E6-4329-B397-BC13B39312E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55940" y="222420"/>
                  <a:ext cx="37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65CAD3-75E4-47CF-A132-9B35A61C9507}"/>
                    </a:ext>
                  </a:extLst>
                </p14:cNvPr>
                <p14:cNvContentPartPr/>
                <p14:nvPr/>
              </p14:nvContentPartPr>
              <p14:xfrm>
                <a:off x="2451780" y="248340"/>
                <a:ext cx="115200" cy="151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65CAD3-75E4-47CF-A132-9B35A61C950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442780" y="239700"/>
                  <a:ext cx="132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4CEB7A2-FDCD-4E97-80B9-9040EDC4F566}"/>
                    </a:ext>
                  </a:extLst>
                </p14:cNvPr>
                <p14:cNvContentPartPr/>
                <p14:nvPr/>
              </p14:nvContentPartPr>
              <p14:xfrm>
                <a:off x="2699100" y="146460"/>
                <a:ext cx="340920" cy="159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4CEB7A2-FDCD-4E97-80B9-9040EDC4F56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690100" y="137820"/>
                  <a:ext cx="358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9DC0FD4-86D7-4ABD-BDFD-CD9A0849A2DD}"/>
                    </a:ext>
                  </a:extLst>
                </p14:cNvPr>
                <p14:cNvContentPartPr/>
                <p14:nvPr/>
              </p14:nvContentPartPr>
              <p14:xfrm>
                <a:off x="2950740" y="185700"/>
                <a:ext cx="35640" cy="198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DC0FD4-86D7-4ABD-BDFD-CD9A0849A2D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41740" y="176700"/>
                  <a:ext cx="53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FB9AD7E-A8AD-484D-AE0D-BBB4E2ADF713}"/>
                    </a:ext>
                  </a:extLst>
                </p14:cNvPr>
                <p14:cNvContentPartPr/>
                <p14:nvPr/>
              </p14:nvContentPartPr>
              <p14:xfrm>
                <a:off x="3140820" y="203340"/>
                <a:ext cx="133560" cy="196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FB9AD7E-A8AD-484D-AE0D-BBB4E2ADF71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131820" y="194700"/>
                  <a:ext cx="151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628E7D-51AC-4DEF-9A38-26C338086484}"/>
                    </a:ext>
                  </a:extLst>
                </p14:cNvPr>
                <p14:cNvContentPartPr/>
                <p14:nvPr/>
              </p14:nvContentPartPr>
              <p14:xfrm>
                <a:off x="3393900" y="302340"/>
                <a:ext cx="120600" cy="1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628E7D-51AC-4DEF-9A38-26C33808648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84900" y="293340"/>
                  <a:ext cx="138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1B398F9-4CC9-4542-AE83-FA2F3341F163}"/>
                    </a:ext>
                  </a:extLst>
                </p14:cNvPr>
                <p14:cNvContentPartPr/>
                <p14:nvPr/>
              </p14:nvContentPartPr>
              <p14:xfrm>
                <a:off x="3445740" y="219180"/>
                <a:ext cx="358560" cy="203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1B398F9-4CC9-4542-AE83-FA2F3341F16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437100" y="210180"/>
                  <a:ext cx="3762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169EE90-E2B6-4E1D-8AAE-8A514C2169C7}"/>
              </a:ext>
            </a:extLst>
          </p:cNvPr>
          <p:cNvGrpSpPr/>
          <p:nvPr/>
        </p:nvGrpSpPr>
        <p:grpSpPr>
          <a:xfrm>
            <a:off x="2437020" y="622740"/>
            <a:ext cx="282240" cy="248040"/>
            <a:chOff x="2437020" y="622740"/>
            <a:chExt cx="2822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CB75E36-97CA-474D-B78C-79AE33CA46BE}"/>
                    </a:ext>
                  </a:extLst>
                </p14:cNvPr>
                <p14:cNvContentPartPr/>
                <p14:nvPr/>
              </p14:nvContentPartPr>
              <p14:xfrm>
                <a:off x="2535300" y="628500"/>
                <a:ext cx="20520" cy="181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CB75E36-97CA-474D-B78C-79AE33CA46B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526660" y="619860"/>
                  <a:ext cx="38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3B86349-9EB7-4052-A5FA-CBDB4FD83215}"/>
                    </a:ext>
                  </a:extLst>
                </p14:cNvPr>
                <p14:cNvContentPartPr/>
                <p14:nvPr/>
              </p14:nvContentPartPr>
              <p14:xfrm>
                <a:off x="2621700" y="622740"/>
                <a:ext cx="32040" cy="225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3B86349-9EB7-4052-A5FA-CBDB4FD8321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13060" y="614100"/>
                  <a:ext cx="49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DDE5AA-EA44-4314-8854-9C94B57D585B}"/>
                    </a:ext>
                  </a:extLst>
                </p14:cNvPr>
                <p14:cNvContentPartPr/>
                <p14:nvPr/>
              </p14:nvContentPartPr>
              <p14:xfrm>
                <a:off x="2437020" y="740460"/>
                <a:ext cx="282240" cy="130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DDE5AA-EA44-4314-8854-9C94B57D585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28380" y="731820"/>
                  <a:ext cx="2998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8BE2A37-622F-4BE7-B526-9F21C709D091}"/>
              </a:ext>
            </a:extLst>
          </p:cNvPr>
          <p:cNvGrpSpPr/>
          <p:nvPr/>
        </p:nvGrpSpPr>
        <p:grpSpPr>
          <a:xfrm>
            <a:off x="2032740" y="1007220"/>
            <a:ext cx="1102320" cy="406440"/>
            <a:chOff x="2032740" y="1007220"/>
            <a:chExt cx="110232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CD67530-B8A2-4C34-A259-A7F07F943C2A}"/>
                    </a:ext>
                  </a:extLst>
                </p14:cNvPr>
                <p14:cNvContentPartPr/>
                <p14:nvPr/>
              </p14:nvContentPartPr>
              <p14:xfrm>
                <a:off x="2032740" y="1032420"/>
                <a:ext cx="189720" cy="232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CD67530-B8A2-4C34-A259-A7F07F943C2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23740" y="1023420"/>
                  <a:ext cx="207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3128C3E-F1B1-41F3-8AA6-2BF3E5A24538}"/>
                    </a:ext>
                  </a:extLst>
                </p14:cNvPr>
                <p14:cNvContentPartPr/>
                <p14:nvPr/>
              </p14:nvContentPartPr>
              <p14:xfrm>
                <a:off x="2335140" y="1052220"/>
                <a:ext cx="96840" cy="239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3128C3E-F1B1-41F3-8AA6-2BF3E5A2453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26140" y="1043580"/>
                  <a:ext cx="114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DF160D1-7B5D-4C09-BC29-18BB7FE81ACD}"/>
                    </a:ext>
                  </a:extLst>
                </p14:cNvPr>
                <p14:cNvContentPartPr/>
                <p14:nvPr/>
              </p14:nvContentPartPr>
              <p14:xfrm>
                <a:off x="2475540" y="1130340"/>
                <a:ext cx="198720" cy="191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DF160D1-7B5D-4C09-BC29-18BB7FE81AC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66900" y="1121340"/>
                  <a:ext cx="216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98FCB24-A01B-4E95-A244-B7C6B402A671}"/>
                    </a:ext>
                  </a:extLst>
                </p14:cNvPr>
                <p14:cNvContentPartPr/>
                <p14:nvPr/>
              </p14:nvContentPartPr>
              <p14:xfrm>
                <a:off x="2833380" y="1031340"/>
                <a:ext cx="123840" cy="158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8FCB24-A01B-4E95-A244-B7C6B402A67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824740" y="1022700"/>
                  <a:ext cx="141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3D8F717-1A23-4D1B-855B-2FCB838BF27E}"/>
                    </a:ext>
                  </a:extLst>
                </p14:cNvPr>
                <p14:cNvContentPartPr/>
                <p14:nvPr/>
              </p14:nvContentPartPr>
              <p14:xfrm>
                <a:off x="3029940" y="1007220"/>
                <a:ext cx="105120" cy="311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3D8F717-1A23-4D1B-855B-2FCB838BF2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1300" y="998580"/>
                  <a:ext cx="1227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B1FD393-DB8A-498C-AA2C-4F92395EB8E1}"/>
                    </a:ext>
                  </a:extLst>
                </p14:cNvPr>
                <p14:cNvContentPartPr/>
                <p14:nvPr/>
              </p14:nvContentPartPr>
              <p14:xfrm>
                <a:off x="2130300" y="1373700"/>
                <a:ext cx="905760" cy="39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B1FD393-DB8A-498C-AA2C-4F92395EB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21660" y="1364700"/>
                  <a:ext cx="9234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C5668B7-6917-4575-929E-6D6EFABCEF93}"/>
              </a:ext>
            </a:extLst>
          </p:cNvPr>
          <p:cNvGrpSpPr/>
          <p:nvPr/>
        </p:nvGrpSpPr>
        <p:grpSpPr>
          <a:xfrm>
            <a:off x="544140" y="2581860"/>
            <a:ext cx="1006920" cy="347760"/>
            <a:chOff x="544140" y="2581860"/>
            <a:chExt cx="100692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840DC78-5BDD-489B-998B-AD0598A0644E}"/>
                    </a:ext>
                  </a:extLst>
                </p14:cNvPr>
                <p14:cNvContentPartPr/>
                <p14:nvPr/>
              </p14:nvContentPartPr>
              <p14:xfrm>
                <a:off x="548100" y="2724420"/>
                <a:ext cx="14400" cy="138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840DC78-5BDD-489B-998B-AD0598A0644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39460" y="2715780"/>
                  <a:ext cx="32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FD168D7-1123-4E55-B093-F24DC467076E}"/>
                    </a:ext>
                  </a:extLst>
                </p14:cNvPr>
                <p14:cNvContentPartPr/>
                <p14:nvPr/>
              </p14:nvContentPartPr>
              <p14:xfrm>
                <a:off x="595620" y="2581860"/>
                <a:ext cx="40320" cy="167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FD168D7-1123-4E55-B093-F24DC467076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6620" y="2573220"/>
                  <a:ext cx="5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E32466F-7B02-4FD1-880B-41CDD5855C45}"/>
                    </a:ext>
                  </a:extLst>
                </p14:cNvPr>
                <p14:cNvContentPartPr/>
                <p14:nvPr/>
              </p14:nvContentPartPr>
              <p14:xfrm>
                <a:off x="544140" y="2724060"/>
                <a:ext cx="167760" cy="2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E32466F-7B02-4FD1-880B-41CDD5855C4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5140" y="2715060"/>
                  <a:ext cx="185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A8989ED-C745-4A62-B47A-E075D3B74D87}"/>
                    </a:ext>
                  </a:extLst>
                </p14:cNvPr>
                <p14:cNvContentPartPr/>
                <p14:nvPr/>
              </p14:nvContentPartPr>
              <p14:xfrm>
                <a:off x="718380" y="2626140"/>
                <a:ext cx="139680" cy="213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A8989ED-C745-4A62-B47A-E075D3B74D8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9740" y="2617500"/>
                  <a:ext cx="157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0A9AA59-7549-4785-9107-64D673F840E0}"/>
                    </a:ext>
                  </a:extLst>
                </p14:cNvPr>
                <p14:cNvContentPartPr/>
                <p14:nvPr/>
              </p14:nvContentPartPr>
              <p14:xfrm>
                <a:off x="898020" y="2684100"/>
                <a:ext cx="298800" cy="245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0A9AA59-7549-4785-9107-64D673F840E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89020" y="2675460"/>
                  <a:ext cx="316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C2E020-2E29-4D96-99A5-0182E48142E8}"/>
                    </a:ext>
                  </a:extLst>
                </p14:cNvPr>
                <p14:cNvContentPartPr/>
                <p14:nvPr/>
              </p14:nvContentPartPr>
              <p14:xfrm>
                <a:off x="1361340" y="2732700"/>
                <a:ext cx="189720" cy="113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C2E020-2E29-4D96-99A5-0182E48142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52340" y="2724060"/>
                  <a:ext cx="2073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FBC4FB5-806C-4D93-AEEE-713AE1F1878C}"/>
              </a:ext>
            </a:extLst>
          </p:cNvPr>
          <p:cNvGrpSpPr/>
          <p:nvPr/>
        </p:nvGrpSpPr>
        <p:grpSpPr>
          <a:xfrm>
            <a:off x="1720260" y="2775900"/>
            <a:ext cx="138960" cy="77760"/>
            <a:chOff x="1720260" y="2775900"/>
            <a:chExt cx="13896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2D7CA8C-7AAC-486E-A775-1ADBAD48B104}"/>
                    </a:ext>
                  </a:extLst>
                </p14:cNvPr>
                <p14:cNvContentPartPr/>
                <p14:nvPr/>
              </p14:nvContentPartPr>
              <p14:xfrm>
                <a:off x="1720260" y="2775900"/>
                <a:ext cx="11592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2D7CA8C-7AAC-486E-A775-1ADBAD48B10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11260" y="2767260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4FC7197-490D-4A1E-9452-59E0E69FF7E5}"/>
                    </a:ext>
                  </a:extLst>
                </p14:cNvPr>
                <p14:cNvContentPartPr/>
                <p14:nvPr/>
              </p14:nvContentPartPr>
              <p14:xfrm>
                <a:off x="1723140" y="2841060"/>
                <a:ext cx="136080" cy="12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4FC7197-490D-4A1E-9452-59E0E69FF7E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714140" y="2832060"/>
                  <a:ext cx="1537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525B2D7-B704-42D2-9318-50516904DE8B}"/>
              </a:ext>
            </a:extLst>
          </p:cNvPr>
          <p:cNvGrpSpPr/>
          <p:nvPr/>
        </p:nvGrpSpPr>
        <p:grpSpPr>
          <a:xfrm>
            <a:off x="2074500" y="2748180"/>
            <a:ext cx="191520" cy="141840"/>
            <a:chOff x="2074500" y="2748180"/>
            <a:chExt cx="19152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60D129C-9A7B-4972-9FBC-6034A22B2A34}"/>
                    </a:ext>
                  </a:extLst>
                </p14:cNvPr>
                <p14:cNvContentPartPr/>
                <p14:nvPr/>
              </p14:nvContentPartPr>
              <p14:xfrm>
                <a:off x="2074500" y="2748180"/>
                <a:ext cx="164520" cy="141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60D129C-9A7B-4972-9FBC-6034A22B2A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065860" y="2739180"/>
                  <a:ext cx="182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ED4779A-77FC-4C4E-8B73-FDB3DF47B771}"/>
                    </a:ext>
                  </a:extLst>
                </p14:cNvPr>
                <p14:cNvContentPartPr/>
                <p14:nvPr/>
              </p14:nvContentPartPr>
              <p14:xfrm>
                <a:off x="2246580" y="2841060"/>
                <a:ext cx="19440" cy="32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ED4779A-77FC-4C4E-8B73-FDB3DF47B77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237940" y="2832060"/>
                  <a:ext cx="370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1191795-7C15-4C5B-B83F-6920FEB91EAA}"/>
              </a:ext>
            </a:extLst>
          </p:cNvPr>
          <p:cNvGrpSpPr/>
          <p:nvPr/>
        </p:nvGrpSpPr>
        <p:grpSpPr>
          <a:xfrm>
            <a:off x="2462940" y="2695620"/>
            <a:ext cx="815760" cy="531000"/>
            <a:chOff x="2462940" y="2695620"/>
            <a:chExt cx="81576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05D476A-15BF-4B71-842B-82A49C3F02E4}"/>
                    </a:ext>
                  </a:extLst>
                </p14:cNvPr>
                <p14:cNvContentPartPr/>
                <p14:nvPr/>
              </p14:nvContentPartPr>
              <p14:xfrm>
                <a:off x="2462940" y="2849700"/>
                <a:ext cx="214200" cy="376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05D476A-15BF-4B71-842B-82A49C3F02E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453940" y="2841060"/>
                  <a:ext cx="231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EF82DCD-0935-4EA8-960C-94CE1493D650}"/>
                    </a:ext>
                  </a:extLst>
                </p14:cNvPr>
                <p14:cNvContentPartPr/>
                <p14:nvPr/>
              </p14:nvContentPartPr>
              <p14:xfrm>
                <a:off x="2801700" y="2746380"/>
                <a:ext cx="70920" cy="226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EF82DCD-0935-4EA8-960C-94CE1493D65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792700" y="2737740"/>
                  <a:ext cx="88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4F8E015-EDA4-4E41-869C-88EFD2D4F325}"/>
                    </a:ext>
                  </a:extLst>
                </p14:cNvPr>
                <p14:cNvContentPartPr/>
                <p14:nvPr/>
              </p14:nvContentPartPr>
              <p14:xfrm>
                <a:off x="2925180" y="2837460"/>
                <a:ext cx="135000" cy="164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4F8E015-EDA4-4E41-869C-88EFD2D4F32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916540" y="2828820"/>
                  <a:ext cx="152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69DB3F4-2BB4-4E27-9206-EE72F4EA8CA0}"/>
                    </a:ext>
                  </a:extLst>
                </p14:cNvPr>
                <p14:cNvContentPartPr/>
                <p14:nvPr/>
              </p14:nvContentPartPr>
              <p14:xfrm>
                <a:off x="3089700" y="2695620"/>
                <a:ext cx="189000" cy="439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69DB3F4-2BB4-4E27-9206-EE72F4EA8CA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081060" y="2686620"/>
                  <a:ext cx="206640" cy="457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3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n^2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For what value of c above statement holds true?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2D76B9-6EB2-4E43-9034-A75697916516}"/>
              </a:ext>
            </a:extLst>
          </p:cNvPr>
          <p:cNvGrpSpPr/>
          <p:nvPr/>
        </p:nvGrpSpPr>
        <p:grpSpPr>
          <a:xfrm>
            <a:off x="3110940" y="529140"/>
            <a:ext cx="735480" cy="271080"/>
            <a:chOff x="3110940" y="529140"/>
            <a:chExt cx="7354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E21D2-314F-4775-8B87-F843265C9585}"/>
                    </a:ext>
                  </a:extLst>
                </p14:cNvPr>
                <p14:cNvContentPartPr/>
                <p14:nvPr/>
              </p14:nvContentPartPr>
              <p14:xfrm>
                <a:off x="3169620" y="565860"/>
                <a:ext cx="3240" cy="23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E21D2-314F-4775-8B87-F843265C958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0620" y="556860"/>
                  <a:ext cx="20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46A1D5-56A9-482C-81BD-404EB21A90E1}"/>
                    </a:ext>
                  </a:extLst>
                </p14:cNvPr>
                <p14:cNvContentPartPr/>
                <p14:nvPr/>
              </p14:nvContentPartPr>
              <p14:xfrm>
                <a:off x="3154140" y="529500"/>
                <a:ext cx="60840" cy="10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46A1D5-56A9-482C-81BD-404EB21A90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5500" y="520500"/>
                  <a:ext cx="78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35E3F8-F2EB-4097-81C2-5497814AD6AD}"/>
                    </a:ext>
                  </a:extLst>
                </p14:cNvPr>
                <p14:cNvContentPartPr/>
                <p14:nvPr/>
              </p14:nvContentPartPr>
              <p14:xfrm>
                <a:off x="3110940" y="693660"/>
                <a:ext cx="160920" cy="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35E3F8-F2EB-4097-81C2-5497814AD6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1940" y="685020"/>
                  <a:ext cx="178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A69BE8-6BE5-42F6-AFFA-BDBEEE4C457A}"/>
                    </a:ext>
                  </a:extLst>
                </p14:cNvPr>
                <p14:cNvContentPartPr/>
                <p14:nvPr/>
              </p14:nvContentPartPr>
              <p14:xfrm>
                <a:off x="3357900" y="542820"/>
                <a:ext cx="163440" cy="21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A69BE8-6BE5-42F6-AFFA-BDBEEE4C45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48900" y="534180"/>
                  <a:ext cx="181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CED17C-3A04-4DD7-8FEE-9EDE36FC8789}"/>
                    </a:ext>
                  </a:extLst>
                </p14:cNvPr>
                <p14:cNvContentPartPr/>
                <p14:nvPr/>
              </p14:nvContentPartPr>
              <p14:xfrm>
                <a:off x="3523860" y="620580"/>
                <a:ext cx="145800" cy="11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CED17C-3A04-4DD7-8FEE-9EDE36FC87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4860" y="611940"/>
                  <a:ext cx="163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E36BFBC-3F04-4DB5-AE76-FA112D0EBBEF}"/>
                    </a:ext>
                  </a:extLst>
                </p14:cNvPr>
                <p14:cNvContentPartPr/>
                <p14:nvPr/>
              </p14:nvContentPartPr>
              <p14:xfrm>
                <a:off x="3779820" y="529140"/>
                <a:ext cx="66600" cy="23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E36BFBC-3F04-4DB5-AE76-FA112D0EBB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70820" y="520140"/>
                  <a:ext cx="8424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7C7DF1-1C09-46C9-BBEC-931DA98FD51D}"/>
                  </a:ext>
                </a:extLst>
              </p14:cNvPr>
              <p14:cNvContentPartPr/>
              <p14:nvPr/>
            </p14:nvContentPartPr>
            <p14:xfrm>
              <a:off x="4059540" y="569100"/>
              <a:ext cx="158760" cy="147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7C7DF1-1C09-46C9-BBEC-931DA98FD5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0540" y="560100"/>
                <a:ext cx="176400" cy="16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D1874A1-C6C7-4B24-9BCD-154938B656C3}"/>
              </a:ext>
            </a:extLst>
          </p:cNvPr>
          <p:cNvGrpSpPr/>
          <p:nvPr/>
        </p:nvGrpSpPr>
        <p:grpSpPr>
          <a:xfrm>
            <a:off x="4391100" y="620940"/>
            <a:ext cx="175320" cy="55800"/>
            <a:chOff x="4391100" y="620940"/>
            <a:chExt cx="175320" cy="5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9BE24F-253E-494F-B44E-E5819A3B292E}"/>
                    </a:ext>
                  </a:extLst>
                </p14:cNvPr>
                <p14:cNvContentPartPr/>
                <p14:nvPr/>
              </p14:nvContentPartPr>
              <p14:xfrm>
                <a:off x="4391100" y="620940"/>
                <a:ext cx="114120" cy="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9BE24F-253E-494F-B44E-E5819A3B29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2460" y="612300"/>
                  <a:ext cx="131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D73655-0013-4349-BB22-0DD72E24F6B2}"/>
                    </a:ext>
                  </a:extLst>
                </p14:cNvPr>
                <p14:cNvContentPartPr/>
                <p14:nvPr/>
              </p14:nvContentPartPr>
              <p14:xfrm>
                <a:off x="4422780" y="668460"/>
                <a:ext cx="143640" cy="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D73655-0013-4349-BB22-0DD72E24F6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13780" y="659820"/>
                  <a:ext cx="16128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BD1C54-EEAA-4DB9-8938-A97F8AACA3B8}"/>
                  </a:ext>
                </a:extLst>
              </p14:cNvPr>
              <p14:cNvContentPartPr/>
              <p14:nvPr/>
            </p14:nvContentPartPr>
            <p14:xfrm>
              <a:off x="4896180" y="533460"/>
              <a:ext cx="138960" cy="13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BD1C54-EEAA-4DB9-8938-A97F8AACA3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87180" y="524820"/>
                <a:ext cx="156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4E9D36C-B0FB-45A2-BB1B-872B100B63F2}"/>
                  </a:ext>
                </a:extLst>
              </p14:cNvPr>
              <p14:cNvContentPartPr/>
              <p14:nvPr/>
            </p14:nvContentPartPr>
            <p14:xfrm>
              <a:off x="5190660" y="633900"/>
              <a:ext cx="7920" cy="3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4E9D36C-B0FB-45A2-BB1B-872B100B63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82020" y="625260"/>
                <a:ext cx="255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4E026CF-2230-4C9A-A205-9F679EB0BFC2}"/>
              </a:ext>
            </a:extLst>
          </p:cNvPr>
          <p:cNvGrpSpPr/>
          <p:nvPr/>
        </p:nvGrpSpPr>
        <p:grpSpPr>
          <a:xfrm>
            <a:off x="5363820" y="408540"/>
            <a:ext cx="662760" cy="408960"/>
            <a:chOff x="5363820" y="408540"/>
            <a:chExt cx="66276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6234DD-B0BD-427D-A4DD-8E82853B76D9}"/>
                    </a:ext>
                  </a:extLst>
                </p14:cNvPr>
                <p14:cNvContentPartPr/>
                <p14:nvPr/>
              </p14:nvContentPartPr>
              <p14:xfrm>
                <a:off x="5363820" y="498180"/>
                <a:ext cx="192240" cy="31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6234DD-B0BD-427D-A4DD-8E82853B76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54820" y="489180"/>
                  <a:ext cx="20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11F082-F94F-4E72-8D87-EEDF62636475}"/>
                    </a:ext>
                  </a:extLst>
                </p14:cNvPr>
                <p14:cNvContentPartPr/>
                <p14:nvPr/>
              </p14:nvContentPartPr>
              <p14:xfrm>
                <a:off x="5648220" y="444180"/>
                <a:ext cx="63720" cy="209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11F082-F94F-4E72-8D87-EEDF626364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39220" y="435540"/>
                  <a:ext cx="81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73C1CA-2582-4EC3-98DC-F60B0968E436}"/>
                    </a:ext>
                  </a:extLst>
                </p14:cNvPr>
                <p14:cNvContentPartPr/>
                <p14:nvPr/>
              </p14:nvContentPartPr>
              <p14:xfrm>
                <a:off x="5749020" y="505740"/>
                <a:ext cx="141120" cy="150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73C1CA-2582-4EC3-98DC-F60B0968E4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40020" y="497100"/>
                  <a:ext cx="158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B1DB68-78F8-4D32-851C-33E2BA7F40FE}"/>
                    </a:ext>
                  </a:extLst>
                </p14:cNvPr>
                <p14:cNvContentPartPr/>
                <p14:nvPr/>
              </p14:nvContentPartPr>
              <p14:xfrm>
                <a:off x="5938740" y="408540"/>
                <a:ext cx="87840" cy="27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B1DB68-78F8-4D32-851C-33E2BA7F40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29740" y="399540"/>
                  <a:ext cx="10548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0416280-BDC9-4C66-909E-44D93B0C3CA9}"/>
                  </a:ext>
                </a:extLst>
              </p14:cNvPr>
              <p14:cNvContentPartPr/>
              <p14:nvPr/>
            </p14:nvContentPartPr>
            <p14:xfrm>
              <a:off x="4374540" y="2141940"/>
              <a:ext cx="306360" cy="19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0416280-BDC9-4C66-909E-44D93B0C3CA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65900" y="2133300"/>
                <a:ext cx="32400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3F11450-A8B0-41F4-9BC3-283957D3D006}"/>
              </a:ext>
            </a:extLst>
          </p:cNvPr>
          <p:cNvGrpSpPr/>
          <p:nvPr/>
        </p:nvGrpSpPr>
        <p:grpSpPr>
          <a:xfrm>
            <a:off x="401220" y="2047260"/>
            <a:ext cx="2598840" cy="678240"/>
            <a:chOff x="401220" y="2047260"/>
            <a:chExt cx="259884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75C007-EC39-4987-BDC4-1398C01520BD}"/>
                    </a:ext>
                  </a:extLst>
                </p14:cNvPr>
                <p14:cNvContentPartPr/>
                <p14:nvPr/>
              </p14:nvContentPartPr>
              <p14:xfrm>
                <a:off x="401220" y="2047260"/>
                <a:ext cx="1410840" cy="67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5C007-EC39-4987-BDC4-1398C01520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2580" y="2038620"/>
                  <a:ext cx="14284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EB0723A-7C22-44EC-8892-13E7AAA9D4AE}"/>
                    </a:ext>
                  </a:extLst>
                </p14:cNvPr>
                <p14:cNvContentPartPr/>
                <p14:nvPr/>
              </p14:nvContentPartPr>
              <p14:xfrm>
                <a:off x="1798020" y="2289180"/>
                <a:ext cx="227880" cy="2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EB0723A-7C22-44EC-8892-13E7AAA9D4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89020" y="2280540"/>
                  <a:ext cx="245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BCEF6B-2625-47A1-8B78-3C7CC4CA2D5D}"/>
                    </a:ext>
                  </a:extLst>
                </p14:cNvPr>
                <p14:cNvContentPartPr/>
                <p14:nvPr/>
              </p14:nvContentPartPr>
              <p14:xfrm>
                <a:off x="2194020" y="2173980"/>
                <a:ext cx="182520" cy="22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BCEF6B-2625-47A1-8B78-3C7CC4CA2D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85380" y="2165340"/>
                  <a:ext cx="20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47D174-5112-466F-B73F-5BAB5BFCEE96}"/>
                    </a:ext>
                  </a:extLst>
                </p14:cNvPr>
                <p14:cNvContentPartPr/>
                <p14:nvPr/>
              </p14:nvContentPartPr>
              <p14:xfrm>
                <a:off x="2433060" y="2195940"/>
                <a:ext cx="132120" cy="19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47D174-5112-466F-B73F-5BAB5BFCEE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24420" y="2186940"/>
                  <a:ext cx="14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235EEE-BEE7-4B2A-BA0A-F6C97DEF4427}"/>
                    </a:ext>
                  </a:extLst>
                </p14:cNvPr>
                <p14:cNvContentPartPr/>
                <p14:nvPr/>
              </p14:nvContentPartPr>
              <p14:xfrm>
                <a:off x="2682540" y="2223300"/>
                <a:ext cx="10080" cy="2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235EEE-BEE7-4B2A-BA0A-F6C97DEF44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73900" y="2214660"/>
                  <a:ext cx="27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165721-ADA3-4815-ABE7-680457BFA552}"/>
                    </a:ext>
                  </a:extLst>
                </p14:cNvPr>
                <p14:cNvContentPartPr/>
                <p14:nvPr/>
              </p14:nvContentPartPr>
              <p14:xfrm>
                <a:off x="2682900" y="2152380"/>
                <a:ext cx="207000" cy="28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165721-ADA3-4815-ABE7-680457BFA5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73900" y="2143380"/>
                  <a:ext cx="224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C52804-9DD7-459C-888B-FB79D53B08CD}"/>
                    </a:ext>
                  </a:extLst>
                </p14:cNvPr>
                <p14:cNvContentPartPr/>
                <p14:nvPr/>
              </p14:nvContentPartPr>
              <p14:xfrm>
                <a:off x="2284020" y="2448300"/>
                <a:ext cx="716040" cy="61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C52804-9DD7-459C-888B-FB79D53B08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275020" y="2439660"/>
                  <a:ext cx="73368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C7D773-8702-44FA-8E0A-5BDE3E4A84A9}"/>
              </a:ext>
            </a:extLst>
          </p:cNvPr>
          <p:cNvGrpSpPr/>
          <p:nvPr/>
        </p:nvGrpSpPr>
        <p:grpSpPr>
          <a:xfrm>
            <a:off x="2699100" y="2846100"/>
            <a:ext cx="965520" cy="211320"/>
            <a:chOff x="2699100" y="2846100"/>
            <a:chExt cx="9655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1238EE-F1A3-48F2-91C9-EFF3DA9DAF47}"/>
                    </a:ext>
                  </a:extLst>
                </p14:cNvPr>
                <p14:cNvContentPartPr/>
                <p14:nvPr/>
              </p14:nvContentPartPr>
              <p14:xfrm>
                <a:off x="2699100" y="2861580"/>
                <a:ext cx="229320" cy="12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1238EE-F1A3-48F2-91C9-EFF3DA9DAF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90460" y="2852940"/>
                  <a:ext cx="246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FDCD0D-A3B1-4120-AD52-7122174DBB3D}"/>
                    </a:ext>
                  </a:extLst>
                </p14:cNvPr>
                <p14:cNvContentPartPr/>
                <p14:nvPr/>
              </p14:nvContentPartPr>
              <p14:xfrm>
                <a:off x="2982780" y="2863380"/>
                <a:ext cx="77400" cy="159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FDCD0D-A3B1-4120-AD52-7122174DBB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74140" y="2854380"/>
                  <a:ext cx="95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1A82BC-352C-4A29-9B5D-E74687428DDA}"/>
                    </a:ext>
                  </a:extLst>
                </p14:cNvPr>
                <p14:cNvContentPartPr/>
                <p14:nvPr/>
              </p14:nvContentPartPr>
              <p14:xfrm>
                <a:off x="2967660" y="2936100"/>
                <a:ext cx="520920" cy="12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1A82BC-352C-4A29-9B5D-E74687428D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58660" y="2927460"/>
                  <a:ext cx="538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189000-7E22-4224-A7C3-52797BD3967C}"/>
                    </a:ext>
                  </a:extLst>
                </p14:cNvPr>
                <p14:cNvContentPartPr/>
                <p14:nvPr/>
              </p14:nvContentPartPr>
              <p14:xfrm>
                <a:off x="3457260" y="2846100"/>
                <a:ext cx="10800" cy="2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189000-7E22-4224-A7C3-52797BD396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48620" y="2837460"/>
                  <a:ext cx="28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EE2F2E-1933-47BD-A2FE-79C301F7E46A}"/>
                    </a:ext>
                  </a:extLst>
                </p14:cNvPr>
                <p14:cNvContentPartPr/>
                <p14:nvPr/>
              </p14:nvContentPartPr>
              <p14:xfrm>
                <a:off x="3490020" y="2891100"/>
                <a:ext cx="174600" cy="146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EE2F2E-1933-47BD-A2FE-79C301F7E4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81380" y="2882460"/>
                  <a:ext cx="19224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D84D368-9AB5-48C3-872D-00B072D280D6}"/>
                  </a:ext>
                </a:extLst>
              </p14:cNvPr>
              <p14:cNvContentPartPr/>
              <p14:nvPr/>
            </p14:nvContentPartPr>
            <p14:xfrm>
              <a:off x="5989500" y="2935380"/>
              <a:ext cx="344880" cy="210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D84D368-9AB5-48C3-872D-00B072D280D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80860" y="2926740"/>
                <a:ext cx="3625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45BA441-9156-4110-A89A-ACFEF21703EE}"/>
              </a:ext>
            </a:extLst>
          </p:cNvPr>
          <p:cNvGrpSpPr/>
          <p:nvPr/>
        </p:nvGrpSpPr>
        <p:grpSpPr>
          <a:xfrm>
            <a:off x="2669940" y="3570420"/>
            <a:ext cx="740520" cy="304560"/>
            <a:chOff x="2669940" y="3570420"/>
            <a:chExt cx="7405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1B512C6-BF35-44AA-B6D5-872ECC12B35D}"/>
                    </a:ext>
                  </a:extLst>
                </p14:cNvPr>
                <p14:cNvContentPartPr/>
                <p14:nvPr/>
              </p14:nvContentPartPr>
              <p14:xfrm>
                <a:off x="2795940" y="3570420"/>
                <a:ext cx="56160" cy="23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1B512C6-BF35-44AA-B6D5-872ECC12B3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87300" y="3561420"/>
                  <a:ext cx="73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487BCE-B9B9-4692-9695-4BF6ED123845}"/>
                    </a:ext>
                  </a:extLst>
                </p14:cNvPr>
                <p14:cNvContentPartPr/>
                <p14:nvPr/>
              </p14:nvContentPartPr>
              <p14:xfrm>
                <a:off x="2669940" y="3628020"/>
                <a:ext cx="740520" cy="24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487BCE-B9B9-4692-9695-4BF6ED1238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61300" y="3619020"/>
                  <a:ext cx="7581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CFF0E1D-ECA0-44E1-AE6A-CB394E3647DE}"/>
              </a:ext>
            </a:extLst>
          </p:cNvPr>
          <p:cNvGrpSpPr/>
          <p:nvPr/>
        </p:nvGrpSpPr>
        <p:grpSpPr>
          <a:xfrm>
            <a:off x="3677940" y="3611100"/>
            <a:ext cx="924840" cy="298440"/>
            <a:chOff x="3677940" y="3611100"/>
            <a:chExt cx="92484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1EA72D-2475-4F31-B3EA-FDAAB7C8D0C6}"/>
                    </a:ext>
                  </a:extLst>
                </p14:cNvPr>
                <p14:cNvContentPartPr/>
                <p14:nvPr/>
              </p14:nvContentPartPr>
              <p14:xfrm>
                <a:off x="3677940" y="3653580"/>
                <a:ext cx="160200" cy="150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1EA72D-2475-4F31-B3EA-FDAAB7C8D0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68940" y="3644580"/>
                  <a:ext cx="177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CA4D91-9554-4621-919B-99B199930638}"/>
                    </a:ext>
                  </a:extLst>
                </p14:cNvPr>
                <p14:cNvContentPartPr/>
                <p14:nvPr/>
              </p14:nvContentPartPr>
              <p14:xfrm>
                <a:off x="3889260" y="3611100"/>
                <a:ext cx="249120" cy="24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CA4D91-9554-4621-919B-99B1999306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80260" y="3602100"/>
                  <a:ext cx="266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AD21B6-24B4-47F5-AE9F-15B8914DA37A}"/>
                    </a:ext>
                  </a:extLst>
                </p14:cNvPr>
                <p14:cNvContentPartPr/>
                <p14:nvPr/>
              </p14:nvContentPartPr>
              <p14:xfrm>
                <a:off x="4250340" y="3702900"/>
                <a:ext cx="352440" cy="206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AD21B6-24B4-47F5-AE9F-15B8914DA37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41700" y="3693900"/>
                  <a:ext cx="37008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99246C-837D-4F72-B357-067237BEBFA0}"/>
              </a:ext>
            </a:extLst>
          </p:cNvPr>
          <p:cNvGrpSpPr/>
          <p:nvPr/>
        </p:nvGrpSpPr>
        <p:grpSpPr>
          <a:xfrm>
            <a:off x="4877820" y="3609300"/>
            <a:ext cx="349920" cy="396720"/>
            <a:chOff x="4877820" y="3609300"/>
            <a:chExt cx="34992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28DD0F-F8BD-46E2-A0DA-22C6EA292E7C}"/>
                    </a:ext>
                  </a:extLst>
                </p14:cNvPr>
                <p14:cNvContentPartPr/>
                <p14:nvPr/>
              </p14:nvContentPartPr>
              <p14:xfrm>
                <a:off x="4877820" y="3609300"/>
                <a:ext cx="196560" cy="39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28DD0F-F8BD-46E2-A0DA-22C6EA292E7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68820" y="3600300"/>
                  <a:ext cx="2142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5F15A1-88C5-4EF9-A310-B279F70C7D15}"/>
                    </a:ext>
                  </a:extLst>
                </p14:cNvPr>
                <p14:cNvContentPartPr/>
                <p14:nvPr/>
              </p14:nvContentPartPr>
              <p14:xfrm>
                <a:off x="5015700" y="3877860"/>
                <a:ext cx="212040" cy="3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5F15A1-88C5-4EF9-A310-B279F70C7D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06700" y="3868860"/>
                  <a:ext cx="2296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08BB4E6-2A2F-4D02-A183-011E326646A1}"/>
                  </a:ext>
                </a:extLst>
              </p14:cNvPr>
              <p14:cNvContentPartPr/>
              <p14:nvPr/>
            </p14:nvContentPartPr>
            <p14:xfrm>
              <a:off x="5509260" y="3727740"/>
              <a:ext cx="290880" cy="243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08BB4E6-2A2F-4D02-A183-011E326646A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00620" y="3718740"/>
                <a:ext cx="3085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78F7BEA-7FFD-463E-BC96-3C69DE68E40C}"/>
                  </a:ext>
                </a:extLst>
              </p14:cNvPr>
              <p14:cNvContentPartPr/>
              <p14:nvPr/>
            </p14:nvContentPartPr>
            <p14:xfrm>
              <a:off x="5558580" y="4023300"/>
              <a:ext cx="396000" cy="30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78F7BEA-7FFD-463E-BC96-3C69DE68E40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549580" y="4014660"/>
                <a:ext cx="41364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73F4F741-1F4F-4A11-9639-2303B21115CB}"/>
              </a:ext>
            </a:extLst>
          </p:cNvPr>
          <p:cNvGrpSpPr/>
          <p:nvPr/>
        </p:nvGrpSpPr>
        <p:grpSpPr>
          <a:xfrm>
            <a:off x="594900" y="2134020"/>
            <a:ext cx="1135440" cy="450720"/>
            <a:chOff x="594900" y="2134020"/>
            <a:chExt cx="11354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A05977-D401-4A57-802D-648AC7C825CE}"/>
                    </a:ext>
                  </a:extLst>
                </p14:cNvPr>
                <p14:cNvContentPartPr/>
                <p14:nvPr/>
              </p14:nvContentPartPr>
              <p14:xfrm>
                <a:off x="657540" y="2158860"/>
                <a:ext cx="573120" cy="425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A05977-D401-4A57-802D-648AC7C825C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8900" y="2150220"/>
                  <a:ext cx="5907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9AD7DC-888B-459C-89DB-B1D7009F3E74}"/>
                    </a:ext>
                  </a:extLst>
                </p14:cNvPr>
                <p14:cNvContentPartPr/>
                <p14:nvPr/>
              </p14:nvContentPartPr>
              <p14:xfrm>
                <a:off x="594900" y="2134020"/>
                <a:ext cx="1135440" cy="40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9AD7DC-888B-459C-89DB-B1D7009F3E7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260" y="2125380"/>
                  <a:ext cx="115308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74D96B-2762-420A-A423-CB46B86B8FE0}"/>
              </a:ext>
            </a:extLst>
          </p:cNvPr>
          <p:cNvGrpSpPr/>
          <p:nvPr/>
        </p:nvGrpSpPr>
        <p:grpSpPr>
          <a:xfrm>
            <a:off x="1224540" y="4144620"/>
            <a:ext cx="2712600" cy="698040"/>
            <a:chOff x="1224540" y="4144620"/>
            <a:chExt cx="271260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5BEF5A-2871-4B1A-972B-C4DF234A487B}"/>
                    </a:ext>
                  </a:extLst>
                </p14:cNvPr>
                <p14:cNvContentPartPr/>
                <p14:nvPr/>
              </p14:nvContentPartPr>
              <p14:xfrm>
                <a:off x="1224540" y="4315620"/>
                <a:ext cx="322560" cy="22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5BEF5A-2871-4B1A-972B-C4DF234A48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15900" y="4306620"/>
                  <a:ext cx="3402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4F61060-6A7F-4893-BDD3-DDA7DA2CE8EE}"/>
                    </a:ext>
                  </a:extLst>
                </p14:cNvPr>
                <p14:cNvContentPartPr/>
                <p14:nvPr/>
              </p14:nvContentPartPr>
              <p14:xfrm>
                <a:off x="1581660" y="4175220"/>
                <a:ext cx="250560" cy="15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4F61060-6A7F-4893-BDD3-DDA7DA2CE8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572660" y="4166580"/>
                  <a:ext cx="268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8A021A-A65F-4757-975D-A857D4EDDF96}"/>
                    </a:ext>
                  </a:extLst>
                </p14:cNvPr>
                <p14:cNvContentPartPr/>
                <p14:nvPr/>
              </p14:nvContentPartPr>
              <p14:xfrm>
                <a:off x="2085660" y="4403460"/>
                <a:ext cx="285480" cy="34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8A021A-A65F-4757-975D-A857D4EDDF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77020" y="4394820"/>
                  <a:ext cx="303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1B66B14-75AB-4BE1-87EB-386BE8F422A8}"/>
                    </a:ext>
                  </a:extLst>
                </p14:cNvPr>
                <p14:cNvContentPartPr/>
                <p14:nvPr/>
              </p14:nvContentPartPr>
              <p14:xfrm>
                <a:off x="2118420" y="4528380"/>
                <a:ext cx="281520" cy="6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1B66B14-75AB-4BE1-87EB-386BE8F422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09780" y="4519380"/>
                  <a:ext cx="299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F1EAEC-2307-44A5-A0C8-C032E1F116C5}"/>
                    </a:ext>
                  </a:extLst>
                </p14:cNvPr>
                <p14:cNvContentPartPr/>
                <p14:nvPr/>
              </p14:nvContentPartPr>
              <p14:xfrm>
                <a:off x="1835460" y="4244340"/>
                <a:ext cx="524160" cy="598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F1EAEC-2307-44A5-A0C8-C032E1F116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26820" y="4235340"/>
                  <a:ext cx="5418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62943E-D0F7-4534-94FC-1404D1D6FBF1}"/>
                    </a:ext>
                  </a:extLst>
                </p14:cNvPr>
                <p14:cNvContentPartPr/>
                <p14:nvPr/>
              </p14:nvContentPartPr>
              <p14:xfrm>
                <a:off x="2659860" y="4348020"/>
                <a:ext cx="268560" cy="23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62943E-D0F7-4534-94FC-1404D1D6FB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51220" y="4339380"/>
                  <a:ext cx="286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64CF70-C926-41B4-9D3F-E81BB47F0F1D}"/>
                    </a:ext>
                  </a:extLst>
                </p14:cNvPr>
                <p14:cNvContentPartPr/>
                <p14:nvPr/>
              </p14:nvContentPartPr>
              <p14:xfrm>
                <a:off x="3120300" y="4228500"/>
                <a:ext cx="172080" cy="393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64CF70-C926-41B4-9D3F-E81BB47F0F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11300" y="4219500"/>
                  <a:ext cx="1897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34DF57-3761-4C21-BE4C-F9F129BF82A1}"/>
                    </a:ext>
                  </a:extLst>
                </p14:cNvPr>
                <p14:cNvContentPartPr/>
                <p14:nvPr/>
              </p14:nvContentPartPr>
              <p14:xfrm>
                <a:off x="3379140" y="4350540"/>
                <a:ext cx="264600" cy="216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34DF57-3761-4C21-BE4C-F9F129BF82A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70140" y="4341540"/>
                  <a:ext cx="282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EA1148-EB2C-4112-A823-D584CFD9D632}"/>
                    </a:ext>
                  </a:extLst>
                </p14:cNvPr>
                <p14:cNvContentPartPr/>
                <p14:nvPr/>
              </p14:nvContentPartPr>
              <p14:xfrm>
                <a:off x="3770100" y="4144620"/>
                <a:ext cx="167040" cy="48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EA1148-EB2C-4112-A823-D584CFD9D6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61460" y="4135620"/>
                  <a:ext cx="18468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C79385B-4AFB-4300-BB67-40A08A8A098F}"/>
              </a:ext>
            </a:extLst>
          </p:cNvPr>
          <p:cNvGrpSpPr/>
          <p:nvPr/>
        </p:nvGrpSpPr>
        <p:grpSpPr>
          <a:xfrm>
            <a:off x="4132260" y="4168740"/>
            <a:ext cx="2474640" cy="664200"/>
            <a:chOff x="4132260" y="4168740"/>
            <a:chExt cx="2474640" cy="66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B095491-4E79-4DF7-A105-929F71BBDCC8}"/>
                    </a:ext>
                  </a:extLst>
                </p14:cNvPr>
                <p14:cNvContentPartPr/>
                <p14:nvPr/>
              </p14:nvContentPartPr>
              <p14:xfrm>
                <a:off x="4132260" y="4168740"/>
                <a:ext cx="152280" cy="572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B095491-4E79-4DF7-A105-929F71BBDC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23260" y="4160100"/>
                  <a:ext cx="1699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069819-0BCE-4FD5-A95F-4C9AF6C66220}"/>
                    </a:ext>
                  </a:extLst>
                </p14:cNvPr>
                <p14:cNvContentPartPr/>
                <p14:nvPr/>
              </p14:nvContentPartPr>
              <p14:xfrm>
                <a:off x="4371300" y="4407060"/>
                <a:ext cx="168840" cy="166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069819-0BCE-4FD5-A95F-4C9AF6C662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62660" y="4398060"/>
                  <a:ext cx="186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2B9E3E-6F89-41D1-8250-34FDD88D5D3D}"/>
                    </a:ext>
                  </a:extLst>
                </p14:cNvPr>
                <p14:cNvContentPartPr/>
                <p14:nvPr/>
              </p14:nvContentPartPr>
              <p14:xfrm>
                <a:off x="4547700" y="4387980"/>
                <a:ext cx="27360" cy="159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2B9E3E-6F89-41D1-8250-34FDD88D5D3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39060" y="4378980"/>
                  <a:ext cx="45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EC0032-60AE-4742-B3A2-18141F58A495}"/>
                    </a:ext>
                  </a:extLst>
                </p14:cNvPr>
                <p14:cNvContentPartPr/>
                <p14:nvPr/>
              </p14:nvContentPartPr>
              <p14:xfrm>
                <a:off x="4682700" y="4458180"/>
                <a:ext cx="88200" cy="10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EC0032-60AE-4742-B3A2-18141F58A49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74060" y="4449180"/>
                  <a:ext cx="105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48DDF14-71A5-407A-9449-5357521D62B8}"/>
                    </a:ext>
                  </a:extLst>
                </p14:cNvPr>
                <p14:cNvContentPartPr/>
                <p14:nvPr/>
              </p14:nvContentPartPr>
              <p14:xfrm>
                <a:off x="4835700" y="4396620"/>
                <a:ext cx="169920" cy="178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48DDF14-71A5-407A-9449-5357521D62B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26700" y="4387980"/>
                  <a:ext cx="187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3BAD3D-F152-4156-BC8C-FD173B66E5EA}"/>
                    </a:ext>
                  </a:extLst>
                </p14:cNvPr>
                <p14:cNvContentPartPr/>
                <p14:nvPr/>
              </p14:nvContentPartPr>
              <p14:xfrm>
                <a:off x="5266980" y="4413540"/>
                <a:ext cx="172080" cy="30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3BAD3D-F152-4156-BC8C-FD173B66E5E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58340" y="4404900"/>
                  <a:ext cx="1897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79B4E62-B610-4021-B42F-0807249EC648}"/>
                    </a:ext>
                  </a:extLst>
                </p14:cNvPr>
                <p14:cNvContentPartPr/>
                <p14:nvPr/>
              </p14:nvContentPartPr>
              <p14:xfrm>
                <a:off x="5510700" y="4455660"/>
                <a:ext cx="115920" cy="128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79B4E62-B610-4021-B42F-0807249EC6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02060" y="4447020"/>
                  <a:ext cx="13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EE325B-0852-4409-9A67-FD7CFD869E8B}"/>
                    </a:ext>
                  </a:extLst>
                </p14:cNvPr>
                <p14:cNvContentPartPr/>
                <p14:nvPr/>
              </p14:nvContentPartPr>
              <p14:xfrm>
                <a:off x="5634540" y="4456380"/>
                <a:ext cx="136080" cy="16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EE325B-0852-4409-9A67-FD7CFD869E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25540" y="4447740"/>
                  <a:ext cx="153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EB2AA08-71CC-492C-9B9E-694ADE6BD495}"/>
                    </a:ext>
                  </a:extLst>
                </p14:cNvPr>
                <p14:cNvContentPartPr/>
                <p14:nvPr/>
              </p14:nvContentPartPr>
              <p14:xfrm>
                <a:off x="5724900" y="4477260"/>
                <a:ext cx="157320" cy="139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EB2AA08-71CC-492C-9B9E-694ADE6BD49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716260" y="4468260"/>
                  <a:ext cx="174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0E9C83A-FF35-453B-9558-7DACE11B2509}"/>
                    </a:ext>
                  </a:extLst>
                </p14:cNvPr>
                <p14:cNvContentPartPr/>
                <p14:nvPr/>
              </p14:nvContentPartPr>
              <p14:xfrm>
                <a:off x="5941620" y="4387980"/>
                <a:ext cx="13680" cy="26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0E9C83A-FF35-453B-9558-7DACE11B25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932620" y="4378980"/>
                  <a:ext cx="31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A2CAF-7F83-4093-9136-4C674335B768}"/>
                    </a:ext>
                  </a:extLst>
                </p14:cNvPr>
                <p14:cNvContentPartPr/>
                <p14:nvPr/>
              </p14:nvContentPartPr>
              <p14:xfrm>
                <a:off x="5987340" y="4349820"/>
                <a:ext cx="156240" cy="27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A2CAF-7F83-4093-9136-4C674335B76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78700" y="4341180"/>
                  <a:ext cx="173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228E11-F8C6-47DC-BA5C-3EBA5CD57CCC}"/>
                    </a:ext>
                  </a:extLst>
                </p14:cNvPr>
                <p14:cNvContentPartPr/>
                <p14:nvPr/>
              </p14:nvContentPartPr>
              <p14:xfrm>
                <a:off x="6225660" y="4395900"/>
                <a:ext cx="200160" cy="243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228E11-F8C6-47DC-BA5C-3EBA5CD57CC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17020" y="4386900"/>
                  <a:ext cx="217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B5DC6A3-C8E8-427D-A01A-1C8065265C72}"/>
                    </a:ext>
                  </a:extLst>
                </p14:cNvPr>
                <p14:cNvContentPartPr/>
                <p14:nvPr/>
              </p14:nvContentPartPr>
              <p14:xfrm>
                <a:off x="6416100" y="4209060"/>
                <a:ext cx="190800" cy="57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B5DC6A3-C8E8-427D-A01A-1C8065265C7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07100" y="4200420"/>
                  <a:ext cx="2084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959F66-375E-465B-AF6C-5D5B3A54652D}"/>
                    </a:ext>
                  </a:extLst>
                </p14:cNvPr>
                <p14:cNvContentPartPr/>
                <p14:nvPr/>
              </p14:nvContentPartPr>
              <p14:xfrm>
                <a:off x="4683420" y="4713780"/>
                <a:ext cx="1394280" cy="119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959F66-375E-465B-AF6C-5D5B3A5465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74420" y="4704780"/>
                  <a:ext cx="14119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4C0D701-33B1-439E-8350-B9EEFDFDB317}"/>
                  </a:ext>
                </a:extLst>
              </p14:cNvPr>
              <p14:cNvContentPartPr/>
              <p14:nvPr/>
            </p14:nvContentPartPr>
            <p14:xfrm>
              <a:off x="4364820" y="1137180"/>
              <a:ext cx="6120" cy="17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4C0D701-33B1-439E-8350-B9EEFDFDB31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356180" y="1128540"/>
                <a:ext cx="23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84D5C74-4F03-4B81-99E4-DF2AB8A2CFA5}"/>
                  </a:ext>
                </a:extLst>
              </p14:cNvPr>
              <p14:cNvContentPartPr/>
              <p14:nvPr/>
            </p14:nvContentPartPr>
            <p14:xfrm>
              <a:off x="4681620" y="1977420"/>
              <a:ext cx="12960" cy="8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84D5C74-4F03-4B81-99E4-DF2AB8A2CFA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672980" y="1968420"/>
                <a:ext cx="306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68A68A6-8409-44AA-9188-23271D945B23}"/>
              </a:ext>
            </a:extLst>
          </p:cNvPr>
          <p:cNvGrpSpPr/>
          <p:nvPr/>
        </p:nvGrpSpPr>
        <p:grpSpPr>
          <a:xfrm>
            <a:off x="3974940" y="1927740"/>
            <a:ext cx="1686960" cy="1252800"/>
            <a:chOff x="3974940" y="1927740"/>
            <a:chExt cx="1686960" cy="12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39BCFB-FD26-4994-8FA9-14347574EFEF}"/>
                    </a:ext>
                  </a:extLst>
                </p14:cNvPr>
                <p14:cNvContentPartPr/>
                <p14:nvPr/>
              </p14:nvContentPartPr>
              <p14:xfrm>
                <a:off x="4855860" y="2161380"/>
                <a:ext cx="208440" cy="203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39BCFB-FD26-4994-8FA9-14347574EF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46860" y="2152380"/>
                  <a:ext cx="226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3F3CFD-F951-432F-B3E7-EEBE904D2C09}"/>
                    </a:ext>
                  </a:extLst>
                </p14:cNvPr>
                <p14:cNvContentPartPr/>
                <p14:nvPr/>
              </p14:nvContentPartPr>
              <p14:xfrm>
                <a:off x="4861980" y="2145540"/>
                <a:ext cx="189720" cy="21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3F3CFD-F951-432F-B3E7-EEBE904D2C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52980" y="2136540"/>
                  <a:ext cx="207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04200E-FB73-44ED-8BDB-37170AC10D9C}"/>
                    </a:ext>
                  </a:extLst>
                </p14:cNvPr>
                <p14:cNvContentPartPr/>
                <p14:nvPr/>
              </p14:nvContentPartPr>
              <p14:xfrm>
                <a:off x="4082580" y="1946460"/>
                <a:ext cx="1203480" cy="72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04200E-FB73-44ED-8BDB-37170AC10D9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73580" y="1937460"/>
                  <a:ext cx="12211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7285D2-1082-4590-BCFD-4438243C95E6}"/>
                    </a:ext>
                  </a:extLst>
                </p14:cNvPr>
                <p14:cNvContentPartPr/>
                <p14:nvPr/>
              </p14:nvContentPartPr>
              <p14:xfrm>
                <a:off x="4438260" y="2505540"/>
                <a:ext cx="367200" cy="286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7285D2-1082-4590-BCFD-4438243C95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29620" y="2496540"/>
                  <a:ext cx="384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604BFA-F625-4F3B-AD15-7CB86F875151}"/>
                    </a:ext>
                  </a:extLst>
                </p14:cNvPr>
                <p14:cNvContentPartPr/>
                <p14:nvPr/>
              </p14:nvContentPartPr>
              <p14:xfrm>
                <a:off x="3974940" y="2847900"/>
                <a:ext cx="180360" cy="21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604BFA-F625-4F3B-AD15-7CB86F87515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66300" y="2839260"/>
                  <a:ext cx="198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E049C2-0C15-4E2E-B088-F07CC425CC57}"/>
                    </a:ext>
                  </a:extLst>
                </p14:cNvPr>
                <p14:cNvContentPartPr/>
                <p14:nvPr/>
              </p14:nvContentPartPr>
              <p14:xfrm>
                <a:off x="4216500" y="2850420"/>
                <a:ext cx="157320" cy="33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E049C2-0C15-4E2E-B088-F07CC425CC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07500" y="2841780"/>
                  <a:ext cx="174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7315FB-4F74-4A78-AE93-01513B90DFCD}"/>
                    </a:ext>
                  </a:extLst>
                </p14:cNvPr>
                <p14:cNvContentPartPr/>
                <p14:nvPr/>
              </p14:nvContentPartPr>
              <p14:xfrm>
                <a:off x="4361940" y="2932500"/>
                <a:ext cx="136800" cy="125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7315FB-4F74-4A78-AE93-01513B90DFC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53300" y="2923500"/>
                  <a:ext cx="154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1C24B2-A9C2-46E6-B46D-5BB1C5270778}"/>
                    </a:ext>
                  </a:extLst>
                </p14:cNvPr>
                <p14:cNvContentPartPr/>
                <p14:nvPr/>
              </p14:nvContentPartPr>
              <p14:xfrm>
                <a:off x="4551300" y="2904420"/>
                <a:ext cx="122760" cy="167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1C24B2-A9C2-46E6-B46D-5BB1C52707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42660" y="2895780"/>
                  <a:ext cx="140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83D790-0227-4051-B59E-08B5E0EC38B6}"/>
                    </a:ext>
                  </a:extLst>
                </p14:cNvPr>
                <p14:cNvContentPartPr/>
                <p14:nvPr/>
              </p14:nvContentPartPr>
              <p14:xfrm>
                <a:off x="4746420" y="2870220"/>
                <a:ext cx="395640" cy="231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83D790-0227-4051-B59E-08B5E0EC38B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37780" y="2861220"/>
                  <a:ext cx="413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A17333-B9D7-46F3-B26E-F7648939ECEC}"/>
                    </a:ext>
                  </a:extLst>
                </p14:cNvPr>
                <p14:cNvContentPartPr/>
                <p14:nvPr/>
              </p14:nvContentPartPr>
              <p14:xfrm>
                <a:off x="5147100" y="2927460"/>
                <a:ext cx="165240" cy="18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A17333-B9D7-46F3-B26E-F7648939ECE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38460" y="2918820"/>
                  <a:ext cx="182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D75D6F-F016-4A45-9E6C-74901D4027B3}"/>
                    </a:ext>
                  </a:extLst>
                </p14:cNvPr>
                <p14:cNvContentPartPr/>
                <p14:nvPr/>
              </p14:nvContentPartPr>
              <p14:xfrm>
                <a:off x="5348340" y="2906940"/>
                <a:ext cx="255240" cy="21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D75D6F-F016-4A45-9E6C-74901D4027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39700" y="2898300"/>
                  <a:ext cx="272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60A747-E692-4D70-90DD-CF3154831C18}"/>
                    </a:ext>
                  </a:extLst>
                </p14:cNvPr>
                <p14:cNvContentPartPr/>
                <p14:nvPr/>
              </p14:nvContentPartPr>
              <p14:xfrm>
                <a:off x="5555700" y="3051300"/>
                <a:ext cx="106200" cy="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60A747-E692-4D70-90DD-CF3154831C1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46700" y="30426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5459B-C1D8-47E4-AD45-5F95E92DB41A}"/>
                    </a:ext>
                  </a:extLst>
                </p14:cNvPr>
                <p14:cNvContentPartPr/>
                <p14:nvPr/>
              </p14:nvContentPartPr>
              <p14:xfrm>
                <a:off x="4089420" y="1927740"/>
                <a:ext cx="1269360" cy="75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5459B-C1D8-47E4-AD45-5F95E92DB41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80780" y="1918740"/>
                  <a:ext cx="1287000" cy="76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29F3497-7CFB-477D-9854-40CE72F4030E}"/>
                  </a:ext>
                </a:extLst>
              </p14:cNvPr>
              <p14:cNvContentPartPr/>
              <p14:nvPr/>
            </p14:nvContentPartPr>
            <p14:xfrm>
              <a:off x="4334580" y="1575660"/>
              <a:ext cx="255960" cy="24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29F3497-7CFB-477D-9854-40CE72F403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325580" y="1567020"/>
                <a:ext cx="27360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B076C1-248E-4B28-A18A-FFB7FB2F929E}"/>
              </a:ext>
            </a:extLst>
          </p:cNvPr>
          <p:cNvGrpSpPr/>
          <p:nvPr/>
        </p:nvGrpSpPr>
        <p:grpSpPr>
          <a:xfrm>
            <a:off x="3076380" y="1217460"/>
            <a:ext cx="2391120" cy="641880"/>
            <a:chOff x="3076380" y="1217460"/>
            <a:chExt cx="23911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B61EE1D-027C-447E-A400-BF5121E029AD}"/>
                    </a:ext>
                  </a:extLst>
                </p14:cNvPr>
                <p14:cNvContentPartPr/>
                <p14:nvPr/>
              </p14:nvContentPartPr>
              <p14:xfrm>
                <a:off x="3089700" y="1365780"/>
                <a:ext cx="144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B61EE1D-027C-447E-A400-BF5121E029A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81060" y="135678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1B1AD1-AC63-4AAA-9357-81C8C914A3EE}"/>
                    </a:ext>
                  </a:extLst>
                </p14:cNvPr>
                <p14:cNvContentPartPr/>
                <p14:nvPr/>
              </p14:nvContentPartPr>
              <p14:xfrm>
                <a:off x="3090780" y="1365780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1B1AD1-AC63-4AAA-9357-81C8C914A3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81780" y="1357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0AFC59-C2DC-4300-B899-F719EA4D517D}"/>
                    </a:ext>
                  </a:extLst>
                </p14:cNvPr>
                <p14:cNvContentPartPr/>
                <p14:nvPr/>
              </p14:nvContentPartPr>
              <p14:xfrm>
                <a:off x="3076380" y="1344180"/>
                <a:ext cx="221760" cy="16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0AFC59-C2DC-4300-B899-F719EA4D51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67380" y="1335180"/>
                  <a:ext cx="239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6BAA75-7AB8-4F92-A716-96303845FAC3}"/>
                    </a:ext>
                  </a:extLst>
                </p14:cNvPr>
                <p14:cNvContentPartPr/>
                <p14:nvPr/>
              </p14:nvContentPartPr>
              <p14:xfrm>
                <a:off x="3354300" y="1217460"/>
                <a:ext cx="180360" cy="11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6BAA75-7AB8-4F92-A716-96303845FA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5660" y="1208820"/>
                  <a:ext cx="198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7D72A-5074-4BBD-9854-3474CB6897E1}"/>
                    </a:ext>
                  </a:extLst>
                </p14:cNvPr>
                <p14:cNvContentPartPr/>
                <p14:nvPr/>
              </p14:nvContentPartPr>
              <p14:xfrm>
                <a:off x="3559860" y="1342380"/>
                <a:ext cx="156960" cy="15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7D72A-5074-4BBD-9854-3474CB6897E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50860" y="1333740"/>
                  <a:ext cx="174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5BFFFA-C519-4697-AA7D-18A80AFBE37C}"/>
                    </a:ext>
                  </a:extLst>
                </p14:cNvPr>
                <p14:cNvContentPartPr/>
                <p14:nvPr/>
              </p14:nvContentPartPr>
              <p14:xfrm>
                <a:off x="3828420" y="1390260"/>
                <a:ext cx="106200" cy="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5BFFFA-C519-4697-AA7D-18A80AFBE3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19420" y="1381260"/>
                  <a:ext cx="123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EAFDBE-B019-4F30-ACDB-AE596D593A4B}"/>
                    </a:ext>
                  </a:extLst>
                </p14:cNvPr>
                <p14:cNvContentPartPr/>
                <p14:nvPr/>
              </p14:nvContentPartPr>
              <p14:xfrm>
                <a:off x="3829860" y="1465500"/>
                <a:ext cx="165960" cy="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EAFDBE-B019-4F30-ACDB-AE596D593A4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20860" y="1456500"/>
                  <a:ext cx="183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2C4C38-C80A-4DE0-9BE1-D096B3A37B85}"/>
                    </a:ext>
                  </a:extLst>
                </p14:cNvPr>
                <p14:cNvContentPartPr/>
                <p14:nvPr/>
              </p14:nvContentPartPr>
              <p14:xfrm>
                <a:off x="4332420" y="1359660"/>
                <a:ext cx="144720" cy="14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2C4C38-C80A-4DE0-9BE1-D096B3A37B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23420" y="1350660"/>
                  <a:ext cx="162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B208FD-FDC3-491D-ACF7-4A8BC036A88A}"/>
                    </a:ext>
                  </a:extLst>
                </p14:cNvPr>
                <p14:cNvContentPartPr/>
                <p14:nvPr/>
              </p14:nvContentPartPr>
              <p14:xfrm>
                <a:off x="4564980" y="1427340"/>
                <a:ext cx="2520" cy="1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B208FD-FDC3-491D-ACF7-4A8BC036A8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55980" y="1418700"/>
                  <a:ext cx="20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550547-CD7E-4C36-B5C6-B7AB6117B41A}"/>
                    </a:ext>
                  </a:extLst>
                </p14:cNvPr>
                <p14:cNvContentPartPr/>
                <p14:nvPr/>
              </p14:nvContentPartPr>
              <p14:xfrm>
                <a:off x="4747500" y="1340940"/>
                <a:ext cx="258120" cy="19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550547-CD7E-4C36-B5C6-B7AB6117B41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38500" y="1332300"/>
                  <a:ext cx="275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C143FC-5B19-4EE1-8CFA-532AF402E8C0}"/>
                    </a:ext>
                  </a:extLst>
                </p14:cNvPr>
                <p14:cNvContentPartPr/>
                <p14:nvPr/>
              </p14:nvContentPartPr>
              <p14:xfrm>
                <a:off x="4468140" y="1601940"/>
                <a:ext cx="6840" cy="25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C143FC-5B19-4EE1-8CFA-532AF402E8C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59140" y="1592940"/>
                  <a:ext cx="24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2566B0-8746-467B-AC87-4E7BDCFD1C86}"/>
                    </a:ext>
                  </a:extLst>
                </p14:cNvPr>
                <p14:cNvContentPartPr/>
                <p14:nvPr/>
              </p14:nvContentPartPr>
              <p14:xfrm>
                <a:off x="4352220" y="1740900"/>
                <a:ext cx="142200" cy="11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2566B0-8746-467B-AC87-4E7BDCFD1C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43220" y="1731900"/>
                  <a:ext cx="159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C4C291-1744-4298-8278-B2CB9A643E1D}"/>
                    </a:ext>
                  </a:extLst>
                </p14:cNvPr>
                <p14:cNvContentPartPr/>
                <p14:nvPr/>
              </p14:nvContentPartPr>
              <p14:xfrm>
                <a:off x="4479660" y="1754220"/>
                <a:ext cx="100440" cy="81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C4C291-1744-4298-8278-B2CB9A643E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470660" y="1745220"/>
                  <a:ext cx="118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FEE10D-FCB9-44C9-B55E-06258E9FD647}"/>
                    </a:ext>
                  </a:extLst>
                </p14:cNvPr>
                <p14:cNvContentPartPr/>
                <p14:nvPr/>
              </p14:nvContentPartPr>
              <p14:xfrm>
                <a:off x="5197500" y="1403220"/>
                <a:ext cx="270000" cy="6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FEE10D-FCB9-44C9-B55E-06258E9FD64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88500" y="1394220"/>
                  <a:ext cx="287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DE6B1D-2EA5-47D0-98F4-441F76FC1FDE}"/>
                    </a:ext>
                  </a:extLst>
                </p14:cNvPr>
                <p14:cNvContentPartPr/>
                <p14:nvPr/>
              </p14:nvContentPartPr>
              <p14:xfrm>
                <a:off x="5204700" y="1280820"/>
                <a:ext cx="185760" cy="22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DE6B1D-2EA5-47D0-98F4-441F76FC1F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95700" y="1271820"/>
                  <a:ext cx="20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F57618-B4C7-4936-9952-842FDA13685A}"/>
                    </a:ext>
                  </a:extLst>
                </p14:cNvPr>
                <p14:cNvContentPartPr/>
                <p14:nvPr/>
              </p14:nvContentPartPr>
              <p14:xfrm>
                <a:off x="3246660" y="1672860"/>
                <a:ext cx="78012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F57618-B4C7-4936-9952-842FDA1368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37660" y="1663860"/>
                  <a:ext cx="797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D5E6B9-9036-4C53-81C7-D54752B0EE55}"/>
                    </a:ext>
                  </a:extLst>
                </p14:cNvPr>
                <p14:cNvContentPartPr/>
                <p14:nvPr/>
              </p14:nvContentPartPr>
              <p14:xfrm>
                <a:off x="3278340" y="1702380"/>
                <a:ext cx="1487520" cy="27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D5E6B9-9036-4C53-81C7-D54752B0EE5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69700" y="1693380"/>
                  <a:ext cx="1505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1D0C56-CC30-43DC-B45D-4BC6D3395DAF}"/>
                    </a:ext>
                  </a:extLst>
                </p14:cNvPr>
                <p14:cNvContentPartPr/>
                <p14:nvPr/>
              </p14:nvContentPartPr>
              <p14:xfrm>
                <a:off x="3420900" y="1706340"/>
                <a:ext cx="1236240" cy="3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1D0C56-CC30-43DC-B45D-4BC6D3395DA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11900" y="1697340"/>
                  <a:ext cx="12538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AF40F2-1182-47FE-A373-93FCE506C4D4}"/>
              </a:ext>
            </a:extLst>
          </p:cNvPr>
          <p:cNvGrpSpPr/>
          <p:nvPr/>
        </p:nvGrpSpPr>
        <p:grpSpPr>
          <a:xfrm>
            <a:off x="6256980" y="1418700"/>
            <a:ext cx="1936080" cy="1081080"/>
            <a:chOff x="6256980" y="1418700"/>
            <a:chExt cx="1936080" cy="10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8FD3648-C25B-4DA3-ABED-22F7F307C89F}"/>
                    </a:ext>
                  </a:extLst>
                </p14:cNvPr>
                <p14:cNvContentPartPr/>
                <p14:nvPr/>
              </p14:nvContentPartPr>
              <p14:xfrm>
                <a:off x="6600780" y="1707780"/>
                <a:ext cx="245520" cy="174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8FD3648-C25B-4DA3-ABED-22F7F307C8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92140" y="1699140"/>
                  <a:ext cx="263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118C16E-D5D1-4EBA-BCFB-673A8A360451}"/>
                    </a:ext>
                  </a:extLst>
                </p14:cNvPr>
                <p14:cNvContentPartPr/>
                <p14:nvPr/>
              </p14:nvContentPartPr>
              <p14:xfrm>
                <a:off x="6927660" y="1758180"/>
                <a:ext cx="34560" cy="15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118C16E-D5D1-4EBA-BCFB-673A8A36045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19020" y="1749540"/>
                  <a:ext cx="52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F80216A-8D11-41E9-A756-63DC8A970FF5}"/>
                    </a:ext>
                  </a:extLst>
                </p14:cNvPr>
                <p14:cNvContentPartPr/>
                <p14:nvPr/>
              </p14:nvContentPartPr>
              <p14:xfrm>
                <a:off x="6932700" y="1779060"/>
                <a:ext cx="104400" cy="1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F80216A-8D11-41E9-A756-63DC8A970F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23700" y="1770060"/>
                  <a:ext cx="122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B81574C-6250-47FF-95A4-2CEB8B86EF2F}"/>
                    </a:ext>
                  </a:extLst>
                </p14:cNvPr>
                <p14:cNvContentPartPr/>
                <p14:nvPr/>
              </p14:nvContentPartPr>
              <p14:xfrm>
                <a:off x="6941340" y="1868340"/>
                <a:ext cx="146520" cy="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B81574C-6250-47FF-95A4-2CEB8B86EF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32700" y="1859340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4567A5-D360-4C36-9483-38C17D502C27}"/>
                    </a:ext>
                  </a:extLst>
                </p14:cNvPr>
                <p14:cNvContentPartPr/>
                <p14:nvPr/>
              </p14:nvContentPartPr>
              <p14:xfrm>
                <a:off x="7150140" y="1699500"/>
                <a:ext cx="240480" cy="203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4567A5-D360-4C36-9483-38C17D502C2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41500" y="1690500"/>
                  <a:ext cx="258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3E4F020-3863-4B85-81B2-81153CC416B7}"/>
                    </a:ext>
                  </a:extLst>
                </p14:cNvPr>
                <p14:cNvContentPartPr/>
                <p14:nvPr/>
              </p14:nvContentPartPr>
              <p14:xfrm>
                <a:off x="6256980" y="1418700"/>
                <a:ext cx="1321560" cy="788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3E4F020-3863-4B85-81B2-81153CC416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47980" y="1410060"/>
                  <a:ext cx="13392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A3B43DB-0DAB-427F-B0E0-F9F9AC283256}"/>
                    </a:ext>
                  </a:extLst>
                </p14:cNvPr>
                <p14:cNvContentPartPr/>
                <p14:nvPr/>
              </p14:nvContentPartPr>
              <p14:xfrm>
                <a:off x="6951060" y="2104140"/>
                <a:ext cx="357480" cy="352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A3B43DB-0DAB-427F-B0E0-F9F9AC28325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2420" y="2095140"/>
                  <a:ext cx="375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387C1DB-E0E5-4B33-B299-300959DDDD2C}"/>
                    </a:ext>
                  </a:extLst>
                </p14:cNvPr>
                <p14:cNvContentPartPr/>
                <p14:nvPr/>
              </p14:nvContentPartPr>
              <p14:xfrm>
                <a:off x="7530660" y="2270100"/>
                <a:ext cx="7200" cy="187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387C1DB-E0E5-4B33-B299-300959DDDD2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21660" y="2261460"/>
                  <a:ext cx="24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844A09D-BC62-4E6D-A4E0-F963D75842EC}"/>
                    </a:ext>
                  </a:extLst>
                </p14:cNvPr>
                <p14:cNvContentPartPr/>
                <p14:nvPr/>
              </p14:nvContentPartPr>
              <p14:xfrm>
                <a:off x="7552620" y="2328060"/>
                <a:ext cx="186120" cy="154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844A09D-BC62-4E6D-A4E0-F963D75842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43980" y="2319420"/>
                  <a:ext cx="20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1C7B9A3-D87C-4373-A880-634699EBA32B}"/>
                    </a:ext>
                  </a:extLst>
                </p14:cNvPr>
                <p14:cNvContentPartPr/>
                <p14:nvPr/>
              </p14:nvContentPartPr>
              <p14:xfrm>
                <a:off x="7735500" y="2299620"/>
                <a:ext cx="216360" cy="189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1C7B9A3-D87C-4373-A880-634699EBA3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26860" y="2290620"/>
                  <a:ext cx="23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43E79D8-0EE0-40CF-9D9D-173E41728859}"/>
                    </a:ext>
                  </a:extLst>
                </p14:cNvPr>
                <p14:cNvContentPartPr/>
                <p14:nvPr/>
              </p14:nvContentPartPr>
              <p14:xfrm>
                <a:off x="8033580" y="2308260"/>
                <a:ext cx="159480" cy="191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43E79D8-0EE0-40CF-9D9D-173E417288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24940" y="2299620"/>
                  <a:ext cx="177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03FE153-80FB-4A93-A4B5-6BD0C29F4BD2}"/>
              </a:ext>
            </a:extLst>
          </p:cNvPr>
          <p:cNvGrpSpPr/>
          <p:nvPr/>
        </p:nvGrpSpPr>
        <p:grpSpPr>
          <a:xfrm>
            <a:off x="7563060" y="2824140"/>
            <a:ext cx="1611000" cy="219240"/>
            <a:chOff x="7563060" y="2824140"/>
            <a:chExt cx="161100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A86FAF-34EF-4042-898C-F7B886C1D5B1}"/>
                    </a:ext>
                  </a:extLst>
                </p14:cNvPr>
                <p14:cNvContentPartPr/>
                <p14:nvPr/>
              </p14:nvContentPartPr>
              <p14:xfrm>
                <a:off x="7563060" y="2824140"/>
                <a:ext cx="398160" cy="197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A86FAF-34EF-4042-898C-F7B886C1D5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54060" y="2815500"/>
                  <a:ext cx="415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1E897F-3E43-4BDF-A98E-D99BAB28B9E2}"/>
                    </a:ext>
                  </a:extLst>
                </p14:cNvPr>
                <p14:cNvContentPartPr/>
                <p14:nvPr/>
              </p14:nvContentPartPr>
              <p14:xfrm>
                <a:off x="7993620" y="2864460"/>
                <a:ext cx="407160" cy="176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1E897F-3E43-4BDF-A98E-D99BAB28B9E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84980" y="2855460"/>
                  <a:ext cx="424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617CF7-B479-41B7-A9F3-2C1EF6E50AA9}"/>
                    </a:ext>
                  </a:extLst>
                </p14:cNvPr>
                <p14:cNvContentPartPr/>
                <p14:nvPr/>
              </p14:nvContentPartPr>
              <p14:xfrm>
                <a:off x="8564220" y="2859780"/>
                <a:ext cx="42840" cy="183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617CF7-B479-41B7-A9F3-2C1EF6E50A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55220" y="2850780"/>
                  <a:ext cx="60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B57369-CE76-4594-9BCF-90E23C48D191}"/>
                    </a:ext>
                  </a:extLst>
                </p14:cNvPr>
                <p14:cNvContentPartPr/>
                <p14:nvPr/>
              </p14:nvContentPartPr>
              <p14:xfrm>
                <a:off x="8459460" y="2934660"/>
                <a:ext cx="241920" cy="15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B57369-CE76-4594-9BCF-90E23C48D19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450460" y="2925660"/>
                  <a:ext cx="259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66D02E-5266-4FF6-A321-974348F5D3AA}"/>
                    </a:ext>
                  </a:extLst>
                </p14:cNvPr>
                <p14:cNvContentPartPr/>
                <p14:nvPr/>
              </p14:nvContentPartPr>
              <p14:xfrm>
                <a:off x="8639460" y="2906940"/>
                <a:ext cx="167760" cy="132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66D02E-5266-4FF6-A321-974348F5D3A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30820" y="2898300"/>
                  <a:ext cx="18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0C03962-5ECF-4B1A-B7B4-1AF49E4663DF}"/>
                    </a:ext>
                  </a:extLst>
                </p14:cNvPr>
                <p14:cNvContentPartPr/>
                <p14:nvPr/>
              </p14:nvContentPartPr>
              <p14:xfrm>
                <a:off x="8839620" y="2838900"/>
                <a:ext cx="334440" cy="186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0C03962-5ECF-4B1A-B7B4-1AF49E4663D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30620" y="2829900"/>
                  <a:ext cx="3520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257AC0-7354-4360-BF18-FB18B491FE6C}"/>
              </a:ext>
            </a:extLst>
          </p:cNvPr>
          <p:cNvGrpSpPr/>
          <p:nvPr/>
        </p:nvGrpSpPr>
        <p:grpSpPr>
          <a:xfrm>
            <a:off x="1363860" y="4759860"/>
            <a:ext cx="2160360" cy="58680"/>
            <a:chOff x="1363860" y="4759860"/>
            <a:chExt cx="2160360" cy="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37375B-5089-4B3B-A704-97537ED91BAE}"/>
                    </a:ext>
                  </a:extLst>
                </p14:cNvPr>
                <p14:cNvContentPartPr/>
                <p14:nvPr/>
              </p14:nvContentPartPr>
              <p14:xfrm>
                <a:off x="1363860" y="4759860"/>
                <a:ext cx="1339200" cy="58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37375B-5089-4B3B-A704-97537ED91B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355220" y="4751220"/>
                  <a:ext cx="1356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7877EF-946C-4068-B396-41BB9E90EB61}"/>
                    </a:ext>
                  </a:extLst>
                </p14:cNvPr>
                <p14:cNvContentPartPr/>
                <p14:nvPr/>
              </p14:nvContentPartPr>
              <p14:xfrm>
                <a:off x="2843460" y="4796580"/>
                <a:ext cx="680760" cy="11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7877EF-946C-4068-B396-41BB9E90EB6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34820" y="4787940"/>
                  <a:ext cx="6984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23BEDEA-750C-4266-AB1A-1CCC9CA324D2}"/>
              </a:ext>
            </a:extLst>
          </p:cNvPr>
          <p:cNvGrpSpPr/>
          <p:nvPr/>
        </p:nvGrpSpPr>
        <p:grpSpPr>
          <a:xfrm>
            <a:off x="6399540" y="200100"/>
            <a:ext cx="2257200" cy="852120"/>
            <a:chOff x="6399540" y="200100"/>
            <a:chExt cx="225720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FBA5498-5710-40A5-86E3-89186EB58703}"/>
                    </a:ext>
                  </a:extLst>
                </p14:cNvPr>
                <p14:cNvContentPartPr/>
                <p14:nvPr/>
              </p14:nvContentPartPr>
              <p14:xfrm>
                <a:off x="6990660" y="536700"/>
                <a:ext cx="228600" cy="174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FBA5498-5710-40A5-86E3-89186EB5870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81660" y="527700"/>
                  <a:ext cx="246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AC967A-1DDA-4B4F-83E8-DB409AEA8D6D}"/>
                    </a:ext>
                  </a:extLst>
                </p14:cNvPr>
                <p14:cNvContentPartPr/>
                <p14:nvPr/>
              </p14:nvContentPartPr>
              <p14:xfrm>
                <a:off x="7374420" y="513660"/>
                <a:ext cx="225720" cy="187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AC967A-1DDA-4B4F-83E8-DB409AEA8D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65780" y="504660"/>
                  <a:ext cx="243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F06A0E5-9779-4607-9CC3-145DE80EAF4A}"/>
                    </a:ext>
                  </a:extLst>
                </p14:cNvPr>
                <p14:cNvContentPartPr/>
                <p14:nvPr/>
              </p14:nvContentPartPr>
              <p14:xfrm>
                <a:off x="7702380" y="503580"/>
                <a:ext cx="286920" cy="225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F06A0E5-9779-4607-9CC3-145DE80EAF4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93380" y="494940"/>
                  <a:ext cx="304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BC578C-DE9C-4FFE-8198-1043AD5B9B26}"/>
                    </a:ext>
                  </a:extLst>
                </p14:cNvPr>
                <p14:cNvContentPartPr/>
                <p14:nvPr/>
              </p14:nvContentPartPr>
              <p14:xfrm>
                <a:off x="6848460" y="200100"/>
                <a:ext cx="1527840" cy="852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BC578C-DE9C-4FFE-8198-1043AD5B9B2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39460" y="191460"/>
                  <a:ext cx="154548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0D7219-5013-4FF2-9CF3-0F2504F160BB}"/>
                    </a:ext>
                  </a:extLst>
                </p14:cNvPr>
                <p14:cNvContentPartPr/>
                <p14:nvPr/>
              </p14:nvContentPartPr>
              <p14:xfrm>
                <a:off x="8155980" y="487380"/>
                <a:ext cx="15840" cy="198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0D7219-5013-4FF2-9CF3-0F2504F160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47340" y="478740"/>
                  <a:ext cx="33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0A2090-C4F7-4B29-83C9-256E7F1CE4FF}"/>
                    </a:ext>
                  </a:extLst>
                </p14:cNvPr>
                <p14:cNvContentPartPr/>
                <p14:nvPr/>
              </p14:nvContentPartPr>
              <p14:xfrm>
                <a:off x="8089020" y="469380"/>
                <a:ext cx="206280" cy="123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0A2090-C4F7-4B29-83C9-256E7F1CE4F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80020" y="460380"/>
                  <a:ext cx="223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462FC02-BD60-4F24-8343-704EDC3224A2}"/>
                    </a:ext>
                  </a:extLst>
                </p14:cNvPr>
                <p14:cNvContentPartPr/>
                <p14:nvPr/>
              </p14:nvContentPartPr>
              <p14:xfrm>
                <a:off x="8515260" y="485220"/>
                <a:ext cx="32040" cy="256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462FC02-BD60-4F24-8343-704EDC3224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06260" y="476220"/>
                  <a:ext cx="49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CABE1D-48ED-4B13-83D1-3D0537559019}"/>
                    </a:ext>
                  </a:extLst>
                </p14:cNvPr>
                <p14:cNvContentPartPr/>
                <p14:nvPr/>
              </p14:nvContentPartPr>
              <p14:xfrm>
                <a:off x="8420580" y="604740"/>
                <a:ext cx="117000" cy="144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CABE1D-48ED-4B13-83D1-3D053755901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11580" y="596100"/>
                  <a:ext cx="134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796285-9F10-4A85-8309-D1CD4D4DE0DC}"/>
                    </a:ext>
                  </a:extLst>
                </p14:cNvPr>
                <p14:cNvContentPartPr/>
                <p14:nvPr/>
              </p14:nvContentPartPr>
              <p14:xfrm>
                <a:off x="8549460" y="662700"/>
                <a:ext cx="107280" cy="93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796285-9F10-4A85-8309-D1CD4D4DE0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40460" y="653700"/>
                  <a:ext cx="124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D05A4F-1AE7-4F9E-85A9-F61DD64DD4C0}"/>
                    </a:ext>
                  </a:extLst>
                </p14:cNvPr>
                <p14:cNvContentPartPr/>
                <p14:nvPr/>
              </p14:nvContentPartPr>
              <p14:xfrm>
                <a:off x="6737580" y="482340"/>
                <a:ext cx="33120" cy="176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D05A4F-1AE7-4F9E-85A9-F61DD64DD4C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8580" y="473340"/>
                  <a:ext cx="50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AAFDFE8-A502-4C55-80E2-2C548897DCFE}"/>
                    </a:ext>
                  </a:extLst>
                </p14:cNvPr>
                <p14:cNvContentPartPr/>
                <p14:nvPr/>
              </p14:nvContentPartPr>
              <p14:xfrm>
                <a:off x="6674220" y="424740"/>
                <a:ext cx="243720" cy="145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AAFDFE8-A502-4C55-80E2-2C548897DCF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65580" y="415740"/>
                  <a:ext cx="261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D520F97-CB94-4BD2-AD16-F3F03C7B07EE}"/>
                    </a:ext>
                  </a:extLst>
                </p14:cNvPr>
                <p14:cNvContentPartPr/>
                <p14:nvPr/>
              </p14:nvContentPartPr>
              <p14:xfrm>
                <a:off x="6500700" y="438060"/>
                <a:ext cx="34920" cy="223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D520F97-CB94-4BD2-AD16-F3F03C7B07E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91700" y="429420"/>
                  <a:ext cx="52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ABC388-6353-4061-A9B5-793C7E47AA4B}"/>
                    </a:ext>
                  </a:extLst>
                </p14:cNvPr>
                <p14:cNvContentPartPr/>
                <p14:nvPr/>
              </p14:nvContentPartPr>
              <p14:xfrm>
                <a:off x="6399540" y="548220"/>
                <a:ext cx="80280" cy="13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ABC388-6353-4061-A9B5-793C7E47AA4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90900" y="539220"/>
                  <a:ext cx="97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953431-3B65-446D-8DA8-0070223625BC}"/>
                    </a:ext>
                  </a:extLst>
                </p14:cNvPr>
                <p14:cNvContentPartPr/>
                <p14:nvPr/>
              </p14:nvContentPartPr>
              <p14:xfrm>
                <a:off x="6532020" y="580260"/>
                <a:ext cx="115200" cy="86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953431-3B65-446D-8DA8-0070223625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23380" y="571260"/>
                  <a:ext cx="1328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1A7BDF-D659-478C-8AD0-E7DB0403D11A}"/>
              </a:ext>
            </a:extLst>
          </p:cNvPr>
          <p:cNvGrpSpPr/>
          <p:nvPr/>
        </p:nvGrpSpPr>
        <p:grpSpPr>
          <a:xfrm>
            <a:off x="1489860" y="1760700"/>
            <a:ext cx="646920" cy="276480"/>
            <a:chOff x="1489860" y="1760700"/>
            <a:chExt cx="6469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D9FB92C-8A8F-4131-B63A-B6F9352C1657}"/>
                    </a:ext>
                  </a:extLst>
                </p14:cNvPr>
                <p14:cNvContentPartPr/>
                <p14:nvPr/>
              </p14:nvContentPartPr>
              <p14:xfrm>
                <a:off x="1489860" y="1973100"/>
                <a:ext cx="306000" cy="41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D9FB92C-8A8F-4131-B63A-B6F9352C165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81220" y="1964100"/>
                  <a:ext cx="323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C210A6-1CF6-4531-A863-A4872016BDD9}"/>
                    </a:ext>
                  </a:extLst>
                </p14:cNvPr>
                <p14:cNvContentPartPr/>
                <p14:nvPr/>
              </p14:nvContentPartPr>
              <p14:xfrm>
                <a:off x="1958940" y="1767900"/>
                <a:ext cx="177840" cy="257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C210A6-1CF6-4531-A863-A4872016BD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949940" y="1758900"/>
                  <a:ext cx="195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ABAC8E6-03FA-4AC1-A365-232B0DF8CEC4}"/>
                    </a:ext>
                  </a:extLst>
                </p14:cNvPr>
                <p14:cNvContentPartPr/>
                <p14:nvPr/>
              </p14:nvContentPartPr>
              <p14:xfrm>
                <a:off x="1847340" y="1760700"/>
                <a:ext cx="288000" cy="276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ABAC8E6-03FA-4AC1-A365-232B0DF8CEC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38340" y="1752060"/>
                  <a:ext cx="305640" cy="294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Notation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f(n) and g(n) be two positive functions. Then,</a:t>
            </a:r>
            <a:endParaRPr dirty="0"/>
          </a:p>
          <a:p>
            <a:pPr marL="3200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Omega(g(n))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if f(n) &gt;= c.g(n) ; for all n, n &gt;= n_0 such that there exists two positive constants.</a:t>
            </a:r>
            <a:endParaRPr dirty="0"/>
          </a:p>
          <a:p>
            <a:pPr marL="3200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 &gt; 0 , n_0 &gt;=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example : a = Omega(b)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Meaning : </a:t>
            </a:r>
            <a:r>
              <a:rPr lang="en" dirty="0"/>
              <a:t>b is somehow lesser than a after taking c help.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D70DE9-F520-4969-9835-B787920D051D}"/>
                  </a:ext>
                </a:extLst>
              </p14:cNvPr>
              <p14:cNvContentPartPr/>
              <p14:nvPr/>
            </p14:nvContentPartPr>
            <p14:xfrm>
              <a:off x="4609620" y="1976700"/>
              <a:ext cx="694440" cy="43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D70DE9-F520-4969-9835-B787920D05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0620" y="1967700"/>
                <a:ext cx="71208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02A8831-6568-428B-B221-FBC3AC386778}"/>
              </a:ext>
            </a:extLst>
          </p:cNvPr>
          <p:cNvGrpSpPr/>
          <p:nvPr/>
        </p:nvGrpSpPr>
        <p:grpSpPr>
          <a:xfrm>
            <a:off x="2623860" y="55380"/>
            <a:ext cx="6202080" cy="1647000"/>
            <a:chOff x="2623860" y="55380"/>
            <a:chExt cx="6202080" cy="16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7C9EA3-6883-4D84-97DE-7DED4A99315E}"/>
                    </a:ext>
                  </a:extLst>
                </p14:cNvPr>
                <p14:cNvContentPartPr/>
                <p14:nvPr/>
              </p14:nvContentPartPr>
              <p14:xfrm>
                <a:off x="5470020" y="195060"/>
                <a:ext cx="13680" cy="122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7C9EA3-6883-4D84-97DE-7DED4A9931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61020" y="186420"/>
                  <a:ext cx="31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6BF616-FD20-47FF-BBEB-908EFE2DF98F}"/>
                    </a:ext>
                  </a:extLst>
                </p14:cNvPr>
                <p14:cNvContentPartPr/>
                <p14:nvPr/>
              </p14:nvContentPartPr>
              <p14:xfrm>
                <a:off x="5412060" y="74820"/>
                <a:ext cx="177480" cy="25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6BF616-FD20-47FF-BBEB-908EFE2DF9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03420" y="65820"/>
                  <a:ext cx="195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5B2334-C0F6-4A75-B039-66F5F2B366D7}"/>
                    </a:ext>
                  </a:extLst>
                </p14:cNvPr>
                <p14:cNvContentPartPr/>
                <p14:nvPr/>
              </p14:nvContentPartPr>
              <p14:xfrm>
                <a:off x="5690340" y="235020"/>
                <a:ext cx="5400" cy="11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5B2334-C0F6-4A75-B039-66F5F2B366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81340" y="226380"/>
                  <a:ext cx="23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FC530B-D9F5-4302-A0E7-B91ED5099419}"/>
                    </a:ext>
                  </a:extLst>
                </p14:cNvPr>
                <p14:cNvContentPartPr/>
                <p14:nvPr/>
              </p14:nvContentPartPr>
              <p14:xfrm>
                <a:off x="5668020" y="147900"/>
                <a:ext cx="20520" cy="16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FC530B-D9F5-4302-A0E7-B91ED50994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59380" y="139260"/>
                  <a:ext cx="38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094D58-7CE8-47D3-852C-08E6298B54D3}"/>
                    </a:ext>
                  </a:extLst>
                </p14:cNvPr>
                <p14:cNvContentPartPr/>
                <p14:nvPr/>
              </p14:nvContentPartPr>
              <p14:xfrm>
                <a:off x="5789340" y="186420"/>
                <a:ext cx="196920" cy="299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094D58-7CE8-47D3-852C-08E6298B54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0340" y="177420"/>
                  <a:ext cx="214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953A26-02E0-40F6-BB5B-B7F2D77DFB55}"/>
                    </a:ext>
                  </a:extLst>
                </p14:cNvPr>
                <p14:cNvContentPartPr/>
                <p14:nvPr/>
              </p14:nvContentPartPr>
              <p14:xfrm>
                <a:off x="6107940" y="120180"/>
                <a:ext cx="172800" cy="17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953A26-02E0-40F6-BB5B-B7F2D77DFB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99300" y="111180"/>
                  <a:ext cx="190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323230-ADFD-431C-8371-585BF60B14BA}"/>
                    </a:ext>
                  </a:extLst>
                </p14:cNvPr>
                <p14:cNvContentPartPr/>
                <p14:nvPr/>
              </p14:nvContentPartPr>
              <p14:xfrm>
                <a:off x="6416100" y="239700"/>
                <a:ext cx="162720" cy="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323230-ADFD-431C-8371-585BF60B14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07100" y="231060"/>
                  <a:ext cx="180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8A7AD4-39C1-4896-B3CB-58A709835DFC}"/>
                    </a:ext>
                  </a:extLst>
                </p14:cNvPr>
                <p14:cNvContentPartPr/>
                <p14:nvPr/>
              </p14:nvContentPartPr>
              <p14:xfrm>
                <a:off x="6829740" y="154020"/>
                <a:ext cx="190800" cy="130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8A7AD4-39C1-4896-B3CB-58A709835D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1100" y="145020"/>
                  <a:ext cx="208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95102C-D443-4EA8-B7B6-2EC555D72D93}"/>
                    </a:ext>
                  </a:extLst>
                </p14:cNvPr>
                <p14:cNvContentPartPr/>
                <p14:nvPr/>
              </p14:nvContentPartPr>
              <p14:xfrm>
                <a:off x="7111260" y="162660"/>
                <a:ext cx="110880" cy="12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95102C-D443-4EA8-B7B6-2EC555D72D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2620" y="154020"/>
                  <a:ext cx="128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127EF3-2D3A-41D3-8E8D-0546B956BFC4}"/>
                    </a:ext>
                  </a:extLst>
                </p14:cNvPr>
                <p14:cNvContentPartPr/>
                <p14:nvPr/>
              </p14:nvContentPartPr>
              <p14:xfrm>
                <a:off x="7286220" y="173820"/>
                <a:ext cx="192960" cy="12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127EF3-2D3A-41D3-8E8D-0546B956BF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77220" y="165180"/>
                  <a:ext cx="21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C26033-33B0-4CE8-9A36-31D2640D04DF}"/>
                    </a:ext>
                  </a:extLst>
                </p14:cNvPr>
                <p14:cNvContentPartPr/>
                <p14:nvPr/>
              </p14:nvContentPartPr>
              <p14:xfrm>
                <a:off x="7500420" y="170580"/>
                <a:ext cx="107640" cy="14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C26033-33B0-4CE8-9A36-31D2640D04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91780" y="161580"/>
                  <a:ext cx="125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0CFD39-7570-42D8-A806-3308E1336F0E}"/>
                    </a:ext>
                  </a:extLst>
                </p14:cNvPr>
                <p14:cNvContentPartPr/>
                <p14:nvPr/>
              </p14:nvContentPartPr>
              <p14:xfrm>
                <a:off x="7672860" y="158340"/>
                <a:ext cx="107280" cy="15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0CFD39-7570-42D8-A806-3308E1336F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64220" y="149700"/>
                  <a:ext cx="12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436424-696C-4919-B3AB-E26431F656C0}"/>
                    </a:ext>
                  </a:extLst>
                </p14:cNvPr>
                <p14:cNvContentPartPr/>
                <p14:nvPr/>
              </p14:nvContentPartPr>
              <p14:xfrm>
                <a:off x="8047260" y="202980"/>
                <a:ext cx="194760" cy="14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436424-696C-4919-B3AB-E26431F656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38620" y="194340"/>
                  <a:ext cx="212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F54BF4-A595-4989-9A8B-BA1DA64B17E3}"/>
                    </a:ext>
                  </a:extLst>
                </p14:cNvPr>
                <p14:cNvContentPartPr/>
                <p14:nvPr/>
              </p14:nvContentPartPr>
              <p14:xfrm>
                <a:off x="8275140" y="197580"/>
                <a:ext cx="261360" cy="156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F54BF4-A595-4989-9A8B-BA1DA64B17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66500" y="188580"/>
                  <a:ext cx="279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939660-54C0-4554-9139-1EDE23DA2B8B}"/>
                    </a:ext>
                  </a:extLst>
                </p14:cNvPr>
                <p14:cNvContentPartPr/>
                <p14:nvPr/>
              </p14:nvContentPartPr>
              <p14:xfrm>
                <a:off x="8674740" y="200460"/>
                <a:ext cx="14472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939660-54C0-4554-9139-1EDE23DA2B8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66100" y="191820"/>
                  <a:ext cx="162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84A012-BEE1-47F7-A109-3D75CC3B2E17}"/>
                    </a:ext>
                  </a:extLst>
                </p14:cNvPr>
                <p14:cNvContentPartPr/>
                <p14:nvPr/>
              </p14:nvContentPartPr>
              <p14:xfrm>
                <a:off x="7436340" y="530940"/>
                <a:ext cx="22176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84A012-BEE1-47F7-A109-3D75CC3B2E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27340" y="522300"/>
                  <a:ext cx="23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6F5996-F479-4BA5-913B-62055CBED5BD}"/>
                    </a:ext>
                  </a:extLst>
                </p14:cNvPr>
                <p14:cNvContentPartPr/>
                <p14:nvPr/>
              </p14:nvContentPartPr>
              <p14:xfrm>
                <a:off x="7691220" y="558660"/>
                <a:ext cx="206280" cy="12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6F5996-F479-4BA5-913B-62055CBED5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82580" y="549660"/>
                  <a:ext cx="223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94FBA6-3FE0-427F-BC75-FD183FDC8EE8}"/>
                    </a:ext>
                  </a:extLst>
                </p14:cNvPr>
                <p14:cNvContentPartPr/>
                <p14:nvPr/>
              </p14:nvContentPartPr>
              <p14:xfrm>
                <a:off x="7924140" y="524820"/>
                <a:ext cx="254520" cy="17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94FBA6-3FE0-427F-BC75-FD183FDC8E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15500" y="516180"/>
                  <a:ext cx="272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F9FBEE-CE91-4ACC-8C7F-D86CE8D9FBEC}"/>
                    </a:ext>
                  </a:extLst>
                </p14:cNvPr>
                <p14:cNvContentPartPr/>
                <p14:nvPr/>
              </p14:nvContentPartPr>
              <p14:xfrm>
                <a:off x="8260740" y="553980"/>
                <a:ext cx="236520" cy="24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F9FBEE-CE91-4ACC-8C7F-D86CE8D9FB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52100" y="544980"/>
                  <a:ext cx="254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F12714-C385-4CB7-9FAD-F9F73439B6F6}"/>
                    </a:ext>
                  </a:extLst>
                </p14:cNvPr>
                <p14:cNvContentPartPr/>
                <p14:nvPr/>
              </p14:nvContentPartPr>
              <p14:xfrm>
                <a:off x="8527500" y="602220"/>
                <a:ext cx="18720" cy="10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F12714-C385-4CB7-9FAD-F9F73439B6F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8860" y="593580"/>
                  <a:ext cx="36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309020-9214-4BAB-A97F-5699428DCC7B}"/>
                    </a:ext>
                  </a:extLst>
                </p14:cNvPr>
                <p14:cNvContentPartPr/>
                <p14:nvPr/>
              </p14:nvContentPartPr>
              <p14:xfrm>
                <a:off x="8529660" y="463260"/>
                <a:ext cx="182160" cy="240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309020-9214-4BAB-A97F-5699428DCC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20660" y="454620"/>
                  <a:ext cx="199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FEA069-D838-4625-833D-3E4A82BDCFDE}"/>
                    </a:ext>
                  </a:extLst>
                </p14:cNvPr>
                <p14:cNvContentPartPr/>
                <p14:nvPr/>
              </p14:nvContentPartPr>
              <p14:xfrm>
                <a:off x="5504580" y="856380"/>
                <a:ext cx="148320" cy="177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FEA069-D838-4625-833D-3E4A82BDCF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95580" y="847380"/>
                  <a:ext cx="16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893119-61D2-4345-A52A-915D1F94D048}"/>
                    </a:ext>
                  </a:extLst>
                </p14:cNvPr>
                <p14:cNvContentPartPr/>
                <p14:nvPr/>
              </p14:nvContentPartPr>
              <p14:xfrm>
                <a:off x="5747940" y="863220"/>
                <a:ext cx="261360" cy="151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893119-61D2-4345-A52A-915D1F94D04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38940" y="854220"/>
                  <a:ext cx="279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3EF942-F958-4F7E-9108-400E91E28198}"/>
                    </a:ext>
                  </a:extLst>
                </p14:cNvPr>
                <p14:cNvContentPartPr/>
                <p14:nvPr/>
              </p14:nvContentPartPr>
              <p14:xfrm>
                <a:off x="6076260" y="875460"/>
                <a:ext cx="330480" cy="32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3EF942-F958-4F7E-9108-400E91E281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67260" y="866820"/>
                  <a:ext cx="348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336F25-71A8-4941-8551-22445FAE834D}"/>
                    </a:ext>
                  </a:extLst>
                </p14:cNvPr>
                <p14:cNvContentPartPr/>
                <p14:nvPr/>
              </p14:nvContentPartPr>
              <p14:xfrm>
                <a:off x="6412140" y="910020"/>
                <a:ext cx="194760" cy="132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336F25-71A8-4941-8551-22445FAE83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3140" y="901380"/>
                  <a:ext cx="212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333A93-8C12-48E2-A6DA-72098780A792}"/>
                    </a:ext>
                  </a:extLst>
                </p14:cNvPr>
                <p14:cNvContentPartPr/>
                <p14:nvPr/>
              </p14:nvContentPartPr>
              <p14:xfrm>
                <a:off x="6684300" y="938100"/>
                <a:ext cx="153360" cy="3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333A93-8C12-48E2-A6DA-72098780A7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5660" y="929100"/>
                  <a:ext cx="171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DD5D52-52D0-4C11-9D7B-48814918836D}"/>
                    </a:ext>
                  </a:extLst>
                </p14:cNvPr>
                <p14:cNvContentPartPr/>
                <p14:nvPr/>
              </p14:nvContentPartPr>
              <p14:xfrm>
                <a:off x="7113780" y="885540"/>
                <a:ext cx="360" cy="16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DD5D52-52D0-4C11-9D7B-4881491883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04780" y="876540"/>
                  <a:ext cx="18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6DBFD5-04D7-47EB-9489-55555596D0EC}"/>
                    </a:ext>
                  </a:extLst>
                </p14:cNvPr>
                <p14:cNvContentPartPr/>
                <p14:nvPr/>
              </p14:nvContentPartPr>
              <p14:xfrm>
                <a:off x="7078500" y="759180"/>
                <a:ext cx="185760" cy="28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6DBFD5-04D7-47EB-9489-55555596D0E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69860" y="750540"/>
                  <a:ext cx="203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763551-08DB-41D4-BFEB-147D50DC1F9F}"/>
                    </a:ext>
                  </a:extLst>
                </p14:cNvPr>
                <p14:cNvContentPartPr/>
                <p14:nvPr/>
              </p14:nvContentPartPr>
              <p14:xfrm>
                <a:off x="7392060" y="884820"/>
                <a:ext cx="208440" cy="15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763551-08DB-41D4-BFEB-147D50DC1F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83060" y="876180"/>
                  <a:ext cx="226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D0CA11-C202-4E45-A857-9AEAC0C9E9C9}"/>
                    </a:ext>
                  </a:extLst>
                </p14:cNvPr>
                <p14:cNvContentPartPr/>
                <p14:nvPr/>
              </p14:nvContentPartPr>
              <p14:xfrm>
                <a:off x="7590060" y="902100"/>
                <a:ext cx="82080" cy="10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D0CA11-C202-4E45-A857-9AEAC0C9E9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81420" y="893460"/>
                  <a:ext cx="99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0E58CD-E979-40FB-B3F8-8AF95EFE002D}"/>
                    </a:ext>
                  </a:extLst>
                </p14:cNvPr>
                <p14:cNvContentPartPr/>
                <p14:nvPr/>
              </p14:nvContentPartPr>
              <p14:xfrm>
                <a:off x="7732620" y="861780"/>
                <a:ext cx="118800" cy="149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0E58CD-E979-40FB-B3F8-8AF95EFE00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23980" y="852780"/>
                  <a:ext cx="136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795C7D-6189-420E-8125-D87871918C3A}"/>
                    </a:ext>
                  </a:extLst>
                </p14:cNvPr>
                <p14:cNvContentPartPr/>
                <p14:nvPr/>
              </p14:nvContentPartPr>
              <p14:xfrm>
                <a:off x="8126100" y="878340"/>
                <a:ext cx="162360" cy="13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795C7D-6189-420E-8125-D87871918C3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17460" y="869340"/>
                  <a:ext cx="180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DBD417-4470-47B6-9AD6-E287A2A72303}"/>
                    </a:ext>
                  </a:extLst>
                </p14:cNvPr>
                <p14:cNvContentPartPr/>
                <p14:nvPr/>
              </p14:nvContentPartPr>
              <p14:xfrm>
                <a:off x="8269380" y="884460"/>
                <a:ext cx="254520" cy="11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DBD417-4470-47B6-9AD6-E287A2A7230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60740" y="875460"/>
                  <a:ext cx="272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267F79-8F14-477F-8885-87911C46575F}"/>
                    </a:ext>
                  </a:extLst>
                </p14:cNvPr>
                <p14:cNvContentPartPr/>
                <p14:nvPr/>
              </p14:nvContentPartPr>
              <p14:xfrm>
                <a:off x="8595180" y="881940"/>
                <a:ext cx="162000" cy="150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267F79-8F14-477F-8885-87911C46575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86180" y="872940"/>
                  <a:ext cx="179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C3141D-6BBB-4E21-96DF-97692606FFE1}"/>
                    </a:ext>
                  </a:extLst>
                </p14:cNvPr>
                <p14:cNvContentPartPr/>
                <p14:nvPr/>
              </p14:nvContentPartPr>
              <p14:xfrm>
                <a:off x="7434180" y="1308540"/>
                <a:ext cx="216000" cy="17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C3141D-6BBB-4E21-96DF-97692606FF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25540" y="1299540"/>
                  <a:ext cx="233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FDE48E0-B4BC-4CBC-B1C6-46D291CF28D6}"/>
                    </a:ext>
                  </a:extLst>
                </p14:cNvPr>
                <p14:cNvContentPartPr/>
                <p14:nvPr/>
              </p14:nvContentPartPr>
              <p14:xfrm>
                <a:off x="7696980" y="1285500"/>
                <a:ext cx="377640" cy="20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FDE48E0-B4BC-4CBC-B1C6-46D291CF28D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8340" y="1276500"/>
                  <a:ext cx="395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8710B2-DB8C-44CE-B743-BF2FF056B1F8}"/>
                    </a:ext>
                  </a:extLst>
                </p14:cNvPr>
                <p14:cNvContentPartPr/>
                <p14:nvPr/>
              </p14:nvContentPartPr>
              <p14:xfrm>
                <a:off x="8228340" y="1339140"/>
                <a:ext cx="348840" cy="24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8710B2-DB8C-44CE-B743-BF2FF056B1F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19340" y="1330140"/>
                  <a:ext cx="366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602FAA-D3B2-48F0-A4BB-9162CEBCE303}"/>
                    </a:ext>
                  </a:extLst>
                </p14:cNvPr>
                <p14:cNvContentPartPr/>
                <p14:nvPr/>
              </p14:nvContentPartPr>
              <p14:xfrm>
                <a:off x="8634420" y="1382340"/>
                <a:ext cx="28800" cy="115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602FAA-D3B2-48F0-A4BB-9162CEBCE30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25780" y="1373340"/>
                  <a:ext cx="46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381398-453F-49EB-96D2-673C3791C4EB}"/>
                    </a:ext>
                  </a:extLst>
                </p14:cNvPr>
                <p14:cNvContentPartPr/>
                <p14:nvPr/>
              </p14:nvContentPartPr>
              <p14:xfrm>
                <a:off x="8652780" y="1282620"/>
                <a:ext cx="173160" cy="20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381398-453F-49EB-96D2-673C3791C4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43780" y="1273980"/>
                  <a:ext cx="190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D6F418-F499-42A4-9998-7D060016F202}"/>
                    </a:ext>
                  </a:extLst>
                </p14:cNvPr>
                <p14:cNvContentPartPr/>
                <p14:nvPr/>
              </p14:nvContentPartPr>
              <p14:xfrm>
                <a:off x="7527780" y="1576020"/>
                <a:ext cx="1065240" cy="6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D6F418-F499-42A4-9998-7D060016F2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18780" y="1567380"/>
                  <a:ext cx="1082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3F6746-2DE1-4303-852D-C4110D74E64F}"/>
                    </a:ext>
                  </a:extLst>
                </p14:cNvPr>
                <p14:cNvContentPartPr/>
                <p14:nvPr/>
              </p14:nvContentPartPr>
              <p14:xfrm>
                <a:off x="5031900" y="284700"/>
                <a:ext cx="401760" cy="49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3F6746-2DE1-4303-852D-C4110D74E64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22900" y="276060"/>
                  <a:ext cx="4194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7FACA8-CDA0-4CC7-880D-B7D03E097FD5}"/>
                    </a:ext>
                  </a:extLst>
                </p14:cNvPr>
                <p14:cNvContentPartPr/>
                <p14:nvPr/>
              </p14:nvContentPartPr>
              <p14:xfrm>
                <a:off x="5294700" y="651900"/>
                <a:ext cx="152280" cy="143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7FACA8-CDA0-4CC7-880D-B7D03E097FD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86060" y="643260"/>
                  <a:ext cx="169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2AB520-E013-4C18-880E-7645748493A6}"/>
                    </a:ext>
                  </a:extLst>
                </p14:cNvPr>
                <p14:cNvContentPartPr/>
                <p14:nvPr/>
              </p14:nvContentPartPr>
              <p14:xfrm>
                <a:off x="4863060" y="1503300"/>
                <a:ext cx="423000" cy="19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2AB520-E013-4C18-880E-7645748493A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54060" y="1494300"/>
                  <a:ext cx="440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6F6100-3554-44D0-90FF-FE71F620D105}"/>
                    </a:ext>
                  </a:extLst>
                </p14:cNvPr>
                <p14:cNvContentPartPr/>
                <p14:nvPr/>
              </p14:nvContentPartPr>
              <p14:xfrm>
                <a:off x="4864500" y="1675020"/>
                <a:ext cx="137160" cy="1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6F6100-3554-44D0-90FF-FE71F620D1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55500" y="1666380"/>
                  <a:ext cx="154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F3DDBD-0044-4158-BEAB-B05B3BBC7CF1}"/>
                    </a:ext>
                  </a:extLst>
                </p14:cNvPr>
                <p14:cNvContentPartPr/>
                <p14:nvPr/>
              </p14:nvContentPartPr>
              <p14:xfrm>
                <a:off x="4740300" y="208740"/>
                <a:ext cx="271800" cy="41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F3DDBD-0044-4158-BEAB-B05B3BBC7C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31660" y="199740"/>
                  <a:ext cx="289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A411D4-5E9C-4847-9DEF-CAFF7A674EE0}"/>
                    </a:ext>
                  </a:extLst>
                </p14:cNvPr>
                <p14:cNvContentPartPr/>
                <p14:nvPr/>
              </p14:nvContentPartPr>
              <p14:xfrm>
                <a:off x="2762460" y="162660"/>
                <a:ext cx="7200" cy="11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A411D4-5E9C-4847-9DEF-CAFF7A674E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53820" y="154020"/>
                  <a:ext cx="2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F0F8A6-E61E-4E94-BC40-B0486ACF8222}"/>
                    </a:ext>
                  </a:extLst>
                </p14:cNvPr>
                <p14:cNvContentPartPr/>
                <p14:nvPr/>
              </p14:nvContentPartPr>
              <p14:xfrm>
                <a:off x="2750940" y="63300"/>
                <a:ext cx="73440" cy="13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F0F8A6-E61E-4E94-BC40-B0486ACF82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42300" y="54660"/>
                  <a:ext cx="91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ACEFD0-4BAA-4611-A44E-36FBD0755C31}"/>
                    </a:ext>
                  </a:extLst>
                </p14:cNvPr>
                <p14:cNvContentPartPr/>
                <p14:nvPr/>
              </p14:nvContentPartPr>
              <p14:xfrm>
                <a:off x="2623860" y="215580"/>
                <a:ext cx="18144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ACEFD0-4BAA-4611-A44E-36FBD0755C3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15220" y="206580"/>
                  <a:ext cx="19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36C7D4-DFCB-4F30-BC71-FF83FBAA0F5E}"/>
                    </a:ext>
                  </a:extLst>
                </p14:cNvPr>
                <p14:cNvContentPartPr/>
                <p14:nvPr/>
              </p14:nvContentPartPr>
              <p14:xfrm>
                <a:off x="2916540" y="130260"/>
                <a:ext cx="82440" cy="137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36C7D4-DFCB-4F30-BC71-FF83FBAA0F5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907540" y="121260"/>
                  <a:ext cx="10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D5E3B9-6184-4C43-B957-4BCFDDF9E46D}"/>
                    </a:ext>
                  </a:extLst>
                </p14:cNvPr>
                <p14:cNvContentPartPr/>
                <p14:nvPr/>
              </p14:nvContentPartPr>
              <p14:xfrm>
                <a:off x="3038940" y="170220"/>
                <a:ext cx="100440" cy="12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D5E3B9-6184-4C43-B957-4BCFDDF9E4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29940" y="161220"/>
                  <a:ext cx="118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82032C-7C0A-4BD1-ACE0-AB9FE935D383}"/>
                    </a:ext>
                  </a:extLst>
                </p14:cNvPr>
                <p14:cNvContentPartPr/>
                <p14:nvPr/>
              </p14:nvContentPartPr>
              <p14:xfrm>
                <a:off x="3212820" y="140340"/>
                <a:ext cx="327600" cy="18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82032C-7C0A-4BD1-ACE0-AB9FE935D38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04180" y="131340"/>
                  <a:ext cx="345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08714F-B06E-4AE6-B81D-38A93F5E5B82}"/>
                    </a:ext>
                  </a:extLst>
                </p14:cNvPr>
                <p14:cNvContentPartPr/>
                <p14:nvPr/>
              </p14:nvContentPartPr>
              <p14:xfrm>
                <a:off x="3405420" y="312420"/>
                <a:ext cx="13140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08714F-B06E-4AE6-B81D-38A93F5E5B8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96420" y="303780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92CE99-8F8B-4BF6-806C-CE3BF39ABFF8}"/>
                    </a:ext>
                  </a:extLst>
                </p14:cNvPr>
                <p14:cNvContentPartPr/>
                <p14:nvPr/>
              </p14:nvContentPartPr>
              <p14:xfrm>
                <a:off x="3648060" y="116580"/>
                <a:ext cx="169560" cy="211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92CE99-8F8B-4BF6-806C-CE3BF39ABFF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639420" y="107580"/>
                  <a:ext cx="187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8BD53C3-9FE5-4D57-9FA2-B2A3D817CD54}"/>
                    </a:ext>
                  </a:extLst>
                </p14:cNvPr>
                <p14:cNvContentPartPr/>
                <p14:nvPr/>
              </p14:nvContentPartPr>
              <p14:xfrm>
                <a:off x="3918420" y="105780"/>
                <a:ext cx="86040" cy="232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8BD53C3-9FE5-4D57-9FA2-B2A3D817CD5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09420" y="96780"/>
                  <a:ext cx="103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144225-7D83-41A5-9A32-461AE5D9DB87}"/>
                    </a:ext>
                  </a:extLst>
                </p14:cNvPr>
                <p14:cNvContentPartPr/>
                <p14:nvPr/>
              </p14:nvContentPartPr>
              <p14:xfrm>
                <a:off x="3986460" y="207660"/>
                <a:ext cx="123840" cy="30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144225-7D83-41A5-9A32-461AE5D9DB8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77460" y="198660"/>
                  <a:ext cx="141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B5AC830-320F-4FB7-9666-532EE0BE503C}"/>
                    </a:ext>
                  </a:extLst>
                </p14:cNvPr>
                <p14:cNvContentPartPr/>
                <p14:nvPr/>
              </p14:nvContentPartPr>
              <p14:xfrm>
                <a:off x="4167540" y="121260"/>
                <a:ext cx="360" cy="92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B5AC830-320F-4FB7-9666-532EE0BE50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58900" y="112260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98FB50-DE32-4E18-9F67-36739B865956}"/>
                    </a:ext>
                  </a:extLst>
                </p14:cNvPr>
                <p14:cNvContentPartPr/>
                <p14:nvPr/>
              </p14:nvContentPartPr>
              <p14:xfrm>
                <a:off x="4134060" y="88140"/>
                <a:ext cx="108360" cy="213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98FB50-DE32-4E18-9F67-36739B86595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25060" y="79500"/>
                  <a:ext cx="126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2615472-1002-4722-98A2-557DF81F8A6B}"/>
                    </a:ext>
                  </a:extLst>
                </p14:cNvPr>
                <p14:cNvContentPartPr/>
                <p14:nvPr/>
              </p14:nvContentPartPr>
              <p14:xfrm>
                <a:off x="4256460" y="187860"/>
                <a:ext cx="68760" cy="113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2615472-1002-4722-98A2-557DF81F8A6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47460" y="178860"/>
                  <a:ext cx="86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B15AE4-1B1F-43CF-AAD4-2D85DA6A873D}"/>
                    </a:ext>
                  </a:extLst>
                </p14:cNvPr>
                <p14:cNvContentPartPr/>
                <p14:nvPr/>
              </p14:nvContentPartPr>
              <p14:xfrm>
                <a:off x="4400460" y="121260"/>
                <a:ext cx="23400" cy="165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B15AE4-1B1F-43CF-AAD4-2D85DA6A873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91820" y="112260"/>
                  <a:ext cx="41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2DD420-5DA7-4D05-9F7C-79FDF08E9E37}"/>
                    </a:ext>
                  </a:extLst>
                </p14:cNvPr>
                <p14:cNvContentPartPr/>
                <p14:nvPr/>
              </p14:nvContentPartPr>
              <p14:xfrm>
                <a:off x="4414140" y="55380"/>
                <a:ext cx="176400" cy="378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2DD420-5DA7-4D05-9F7C-79FDF08E9E3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05140" y="46740"/>
                  <a:ext cx="194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E4533-E1E7-41B1-A363-6CEEB84F2922}"/>
                    </a:ext>
                  </a:extLst>
                </p14:cNvPr>
                <p14:cNvContentPartPr/>
                <p14:nvPr/>
              </p14:nvContentPartPr>
              <p14:xfrm>
                <a:off x="2989260" y="405300"/>
                <a:ext cx="206640" cy="235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E4533-E1E7-41B1-A363-6CEEB84F292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80620" y="396300"/>
                  <a:ext cx="224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4AC2480-1FC1-47A1-9D16-B70284D3715B}"/>
                    </a:ext>
                  </a:extLst>
                </p14:cNvPr>
                <p14:cNvContentPartPr/>
                <p14:nvPr/>
              </p14:nvContentPartPr>
              <p14:xfrm>
                <a:off x="3321540" y="591420"/>
                <a:ext cx="151560" cy="220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4AC2480-1FC1-47A1-9D16-B70284D3715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12900" y="582420"/>
                  <a:ext cx="169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EC1A37-1A27-4A85-AA86-C7C346DEA78C}"/>
                    </a:ext>
                  </a:extLst>
                </p14:cNvPr>
                <p14:cNvContentPartPr/>
                <p14:nvPr/>
              </p14:nvContentPartPr>
              <p14:xfrm>
                <a:off x="3325500" y="729300"/>
                <a:ext cx="115920" cy="3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EC1A37-1A27-4A85-AA86-C7C346DEA7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16860" y="720300"/>
                  <a:ext cx="13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0FFDC4-17F7-4936-AB3D-FCC1B2D2BC97}"/>
                    </a:ext>
                  </a:extLst>
                </p14:cNvPr>
                <p14:cNvContentPartPr/>
                <p14:nvPr/>
              </p14:nvContentPartPr>
              <p14:xfrm>
                <a:off x="3519900" y="647940"/>
                <a:ext cx="65880" cy="18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0FFDC4-17F7-4936-AB3D-FCC1B2D2BC9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11260" y="638940"/>
                  <a:ext cx="8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3829A76-45E6-445A-B4CF-12C77EE6EB50}"/>
                    </a:ext>
                  </a:extLst>
                </p14:cNvPr>
                <p14:cNvContentPartPr/>
                <p14:nvPr/>
              </p14:nvContentPartPr>
              <p14:xfrm>
                <a:off x="3646980" y="680700"/>
                <a:ext cx="234360" cy="19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3829A76-45E6-445A-B4CF-12C77EE6E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38340" y="672060"/>
                  <a:ext cx="25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6D546B-08F2-4BB9-93E3-EFB74F2AC513}"/>
                    </a:ext>
                  </a:extLst>
                </p14:cNvPr>
                <p14:cNvContentPartPr/>
                <p14:nvPr/>
              </p14:nvContentPartPr>
              <p14:xfrm>
                <a:off x="3991500" y="710220"/>
                <a:ext cx="109080" cy="136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6D546B-08F2-4BB9-93E3-EFB74F2AC51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82860" y="701220"/>
                  <a:ext cx="126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511571-26C8-491A-BC3E-9875717884B1}"/>
                    </a:ext>
                  </a:extLst>
                </p14:cNvPr>
                <p14:cNvContentPartPr/>
                <p14:nvPr/>
              </p14:nvContentPartPr>
              <p14:xfrm>
                <a:off x="4199580" y="754500"/>
                <a:ext cx="130320" cy="9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511571-26C8-491A-BC3E-9875717884B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90580" y="745500"/>
                  <a:ext cx="147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6E221D-82B2-41A2-AB74-FD44337D71F7}"/>
                    </a:ext>
                  </a:extLst>
                </p14:cNvPr>
                <p14:cNvContentPartPr/>
                <p14:nvPr/>
              </p14:nvContentPartPr>
              <p14:xfrm>
                <a:off x="4216860" y="820020"/>
                <a:ext cx="156240" cy="4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6E221D-82B2-41A2-AB74-FD44337D71F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07860" y="811380"/>
                  <a:ext cx="173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21ED8D-E55E-4527-A1F5-1E7F38309918}"/>
                    </a:ext>
                  </a:extLst>
                </p14:cNvPr>
                <p14:cNvContentPartPr/>
                <p14:nvPr/>
              </p14:nvContentPartPr>
              <p14:xfrm>
                <a:off x="4500900" y="724260"/>
                <a:ext cx="118440" cy="89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21ED8D-E55E-4527-A1F5-1E7F383099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91900" y="715260"/>
                  <a:ext cx="136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4B0EFC7-6679-4A8A-B0FE-CFFFBEE948CC}"/>
                    </a:ext>
                  </a:extLst>
                </p14:cNvPr>
                <p14:cNvContentPartPr/>
                <p14:nvPr/>
              </p14:nvContentPartPr>
              <p14:xfrm>
                <a:off x="4704660" y="720660"/>
                <a:ext cx="145800" cy="34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4B0EFC7-6679-4A8A-B0FE-CFFFBEE948C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95660" y="711660"/>
                  <a:ext cx="163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7CF126-7058-4967-923A-C1DB66164A50}"/>
                    </a:ext>
                  </a:extLst>
                </p14:cNvPr>
                <p14:cNvContentPartPr/>
                <p14:nvPr/>
              </p14:nvContentPartPr>
              <p14:xfrm>
                <a:off x="4951260" y="709140"/>
                <a:ext cx="46440" cy="15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7CF126-7058-4967-923A-C1DB66164A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42260" y="700500"/>
                  <a:ext cx="64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1DBB0D-439A-4A2B-9D89-10DAF365A813}"/>
                    </a:ext>
                  </a:extLst>
                </p14:cNvPr>
                <p14:cNvContentPartPr/>
                <p14:nvPr/>
              </p14:nvContentPartPr>
              <p14:xfrm>
                <a:off x="5010660" y="816780"/>
                <a:ext cx="98640" cy="10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1DBB0D-439A-4A2B-9D89-10DAF365A81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02020" y="807780"/>
                  <a:ext cx="116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20A029-05F5-451D-8A0E-F4BBF5221DB4}"/>
                    </a:ext>
                  </a:extLst>
                </p14:cNvPr>
                <p14:cNvContentPartPr/>
                <p14:nvPr/>
              </p14:nvContentPartPr>
              <p14:xfrm>
                <a:off x="5157900" y="655500"/>
                <a:ext cx="193680" cy="29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20A029-05F5-451D-8A0E-F4BBF5221D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49260" y="646860"/>
                  <a:ext cx="21132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ABA459C-425A-42E4-9AA7-3F620F0C738F}"/>
                  </a:ext>
                </a:extLst>
              </p14:cNvPr>
              <p14:cNvContentPartPr/>
              <p14:nvPr/>
            </p14:nvContentPartPr>
            <p14:xfrm>
              <a:off x="514260" y="1970580"/>
              <a:ext cx="1359720" cy="740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ABA459C-425A-42E4-9AA7-3F620F0C738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05260" y="1961580"/>
                <a:ext cx="137736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7F94E68-DC00-44A9-9C15-31CD923FBD32}"/>
                  </a:ext>
                </a:extLst>
              </p14:cNvPr>
              <p14:cNvContentPartPr/>
              <p14:nvPr/>
            </p14:nvContentPartPr>
            <p14:xfrm>
              <a:off x="993420" y="2466300"/>
              <a:ext cx="267120" cy="15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7F94E68-DC00-44A9-9C15-31CD923FBD3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84780" y="2457300"/>
                <a:ext cx="2847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AFD5215-E9F2-47D6-AB28-204443AA35C0}"/>
                  </a:ext>
                </a:extLst>
              </p14:cNvPr>
              <p14:cNvContentPartPr/>
              <p14:nvPr/>
            </p14:nvContentPartPr>
            <p14:xfrm>
              <a:off x="3990060" y="949260"/>
              <a:ext cx="507960" cy="133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AFD5215-E9F2-47D6-AB28-204443AA35C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981420" y="940260"/>
                <a:ext cx="525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9B0907A-F587-43E1-90D4-BA1B9BC3D955}"/>
                  </a:ext>
                </a:extLst>
              </p14:cNvPr>
              <p14:cNvContentPartPr/>
              <p14:nvPr/>
            </p14:nvContentPartPr>
            <p14:xfrm>
              <a:off x="900900" y="2468100"/>
              <a:ext cx="333720" cy="493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9B0907A-F587-43E1-90D4-BA1B9BC3D95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92260" y="2459100"/>
                <a:ext cx="351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795EB5A-BF65-4208-885B-EA6435BC6021}"/>
                  </a:ext>
                </a:extLst>
              </p14:cNvPr>
              <p14:cNvContentPartPr/>
              <p14:nvPr/>
            </p14:nvContentPartPr>
            <p14:xfrm>
              <a:off x="7091460" y="367860"/>
              <a:ext cx="691560" cy="48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795EB5A-BF65-4208-885B-EA6435BC602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082820" y="359220"/>
                <a:ext cx="709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2481B7D-483B-49A4-BF70-1D904C1FCF3A}"/>
                  </a:ext>
                </a:extLst>
              </p14:cNvPr>
              <p14:cNvContentPartPr/>
              <p14:nvPr/>
            </p14:nvContentPartPr>
            <p14:xfrm>
              <a:off x="7150500" y="1095780"/>
              <a:ext cx="682920" cy="792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2481B7D-483B-49A4-BF70-1D904C1FCF3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141500" y="1086780"/>
                <a:ext cx="7005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20C9B-BE9B-4043-AA94-78B02A7C7FC1}"/>
              </a:ext>
            </a:extLst>
          </p:cNvPr>
          <p:cNvGrpSpPr/>
          <p:nvPr/>
        </p:nvGrpSpPr>
        <p:grpSpPr>
          <a:xfrm>
            <a:off x="1771020" y="2777700"/>
            <a:ext cx="1613160" cy="871200"/>
            <a:chOff x="1771020" y="2777700"/>
            <a:chExt cx="161316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0F62BC-12E2-426E-BF0E-486D4AF476B4}"/>
                    </a:ext>
                  </a:extLst>
                </p14:cNvPr>
                <p14:cNvContentPartPr/>
                <p14:nvPr/>
              </p14:nvContentPartPr>
              <p14:xfrm>
                <a:off x="3073500" y="3095580"/>
                <a:ext cx="56160" cy="38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0F62BC-12E2-426E-BF0E-486D4AF47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64500" y="3086580"/>
                  <a:ext cx="73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F17B67-6FB6-4C65-8D1B-B9607F1B8BFC}"/>
                    </a:ext>
                  </a:extLst>
                </p14:cNvPr>
                <p14:cNvContentPartPr/>
                <p14:nvPr/>
              </p14:nvContentPartPr>
              <p14:xfrm>
                <a:off x="2804940" y="2996940"/>
                <a:ext cx="197640" cy="61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F17B67-6FB6-4C65-8D1B-B9607F1B8BF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95940" y="2987940"/>
                  <a:ext cx="21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372C19-0C72-416D-A4E5-CB16EE145BD6}"/>
                    </a:ext>
                  </a:extLst>
                </p14:cNvPr>
                <p14:cNvContentPartPr/>
                <p14:nvPr/>
              </p14:nvContentPartPr>
              <p14:xfrm>
                <a:off x="2605500" y="2979300"/>
                <a:ext cx="140760" cy="23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372C19-0C72-416D-A4E5-CB16EE145B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6860" y="2970660"/>
                  <a:ext cx="158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1A0B32-5041-43E3-8BE6-E58D8DE509EE}"/>
                    </a:ext>
                  </a:extLst>
                </p14:cNvPr>
                <p14:cNvContentPartPr/>
                <p14:nvPr/>
              </p14:nvContentPartPr>
              <p14:xfrm>
                <a:off x="2145420" y="3003780"/>
                <a:ext cx="389160" cy="95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1A0B32-5041-43E3-8BE6-E58D8DE509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36780" y="2995140"/>
                  <a:ext cx="406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53DFEB-8962-493E-A681-C9C24C801860}"/>
                    </a:ext>
                  </a:extLst>
                </p14:cNvPr>
                <p14:cNvContentPartPr/>
                <p14:nvPr/>
              </p14:nvContentPartPr>
              <p14:xfrm>
                <a:off x="1962540" y="3097380"/>
                <a:ext cx="90720" cy="29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53DFEB-8962-493E-A681-C9C24C80186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53900" y="3088380"/>
                  <a:ext cx="108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8367BE-706B-4BD6-805F-3AB5623B92BF}"/>
                    </a:ext>
                  </a:extLst>
                </p14:cNvPr>
                <p14:cNvContentPartPr/>
                <p14:nvPr/>
              </p14:nvContentPartPr>
              <p14:xfrm>
                <a:off x="1771020" y="3039420"/>
                <a:ext cx="1613160" cy="609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8367BE-706B-4BD6-805F-3AB5623B92B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62380" y="3030420"/>
                  <a:ext cx="16308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2AADA0-4441-4D10-AE0D-A4C985165E7B}"/>
                    </a:ext>
                  </a:extLst>
                </p14:cNvPr>
                <p14:cNvContentPartPr/>
                <p14:nvPr/>
              </p14:nvContentPartPr>
              <p14:xfrm>
                <a:off x="2266740" y="3432540"/>
                <a:ext cx="544320" cy="4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2AADA0-4441-4D10-AE0D-A4C985165E7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257740" y="3423900"/>
                  <a:ext cx="561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C7BAC1-FADF-458E-A793-4A601D568C6F}"/>
                    </a:ext>
                  </a:extLst>
                </p14:cNvPr>
                <p14:cNvContentPartPr/>
                <p14:nvPr/>
              </p14:nvContentPartPr>
              <p14:xfrm>
                <a:off x="2394900" y="2777700"/>
                <a:ext cx="564840" cy="401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C7BAC1-FADF-458E-A793-4A601D568C6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85900" y="2768700"/>
                  <a:ext cx="582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783A7E9-80C1-406D-A959-8731740161D0}"/>
                    </a:ext>
                  </a:extLst>
                </p14:cNvPr>
                <p14:cNvContentPartPr/>
                <p14:nvPr/>
              </p14:nvContentPartPr>
              <p14:xfrm>
                <a:off x="3038580" y="3423900"/>
                <a:ext cx="69480" cy="1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783A7E9-80C1-406D-A959-8731740161D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29940" y="3415260"/>
                  <a:ext cx="871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F68E780-15F1-4342-9641-8DCCFF7B5908}"/>
                  </a:ext>
                </a:extLst>
              </p14:cNvPr>
              <p14:cNvContentPartPr/>
              <p14:nvPr/>
            </p14:nvContentPartPr>
            <p14:xfrm>
              <a:off x="4898700" y="3898740"/>
              <a:ext cx="596880" cy="54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F68E780-15F1-4342-9641-8DCCFF7B590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889700" y="3889740"/>
                <a:ext cx="61452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B3A26-6521-4667-9D9B-71E619E6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Representation of Omega Notation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702A6-6D0B-4762-A226-99765DA01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AC1610-F8BE-4B98-9E57-2EC42AA6F1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If there exists a constant c such that it lies above cg(n), for sufficiently large value of n.</a:t>
            </a:r>
          </a:p>
          <a:p>
            <a:endParaRPr lang="en-US" dirty="0"/>
          </a:p>
          <a:p>
            <a:r>
              <a:rPr lang="en-US" dirty="0"/>
              <a:t>For any value of n, the minimum time required by the algorithm is given by Omega(g(n))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20E41-ABB7-49A5-A43C-19A09964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1" y="1238542"/>
            <a:ext cx="3896738" cy="32442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CC9B67-63FC-45E8-9D8C-97633DBFB614}"/>
                  </a:ext>
                </a:extLst>
              </p14:cNvPr>
              <p14:cNvContentPartPr/>
              <p14:nvPr/>
            </p14:nvContentPartPr>
            <p14:xfrm>
              <a:off x="1520820" y="2926740"/>
              <a:ext cx="7200" cy="1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CC9B67-63FC-45E8-9D8C-97633DBFB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180" y="2917740"/>
                <a:ext cx="24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572385-4482-4335-876B-15772DC7B2D6}"/>
                  </a:ext>
                </a:extLst>
              </p14:cNvPr>
              <p14:cNvContentPartPr/>
              <p14:nvPr/>
            </p14:nvContentPartPr>
            <p14:xfrm>
              <a:off x="1386180" y="4166940"/>
              <a:ext cx="234360" cy="6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572385-4482-4335-876B-15772DC7B2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7540" y="4158300"/>
                <a:ext cx="252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A43831-C343-42C9-AB65-1692C5CB7B7E}"/>
                  </a:ext>
                </a:extLst>
              </p14:cNvPr>
              <p14:cNvContentPartPr/>
              <p14:nvPr/>
            </p14:nvContentPartPr>
            <p14:xfrm>
              <a:off x="3590820" y="2163540"/>
              <a:ext cx="573840" cy="41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A43831-C343-42C9-AB65-1692C5CB7B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2180" y="2154900"/>
                <a:ext cx="59148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E67CC6A-678C-4205-96A3-3DF5BB104BA6}"/>
              </a:ext>
            </a:extLst>
          </p:cNvPr>
          <p:cNvGrpSpPr/>
          <p:nvPr/>
        </p:nvGrpSpPr>
        <p:grpSpPr>
          <a:xfrm>
            <a:off x="690660" y="4001340"/>
            <a:ext cx="577800" cy="173160"/>
            <a:chOff x="690660" y="4001340"/>
            <a:chExt cx="57780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8BF2F4-7E8F-47A5-9A82-12FF38CB98A1}"/>
                    </a:ext>
                  </a:extLst>
                </p14:cNvPr>
                <p14:cNvContentPartPr/>
                <p14:nvPr/>
              </p14:nvContentPartPr>
              <p14:xfrm>
                <a:off x="741060" y="4072620"/>
                <a:ext cx="527400" cy="101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8BF2F4-7E8F-47A5-9A82-12FF38CB98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2060" y="4063980"/>
                  <a:ext cx="545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0450A3-8254-4719-B161-64F472D5E5E2}"/>
                    </a:ext>
                  </a:extLst>
                </p14:cNvPr>
                <p14:cNvContentPartPr/>
                <p14:nvPr/>
              </p14:nvContentPartPr>
              <p14:xfrm>
                <a:off x="690660" y="4001340"/>
                <a:ext cx="186840" cy="13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0450A3-8254-4719-B161-64F472D5E5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1660" y="3992700"/>
                  <a:ext cx="2044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845E43-F200-4F92-8116-7EB17D0F84B7}"/>
              </a:ext>
            </a:extLst>
          </p:cNvPr>
          <p:cNvGrpSpPr/>
          <p:nvPr/>
        </p:nvGrpSpPr>
        <p:grpSpPr>
          <a:xfrm>
            <a:off x="1900620" y="4016460"/>
            <a:ext cx="1973520" cy="206280"/>
            <a:chOff x="1900620" y="4016460"/>
            <a:chExt cx="197352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5AFD3C-691D-4262-B17A-0220800177F0}"/>
                    </a:ext>
                  </a:extLst>
                </p14:cNvPr>
                <p14:cNvContentPartPr/>
                <p14:nvPr/>
              </p14:nvContentPartPr>
              <p14:xfrm>
                <a:off x="1905660" y="4025100"/>
                <a:ext cx="1968480" cy="141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5AFD3C-691D-4262-B17A-0220800177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97020" y="4016100"/>
                  <a:ext cx="1986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17C508-F7ED-4E91-B4C3-C5963C71F3AA}"/>
                    </a:ext>
                  </a:extLst>
                </p14:cNvPr>
                <p14:cNvContentPartPr/>
                <p14:nvPr/>
              </p14:nvContentPartPr>
              <p14:xfrm>
                <a:off x="1900620" y="4016460"/>
                <a:ext cx="280800" cy="20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17C508-F7ED-4E91-B4C3-C5963C71F3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91980" y="4007820"/>
                  <a:ext cx="29844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76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f(n) = 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g(n) = 5n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f(n) = Omega(g(n))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For what value of c above statement holds true?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90A5C2-AA69-49EA-B458-F17460444B1E}"/>
                  </a:ext>
                </a:extLst>
              </p14:cNvPr>
              <p14:cNvContentPartPr/>
              <p14:nvPr/>
            </p14:nvContentPartPr>
            <p14:xfrm>
              <a:off x="995580" y="2459820"/>
              <a:ext cx="519840" cy="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90A5C2-AA69-49EA-B458-F17460444B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580" y="2451180"/>
                <a:ext cx="5374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6FDD4C-71D3-42B9-970D-D09146D16AA5}"/>
                  </a:ext>
                </a:extLst>
              </p14:cNvPr>
              <p14:cNvContentPartPr/>
              <p14:nvPr/>
            </p14:nvContentPartPr>
            <p14:xfrm>
              <a:off x="1288620" y="1882380"/>
              <a:ext cx="400680" cy="26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6FDD4C-71D3-42B9-970D-D09146D16A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620" y="1873380"/>
                <a:ext cx="4183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33EE131-BA8D-42EA-9ECF-7F24F990FB74}"/>
              </a:ext>
            </a:extLst>
          </p:cNvPr>
          <p:cNvGrpSpPr/>
          <p:nvPr/>
        </p:nvGrpSpPr>
        <p:grpSpPr>
          <a:xfrm>
            <a:off x="4303260" y="229260"/>
            <a:ext cx="908280" cy="340920"/>
            <a:chOff x="4303260" y="229260"/>
            <a:chExt cx="90828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C517FA-A1A4-47C2-B241-B1176669F93A}"/>
                    </a:ext>
                  </a:extLst>
                </p14:cNvPr>
                <p14:cNvContentPartPr/>
                <p14:nvPr/>
              </p14:nvContentPartPr>
              <p14:xfrm>
                <a:off x="4322700" y="393060"/>
                <a:ext cx="41760" cy="12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C517FA-A1A4-47C2-B241-B1176669F9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3700" y="384420"/>
                  <a:ext cx="59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B6D2F7-4BCC-4383-A7F8-83D0B6C75000}"/>
                    </a:ext>
                  </a:extLst>
                </p14:cNvPr>
                <p14:cNvContentPartPr/>
                <p14:nvPr/>
              </p14:nvContentPartPr>
              <p14:xfrm>
                <a:off x="4340340" y="340140"/>
                <a:ext cx="20880" cy="21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B6D2F7-4BCC-4383-A7F8-83D0B6C750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1700" y="331500"/>
                  <a:ext cx="38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1007AE-B973-4FEC-850D-498CC46BE6AA}"/>
                    </a:ext>
                  </a:extLst>
                </p14:cNvPr>
                <p14:cNvContentPartPr/>
                <p14:nvPr/>
              </p14:nvContentPartPr>
              <p14:xfrm>
                <a:off x="4365900" y="229260"/>
                <a:ext cx="83160" cy="180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1007AE-B973-4FEC-850D-498CC46BE6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57260" y="220260"/>
                  <a:ext cx="100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EA851-27CD-4D89-90A1-FD830CD6BAAA}"/>
                    </a:ext>
                  </a:extLst>
                </p14:cNvPr>
                <p14:cNvContentPartPr/>
                <p14:nvPr/>
              </p14:nvContentPartPr>
              <p14:xfrm>
                <a:off x="4303260" y="408900"/>
                <a:ext cx="160200" cy="20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2EA851-27CD-4D89-90A1-FD830CD6BA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94620" y="399900"/>
                  <a:ext cx="177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8ACF70-2E82-475E-A868-E2409FAD42AA}"/>
                    </a:ext>
                  </a:extLst>
                </p14:cNvPr>
                <p14:cNvContentPartPr/>
                <p14:nvPr/>
              </p14:nvContentPartPr>
              <p14:xfrm>
                <a:off x="4507380" y="307380"/>
                <a:ext cx="103320" cy="21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8ACF70-2E82-475E-A868-E2409FAD42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98740" y="298740"/>
                  <a:ext cx="120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1AFCE2-E18A-4886-AB79-174F75A02138}"/>
                    </a:ext>
                  </a:extLst>
                </p14:cNvPr>
                <p14:cNvContentPartPr/>
                <p14:nvPr/>
              </p14:nvContentPartPr>
              <p14:xfrm>
                <a:off x="4641300" y="398460"/>
                <a:ext cx="114840" cy="145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1AFCE2-E18A-4886-AB79-174F75A021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32300" y="389460"/>
                  <a:ext cx="132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D51FC2-B840-4833-B689-FE369C724571}"/>
                    </a:ext>
                  </a:extLst>
                </p14:cNvPr>
                <p14:cNvContentPartPr/>
                <p14:nvPr/>
              </p14:nvContentPartPr>
              <p14:xfrm>
                <a:off x="4846140" y="316020"/>
                <a:ext cx="334440" cy="25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D51FC2-B840-4833-B689-FE369C7245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37500" y="307380"/>
                  <a:ext cx="3520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1FA462-C5D7-4C39-A7F9-3E36B590D433}"/>
                    </a:ext>
                  </a:extLst>
                </p14:cNvPr>
                <p14:cNvContentPartPr/>
                <p14:nvPr/>
              </p14:nvContentPartPr>
              <p14:xfrm>
                <a:off x="5091660" y="505020"/>
                <a:ext cx="119880" cy="7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1FA462-C5D7-4C39-A7F9-3E36B590D4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82660" y="496020"/>
                  <a:ext cx="137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EFF669-BB7C-44CE-8D18-B303FBB11072}"/>
              </a:ext>
            </a:extLst>
          </p:cNvPr>
          <p:cNvGrpSpPr/>
          <p:nvPr/>
        </p:nvGrpSpPr>
        <p:grpSpPr>
          <a:xfrm>
            <a:off x="5497380" y="213780"/>
            <a:ext cx="1207800" cy="470880"/>
            <a:chOff x="5497380" y="213780"/>
            <a:chExt cx="120780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2343CD-9F2F-46C0-82DA-D081D2D5E90A}"/>
                    </a:ext>
                  </a:extLst>
                </p14:cNvPr>
                <p14:cNvContentPartPr/>
                <p14:nvPr/>
              </p14:nvContentPartPr>
              <p14:xfrm>
                <a:off x="5497380" y="255180"/>
                <a:ext cx="347400" cy="25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2343CD-9F2F-46C0-82DA-D081D2D5E90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88380" y="246180"/>
                  <a:ext cx="365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FA819D-3F38-44BD-8E4C-8C414BC608CA}"/>
                    </a:ext>
                  </a:extLst>
                </p14:cNvPr>
                <p14:cNvContentPartPr/>
                <p14:nvPr/>
              </p14:nvContentPartPr>
              <p14:xfrm>
                <a:off x="5973300" y="348060"/>
                <a:ext cx="178560" cy="33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FA819D-3F38-44BD-8E4C-8C414BC608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64300" y="339420"/>
                  <a:ext cx="196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0AB58C-6BD4-49D8-91CF-F15555D359A4}"/>
                    </a:ext>
                  </a:extLst>
                </p14:cNvPr>
                <p14:cNvContentPartPr/>
                <p14:nvPr/>
              </p14:nvContentPartPr>
              <p14:xfrm>
                <a:off x="6258060" y="283980"/>
                <a:ext cx="7164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0AB58C-6BD4-49D8-91CF-F15555D359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49420" y="275340"/>
                  <a:ext cx="89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010007-A471-4A3E-BB4A-D79B83F64883}"/>
                    </a:ext>
                  </a:extLst>
                </p14:cNvPr>
                <p14:cNvContentPartPr/>
                <p14:nvPr/>
              </p14:nvContentPartPr>
              <p14:xfrm>
                <a:off x="6360300" y="346260"/>
                <a:ext cx="134640" cy="14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010007-A471-4A3E-BB4A-D79B83F648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1300" y="337620"/>
                  <a:ext cx="152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3446B0-23B1-4FA6-94E5-6F301DCD2A1F}"/>
                    </a:ext>
                  </a:extLst>
                </p14:cNvPr>
                <p14:cNvContentPartPr/>
                <p14:nvPr/>
              </p14:nvContentPartPr>
              <p14:xfrm>
                <a:off x="6624900" y="213780"/>
                <a:ext cx="80280" cy="29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3446B0-23B1-4FA6-94E5-6F301DCD2A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15900" y="205140"/>
                  <a:ext cx="9792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A58689-58A2-48A2-9FCB-799CA5BCE603}"/>
              </a:ext>
            </a:extLst>
          </p:cNvPr>
          <p:cNvGrpSpPr/>
          <p:nvPr/>
        </p:nvGrpSpPr>
        <p:grpSpPr>
          <a:xfrm>
            <a:off x="5160060" y="893460"/>
            <a:ext cx="739800" cy="364680"/>
            <a:chOff x="5160060" y="893460"/>
            <a:chExt cx="7398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5A3118-644D-4F68-ACFC-2DCD0B383826}"/>
                    </a:ext>
                  </a:extLst>
                </p14:cNvPr>
                <p14:cNvContentPartPr/>
                <p14:nvPr/>
              </p14:nvContentPartPr>
              <p14:xfrm>
                <a:off x="5160060" y="955740"/>
                <a:ext cx="189000" cy="16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5A3118-644D-4F68-ACFC-2DCD0B3838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51420" y="947100"/>
                  <a:ext cx="206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98A327-8D04-4D57-879D-EA64DCF201FA}"/>
                    </a:ext>
                  </a:extLst>
                </p14:cNvPr>
                <p14:cNvContentPartPr/>
                <p14:nvPr/>
              </p14:nvContentPartPr>
              <p14:xfrm>
                <a:off x="5485140" y="1000380"/>
                <a:ext cx="13428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98A327-8D04-4D57-879D-EA64DCF201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76500" y="991380"/>
                  <a:ext cx="151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3C4C86-2EF3-4A2F-BE40-3B222E217A00}"/>
                    </a:ext>
                  </a:extLst>
                </p14:cNvPr>
                <p14:cNvContentPartPr/>
                <p14:nvPr/>
              </p14:nvContentPartPr>
              <p14:xfrm>
                <a:off x="5538060" y="1082460"/>
                <a:ext cx="124560" cy="1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3C4C86-2EF3-4A2F-BE40-3B222E217A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29420" y="1073820"/>
                  <a:ext cx="142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3E9C1D-3417-4438-9FA0-09481DFF4AEB}"/>
                    </a:ext>
                  </a:extLst>
                </p14:cNvPr>
                <p14:cNvContentPartPr/>
                <p14:nvPr/>
              </p14:nvContentPartPr>
              <p14:xfrm>
                <a:off x="5773140" y="893460"/>
                <a:ext cx="126720" cy="29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3E9C1D-3417-4438-9FA0-09481DFF4A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64140" y="884820"/>
                  <a:ext cx="144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6CA3-50CE-4188-A802-3EA19525AD8D}"/>
                    </a:ext>
                  </a:extLst>
                </p14:cNvPr>
                <p14:cNvContentPartPr/>
                <p14:nvPr/>
              </p14:nvContentPartPr>
              <p14:xfrm>
                <a:off x="5853060" y="1209180"/>
                <a:ext cx="11880" cy="4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6CA3-50CE-4188-A802-3EA19525AD8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44060" y="1200180"/>
                  <a:ext cx="295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464B3E-F534-4EE6-9C8C-68FB0F25896E}"/>
              </a:ext>
            </a:extLst>
          </p:cNvPr>
          <p:cNvGrpSpPr/>
          <p:nvPr/>
        </p:nvGrpSpPr>
        <p:grpSpPr>
          <a:xfrm>
            <a:off x="6839100" y="264900"/>
            <a:ext cx="301680" cy="208080"/>
            <a:chOff x="6839100" y="264900"/>
            <a:chExt cx="3016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87F6FA-9009-4A4D-B2A2-F6C2C5A88764}"/>
                    </a:ext>
                  </a:extLst>
                </p14:cNvPr>
                <p14:cNvContentPartPr/>
                <p14:nvPr/>
              </p14:nvContentPartPr>
              <p14:xfrm>
                <a:off x="6885540" y="349860"/>
                <a:ext cx="255240" cy="3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87F6FA-9009-4A4D-B2A2-F6C2C5A887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76900" y="340860"/>
                  <a:ext cx="272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95303B-7EB0-4463-BB8C-2B54135A7051}"/>
                    </a:ext>
                  </a:extLst>
                </p14:cNvPr>
                <p14:cNvContentPartPr/>
                <p14:nvPr/>
              </p14:nvContentPartPr>
              <p14:xfrm>
                <a:off x="6839100" y="264900"/>
                <a:ext cx="275760" cy="20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95303B-7EB0-4463-BB8C-2B54135A705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30460" y="256260"/>
                  <a:ext cx="2934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A8738B-BB21-4C9B-BBD2-FBB996BF2998}"/>
              </a:ext>
            </a:extLst>
          </p:cNvPr>
          <p:cNvGrpSpPr/>
          <p:nvPr/>
        </p:nvGrpSpPr>
        <p:grpSpPr>
          <a:xfrm>
            <a:off x="7450740" y="92460"/>
            <a:ext cx="1519200" cy="351000"/>
            <a:chOff x="7450740" y="92460"/>
            <a:chExt cx="15192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2F1A69-8C63-4AA3-97EF-D9E4EEE8C142}"/>
                    </a:ext>
                  </a:extLst>
                </p14:cNvPr>
                <p14:cNvContentPartPr/>
                <p14:nvPr/>
              </p14:nvContentPartPr>
              <p14:xfrm>
                <a:off x="7450740" y="244020"/>
                <a:ext cx="255960" cy="19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2F1A69-8C63-4AA3-97EF-D9E4EEE8C1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41740" y="235380"/>
                  <a:ext cx="27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98192C-0B6F-4DDB-AAFD-4177D316DF66}"/>
                    </a:ext>
                  </a:extLst>
                </p14:cNvPr>
                <p14:cNvContentPartPr/>
                <p14:nvPr/>
              </p14:nvContentPartPr>
              <p14:xfrm>
                <a:off x="7625700" y="233220"/>
                <a:ext cx="16560" cy="9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98192C-0B6F-4DDB-AAFD-4177D316DF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17060" y="224220"/>
                  <a:ext cx="3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543DB6-9D23-4FB4-ACDC-A078CA168F45}"/>
                    </a:ext>
                  </a:extLst>
                </p14:cNvPr>
                <p14:cNvContentPartPr/>
                <p14:nvPr/>
              </p14:nvContentPartPr>
              <p14:xfrm>
                <a:off x="7691220" y="92460"/>
                <a:ext cx="393480" cy="345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543DB6-9D23-4FB4-ACDC-A078CA168F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82580" y="83460"/>
                  <a:ext cx="411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8B9C5F-2496-4C9B-9B8A-279AF7ADEED6}"/>
                    </a:ext>
                  </a:extLst>
                </p14:cNvPr>
                <p14:cNvContentPartPr/>
                <p14:nvPr/>
              </p14:nvContentPartPr>
              <p14:xfrm>
                <a:off x="8280540" y="280380"/>
                <a:ext cx="106560" cy="10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8B9C5F-2496-4C9B-9B8A-279AF7ADEE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71900" y="271380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89E0B1-7B06-47EE-9585-E9A6AD755D10}"/>
                    </a:ext>
                  </a:extLst>
                </p14:cNvPr>
                <p14:cNvContentPartPr/>
                <p14:nvPr/>
              </p14:nvContentPartPr>
              <p14:xfrm>
                <a:off x="8431380" y="264900"/>
                <a:ext cx="178560" cy="13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89E0B1-7B06-47EE-9585-E9A6AD755D1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22740" y="256260"/>
                  <a:ext cx="196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4E65E4-CAF0-401E-B5B5-D86391006995}"/>
                    </a:ext>
                  </a:extLst>
                </p14:cNvPr>
                <p14:cNvContentPartPr/>
                <p14:nvPr/>
              </p14:nvContentPartPr>
              <p14:xfrm>
                <a:off x="8786700" y="173100"/>
                <a:ext cx="149400" cy="26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4E65E4-CAF0-401E-B5B5-D863910069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77700" y="164460"/>
                  <a:ext cx="167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53BBE2-7277-4B77-9200-75F7D11238D2}"/>
                    </a:ext>
                  </a:extLst>
                </p14:cNvPr>
                <p14:cNvContentPartPr/>
                <p14:nvPr/>
              </p14:nvContentPartPr>
              <p14:xfrm>
                <a:off x="8753940" y="211980"/>
                <a:ext cx="216000" cy="22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53BBE2-7277-4B77-9200-75F7D11238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44940" y="202980"/>
                  <a:ext cx="23364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E798AD-D859-4D14-9805-14A680726C9F}"/>
                  </a:ext>
                </a:extLst>
              </p14:cNvPr>
              <p14:cNvContentPartPr/>
              <p14:nvPr/>
            </p14:nvContentPartPr>
            <p14:xfrm>
              <a:off x="4142700" y="43302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E798AD-D859-4D14-9805-14A680726C9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3700" y="4240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076A922-A9C3-41BC-BF79-FE0CCCB48359}"/>
              </a:ext>
            </a:extLst>
          </p:cNvPr>
          <p:cNvGrpSpPr/>
          <p:nvPr/>
        </p:nvGrpSpPr>
        <p:grpSpPr>
          <a:xfrm>
            <a:off x="4496220" y="1492140"/>
            <a:ext cx="685440" cy="348840"/>
            <a:chOff x="4496220" y="1492140"/>
            <a:chExt cx="68544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87061A-1F7A-4401-8E6F-13E482C7A355}"/>
                    </a:ext>
                  </a:extLst>
                </p14:cNvPr>
                <p14:cNvContentPartPr/>
                <p14:nvPr/>
              </p14:nvContentPartPr>
              <p14:xfrm>
                <a:off x="4535460" y="1546500"/>
                <a:ext cx="15840" cy="20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87061A-1F7A-4401-8E6F-13E482C7A35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26820" y="1537860"/>
                  <a:ext cx="334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8A2B97-71C8-4A0D-A021-0F1569080E52}"/>
                    </a:ext>
                  </a:extLst>
                </p14:cNvPr>
                <p14:cNvContentPartPr/>
                <p14:nvPr/>
              </p14:nvContentPartPr>
              <p14:xfrm>
                <a:off x="4551660" y="1492140"/>
                <a:ext cx="107280" cy="131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8A2B97-71C8-4A0D-A021-0F1569080E5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43020" y="1483500"/>
                  <a:ext cx="124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07D143-AEA9-4EF1-ADD3-123592AB9004}"/>
                    </a:ext>
                  </a:extLst>
                </p14:cNvPr>
                <p14:cNvContentPartPr/>
                <p14:nvPr/>
              </p14:nvContentPartPr>
              <p14:xfrm>
                <a:off x="4496220" y="1644060"/>
                <a:ext cx="128520" cy="2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07D143-AEA9-4EF1-ADD3-123592AB900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87220" y="1635060"/>
                  <a:ext cx="146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B0BAE3-4557-4E2B-B5A1-8DCDC0DB9AAD}"/>
                    </a:ext>
                  </a:extLst>
                </p14:cNvPr>
                <p14:cNvContentPartPr/>
                <p14:nvPr/>
              </p14:nvContentPartPr>
              <p14:xfrm>
                <a:off x="4717980" y="1547580"/>
                <a:ext cx="99720" cy="237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B0BAE3-4557-4E2B-B5A1-8DCDC0DB9A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09340" y="1538580"/>
                  <a:ext cx="117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40B0BC-2260-4978-A439-9D8003438D07}"/>
                    </a:ext>
                  </a:extLst>
                </p14:cNvPr>
                <p14:cNvContentPartPr/>
                <p14:nvPr/>
              </p14:nvContentPartPr>
              <p14:xfrm>
                <a:off x="4841460" y="1624980"/>
                <a:ext cx="18216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40B0BC-2260-4978-A439-9D8003438D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32460" y="1615980"/>
                  <a:ext cx="199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8E5190-B562-4546-AC8F-995A86E45EBB}"/>
                    </a:ext>
                  </a:extLst>
                </p14:cNvPr>
                <p14:cNvContentPartPr/>
                <p14:nvPr/>
              </p14:nvContentPartPr>
              <p14:xfrm>
                <a:off x="5100300" y="1559100"/>
                <a:ext cx="81360" cy="28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8E5190-B562-4546-AC8F-995A86E45E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91660" y="1550100"/>
                  <a:ext cx="9900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D952B7-C78A-42B8-A8EF-6E91106B4311}"/>
              </a:ext>
            </a:extLst>
          </p:cNvPr>
          <p:cNvGrpSpPr/>
          <p:nvPr/>
        </p:nvGrpSpPr>
        <p:grpSpPr>
          <a:xfrm>
            <a:off x="5347620" y="1407540"/>
            <a:ext cx="1257120" cy="536040"/>
            <a:chOff x="5347620" y="1407540"/>
            <a:chExt cx="125712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A1CBD0-BA34-48FC-8DF6-7332D83D0389}"/>
                    </a:ext>
                  </a:extLst>
                </p14:cNvPr>
                <p14:cNvContentPartPr/>
                <p14:nvPr/>
              </p14:nvContentPartPr>
              <p14:xfrm>
                <a:off x="5347620" y="1570260"/>
                <a:ext cx="145080" cy="160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A1CBD0-BA34-48FC-8DF6-7332D83D03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38620" y="1561260"/>
                  <a:ext cx="162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35CA37-9A0A-4027-B390-B053A48FAE2C}"/>
                    </a:ext>
                  </a:extLst>
                </p14:cNvPr>
                <p14:cNvContentPartPr/>
                <p14:nvPr/>
              </p14:nvContentPartPr>
              <p14:xfrm>
                <a:off x="5426460" y="1666740"/>
                <a:ext cx="162000" cy="14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35CA37-9A0A-4027-B390-B053A48FAE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17820" y="1657740"/>
                  <a:ext cx="179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B25D76-2E01-4684-8651-F41B8C3597F9}"/>
                    </a:ext>
                  </a:extLst>
                </p14:cNvPr>
                <p14:cNvContentPartPr/>
                <p14:nvPr/>
              </p14:nvContentPartPr>
              <p14:xfrm>
                <a:off x="5827140" y="1565220"/>
                <a:ext cx="235080" cy="378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B25D76-2E01-4684-8651-F41B8C3597F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18140" y="1556220"/>
                  <a:ext cx="2527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FB310DE-0FC2-44EE-9AF1-7AFE4F858707}"/>
                    </a:ext>
                  </a:extLst>
                </p14:cNvPr>
                <p14:cNvContentPartPr/>
                <p14:nvPr/>
              </p14:nvContentPartPr>
              <p14:xfrm>
                <a:off x="6146460" y="1441020"/>
                <a:ext cx="79200" cy="22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FB310DE-0FC2-44EE-9AF1-7AFE4F8587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37820" y="1432020"/>
                  <a:ext cx="96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7AF970-065F-4DCA-B822-E7A045CBFBD7}"/>
                    </a:ext>
                  </a:extLst>
                </p14:cNvPr>
                <p14:cNvContentPartPr/>
                <p14:nvPr/>
              </p14:nvContentPartPr>
              <p14:xfrm>
                <a:off x="6244740" y="1521300"/>
                <a:ext cx="165240" cy="17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7AF970-065F-4DCA-B822-E7A045CBFBD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35740" y="1512660"/>
                  <a:ext cx="182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4C39AE-366C-4375-8F70-054782756FF1}"/>
                    </a:ext>
                  </a:extLst>
                </p14:cNvPr>
                <p14:cNvContentPartPr/>
                <p14:nvPr/>
              </p14:nvContentPartPr>
              <p14:xfrm>
                <a:off x="6478380" y="1407540"/>
                <a:ext cx="126360" cy="34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4C39AE-366C-4375-8F70-054782756F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69740" y="1398540"/>
                  <a:ext cx="144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FC3A09-9CD5-4233-8485-AEF3D52EC2F5}"/>
                    </a:ext>
                  </a:extLst>
                </p14:cNvPr>
                <p14:cNvContentPartPr/>
                <p14:nvPr/>
              </p14:nvContentPartPr>
              <p14:xfrm>
                <a:off x="5641740" y="1552620"/>
                <a:ext cx="73800" cy="14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FC3A09-9CD5-4233-8485-AEF3D52EC2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3100" y="1543620"/>
                  <a:ext cx="91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32EFE6-C3EF-43C0-AF30-A20F8D0FBB08}"/>
                    </a:ext>
                  </a:extLst>
                </p14:cNvPr>
                <p14:cNvContentPartPr/>
                <p14:nvPr/>
              </p14:nvContentPartPr>
              <p14:xfrm>
                <a:off x="5766300" y="1635420"/>
                <a:ext cx="16560" cy="19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32EFE6-C3EF-43C0-AF30-A20F8D0FBB0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57660" y="1626420"/>
                  <a:ext cx="342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6444B64-C404-4CF2-838E-ED976C22DE37}"/>
                  </a:ext>
                </a:extLst>
              </p14:cNvPr>
              <p14:cNvContentPartPr/>
              <p14:nvPr/>
            </p14:nvContentPartPr>
            <p14:xfrm>
              <a:off x="4717980" y="2106300"/>
              <a:ext cx="206280" cy="18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6444B64-C404-4CF2-838E-ED976C22DE3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09340" y="2097300"/>
                <a:ext cx="2239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35B36A9-944D-4098-86B0-2B15C4EB27AB}"/>
              </a:ext>
            </a:extLst>
          </p:cNvPr>
          <p:cNvGrpSpPr/>
          <p:nvPr/>
        </p:nvGrpSpPr>
        <p:grpSpPr>
          <a:xfrm>
            <a:off x="5198580" y="2082900"/>
            <a:ext cx="219960" cy="207000"/>
            <a:chOff x="5198580" y="2082900"/>
            <a:chExt cx="21996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44B8B1-F16B-4F0A-8A61-43CF14383DBB}"/>
                    </a:ext>
                  </a:extLst>
                </p14:cNvPr>
                <p14:cNvContentPartPr/>
                <p14:nvPr/>
              </p14:nvContentPartPr>
              <p14:xfrm>
                <a:off x="5198580" y="2082900"/>
                <a:ext cx="173520" cy="11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44B8B1-F16B-4F0A-8A61-43CF14383DB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89580" y="2074260"/>
                  <a:ext cx="191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B57BF8-B282-400D-91E7-4487C26E526F}"/>
                    </a:ext>
                  </a:extLst>
                </p14:cNvPr>
                <p14:cNvContentPartPr/>
                <p14:nvPr/>
              </p14:nvContentPartPr>
              <p14:xfrm>
                <a:off x="5247540" y="2208540"/>
                <a:ext cx="171000" cy="81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B57BF8-B282-400D-91E7-4487C26E526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238900" y="2199900"/>
                  <a:ext cx="18864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076D06-D683-4299-B9E8-61D68383FAC3}"/>
              </a:ext>
            </a:extLst>
          </p:cNvPr>
          <p:cNvGrpSpPr/>
          <p:nvPr/>
        </p:nvGrpSpPr>
        <p:grpSpPr>
          <a:xfrm>
            <a:off x="5708340" y="2134020"/>
            <a:ext cx="264240" cy="158400"/>
            <a:chOff x="5708340" y="2134020"/>
            <a:chExt cx="26424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447700-7B6F-4A8F-9080-B4A35F619999}"/>
                    </a:ext>
                  </a:extLst>
                </p14:cNvPr>
                <p14:cNvContentPartPr/>
                <p14:nvPr/>
              </p14:nvContentPartPr>
              <p14:xfrm>
                <a:off x="5708340" y="2134020"/>
                <a:ext cx="162360" cy="158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447700-7B6F-4A8F-9080-B4A35F6199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99340" y="2125380"/>
                  <a:ext cx="180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A1E04F6-94BD-4237-B801-09CE95D5A61A}"/>
                    </a:ext>
                  </a:extLst>
                </p14:cNvPr>
                <p14:cNvContentPartPr/>
                <p14:nvPr/>
              </p14:nvContentPartPr>
              <p14:xfrm>
                <a:off x="5966820" y="2236260"/>
                <a:ext cx="5760" cy="1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A1E04F6-94BD-4237-B801-09CE95D5A6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58180" y="2227620"/>
                  <a:ext cx="234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6837F4-9995-4E85-83AA-03FEB3B18A1D}"/>
              </a:ext>
            </a:extLst>
          </p:cNvPr>
          <p:cNvGrpSpPr/>
          <p:nvPr/>
        </p:nvGrpSpPr>
        <p:grpSpPr>
          <a:xfrm>
            <a:off x="6192540" y="2100540"/>
            <a:ext cx="443160" cy="204480"/>
            <a:chOff x="6192540" y="2100540"/>
            <a:chExt cx="44316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A2A861-3491-4F4C-B88C-8FDF6BB33335}"/>
                    </a:ext>
                  </a:extLst>
                </p14:cNvPr>
                <p14:cNvContentPartPr/>
                <p14:nvPr/>
              </p14:nvContentPartPr>
              <p14:xfrm>
                <a:off x="6192540" y="2100540"/>
                <a:ext cx="148680" cy="19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A2A861-3491-4F4C-B88C-8FDF6BB333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83900" y="2091540"/>
                  <a:ext cx="166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2EBB93-5E50-4AF2-9256-21911D36957F}"/>
                    </a:ext>
                  </a:extLst>
                </p14:cNvPr>
                <p14:cNvContentPartPr/>
                <p14:nvPr/>
              </p14:nvContentPartPr>
              <p14:xfrm>
                <a:off x="6460380" y="2157420"/>
                <a:ext cx="175320" cy="147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2EBB93-5E50-4AF2-9256-21911D36957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51380" y="2148780"/>
                  <a:ext cx="1929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E84C3CC-C3A5-43B2-81FA-5F98FE787FAB}"/>
                  </a:ext>
                </a:extLst>
              </p14:cNvPr>
              <p14:cNvContentPartPr/>
              <p14:nvPr/>
            </p14:nvContentPartPr>
            <p14:xfrm>
              <a:off x="5682780" y="2364060"/>
              <a:ext cx="265320" cy="42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E84C3CC-C3A5-43B2-81FA-5F98FE787FA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674140" y="2355060"/>
                <a:ext cx="282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3A1DB24-FDBD-4F63-9A78-A838310EE926}"/>
                  </a:ext>
                </a:extLst>
              </p14:cNvPr>
              <p14:cNvContentPartPr/>
              <p14:nvPr/>
            </p14:nvContentPartPr>
            <p14:xfrm>
              <a:off x="6990660" y="2611380"/>
              <a:ext cx="256320" cy="1555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3A1DB24-FDBD-4F63-9A78-A838310EE92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81660" y="2602740"/>
                <a:ext cx="27396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7139CB9-2BF8-4495-8D52-5F535481AD37}"/>
              </a:ext>
            </a:extLst>
          </p:cNvPr>
          <p:cNvGrpSpPr/>
          <p:nvPr/>
        </p:nvGrpSpPr>
        <p:grpSpPr>
          <a:xfrm>
            <a:off x="5857740" y="2553420"/>
            <a:ext cx="909000" cy="433800"/>
            <a:chOff x="5857740" y="2553420"/>
            <a:chExt cx="909000" cy="4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1AB89C-F538-4BD3-A85C-4D5F4E0023A5}"/>
                    </a:ext>
                  </a:extLst>
                </p14:cNvPr>
                <p14:cNvContentPartPr/>
                <p14:nvPr/>
              </p14:nvContentPartPr>
              <p14:xfrm>
                <a:off x="5867820" y="2576820"/>
                <a:ext cx="17280" cy="11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1AB89C-F538-4BD3-A85C-4D5F4E0023A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58820" y="2567820"/>
                  <a:ext cx="34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266FEF-F185-44BB-8707-DF1A18F2300D}"/>
                    </a:ext>
                  </a:extLst>
                </p14:cNvPr>
                <p14:cNvContentPartPr/>
                <p14:nvPr/>
              </p14:nvContentPartPr>
              <p14:xfrm>
                <a:off x="5857740" y="2661780"/>
                <a:ext cx="182520" cy="17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266FEF-F185-44BB-8707-DF1A18F2300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48740" y="2653140"/>
                  <a:ext cx="200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3E9F2A7-765B-4344-9FE8-93ADB3AEFC5D}"/>
                    </a:ext>
                  </a:extLst>
                </p14:cNvPr>
                <p14:cNvContentPartPr/>
                <p14:nvPr/>
              </p14:nvContentPartPr>
              <p14:xfrm>
                <a:off x="5997420" y="2819460"/>
                <a:ext cx="156960" cy="16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3E9F2A7-765B-4344-9FE8-93ADB3AEFC5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88420" y="2810460"/>
                  <a:ext cx="174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C013EF-8C6F-46C4-A5F7-E4144A895065}"/>
                    </a:ext>
                  </a:extLst>
                </p14:cNvPr>
                <p14:cNvContentPartPr/>
                <p14:nvPr/>
              </p14:nvContentPartPr>
              <p14:xfrm>
                <a:off x="6320700" y="2680500"/>
                <a:ext cx="20880" cy="1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C013EF-8C6F-46C4-A5F7-E4144A8950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11700" y="2671860"/>
                  <a:ext cx="38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EF4947-114C-461E-A0AB-E516F689FDB2}"/>
                    </a:ext>
                  </a:extLst>
                </p14:cNvPr>
                <p14:cNvContentPartPr/>
                <p14:nvPr/>
              </p14:nvContentPartPr>
              <p14:xfrm>
                <a:off x="6515820" y="2553420"/>
                <a:ext cx="167040" cy="19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EF4947-114C-461E-A0AB-E516F689FDB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07180" y="2544420"/>
                  <a:ext cx="184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0E58F7-1E28-4E88-A476-17F130992FE3}"/>
                    </a:ext>
                  </a:extLst>
                </p14:cNvPr>
                <p14:cNvContentPartPr/>
                <p14:nvPr/>
              </p14:nvContentPartPr>
              <p14:xfrm>
                <a:off x="6413220" y="2555940"/>
                <a:ext cx="353520" cy="198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0E58F7-1E28-4E88-A476-17F130992FE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04220" y="2547300"/>
                  <a:ext cx="371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1B7DC6-E480-4E32-93F1-E0CE1EBEB5E4}"/>
                    </a:ext>
                  </a:extLst>
                </p14:cNvPr>
                <p14:cNvContentPartPr/>
                <p14:nvPr/>
              </p14:nvContentPartPr>
              <p14:xfrm>
                <a:off x="6006060" y="2862660"/>
                <a:ext cx="271800" cy="93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1B7DC6-E480-4E32-93F1-E0CE1EBEB5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97060" y="2853660"/>
                  <a:ext cx="2894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985CAB-E007-4EFA-B110-800799DEE6B6}"/>
              </a:ext>
            </a:extLst>
          </p:cNvPr>
          <p:cNvGrpSpPr/>
          <p:nvPr/>
        </p:nvGrpSpPr>
        <p:grpSpPr>
          <a:xfrm>
            <a:off x="5462820" y="2628660"/>
            <a:ext cx="223920" cy="308880"/>
            <a:chOff x="5462820" y="2628660"/>
            <a:chExt cx="22392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252FB1-3538-48A6-B069-2AB065748D69}"/>
                    </a:ext>
                  </a:extLst>
                </p14:cNvPr>
                <p14:cNvContentPartPr/>
                <p14:nvPr/>
              </p14:nvContentPartPr>
              <p14:xfrm>
                <a:off x="5462820" y="2628660"/>
                <a:ext cx="140400" cy="19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252FB1-3538-48A6-B069-2AB065748D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3820" y="2620020"/>
                  <a:ext cx="158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5DBB121-5BE6-4D28-8B42-9A4BCECA3037}"/>
                    </a:ext>
                  </a:extLst>
                </p14:cNvPr>
                <p14:cNvContentPartPr/>
                <p14:nvPr/>
              </p14:nvContentPartPr>
              <p14:xfrm>
                <a:off x="5543100" y="2828820"/>
                <a:ext cx="143640" cy="108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5DBB121-5BE6-4D28-8B42-9A4BCECA30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534100" y="2820180"/>
                  <a:ext cx="16128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362A769-1F4A-4750-8D82-799F69E999DE}"/>
                  </a:ext>
                </a:extLst>
              </p14:cNvPr>
              <p14:cNvContentPartPr/>
              <p14:nvPr/>
            </p14:nvContentPartPr>
            <p14:xfrm>
              <a:off x="4800060" y="2675460"/>
              <a:ext cx="357480" cy="172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362A769-1F4A-4750-8D82-799F69E999D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91060" y="2666460"/>
                <a:ext cx="37512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EE616A7-66C8-4E54-B79E-B3214ACC590B}"/>
              </a:ext>
            </a:extLst>
          </p:cNvPr>
          <p:cNvGrpSpPr/>
          <p:nvPr/>
        </p:nvGrpSpPr>
        <p:grpSpPr>
          <a:xfrm>
            <a:off x="2967660" y="3625860"/>
            <a:ext cx="3230280" cy="1068840"/>
            <a:chOff x="2967660" y="3625860"/>
            <a:chExt cx="3230280" cy="10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D6C72D-CB86-4B0A-9C5F-72767EC5A12B}"/>
                    </a:ext>
                  </a:extLst>
                </p14:cNvPr>
                <p14:cNvContentPartPr/>
                <p14:nvPr/>
              </p14:nvContentPartPr>
              <p14:xfrm>
                <a:off x="3018420" y="3775620"/>
                <a:ext cx="32040" cy="180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D6C72D-CB86-4B0A-9C5F-72767EC5A1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09780" y="3766620"/>
                  <a:ext cx="49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699294-7CE1-4B72-AC5A-42D8F0429762}"/>
                    </a:ext>
                  </a:extLst>
                </p14:cNvPr>
                <p14:cNvContentPartPr/>
                <p14:nvPr/>
              </p14:nvContentPartPr>
              <p14:xfrm>
                <a:off x="3005460" y="3697500"/>
                <a:ext cx="110160" cy="16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699294-7CE1-4B72-AC5A-42D8F042976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96460" y="3688860"/>
                  <a:ext cx="127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CE2F19-1002-4D24-8982-DF99B34841BE}"/>
                    </a:ext>
                  </a:extLst>
                </p14:cNvPr>
                <p14:cNvContentPartPr/>
                <p14:nvPr/>
              </p14:nvContentPartPr>
              <p14:xfrm>
                <a:off x="2967660" y="3867420"/>
                <a:ext cx="165600" cy="25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CE2F19-1002-4D24-8982-DF99B34841B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59020" y="3858420"/>
                  <a:ext cx="183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3BA5C39-271B-4C44-B546-A103B2A30952}"/>
                    </a:ext>
                  </a:extLst>
                </p14:cNvPr>
                <p14:cNvContentPartPr/>
                <p14:nvPr/>
              </p14:nvContentPartPr>
              <p14:xfrm>
                <a:off x="3255660" y="3727740"/>
                <a:ext cx="82800" cy="231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3BA5C39-271B-4C44-B546-A103B2A3095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46660" y="3718740"/>
                  <a:ext cx="100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D6DC42C-BD2E-4874-9C9E-450E708CBFE1}"/>
                    </a:ext>
                  </a:extLst>
                </p14:cNvPr>
                <p14:cNvContentPartPr/>
                <p14:nvPr/>
              </p14:nvContentPartPr>
              <p14:xfrm>
                <a:off x="3405420" y="3837900"/>
                <a:ext cx="144000" cy="16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D6DC42C-BD2E-4874-9C9E-450E708CBF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96420" y="3829260"/>
                  <a:ext cx="161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1EC904-7093-48F3-B194-D6637CF84015}"/>
                    </a:ext>
                  </a:extLst>
                </p14:cNvPr>
                <p14:cNvContentPartPr/>
                <p14:nvPr/>
              </p14:nvContentPartPr>
              <p14:xfrm>
                <a:off x="3710340" y="3765900"/>
                <a:ext cx="73440" cy="23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1EC904-7093-48F3-B194-D6637CF840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01700" y="3757260"/>
                  <a:ext cx="91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5464BD-DB9B-452B-B7A7-7CFBF73380A6}"/>
                    </a:ext>
                  </a:extLst>
                </p14:cNvPr>
                <p14:cNvContentPartPr/>
                <p14:nvPr/>
              </p14:nvContentPartPr>
              <p14:xfrm>
                <a:off x="3928860" y="3895860"/>
                <a:ext cx="162000" cy="5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5464BD-DB9B-452B-B7A7-7CFBF73380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20220" y="3887220"/>
                  <a:ext cx="179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9BE455-9450-4772-9C6F-230809B1D332}"/>
                    </a:ext>
                  </a:extLst>
                </p14:cNvPr>
                <p14:cNvContentPartPr/>
                <p14:nvPr/>
              </p14:nvContentPartPr>
              <p14:xfrm>
                <a:off x="4296060" y="3772020"/>
                <a:ext cx="301320" cy="205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9BE455-9450-4772-9C6F-230809B1D33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87060" y="3763020"/>
                  <a:ext cx="318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D55714-8930-4835-B104-E680E56E1520}"/>
                    </a:ext>
                  </a:extLst>
                </p14:cNvPr>
                <p14:cNvContentPartPr/>
                <p14:nvPr/>
              </p14:nvContentPartPr>
              <p14:xfrm>
                <a:off x="4697820" y="3752940"/>
                <a:ext cx="122040" cy="252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D55714-8930-4835-B104-E680E56E152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88820" y="3744300"/>
                  <a:ext cx="139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CD39DB6-52A1-4F03-B4DB-6517ED4FBC7B}"/>
                    </a:ext>
                  </a:extLst>
                </p14:cNvPr>
                <p14:cNvContentPartPr/>
                <p14:nvPr/>
              </p14:nvContentPartPr>
              <p14:xfrm>
                <a:off x="4890780" y="3869580"/>
                <a:ext cx="164520" cy="319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CD39DB6-52A1-4F03-B4DB-6517ED4FBC7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82140" y="3860580"/>
                  <a:ext cx="182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8A105BC-7485-4383-B567-35D8620E2C73}"/>
                    </a:ext>
                  </a:extLst>
                </p14:cNvPr>
                <p14:cNvContentPartPr/>
                <p14:nvPr/>
              </p14:nvContentPartPr>
              <p14:xfrm>
                <a:off x="5111820" y="3757260"/>
                <a:ext cx="48600" cy="230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8A105BC-7485-4383-B567-35D8620E2C7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03180" y="3748620"/>
                  <a:ext cx="6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CD082A7-D529-4AE6-97D0-0B097F62B6A3}"/>
                    </a:ext>
                  </a:extLst>
                </p14:cNvPr>
                <p14:cNvContentPartPr/>
                <p14:nvPr/>
              </p14:nvContentPartPr>
              <p14:xfrm>
                <a:off x="5213700" y="3815580"/>
                <a:ext cx="196560" cy="167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CD082A7-D529-4AE6-97D0-0B097F62B6A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05060" y="3806580"/>
                  <a:ext cx="214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98248F-E68E-4893-BABA-10F6E854E8E5}"/>
                    </a:ext>
                  </a:extLst>
                </p14:cNvPr>
                <p14:cNvContentPartPr/>
                <p14:nvPr/>
              </p14:nvContentPartPr>
              <p14:xfrm>
                <a:off x="5489100" y="3720180"/>
                <a:ext cx="71640" cy="31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98248F-E68E-4893-BABA-10F6E854E8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80460" y="3711180"/>
                  <a:ext cx="89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7320BC-4BED-47AE-A6B2-AF207A113384}"/>
                    </a:ext>
                  </a:extLst>
                </p14:cNvPr>
                <p14:cNvContentPartPr/>
                <p14:nvPr/>
              </p14:nvContentPartPr>
              <p14:xfrm>
                <a:off x="5617260" y="3625860"/>
                <a:ext cx="232560" cy="565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7320BC-4BED-47AE-A6B2-AF207A11338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08260" y="3616860"/>
                  <a:ext cx="2502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68515AB-7C5A-40EB-AE08-BC5A51FCFD15}"/>
                    </a:ext>
                  </a:extLst>
                </p14:cNvPr>
                <p14:cNvContentPartPr/>
                <p14:nvPr/>
              </p14:nvContentPartPr>
              <p14:xfrm>
                <a:off x="5986620" y="3653580"/>
                <a:ext cx="3240" cy="24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68515AB-7C5A-40EB-AE08-BC5A51FCFD1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77980" y="3644940"/>
                  <a:ext cx="2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FD5BD6-E3AC-40A6-9B05-C9111B6EFACB}"/>
                    </a:ext>
                  </a:extLst>
                </p14:cNvPr>
                <p14:cNvContentPartPr/>
                <p14:nvPr/>
              </p14:nvContentPartPr>
              <p14:xfrm>
                <a:off x="3905820" y="4279260"/>
                <a:ext cx="293040" cy="263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FD5BD6-E3AC-40A6-9B05-C9111B6EFAC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97180" y="4270260"/>
                  <a:ext cx="310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8112F3-591D-47B4-9052-BCFC4AF1BED5}"/>
                    </a:ext>
                  </a:extLst>
                </p14:cNvPr>
                <p14:cNvContentPartPr/>
                <p14:nvPr/>
              </p14:nvContentPartPr>
              <p14:xfrm>
                <a:off x="4481460" y="4399500"/>
                <a:ext cx="360" cy="19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8112F3-591D-47B4-9052-BCFC4AF1BED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72460" y="4390860"/>
                  <a:ext cx="18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3CEFE2-513B-4F6F-AD57-D773C0D06DBA}"/>
                    </a:ext>
                  </a:extLst>
                </p14:cNvPr>
                <p14:cNvContentPartPr/>
                <p14:nvPr/>
              </p14:nvContentPartPr>
              <p14:xfrm>
                <a:off x="4363020" y="4521540"/>
                <a:ext cx="231480" cy="8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3CEFE2-513B-4F6F-AD57-D773C0D06D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354380" y="4512540"/>
                  <a:ext cx="249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D2ADB4-AF78-4398-BC5C-C08E2564D906}"/>
                    </a:ext>
                  </a:extLst>
                </p14:cNvPr>
                <p14:cNvContentPartPr/>
                <p14:nvPr/>
              </p14:nvContentPartPr>
              <p14:xfrm>
                <a:off x="4587300" y="4456380"/>
                <a:ext cx="212400" cy="159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D2ADB4-AF78-4398-BC5C-C08E2564D9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78660" y="4447740"/>
                  <a:ext cx="230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C72E4C5-3049-4359-A5E1-FBA2F243D083}"/>
                    </a:ext>
                  </a:extLst>
                </p14:cNvPr>
                <p14:cNvContentPartPr/>
                <p14:nvPr/>
              </p14:nvContentPartPr>
              <p14:xfrm>
                <a:off x="4868460" y="4423620"/>
                <a:ext cx="31320" cy="183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C72E4C5-3049-4359-A5E1-FBA2F243D08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859460" y="4414620"/>
                  <a:ext cx="48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AD646CF-43C4-4497-8832-DEB13F5D1A7A}"/>
                    </a:ext>
                  </a:extLst>
                </p14:cNvPr>
                <p14:cNvContentPartPr/>
                <p14:nvPr/>
              </p14:nvContentPartPr>
              <p14:xfrm>
                <a:off x="4991220" y="4443420"/>
                <a:ext cx="142200" cy="186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AD646CF-43C4-4497-8832-DEB13F5D1A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82580" y="4434420"/>
                  <a:ext cx="159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CB23BF0-D6D6-48FE-A2ED-8246C27101D5}"/>
                    </a:ext>
                  </a:extLst>
                </p14:cNvPr>
                <p14:cNvContentPartPr/>
                <p14:nvPr/>
              </p14:nvContentPartPr>
              <p14:xfrm>
                <a:off x="5563260" y="4438380"/>
                <a:ext cx="65520" cy="195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CB23BF0-D6D6-48FE-A2ED-8246C27101D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54620" y="4429380"/>
                  <a:ext cx="83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BB601C-D7C9-4F03-BED7-BCE5909EFC38}"/>
                    </a:ext>
                  </a:extLst>
                </p14:cNvPr>
                <p14:cNvContentPartPr/>
                <p14:nvPr/>
              </p14:nvContentPartPr>
              <p14:xfrm>
                <a:off x="5542020" y="4495620"/>
                <a:ext cx="439200" cy="178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BB601C-D7C9-4F03-BED7-BCE5909EFC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3380" y="4486620"/>
                  <a:ext cx="456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AA32B8-C164-4B3C-96EF-52B849816664}"/>
                    </a:ext>
                  </a:extLst>
                </p14:cNvPr>
                <p14:cNvContentPartPr/>
                <p14:nvPr/>
              </p14:nvContentPartPr>
              <p14:xfrm>
                <a:off x="6074460" y="4532340"/>
                <a:ext cx="123480" cy="162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AA32B8-C164-4B3C-96EF-52B84981666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65460" y="4523700"/>
                  <a:ext cx="141120" cy="180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840</Words>
  <Application>Microsoft Office PowerPoint</Application>
  <PresentationFormat>On-screen Show (16:9)</PresentationFormat>
  <Paragraphs>94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Proxima Nova</vt:lpstr>
      <vt:lpstr>Spearmint</vt:lpstr>
      <vt:lpstr>ASYMPTOTIC NOTATION : Big O, Omega, Theta Notation</vt:lpstr>
      <vt:lpstr>Big O Notation</vt:lpstr>
      <vt:lpstr>Graphical Representation of Big O</vt:lpstr>
      <vt:lpstr>Problem 1</vt:lpstr>
      <vt:lpstr>Problem 2</vt:lpstr>
      <vt:lpstr>Problem 3</vt:lpstr>
      <vt:lpstr>Omega Notation</vt:lpstr>
      <vt:lpstr>Graphical Representation of Omega Notation</vt:lpstr>
      <vt:lpstr>Problem 1</vt:lpstr>
      <vt:lpstr>Problem 2</vt:lpstr>
      <vt:lpstr>Problem 3</vt:lpstr>
      <vt:lpstr>Theta Notation</vt:lpstr>
      <vt:lpstr>Graphical Representation of Theta Notation</vt:lpstr>
      <vt:lpstr>Problem 1</vt:lpstr>
      <vt:lpstr>Problem 2</vt:lpstr>
      <vt:lpstr>Problem 3</vt:lpstr>
      <vt:lpstr>Problems Related to Asymptotic Notation</vt:lpstr>
      <vt:lpstr>PowerPoint Presentation</vt:lpstr>
      <vt:lpstr>PowerPoint Presentation</vt:lpstr>
      <vt:lpstr>PowerPoint Presentation</vt:lpstr>
      <vt:lpstr>Properties of Logarithms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 : Big O, Omega, Theta Notation</dc:title>
  <cp:lastModifiedBy>Priya Bhatia</cp:lastModifiedBy>
  <cp:revision>28</cp:revision>
  <dcterms:modified xsi:type="dcterms:W3CDTF">2021-03-07T08:30:42Z</dcterms:modified>
</cp:coreProperties>
</file>