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notesSlides/notesSlide4.xml" ContentType="application/vnd.openxmlformats-officedocument.presentationml.notesSlide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notesSlides/notesSlide5.xml" ContentType="application/vnd.openxmlformats-officedocument.presentationml.notesSlide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notesSlides/notesSlide6.xml" ContentType="application/vnd.openxmlformats-officedocument.presentationml.notesSlide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notesSlides/notesSlide7.xml" ContentType="application/vnd.openxmlformats-officedocument.presentationml.notesSlide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2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25 960,'0'0'8124,"-1"-3"-7313,0 2-689,0 0 0,0 0 0,-1 0 0,1 0 0,0 0 0,-1 0 0,1 0 0,0 0 0,-1 0 0,1 1 0,-1-1 0,1 1-1,-1-1 1,0 1 0,1 0 0,-1-1 0,1 1 0,-1 0 0,-2 0 0,-46-2 1624,25 1-608,-7 0 2450,8-3 315,24 4-3775,16 0-203,818 16 129,21 4 101,-855-20 69,-9 0-2185,-28 2-3275,-55 9 1,81-9 4119,-67 9-6850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1 176,'0'0'2479,"-6"0"749,310 10-2791,-228-10 155,-80 0-461,-334 2 2126,338-2-2153,2 1-155,1 0 37,-1 0 0,1 0 0,0 0-1,-1-1 1,1 1 0,0-1 0,0 0 0,-1 1 0,5-2 0,7 2 17,243 3 152,-147-5-54,-110 1 62,-1 0-70,-121 2 37,-141 22-1,233-20-145,29-3 203,1-1-174,0 0 0,0 0 1,0 0-1,0 0 1,0 0-1,0 1 0,0-1 1,0 0-1,0 0 1,0 0-1,0 0 0,0 0 1,0 0-1,0 0 0,0 0 1,0 0-1,0 0 1,0 1-1,0-1 0,0 0 1,0 0-1,0 0 1,0 0-1,0 0 0,-1 0 1,1 0-1,0 0 1,0 0-1,0 0 0,0 0 1,0 0-1,0 0 0,0 0 1,0 0-1,0 0 1,0 1-1,-1-1 0,1 0 1,0 0-1,0 0 1,0 0-1,0 0 0,0 0 1,0 0-1,0 0 1,0 0-1,0 0 0,-1 0 1,1-1-1,0 1 0,0 0 1,0 0-1,0 0 1,101 1 47,242-9 1052,-139-6-639,-62 10-225,18-2-71,164 2 268,-96 13-363,187-9 258,-324-10-1875,-121 10-1614,-17 0-1801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1889,'0'0'5240,"-6"0"-4160,-2 0-1092,5-1 626,0 1 0,0 0-1,-1 0 1,1 0 0,0 1 0,-5 0 0,7-1-494,0 1 0,0-1 0,0 1 0,0-1 0,0 1 0,1-1 0,-1 1 0,0-1 0,0 1 0,1 0-1,-1-1 1,1 1 0,-1 0 0,0-1 0,1 1 0,-1 0 0,1 0 0,-1 0 0,1 0 0,0 0 0,-1-1 0,1 1 0,0 0 0,0 0 0,0 0 0,0 0 0,0 0 0,0 0 0,0 2 0,0-3-84,1 1 1,0 0 0,-1-1 0,1 1-1,0 0 1,0-1 0,0 1 0,-1-1-1,1 1 1,0-1 0,0 1-1,0-1 1,0 0 0,0 1 0,0-1-1,0 0 1,0 0 0,0 0 0,0 0-1,0 0 1,0 0 0,0 0-1,2 0 1,-1 0 37,238 2 959,-126-3-7362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94 496 9364,'0'0'9605,"-93"-58"-8965,125 56-304,29-3-80,27 2-176,9 1-16,-1 0-48,-16 2-32,-13 0-544,-22 0-1025,-18 0-1616,-24-8-1025,-3-8-512</inkml:trace>
  <inkml:trace contextRef="#ctx0" brushRef="#br0" timeOffset="1">327 0 8100,'0'0'8035,"-3"190"-6898,3-101-577,0-4-256,0-1-272,0 2-32,0 1-384,0 4-1713,5-9-2465,11-14-3281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11861,'0'0'4979,"-6"128"-4435,20-78-64,-4-2-224,1-2-176,-6-3-80,1 1-336,-1 1-2113,0-1-1489,-2-6-3521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8628,'0'0'10437,"179"19"-9461,-56-19-448,11 0-111,-3 0-129,-24 0-240,-29 0 96,-33 0-144,-24-2-833,-10 2-1792,-11 21-8516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11301,'0'0'5971,"11"24"-4989,33 79-523,-40-94-419,-1 0 1,0 0-1,-1 1 1,0-1 0,0 1-1,-1 0 1,0-1 0,-1 16-1,-1-9 19,1-9-25,0-1 0,-1 0 0,1 1 1,-2-1-1,1 0 0,-1 1 0,0-1 1,0 0-1,0 0 0,-1-1 0,0 1 0,0 0 1,-1-1-1,0 0 0,0 0 0,0 0 0,0 0 1,-1 0-1,1-1 0,-1 0 0,0 0 1,-8 4-1,-1 0 176,-1 0 0,0-1 0,0-1 0,-1 0 0,-31 7 0,-25 9 963,66-19-768,17-1 201,363-25 299,-63 0-1991,-304 23 599,-6 1 232,1-1 0,-1 0 0,1 0 0,-1 0 0,1 0 0,-1 0 0,1 0-1,-1-1 1,1 1 0,-1 0 0,1-1 0,-1 1 0,2-2 0,-10-3-2960,-36-9-1256,-24-10-3402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19 9124,'0'0'1564,"-24"-5"399,11 1-1672,3 2-109,0-1 0,0 2-1,-1-1 1,1 1-1,-16 1 1,21 1-114,-1-1 0,0 1 1,0 1-1,1-1 0,-1 1 1,1 0-1,0 1 0,-1-1 0,1 1 1,0 0-1,0 0 0,1 0 0,-1 1 1,1 0-1,-6 6 0,-15 17 280,2 1 0,1 2 0,1 0-1,1 1 1,-28 64 0,28-47 9,3 1 1,2 0 0,-14 80-1,15-37 97,-1 108-1,13 90 62,6-165-429,6-1 0,37 181 0,-25-208-144,5-1 0,3-2 0,69 146 0,-75-192-502,3-1-1,32 43 0,-42-67-321,1 0 0,1-2 0,1 0 0,1-1 0,29 21 0,-22-23-1690,43 21 1</inkml:trace>
  <inkml:trace contextRef="#ctx0" brushRef="#br0" timeOffset="1">1606 360 11429,'0'0'921,"19"27"639,-4-7-1289,-1 0-1,0 2 1,-2-1-1,-1 2 1,0 0 0,-2 0-1,-1 0 1,0 1-1,6 39 1,8 256 2038,-24 3-539,1-251-1493,-2 30 329,-30 183 0,20-218-511,-2-2-1,-4 0 1,-48 112-1,54-149-58,-2 0 0,-1 0-1,-2-2 1,-22 27-1,27-37-251,1-1 0,-2-1 0,0-1 0,-1 0 0,0 0 0,-1-2 0,-30 17 0,44-26-78,0 0 0,0 0 0,0 0-1,0 0 1,0 0 0,0-1 0,0 1 0,-1-1-1,1 1 1,0-1 0,0 0 0,-1 0 0,-2 0-1,4 0 113,1 0-1,-1-1 0,1 1 1,-1 0-1,1-1 0,-1 1 1,1-1-1,-1 1 0,1-1 1,0 1-1,-1-1 1,1 1-1,0-1 0,0 1 1,-1-1-1,1 1 0,0-1 1,0 1-1,-1-2 0,-1-20-3741,2-41-4816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8548,'0'0'8132,"11"34"-7108,5 16 1,0 1-465,-3-3-208,-2-2-128,-1-5-144,-4-3-48,-1-4-32,3-1-464,3 6-1425,5 4-1777,8 5-1984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27 342 9268,'0'0'10341,"-27"-22"-9813,83 22-128,22 0-111,7 0-241,-7 0-32,-17 0-16,-23 0-961,-20 0-672,-12 0-1344,-6-7 0,0-5-849,-27-7-2529</inkml:trace>
  <inkml:trace contextRef="#ctx0" brushRef="#br0" timeOffset="1">222 3 6243,'0'0'12165,"-30"-3"-12101,25 66 385,2 9-33,3 3-160,0 1-192,0 1-64,-2 3-32,-12 4-1665,-10-4-1680,-5-16-4019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 3506,'0'0'10981,"-8"-12"-10341,27 7-48,10-2-512,9-1 0,12 4-160,17-4-16,13 4-1296,17-1-1938,4 0-2417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6563,'0'0'4210,"155"-9"-4210,-48 9-208,8 0-3650</inkml:trace>
  <inkml:trace contextRef="#ctx0" brushRef="#br0" timeOffset="1">1027 20 8948,'0'0'4066,"142"-20"-3602,-54 20-432,0 5-32,-5 5-2321,-16-5-4258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7235,'0'0'2706,"176"-8"-2610,-90 8-96,-12 0-4082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 1088,'0'0'12422,"-29"5"-8420,42 0-3890,22-5 112,13 0-224,21 0-256,20 0-1297,12 0-2352,9-19-3123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7587,'0'0'6836,"163"-44"-5956,-83 42 144,-5-3-607,-14 5-385,-15 0-32,-19 0-1361,-19 0-1328,-24 0-6964</inkml:trace>
  <inkml:trace contextRef="#ctx0" brushRef="#br0" timeOffset="1">142 167 6755,'0'0'929,"0"-22"1258,0-60 297,0 19 2073,7 94-2007,3 7-2670,48 453 467,-48-377-3034,2-41-3323,-2-32-1316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6 218 6003,'0'0'3407,"1"-2"-3274,1-10 5686,-2 4-3850,-4-93-1790,0 6 3169,25 572-3343,-14-412-226,0-1-1963,-2 0-4154,-5-30-179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6835,'0'0'11990,"182"3"-11014,-78 9-368,9-3 1,2-2-401,-3-4-16,-21-3-176,-19 0-16,-29 0-272,-22 2-1649,-21 15-1745,-3 7-1984,-42 10-273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396 251 5731,'0'0'11314,"-25"-24"-10834,-77-76-416,97 95-63,0 0-1,1-1 1,-1 0-1,1 0 1,1 0-1,-5-8 1,7 10-2,0 1 0,0-1 1,0 1-1,1-1 0,0 0 1,-1 1-1,2-6 0,-1 2-2,0 6-3,0-1-1,0 1 1,0 0-1,0-1 1,1 1 0,-1-1-1,0 1 1,1 0-1,0-1 1,-1 1-1,1 0 1,0 0 0,-1-1-1,1 1 1,0 0-1,0 0 1,0 0 0,0 0-1,0 0 1,0 0-1,0 0 1,0 0-1,1 1 1,-1-1 0,0 0-1,0 1 1,1-1-1,-1 1 1,0-1 0,3 1-1,4-2-21,0 1 0,0 0 0,0 0 0,11 1 0,-9 0 20,1-1-10,1 2 0,-1-1 0,0 1 0,0 1 0,0 0 0,0 0-1,0 1 1,10 4 0,-15-4 19,-1 0 0,0 0-1,0 0 1,0 1-1,0-1 1,0 1 0,-1 0-1,0 0 1,0 1 0,0-1-1,0 1 1,-1 0 0,0 0-1,0 0 1,0 1 0,3 8-1,-1-1 50,-2 0-1,0 0 1,0 0-1,-1 0 1,-1 0-1,0 1 1,0-1-1,-2 0 0,0 1 1,0-1-1,-1 0 1,-1 0-1,0 0 1,-1 0-1,0 0 1,-1-1-1,-9 17 1,0-2 140,-2-1 0,-1-1 1,-1-1-1,-1 0 0,-2-1 0,-34 31 1,36-37 11,-1-2 1,0 0 0,0-1-1,-28 14 1,35-22-82,-1 0 1,0 0 0,0-2-1,0 1 1,-1-2-1,0 0 1,0-1 0,-16 1-1,30-3-100,-1 0-1,0 0 1,0 0 0,0 0-1,0 0 1,0 0 0,1 0-1,-1-1 1,0 1 0,0 0-1,0-1 1,1 0-1,-1 1 1,0-1 0,1 0-1,-1 0 1,1 0 0,-1 0-1,1 0 1,-1 0 0,1-1-1,0 1 1,-1 0-1,1-1 1,0 1 0,0-1-1,0 1 1,-1-3 0,0-2 21,1 1 0,0-1 0,0 0 0,1 1 0,0-1 0,0 0 0,0 1 0,1-7 0,0 5-25,0-1 1,1 0 0,-1 1 0,2-1-1,-1 1 1,1 0 0,0 0-1,0 0 1,1 0 0,0 0 0,1 1-1,-1-1 1,1 1 0,0 0 0,0 1-1,1-1 1,0 1 0,0 0-1,0 1 1,1-1 0,-1 1 0,10-4-1,-1 1-26,1 1-1,-1 0 1,1 1-1,1 1 1,-1 0-1,1 2 0,-1-1 1,1 2-1,26 1 1,-34 1-2,0 0 1,0 0-1,-1 1 1,1 1-1,-1-1 1,1 2 0,-1-1-1,0 1 1,0 0-1,0 1 1,-1-1-1,1 2 1,-1-1-1,0 1 1,7 8-1,8 10-293,0 2-1,31 49 0,-33-45-203,77 99-2879,-21-28-3871,-52-64 1367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3282,'0'0'8555,"-14"24"-8016,-34 65 511,-38 100 0,-82 344 1545,53 19-679,92-387-1523,-4 334-1,28-434-370,3 0-1,23 126 1,-20-161-122,1-1 0,1 0-1,2 0 1,1-1 0,1-1-1,1 0 1,1-1-1,29 36 1,-33-48-351,0-1 0,1-1 0,1 0 1,0-1-1,1 0 0,0-1 0,1-1 0,0 0 0,0-1 0,1 0 0,0-2 1,0 0-1,0 0 0,1-2 0,0 0 0,32 3 0,53-3-4836,-93-4 4796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8212,'0'0'648,"28"6"835,-10-3-1224,0 1 0,-1 1 0,1 1 0,-1 0-1,16 9 1,-26-10-152,-1 0-1,1 0 1,-1 1-1,0 0 1,-1 0-1,0 0 1,0 1-1,0 0 1,0 0-1,-1 0 1,-1 0-1,6 14 1,19 46 869,32 121 1,1 82 445,5 177 532,-57-322-1471,-11 203 1,-5-256-459,-3-1 1,-3 0 0,-4-1-1,-2-1 1,-4 0-1,-2-2 1,-3-1-1,-71 120 1,61-126-877,-3-3 1,-82 91 0,36-65-3091,13-23-1851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 6851,'0'0'10207,"3"-4"-9395,0 4-815,-1 7 155,-2 1-10,0 0 0,-1 0 0,1 0 0,-2 0 0,1-1 0,-3 9 0,-20 56 564,11-33-509,5-13-148,-25 86 434,30-98-640,1 1 0,0-1 1,1 1-1,0-1 0,3 29 1,-2-42-34,1 0 1,-1 0 0,0 1 0,0-1 0,1 0 0,-1 0 0,1 0-1,-1 0 1,1 0 0,-1 0 0,1 0 0,0 0 0,-1 0 0,1 0-1,0 0 1,0 0 0,0-1 0,-1 1 0,1 0 0,0 0 0,0-1 0,2 2-1,0-1-671,0 0-1,0-1 0,0 1 0,0-1 0,0 1 0,0-1 0,5 0 0,13 0-5255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14 193 6851,'0'0'6110,"-1"10"-5038,0 29-277,1-38-750,0 1 0,0-1-1,0 0 1,0 1 0,1-1 0,-1 0-1,0 0 1,1 1 0,-1-1 0,1 0-1,0 0 1,-1 0 0,1 1 0,0-1-1,0 0 1,0 0 0,-1 0 0,1 0-1,0 0 1,0-1 0,1 1 0,-1 0-1,0 0 1,0-1 0,0 1-1,0-1 1,1 1 0,-1-1 0,0 1-1,2-1 1,5 2 127,0 0 0,0-1 0,15 0-1,-14 0-7,41 1 357,52-4-1,-100 2-493,0 0 0,0 0-1,0 0 1,0 0 0,0 0 0,0-1 0,0 1-1,0-1 1,0 0 0,0 1 0,0-1 0,0 0 0,0 0-1,0 0 1,-1-1 0,1 1 0,0 0 0,-1-1-1,1 1 1,1-3 0,-1 0 69,-1 1 0,1-1-1,-1 0 1,0 1 0,-1-1 0,1 0 0,0 0-1,-1 0 1,0 0 0,-1-5 0,1 5-60,0-1 0,-1 1 0,0 0 1,0-1-1,0 1 0,0 0 0,-1 0 1,0 0-1,0 0 0,0 0 1,0 0-1,-4-4 0,-4-5-30,-23-23-1,12 15 6,11 9-45,-1 1-1,-1 0 0,1 1 0,-25-16 1,34 24-141,-1 0 0,0 1 0,0-1 1,0 1-1,1-1 0,-1 1 0,-1 0 0,1 0 1,0 1-1,0-1 0,0 1 0,0-1 0,0 1 1,-1 0-1,1 0 0,0 0 0,0 1 1,0-1-1,-1 1 0,1 0 0,0-1 0,0 1 1,0 1-1,0-1 0,0 0 0,1 1 0,-1 0 1,0-1-1,1 1 0,-5 4 0,4-3-389,1 0 1,-1 1-1,0-1 0,1 1 0,0 0 0,0 0 0,-3 7 0,-6 35-5596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429 172 9700,'0'0'561,"-7"-23"1525,2 3-1454,-2 0-1,0 1 1,-10-19-1,15 35-514,0-1 0,-1 1 0,1 0 0,-1 0 0,1 1 0,-1-1 0,0 0 0,0 1 0,0 0 0,0 0 0,-1 0 0,1 0 0,-1 0 0,1 0 0,-5 0 0,-2-1 207,1 1 0,-1 1-1,-20-2 1,18 3-108,-9-2 66,-1 1 1,1 2-1,-1 0 0,-36 7 0,51-7-237,1 0 0,0 1 0,-1 0 0,1 1 0,0-1 1,1 1-1,-1 0 0,0 0 0,1 1 0,0 0 0,-1 0 0,1 0 1,1 1-1,-1-1 0,1 1 0,0 0 0,0 0 0,0 1 0,1-1 1,-4 8-1,6-10-35,-1 0 0,1-1 0,0 1 0,0 0 0,1 0 0,-1 0 0,0 0 1,1 0-1,0 0 0,0 0 0,0 0 0,0 0 0,0 1 0,1-1 0,-1 0 0,1 0 0,1 3 0,-1-3-2,1 0-1,0-1 0,-1 0 0,1 1 0,0-1 0,0 0 1,0 0-1,0 0 0,1 0 0,-1 0 0,1-1 0,-1 1 1,1-1-1,5 3 0,7 1 21,1-1 0,0 0 0,0-2 0,0 1 0,21-1 0,-18 0 22,111 2 147,-129-4-193,-1 1 0,1-1 0,-1 0 0,0 0 0,1 1 0,-1-1 0,1 0 0,-1 1 0,0-1 0,1 0 0,-1 1 0,0-1 0,1 0 0,-1 1 0,0-1 0,0 1 0,0-1 0,1 1 0,-1-1 0,0 0 0,0 1 0,0-1 0,0 1 1,0-1-1,1 1 0,-1-1 0,0 1 0,0-1 0,0 1 0,-1 0 0,1 23-31,0-14 30,-1 21 52,-2 0 0,-1-1 0,-11 43 0,-33 87 563,37-126-404,-1-2-1,-24 45 1,30-66-141,-1 1 0,-1-1-1,1 0 1,-2-1 0,1 0 0,-2 0-1,1-1 1,-1 0 0,-17 11 0,26-19-60,0 0 0,0-1 0,-1 1 0,1 0 0,0-1-1,0 1 1,-1-1 0,1 1 0,0-1 0,0 0 0,-1 0 0,1 1 0,-1-1 0,1 0 0,0 0 0,-1 0 0,1 0 0,-3-1 0,3 0-4,0 1 1,0-1 0,0 1 0,0-1 0,0 0-1,1 1 1,-1-1 0,0 0 0,0 0-1,0 0 1,1 0 0,-1 0 0,0 0 0,1 0-1,-1 0 1,1 0 0,-1-2 0,-1-5 6,0 0 1,1 0-1,-1 0 1,1-17-1,1 15-56,-1-10-312,1-1 1,0 1-1,2 0 0,3-21 1,-2 30-44,-1 1 0,2 0 0,-1 1 0,1-1 1,1 1-1,0-1 0,0 1 0,1 1 0,12-16 0,43-37-3577,11-3-1924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8580,'0'0'10103,"5"13"-9529,-3-5-458,3 5 36,-1 1-1,-1-1 0,0 0 0,2 26 0,-4 38 1114,0-80-1220,1-1 1,-1 0 0,1 0-1,0 1 1,0-1 0,0 1-1,0-1 1,0 1 0,1 0-1,0 0 1,0 0-1,0 0 1,0 0 0,0 1-1,0-1 1,0 1 0,7-3-1,3-2-29,1 1 0,-1 0 0,26-6 1,-13 6-8,0 1 1,0 1-1,0 1 1,53 2 0,-75 1-52,0 0 0,-1 0 0,1 1 0,-1-1 0,1 1 1,-1 0-1,1 0 0,-1 0 0,0 1 0,0-1 1,1 1-1,-1 0 0,0 0 0,0 0 0,-1 0 1,1 0-1,0 1 0,-1-1 0,1 1 0,-1 0 0,0 0 1,0 0-1,0 0 0,0 0 0,-1 0 0,1 0 1,-1 1-1,0-1 0,0 0 0,0 1 0,0-1 1,0 1-1,-1 5 0,1 0-314,-1 0 0,0 0-1,-1 0 1,0-1 0,0 1 0,-1 0 0,0-1-1,-1 1 1,0-1 0,0 0 0,-1 0 0,0 0-1,-6 9 1,-7 5-1957,-25 27 0,-29 25-3441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1489,'0'0'9148,"-20"2"-7478,-18 3-1079,-7 0 2825,287 0-1524,-338-5-1687,95 0 102,1 31 114,0 81-90,5 242 926,-5-342-1415,2 13-428,-2-24 308,0-1 0,1 1 0,-1 0 0,0-1-1,0 1 1,1-1 0,-1 1 0,0 0 0,1-1 0,-1 1 0,1-1 0,-1 1 0,0-1 0,1 0 0,-1 1 0,1-1 0,-1 1 0,1-1-1,0 0 1,-1 1 0,1-1 0,-1 0 0,1 0 0,0 1 0,-1-1 0,1 0 0,-1 0 0,1 0 0,0 0 0,1 0 0,13 0-9724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7764,'0'0'8945,"21"-1"-8710,-8 0-209,-7 0-15,0 1 0,0-1 1,0 2-1,0-1 0,1 0 1,-1 1-1,9 2 0,-13-2-7,0 0 0,0 0 0,0 0 0,-1 1 1,1-1-1,0 0 0,0 1 0,-1-1 0,1 1 0,-1-1 0,1 1 0,-1 0 0,0 0 0,1-1 0,-1 1 0,0 0 1,0 0-1,-1 0 0,1 0 0,0 1 0,-1-1 0,1 0 0,-1 0 0,1 0 0,-1 0 0,0 1 0,0-1 0,-1 4 1,1 12 65,0 1 1,-2-1 0,0 0-1,-1 0 1,-1 0 0,0 0-1,-10 23 1,11-33 14,-1-1-1,0 0 1,0 0 0,0 0 0,-1-1-1,0 0 1,0 0 0,-1 0-1,0 0 1,0-1 0,0 0 0,0 0-1,-1 0 1,0-1 0,0 0-1,0-1 1,0 1 0,-1-1 0,-10 2-1,-9-1 3707,149-44-3540,8-2-590,-58 24-2288,0 4 0,109-8 0,-66 18-4181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1 704,'0'0'1953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1 1 3874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181 313 3874,'-119'-11'1182,"70"2"2033,38 3 1881,11 6-5025,0 0 0,0 0 0,0 0 0,0 0 0,0 0 0,0 0 0,-1 0 0,1 0 0,0 0 0,0 0 0,0 0 0,0 0 0,0 0 0,0 0 0,0 0 0,0 0 0,0 0 0,-1 0 0,11-3 1717,293-1-1552,-181 5-5990,-86 0 1576,-8 1-1109</inkml:trace>
  <inkml:trace contextRef="#ctx0" brushRef="#br0" timeOffset="1">699 94 576,'0'0'13097,"-4"-19"-11739,-14-54-368,18 73-981,0 0 1,0 0-1,0 0 1,0 0-1,0 0 1,0 0 0,-1 0-1,1 0 1,0 0-1,0 0 1,0 0-1,0 0 1,0 0 0,0 0-1,0 0 1,0 0-1,0 0 1,0 0-1,0 0 1,0 0-1,0 0 1,0 0 0,0 0-1,0 0 1,0 0-1,0-1 1,-1 1-1,1 0 1,0 0 0,0 0-1,0 0 1,0 0-1,0 0 1,0 0-1,0 0 1,0 0-1,0 0 1,0 0 0,0 0-1,0 0 1,0 0-1,0 0 1,0 0-1,-1 10 74,-1 19-50,3 31 214,3 0 0,15 85 1,-18-140-254,19 124-4404,-19-94-421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31 4082,'0'0'6496,"-2"-7"-5693,-1-5-642,0 0 3998,6 18-4080,0-1 1,0 0-1,0 0 1,1 0-1,0 0 1,0 0-1,1-1 1,-1 0 0,7 5-1,7 7 147,26 26 78,-3 3 0,-1 1 0,-2 2 0,-3 2 0,-2 1 0,-2 2 0,-2 0 0,-3 2-1,-2 2 1,32 113 0,-32-72-97,-5 0 1,9 129-1,-16 205 84,-24-110-150,-3-207-106,-5-2 1,-46 150-1,20-123-11,-89 187 1,89-233-18,-4-2 0,-4-2 0,-69 87 0,79-123 53,-2-1 0,-2-3 0,-3-1 1,-1-3-1,-89 59 0,87-71 368,-113 53-1,133-72-317,-1-3 0,0 0-1,-1-3 1,-59 10 0,69-18-30,25-1-96,1 0 1,0 0-1,0 0 1,-1 0 0,1 0-1,0 0 1,-1 0-1,1 0 1,0 0-1,0-1 1,-1 1 0,1 0-1,0 0 1,-1 0-1,1 0 1,0-1 0,0 1-1,0 0 1,-1 0-1,1-1 1,0 1 0,0 0-1,0 0 1,0-1-1,-1 1 1,1 0 0,0 0-1,0-1 1,0 1-1,0 0 1,0-1-1,0 1 1,0 0 0,0-1-1,0 1 1,0 0-1,0-1 1,0 1 0,0 0-1,0 0 1,0-1-1,0 1 1,4-13-872,-1 8 298,0 1 1,1 0-1,0 0 1,-1 0-1,1 1 1,0-1-1,1 1 1,-1 0-1,1 0 1,-1 0-1,1 1 1,0 0 0,9-3-1,41-18-8495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35 465 1505,'0'0'9988,"-6"-6"-9025,-23-20 635,29 47-1472,1-16-82,-1 0 0,1 1 1,0-1-1,1 0 0,-1 0 1,1 0-1,0 0 0,0 0 1,0 0-1,1-1 0,0 1 1,-1-1-1,2 1 0,-1-1 1,0 0-1,6 4 0,7 7 76,1-1 0,30 19 0,-35-25-75,184 116 465,11 9-463,-181-115-35,0-2 0,33 15-1,-47-26 15,0 0 0,0-1-1,1 0 1,0-1 0,0-1-1,0 0 1,23 0-1,-15-2 30,2 1 87,0-1 1,1-1 0,-1-2-1,0 0 1,32-9-1,265-123 425,-219 88 5,163-54-1,-176 77-501,0 4-1,1 5 0,1 3 1,138-1-1,-25 12-19,243 3-44,-366 4-5,0 3 0,0 4 1,-2 3-1,0 3 0,83 34 0,-25 0 34,243 137 0,-352-176-33,-2 2-1,0 0 0,27 24 1,-51-39 0,1 0-1,-1 1 1,0-1 0,1 0-1,-1 1 1,0-1 0,0 0-1,0 1 1,0 0 0,0-1-1,0 1 1,0-1 0,-1 1 0,1 0-1,-1 0 1,1-1 0,-1 1-1,1 0 1,-1 0 0,0 0-1,0 3 839,0-32 51,0 20-874,0-9 56,0 0 0,4-18 0,-3 28-61,0 1 1,1-1-1,0 0 0,0 1 0,0-1 0,1 1 0,0 0 0,0 0 0,4-6 0,12-10-17,0 0-1,1 2 0,1 0 0,1 1 0,0 1 0,2 1 0,0 1 0,37-17 0,0 5-12,2 2 1,90-23-1,-100 35-13,1 3 1,86-5-1,110 9-22,-215 6 51,49 3-13,83 13 0,84 24 34,31 4-19,145-24 104,-377-23-101,1-2-1,-1-2 1,0-2-1,-1-2 1,83-31-1,-36 3 29,162-91 1,-207 101-10,60-45 0,-98 64 21,-1 0-1,1-1 1,-1-1-1,-1 0 1,0 0-1,-1-1 1,-1-1-1,0 1 1,10-21-1,-14 20 24,-1-1-1,-1 1 0,0-1 1,0 0-1,-2 0 0,0 0 0,-2-28 1,1 17-20,0 22-131,-1-17 212,1 21-180,0-1-1,0 1 1,0-1-1,-1 1 0,1-1 1,0 1-1,0 0 1,0-1-1,0 1 0,-1-1 1,1 1-1,0-1 0,0 1 1,-1 0-1,1-1 1,0 1-1,-1-1 0,1 1 1,0 0-1,-1 0 1,1-1-1,-1 1 0,1 0 1,0-1-1,-1 1 0,1 0 1,-1 0-1,1 0 1,-1 0-1,1-1 0,-1 1 1,0 0-39,1 0 0,-1 0 0,1 0 0,0 1 0,-1-1 0,1 0 0,-1 0 0,1 0 0,0 0 0,-1 1 0,1-1 0,0 0 0,-1 0 0,1 0 0,0 1 0,-1-1 0,1 0 0,0 1 0,0-1 0,-1 0 0,1 1 0,0-1 0,0 0 0,-1 1 0,1-1 0,0 0 0,0 1 0,0 0 0,-18 43-5054,-14 29-1732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31 6883,'0'0'4784,"-23"-8"-3264,10 4-1323,2 0-42,1 0-1,-1 1 1,0 0-1,-21-1 1,27 3-103,-1 2 0,1-1 1,-1 0-1,1 1 0,-1 0 1,1 0-1,0 1 0,-1-1 0,1 1 1,0 1-1,0-1 0,0 1 1,0-1-1,1 1 0,-8 6 1,-6 6 91,1 1 1,0 0-1,1 1 1,1 1-1,-18 28 1,26-35-91,0 1 0,1 0 0,1 0 0,0 0 0,1 1 0,0 0 0,0 0 0,2 0 0,0 0 0,-1 27 1,3-36-54,0-1 0,0 1 0,0 0 0,1 0 0,0 0 0,0-1 0,0 1 0,0 0 0,1-1 0,-1 1 0,1-1 0,0 0 0,0 1 0,0-1 0,0 0 0,5 5 0,-2-4 3,0 0 1,0-1-1,0 1 0,0-1 0,1 0 1,-1 0-1,1-1 0,0 1 0,9 1 0,9 1 16,1-1 0,0-1-1,0-1 1,27-2-1,-44 0-14,6 0 14,0-1 0,0-1 0,-1 0-1,1-1 1,0 0 0,-1-1 0,0 0 0,0-1-1,15-8 1,-21 9 62,0 0 0,0-1-1,0 1 1,-1-1 0,0 0 0,0-1-1,0 0 1,-1 0 0,1 0-1,-2 0 1,1-1 0,-1 0-1,1 0 1,-2 0 0,1-1 0,-1 1-1,2-9 1,-2 1 2327,-5 36-1841,1 77-618,-2-35-303,4 0 0,13 105 0,-12-162-384,-1 1-1,1-1 0,0 1 0,0-1 1,6 11-1,-7-14 87,1-1 1,-1 0-1,1 0 1,0 0-1,0 0 0,-1 0 1,1 0-1,1 0 0,-1-1 1,4 3-1,14 3-7309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76 6947,'0'0'10885,"0"-17"-10044,0 7-746,2-34 64,-2 40-24,0 28 127,-10 207 1248,9-176-1473,3 69-797,-2-120 435,1 0 1,-1 0-1,1 0 1,0 0 0,0 0-1,1 0 1,-1 0 0,1-1-1,3 7 1,-3-8-265,0 0 1,-1 0-1,1 0 1,0 0-1,0 0 0,0-1 1,0 1-1,0 0 1,4 1-1,15 3-7191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40 220 8228,'0'0'827,"3"-27"1192,0-6-850,11-48-1,-13 77-1099,0 0-1,1 1 0,-1-1 0,1 1 0,0-1 0,0 1 0,0 0 1,0-1-1,0 1 0,1 0 0,-1 1 0,1-1 0,0 0 0,0 1 1,0-1-1,0 1 0,0 0 0,1 0 0,-1 0 0,1 1 0,-1-1 1,1 1-1,-1 0 0,1 0 0,0 0 0,0 0 0,5 0 0,-6 1-47,12-4 11,0 2 0,1 0 0,-1 0 0,0 2 0,1 0 0,25 4 0,-35-3-36,0 0 0,0 0 0,0 1 1,0 0-1,0 0 0,-1 1 0,1-1 0,-1 1 0,0 1 0,0-1 1,0 1-1,0-1 0,0 2 0,-1-1 0,0 0 0,0 1 1,0 0-1,0 0 0,3 6 0,-2 2-1,-1-1 1,0 0-1,-1 1 0,0 0 1,-1-1-1,-1 1 0,0 0 1,0 0-1,-1 0 0,-1 0 1,-2 13-1,1-17 25,0 0 1,-1 0-1,0 0 0,0-1 0,-1 0 1,0 1-1,-1-1 0,0-1 0,0 1 1,0-1-1,-1 0 0,0 0 0,0 0 0,-1-1 1,0 0-1,-8 5 0,-6 4 91,-1 0-1,-1-2 1,0 0-1,-33 12 0,25-13-24,0-1-1,-1-1 1,-40 6-1,69-15-1123,6-2-1552,13-1-1871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 8996,'0'0'2852,"-26"-2"-1211,-6 0-1104,-50 2 1,76 1-454,0 0 1,-1 0-1,1 1 1,0 0-1,0 0 0,0 1 1,0-1-1,0 1 1,1 1-1,-1-1 0,1 1 1,0 0-1,0 0 1,0 0-1,0 1 0,1 0 1,0 0-1,-4 5 0,7-8-52,-4 4 38,1-1 0,0 1-1,0 0 1,0 1 0,1-1-1,0 1 1,1-1 0,-1 1 0,1 0-1,0 0 1,1 0 0,0 0-1,0 0 1,0 0 0,1 0-1,1 10 1,-1-14-60,1 1 0,0-1-1,0 0 1,0 1 0,1-1 0,-1 0-1,1 0 1,0 0 0,0 0 0,0-1 0,0 1-1,0 0 1,1-1 0,-1 1 0,1-1 0,0 0-1,-1 0 1,1 0 0,0 0 0,0-1 0,0 1-1,1-1 1,4 2 0,11 4 46,0-1 0,37 6-1,-45-10-17,29 4 20,-17-3-13,30 8 1,-48-10-37,0 0 1,0 1-1,0 0 0,0 0 1,-1 1-1,1-1 1,-1 1-1,1 0 0,-1 0 1,0 0-1,5 6 1,-7-7-14,0 1 0,-1 0 1,1 0-1,-1 0 1,0 0-1,0 0 0,0 0 1,0 0-1,-1 0 1,1 4-1,0-5 23,-1 0 0,0 0 0,0 0 0,0 0 0,0-1 1,0 1-1,0 0 0,-1 0 0,1 0 0,-1 0 0,1 0 0,-1 0 0,0-1 0,1 1 0,-1 0 0,0 0 0,0-1 0,-3 4 0,-1-1 138,-1 0 0,0-1 0,0 1 0,-1-1 0,1 0-1,-1-1 1,0 1 0,-12 1 0,-59 9 830,-86-8-133,127-5-804,36 0-60,-3 0-3,1 0-1,-1 0 1,0 0-1,0 0 0,0-1 1,-6-2-1,9 3-57,0-1-1,1 1 0,-1-1 0,0 1 1,0-1-1,0 0 0,1 1 1,-1-1-1,0 0 0,1 0 0,-1 0 1,0 1-1,1-1 0,-1 0 0,1 0 1,0 0-1,-1 0 0,1 0 1,0 0-1,-1 0 0,1 0 0,0 0 1,0 0-1,0 0 0,0 0 0,0 0 1,0 0-1,1-2 0,-1 1-221,0 0 0,0 0-1,0 0 1,1 0 0,-1 1 0,1-1-1,-1 0 1,1 0 0,0 0 0,0 0-1,0 1 1,1-3 0,3-1-1283,0 0 1,0 0 0,11-8-1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4210,'0'0'5957,"-9"1"-4644,-28 3 56,33-2-1157,1-1 1,-1 0-1,1 1 1,-1 0 0,1 0-1,0 0 1,0 0-1,0 0 1,0 1 0,0-1-1,0 1 1,1 0 0,-4 5-1,-3 2 157,-5 6-192,1 0-1,1 1 0,0 1 1,1 0-1,1 1 1,1 0-1,0 1 1,2-1-1,0 2 1,1-1-1,-6 40 1,5 9 74,2 2 1,5 85 0,1-102-76,0-33-139,0 0-1,2 0 0,0 0 0,1 0 0,1 0 1,1-1-1,1 0 0,14 30 0,-14-37-86,0 0-1,1-1 1,1 0-1,0 0 1,1-1-1,0 0 1,0-1-1,1 0 1,1-1-1,0 0 1,0 0-1,0-1 0,16 6 1,-9-5-761,1-1 1,0-1-1,1-1 1,-1-1-1,30 3 0,25-5-4319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84 211 8244,'0'0'7014,"26"-7"-6958,83-23 13,-97 27-57,-1-1-1,1-1 1,19-10-1,-27 13-5,-1-1 1,1 0-1,-1 0 1,0 0-1,1 0 1,-1-1-1,-1 1 1,4-5-1,-4 5 16,-1 1 0,1-1 0,-1 0 0,0 1 1,0-1-1,0 0 0,0 0 0,0 1 0,0-1 0,-1 0 0,0 0 0,1 0 0,-1 0 0,0 0 0,-1 0 0,1 0 1,0 0-1,-1 0 0,0 1 0,1-1 0,-1 0 0,-1 0 0,1 1 0,0-1 0,0 0 0,-1 1 0,0-1 1,1 1-1,-1 0 0,0-1 0,0 1 0,0 0 0,0 0 0,-1 0 0,1 1 0,-1-1 0,1 1 0,-1-1 0,1 1 1,-1 0-1,0 0 0,-4-2 0,-9 0 80,0 0 1,0 1-1,0 1 1,0 0-1,0 1 1,-20 3 0,30-2-82,0 0 1,0 0 0,-1 1 0,1 0 0,1 0-1,-1 0 1,0 1 0,0 0 0,1 0 0,0 1-1,-1-1 1,2 1 0,-1 0 0,0 1 0,1-1-1,-7 9 1,6-6-6,0 0 0,0 0 0,0 1-1,1 0 1,0 0 0,1 0 0,0 0 0,0 1-1,1-1 1,0 1 0,-1 12 0,1-5-4,2 0 0,1 26 1,0-36-14,0 0 1,0 0-1,1 0 1,-1 0 0,1 0-1,1 0 1,-1-1-1,1 1 1,0-1-1,5 7 1,1-1-77,1-1 0,0 0 1,1 0-1,0-1 0,1 0 0,0-1 0,0 0 1,1-1-1,22 9 0,-13-7-1161,1-1-1,0-1 1,0-1-1,1-1 1,27 2-1,19-5-4947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22 136 4290,'0'0'5474,"-4"-21"-2112,-10-62-961,13 78-2219,-1-15 1109,2 20-1266,0-1-1,0 1 1,0 0 0,0 0-1,0 0 1,0 0-1,0 0 1,0-1-1,0 1 1,1 0-1,-1 0 1,0 0 0,0 0-1,0 0 1,0-1-1,0 1 1,0 0-1,0 0 1,1 0-1,-1 0 1,0 0 0,0 0-1,0 0 1,0 0-1,1 0 1,-1 0-1,0 0 1,0 0-1,0 0 1,0 0 0,1 0-1,-1 0 1,0 0-1,0 0 1,0 0-1,0 0 1,1 0-1,-1 0 1,0 0-1,0 0 1,4 0 208,3-1-191,-1 1-1,1 0 1,-1 0-1,1 1 1,-1 0 0,1 0-1,-1 0 1,1 1-1,-1 0 1,0 0-1,0 1 1,0 0-1,0 0 1,0 0-1,-1 1 1,1 0-1,-1 0 1,0 0-1,0 0 1,0 1-1,-1 0 1,7 10-1,-5-8-17,-1 1 0,0 0-1,-1 0 1,0 1 0,0-1-1,-1 1 1,5 17 0,-5-8 44,0-1 0,-2 1 0,0 20 0,0-34-58,-1-1 0,-1 0 0,1 0 0,0 0 0,-1 1 0,0-1 0,1 0 0,-1 0 0,0 0-1,-1 0 1,1 0 0,-1 0 0,1-1 0,-3 4 0,2-4 4,0 0-1,0 0 0,0-1 1,0 1-1,0-1 0,0 0 1,0 0-1,0 0 0,-1 0 1,1 0-1,-1 0 0,1 0 1,0-1-1,-1 1 0,1-1 1,-1 0-1,1 0 0,-4 0 1,5 0-9,1 0 0,-1 0 1,1 0-1,-1-1 0,0 1 0,1 0 1,-1-1-1,1 1 0,-1 0 0,1-1 1,-1 1-1,1-1 0,0 1 1,-1-1-1,1 1 0,0-1 0,-1 1 1,1-1-1,0 1 0,-1-1 0,1 1 1,0-1-1,0 1 0,0-1 0,-1 0 1,1 1-1,0-1 0,0 1 0,0-1 1,0 0-1,0 1 0,0-1 1,0 0-1,0 1 0,1-1 0,-1 1 1,0-2-1,1-1-5,-1-1 0,1 1 0,-1 0 0,1-1 0,1 1 0,1-5 0,7-6-9,1 0 1,0 1-1,1 0 0,1 1 1,13-11-1,-16 15 5,25-22 7,1 3 0,2 0 1,0 3-1,70-34 0,-107 58 133,-1 20 109,1 94 734,1 34-724,-6-51-7038,0-83 658,-8-5-2754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10981,'0'0'9268,"-18"-44"-9300,28 47-1200,22 28-1522,8 12-1488,-5 3-2128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70 266 9172,'0'0'6302,"27"-9"-5515,86-31-200,-107 38-560,0 0 1,-1-1 0,1 0-1,0 0 1,-1 0 0,0-1-1,1 0 1,-1 0 0,-1 0-1,1 0 1,-1-1 0,1 0-1,6-10 1,-7 9-2,-1 1-9,0 0 1,0-1-1,-1 0 0,0 1 1,0-1-1,0 0 0,-1 0 0,1 0 1,-1 0-1,-1 0 0,1-1 0,-1 1 1,-1 0-1,0-9 0,1 13-13,0 0 0,-1 0-1,1 0 1,0 1 0,-1-1 0,1 0 0,-1 0 0,0 0-1,0 1 1,0-1 0,0 0 0,0 1 0,0-1 0,0 1-1,0-1 1,0 1 0,-1 0 0,-1-2 0,-1 0 13,1 1 0,0 0 0,-1 0 0,1 1 0,-1-1 0,0 1 0,0 0 0,-6-1 1,-2 0 50,1 1 1,-1 0-1,0 1 1,0 0-1,-15 3 1,20-1-45,1 0-1,-1 0 1,1 1 0,-1 0 0,1 0 0,0 0 0,0 1 0,0 0-1,0 0 1,1 0 0,0 1 0,-1 0 0,2 0 0,-1 0 0,1 1-1,0-1 1,-5 8 0,0 2 11,1 0 0,0 1-1,1 0 1,1 0 0,-9 34-1,10-22 25,1 2 0,2-1-1,1 48 1,1-72-53,0-1 1,1 0-1,-1 0 1,1 0-1,0 0 0,0 1 1,1-1-1,-1-1 1,1 1-1,0 0 0,0 0 1,0 0-1,1-1 0,-1 0 1,1 1-1,3 2 1,-1-1 12,0-1 1,1 0 0,-1 0 0,1 0-1,0-1 1,0 0 0,1 0 0,-1-1 0,8 3-1,10 0 113,1 0 0,1-1 0,-1-2 0,32-1 0,-11 0 279,60-8 0,-85 4-272,1-1-1,-1-1 1,0-1 0,39-17-1,-32 10 15,-1-2 0,-1 0-1,0-2 1,-1-1 0,34-31 0,-49 40-107,-1 0 1,0 0 0,-1-1 0,0-1-1,0 1 1,-1-1 0,-1-1 0,0 1 0,0-1-1,-1 0 1,-1 0 0,0-1 0,-1 1-1,0-1 1,2-17 0,-5 26-35,0 0 0,0 0 0,0 0 0,0 0 0,-1 0 0,1 0 0,-1 0 0,0 0 0,-1 0 0,1 0 0,-1 0 0,1 1-1,-1-1 1,0 1 0,0-1 0,-4-4 0,2 5-6,0-1 0,0 1 0,0 0 0,-1 0 0,1 0 0,-1 1 0,1-1 0,-1 1 0,0 0 0,0 1 0,-9-3 0,3 1-14,0 1 0,-1 0 0,-13 0 0,23 2 2,-1 0 1,0 0-1,0 0 0,1 0 1,-1 1-1,0-1 1,1 1-1,-1 0 0,0-1 1,1 1-1,-1 0 1,1 1-1,0-1 0,-1 0 1,1 1-1,0-1 0,0 1 1,-1 0-1,-1 2 1,1 0-17,1 1-1,0-1 1,0 1 0,0-1 0,0 1 0,0 0 0,1-1 0,0 1 0,-1 9-1,0 50-49,2-50 64,0 4-4,1 0 0,0 0 0,1 0-1,1 0 1,1 0 0,8 23 0,-7-27-324,-1-1 0,-1 1 1,0 0-1,-1 0 0,0 1 0,-1 16 0,-1-29 45,0 0 0,0 0 0,0 0 0,0 0-1,0 0 1,-1 0 0,1 0 0,-1 0 0,1 0-1,-1 0 1,0 0 0,0 2 0,-2-2-535,1 0 1,-1 1 0,1-1-1,-1 0 1,0 0-1,1-1 1,-7 4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3586,'0'0'5565,"14"3"-4314,0 0-899,-6 0-175,0-1 1,0-1-1,0 1 0,1-1 0,-1-1 0,0 1 0,0-1 0,1-1 0,-1 0 0,10-1 0,-10-1-50,1-1 0,-1 0 0,0 0 1,0 0-1,0-1 0,-1 0 0,0-1 0,0 0 1,0 0-1,0 0 0,-1-1 0,0 0 0,5-7 1,3-7 93,0-1 1,-2 0 0,14-34 0,-15 29-44,-1 0 1,-1-1 0,-2 0 0,0 0-1,-2-1 1,-2 1 0,0-1 0,-3-54-1,0 79-132,0 0 0,-1 0 0,0 1 0,0-1-1,0 0 1,0 0 0,0 1 0,-1-1 0,1 1-1,-1-1 1,0 1 0,0 0 0,0-1-1,-1 1 1,1 0 0,-1 1 0,0-1 0,0 0-1,0 1 1,0-1 0,0 1 0,0 0 0,-1 0-1,1 0 1,-7-2 0,-3 1 22,0 0-1,0 0 1,0 1 0,0 1 0,0 0-1,-15 1 1,19 0-57,-1 0 0,1 1 0,0 0 0,0 1 0,0 0 0,0 0 0,0 1 0,0 0-1,-8 4 1,13-4-11,0-1 0,0 1 0,0-1 0,1 1 0,-1 0 0,1 0 0,-1 1-1,1-1 1,0 1 0,1-1 0,-1 1 0,1 0 0,-1 0 0,1 0 0,0 1 0,1-1-1,-1 0 1,1 1 0,0-1 0,-1 5 0,1-4-4,1-1 0,-1 1 0,1-1 0,0 1 0,1-1 0,-1 1 0,1-1 0,0 1-1,0-1 1,0 0 0,0 1 0,1-1 0,0 0 0,0 0 0,2 4 0,0-2 2,0-1 1,1 0-1,0 1 0,0-2 0,0 1 0,0 0 1,1-1-1,11 6 0,4 1 12,1-1 0,1-1-1,-1-2 1,37 9 0,2-5 223,0-3 1,0-2-1,79-3 1038,-140-1-998,-4 4-255,0-1 1,0 1 0,0-1 0,0 1 0,-1-1-1,-5 5 1,-16 18-44,19-18 20,0 1 1,1 0-1,0 0 0,1 1 0,0 0 0,1 0 0,0 0 0,1 0 1,0 1-1,1-1 0,0 1 0,1-1 0,1 1 0,0 0 0,0-1 0,3 14 1,-2-21 9,0 0 0,0 0 0,1 0 0,0-1 0,-1 1 0,2 0 0,-1-1 0,0 1 0,1-1 0,0 0 0,0 0 0,0 0 0,0 0 0,1-1 0,0 1 0,0-1 0,-1 0 0,2 0 0,-1 0 1,0-1-1,1 1 0,-1-1 0,1 0 0,0 0 0,5 1 0,8 2-508,0-2 0,0 0 0,1 0 0,-1-2 0,30-1 0,-39 0-480,-1-1 0,1 0 0,13-3-1,26-16-5370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 7459,'0'0'11478,"-83"-2"-10966,115 6-512,22-1 64,18-3-32,-3 0-32,-4 0-416,-12 0-993,-13 0-1376,-16 0-1249,-16 5-560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3986,'0'0'13110,"43"10"-12598,21-5-64,13-3-448,20-2-1296,20 0-3010,28 0-5859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14 165 4722,'0'0'1017,"0"-20"1008,0-65 360,0 25 1870,-1 156-728,-8 166-2641,5-57-3422,5-133-3124,-1-25 369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6995,'0'0'9874,"5"0"-9146,267 1 854,302-2-728,-551 1-821,-17 1-29,1-1 0,-1 0 0,0 0 0,1 0-1,-1-1 1,0 0 0,1 0 0,-1-1-1,0 0 1,9-3 0,-15 5-23,0 0-1,0 0 1,0 0 0,0 0-1,0 0 1,-1 0 0,1 0 0,0 0-1,0 0 1,0 0 0,0 0-1,0 0 1,0 0 0,0 0 0,-1 0-1,1 0 1,0 0 0,0 0-1,0 0 1,0 0 0,0 0 0,0 0-1,-1 0 1,1 0 0,0 0-1,0 0 1,0 0 0,0 0 0,0 0-1,0 0 1,0 0 0,-1-1-1,1 1 1,0 0 0,0 0 0,0 0-1,0 0 1,0 0 0,0 0-1,0 0 1,0 0 0,0-1 0,0 1-1,0 0 1,0 0 0,0 0 0,-1 0-1,1 0 1,0 0 0,0-1-1,0 1 1,0 0 0,0 0 0,0 0-1,0 0 1,1 0 0,-1 0-1,0-1 1,0 1 0,0 0 0,0 0-1,0 0 1,0 0 0,0 0-1,0 0 1,0 0 0,0-1 0,-13 1-1282,6 1 524,0 0 0,0 1 0,0 0 0,0 0 1,0 1-1,0 0 0,1 0 0,-1 0 0,-7 6 0,-38 21-5140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505 179 5170,'0'0'4066,"-23"2"-1227,-80 4-1166,93-6-1477,1 0 1,-1 0 0,0-1 0,1 0 0,-1 0 0,1-1-1,-1-1 1,1 0 0,-11-4 0,13 3-70,0 0 0,1 0 0,0 0 0,-1-1 0,2 0 0,-1 0 0,0-1 0,1 0 0,-8-11 0,10 12-20,0 0-1,1 0 1,-1 0-1,1 0 0,1 0 1,-1-1-1,-1-7 0,2 11-90,1 0-1,0 0 0,-1 0 0,1 0 1,0 1-1,0-1 0,0 0 0,0 0 0,0 0 1,1 0-1,-1 0 0,1 1 0,-1-1 1,1 0-1,-1 0 0,1 0 0,0 1 0,0-1 1,0 1-1,0-1 0,0 0 0,0 1 0,0 0 1,1-1-1,-1 1 0,2-2 0,5 1-24,0-1 0,0 1 0,0 1-1,1-1 1,-1 2 0,0-1 0,1 1-1,-1 0 1,0 1 0,1 0 0,-1 0 0,10 3-1,-13-3 8,0 1-1,-1 0 1,1 0-1,0 1 0,-1-1 1,0 1-1,1 0 1,-1 0-1,0 0 1,-1 1-1,1-1 1,-1 1-1,7 8 0,-6-5 2,1 1-1,-1 0 0,0 1 0,-1-1 1,0 1-1,0 0 0,2 10 1,-1 11 10,-1 0 1,-1 0 0,-4 50 0,1-62 57,-2-1 0,0 1-1,0-1 1,-2 0 0,0 0 0,-1 0 0,0 0 0,-2-1 0,0 0 0,-1-1 0,0 0 0,-1 0 0,-1-1 0,0 0 0,-1-1 0,0 0 0,-1-1 0,-1 0-1,0-1 1,0-1 0,-1 0 0,-1-1 0,1-1 0,-1 0 0,-1-1 0,1-1 0,-1 0 0,0-2 0,-1 0 0,1 0 0,-1-2 0,-23 1 0,40-3-54,1 0 0,-1 0 1,0 0-1,0 0 1,1 0-1,-1-1 1,0 1-1,0 0 0,1 0 1,-1 0-1,0-1 1,0 1-1,1-1 1,-1 1-1,0 0 0,1-1 1,-1 1-1,1-1 1,-1 1-1,0-1 0,1 0 1,-1 1-1,1-1 1,0 1-1,-1-1 1,0-1-1,1 0 5,-1 0 0,1 0 0,-1 1 1,1-1-1,0 0 0,0 0 0,0 0 0,0 0 0,0 0 0,1-4 0,0 2-10,0-1 0,0 1 0,0 0 0,1-1 0,0 1 0,0 0 0,0 0-1,0 0 1,0 0 0,5-4 0,1 1-7,0 1 0,1 0 0,-1 1 0,1 0 1,0 0-1,1 1 0,-1 0 0,1 0 0,-1 1 0,1 1 0,20-3 0,-20 3-17,0 1 0,1 0 0,-1 1 0,1 1-1,-1-1 1,0 1 0,1 1 0,-1 0-1,0 1 1,0 0 0,0 0 0,10 6 0,-1 2-491,0 2 0,-1 0 1,0 1-1,26 27 0,-15-10-3186,39 54 0,-35-34-554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0 112,'0'0'13054,"-1"3"-12718,-1 4-195,0-1-1,0 1 1,1-1-1,0 1 1,0 0 0,1 0-1,-1 0 1,2 7-1,6 61 1085,-6-67-1148,12 201 2310,-13-209-2333,-1 0-1,1 0 0,-1 0 0,0 0 0,1 0 1,-1 0-1,1 0 0,-1 0 0,1 0 0,-1 0 0,1 0 1,-1 0-1,1-1 0,-1 1 0,1 0 0,-1 0 1,1-1-1,-1 1 0,1 0 0,-1-1 0,1 1 1,-1 0-1,1-1 0,0 1 0,-1 0 0,1-1 0,0 1 1,-1-1-1,1 1 0,-1-2 0,0-10-10,-1 1 0,1-1-1,1 0 1,0 0 0,1 0-1,0 0 1,4-12 0,-3 16-43,1 0 0,1 0 0,0 0 0,0 1 0,0 0 0,1-1 0,0 1-1,0 1 1,1-1 0,0 1 0,0 0 0,1 0 0,-1 1 0,13-8 0,-9 7-2,-1 0 0,1 0-1,1 1 1,-1 1-1,0 0 1,1 0 0,0 1-1,0 0 1,0 1-1,21-1 1,-21 3-40,-7-1 29,1 1-1,-1 1 1,1-1 0,0 0 0,6 3 0,-9-3 11,-1 1 0,1 0 1,0 0-1,-1 0 0,1 0 1,-1 0-1,1 0 0,-1 0 1,1 1-1,-1-1 1,0 0-1,1 1 0,-1-1 1,0 1-1,0 0 0,1 2 1,3 6-32,0 1 1,-1 0 0,-1 0 0,1 0 0,-2 0-1,3 16 1,0 71 503,-6-76-1214,2 0 0,0-1 0,1 1 0,2-1 0,9 35 0,2-20-4174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5955,'0'0'8462,"-12"26"-7955,-30 70 97,-99 235 1393,99-215-1704,4 1-1,6 2 1,5 1-1,5 1 1,6 1-1,5 0 1,7 200-1,7-282-284,2 1 1,1-2-1,3 1 0,1-1 0,1 0 0,23 49 1,-12-43-169,1-2 0,2 0 0,2-2 0,57 69 0,-42-64-1211,86 76-1,-96-97 118,0-1 1,2-1-1,65 32 0,20-10-3388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7395,'0'0'8143,"23"26"-7287,1 1-481,-1 1 1,26 42-1,-42-55-265,0 0 0,0 1 0,-2-1 0,0 1 0,-1 0 0,0 1 0,1 19 0,10 122 765,-8 189-1,-7-269-747,-2 47 59,-5-1 1,-24 130 0,17-181-152,-3-1 1,-4 0 0,-2-1 0,-57 117 0,53-139 5,-1 0 1,-3-2-1,-1-1 1,-45 46 0,50-63-525,-1-1 0,-2-1 0,-1-2 0,0-1 0,-2-1 1,-54 27-1,77-45-504,-1 0 1,0-1-1,-19 5 1,-16-5-4699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7459,'0'0'4835,"6"24"-4078,16 79-138,-22-100-565,1 1 0,-1-1 0,0 1 0,0-1 0,0 1 0,-1-1 0,1 1 0,-1-1 0,0 0 0,0 1 0,0-1 0,0 0 0,-1 1 0,1-1 0,-1 0 0,0 0 0,0 0 0,0 0 0,0-1 0,0 1 0,-1 0 0,1-1 0,-1 0 0,1 0 0,-1 1 0,0-2 0,-6 4 0,3 0 56,-12 6 193,1-1 0,-1 0-1,-1-2 1,0 0 0,0 0-1,0-2 1,-1-1 0,0 0-1,0-1 1,-31 1 0,49-5 847,6 0-582,428 0 715,-409 1-1532,1 1 0,-1 0 0,33 9-1,-44-8-619,-1 0-1,0 1 1,-1 1-1,1 0 1,-1 0-1,0 1 1,0 0-1,17 14 1,10 20-7098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2993,'0'0'5347,"77"-123"-4211,-50 116-159,2 7-177,6 0-336,5 19-400,8 22-32,1 17-32,-4 9-128,-8 7-2353,-10 1-2593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5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13 208,'0'0'8884,"-19"-12"-7907,43 12-529,3 0-64,0 0-304,0 0-80,-1 0-16,-2 0-1169,-2 0-399,-11 0-1330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5074,'0'0'9157,"-8"9"-9013,8 37 480,0 9-112,0 3-224,0 2-32,0 0-208,0 1-48,0-1-1360,0-3-2754,6-6-2929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5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1 704,'0'0'80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5074,'0'0'10133,"-3"-2"-9866,3 2-265,-1 0 0,1 0-1,0-1 1,-1 1 0,1 0 0,-1 0 0,1-1 0,-1 1 0,1 0 0,0 0 0,-1 0 0,1 0-1,-1-1 1,1 1 0,-1 0 0,1 0 0,-1 0 0,1 0 0,-1 0 0,1 0 0,-1 0 0,1 1-1,-1-1 1,0 0 0,4 10 8,19 23-14,0-6 75,-2 2 0,-1 1-1,16 32 1,-27-45-57,-1 0-1,-1 0 1,0 1 0,-2 0-1,0 0 1,0 0 0,0 32-1,-4-49-12,1 11 19,-1 0 1,0 0-1,-1 0 0,-4 21 0,4-29 1,-1 0 0,1 0 0,-1 0 0,0 0 0,0 0 0,-1-1 0,1 1 0,-1-1 0,1 0 0,-1 0 0,0 0 0,0 0 0,-1 0 0,1-1 0,-1 1 0,-6 3 0,2-2 240,0-1 0,-1 1-1,1-2 1,-1 1 0,1-1 0,-1 0-1,0-1 1,0 0 0,0 0-1,-10-1 1,18-1-209,0 1-1,0-1 1,0 1-1,1-1 1,-1 1 0,0-1-1,1 0 1,-1 1-1,0-1 1,1 0-1,-1 0 1,1 1-1,-1-1 1,1 0 0,-1 0-1,1 0 1,0 1-1,0-1 1,-1 0-1,1 0 1,0 0-1,0 0 1,0 0 0,0 0-1,0 0 1,0 0-1,0 0 1,0 1-1,0-1 1,1-2 0,3-34 459,0 26-434,-1 1-1,1 0 0,1-1 0,0 1 0,11-16 1,39-46 98,-40 54-127,25-31 106,71-66 0,-88 95-154,0 0 0,2 2 0,0 1 1,1 0-1,33-14 0,-53 28-173,1 0-1,0 0 0,0 1 1,0 0-1,0 0 0,12 0 1,-17 2-35,0-1-1,1 2 1,-1-1 0,0 0 0,0 0 0,0 1 0,0-1 0,0 1-1,0-1 1,0 1 0,0 0 0,0 0 0,0 0 0,0 0 0,0 0 0,-1 1-1,1-1 1,0 0 0,-1 1 0,1-1 0,-1 1 0,0 0 0,1-1-1,-1 1 1,2 4 0,5 13-2503,0 1-1,8 31 1,-3-3-3305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0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36 5763,'0'0'11866,"3"-9"-11249,4-10-448,-7 19-167,0 0 1,0-1 0,0 1 0,0 0-1,0 0 1,1 0 0,-1-1-1,0 1 1,0 0 0,0 0 0,0 0-1,0-1 1,0 1 0,0 0 0,0 0-1,0-1 1,0 1 0,0 0-1,0 0 1,0 0 0,-1-1 0,1 1-1,0 0 1,0 0 0,0 0-1,0-1 1,0 1 0,0 0 0,0 0-1,-1 0 1,1 0 0,0-1 0,0 1-1,0 0 1,0 0 0,-1 0-1,-3 1 13,0 1-1,0 0 0,1 0 0,-1 0 0,0 1 1,1-1-1,0 1 0,-6 5 0,-52 42 512,-3-3-1,-2-3 1,-93 47-1,153-88-472,4-2-32,1 0 0,0 0 0,-1-1 0,1 1 0,-1-1 0,1 1 0,-1-1 0,1 1 0,-1-1 0,1 0 0,-3 0 0,3 0 496,4-1-31,25-8 57,-9 3-326,0 0-1,28-4 1,-41 10-211,1-1 0,-1 1 0,1 0 0,0 0 0,-1 0 0,1 1 0,-1 0-1,0 1 1,1-1 0,-1 1 0,11 5 0,1 3 30,0 1-1,0 1 0,30 26 0,44 52-1623,-18-16-2797,-55-56 44,42 28 1,-11-15-2943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82 5859,'0'0'3367,"-28"-2"-1028,-86-10-650,59 9 364,52 3-1267,6 0-132,19 1-217,508-2 1095,596 2 151,-905 5-944,-150-3 397,-75-3-509,-87-16 18,-17-3-727,-376-3-268,312 17-2,-745-7-141,911 15 470,6-2 18,0-1-1,0 0 1,1 1-1,-1-1 1,0 0-1,0 1 0,0-1 1,1 0-1,-1 1 1,0-1-1,0 0 1,0 0-1,1 1 0,-1-1 1,0 0-1,1 0 1,-1 0-1,0 1 1,1-1-1,-1 0 0,0 0 1,1 0-1,-1 0 1,0 0-1,1 1 0,-1-1 1,0 0-1,1 0 1,25 5-17,0-1 1,37 2 0,437 1 290,-323-8-197,-55 0-46,225 4 336,-236 3-252,121 21 1,-190-16-69,-1159-54 449,1196 40-670,688 3-498,-747-1 282,21 2-428,-39-1 605,0 0 1,1 1-1,-1-1 1,0 1-1,0-1 1,0 1-1,0 0 1,0 0-1,0 0 1,0 0-1,0 0 0,0 0 1,2 2-1,-4-2 18,1-1-1,-1 1 0,1-1 1,-1 1-1,0-1 0,0 1 1,1-1-1,-1 1 0,0-1 1,0 1-1,0-1 0,1 1 1,-1 0-1,0-1 0,0 1 1,0-1-1,0 1 0,0-1 1,0 1-1,0 0 0,0-1 1,0 1-1,-1-1 0,1 1 1,0-1-1,0 1 1,-1 0-1,-10 21-9476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4370,'0'0'8308,"-5"0"-7129,-10 0 83,31 0 264,37 0-528,80 0 177,-75 0-4509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5442,'0'0'8180,"0"4"-7660,1 85 890,-12 262 2300,9-338-3723,-2 46 240,4-57-275,0 1 1,0 0-1,0-1 0,1 1 1,-1-1-1,1 1 1,-1-1-1,1 1 0,0-1 1,0 1-1,0-1 0,0 0 1,1 1-1,-1-1 1,1 0-1,-1 0 0,1 0 1,2 2-1,4 1-1004,1 0 0,-1-1 0,1 0 0,0 0 0,12 2 0,16 2-4500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7619,'0'0'10693,"61"-14"-10004,19 14-321,1-3-144,2-4-208,-9-3-16,-7-4-720,-13 2-1761,-12 2-1121,-15 5-576,-19 3-1553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40 108 7732,'0'0'11829,"-5"-108"-11493,5 151-288,0 20 16,2 16 96,1 3-48,-3-3-112,0-4 0,0-5-528,-5 0-1937,-14-8-2257,3-2-4867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10293,'0'0'5186,"-2"21"-4330,-10 149 1148,10-130-1507,1-13-66,-1 0 0,-8 39 0,6-56-1,3-11 636,0-16-62,1 7-969,1 1 1,1 0-1,0-1 1,0 1-1,1 0 1,0 0-1,0 0 0,1 0 1,0 1-1,1 0 1,0-1-1,9-11 0,-1 4-38,1 1-1,0 0 1,0 1-1,34-24 1,-41 33-3,1 0 0,0 0 0,-1 1 1,2 0-1,10-4 0,-17 8 2,-1-1 0,1 1 0,-1-1 0,1 1 0,0-1 0,-1 1 0,1 0 1,0 0-1,-1 0 0,1 0 0,0 0 0,-1 0 0,1 1 0,0-1 0,-1 0 0,1 1 0,0-1 0,-1 1 0,1 0 1,-1 0-1,1-1 0,-1 1 0,1 0 0,-1 0 0,0 0 0,1 0 0,-1 1 0,0-1 0,0 0 0,0 0 0,0 1 1,0-1-1,0 1 0,0-1 0,0 3 0,5 13-18,0-1-1,-2 1 1,0 1 0,-1-1 0,1 25 0,-3 96-104,-1-78 30,-2-17-1005,-9 47 1,1-3-4038,8-19-2348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3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42 6771,'0'0'6825,"-31"-11"-5171,15 5-1476,0 0 0,0 1 0,-1 1 0,0 0 0,0 2 0,-20-2 0,33 5-142,0-1 0,0 1 0,0 0 0,0 0 1,0 0-1,0 0 0,0 1 0,0 0 1,1-1-1,-1 1 0,1 1 0,-5 2 0,0 2 47,1 0 0,0 1 0,0-1 0,-6 12 0,-17 24 302,3 2-1,2 2 1,-27 66-1,-41 162 773,62-158-682,-20 138 1,41-173-326,3 1 1,5 134 0,5-185-265,2 0 0,0 0 0,2-1 0,2 0 0,0 0 0,2-1 0,2 0-1,0-1 1,2-1 0,1 0 0,2-1 0,0-1 0,2 0 0,1-2 0,0 0 0,35 28 0,-16-18-1552,2-1-1,2-3 1,79 43 0,1-17-4178,-113-51 5248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8996,'0'0'8108,"4"16"-7673,31 218 1616,-26 25-1570,-9-257-456,0 6-275,0 0 1,0 0-1,1-1 1,0 1-1,4 14 1,-5-20-36,1 0 1,0 0 0,0-1 0,0 1 0,0 0 0,0 0 0,1-1 0,-1 1 0,0-1-1,1 1 1,-1-1 0,1 0 0,0 1 0,-1-1 0,1 0 0,0 0 0,0 0 0,0 0 0,0-1-1,0 1 1,-1 0 0,1-1 0,0 0 0,1 1 0,-1-1 0,3 0 0,31 1-6082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10629,'0'0'4930,"157"-19"-4242,-79 19-239,-14 0-433,-19 0-32,-7 0-577,-9 0-1504,-5-5-1024,-8-7-2145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7860,'0'0'8243,"-21"94"-7442,21-29-449,2-5-80,9 5-160,-6-2-112,1-15-48,-4 0-880,1-9-2642,5-8-3761</inkml:trace>
  <inkml:trace contextRef="#ctx0" brushRef="#br0" timeOffset="1">645 51 10725,'0'0'3583,"8"29"-1878,23 97-475,-26-103-830,-1 1 0,-2 1 0,0-1 0,-2 37 0,-1-19 73,1-40-329,0-3 325,0-2-388,0 1 0,1-1 0,-1 1-1,1 0 1,0-1 0,0 1 0,-1 0-1,2-1 1,-1 1 0,0 0 0,0 0-1,3-3 1,4-8 83,10-18-121,1 0 0,1 2 1,2 0-1,0 2 0,39-36 0,-57 59-46,0 1 0,0 0-1,0-1 1,1 2 0,0-1 0,-1 0-1,1 1 1,0 0 0,7-2 0,-11 4-4,1 0-1,0 0 1,-1-1 0,1 1-1,-1 0 1,1 1 0,-1-1 0,1 0-1,-1 0 1,1 1 0,-1-1 0,1 1-1,-1-1 1,0 1 0,1 0 0,-1-1-1,0 1 1,1 0 0,-1 0 0,0 0-1,0 0 1,0 0 0,0 0 0,0 0-1,0 0 1,0 1 0,0-1 0,0 0-1,0 1 1,-1-1 0,1 0 0,-1 1-1,1-1 1,-1 1 0,1 1 0,9 33-149,-2 0 1,6 60-1,-11-64-894,1-1 0,1 0-1,2-1 1,1 1-1,14 30 1,10-2-4022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4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79 960,'0'0'6870,"-28"-7"-5064,-87-21-37,83 20-831,-2 1 711,16 6 2733,527 1-3195,-508 0-1180,-1 0 0,1 0 1,-1 0-1,1 0 0,-1 0 0,1 0 1,-1 0-1,1 0 0,-1 0 0,1 0 0,-1 0 1,1 0-1,-1-1 0,0 1 0,1 0 1,-1 0-1,1 0 0,-1-1 0,1 1 1,-1 0-1,0-1 0,1 1 0,-1 0 0,0-1 1,1 1-1,-1-1 0,0 0 9,0 1 0,0-1 0,0 1 0,0-1 0,0 1 0,-1 0-1,1-1 1,0 1 0,0-1 0,-1 1 0,1 0 0,0-1 0,0 1 0,-1 0 0,1-1 0,0 1 0,-1 0-1,1-1 1,-1 1 0,1 0 0,0 0 0,-1-1 0,1 1 0,-1 0 0,1 0 0,-1 0 0,1 0 0,-1 0-1,1-1 1,-1 1 0,-21-4-13,0 0-1,0 1 1,0 2-1,-44 1 0,28 1-32,35-1 26,0 0 1,0 0-1,0 0 0,0 1 1,0 0-1,0-1 1,0 1-1,0 0 1,0 0-1,0 1 1,1-1-1,-1 0 1,0 1-1,1 0 1,-1 0-1,1 0 1,-1 0-1,1 0 1,0 0-1,0 0 0,0 1 1,0-1-1,1 1 1,-1 0-1,1-1 1,-1 1-1,1 0 1,0 0-1,-1 3 1,-2 9-20,1-1 1,1 1-1,0 0 0,0 27 1,2-29 19,-1 140 46,2-67-50,-17 144 1,9-184-1870,6-18-2806,1-16-1147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7251,'0'0'5120,"-29"30"-4392,21-22-646,-20 20 182,1 2-1,2 0 1,1 1-1,2 1 1,1 2-1,-24 50 1,4 14 690,-30 110 0,58-157-757,1 0 0,4 0 1,1 1-1,0 65 0,7-100-190,0 0 0,1 1-1,1-1 1,0 0 0,2 0 0,0 0 0,1-1-1,0 1 1,1-1 0,1 0 0,1-1-1,0 1 1,1-2 0,20 26 0,-15-23-287,2 0 0,0-2 0,0 1 1,2-2-1,36 23 0,-38-28-614,0 0-1,0-2 1,1 0 0,0-1-1,0 0 1,0-2 0,33 5-1,28-6-5028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5394,'0'0'8138,"-18"5"-7645,4-2-358,7-2-89,1 0 0,0 0 0,0 0 0,0 1 0,0 0 0,0 0 0,0 0 0,0 1 0,1 0 0,-1 0 0,1 1 0,0 0 0,0-1 0,0 2 0,1-1 0,-1 0 0,1 1 0,-5 6 0,3 2 71,0-1 0,0 1 0,2 0 0,-1 1 0,2-1 1,0 1-1,-2 22 0,1 101 889,5-91-615,-1-33-344,0 1-1,1 0 1,1-1-1,0 1 1,1-1 0,1 0-1,0 0 1,8 17 0,-8-22-132,0 0 0,1 0 1,0-1-1,1 1 0,-1-1 1,2-1-1,-1 1 0,1-1 1,-1 0-1,2 0 0,-1-1 1,1 0-1,13 6 0,-5-3-908,1-2-1,1 0 1,-1 0-1,31 4 1,13-4-3791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1761,'0'0'13427,"-4"1"-13205,3 0-200,0-1 1,0 1 0,0-1-1,0 1 1,-1 0-1,1-1 1,0 1 0,0 0-1,0 0 1,1 0-1,-1 0 1,0 0 0,0 0-1,0 0 1,1 0-1,-1 0 1,0 0 0,1 0-1,-1 0 1,1 1 0,-1-1-1,1 0 1,0 2-1,-3 35 457,3-23-270,-3 315 1839,3-219-3448,0-110 1218,0-1 0,0 1 0,0 0 0,0 0 0,0-1 0,0 1 0,0 0 0,0 0 0,0-1 0,0 1 0,1 0 0,-1 0 0,0-1 0,0 1 0,1 0 0,-1-1 0,0 1 0,1 0 0,-1-1 0,1 1 0,-1 0 0,1-1 0,-1 1 0,1-1-1,0 1 1,-1-1 0,1 0 0,0 1 0,-1-1 0,1 1 0,0-1 0,-1 0 0,1 0 0,0 1 0,0-1 0,-1 0 0,1 0 0,0 0 0,1 0 0,23 1-6239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4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10789,'0'0'5352,"19"13"-4688,-11-7-566,4 2 52,0 0 1,0 1-1,-1 1 1,0 0-1,-1 0 1,0 1-1,-1 1 1,0-1-1,-1 1 0,12 24 1,-6-1 54,-1 1 0,-2 0 0,-2 1 0,-2 0 0,-1 0 0,-1 1 0,-2 62 1,-3-79-195,-1 1 0,-1-1 0,-1 0 0,-1 0 0,0-1 1,-2 1-1,-1-1 0,0 0 0,-1-1 0,-21 36 0,6-18-582,-48 57-1,-1-17-3412,15-29-1942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1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1489,'0'0'9017,"-2"1"-7187,-4 4-278,9-3 163,20-2 608,-7 0-2806,285 2 1475,-149 0-2006,-2-2-5749,-180-2 2940,-24-10-3012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7187,'0'0'9092,"-2"5"-9076,2 50 497,0 20 351,5 9-464,-2 8-144,-3-1-192,0-4-16,0-6-48,0-6-208,-8-10-1777,8-5-928,0-14-2802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7363,'0'0'3746,"-139"41"-3010,94 22 81,2 16 47,11 10-288,13 3 145,16-8-497,3-10 48,11-4-192,29-10-80,6-9 0,7-10-640,11-12-1713,11-13-1585,5-11-1457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4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18 976,'0'0'7975,"0"-3"-6713,-1 0-1897,3-5 4014,13 5-470,-6 3-2892,0 0-1,-1 1 1,1 0 0,0 0 0,10 3 0,-14-2-13,0 0 0,0 1 0,0-1 0,0 1 0,-1 0 0,1 0 0,-1 0 0,0 1 0,7 7 0,0 2-12,0 0 1,-2 0-1,0 1 0,0 0 0,-1 1 0,-1 0 0,0 0 0,-1 1 1,-1-1-1,-1 1 0,0 1 0,-1-1 0,0 0 0,-2 1 0,0-1 1,0 1-1,-4 27 0,1-37 29,1-1-1,-1 0 1,0 1 0,0-1-1,-1 0 1,0 0-1,0-1 1,-1 1 0,1 0-1,-1-1 1,0 0 0,-1 0-1,1 0 1,-1-1 0,0 1-1,0-1 1,0 0 0,-1-1-1,1 1 1,-10 3 0,0 1 349,-1-1 1,0-1-1,-1 0 1,1-2 0,-1 1-1,-30 2 1,151-8 1379,-43-7-1825,-1-2 1,0-2-1,96-34 0,-94 20-3571,-4-3-5396,-35 15 2345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4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42 5811,'0'0'8406,"4"-8"-7616,10-26-171,-10 73 344,-4-23-722,1 0-1,0-1 1,1 1 0,1-1-1,1 0 1,0 0 0,12 29-1,-12-36-170,0 0-1,1 1 1,0-2-1,0 1 1,1 0-1,0-1 0,1 0 1,-1-1-1,1 1 1,1-1-1,-1-1 0,1 1 1,0-1-1,13 6 1,-21-10-2,1 0 0,0-1 0,-1 1 0,1 0 0,-1 0 0,0 0 0,1 0 0,-1 0 0,0 0 0,0 0 0,1 0 0,-1 0 0,0 0 0,0 0 0,0 0 0,0 0 0,0 0 0,-1 0 0,1 2 0,-1 2 31,1 17-144,-3 89 12,1-94 41,0-1 1,-2 0 0,0 0 0,-11 29-1,-1-10 14,-2-1 0,-1-1 0,-2-1 0,-1 0 0,-26 28 0,12-21-370,-1-1 1,-2-2-1,-44 32 0,26-30-2760,19-23-1942,13-12-2543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4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468 4626,'0'0'3111,"-7"-21"-1137,-28-68-437,31 81-1340,0 1 0,0-1 0,-1 1 1,0 0-1,-1 0 0,1 0 0,-1 1 1,-1 0-1,1 0 0,-1 1 0,0-1 0,0 1 1,-1 1-1,1 0 0,-16-7 0,14 6-15,-15-5 83,1 0 0,-1 2 0,-1 0 0,0 2-1,-35-5 1,-2 4-84,-65 2 0,98 5-130,0 1 1,0 1-1,1 2 1,-36 9 0,46-8-21,1 0 0,-1 2 0,2 0 0,-1 1 0,1 1 0,0 1 0,-26 20 0,23-14-14,1 2 0,0-1-1,2 2 1,0 0 0,1 1 0,1 1-1,1 0 1,1 1 0,0 0-1,-12 37 1,14-27-14,1 1 0,1 0 0,2 1 0,2-1 0,1 1 0,1 0 0,4 43 1,0-54-2,2 0 0,0 0 0,2-1 0,0 1 0,2-1 0,0-1 1,1 1-1,2-2 0,0 1 0,1-1 0,1-1 0,0 0 0,2-1 1,0-1-1,19 17 0,-10-12 2,1-1 0,1-1 0,1-1 1,0-2-1,1-1 0,1-1 0,0-1 0,1-2 0,1-1 0,39 9 1,-22-12 6,0-1 0,0-3 1,52-2-1,-83-2-15,1 0 0,-1-1 0,0-1 0,0 0 0,0-1 0,0-1 0,0-1 0,-1 0 0,1-1 0,-1-1 0,17-10 0,-14 5 3,-1 0 0,-1-1 0,0-1 0,0-1 0,-2 0 0,0-1 1,0-1-1,-2 0 0,23-38 0,-22 28 16,-1 0 1,-1-1-1,-2 0 0,-1-1 1,-1 0-1,8-56 1,-8 0 38,-6-168 1,-4 218-36,-2-1 1,-1 1-1,-1 0 0,-2 1 1,-2-1-1,-1 1 0,-31-63 0,34 81 17,-1 1-1,-1 0 0,0 0 0,-1 1 0,0 0 0,-1 1 0,-1 0 1,0 1-1,-1 1 0,0 0 0,0 1 0,-1 0 0,-1 1 0,0 1 1,0 0-1,0 2 0,-34-10 0,21 10 16,0 1-1,0 2 1,0 1-1,-1 1 1,1 1-1,-1 2 1,-32 6-1,26-1-38,0 2 0,1 1 0,0 2-1,1 1 1,-45 25 0,42-17-16,1 1 1,0 3-1,2 1 0,0 1 1,2 2-1,2 1 0,0 1 1,2 2-1,2 1 1,-34 56-1,45-64-1,2 1 0,1-1 1,1 2-1,2 0 0,0 0 0,-7 50 0,14-64-6,0 0 0,1 1 0,1-1 0,0 0 0,1 1 0,0-1 0,1 1 0,1-1 0,1 0 0,0 0 0,0-1-1,1 1 1,1-1 0,1 0 0,12 19 0,-5-14-157,1 0-1,1-2 0,0 0 1,2-1-1,0 0 1,27 16-1,-9-9-1088,1-2 0,64 25 0,25-3-3791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2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2273,'0'-2'9408,"0"-7"-3724,0 8-5646,0 1-65,2 0 112,-1 0 3,3-10 7,-4 9-344,1 0 0,-1 0-1,1 0 1,-1 0 0,1 0-1,-1 0 1,0 0 0,0 0-1,1 0 1,-1 0 0,0 0 0,0-1-1,0 1 1,0 0 0,-1 0-1,1-2 1,-5-20-5425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2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7988,'0'0'6312,"0"-5"-5560,0 2-777,0-13 603,2 14-239,2 11-193,-2 0-84,1 1 76,0-1 1,0 0-1,5 9 1,-8-16-95,1 0 1,0-1-1,0 1 1,0 0-1,0-1 1,0 0-1,0 1 1,0-1-1,1 1 1,-1-1-1,0 0 1,1 0-1,-1 0 1,1 0-1,-1 0 1,1 0-1,0 0 1,-1-1-1,1 1 1,0 0-1,0-1 1,-1 1-1,4-1 0,6 0 73,1-1-1,0 0 1,-1 0-1,1-2 1,-1 1-1,0-2 1,0 1-1,0-1 1,0-1-1,-1 0 1,20-13-1,18-11 172,65-40 459,141-63 1,-209 111 610,-25 16-5644,-2 3 2441,42-11-4270,35-13-2286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6131,'0'0'7926,"0"10"-7659,8 162 1574,-3-107-1206,-4-40 2780,-1-39-3286,-1 6-82,1-1-1,0 1 1,0-1 0,1 1-1,0-1 1,1 1 0,-1-1-1,2 1 1,-1 0 0,8-16 0,-3 13-45,0 1 0,1-1 0,1 1 0,-1 0 0,1 1 0,13-11 0,-16 16-4,-1 0 0,1 0 1,0 1-1,0-1 1,1 2-1,-1-1 1,0 0-1,1 1 0,0 1 1,0-1-1,-1 1 1,1 0-1,10 0 1,-5 1-18,-1 0 1,1 1 0,0 0-1,14 4 1,-21-4 15,0 1 1,0 0-1,0 0 1,0 1-1,0 0 0,-1 0 1,1 0-1,-1 0 1,0 1-1,1-1 0,4 8 1,-3-4 6,0 0 0,-1 0 0,0 1 0,0-1 0,-1 1 1,0 1-1,-1-1 0,1 0 0,-1 1 0,2 12 0,-2 4-233,0-1-1,-2 40 1,-1-54-823,-1 1-1,0-1 1,0 0 0,-6 17 0,-1 4-4503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37 4258,'0'0'9930,"-7"-7"-8874,-23-23 3490,36 38-4004,12 10-830,68 66 923,127 164 0,-171-194-561,-3 2 1,-2 1 0,-2 2-1,26 65 1,-42-79-18,-2 0 0,-3 1 0,-1 1-1,-2 1 1,-3-1 0,4 74 0,-11 99 181,-4-168-177,-3 1 0,-14 60 0,-8-8 66,-5-1 0,-5-2-1,-3-2 1,-6-2-1,-3-1 1,-5-4 0,-3-1-1,-5-3 1,-3-3-1,-97 97 1,16-49 74,119-113 11,-1 0 1,-1-2-1,-52 25 1,79-43-154,1-1 1,-1 1-1,0 0 1,0-1-1,1 0 0,-1 0 1,0 0-1,1 0 1,-6-1-1,-17 2 340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1761,'0'0'0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4594,'0'0'10629,"0"-11"-9047,0-24 71,0 31-192,0 31-1136,8 540 1556,-8-567-1921,7-12-7873,2 2 2398,-1 1-1477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7 115 4098,'0'0'9986,"-7"-1"-6858,7 0-3068,44-14 245,-2-2 1,0-3-1,39-24 1,-79 43-306,27-15-6384,-54 34 1141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5346,'-81'72'1953,"80"-71"-1522,-1 1-1,1-1 0,-1 0 0,1 1 0,-1-1 0,1 0 1,-1 0-1,0 0 0,-7 3 7394,10-1-7832,0 1 0,0-1 0,1 1 0,-1-1 0,1 0 0,0 0-1,0 1 1,0-1 0,1-1 0,-1 1 0,4 3 0,37 32 30,-19-17-11,10 10 22,40 28 0,-14-22-2369,-43-28-1368,30 11-1,-3-7-2986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4194,'0'0'9991,"-10"0"-8980,5 0-717,-22-1-69,21 0 349,16 1 956,118-5-303,1 0-5682,-110 6-270,-9 3-1219</inkml:trace>
  <inkml:trace contextRef="#ctx0" brushRef="#br0" timeOffset="1">73 226 4130,'0'0'12310,"48"0"-11414,-16 0-528,8 0-144,5-7-224,6 0-416,8-3-2193,-8 3-2962,-6-5-2304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75 6867,'0'0'10904,"-5"-12"-9613,-16-38-528,15 38-379,6 27-280,0 52-56,-2-11 33,3 1 1,2 0-1,12 58 1,-14-109-302,1-1 0,-1 1 0,2-1 1,-1 1-1,0-1 0,1 0 0,0 0 0,6 9 1,-5-10-474,0 0 0,0 0 1,0 0-1,0-1 1,0 1-1,1-1 0,0 0 1,9 4-1,16 4-5107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67 6067,'0'0'6894,"-7"13"-6556,4-9-302,-3 6 87,0 1 1,1-1-1,0 1 1,0 0-1,1 0 1,1 0-1,0 1 0,0-1 1,-1 21-1,4-22-99,0-2-5,0 1-1,0-1 1,1 1 0,0-1-1,0 1 1,3 9-1,-2-15-10,-1-1-1,1 1 0,-1 0 1,1 0-1,0-1 0,0 1 0,0-1 1,0 0-1,1 1 0,-1-1 0,0 0 1,1 0-1,0-1 0,-1 1 1,1 0-1,0-1 0,0 0 0,0 0 1,0 0-1,3 1 0,4 1 76,0-1-1,-1 0 1,1 0 0,0-1-1,19-1 1,-25 0 14,0 0-1,0 0 1,0-1 0,0 0-1,0 0 1,0 0 0,-1 0-1,1 0 1,0-1 0,-1 1-1,1-1 1,-1 0 0,0 0-1,0-1 1,1 1 0,-1-1-1,3-3 1,-1-1 131,-1 0 1,0 1-1,-1-2 1,1 1-1,-1 0 1,-1-1-1,0 1 1,0-1-1,0 0 1,1-11-1,-2 0 38,0 1-1,-2-1 0,-2-24 1,2 36-232,-1 1 0,0 0-1,0 0 1,0 1 0,-1-1 0,0 0 0,0 1 0,0-1 0,-1 1 0,1 0 0,-1 0-1,-1 1 1,1-1 0,-1 1 0,1 0 0,-1 0 0,0 0 0,-1 1 0,-5-3 0,5 2-292,0 1 0,0 0 0,0 0 1,-1 1-1,0 0 0,1 0 1,-1 0-1,0 1 0,0 0 1,0 0-1,1 1 0,-1 0 1,0 0-1,0 1 0,0 0 0,-13 3 1,17-3-145,1 0 1,0 0 0,-1 1 0,1-1-1,0 0 1,0 1 0,0 0-1,0-1 1,0 1 0,1 0 0,-3 2-1,-13 28-6948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488 171 7299,'0'0'1228,"-3"-20"1063,-10-66-130,12 82-2064,0 1 0,0 0 0,0 0 0,0 0-1,0 0 1,-1 0 0,0 0 0,1 0 0,-1 0 0,0 1-1,-1-1 1,1 1 0,0 0 0,-1-1 0,1 1 0,-1 0 0,0 0-1,1 0 1,-1 1 0,0-1 0,-4-1 0,-1 1 8,0 0 1,0 1-1,0 0 0,0 0 1,0 0-1,-10 2 1,13-1-88,1 0-21,-1 0 0,1 0 0,0 1 0,0-1 0,-1 1 0,1 0 0,0 1 0,0-1 0,0 1 0,0 0 0,0 0 0,1 0 0,-1 0 1,1 1-1,-1-1 0,1 1 0,0 0 0,0 0 0,0 0 0,0 1 0,0-1 0,1 0 0,-1 1 0,1 0 0,0 0 0,0 0 0,1 0 0,-1 0 0,1 0 0,0 0 0,0 0 0,0 0 0,1 1 0,-1-1 0,1 0 0,0 6 1,0-6-4,0-1 1,1 1 0,-1 0 0,0 0 0,1 0 0,0-1 0,0 1 0,0 0 0,1-1-1,-1 1 1,1-1 0,0 1 0,0-1 0,0 0 0,0 0 0,4 4 0,-1-2-2,0-1 1,0 0-1,1-1 1,-1 1-1,1-1 1,0 0-1,0 0 1,0-1-1,7 2 0,3 1 18,0-2 0,0 0-1,0-1 1,1 0 0,17-1 0,-33-1 17,0-1 0,0 1 0,-1 0 0,1-1 0,0 1 1,0 0-1,-1-1 0,1 1 0,0-1 0,-1 0 0,1 1 1,0-1-1,-1 1 0,1-1 0,-1 0 0,1 1 0,-1-1 1,1 0-1,-1 0 0,0 1 0,1-1 0,-1 0 0,0 0 1,1 0-1,-1 1 0,0-1 0,0 0 0,0 0 0,0 0 1,0 0-1,0-1 0,0-34 1770,0 27-992,24 366 678,0 21-1546,-22-332 98,-2 39 77,0-78-91,-1 1 1,0-1-1,-1 1 0,0-1 0,0 0 1,0 0-1,-1 0 0,-5 10 1,6-13-3,-1-1 0,1 0 0,-1 0 0,0 0 0,0 0 0,0 0 0,0 0 1,0-1-1,-1 0 0,1 0 0,-1 0 0,1 0 0,-1 0 0,0-1 0,0 1 0,0-1 1,-6 1-1,-6 0 127,0 0 1,1-2-1,-22 0 0,34 0-119,-13-1 27,1-1 0,-1-1 0,1 0 0,0-1 0,0 0 1,0-1-1,1-1 0,-1 0 0,2-1 0,-1-1 0,1 0 0,0 0 0,0-2 1,1 1-1,0-2 0,1 0 0,1 0 0,-1-1 0,2 0 0,-1 0 1,2-1-1,0-1 0,0 1 0,2-1 0,-1-1 0,-5-21 0,6 12-39,1 0 0,2-1 0,0 0 0,1-39 0,2 57-24,-1 0 0,1-1 0,1 1 0,0 0 0,0 0 0,0-1 0,1 1 0,0 0 0,0 0 0,0 1 0,1-1 0,1 0 0,-1 1 0,1 0 0,0 0 0,0 0 0,0 0 0,1 0 0,6-5 0,7-4-206,1 0-1,0 1 0,1 1 1,0 1-1,1 1 0,0 0 1,25-7-1,5 0-1414,1 3-1,53-8 1,-2 8-2544,-12 9-875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6883,'0'0'6214,"2"20"-5249,17 130 1004,-13-111-796,1 61-1,-7-98-747,0-4 354,1-12-560,0 1 0,1 0-1,0-1 1,1 1 0,0 0 0,1 0 0,0 0 0,1 1 0,1-1 0,13-21 0,-13 25-232,0 1 0,0-1 0,1 1 0,1 0-1,-1 0 1,1 1 0,1 0 0,-1 1 0,1-1 0,0 2 0,0-1 0,1 1 0,0 1-1,13-5 1,-18 8-4,1-1 0,0 1 0,0 0 0,0 0 1,0 0-1,0 1 0,0 0 0,10 1 0,-13 0-12,0 0 1,-1-1 0,1 1-1,0 0 1,0 1-1,-1-1 1,1 0 0,-1 1-1,1-1 1,-1 1-1,1 0 1,-1 0 0,0 0-1,0 0 1,0 0 0,0 0-1,0 1 1,-1-1-1,2 4 1,3 5-235,-1 0 1,-1 1-1,0 0 1,0-1-1,-2 2 0,1-1 1,0 16-1,0 92-2280,-4-78 1331,1-19 112,0-1-1,-2 0 1,-1 0 0,-1 0-1,0 0 1,-11 28 0,-21 31-4892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5987,'0'0'10946,"-7"-2"-9009,17 2-1454,115-1 785,-60 0-2067,0 0-4515,-55 1 346,0-4-2363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8836,'0'0'8145,"5"-1"-8073,-4 0-69,0 1 0,0 0-1,0 0 1,0 0 0,-1 0 0,1 0-1,0 0 1,0 0 0,0 0 0,0 0 0,0 0-1,0 0 1,0 1 0,0-1 0,0 0-1,0 1 1,0-1 0,0 1 0,-1-1-1,1 1 1,0-1 0,0 1 0,-1-1-1,1 1 1,0 0 0,-1 0 0,1-1-1,0 2 1,1 2 2,0 0-1,0-1 1,0 1-1,-1 0 1,0 0-1,0 0 1,1 6-1,1 14 71,-1 44 0,-2-60-29,0-5-45,1 4 47,-1 0-1,0 0 0,-1 0 1,0-1-1,0 1 0,-3 11 1,3-16 44,0 0-1,0 0 1,0-1 0,-1 1 0,1-1 0,0 1-1,-1-1 1,1 1 0,-1-1 0,1 0 0,-1 1-1,1-1 1,-1 0 0,0 0 0,0-1-1,1 1 1,-1 0 0,0 0 0,0-1 0,0 1-1,0-1 1,0 0 0,0 0 0,0 1 0,0-1-1,0 0 1,-2-1 0,116 3 3503,186 13-3818,-284-14-957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146 308 7027,'0'0'6016,"-24"-22"-3369,-70-75-721,90 93-1781,1 0 0,0 0 1,0 0-1,1-1 0,-1 0 0,1 1 1,-3-10-1,4 12-93,1-1 0,-1 1-1,1-1 1,0 1 0,0-1 0,0 1 0,0 0 0,0-1 0,0 1 0,1-1 0,-1 1 0,2-3 0,0 1-20,0 0 1,0 0 0,1 1 0,-1-1-1,1 1 1,0-1 0,0 1 0,0 0-1,0 0 1,1 0 0,-1 1 0,6-4-1,5-2-19,1 0 0,0 0 0,0 2 0,0 0 0,1 0 0,0 2 0,25-4 0,-4 3-14,1 1-1,46 3 0,-75 0-4,-1 2-1,1-1 1,-1 1-1,1 0 1,-1 1-1,0 0 1,1 0 0,-1 1-1,-1 0 1,1 0-1,0 1 1,-1 0-1,1 1 1,-1-1-1,0 1 1,-1 1 0,1-1-1,-1 1 1,0 0-1,-1 0 1,1 1-1,-1 0 1,7 14-1,-4-7-2,-1 1 0,-1 0 0,0 0 0,-1 0 0,0 1 0,-2 0 0,4 27 0,-2 116 3,-6-112 26,1-44-19,1 1 3,-1 0 0,0 0-1,0 0 1,-1 0 0,1 0 0,-1 0 0,1 0 0,-1 0 0,-1 0 0,1 0 0,0-1 0,-1 1 0,-2 4 0,3-7 433,2-21 377,1 11-697,0 1-1,0 0 1,1-1 0,0 1-1,0 0 1,8-12 0,33-44-35,-27 39 1,-7 12-40,20-30 97,67-74-1,-87 107-129,0 0-1,1 1 1,-1 0-1,2 1 1,-1 0-1,1 1 1,0 0-1,1 1 0,-1 0 1,1 1-1,1 0 1,17-3-1,-28 7-17,0 1 0,0-1 0,-1 1 0,1-1 0,0 1 0,0 0 0,0 0 0,-1 0 0,1 1 0,0-1 0,0 1 0,-1 0 1,1-1-1,0 1 0,-1 0 0,1 0 0,-1 1 0,1-1 0,-1 1 0,1-1 0,-1 1 0,0 0 0,0 0 0,0-1 0,3 5 0,-1 2-21,0 0 1,0 0-1,-1 0 1,0 0 0,-1 1-1,0-1 1,1 12-1,20 182-2884,-13-86-2524,0-32-2129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2209,'0'0'8324,"-14"4"-6699,-67 16 890,57-10 83,20-9-2149,1 1 0,0-1-1,0 0 1,-1 1-1,1-1 1,-1-1 0,-5 2-1,160 0 779,1701-2 446,-1850 0-1363,-6-1-137,-6-3-210,-39-11-1792,39 13 508,-1 0-1,1 1 0,-16 0 0,-25 1-6244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693 325 2401,'0'0'7892,"-9"11"-6003,2-2-1505,5-5-239,-1 0 0,1 0 1,-1-1-1,0 1 0,-1-1 0,1 0 1,0 1-1,-1-1 0,0-1 0,0 1 1,0-1-1,0 1 0,0-1 1,0 0-1,-1-1 0,1 1 0,-1-1 1,1 1-1,-9 0 0,-1-1 8,0 0-1,0-1 1,0-1-1,0 0 1,0-1-1,0 0 1,0-1-1,1-1 1,-1 0-1,1-1 1,-16-7-1,4-1 39,1 0-1,1-1 1,0-1-1,-24-21 1,41 31-104,0-1 1,0 1-1,1-2 1,-1 1-1,1 0 1,1-1-1,-1 0 0,1 0 1,0-1-1,1 1 1,-1-1-1,2 1 1,-1-1-1,1 0 1,0 0-1,1 0 1,0-1-1,0-10 1,1 15-75,0 0 0,1 0 0,-1 0 0,1 0-1,0 1 1,0-1 0,1 0 0,-1 0 0,1 1 0,0-1 0,0 1 0,0-1 0,0 1 0,5-5 0,-3 3-8,2 0 0,-1 1 0,0 0 0,1 0 0,0 0 1,0 0-1,12-4 0,0 1-18,0 1 1,1 1-1,0 1 1,0 1-1,26-2 1,-28 4-15,1 0 0,-1 1 0,1 1 0,32 6 0,-41-4 21,0-1 1,-1 1-1,1 0 0,-1 1 0,0 0 0,0 0 0,0 1 0,-1 0 0,0 0 0,0 1 0,7 7 0,-4-2 0,0 0-1,-1 1 1,-1 0-1,0 0 0,0 1 1,-1 0-1,-1 1 0,0 0 1,-1 0-1,-1 0 1,4 19-1,-4-9-2,-1 1 1,-1 0-1,-1 0 1,-1 0-1,-7 48 1,4-54 29,-2-1 1,0 0-1,-1 0 1,-1-1-1,-1 0 1,0 0-1,-2-1 1,1 0 0,-2 0-1,0-1 1,-17 17-1,6-8 109,-2-1-1,0-2 1,-2 0-1,0-2 0,-47 27 1,48-33-9,-1-1 1,0-1-1,0-2 0,-1 0 1,-1-2-1,1-1 1,-1-1-1,0-1 0,-44 0 1,67-4-94,1 0 0,-1 0 0,0-1 1,1 1-1,-1-1 0,1 0 0,-1 0 1,1-1-1,-1 1 0,1-1 0,0 0 1,-6-3-1,6 2 22,1 0 0,0 0 0,0 0 1,0-1-1,1 1 0,-1-1 0,1 0 0,0 1 1,0-1-1,0 0 0,0 0 0,1-1 0,-2-4 1,-2-10 64,1 0 1,1 0-1,1 0 1,1 0 0,1 0-1,0-1 1,1 1-1,5-22 1,-4 33-98,0 0-1,1 0 0,0 1 1,0-1-1,1 0 1,0 1-1,0 0 1,1 0-1,0 0 1,0 1-1,0-1 1,1 1-1,0 1 1,0-1-1,1 1 1,-1 0-1,16-8 1,-16 10-18,-1 0 0,1 1 1,1-1-1,-1 1 0,0 1 1,1-1-1,-1 1 0,1 0 1,-1 1-1,1-1 0,-1 1 1,1 1-1,-1-1 0,1 1 1,-1 0-1,1 1 0,-1-1 1,0 1-1,0 1 0,0-1 1,0 1-1,0 0 0,10 7 1,8 10-33,-1 2 1,0 0-1,-2 2 1,31 43-1,-24-31 32,4 6-20,137 166-4042,-47-82-5371,-69-81 1757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6211,'0'0'7705,"0"30"-7265,0 207 1345,-10 89-398,9-320-1550,2 9-2767,0-15 2751,-1 1 1,1-1-1,-1 1 1,1-1-1,-1 0 1,1 1 0,0-1-1,-1 0 1,1 1-1,-1-1 1,1 0-1,0 0 1,-1 1-1,1-1 1,0 0-1,-1 0 1,1 0-1,0 0 1,-1 0-1,1 0 1,0 0 0,0 0-1,24 0-4020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83 2577,'0'0'9068,"-12"16"-8289,-37 47-104,49-62-654,-1 0-1,1-1 1,-1 1 0,1 0-1,-1 0 1,1-1-1,-1 1 1,1 0-1,-1 0 1,1 0 0,0 0-1,0 0 1,-1-1-1,1 1 1,0 0-1,0 0 1,0 0 0,0 0-1,0 0 1,0 0-1,0 0 1,1 0-1,-1-1 1,0 1 0,0 0-1,1 0 1,-1 0-1,0 0 1,1-1-1,-1 1 1,1 0-1,-1 0 1,1-1 0,-1 1-1,1 0 1,1 0-1,0 0 33,0 1-1,1-1 0,-1 0 1,1 0-1,0 0 1,-1-1-1,1 1 0,3 0 1,-1-1 64,18 4 282,0-1 1,0-2-1,0 0 0,35-4 0,-57 2-345,1 1 1,0-1 0,0 1-1,0-1 1,-1 0 0,1 1-1,0-1 1,-1 0-1,1 0 1,-1 0 0,1 0-1,-1-1 1,0 1 0,1 0-1,-1-1 1,0 1-1,0 0 1,0-1 0,0 0-1,0 1 1,0-1 0,0 0-1,0 1 1,-1-1-1,1 0 1,-1 0 0,1-3-1,0 1 63,0-1 0,-1 0-1,1 0 1,-1 1-1,0-1 1,-1 0-1,1 1 1,-1-1 0,0 0-1,-2-6 1,0 5-71,0 1 0,0-1 0,-1 1 1,0-1-1,0 1 0,0 0 0,0 1 0,-1-1 1,0 1-1,-9-7 0,3 3-20,-1 1 0,0 0 0,-1 0 0,-13-4-1,21 9-167,1 0-1,-1 1 0,0-1 1,0 1-1,0 0 0,0 1 1,-1 0-1,1-1 0,0 1 1,0 1-1,0-1 0,-6 2 1,9-1-202,0 0 1,0-1-1,-1 1 1,1 0-1,0 1 1,0-1 0,0 0-1,0 0 1,0 1-1,1 0 1,-1-1-1,0 1 1,1 0-1,-1 0 1,1-1 0,-1 1-1,1 0 1,0 1-1,0-1 1,0 0-1,0 0 1,0 0-1,1 1 1,-1-1 0,1 0-1,-1 4 1,-1 25-6119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 9412,'0'0'4920,"-25"-1"-3578,-79 1-371,100 0-940,1 0 1,0 1-1,0-1 0,0 1 1,0 0-1,0 0 0,0 0 1,0 0-1,0 0 1,1 1-1,-1-1 0,0 1 1,1 0-1,-1 0 0,1 0 1,-1 0-1,1 0 0,0 0 1,0 1-1,0-1 0,0 1 1,1-1-1,-3 5 1,2 0 0,0-1 1,0 0 0,1 1-1,0 0 1,0-1-1,0 1 1,1 11 0,0-16-31,0-1 0,1 1 1,-1 0-1,0 0 1,1-1-1,-1 1 0,1 0 1,-1-1-1,1 1 0,0-1 1,0 1-1,0-1 1,0 1-1,0-1 0,0 1 1,0-1-1,0 0 0,1 0 1,-1 0-1,0 0 0,1 0 1,-1 0-1,1 0 1,-1 0-1,1 0 0,0 0 1,-1-1-1,1 1 0,0-1 1,-1 1-1,1-1 1,3 0-1,8 2 149,0-1 0,0 0 1,21-2-1,-9 0 729,-24 1-864,1 0-1,0 0 0,-1 1 1,1-1-1,-1 1 1,1-1-1,-1 1 1,1 0-1,-1-1 1,1 1-1,-1 0 1,0 0-1,1 0 0,-1 0 1,0 0-1,0 0 1,0 1-1,0-1 1,0 0-1,0 1 1,1 1-1,16 36-148,-14-29 190,4 14-38,-1 1 1,0 0-1,-2 0 0,-2 0 0,0 0 1,-1 1-1,-1 0 0,-2-1 0,-4 28 0,3-40 13,-1 0 0,-1-1 0,0 1 0,-1-1 0,0 0 0,0 0 0,-2-1 0,1 0 0,-2 0 0,1 0 1,-1-1-1,-1 0 0,0 0 0,-11 8 0,15-15 37,0 1 1,0-1 0,-1-1 0,0 1 0,1-1 0,-1 0 0,0 0 0,-8 1 0,11-3-21,0 1 1,0-1-1,0 1 0,0-1 1,0 0-1,0-1 1,0 1-1,0 0 0,0-1 1,0 1-1,0-1 0,0 0 1,1 0-1,-1 0 0,0-1 1,1 1-1,-1 0 1,0-1-1,-3-3 0,3 0-3,-1 0 0,1 0 0,0 0 0,0-1 0,0 1 0,1-1 0,0 0-1,0 0 1,0 0 0,1 0 0,0 0 0,0 0 0,0-9 0,0-16-23,4-42 1,-3 63-20,1 1-63,1 0 0,-1-1 0,2 1 1,-1 0-1,1 0 0,0 1 0,1-1 0,0 1 0,1 0 1,-1 0-1,1 0 0,1 0 0,0 1 0,0 0 0,8-8 1,0 3-739,0 1 1,0 0 0,1 1 0,0 1 0,1 0 0,0 1 0,19-6 0,29-9-5287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6227,'0'0'11064,"-3"24"-9915,-11 76-407,14-95-669,0 0 0,-1 0 0,0 1 0,0-1 0,0 0 0,0 0 0,-1 0 0,-4 9 0,4-10 1098,2-7-1111,0 1 1,0 0-1,0 0 1,0-1-1,1 1 1,-1 0-1,1 0 1,-1 0-1,1-1 1,0 1-1,0 0 1,0 0-1,0 0 1,0 0-1,1 1 1,-1-1 0,1 0-1,-1 0 1,1 1-1,-1-1 1,1 1-1,0-1 1,0 1-1,0 0 1,0 0-1,0 0 1,0 0-1,0 0 1,3-1-1,4-1-81,1 0 0,0 0 0,-1 1 0,1 0 0,13 0-1,-16 1 17,0 1 0,0-1 0,-1 2 0,1-1 0,0 1-1,-1 0 1,1 0 0,0 1 0,-1 0 0,10 4-1,-13-4-70,0 0 1,0 0-1,0 0 0,0 0 0,-1 1 0,1-1 0,-1 1 0,0 0 0,1 0 0,-1 0 0,-1 0 0,1 0 0,0 0 0,-1 0 0,1 1 0,-1-1 0,0 0 0,0 1 0,-1-1 0,1 1 0,0 6 0,-1-2-526,1 1 1,-1-1 0,0 1 0,-1-1 0,0 1-1,0-1 1,-1 1 0,0-1 0,0 0-1,-1 0 1,0 0 0,-1 0 0,0 0 0,0-1-1,0 0 1,-11 13 0,-27 36-8531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7796,'0'0'7080,"19"16"-6650,58 55-156,-74-68-256,-1 0-1,1 1 0,0-1 1,-1 1-1,0 0 0,0-1 0,0 1 1,0 0-1,0 0 0,-1 0 1,0 1-1,0-1 0,0 0 0,0 0 1,-1 1-1,0-1 0,1 0 0,-2 1 1,1 3-1,-1 6 64,1-8-20,0-1 0,0 1 1,0 0-1,-1-1 0,0 1 0,0 0 0,-1-1 0,0 1 0,0-1 0,0 0 0,-4 7 0,4-9 12,-1 1-1,0-1 1,0 0 0,0 0-1,-1 0 1,1 0-1,-1-1 1,1 1 0,-1-1-1,0 0 1,0 0 0,0 0-1,0-1 1,-8 3-1,-5-1 682,0 0 0,1 0 0,-1-2 0,-26 0 691,53-3-818,167-37-1013,50-12-6797,-149 30 303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7972,'0'0'9284,"80"-7"-9204,-5 11-80,2 4-896,-2-4-1938,-14-4-2128,-10 0-3122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41 5475,'0'0'12290,"0"-9"-11804,0-5-373,1-3-49,-2 33 63,-3 66 751,-2 66 250,6-83-1075,0 21-305,0-30-10207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7668,'0'0'10036,"-18"125"-8627,-4-39-417,-2 1-448,3 0-415,5-10-129,5-5-129,3-2-2160,-5-13-4082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94 272,'0'0'8014,"-17"0"-6629,-55 2 26,68-2-1196,0 0-1,0 0 1,1 1-1,-1 0 0,0-1 1,-6 3-1,-1-1 462,11-2-630,5 0-17,736-14 1849,-169 1-1436,50-2-206,-513 11 730,206-36-1,-307 38-750,-6 2-159,-1 0 0,0 0 1,1 0-1,-1 0 0,0-1 0,0 1 1,1 0-1,-1-1 0,0 1 1,0-1-1,0 1 0,0-1 0,0 0 1,1 0-1,-1 1 0,-1-1 0,3-2 1,-3-2-484,-7 7-2345,-9 10-1713,2 3-2718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24 1153,'0'0'3041,"-24"1"-912,-77 3-424,57 0 844,-84 20 1,40-7-534,32-9 1948,70-9-2504,-2-1-1202,0 0 0,22-9 1,21-4-159,13 7-51,132 3 0,-126 5 9,102-11-1,-166 10-81,21-6-389,-31 7 362,0 0 0,0-1 0,0 1 0,0 0 0,0 0 0,0 0 0,0 0 1,0 0-1,0-1 0,0 1 0,0 0 0,0 0 0,0 0 0,0 0 0,0 0 0,0-1 1,0 1-1,0 0 0,0 0 0,0 0 0,0 0 0,0 0 0,0-1 0,0 1 0,0 0 0,0 0 1,-1 0-1,1 0 0,0 0 0,0 0 0,0 0 0,0-1 0,0 1 0,0 0 0,0 0 1,-1 0-1,1 0 0,0 0 0,0 0 0,0 0 0,0 0 0,0 0 0,0 0 0,-1 0 0,1 0 1,0 0-1,0 0 0,0 0 0,0 0 0,-1 0 0,1 0 0,0 0 0,0 0 0,0 0 1,-14-4-1417,-26-1-2538,-16 0-2171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7507,'0'0'10008,"0"-8"-9195,0-15-582,1 38-41,1 72 531,4 34 323,13 169-420,-16-263-1757,11 43 1,-10-55-450,1 0 1,1-1-1,0 0 1,9 16-1,8 5-4149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70 7619,'0'0'11905,"-1"-11"-11273,-4-34 70,4 44-677,1 0 1,-1 0 0,0 0 0,0 0 0,0 0 0,0 0 0,0 1 0,0-1 0,0 0 0,0 0 0,0 1 0,0-1 0,0 1-1,0-1 1,-1 1 0,1-1 0,0 1 0,0 0 0,-1 0 0,1-1 0,0 1 0,0 0 0,-1 0 0,1 0 0,0 0 0,-1 1 0,1-1-1,0 0 1,-3 1 0,-5 0 64,-19-1 131,0 2 0,0 1 1,0 1-1,1 1 1,-45 15-1,39-9-91,1 1 1,0 1-1,1 2 0,1 2 0,0 0 1,1 2-1,1 1 0,1 1 0,1 2 1,-37 41-1,15-5 37,3 2 1,3 2-1,3 1 1,3 2 0,-30 74-1,5 15 139,-48 195 0,87-264-146,4 2 1,4-1 0,-5 172 0,20 70 17,2-282-151,1 0-1,14 56 1,32 90-26,-48-185-4,20 68 26,3-2 0,4-1 0,3-1 0,3-1 0,75 112 0,-43-92-21,147 150 0,101 58-50,-280-267 42,145 120-234,-176-149-16,0 0 0,1-1 1,-1 1-1,1-1 0,0 0 1,0 0-1,0-1 0,0 0 1,0 0-1,0 0 0,0 0 1,1-1-1,-1 0 1,0 0-1,0 0 0,9-2 1,-2 0-600,0-1 1,0-1 0,-1 0 0,1-1 0,17-9 0,44-32-5403,2-11-2784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0 304,'0'0'208,"-129"0"-720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1 288,'0'0'336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1 848,'-201'84'160,"183"-77"129,2-2 111,5 0 16,3 5 16,2-1-416,4 3 0,-4 3-16,-2 6-32,-2 3-224,-4 5-945,1 5 113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0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0 144,'0'0'915,"-3"24"-421,-7 78-19,7-74 16,2 0 0,1 0 1,4 42-1,-1-55-299,0 0 0,1 1 0,1-2-1,0 1 1,1 0 0,11 19 0,-10-24-154,-1-1 0,1-1-1,0 1 1,1-1 0,0 0 0,0-1 0,1 0 0,0 0 0,0-1 0,1 0 0,-1-1 0,1 0 0,1 0-1,-1-1 1,19 5 0,3-1-196,1-1 0,0-2 0,0-1 0,35-1 0,171-1-2809,-198-2 1374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44 5186,'0'0'10021,"-43"19"-8036,46-19-1969,34 0-16,22 0-560,16 0-1697,10 0-1713,-4 0-304</inkml:trace>
  <inkml:trace contextRef="#ctx0" brushRef="#br0" timeOffset="1">602 42 7283,'0'0'7108,"11"-4"-7343,14-2-678,1 1-1,0 1 1,29 0 0,94 2-3933,-95 0 10491,-66-7-3560,11 9-2008,-5-3 1028,16 1-1556,29 2-2625,15 0-827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1 320,'0'0'3676,"-7"0"-3241,-117 0 5405,127 3-5605,6 1-127,0-1 1,1 0-1,-1-1 0,1 1 1,-1-2-1,1 0 0,19 1 1,-5-1 150,309 6 1181,-211-8-1231,401-7 426,580 8 672,-1103 0-1355,-7 0-5013,-26 0 1395,-15 0-1838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7780,'0'0'8155,"13"14"-7448,52 62 236,-52-60-723,-2 1 0,0 0 1,-1 0-1,10 23 0,-14-20-136,0 0 0,-1 0-1,-2 1 1,0 0 0,-1 0 0,-1 39 0,-1-52-80,-1 0 1,1 0-1,-1 0 1,-1 1-1,0-1 1,0 0-1,0-1 1,-1 1-1,-1 0 1,1-1-1,-1 0 1,0 0-1,-1 0 1,1 0-1,-1-1 1,-1 1-1,1-1 1,-10 7-1,1 0-146,0-1 1,-1-1-1,-1 0 0,-19 9 0,25-15-716,0 0-1,0-1 0,-1-1 1,-17 5-1,0-6-3829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7395,'0'0'8196,"204"-46"-7764,-124 44-288,-5 2-144,-14 0-480,-13 0-1873,-18 0-1457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6611,'0'0'10021,"-29"29"-9749,29 46 176,0 21 432,0 7-367,0-2-193,0-7-224,0-10-96,0-12-1105,0-9-2881,10-17-4049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97 261 7668,'0'0'8105,"-13"0"-2225,12 0-5800,1 0-24,0-2-46,0 2-31,0 0-40,-2 0 69,2 0 32,-1 0-80,-1 0-30,2 0 41,0 0 16,-3 0 10,2-1 4,0 1 1,-1 0-1,1-1 1,0 0-1,0 1 1,-1-1-1,1 0 1,0 0-1,0 1 1,0-1 0,0 0-1,-2-2 1,-5-3-54,5 4 64,1 0 1,-1 0-1,0 0 1,1-1 0,-1 1-1,1 0 1,0-1-1,-1 0 1,1 1-1,-2-5 1,-16-18 190,19 25-181,1-28 405,0 18-306,0 1-51,0 0 0,1 0 0,2-15-1,-2 21-68,0-1 0,0 1 0,1 0-1,-1 0 1,1 0 0,-1 0-1,1 0 1,0 0 0,0 0 0,1 1-1,-1-1 1,0 1 0,4-3-1,3-2-15,0 1-1,1 1 1,-1-1-1,1 2 1,1-1-1,-1 1 0,0 1 1,1 0-1,0 0 1,15-1-1,-5 2-22,0 0-1,0 2 1,0 0 0,33 6 0,-45-5 23,-1 2 1,1-1-1,-1 1 0,1 1 1,-1 0-1,0 0 1,0 0-1,-1 1 1,1 0-1,-1 1 1,0-1-1,-1 1 1,1 1-1,-1-1 1,0 1-1,-1 0 1,1 1-1,-2-1 1,7 13-1,-3-4-4,-1 0 1,0 1-1,-2-1 0,1 1 1,-2 1-1,-1-1 0,0 0 0,1 36 1,-4-35 1,1-11 19,-1 0 1,0 0 0,0-1-1,0 1 1,-1 0-1,0 0 1,0 0-1,-1 0 1,0-1-1,0 1 1,0-1-1,-1 1 1,-5 7-1,5-13 1414,2-8-785,1-19-505,1 11 54,-1-3-177,2 0-1,0 0 0,1 1 0,0-1 0,2 1 0,0 0 0,1 0 1,1 1-1,0 0 0,1 0 0,1 0 0,0 1 0,2 0 0,19-22 0,-24 32-24,0 0-1,0 1 0,0 0 0,0 0 0,1 0 0,0 1 0,0 0 0,0 0 0,0 0 0,0 1 0,11-1 0,-14 2 5,0 0 0,0 1 0,0-1-1,1 1 1,-1 0 0,0 0 0,0 1 0,0 0 0,0-1-1,0 1 1,0 0 0,0 1 0,0-1 0,0 1 0,0 0-1,0 0 1,-1 0 0,1 0 0,-1 1 0,0-1 0,6 6 0,-2 3-42,0-1 1,0 1 0,-1 0 0,0 1 0,-1-1 0,-1 1 0,0 0 0,0 1-1,-1-1 1,2 22 0,-2-3-598,-1 0 0,-1 0 0,-5 41 0,1-56-364,0 0 0,-1-1 1,0 1-1,-1-1 0,-1 1 1,-12 21-1,-12 22-6350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 80,'0'0'9348,"-20"0"-7536,-146 0 3793,408 2-1949,326-5-3011,-407-10-173,-153 11-389,-38 5-1401,5 6-267,0 1 1,1 1 0,-43 27-1,17-9-2311,-30 15-4172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456 236 6675,'0'0'8796,"-24"-5"-7691,-77-18-500,95 21-512,-1 0 0,1 0 1,0 0-1,1-1 0,-1 0 0,0 0 0,1 0 0,0-1 0,-1 1 0,1-1 0,1-1 0,-6-4 1,7 5-41,1 0 1,0 0-1,0 0 1,0 0 0,0-1-1,0 1 1,1 0-1,0-1 1,0 1 0,0-1-1,0 0 1,1 1-1,0-9 1,0 10-48,0 0 0,1 0 0,-1 1 0,1-1 0,-1 0 0,1 0 0,0 0 0,0 1-1,0-1 1,0 0 0,1 1 0,-1-1 0,1 1 0,0 0 0,-1-1 0,1 1 0,3-2 0,-1 0-13,1 0 1,0 1-1,0-1 0,0 1 1,0 0-1,1 1 1,11-4-1,-4 2 7,1 0 1,0 1-1,0 1 0,0 1 1,0 0-1,23 1 0,-35 0-2,0 1-1,1-1 1,-1 1-1,0 0 1,0 0 0,0-1-1,0 1 1,-1 0-1,1 1 1,0-1 0,0 0-1,-1 0 1,1 1-1,0-1 1,-1 1 0,0 0-1,1-1 1,-1 1-1,0 0 1,0 0-1,0-1 1,0 1 0,0 0-1,0 0 1,-1 0-1,1 0 1,0 1 0,-1-1-1,0 2 1,3 10-27,-2 1-1,0-1 1,-1 21 0,0-18 21,-1 9 10,0-1 1,-2 0 0,0 0-1,-2 0 1,-1 0 0,-1 0-1,-1-1 1,-1 0 0,-1-1-1,-15 25 1,7-16 191,-1-1 0,-2 0-1,0-2 1,-34 35 0,45-54-44,-1 1 1,0-1-1,0-1 1,-1 0-1,0-1 1,-1 0 0,0-1-1,0 0 1,-1-1-1,1-1 1,-1 0-1,-1-1 1,-21 4-1,33-7-119,0-1 1,0 1-1,0-1 0,0 0 0,0 0 1,-1 0-1,1-1 0,0 1 1,0-1-1,0 0 0,0 0 0,-5-2 1,6 2-17,1 0 0,-1-1 0,1 1 0,0-1 0,-1 1 0,1-1 0,0 1 0,0-1 0,0 0 0,0 1 0,1-1 0,-1 0 1,0 0-1,1 0 0,-1 0 0,1 0 0,0 0 0,-1 1 0,1-1 0,0-3 0,-1-8 60,1 0 1,0 0-1,2-14 0,-1 22-64,-1 1 0,2-1-1,-1 0 1,1 1 0,-1-1-1,1 1 1,1-1 0,-1 1 0,0 0-1,1 0 1,5-6 0,-3 5-5,0 0 0,0 0 0,0 1 0,1-1 0,-1 2 0,1-1 1,0 0-1,1 1 0,-1 0 0,0 1 0,1-1 0,0 1 0,-1 1 1,1-1-1,0 1 0,0 0 0,0 1 0,0-1 0,0 2 0,0-1 0,9 2 1,-1 1-25,0 0 1,-1 1-1,1 1 1,-1 0 0,0 1-1,0 1 1,-1 0 0,24 17-1,16 16-1104,-2 2 0,50 53 1,-63-54-3790,39 55 0,-39-41-3762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4866,'0'0'11763,"0"-5"-11144,2-14-578,-1 26 6,-1 43 184,0-23 74,0 84 165,0-111-652,0 1 0,0-1 0,0 0 0,1 1 0,-1-1 0,0 0 1,0 1-1,1-1 0,-1 1 0,0-1 0,1 0 0,-1 0 0,0 1 1,1-1-1,-1 0 0,1 0 0,-1 1 0,0-1 0,1 0 0,-1 0 0,1 0 1,-1 0-1,1 0 0,-1 0 0,0 0 0,1 0 0,-1 0 0,1 0 0,-1 0 1,1 0-1,-1 0 0,1 0 0,-1 0 0,0 0 0,1 0 0,-1 0 0,1-1 1,5 1-1421,16 0-6114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 2401,'0'0'10813,"-7"-4"-9351,0 1-1086,4 2-204,0 0-1,1-1 1,-1 1 0,0-1-1,1 1 1,0-1 0,-1 0-1,-2-3 1,118 4 1324,-56 0-3437,-1 1-6383,-50 0 3858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4434,'0'0'10159,"1"-8"-9220,-1 7-914,1-20 274,0 13-196,-1 10-4,8 317 1532,-8-181-5385,0-65-2007,0-47-1453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8116,'0'0'6595,"-2"27"-5832,-11 94 259,10-105-794,-1 0 0,0 0 0,-1 0 0,-1 0 0,-1-1 0,0 0 0,-1 0 0,-10 15 0,10-18-29,5-7 1028,5-10-815,9-13-7,6-3-302,1 0 0,1 2 0,0 0 0,2 2 0,0 0 0,1 1 0,35-20 0,-16 19-44,-40 17-73,1-1 1,-1 1-1,1-1 0,0 1 1,-1 0-1,1-1 0,0 1 1,-1 0-1,1 0 0,0 0 1,0 0-1,-1 1 0,1-1 1,0 0-1,-1 1 0,1-1 1,0 1-1,-1 0 0,1-1 0,-1 1 1,1 0-1,-1 0 0,2 1 1,2 4-33,-1 1 0,0-1 0,0 0 1,-1 1-1,0 0 0,4 13 0,11 50-484,-12-37-1062,-2 0 0,-1 1 0,-3 42-1,0-69 439,0 1-1,-1 0 0,0-1 1,-3 15-1,1-16-426,0 1 0,-1 0 0,0-1 0,-7 10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7395,'0'0'11286,"158"0"-10614,-56 0-80,13 0-208,13 0-144,-2 0-80,-17 0-127,-26 0-33,-29 8-17,-28 4-1455,-23 9-2194,-3 1-1680,-45 2-1249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94 3586,'0'0'10508,"-2"-19"-9246,-3-56-752,61 125 232,49 29 78,-56-44-430,76 71-1,-110-91-342,-2 0-1,0 1 1,0 0-1,-2 1 1,0 0-1,-1 1 1,0 0 0,-2 0-1,8 24 1,-9-14 6,-1 0 0,-1 0 1,-1 1-1,-1 0 0,-2 0 1,-1 0-1,-2 0 0,-6 40 1,3-47 48,-2 0 1,0 0-1,-1 0 1,-1-1-1,-1-1 1,-19 30 0,11-23 97,-1 0 1,-2-2 0,-45 45-1,36-45 230,0-2 0,-2-1-1,0-1 1,-49 23-1,65-40-276,7-10-4460,3-7-2499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486 218 5747,'0'0'8318,"-28"-10"-6955,-92-36-413,114 44-871,0-1-1,0 1 0,0-1 1,1-1-1,-1 1 0,1-1 1,0 0-1,0 0 0,0-1 1,1 1-1,0-1 1,-7-9-1,9 9 10,0 0 0,0 0-1,0-1 1,0 1 0,1-1 0,0 1 0,0-1 0,1 0-1,0 1 1,0-8 0,0 11-75,0 1 1,1-1-1,-1 0 1,0 1-1,1-1 0,0 1 1,-1-1-1,1 1 1,0-1-1,0 1 0,-1 0 1,1-1-1,0 1 1,0 0-1,1-1 0,-1 1 1,0 0-1,0 0 0,1 0 1,-1 0-1,0 0 1,1 1-1,-1-1 0,1 0 1,-1 1-1,1-1 1,-1 1-1,1-1 0,0 1 1,-1 0-1,1-1 0,1 1 1,10-1-34,-1 0 1,1 0 0,15 2-1,-17-1 35,-6 0-20,0 1 1,0-1-1,-1 1 1,1 0-1,0 0 1,0 0 0,-1 1-1,1 0 1,-1 0-1,1 0 1,-1 0-1,0 1 1,0-1-1,0 1 1,0 0-1,0 0 1,-1 1-1,1-1 1,-1 1-1,0 0 1,0-1-1,-1 1 1,1 1-1,-1-1 1,1 0-1,1 8 1,1 4-13,0-1 0,-2 1 0,0-1 0,-1 1 0,0 0 0,-2 32 0,-1-33 13,-1 1 0,0 0 0,-2-1 0,1 1-1,-2-1 1,0 0 0,-1-1 0,-12 23 0,-2-3 6,-1 0-1,-31 37 1,26-40 44,0-1 0,-33 28 0,44-45 90,-2 1 0,0-2 0,0 0 0,-1-1 1,-31 13-1,43-21-46,0 0-1,0-1 1,0 0 0,-1 0-1,1-1 1,0 0 0,-1 0-1,1 0 1,-1-1 0,1 0-1,-1 0 1,-11-2 0,17 1-59,0 0 0,0 0 0,0 0 0,0 0 0,0 0 0,0 0 0,0 0 0,1 0 0,-1 0-1,0 0 1,1 0 0,-1-1 0,0 1 0,1 0 0,0-1 0,-1 1 0,1 0 0,0-1 0,-1 1 0,1 0 0,0-1 0,0 1 0,0 0 0,1-3 0,3-36 409,-1 34-406,-1 0 0,1 0 0,0 0 1,0 0-1,0 0 0,1 1 1,0-1-1,0 1 0,0 0 0,1 0 1,0 1-1,0 0 0,0-1 1,0 1-1,1 1 0,6-4 0,-1 1 1,0 1 0,0 0-1,0 0 1,1 2-1,0-1 1,0 1-1,0 1 1,13-1-1,-13 1-43,0 2-1,0-1 0,1 2 0,-1-1 0,0 2 1,0-1-1,0 2 0,0 0 0,-1 0 1,1 1-1,-1 0 0,1 1 0,-2 1 0,13 7 1,20 17-100,23 15-1756,-20-23-4472,-29-18-525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1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7475,'0'0'7913,"-5"12"-6990,-18 41-133,22-52-768,1 0-1,-1 0 0,1 0 1,-1-1-1,1 1 0,0 0 1,-1 0-1,1 0 0,0 0 1,0 0-1,0 0 0,0 0 1,0 0-1,0 0 1,0 0-1,0 0 0,0 0 1,0 0-1,0 0 0,1 0 1,-1 0-1,0 0 0,1 0 1,-1 0-1,1 0 0,-1 0 1,1 0-1,-1-1 1,1 1-1,0 0 0,-1 0 1,1-1-1,0 1 0,0 0 1,-1-1-1,1 1 0,0-1 1,0 1-1,0-1 0,0 1 1,0-1-1,0 0 1,0 1-1,0-1 0,0 0 1,0 0-1,0 0 0,0 0 1,1 0-1,4 2 122,5 0 300,1 1 0,0-2 0,1 0 0,20-1 0,-22 0-78,-9 0-288,-1 0-1,1 0 0,0 0 1,0 0-1,0-1 0,-1 1 1,1 0-1,0-1 0,-1 0 1,1 1-1,0-1 0,-1 0 1,1 0-1,-1 0 0,1 0 1,-1 0-1,1 0 0,-1-1 1,0 1-1,0 0 0,0-1 0,0 1 1,0 0-1,0-1 0,0 0 1,0 1-1,1-4 0,-1 1-8,0 0 0,0-1 0,0 1 0,-1 0 0,1-1 0,-1 1 0,0-1 0,0 1-1,-1 0 1,-1-8 0,2 11-120,-1 0 0,1 0 0,-1 0 0,1 1 0,-1-1 0,0 0 0,1 0 0,-1 0 0,0 1 0,1-1 0,-1 0 0,0 1 0,0-1 0,0 1 0,0-1 0,1 1 0,-1-1 0,0 1 0,0 0 0,0-1 0,0 1 0,0 0 0,0 0 0,0 0 0,-2 0 0,-31-1-2638,25 1 1420,-32 0-4196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1 128 912,'0'0'1585,"77"-123"-2081,-77 118-449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3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27 272,'5'-5'12202,"-4"3"-13522,4 3 387,8-1 1124,-11-1 351,-7-2-8,-2 0-605,-1 0 0,1 1 0,-1-1 0,-11 0 0,-3 1-5980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2864 318 1377,'0'0'5674,"2"-1"-5023,3-5-19,-6 4 825,-14 0 1646,-3 1-3108,-18-2 613,-1 1 1,-38 4-1,11-1-254,-376 9 1625,350-7-1706,-245 35 504,111-8-460,-103-23 143,197-8-333,-371 1 321,454-3-421,0-2-1,-80-18 1,55 8 2,-124-21 43,194 35-53,-1 1 1,1 0-1,0-1 0,-1 0 0,1 1 0,0-1 0,0 0 0,0 0 0,-1-1 0,1 1 1,0 0-1,-2-3 0,4 4-5,0 0 1,-1-1 0,1 1-1,0-1 1,0 1-1,0 0 1,-1-1-1,1 1 1,0-1-1,0 1 1,0 0 0,0-1-1,0 1 1,0-1-1,0 1 1,0-1-1,0 1 1,0 0 0,0-1-1,0 1 1,0-1-1,1 1 1,-1 0-1,0-1 1,0 0-1,16-13 149,34-15-134,3 3 0,0 2 0,61-18 0,15-8-38,73-43 214,-198 89-84,-8 3 119,-13 3 101,-13 7-335,0 1 0,1 2 0,0 1 0,-34 21 1,28-16-1,-307 181 37,334-193-33,7-5-7,-1 0 0,1 1 1,-1-1-1,0 0 0,1 0 0,-1 0 0,0 0 1,0 0-1,0 0 0,-2 0 0,4-1 0,-1 0 121,0 0-1,0 0 1,0 0 0,0 0-1,0-1 1,0 1 0,0 0-1,0-1 1,0 1 0,0 0-1,0-1 1,1 1 0,-1-1-1,0 0 1,0 1 0,-1-2-1,-50-34-158,51 36-23,1 4-356,1 3 372,0 0-1,0 0 1,1-1 0,0 1-1,0 0 1,1-1-1,-1 0 1,1 1-1,1-1 1,3 6 0,47 61 123,-50-68-67,28 33-140,1-2-1,2-1 0,1-2 1,2-2-1,42 27 0,-58-43-524,66 47-5701,-46-25-235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2497,'0'0'1569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1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1681,'0'0'1649,"2"-5"-1665,-2 0-897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6:1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2417,'0'0'13806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5523,'0'0'7872,"-20"4"-6556,-5 0-932,-53 12 1078,458-16 1398,-385 0-2874,0 1-1,0 0 1,0 0 0,0 1-1,-6 2 1,-7 1 52,5-1 11,5-2 10,0 0 0,0 0 0,1-1 0,-13 0 0,20 24 101,0 4-101,-1-8 17,1-1 0,1 1 0,1 0 0,0-1 0,7 25 0,-1-19-85,-2-1-1,-1 1 1,-1 0 0,-2 1-1,0 33 1,-2-54-78,0-1-371,-1 1-1,1-1 0,0 0 0,1 1 0,-1-1 1,1 0-1,0 0 0,1 0 0,-1 0 0,1 0 1,0 0-1,0 0 0,4 6 0,20 11-5840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27 5042,'0'0'8946,"3"-4"-7396,8-14-126,-8 14-236,-10 7 271,-2 4-1332,0 0-1,0 0 1,1 1-1,0 1 1,-13 17-1,-31 55 125,51-80-247,-29 54 111,2 1 0,3 2 0,2 1 0,-18 76 0,-38 254 225,56-220-228,8 1 0,9 275 0,12-367-118,2 1 0,4-2-1,30 105 1,-24-121-845,3-1 0,3-1 0,2-2 1,54 88-1,-60-114-1289,36 41 0,22 5-3812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6067,'0'0'11333,"-2"0"-10837,63 0 705,14 0-785,0 0-144,-11 0-160,-13-2-64,-22 0 16,-13 2-64,-13 0-1216,-40 0-11414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53 245 2049,'0'0'6720,"-17"0"-2574,16 0-4038,0 0 0,0 0 0,0 0 0,-1 0 0,1-1-1,0 1 1,0 0 0,0-1 0,-1 1 0,1-1 0,0 1 0,0-1 0,0 1-1,0-1 1,0 0 0,0 0 0,0 0 0,0 1 0,1-1 0,-1 0-1,0 0 1,-1-2 0,1 0-1,-1 0 0,1 0 0,0-1 0,0 1 0,0 0 0,0-1 0,0 1-1,1-4 1,-1-7 19,1 1 0,0-1-1,3-16 1,-1 24-121,-1 1 1,1-1-1,0 0 1,1 0-1,-1 1 0,1 0 1,0-1-1,0 1 0,1 0 1,0 0-1,0 1 0,0-1 1,0 1-1,1 0 1,-1 0-1,1 0 0,0 1 1,0-1-1,1 1 0,5-2 1,-2 0-12,1 1 0,-1 1 0,1-1 0,0 1 1,0 1-1,0 0 0,1 0 0,-1 1 0,0 1 0,1-1 1,11 2-1,-17 1-2,0-1 1,-1 1-1,1 0 0,-1 0 1,1 1-1,-1-1 1,0 1-1,0 0 1,0 0-1,0 0 1,-1 0-1,1 1 0,-1 0 1,0-1-1,0 1 1,0 0-1,-1 1 1,1-1-1,2 7 0,4 8-7,-1 0-1,0 1 1,4 23-1,-6-15 42,-1 0 0,-2 1 0,0-1-1,-2 1 1,-4 38 0,3-65 13,0-1 1,0 1-1,0 0 1,0-1-1,-1 1 0,1-1 1,-1 1-1,1-1 1,-1 1-1,1-1 0,-1 1 1,0-1-1,0 1 1,0-1-1,0 0 0,-1 2 926,3-7-535,10-22 14,25-45-1,-4 7-271,27-50 125,-51 100-289,1 1 0,1 0 0,0 0 0,1 1-1,23-21 1,-30 30-14,1 0 0,-1 0 0,1 0-1,0 0 1,0 1 0,0 0 0,0 0-1,0 0 1,11-2 0,-14 4 0,0 0 0,0-1 0,0 1 0,0 0 1,0 0-1,1 1 0,-1-1 0,0 0 0,0 1 0,0-1 1,0 1-1,0 0 0,0-1 0,0 1 0,0 0 0,-1 0 0,1 0 1,0 1-1,0-1 0,-1 0 0,1 1 0,-1-1 0,1 1 0,-1-1 1,0 1-1,1 0 0,-1 0 0,1 2 0,3 7-18,0 1-1,-1 0 1,0 1 0,-1-1-1,-1 0 1,3 22-1,-2 82-358,-4-86 99,2 114-4032,4-76-1175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0 688,'0'0'4720,"-24"4"-3237,6-1-1036,-74 10 391,18-9 3040,60-4 267,20 0-3136,647-8 672,-311 4-1297,-278 4-363,-62 0-105,0 0 0,-1 0 0,1 0 0,0 0 1,0 1-1,0-1 0,-1 0 0,1 1 0,0-1 0,0 1 0,1 0 0,-3 0 58,0-1 0,0 0 0,0 0 0,1 0 0,-1 0 1,0 0-1,0 1 0,0-1 0,0 0 0,0 0 0,0 0 0,0 0 0,0 1 0,0-1 0,0 0 0,0 0 0,0 0 0,0 0 1,0 1-1,0-1 0,0 0 0,0 0 0,0 0 0,0 0 0,-1 0 0,1 1 0,0-1 0,0 0 0,0 0 0,0 0 0,0 0 1,0 0-1,0 0 0,0 1 0,-1-1 0,1 0 0,0 0 0,0 0 0,0 0 0,-16 8-1169,-91 28-6574,41-15 892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455 165 4930,'0'0'8946,"-16"5"-7460,7-2-1317,-9 4 329,0-2 0,-33 6-1,45-10-393,0 0-1,0 0 0,0-1 0,0 0 0,-1 0 0,1-1 1,0 0-1,0 0 0,0 0 0,0-1 0,0 0 0,1 0 1,-1 0-1,0-1 0,-5-3 0,6 2-37,0 0 0,1 0 0,-1 0 0,1 0 0,0-1 0,0 0 0,0 0 0,1 0 0,0 0 0,0 0 0,0-1 0,1 1 0,-1-1 0,1 0 0,1 0 0,-1 0 0,1 0 0,0 0 0,0 0 0,1 0 0,0-11 0,0 15-59,0 0 0,1 1 0,-1-1 0,0 0 0,1 0 0,-1 1 0,1-1 0,-1 0 0,1 1 0,0-1 1,0 0-1,0 1 0,0-1 0,0 1 0,0-1 0,0 1 0,0 0 0,0-1 0,1 1 0,1-1 0,1-1-6,-1 1 0,1 1 0,-1-1-1,1 0 1,0 1 0,-1 0 0,1 0-1,0 0 1,5 0 0,-3 0-8,-1 0 0,0 1 0,1 0 0,-1 0 1,0 0-1,1 1 0,-1 0 0,0 0 0,0 0 0,1 1 0,-1 0 1,0 0-1,-1 0 0,10 6 0,-3 2-1,-1 0 1,-1 1-1,0 0 1,0 0-1,-1 1 1,-1 1-1,0-1 1,-1 1-1,0 0 1,0 0 0,-2 1-1,0 0 1,3 15-1,-1 10 12,-1 0 0,-2 1 1,-3 60-1,-1-77 28,-2-1 0,0 0 0,-2-1 1,0 1-1,-1-1 0,-14 31 0,5-19 72,-2 0 0,-2-1-1,-24 33 1,30-47-54,-1-1 0,-1 0 0,-1-1 0,-33 27 0,41-36-17,0-1-1,-1-1 1,0 1 0,-1-2-1,1 1 1,-1-1 0,0-1 0,1 0-1,-2 0 1,1-1 0,0 0-1,-18 1 1,25-4-23,1 1 0,-1 0 0,1-1 0,0 1-1,-1-1 1,1 0 0,0 1 0,0-1 0,-1 0 0,1-1-1,0 1 1,0 0 0,0-1 0,0 1 0,0-1 0,1 1 0,-1-1-1,0 0 1,1 0 0,-1 0 0,1 0 0,0 0 0,0 0-1,-1 0 1,1 0 0,1-1 0,-1 1 0,0 0 0,0-1 0,0-4-1,-2-8 20,1-1 0,1 1 0,0-28 0,2 31-23,-2-5 6,2 1 0,0 0 0,0 0 1,2 0-1,0 0 0,9-26 0,-10 38-15,0-1 0,0 1 0,0-1-1,1 1 1,0 0 0,0 0 0,0 0 0,0 0 0,0 1 0,1-1-1,0 1 1,-1 0 0,1 0 0,1 0 0,-1 1 0,0-1 0,1 1-1,-1 0 1,1 0 0,-1 1 0,1-1 0,0 1 0,0 0-1,0 0 1,-1 1 0,8-1 0,-2 1-104,0 1 1,0 0-1,0 1 1,0 0-1,-1 0 1,1 1-1,-1 0 1,1 1-1,-1 0 1,0 0-1,9 7 1,12 8-1507,48 43 0,-37-29-507,26 20-2664,2-2-1144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1905,'0'0'10858,"2"-10"-9276,-1 9-1477,6-23 511,-3 17-351,-2 12 70,-4 120 204,4 146-46,-2-268-647,0 1 0,1 0-1,-1-1 1,1 0-1,0 1 1,0-1 0,0 1-1,0-1 1,0 0-1,1 0 1,2 4 0,-3-5-218,1 0 1,-1-1-1,1 1 1,0 0-1,0-1 1,0 0-1,-1 1 1,1-1-1,1 0 1,-1 0-1,0 0 0,0 0 1,0 0-1,0-1 1,1 1-1,-1 0 1,4-1-1,24 1-6025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1 164 560,'0'0'9613,"5"15"-8842,21 49-102,-24-60-608,0 0 1,0-1-1,1 0 0,0 1 0,-1-1 0,1 0 0,0 0 0,0-1 0,1 1 0,-1 0 0,0-1 1,1 0-1,0 0 0,-1 0 0,1 0 0,8 2 0,-1-2 68,1 0-1,-1 0 0,1-1 1,12 0-1,-19-1-101,9 1 139,0-1 1,0 0-1,0-2 1,0 1 0,22-7-1,-32 7-62,0 0 1,0 0-1,-1-1 0,1 0 1,0 0-1,-1 0 0,0 0 1,1 0-1,-1-1 0,0 1 0,0-1 1,0 0-1,-1 0 0,1 0 1,-1 0-1,0-1 0,1 1 1,-1 0-1,-1-1 0,1 0 1,0 1-1,-1-1 0,0 0 0,1-5 1,0 1 28,-1 0 1,-1 0-1,1-1 1,-2 1-1,1 0 1,-1 0-1,0 0 1,0 0-1,-1 1 1,0-1-1,-1 0 1,1 0-1,-2 1 1,1 0-1,-1 0 1,0 0-1,0 0 1,-1 0-1,0 1 1,0 0-1,-1 0 1,1 0-1,-1 1 1,0 0-1,-1 0 1,-11-7-1,12 9-137,0 0-1,-1 0 1,1 1 0,0 0-1,-1 0 1,1 1-1,-1 0 1,0 0 0,1 0-1,-1 1 1,0 0 0,-12 1-1,13 0-253,0 0-1,0 0 1,0 0-1,0 0 1,0 1-1,1 0 0,-1 1 1,0-1-1,1 1 1,0 0-1,0 0 1,0 1-1,-8 6 1,11-8-145,0 1-1,0 0 1,0-1 0,0 1 0,0 0 0,0 0 0,1 0 0,-2 4-1,0 24-4931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96 6499,'0'0'5675,"-28"-16"-4136,28 16-1539,-119-66 979,115 64-927,0 0 0,-1 0-1,1 0 1,0 1 0,-1 0-1,1 0 1,-1 0 0,0 0 0,1 1-1,-1 0 1,0-1 0,1 2-1,-1-1 1,-5 2 0,6-1 13,0 1-1,-1 0 1,1 0 0,0 1 0,0-1-1,0 1 1,0 0 0,-6 6 0,5-4 3,-1 0-23,0 1 0,0 0 0,0 0 0,1 0 0,0 1-1,1 0 1,-1 0 0,1 0 0,1 1 0,-1-1 0,1 1 0,0 0-1,1-1 1,0 2 0,0-1 0,1 0 0,0 0 0,1 0-1,-1 0 1,2 11 0,-1-17-44,1 0-1,-1 0 0,0 0 1,1 0-1,-1-1 1,1 1-1,0 0 1,0 0-1,0-1 1,0 1-1,0 0 0,0-1 1,0 1-1,0-1 1,1 1-1,-1-1 1,2 2-1,1-1 5,-1 1 0,1-1-1,-1-1 1,1 1 0,0 0 0,-1-1-1,9 2 1,4 0 12,1-1-1,-1-1 1,21 0 0,-28-1-18,-4 0 5,13 0-4,0-1 0,26-4 0,-40 5 8,1-1-1,-1 0 1,0-1-1,0 1 0,0-1 1,0 1-1,0-1 1,0-1-1,0 1 0,-1 0 1,1-1-1,-1 0 1,1 0-1,-1 0 1,4-5-1,-6 6 43,1-1 1,-1 1-1,0-1 1,0 0-1,0 1 1,-1-1-1,1 0 1,-1 0-1,1 1 1,-1-1-1,0 0 1,0 0-1,0 0 1,-1-3-1,1-6 2384,1 14-2272,8 26-103,0 0 0,-2 1 0,-1 0 0,3 46 0,-8-62-17,7 196 72,-8-189-98,0-3 1,-1 1 0,0-1 0,-2 0 0,0 1 0,-1-1 0,-8 21 0,9-30-1,0-1-1,-1 1 0,1-1 1,-2 0-1,1 0 1,-1 0-1,0 0 1,0-1-1,-1 0 0,0 0 1,0 0-1,0-1 1,-1 0-1,0 0 0,-12 6 1,14-9 27,0 0 0,-1 0 0,1-1 0,-1 0 0,1 0 0,-1-1 0,1 1 0,-11-2 0,14 1-33,0 0 1,0-1-1,0 1 1,0-1 0,0 1-1,0-1 1,1 0-1,-1 0 1,0 0 0,0 0-1,1 0 1,-1 0-1,1 0 1,-1-1 0,1 1-1,0 0 1,-1-1 0,1 1-1,0-1 1,0 0-1,0 1 1,0-1 0,0 0-1,0 0 1,0-3-1,-2-4 17,0-1-1,1 1 1,0 0-1,0-11 1,0-2-44,0-1 0,2 0 1,0 0-1,7-43 0,-5 57-173,1 0 0,-1 0 0,1 0 0,1 0 0,0 1 0,0-1 0,1 1 0,0 0 0,0 1 0,1-1-1,0 1 1,0 0 0,0 0 0,14-10 0,-2 5-1488,0 1 0,1 1 0,0 0 0,0 1 0,24-7 0,32-9-7596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9076,'0'0'3783,"0"22"-2649,0 149 1086,0-3-446,-1-158-1546,1-12 466,0-17 97,2 10-732,1 0 0,0 1 0,1-1 1,0 1-1,0-1 0,0 1 0,1 1 1,1-1-1,8-10 0,-6 9-43,0 0-1,1 1 1,0-1 0,1 2-1,0 0 1,18-11-1,-24 16-19,0 0-1,0 0 0,0 1 1,0-1-1,1 1 0,-1 0 1,0 0-1,1 0 0,-1 1 0,1 0 1,-1 0-1,1 0 0,7 1 1,-9 0-6,0 0 1,0 0-1,0 0 1,0 0-1,0 1 1,0-1-1,-1 1 1,1 0 0,0 0-1,-1 0 1,0 0-1,1 0 1,-1 1-1,0-1 1,0 1-1,0-1 1,-1 1-1,4 5 1,1 6-256,0 1 1,0-1 0,-1 2-1,-1-1 1,-1 0-1,2 20 1,1 96-7754,-6-73 1909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8020,'0'0'8718,"4"0"-8587,-3 0-125,1 0-1,-1 0 0,0 0 1,0 1-1,0-1 1,0 0-1,0 1 1,0-1-1,0 0 1,0 1-1,0-1 0,0 1 1,0 0-1,0-1 1,0 1-1,-1 0 1,1-1-1,0 1 1,0 0-1,-1 0 0,1 0 1,0 1-1,1 1 7,0 1 0,-1-1 0,0 1-1,1-1 1,-2 1 0,1-1 0,1 5-1,-1 11 115,0 1 0,-3 20-1,2-30-11,0-6-6,-1 0 1,0-1 0,1 1-1,-1-1 1,0 1-1,-1-1 1,1 1 0,-1-1-1,1 0 1,-1 0-1,0 0 1,0 0 0,0 0-1,-1 0 1,1 0-1,-1-1 1,1 1 0,-1-1-1,0 1 1,0-1-1,0 0 1,0-1 0,-7 4 1066,28-5-380,33-4-1085,0-1-1,75-20 0,-57 11-1777,5-1-1736,-6-1-1991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56 1377,'0'0'5381,"-3"-2"-4706,2 2-565,0-1-42,0 1 1,1-1 0,-1 1-1,0-1 1,0 1-1,0-1 1,0 0 0,0 1-1,1-1 1,-1 0 0,0 0-1,0 0 1,1 0-1,-1-1 607,-7 0 3783,-16-10-4056,22 11-370,2 0-74,-1 1 0,1 0-1,-1 0 1,1 0 0,0-1 0,-1 1 0,1 0-1,-1 0 1,1-1 0,0 1 0,-1 0-1,1-1 1,0 1 0,0 0 0,-1-1 0,1 1-1,0-1 1,0 1 0,0 0 0,-1-1-1,1 1 1,0-1 0,0 1 0,0-1 0,0 1-1,0 0 1,0-1 0,0 1 0,0-1 0,0 1-1,0-1 1,0 1 0,0-1 0,0 0 981,0 1-836,-1 0-1,0 0 1,0 0 0,1 0-1,-1 0 1,0 0 0,0 0-1,1-1 1,-1 1-1,0 0 1,1 0 0,-1-1-1,0 1 1,1 0 0,-1-1-1,0 1 1,1-1-1,-1 1 1,1 0 0,-1-1-1,0 0 1,1 1 0,-1-1-1,1 1 1,0-1-1,-1 0 1,1 1 0,-1-1-1,1-1 1,4 2-231,479 6 99,-231-5-350,-251-1 131,-3 0 120,-3 0 130,-7-1-80,0 1 0,0 1 0,0 0 0,0 1 0,1 0 0,-1 0 0,-13 6 0,16-5 143,-1 0 0,1 0 0,-1-1 1,0 0-1,1 0 0,-14-1 1713,33-1-988,311-7-846,248 7-19,-568 0 1115,16-3-1098,7-2 73,1 1 1,-1 1 0,1 1-1,0 1 1,30 3 0,0 0-6,-52-2-17,14 0-99,-16 0 102,-1 0-1,1 0 1,-1 0-1,1 0 1,-1 0-1,0 0 1,1 0-1,-1 0 0,1 0 1,-1 1-1,0-1 1,1 0-1,-1 0 1,1 0-1,-1 1 1,0-1-1,1 0 1,-1 0-1,0 1 1,1-1-1,-1 0 1,0 0-1,0 1 1,1-1-1,-1 0 1,0 1-1,0-1 1,0 1-1,1-1 1,-1 1 60,0-2-1022,0 0 990,0 1 1,0 0-1,0-1 0,0 1 1,0 0-1,0 0 0,0-1 0,0 1 1,0 0-1,0-1 0,0 1 1,0 0-1,0 0 0,0-1 1,0 1-1,-1 0 0,1-1 0,0 1 1,0 0-1,0 0 0,0 0 1,-1-1-1,1 1 0,0 0 1,0 0-1,0-1 0,-1 1 0,1 0 1,0 0-1,0 0 0,-1 0 1,1 0-1,0-1 0,0 1 1,-1 0-1,0 0 104,1 0-147,-6 0 196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4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21 4610,'0'0'11120,"-5"-5"-9749,-10-11-521,31 39-294,44 59 120,76 139 1,23 109 16,-135-271-633,-2 1-1,-3 0 1,-3 2-1,-2 0 1,-3 1-1,2 64 1,-10-58 110,-7 108 1,1-149-131,-2 0 1,0 0-1,-2-1 1,-1 0-1,-1 0 0,-21 42 1,2-20 12,-2-1 1,-2-1-1,-2-2 1,-2-1-1,-65 60 0,-229 171 3,200-174-19,119-92-54,-6 4-230,0 1 0,1 0 0,-14 18 0,27-29 259,-6 12-2713,9-15 2496,0 0 1,0 1 0,1-1-1,-1 1 1,0-1 0,0 0-1,0 1 1,0-1 0,1 0-1,-1 1 1,0-1-1,0 0 1,1 1 0,-1-1-1,0 0 1,1 1 0,-1-1-1,0 0 1,1 0 0,-1 1-1,0-1 1,1 0 0,-1 0-1,0 0 1,1 0-1,-1 0 1,1 1 0,-1-1-1,0 0 1,1 0 0,-1 0-1,1 0 1,-1 0 0,1 0-1,-1 0 1,0 0 0,1-1-1,-1 1 1,1 0-1,-1 0 1,1 0 0,38 0-5876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63 6227,'0'0'10874,"-3"-13"-9889,-7-37-425,7 110 107,16 158 629,1 6-1181,-14-124-2616,0-35-3060,0-22-4220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 3169,'0'0'2615,"-27"0"90,-171 0 1841,105 0 323,90 0-3719,11 0-638,132 0 11,465 5 331,-548-5-2425,-61 0-847,-65-2-3840,17-8 1725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3:5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1521,'0'0'15879,"0"-111"-15063,0 152-624,8 29 1,14 17 543,-1 4-320,-8-2-240,-2-2-128,-6-3 16,3-10-64,8-6-1761,9-15-1600,7-12-2354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7:0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94 3890,'0'0'8065,"-12"0"-6803,-37 0-203,34 3 885,15-3-1922,0 0 0,0 0 0,0 0 1,-1 0-1,1 0 0,0 0 1,0 0-1,0 0 0,0 0 0,0 1 1,0-1-1,-1 0 0,1 0 0,0 0 1,0 0-1,0 0 0,0 1 1,0-1-1,0 0 0,0 0 0,0 0 1,0 0-1,0 1 0,0-1 1,0 0-1,0 0 0,0 0 0,0 1 1,0-1-1,0 0 0,0 0 1,0 0-1,0 0 0,0 1 0,0-1 1,0 0-1,1 1-11,0 0 1,0 0-1,0 0 1,0 0-1,0 0 1,0 0-1,0 0 1,0-1-1,0 1 1,0 0-1,1-1 0,-1 1 1,0-1-1,2 1 1,40 10 166,74 7 0,-106-16-142,404 27 692,8-28-654,-207-2 167,189 1 391,-404-1-616,-1 1 0,0 0-1,0 0 1,0-1 0,0 1-1,0 0 1,1 0 0,-1-1-1,0 1 1,0 0-1,0-1 1,0 1 0,0 0-1,0 0 1,0-1 0,0 1-1,0 0 1,0-1-1,0 1 1,0 0 0,0 0-1,0-1 1,0 1 0,0 0-1,-1-1 1,1 1-1,0 0 1,0 0 0,0-1-1,0 1 1,0 0 0,-1 0-1,1-1 1,-1 1-1,-3-1 40,0-1-1,0 1 0,0 1 0,0-1 1,-1 1-1,1-1 0,0 1 0,-7 1 0,-10 0-29,-611 17-7,-332 23 100,2019-41 79,-748-9-60,-221 3-120,134-29 0,-210 33-28,20-6-1,-28 8 12,-1-1 1,1 1-1,-1-1 1,1 0-1,-1 1 1,0-1-1,1 0 0,-1 0 1,0 0-1,0 0 1,0 0-1,0 0 1,0-1-1,0 1 0,2-2 1,-3 2 3,0 1 1,0 0-1,0 0 0,0 0 1,0-1-1,0 1 0,0 0 1,0 0-1,0-1 0,0 1 1,0 0-1,0 0 0,0-1 1,0 1-1,0 0 0,0 0 1,0 0-1,0-1 0,0 1 1,0 0-1,0 0 0,0-1 1,0 1-1,0 0 0,0 0 1,-1 0-1,1-1 0,0 1 1,0 0-1,0 0 1,0 0-1,-1-1 0,-13-3 8,-47-4 34,-99 0 1,94 6-79,-1256-16 53,1298 17-35,18 1 9,-1-1 1,0 1-1,1 1 0,-1-1 0,0 1 1,0 0-1,1 0 0,-1 1 0,1 0 0,-9 4 1,15-6 1,-1 1 0,1-1 1,-1 1-1,1-1 1,-1 1-1,1-1 0,-1 1 1,1 0-1,-1-1 0,1 1 1,0 0-1,-1-1 1,1 1-1,0 0 0,0-1 1,-1 1-1,1 0 1,0 0-1,0-1 0,0 1 1,0 0-1,0 0 0,0-1 1,0 1-1,0 0 1,1 0-1,-1-1 0,0 1 1,0 0-1,0 0 1,1-1-1,-1 1 0,1 0 1,-1-1-1,0 1 0,1-1 1,-1 1-1,1 0 1,-1-1-1,1 1 0,-1-1 1,1 1-1,0-1 1,-1 1-1,1-1 0,0 0 1,-1 1-1,1-1 0,1 0 1,18 9-25,1-2 0,0 0 0,0-2 0,42 7-1,-43-9 33,125 18 113,169 2 0,151-19-125,-271-6-22,-63 4 43,138-5 7,-229-2-16,-38 2-62,-9 0 46,-16-1 18,-194-6-9,80 7-7,-234-14 21,-650-16-162,987 35 223,57 2-72,-18-4 7,508 44 25,9-40 76,-343-5 29,-114 2-136,65-3-49,-107 1 38,0-2-1,-1-1 1,37-11 0,-58 15 9,-1 0 0,1 0 0,-1 0 0,0 0 1,1 0-1,-1 0 0,1 0 0,-1 0 0,0 0 1,1 0-1,-1 0 0,1 0 0,-1-1 1,0 1-1,1 0 0,-1 0 0,0 0 0,1-1 1,-1 1-1,0 0 0,1-1 0,-1 1 0,0 0 1,0 0-1,1-1 0,-1 1 0,0 0 0,0-1 1,0 1-1,0-1 0,1 1 0,-1 0 0,0-1 1,0 1-1,0-1 0,0 1 0,0 0 0,0-2 1,-1 2-1,0-1 1,0 0-1,0 1 1,0-1-1,0 0 1,0 1-1,-1-1 1,1 1-1,0 0 1,0-1-1,-1 1 1,1 0-1,0 0 1,0 0-1,-2 0 1,-116-3 27,78 3-24,-209 0-18,-836-10-122,1225 30-93,68 8 284,214 0 1,208-28-55,-604 0-20,-2 0-3,1-1 0,0-1 0,29-6 0,-38 2 27,-14 2-4,-10 0 4,-26 0-27,-56 1 0,51 2-6,-1122-6-6,1140 7 33,-23 0-20,32 1 13,29 5-19,89 15 44,2-4 0,121 3-1,226-13-20,-382-7-26,27 1 17,4 0 26,135-15 0,-188 5 115,-49 9-126,0 0-1,-1-1 1,1 1-1,-1 0 0,1 0 1,-1 0-1,1-1 1,0 1-1,-1 0 0,1-1 1,-1 1-1,1 0 0,-1-1 1,1 1-1,-1-1 1,0 1-1,1-1 0,-1 1 1,1 0-1,-1-1 1,0 0-1,0 1 0,1-2 1,-1 2-2,-1-1 0,1 0 0,0 0 0,-1 1 1,1-1-1,-1 1 0,1-1 0,-1 0 0,0 1 0,1-1 1,-1 1-1,1 0 0,-1-1 0,0 1 0,0-1 1,1 1-1,-1 0 0,0-1 0,1 1 0,-1 0 0,0 0 1,-1 0-1,-43-10-9,1 2 0,-48-2 0,-763-45 95,704 52-81,164 3-8,0 1 1,0 0-1,15 4 1,10 1-12,495 36 32,3-40-92,-515-2 61,13 0-2,-13 1 14,1-1-1,-1-1 1,0-1 0,33-8-1,-53 10 4,-1 0-1,1 0 1,0 0 0,-1 0-1,1 0 1,-1 0 0,1-1-1,-1 1 1,1 0 0,0 0 0,-1 0-1,1-1 1,-1 1 0,1 0-1,-1-1 1,1 1 0,-1-1-1,0 1 1,1 0 0,-1-1-1,1 1 1,-1-1 0,0 1-1,1-1 1,-1 1 0,0-1-1,0 1 1,1-1 0,-1 0-1,0 1 1,0-1 0,0 1-1,0-2 1,0 1 1,-1 0 0,0 0 0,0 0 0,0 0 0,0 0 0,0 0 1,0 0-1,0 0 0,0 0 0,0 1 0,-1-1 0,1 0 0,0 1 0,0-1 0,-1 1 0,-1-1 1,-45-13-73,-2 2 1,-53-7-1,-648-69-91,510 75 253,230 13-93,-17 2-14,30-1 12,1 1 1,0-1-1,-1 0 1,1 0-1,0 0 1,0 0-1,0 0 1,0-1 0,4 1-1,119 24-7,1-5 1,145 4-1,268-15 16,-428-10-4,-104 1-70,-17 0 46,-29-2-3,-279-30-296,58 5 312,227 24 25,-288-21 35,306 24-81,14 1 2,25 2-20,-7 0 19,493 49-166,-331-35 164,-144-10-47,-36-7 76,0 0 1,0 0-1,-1 0 0,1 0 1,0 1-1,0-1 0,0 0 0,0 0 1,0 0-1,0 0 0,0 0 1,0 0-1,0 0 0,0 0 1,-1 1-1,1-1 0,0 0 0,0 0 1,0 0-1,0 0 0,0 0 1,0 0-1,0 1 0,0-1 1,0 0-1,0 0 0,0 0 0,0 0 1,0 0-1,0 0 0,0 1 1,0-1-1,0 0 0,0 0 1,0 0-1,1 0 0,-1 0 0,0 0 1,0 1-1,0-1 0,0 0 1,-18 2-1,0 0 1,0-1-1,-19-2 1,-9 0 2,-67 1-12,-413-12-63,515 11 72,-231-10-30,261 17-255,165 36 155,-78-21 177,-106-21-76,0 0 0,1 1 0,-1-1 0,1 0 0,-1 0-1,0 0 1,1 0 0,-1 0 0,1 0 0,-1 0 0,1 0 0,-1 0 0,0 0-1,1 0 1,-1 0 0,1 0 0,-1 0 0,1 0 0,-1-1 0,0 1 0,1 0 0,-1 0-1,1 0 1,-1-1 0,0 1 0,1 0 0,-1-1 0,0 1 0,1 0 0,-1-1-1,1-12-2669,-1 5 243,3-8-3999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7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31 704,'0'0'6259,"48"-7"-6163,25 7-96,34 0 0,32 0-608,26-2-1009,17-5-368,3-1-320,-6 1 1761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7:0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24 368,'0'0'7844,"0"-19"-7844,16 19 80,6 0-80,2 0 0,0 0 16,-8 0-144,-3 0 128,-2 0-272,10 0-593,14 0-1488,16-5-1841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8948,'0'0'4589,"19"5"-4448,-5-1-117,0 0-15,-1 0-1,1 0 1,-1 1 0,0 1-1,-1 0 1,1 1-1,-1 0 1,13 11 0,-13-7 16,0 0 1,-1 2-1,0-1 1,-1 1-1,0 1 1,-2 0-1,1 0 1,-2 1-1,0 0 1,0 0-1,7 27 1,-8-15-3,0 1 0,-2-1 0,-1 1 0,-2 0 0,0-1 0,-4 33 0,2-52-12,0 0 1,0 0 0,-1 0 0,0 0-1,-1-1 1,-4 10 0,6-15 45,0 1 0,0-1 0,0 0 0,0 0 0,-1 0 0,1 0 0,-1 0 0,1 0 0,-1 0 0,0-1 0,0 1 0,0-1 0,0 1 0,0-1 0,0 0 0,0 1 0,0-1 0,-1 0 0,1-1 0,0 1 0,-1 0 0,1-1 0,0 1 0,-4-1 0,4 1 32,0-1-1,0 0 1,1 0 0,-1 0 0,0 0-1,0 0 1,1 0 0,-1 0 0,0-1 0,1 1-1,-1-1 1,0 1 0,1-1 0,-1 0-1,1 1 1,-1-1 0,1 0 0,-1 0-1,1 0 1,0 0 0,-1 0 0,1-1 0,0 1-1,0 0 1,0 0 0,0-1 0,0 1-1,0-1 1,0 1 0,0-1 0,0 1-1,0-3 1,-2-7 86,-1 0-1,2 0 0,0 0 1,0 0-1,1 0 0,0 0 1,2-22-1,-1 13-117,1 5-23,0 0-1,1 0 1,1 0 0,0 1 0,1-1 0,1 1 0,0 0 0,1 0 0,0 1 0,13-20 0,-2 8-38,0 1 1,2 1-1,0 0 0,30-26 0,-40 41-32,0 0 0,1 1 0,0 0 0,1 0 0,-1 1 0,1 1 0,14-6 0,-19 9-294,1 0 1,-1 0-1,0 1 0,1 0 1,-1 0-1,0 0 0,1 1 1,-1 0-1,1 0 1,-1 1-1,1 0 0,-1 0 1,0 0-1,1 1 0,9 4 1,26 20-3689,-2 5-1400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8996,'0'0'7945,"-5"-2"-7596,4 2-384,3 2 52,144 103 324,-126-93-265,2 0 0,22 8 0,23 11 107,-66-30-148,-1 0-1,1-1 0,0 1 1,-1 0-1,1 0 1,0 0-1,-1-1 0,1 1 1,-1 0-1,1 0 1,-1 0-1,0 0 0,1 0 1,-1 0-1,0 0 1,0 0-1,0 0 0,0 0 1,0 2-1,0 25 280,-1-15-315,0 0 44,0 0 0,-1-1 1,-1 1-1,0 0 1,-1-1-1,-9 24 0,-41 69 262,53-102-300,-33 54 134,15-26-186,-22 47 1,34-47-1899,7-29 1638,-1 0 0,1-1 1,0 1-1,1 0 0,-1-1 1,0 1-1,0 0 0,1-1 1,-1 1-1,1-1 0,-1 1 1,1-1-1,-1 1 1,1-1-1,0 1 0,0-1 1,1 2-1,4 2-898,-1-2 0,1 1 0,0 0 1,7 2-1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140 101 10149,'0'0'9415,"-9"-17"-8759,-25-48-200,24 49-287,3 14 10,0 11 61,6-7-230,-6 18 4,1 1 1,1 1-1,1-1 1,-4 43-1,4-27 2,-4 22-218,-9 87 479,13-48-4197,2-65-871,-4-6-3421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7059,'0'0'9373,"-1"2"-8899,-3 11-291,0 1 0,1-1 0,1 0-1,-1 25 1,3 59 560,1-45-487,-1-23-320,2 68 465,-1-88-616,1 0 1,-1 0-1,2 0 0,-1 0 1,1 0-1,1 0 0,-1-1 1,7 10-1,-8-15-559,0 1 1,1-1 0,-1 0-1,1 0 1,0 0-1,0-1 1,0 1 0,0-1-1,7 5 1,13 1-6348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0 8468,'0'0'8420,"-161"123"-7108,92-68-495,-1-9-401,6-3-80,5-4-288,14-8-16,7-7-64,12 0-256,10-2-1297,13 0-1824,3 9-2866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5090,'0'0'8535,"-16"18"-7625,4-5-708,2-3-72,1 1-1,-1 0 1,2 0 0,0 1 0,0 0 0,1 1-1,1-1 1,0 1 0,0 0 0,-4 21 0,1 8 430,3 2 0,-1 46 0,6 89 610,1-177-1160,1 20 39,1 0 0,0 0 0,2-1 0,0 1 0,2-1 0,0 0 0,1 0 0,1-1 0,12 21 0,-11-26-427,0 0 0,1 0 0,1 0 0,0-1 0,1-1 1,1 0-1,0-1 0,1 0 0,0-1 0,0-1 0,24 13 0,28 8-4037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6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429 246 8100,'0'0'7384,"-23"-1"-5609,-3 1-1455,6 0-145,1-1-1,0-1 0,0 0 0,0-1 0,-32-10 1,45 11-133,0 0 1,0-1-1,0 1 1,0-1-1,1 0 1,-1-1-1,1 1 1,0-1-1,0 0 1,-5-6-1,7 7-26,0-1 1,1 1-1,0-1 0,0 0 1,0 0-1,0 0 0,0 0 0,1-1 1,-1 1-1,1 0 0,1-1 1,-1 1-1,0-1 0,1 1 1,0-6-1,0 7-20,0 0 0,1-1 0,-1 1 1,1-1-1,0 1 0,0 0 0,0 0 0,0-1 1,0 1-1,1 0 0,0 0 0,-1 0 0,1 0 0,0 1 1,3-4-1,0 1-9,0 1-1,-1 0 1,2 0 0,-1 0-1,0 1 1,1 0 0,10-5-1,-2 3-2,1 0 0,-1 1 0,1 1 0,0 0 0,0 1 0,24 0 0,-37 2 11,1 0 1,-1 1-1,0-1 1,1 1 0,-1-1-1,0 1 1,1 0-1,-1 0 1,0 0-1,0 0 1,0 1 0,0-1-1,0 0 1,0 1-1,0 0 1,0-1-1,0 1 1,-1 0-1,1 0 1,-1 0 0,1 0-1,-1 0 1,0 0-1,0 0 1,0 1-1,0-1 1,0 0 0,-1 0-1,1 1 1,0 3-1,2 10-13,0 0 0,-2 0 0,1 26 0,-2-31 17,0 60-13,-3 0 1,-13 82-1,8-109 34,-2-1-1,-1 0 0,-3 0 1,-29 63-1,38-94 27,-1-1 0,-1 0-1,0 0 1,0-1 0,-1 0 0,0 0-1,-1-1 1,-12 11 0,14-15 16,0 0-1,-1 0 1,1-1 0,-1 0-1,0 0 1,0-1 0,0 0-1,-1 0 1,1-1 0,-1 0 0,1-1-1,-16 1 1,21-1-29,-1-1 0,1 1 0,-1-1 0,0 0 0,0-1 0,1 1 1,-1-1-1,1 1 0,-1-1 0,0 0 0,1 0 0,0-1 0,-1 1 0,1-1 0,0 0 0,-1 0 1,1 0-1,0 0 0,1 0 0,-1-1 0,0 1 0,1-1 0,-1 0 0,1 1 0,0-1 0,0 0 0,0-1 1,0 1-1,0 0 0,1-1 0,0 1 0,-1 0 0,1-1 0,0 0 0,1 1 0,-1-8 0,-1-5 11,0 0 0,2-1 0,0 1 0,1 0 0,0 0 0,1 0 0,1 0 0,1 0 1,0 0-1,1 1 0,1 0 0,9-19 0,-10 24-47,0 1 1,1 0 0,0 0 0,1 1 0,-1 0 0,1 0 0,1 0 0,0 1 0,0 0 0,0 1 0,1 0-1,0 0 1,0 1 0,0 0 0,1 0 0,-1 1 0,1 0 0,0 1 0,1 0 0,11-1 0,-12 3-37,0 0 1,-1 2-1,1-1 1,0 1-1,0 0 1,0 1-1,-1 0 1,1 1-1,-1 0 1,1 0-1,-1 1 1,0 0 0,-1 1-1,1 0 1,9 7-1,12 11-828,-1 1-1,43 47 0,-55-54 306,74 78-2933,7 5-1734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2193,'0'0'9012,"-3"2"-7248,2 0-1311,0-2-310,0 1 1,1 0-1,-1-1 0,0 1 1,0 0-1,1-1 0,-1 1 1,0-1-1,0 1 1,0-1-1,0 1 0,0-1 1,0 0-1,-2 1 2314,13-1-1879,62-1-561,25 0-341,-32 3-2749,-64-2 2935,0 0-1,-1 0 1,1 1-1,0-1 0,-1 0 1,1 0-1,-1 0 1,1 0-1,0 0 1,-1 1-1,1-1 1,-1 0-1,1 1 1,0-1-1,-1 0 0,1 1 1,-1-1-1,1 1 1,-1-1-1,0 1 1,1-1-1,-1 1 1,1-1-1,-1 1 0,0-1 1,1 1-1,-1-1 1,0 2-1,1 18-3973,-1-10 2504,0 14-2361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2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3810,'0'0'10116,"27"0"-9459,18 0-257,6 0-368,8 0-64,0-3-592,5-4-2034,-8-3-1424,-5-2-2416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2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7043,'0'0'7292,"-18"13"-7114,3-3-110,7-5-13,-1 0 1,1 1-1,0 0 1,0 1-1,1 0 1,0 0 0,0 0-1,1 1 1,0 0-1,0 0 1,1 1-1,-7 12 1,8-8 25,0 0-1,0 1 1,1-1 0,1 1 0,0 0-1,1 0 1,1 20 0,0-30-78,0 0 0,0-1 0,1 1 0,-1 0 0,1-1 0,0 1 0,0-1 0,0 1 0,0-1 0,1 1 0,-1-1 0,1 0 0,0 0 0,0 1 0,0-1 0,1-1 0,-1 1 0,0 0 0,1 0 0,0-1 0,0 0 0,0 1 0,0-1 0,0 0 0,0-1 0,0 1 0,1 0 0,4 1 0,6 1 54,0-1 1,1 0-1,-1-1 1,1-1-1,27 0 1,-40-1-32,1 0 1,0-1-1,-1 1 1,1-1-1,-1 1 1,1-1 0,0 0-1,-1 0 1,0 0-1,1 0 1,-1-1-1,0 1 1,1 0-1,-1-1 1,2-2-1,0 0 58,0 0 0,0-1 1,0 0-1,-1 1 0,0-1 0,4-9 0,0-2 125,-1 0 0,0 0 0,5-32 0,-7 31-8,-2 0 0,0 0 0,-1-26-1,-1 38-155,0 0 0,-1 0-1,1 1 1,-1-1-1,0 0 1,0 1-1,-1-1 1,1 1 0,-1-1-1,0 1 1,0-1-1,-1 1 1,1 0-1,-1 0 1,0 1 0,0-1-1,-4-4 1,1 4-175,0 0 1,-1 0-1,1 1 1,0 0-1,-1 0 0,0 0 1,0 1-1,0 0 1,0 0-1,0 1 1,0 0-1,0 0 0,0 1 1,0 0-1,-15 1 1,-1 4-3137,3 11-2507</inkml:trace>
  <inkml:trace contextRef="#ctx0" brushRef="#br0" timeOffset="1">495 278 9925,'0'0'11733,"0"-14"-11077,5 14-2529,19 0-944,3 0-1153,2 0-3361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2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24 1201,'0'0'17279,"20"-3"-16860,67-12-16,-75 13-372,0 1 1,0 0-1,1 1 0,-1 0 0,16 2 1,-25-1-36,-93 2-2618,-104-11 2251,194 8 380,0 0 0,0 0 0,-1 0 0,1 1 0,0-1-1,0 0 1,-1 0 0,1 0 0,0 0 0,0 0 0,-1 0 0,1 0 0,0 1 0,0-1 0,-1 0 0,1 0 0,0 0 0,0 0-1,0 1 1,0-1 0,-1 0 0,1 0 0,0 1 0,0-1 0,0 0 0,0 0 0,0 1 0,0-1 0,0 0 0,-1 0 0,1 1 0,0-1-1,0 0 1,0 0 0,0 1 0,0-1 0,0 1 0,0 2 25,-4 24 263,1 0-1,1 0 0,2 43 1,1-23 67,-1-46-357,0 0 0,0 0 0,1 0 0,-1 0 0,0 0-1,0 0 1,1 0 0,-1 0 0,0 0 0,1-1-1,-1 1 1,1 0 0,-1 0 0,1 0 0,-1 0 0,1-1-1,0 1 1,-1 0 0,1-1 0,0 1 0,0 0 0,0-1-1,-1 1 1,1-1 0,0 1 0,0-1 0,0 0-1,0 1 1,0-1 0,0 0 0,0 1 0,0-1 0,1 0-1,5 1 93,1-1 0,-1 0 0,13-1 0,-3 0 175,135-8 807,-143 8-1072,-1 2 0,1-1 1,-1 1-1,1 0 1,-1 1-1,0 0 1,13 5-1,-16-5-15,0 1 1,-1-1-1,0 1 1,1 0-1,-1 1 1,0-1-1,-1 1 0,1-1 1,0 1-1,-1 0 1,0 1-1,0-1 1,4 9-1,-3-4 3,0 0 1,-1 0-1,0 1 0,-1-1 1,1 1-1,-2-1 0,0 1 1,0 0-1,-1 17 0,0-25 6,0 0 0,0 0 0,0-1 0,-1 1 0,1 0-1,-1 0 1,1-1 0,-1 1 0,0 0 0,0-1 0,1 1-1,-1 0 1,0-1 0,-1 1 0,1-1 0,0 0 0,-2 3 0,-1-1-1,1-1 1,-1 1 0,0-1 0,0 0 0,0 0 0,0 0 0,-5 1 0,-7 2-13,0-2 0,0 1 0,-18 0 0,-84 1-1706,39-9-2864,7-8-3877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598 315 1201,'0'0'8227,"6"-5"-7005,25-19 1676,-28 2-4,-2-9-2121,-2-35 158,1 61-882,-1 0-1,0-1 1,0 1 0,-1 0-1,0 0 1,1 0 0,-2 0-1,1 0 1,-6-8 0,1 4-20,0 0 0,-1 1 0,0 0 0,-1 0 0,1 1 0,-1 0 1,-1 0-1,0 1 0,1 0 0,-2 1 0,1 0 0,-1 1 0,1 0 1,-1 0-1,0 2 0,0-1 0,-18-1 0,14 3-9,0 0-1,0 2 1,-1 0-1,1 0 1,0 1 0,0 1-1,0 1 1,0 0-1,1 1 1,-1 0-1,1 1 1,-21 13 0,14-6-20,0 1 0,0 1 0,2 2 0,-32 31 0,43-39 0,-1 1-1,2 0 1,-1 1-1,2-1 1,-1 1-1,1 1 1,1-1-1,0 1 1,1 0-1,0 0 1,-3 17-1,5-17-9,0 1 0,2-1 1,-1 1-1,1-1 0,3 14 0,-3-21 7,1 0 1,1 0 0,-1 0-1,1-1 1,0 1-1,0 0 1,0-1-1,1 1 1,-1-1-1,1 1 1,0-1 0,1 0-1,-1-1 1,7 7-1,1-2 2,1 0 0,0 0 0,0-1 0,1-1 0,0 0 0,0-1 0,0 0 0,1-1 0,-1 0 0,23 2 0,9-1-7,0-2-1,45-3 0,-82 0 9,0 0 0,0-1-1,0 0 1,0-1 0,-1 0 0,1 0 0,0-1 0,-1 1 0,1-2-1,-1 1 1,0-1 0,12-9 0,-11 6 8,0 0-1,-1 0 1,0-1 0,0 0-1,-1 0 1,0 0 0,-1-1-1,0 0 1,7-15 0,-5 2 314,0 0 0,-1 0 1,-1 0-1,-2-1 0,3-41 1,-6 95-400,8 58 1,-5-74 35,0 0 0,1 0 1,1 0-1,0 0 0,1-1 1,9 15-1,-5-13-331,0 0-1,1-1 1,1 0 0,1-1-1,0 0 1,26 20 0,-19-18-1186,0-2 1,33 17 0,23 5-4502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22 6163,'0'0'6067,"-155"-22"-4867,112 78-175,3 16-513,11 7 192,10 3-432,11-3 48,8 3-256,6-2-64,36-3-16,25-5-1296,16-7-1025,16-15-2962,8-14-1216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 6099,'0'0'11069,"-4"-6"-10269,2 2-693,-8-13 113,6 16-131,2 13 7,3 295 1238,-1-291-1693,2 0-1,0-1 1,0 1-1,9 26 0,-7-32-1158,0 1 0,1-1 0,0 0 0,8 12 0,10 10-7531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5282,'0'0'10837,"-26"0"-10228,58 0-257,13 0-160,6 0-176,11 0-16,2 0-1601,5 0-2257,1 0-3665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7491,'0'0'7342,"5"-18"-7013,-2 6-313,0 0 0,1 1 0,10-23 0,-13 33-16,0 0 0,0 0 1,0 0-1,-1 0 0,1 0 1,0 0-1,0 0 0,0 0 0,1 0 1,-1 1-1,0-1 0,0 0 1,0 1-1,0-1 0,1 1 1,-1-1-1,0 1 0,1 0 1,-1-1-1,0 1 0,1 0 0,-1 0 1,0 0-1,1 0 0,-1 0 1,1 0-1,-1 0 0,0 0 1,1 1-1,-1-1 0,1 1 1,4 1-2,0 1 1,0 0 0,-1 0-1,1 0 1,4 5 0,-4-4 0,21 15 11,-1 1 0,0 2 0,-2 0 0,-1 1 0,23 30 0,-36-41-6,-1 1 0,-1 0 0,0 0 0,-1 1 0,0 0 0,-1 0 0,-1 1 0,0-1 0,-1 1 0,-1 0 0,0 0 0,-1 1 0,0 15 0,-2-24 0,1 0 1,-2-1 0,1 1-1,-1 0 1,0 0-1,-1 0 1,-2 7 0,3-12 25,0 0 1,-1 0-1,1 1 0,0-2 1,-1 1-1,0 0 1,0 0-1,1 0 1,-1-1-1,0 1 1,0-1-1,0 1 1,-1-1-1,1 0 0,0 0 1,0 0-1,-1 0 1,1-1-1,0 1 1,-1 0-1,1-1 1,-5 1-1,-1 0 223,-1 0 0,0 0 0,1-1 0,-1 0 0,1 0 0,-1-1 1,-11-2-1,17 2-192,1 1 1,-1-1-1,1 0 1,-1-1-1,1 1 1,0 0-1,-1-1 1,1 1-1,0-1 1,0 1-1,0-1 1,0 0-1,1 0 1,-1 0-1,0 0 1,1 0-1,-1-1 1,1 1-1,0 0 1,0-1 0,0 1-1,0-1 1,0 1-1,1-1 1,-1 1-1,1-1 1,-1-4-1,0-4-16,0-1 0,1 1 0,1 0 0,0-1 0,0 1 0,1 0 1,0 0-1,1 0 0,0 0 0,1 0 0,1 0 0,-1 1 0,1 0 0,1 0 0,0 1 0,1-1 0,-1 1 0,10-9 0,-4 5-118,0 1 0,0 0 1,1 1-1,1 0 0,0 1 0,0 0 0,1 1 0,0 1 1,22-8-1,-11 7-1322,0 1 1,0 1 0,1 2-1,0 1 1,34-2-1,19 3-6657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3762,'0'0'9476,"0"-5"-8516,0-8-643,0 13-312,0 0 0,0 0 0,0 0 0,0 0 0,1 0 0,-1 0 0,0 0 0,0 0 0,0 0 0,0 0 0,0 0 0,0 0 0,0 0 0,0 0 0,0 0 0,0 0 0,0 0 0,0 0 0,0 0 0,0 0 0,0 0 0,0 0 0,0 0 0,0 0 0,0 0 0,0 0 0,0 0 0,0 0 0,0 0 0,0 0 1,0 0-1,0 0 0,1 0 0,-1 0 0,0 0 0,0 0 0,0 0 0,0 0 0,0 0 0,4 25 275,1 0 35,4 33 569,-1 1 0,-1 80 0,-8-139-852,1 0 0,0 0 1,-1 0-1,1 0 0,-1 0 1,1 0-1,0 0 0,-1 0 1,1 0-1,0 0 0,-1 0 0,1 0 1,-1 0-1,1 0 0,0 0 1,-1 0-1,1 0 0,0 0 0,-1-1 1,1 1-1,0 0 0,-1 0 1,1 0-1,0-1 0,0 1 0,-1 0 1,1-1-1,-1 1 0,0-10 98,-1 1-1,1-1 1,0 1-1,1-1 1,0 1 0,3-13-1,-3 13-97,1 3-15,0 0 0,0 0-1,0 1 1,1-1 0,-1 1-1,1-1 1,1 1-1,-1-1 1,1 1 0,0 0-1,0 0 1,4-4-1,-1 2 12,1 0 0,0 0 0,0 1-1,0 0 1,1 0 0,16-8 0,-11 6-14,2 2 0,-1 0 1,0 1-1,1 0 0,0 2 0,0-1 1,1 2-1,29-2 0,-34 4-14,-4 0 0,0 0 0,0 0-1,0 1 1,10 1 0,-15-1-2,1 0 0,-1 0 0,1 0 0,-1 0 0,0 1 0,0-1 0,1 0 0,-1 1 1,0 0-1,0-1 0,0 1 0,-1 0 0,1 0 0,0 0 0,1 3 0,3 5 6,-1 0 0,0 1 0,-1-1 0,0 1 0,0 0 0,-1 0 0,-1 0 0,0 0 0,1 13 0,-1 20-294,-3 46 0,0-34-1360,1-22-1690,0-6-1919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2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3570,'0'0'7499,"2"8"-7320,18 83 579,-4-25-191,-4 2 0,7 90 1,-18-8-118,-1-140-435,-1 0-1,1-1 0,-2 1 1,1-1-1,-1 1 0,-1-1 1,0 1-1,-8 16 0,5-15-90,-1 0-1,0 0 0,-1-1 0,0 0 1,-1 0-1,-11 9 0,12-11-275,-1 1-946,0-1 1,0-1 0,-13 9 0,4-9-5407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129 297 224,'0'0'4578,"-18"5"-3684,-5 1-422,-17 6-70,-7 8 11866,213-20-12153,33-4 130,96-18-15,91-10-76,1917-97 359,-1975 116-481,-89-1-11,-188 10-18,139-17 13,-188 21-3,0 0 0,0-1 1,0 1-1,0-1 1,0 1-1,0-1 0,0 0 1,0 0-1,-1 0 1,1 0-1,0 0 1,0 0-1,-1 0 0,1 0 1,-1-1-1,1 1 1,-1-1-1,1 1 0,-1-1 1,1-2-1,-1 2 15,-1 1-1,0 0 1,0-1-1,1 1 0,-1-1 1,0 1-1,-1-1 1,1 1-1,0-1 0,0 1 1,-1 0-1,1-1 1,-1 1-1,1-1 0,-1 1 1,1 0-1,-1 0 1,0-1-1,0 1 0,1 0 1,-1 0-1,0 0 1,0 0-1,0 0 1,0 0-1,-3-1 0,-1-3-115,-1 0 0,0 1-1,0 0 1,-1 0-1,1 1 1,-1 0-1,0 0 1,0 0 0,0 1-1,-14-2 1,16 3-1207,-1 0 1,1 1-1,-1 0 1,1 0-1,-1 1 1,-5 1-1,-22 8-7298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2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3394,'0'0'7699,"0"-5"-6496,0-14-93,0 14 600,0 7-1662,2 18 124,0 1-1,2-1 0,10 35 0,4 26 57,-14-50-158,8 47-6,-10-69-79,1 0 0,-1 0-1,2 0 1,-1 0-1,1-1 1,5 9-1,-6-14-312,-1 0-1,1 0 1,0 0-1,0 0 0,0-1 1,0 1-1,1-1 0,-1 0 1,1 0-1,-1 0 1,1 0-1,0-1 0,0 1 1,0-1-1,0 0 0,7 1 1,20 1-4875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7732,'0'0'7939,"61"-17"-7699,4 12-240,12-4-848,3-3-1905,-2-3-2002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2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8708,'0'0'6723,"18"-1"-6627,-10 0-88,4 0 3,1 0 0,-1 1 0,0 1 0,1-1 0,-1 2 0,0 0 0,0 0 0,0 1 0,14 6-1,-10-2 5,0 0 0,0 2 0,0 0 0,-2 1 0,1 0 0,20 19-1,-29-23-4,-1 0 0,1 0 0,-1 1 0,-1-1 0,1 1 0,-1 0 0,0 0 0,0 1-1,-1-1 1,0 1 0,-1-1 0,1 1 0,-1 0 0,-1 0 0,0 0 0,1 13 0,-1-6 89,-1-10-96,0 0 0,0 0 0,0 0-1,0 0 1,-2 6 0,2-9 29,0-1 1,-1 0-1,1 0 1,-1 0-1,1 0 0,-1 0 1,1 0-1,-1 0 1,0 0-1,1-1 1,-1 1-1,0 0 0,0 0 1,1 0-1,-1-1 1,0 1-1,0 0 0,0-1 1,0 1-1,0-1 1,0 1-1,0-1 1,0 0-1,0 1 0,0-1 1,-1 0-1,1 0 1,-1 0-1,-4 1 212,1 0-1,-1 0 0,1-1 1,-1 0-1,1 0 1,-1-1-1,1 0 1,-1 0-1,-6-2 1,10 2-185,1 0 0,-1 0 0,0 0 0,0-1 0,0 1 0,1-1 0,-1 1 0,1-1 0,-1 0 0,1 0 0,0 1 0,-1-1 0,1 0 0,0 0 0,0 0 0,0 0 0,1-1 0,-1 1 0,0 0 0,1 0 0,0 0 0,-1 0 0,1-1 1,0 1-1,0 0 0,0-3 0,0-4-39,0 0 1,1 0-1,0-1 0,0 1 1,1 0-1,0 0 1,1 0-1,-1 1 1,2-1-1,-1 0 1,1 1-1,1 0 1,0 0-1,0 0 0,0 1 1,1 0-1,10-11 1,8-5-197,0 1 1,2 1-1,0 1 1,54-30-1,56-16-5002,-60 37-1428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418 132 3378,'1'0'5340,"-1"0"-5194,0 0 0,0 0 1,0 1-1,1-1 0,-1 0 1,0 0-1,0 0 0,0 0 1,1 0-1,-1 0 0,0 0 1,0 0-1,0 0 0,1 0 1,-1 0-1,0 0 1,0 0-1,0 0 0,3-2 2489,-2 2-2489,-1 0 0,0 0 1,0-1-1,0 1 0,0 0 1,0 0-1,0 0 0,0-1 1,1-13 127,-1 11-227,1-1 1,-1 0-1,0 1 1,0-1-1,0 0 1,-1 1-1,1-1 1,-1 0-1,0 1 1,0-1-1,0 1 1,0-1-1,-1 1 1,1-1-1,-1 1 1,0 0-1,0 0 1,-3-4-1,-1 2-15,0 1-1,-1-1 0,1 1 0,-1 0 1,0 1-1,0 0 0,0 0 0,-1 0 1,1 1-1,0 0 0,-1 0 1,-10 0-1,-3 0-20,1 1 0,-1 1 0,-30 4 0,42-3-15,1 1 0,0 0 0,0 0 0,0 1 0,0 0 0,0 1 1,1 0-1,-1 0 0,1 0 0,0 1 0,0 0 0,1 0 0,0 1 0,0 0 0,0 0 0,0 0 0,1 1 0,-6 9 0,3-4-15,1 1 0,1 0 0,0 0 1,1 1-1,0 0 0,1-1 0,0 1 0,1 1 0,-2 28 0,4-30 19,1-1 0,0 1 0,0 0 0,1 0 0,4 14 0,-4-22 2,1-1 0,-1 0-1,1 0 1,0 0 0,1 0 0,-1 0-1,1 0 1,-1 0 0,1-1 0,0 1 0,0-1-1,1 0 1,-1 0 0,1 0 0,-1-1-1,1 1 1,7 3 0,1-1 5,0-1 0,0-1 0,0 1 0,1-2 0,-1 0 0,1 0 0,0-1 0,-1-1 0,1 0 0,25-4 0,-35 4 3,0-1 0,0 0 0,0 1 0,0-1 0,0 0 0,0-1 0,0 1-1,0 0 1,0-1 0,-1 0 0,1 0 0,-1 0 0,1 0 0,2-3 0,-1 1 32,0-2 1,0 1-1,0 0 1,0-1-1,-1 0 1,4-9-1,0-6 352,0-1 0,7-44 0,-12 60-282,1-19 707,15 69-520,-12-31-351,2 1 1,0-2 0,0 1-1,1-1 1,1-1 0,0 0-1,0 0 1,1-1-1,0 0 1,18 11 0,-11-9-1039,2-1 1,0 0 0,0-2-1,0 0 1,1-1 0,29 6-1,4-3-4256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5811,'0'0'8051,"-12"5"-7282,6-3-737,0 0-1,1 0 1,-1 1 0,1-1 0,0 2 0,0-1 0,0 0 0,0 1 0,1 0 0,-1 0-1,1 0 1,0 1 0,0 0 0,1-1 0,-1 1 0,1 0 0,0 1 0,0-1 0,1 1-1,-3 6 1,-8 31 169,1 0 0,3 1 0,1 0 0,2 0 0,2 1-1,2 52 1,2-85-209,0 1-1,1 0 0,0 0 0,1 0 1,0-1-1,1 1 0,1-1 0,0 1 1,0-1-1,1 0 0,1-1 0,0 1 1,0-1-1,1-1 0,1 1 0,0-1 1,16 16-1,-8-11-623,1-1-1,0-1 1,1-1 0,0 0-1,1-1 1,0-1 0,1-1 0,0-1-1,39 11 1,23 0-4312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7571,'0'0'6195,"11"11"-6123,15 14 71,42 53-1,-58-64-109,0 1 1,0-1-1,-2 2 1,0-1-1,0 1 1,-2 0-1,6 20 1,-9-22-21,0 0 0,1 27 0,-4-38 7,0 0-1,0 0 1,0 0-1,0 0 1,0 0-1,-1 0 1,1 0-1,-1-1 1,0 1-1,0 0 1,0 0-1,0 0 1,-1-1-1,1 1 1,0 0-1,-1-1 1,0 0-1,0 1 1,-4 3-1,3-4 197,-1 0 0,1 0 0,-1 0 0,0-1-1,1 1 1,-1-1 0,0 0 0,0 0 0,0 0 0,-8 0 0,12-1-140,-1-1 0,1 1 1,-1 0-1,1-1 1,-1 1-1,1 0 1,0-1-1,-1 1 1,1 0-1,-1-1 1,1 1-1,0-1 1,-1 1-1,1-1 1,0 1-1,0-1 1,-1 1-1,1-1 0,0 1 1,0-1-1,0 1 1,0-1-1,0 1 1,-1-1-1,1 1 1,0-1-1,0 1 1,0-1-1,1 1 1,-1-2-1,1-21 163,-1 19-90,2-4-112,0 0-1,0 0 1,1 1-1,0-1 1,0 1-1,0-1 0,1 1 1,1 0-1,-1 0 1,1 1-1,0-1 1,0 1-1,9-8 1,2 0-72,0 0 0,1 1 0,0 0 0,20-10 0,-22 15-325,1 0-1,0 1 0,0 1 1,25-6-1,-27 9-1117,-1 1 0,1 0 0,17 0 0,-10 2-4725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5747,'0'0'8908,"1"8"-8738,6 62 1267,-4 91 0,-3-122-538,-1-68 687,0 12-1279,2 0 0,1-17 0,-1 27-310,1 0 0,0 0-1,0 1 1,0-1 0,1 1 0,-1-1 0,2 1-1,5-9 1,2-1 15,1-1 1,1 2-1,16-16 0,-25 27-12,1 0 0,-1 0 0,1 0 1,0 0-1,0 1 0,1 0 0,-1 0 0,1 0 0,-1 1 0,1 0 0,0 0 1,0 0-1,0 1 0,11-2 0,-15 3-9,0 0 0,0 0 0,0 1 0,0-1 0,0 1 0,0-1 0,0 1 0,0-1-1,0 1 1,0 0 0,0 0 0,0 0 0,0 0 0,-1 1 0,1-1 0,0 0 0,1 3 0,0-1-2,0 1 1,-1-1-1,0 1 1,0 0-1,0-1 1,0 1-1,0 0 1,1 5-1,0 8-21,0-1 0,0 1 0,0 23 0,-3-39 29,1 128-2617,-1-76-974,0 5-2622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 96,'0'0'18312,"-24"0"-17799,58 0-497,14-5 64,17 5-80,4-5-176,6 5-1009,5 0-2337,-5-9-2576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15 6019,'0'0'10554,"-12"0"-9233,-2 1-1044,-19-1 661,31 0-714,5-1-37,23-1 14,220-10 186,-246 12 2,-3 0-194,-50 0-7,30 0-5538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8180,'0'0'10004,"-3"-46"-9539,3 82-465,0 12 272,0 10 128,0 7-368,0 0 32,0 0-64,0-5-16,0-10-1089,0-6-1536,3-18-1217,-1-9-3473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11077,'0'0'7091,"161"116"-6050,-110-32-657,-14 12-112,-13 0-176,-13 13 16,-11-8-144,-3 2 32,-32-2-736,-5-4-1361,-13-13-1393,-17-10-4097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176 132 480,'0'0'5992,"-8"1"-5026,-33 5-236,-86 1 11944,135-7-12480,148 0-84,16 0-28,69 0 12,62 0-41,1530-71 900,-1597 54-612,-212 15-318,206-20 207,-207 19-153,-17 3 13,-1-1 0,0 1 1,0-1-1,1 0 0,-1 0 1,0-1-1,0 1 0,0-1 1,0 0-1,5-4 1668,-8 5-2818,-2 1 1019,1-1 0,-1 1 0,0 0 0,1-1 0,-1 1 0,0-1 0,1 1 0,-1-1 0,0 1 0,1-1 0,-1 1 0,0-1 0,0 1 0,0-1 0,1 0 0,-14-1-2054,0 1-1,0 0 0,-18 1 0,4 1-2689,-14-1-3046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4786,'0'0'8956,"5"-1"-8857,1 1-66,-1 0 0,1 1 0,0-1 0,-1 1 0,1 0 0,-1 1 0,1-1 0,-1 1 0,0 0 0,1 1 0,-1-1 0,0 1 0,-1 0 1,1 0-1,0 1 0,4 4 0,0-1 4,0 1 0,0 0 0,-1 1 0,0 0 1,-1 0-1,0 1 0,7 12 0,-10-14 12,-1 1 0,0 0 0,-1 0 0,0 0 0,0 0 0,-1 0 0,0 0 0,-1 1 0,0 13 0,0-14 144,-27-9 3302,26 0-3437,0-1 0,0 1 0,0 0 0,0-1 0,0 1 1,0-1-1,0 0 0,1 1 0,-1-1 0,0 0 0,0 1 0,0-1 0,1 0 0,-1 0 0,0 0 1,1 0-1,-1 0 0,1 1 0,-1-1 0,1 0 0,-1 0 0,1 0 0,0-1 0,-1 1 1,1 0-1,0-1 0,-1-34 755,1 24-733,0 8-62,0 1 0,1-1-1,-1 0 1,1 0 0,0 0-1,0 1 1,0-1 0,1 0-1,-1 1 1,1-1 0,0 1-1,0 0 1,0-1 0,3-2-1,0 1-6,0 0-1,0 0 0,0 0 1,1 1-1,0 0 0,0 0 1,7-4-1,3 1-205,0 1 0,0 0 0,1 1 0,-1 0 1,31-3-1,77 3-4129,-99 5 2888,51 0-4215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11205,'0'0'6339,"97"0"-6339,-41 0-16,13 0-1425,9 0-2048,-1-7-3827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1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4994,'0'0'7132,"11"-8"-6055,38-24-287,-47 31-759,0 0 1,0 0-1,0 0 0,0 0 0,0 1 1,0-1-1,0 1 0,1 0 1,-1 0-1,0-1 0,0 1 0,0 0 1,0 1-1,1-1 0,-1 0 1,0 1-1,0-1 0,0 1 0,0 0 1,0-1-1,0 1 0,3 2 0,1 1 45,0 1 0,0-1 0,-1 1-1,10 11 1,-5-5 43,75 69 436,116 116-385,-198-193-172,1 0 0,-1 0 0,-1 1 0,1-1 0,0 1 0,-1-1 0,1 1 0,-1 0 0,0 0 0,-1 0 0,1 0 0,-1 0 0,1 0 0,-1 0 0,0 0 0,-1 1 0,1-1 0,-1 0 0,0 8 0,0-11 2,0-1 1,0 0-1,0 0 0,0 1 0,0-1 0,0 0 0,0 0 1,0 1-1,-1-1 0,1 0 0,0 0 0,0 1 0,0-1 1,0 0-1,0 0 0,-1 0 0,1 1 0,0-1 0,0 0 1,-1 0-1,1 0 0,0 0 0,0 1 0,0-1 0,-1 0 0,1 0 1,0 0-1,0 0 0,-1 0 0,1 0 0,0 0 0,-1 0 1,-20 4 431,0-2 0,0 0 1,-24-2-1,38 0-262,6 0-109,-1 0 0,1 0 0,0 0 0,0-1 0,0 1 0,-1 0 0,1 0 0,0-1 0,0 1-1,0-1 1,0 1 0,-1-1 0,1 0 0,0 1 0,0-1 0,0 0 0,1 0 0,-1 0 0,0 1 0,-1-3 0,0 0 29,1 1-1,-1-1 1,1 0 0,0 1 0,0-1-1,0 0 1,1 0 0,-2-5 0,1-6 95,1 0 1,0-1-1,3-14 1,-2 19-105,1-2-38,0 1 1,1-1-1,0 1 1,1-1 0,1 1-1,0 0 1,0 1-1,1-1 1,0 1-1,13-16 1,-5 9-42,0 1 1,1 1-1,0 0 1,1 1-1,23-15 0,-22 18-273,1 1 0,0 1-1,0 1 1,0 1 0,40-11-1,-27 11-1815,1 2 0,63-2 0,0 6-4553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1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8900,'0'0'8596,"0"70"-8500,0-5 736,0-3-479,0 3-81,0-9-224,0-3-48,0 0-897,0-10-2304,0 0-5731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2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5090,'0'0'6689,"6"-8"-6156,-3 4-488,-1 1-16,-1 0 1,1 0-1,1 0 0,-1 1 0,0-1 1,1 1-1,-1 0 0,1-1 0,0 1 1,-1 0-1,1 1 0,0-1 0,0 0 1,1 1-1,-1 0 0,0-1 0,0 1 1,1 1-1,-1-1 0,6 0 0,4 0 49,-1 1 0,1 0 0,17 4-1,-26-4-64,0 1 0,0 1 0,0-1 0,0 1 0,0-1 0,-1 1 0,1 0-1,0 0 1,-1 1 0,0-1 0,1 1 0,-1 0 0,0 0 0,3 3 0,4 8 23,0 0 1,-1 1-1,-1 0 1,0 0-1,-1 1 1,0 0 0,-1 0-1,6 29 1,-5-9 19,-2 0-1,-2 1 1,-1 38 0,-5-44 518,3-30-479,-1 0 0,1 0 1,0 0-1,0 0 0,-1 0 0,1 0 0,0 0 0,-1 0 0,1-1 0,-1 1 1,0 0-1,1 0 0,-1 0 0,1-1 0,-1 1 0,0 0 0,0-1 0,1 1 1,-1-1-1,0 1 0,0-1 0,0 1 0,0-1 0,0 1 0,0-1 0,0 0 1,1 1-1,-1-1 0,-2 0 0,3-5 681,1-7-560,0-1-1,1 0 0,1 1 0,0 0 0,6-17 1,29-64-157,-33 83-4,4-12-12,1 1-1,1 0 0,1 0 1,1 2-1,1-1 0,28-30 0,-40 48-34,1-1-1,-1 1 0,1 0 1,0 0-1,0 0 0,6-3 1,-8 5-9,0-1 0,-1 1 0,1 0-1,0 0 1,0 0 0,-1 0 0,1 0 0,0 0 0,0 0 0,0 0 0,-1 0 0,1 0 0,0 0 0,0 0 0,-1 0-1,1 1 1,0-1 0,0 0 0,-1 1 0,1-1 0,0 0 0,-1 1 0,1-1 0,-1 1 0,1-1 0,0 1 0,-1-1-1,1 1 1,-1 0 0,1-1 0,-1 1 0,0-1 0,1 1 0,-1 0 0,0 0 0,1-1 0,-1 1 0,0 0 0,0 0-1,6 17-14,0-1 0,-2 1-1,0 0 1,1 20 0,0 77 43,4 24-282,-8-128-558,2-1 0,-1 0 0,1 0 0,1 0 0,0 0 0,8 15 0,11 10-5670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44 8356,'0'0'9463,"-8"-8"-8919,5 5-518,0 0 0,0-1 1,0 0-1,0 0 0,-3-6 0,5 10-25,1 0 0,0-1 0,0 1 0,0 0 1,0 0-1,0 0 0,0-1 0,0 1 0,0 0 0,0 0 0,0 0 0,0-1 0,0 1 1,0 0-1,0 0 0,0 0 0,0-1 0,0 1 0,0 0 0,0 0 0,0 0 0,0 0 0,0-1 1,0 1-1,0 0 0,0 0 0,0 0 0,0-1 0,0 1 0,1 0 0,-1 0 0,0 0 0,0 0 1,0 0-1,0-1 0,0 1 0,1 0 0,-1 0 0,0 0 0,0 0 0,0 0 0,1 0 1,-1 0-1,0 0 0,0 0 0,0 0 0,1 0 0,-1 0 0,0 0 0,0 0 0,1 0 0,2 0 7,0 0-1,0 1 0,0 0 0,0 0 1,0 0-1,0 0 0,4 2 0,2 2 4,1 0-1,-1 0 1,1 1-1,-2 1 1,1-1-1,-1 1 1,0 1-1,11 12 1,-9-7 12,0 1 0,0 1 0,-1 0 0,12 30 0,-9-15 7,-3 0 0,0 0 0,-2 1 0,-2 0 0,4 51 0,-6-19-11,-9 109 1,3-143 3,-2 1 0,-1-1 0,-1 0-1,-1 0 1,-24 51 0,20-57 55,-1 0 1,-1 0-1,-1-2 0,-1 0 1,-1 0-1,0-2 0,-27 23 1,28-29-360,-1 0 0,0-1 0,-34 18 0,36-23-815,0-1 1,0 0-1,-1-2 1,0 1-1,-22 2 1,8-5-9019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75 2913,'0'0'11019,"-2"-16"-10123,1 11-822,-7-37 141,5 31-141,1 23 27,2-10-94,0 266 1442,0-86-3489,0-178 1445,0-3 235,0 1 1,0-1-1,0 1 1,0-1-1,0 1 0,0 0 1,0-1-1,0 1 0,1-1 1,-1 0-1,1 1 1,-1-1-1,1 1 0,-1-1 1,1 0-1,0 1 0,0-1 1,0 0-1,2 3 0,22 7-6176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4786,'0'0'8516,"-18"9"-8185,8-4-284,3-2-5,-1 0 1,1 1-1,0 0 0,1 1 0,-1-1 1,1 1-1,0 0 0,0 1 0,1-1 1,-1 1-1,1 0 0,1 1 1,-1-1-1,1 1 0,0 0 0,-3 8 1,-3 15 226,1 1 1,2 0 0,1 1 0,2 0-1,1 0 1,1 0 0,2 0 0,5 43-1,-4-65-228,1-1 0,1 0 0,-1 0 0,1 0-1,1-1 1,0 1 0,0-1 0,1 0 0,0 0-1,0 0 1,0 0 0,1-1 0,1 0 0,-1 0-1,1-1 1,0 0 0,0 0 0,1-1 0,0 0 0,10 6-1,-2-3-369,0 0-1,1-1 1,33 9-1,-28-10-1597,0-2 0,35 3 0,-21-6-3182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6451,'0'0'8855,"-7"11"-8631,-16 32 108,3 0 1,1 2 0,2 0-1,-16 67 1,11-16 161,-12 124 1,21 55-383,13-248-116,2 0 0,0 0 1,10 45-1,-7-55-58,0 0 1,2 0-1,-1-1 1,2 0-1,0-1 1,17 24-1,-12-21-615,2-1-1,0 0 1,1-1 0,1 0-1,0-2 1,1 0-1,1-1 1,0 0 0,1-2-1,32 14 1,40 7-6855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55 4370,'0'0'10637,"0"-11"-9220,0-22-590,0 23-280,0 30-257,-16 297 1146,13-291-1532,-10 131-2767,13-157 2863,-1 3-539,1 1 1,1 0-1,-1-1 1,0 1-1,1-1 1,1 6-1,12 10-3679,-10-15 3084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38 398 7716,'0'0'9172,"-38"-3"-8628,60 3-176,23 0-128,17 0-80,15 0-160,11 3-224,6 2-2097,5-3-2305,0 3-2849</inkml:trace>
  <inkml:trace contextRef="#ctx0" brushRef="#br0" timeOffset="1">1489 1 7940,'0'0'9305,"-5"7"-8910,-1 1-262,1 2 0,0-1 0,1 1-1,0 0 1,0 0 0,1 0 0,0 0 0,1 1-1,0-1 1,0 12 0,-4 122 250,7-118-359,-1 71-1838,0-1-8351,0-64 2636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 8964,'0'0'8148,"-145"168"-7140,89-103-463,-3-2-145,-2-10-80,-3-10-176,2-9-48,4-3-32,1-2-64,12-3-976,13 3-1842,24-2-3873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391 300 3618,'0'0'15289,"-29"-12"-14803,-90-42-177,113 52-261,0-1-1,0 0 1,0 0-1,0-1 0,1 1 1,-1-1-1,1 0 1,0-1-1,0 1 0,1-1 1,-8-10-1,10 10-7,0 0-1,0 0 1,1 0-1,0 0 1,0 0-1,0 0 1,0 0-1,1-1 1,0 1-1,1-6 1,-1 6-22,0 1-14,0-1 0,1 1 1,0-1-1,0 1 0,0-1 0,1 1 0,-1 0 0,1-1 0,0 1 0,0 0 0,1 0 1,-1 0-1,1 1 0,0-1 0,0 1 0,0-1 0,0 1 0,1 0 0,-1 0 0,1 0 1,0 1-1,0 0 0,0-1 0,4-1 0,0 1-12,-1 0-1,0 0 1,1 1-1,0-1 1,-1 2-1,1-1 1,0 1-1,0 1 1,0-1-1,0 1 1,0 0-1,0 1 1,13 3-1,-19-4 4,1 1 0,0 1 0,-1-1 0,1 0 0,-1 1 0,1-1 0,-1 1 0,0 0 0,1 0 0,-1 0 0,0 0-1,0 0 1,0 1 0,-1-1 0,1 0 0,-1 1 0,1-1 0,-1 1 0,0 0 0,0-1 0,0 1 0,1 4 0,1 7 1,0-1-1,-1 1 1,1 19 0,-2-5 7,0 0 0,-2 0 1,-1 0-1,-2 0 0,0 0 1,-14 42-1,14-57 4,0-1 1,-1 1-1,-1-1 0,0-1 0,-1 1 1,0-1-1,-1 0 0,0 0 0,0-1 1,-1-1-1,-1 1 0,0-1 0,0-1 1,0 0-1,-1 0 0,-16 8 0,12-10 112,0 0 0,-1-1 0,0 0 0,0-1 0,-1-1 0,1-1-1,-1 0 1,1-1 0,-1-1 0,-21-2 0,37 2-98,0 0 0,0 0 0,0-1 1,0 1-1,0 0 0,0-1 0,0 1 0,0-1 0,0 1 1,0-1-1,0 1 0,0-1 0,0 0 0,0 1 1,1-1-1,-1 0 0,0 0 0,1 0 0,-1 0 1,0 0-1,1 1 0,-2-3 0,1 0 21,0-1 0,0 1-1,0 0 1,1 0 0,-1-1 0,1 1-1,-1-7 1,1 5-8,1-1 0,-1 1 0,1-1 0,0 1 0,0-1 0,0 1 0,1-1-1,0 1 1,4-9 0,-3 11-32,0 0 0,0 1 0,0-1 0,1 1 0,-1-1 0,1 1 0,-1 0 0,1 0 0,0 1 0,-1-1 0,1 1 0,0 0 0,0 0 0,0 0 0,0 0 0,0 1-1,0 0 1,0-1 0,5 2 0,1-1-10,1 1 0,-1 0 0,1 0-1,-1 1 1,1 0 0,12 6 0,10 7-386,44 27 0,-49-25-753,1-2 0,42 17 0,-51-25-1195,-1-2-1,36 5 1,-10-4-3842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4322,'0'0'10133,"-16"103"-9173,6-42-256,7 1-383,-2 1-241,5-8-48,0-2-32,0-10-705,8-4-863,24-8-1122,11-12-1520,5-14-720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87 3602,'0'0'6149,"-20"22"-5250,-60 73-152,77-92-681,1-1-1,0 1 1,1 0-1,-1 0 1,1 0-1,-1 0 0,1 0 1,0 1-1,0-1 1,0 0-1,0 4 1,1-5-26,0-1 0,0 0 1,0 1-1,0-1 0,0 0 0,1 1 0,-1-1 1,0 0-1,1 1 0,-1-1 0,1 0 1,0 0-1,-1 1 0,1-1 0,0 0 1,0 0-1,-1 0 0,3 1 0,1 1 79,-1 0 0,1-1 0,0 0 0,0 0-1,1 0 1,-1 0 0,0-1 0,1 0 0,6 2-1,-8-3-68,22 4 261,-1-1-1,2-1 1,-1-1-1,32-4 1,-52 3-239,1 0 0,-1-1 0,0 0 0,1-1 1,-1 1-1,0-1 0,0 0 0,0 0 0,-1 0 0,1-1 0,0 0 1,-1 0-1,1 0 0,-1 0 0,0-1 0,0 1 0,5-8 1,-5 5 43,0 0 0,0-1 0,0 1 0,-1-1 1,-1 0-1,1 0 0,-1 0 0,0 0 0,0 0 1,-1 0-1,0-1 0,0-9 0,-1 8-11,1-1 0,-2 1 0,1-1 0,-3-9 0,2 16-90,0-1 0,0 1-1,0 0 1,-1 0-1,1-1 1,-1 1 0,0 0-1,0 1 1,0-1-1,0 0 1,-1 0 0,1 1-1,-1 0 1,-2-3 0,-2 0 1,-1-1 1,0 2 0,0-1-1,0 1 1,0 0 0,0 1 0,-1 0-1,-12-3 1,3 2-339,0 2 1,0 0-1,-22 1 0,38 1 122,1 0 0,-1 0 0,1 0 0,-1 0 0,0 1 0,1-1 0,-1 0 1,1 1-1,-1-1 0,1 1 0,-1 0 0,1-1 0,0 1 0,-1 0 0,1 0 0,0 0 0,-3 2 0,3-2-91,1 0 0,-1 0-1,1 0 1,-1 0 0,1 0 0,-1 1-1,1-1 1,0 0 0,-1 0-1,1 0 1,0 1 0,0-1 0,0 0-1,0 1 1,0-1 0,0 0 0,0 0-1,1 1 1,-1-1 0,0 0-1,1 0 1,0 2 0,12 17-6109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61 7043,'0'0'737,"-22"-9"1613,-2-2-1523,11 5-386,0 0 0,0 1 0,-1 0 0,1 1 0,-1 1 1,0 0-1,-1 1 0,-21-1 0,8 1 632,17 1-505,0 1 0,1 0 0,-1 0 1,-21 4-1,31-4-548,1 1 0,-1-1 0,0 1 0,1-1 0,-1 1 0,0 0 0,1-1 0,-1 1 1,1 0-1,-1 0 0,1-1 0,0 1 0,-1 0 0,1 0 0,0 0 0,-1 0 0,1-1 1,0 1-1,0 0 0,0 0 0,0 0 0,0 0 0,0 0 0,0 0 0,0 1 0,3 23 18,-2-22-25,0-1 1,0 1-1,1 0 1,-1-1 0,1 0-1,-1 1 1,1-1-1,0 0 1,0 0-1,0 0 1,0 0-1,0 0 1,0 0-1,1-1 1,2 3-1,-1-2-3,0 1 0,-1-1 0,0 1-1,1 0 1,3 5 0,-6-7-7,-1 0 0,1-1 0,-1 1 1,1 0-1,-1 0 0,0-1 0,1 1 1,-1 0-1,0 0 0,0 0 0,1-1 1,-1 1-1,0 0 0,0 0 0,0 0 1,0 0-1,0 0 0,0-1 0,0 1 1,0 0-1,0 0 0,-1 0 0,1 0 1,0-1-1,-1 1 0,1 0 0,0 0 1,-1 0-1,1-1 0,-1 1 0,0 1 1,-26 19 135,7-7-84,20-13-47,55 0 100,-33 1-85,-1-1-1,1-2 1,-1 0 0,32-6 0,-50 6 37,0 0 0,1 0 0,-1 0 0,0 0 0,0 0 0,0 0-1,-1-1 1,1 1 0,0-1 0,0 0 0,-1 0 0,1 0 0,-1 0 0,0-1 0,0 1 0,1-1 0,-2 1 0,1-1 0,0 0 0,0 1 0,-1-1 0,0 0 0,1 0-1,-1 0 1,0 0 0,0 0 0,-1-1 0,1 1 0,0-6 0,-8 251-68,3-187 20,-3 0-1,-20 78 1,23-118-7,0-1 0,-1 1 0,-1-1 0,-1 0-1,0 0 1,-14 20 0,17-28 1,0-1-1,0 0 0,-1-1 0,0 1 0,0-1 1,0 0-1,0 0 0,0-1 0,-1 1 0,1-1 1,-1-1-1,0 1 0,0-1 0,0 0 0,-1 0 1,1 0-1,0-1 0,-8 1 0,6-2 10,0 1 0,0-1 0,0 0-1,1-1 1,-1 0 0,0 0 0,0-1-1,1 0 1,-1 0 0,-11-5 0,14 4-10,0 0 1,0-1 0,0 0 0,0 0-1,0 0 1,1 0 0,0-1 0,0 0-1,0 0 1,0 0 0,1 0-1,0 0 1,-5-11 0,3 4 6,0-1 0,1 0 0,1 0 1,0 0-1,1 0 0,-1-17 0,2 22-16,1 0 0,0 0 0,0 1 1,1-1-1,0 0 0,0 1 0,1-1 0,0 0 0,1 1 0,-1 0 0,2 0 1,4-10-1,-3 10-125,1 0 0,0 0 1,1 1-1,-1 0 1,1 0-1,1 0 1,-1 1-1,1 0 0,0 0 1,0 1-1,0 0 1,0 1-1,1-1 1,13-2-1,4 0-1527,0 2 0,0 0 0,48 0-1,17 4-4449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7267,'0'0'10184,"-1"5"-9675,-3 40 591,4-33-967,0-1 0,-1 0 1,-1 0-1,0 0 1,0 1-1,-1-2 0,-8 22 1,11-43 2026,0 8-2156,0-1 1,0 1-1,1-1 0,-1 0 0,1 1 1,1-5-1,-1 5-2,1 0 0,0 0 0,0 1 0,0-1 1,0 0-1,0 1 0,1 0 0,-1-1 0,1 1 0,0 0 0,-1 0 1,1 1-1,0-1 0,0 0 0,0 1 0,0 0 0,1 0 0,-1 0 0,7-1 1,-3 0-32,2 1 0,-1 0 0,0 1 0,0 0 0,0 0-1,0 1 1,11 2 0,-15-2-121,-1 0 0,1 1 0,-1-1 0,0 1-1,1 0 1,-1-1 0,0 2 0,0-1-1,-1 0 1,1 0 0,0 1 0,-1 0-1,1-1 1,-1 1 0,0 0 0,0 0 0,0 0-1,0 1 1,-1-1 0,1 0 0,-1 1-1,0-1 1,0 1 0,1 4 0,1 8-1579,0 1 1,-1 0 0,-1 31 0,-1 15-4609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8452,'0'0'6736,"-1"7"-6053,1 39-439,1-27-87,-1 0 0,-1 1 1,-3 20-1,2-35 2,0 0 1,0 0 0,0 1-1,-1-2 1,0 1 0,0 0-1,0 0 1,-1-1 0,0 0-1,1 0 1,-1 0 0,-1 0-1,1 0 1,0-1 0,-1 0-1,0 0 1,0 0 0,0-1-1,-9 4 1,82-13 1598,137-38-9604,-121 26 1488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8132,'0'0'7737,"7"8"-7633,-1 0-32,0 1 1,-1-1 0,0 1-1,-1 0 1,1 0-1,-2 0 1,1 0 0,2 12-1,-1 17 602,-1 1-1,-2 57 0,-2-86-566,0-8 720,-1-9-645,0 0 1,1 0 0,0 0 0,0 0-1,0 0 1,1 0 0,3-10 0,0 4-161,1 1 0,0 0 0,0 1 0,1-1 0,1 1 0,0 0 1,1 1-1,0-1 0,0 2 0,1-1 0,1 1 0,-1 1 1,2-1-1,-1 2 0,1-1 0,0 1 0,0 1 0,1 0 0,22-7 1,-28 11-38,-1 0 1,1 1 0,0 0-1,0 1 1,0 0 0,0-1-1,0 2 1,0-1 0,6 2-1,-9-2 9,0 1 0,0 0 0,0 1 0,0-1 0,-1 0 0,1 1 0,0-1 1,-1 1-1,1 0 0,-1 0 0,0 0 0,1 0 0,-1 1 0,0-1 0,0 0 0,0 1 0,2 5 0,1 3 5,0 0 0,-1 0 0,0 0 1,-1 1-1,0-1 0,-1 1 0,1 22 0,-2 4-524,-4 44 0,-6-12-5464,8-42 541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4978,'0'0'9135,"-3"-2"-8206,-11-6-217,10 6 1366,14-2-1925,1 1-1,-1 0 1,1 1 0,0 0-1,0 1 1,0 0 0,18 1-1,4-1-92,59-2-538,-13 0-1892,-2-3-4928,-34 1-1157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2385,'0'0'14471,"5"5"-13655,-16 48 241,1 5-625,-1 2-64,0 0-224,6-2-144,5-1-224,0-1-2177,0-6-2337,11-2-3266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3009,'0'0'5843,"-3"-2"-5424,0 0-157,-9-6 4876,12 19-9490,0 12 84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51 4482,'0'0'8086,"-25"-7"-6984,-76-22-184,55 17 3972,2298 10-3871,-640 48-629,-1336-30-403,495 24 109,-562-39 210,-209-1-253,0 0-1,1 0 0,-1 0 0,0 0 1,1 0-1,-1 0 0,0 0 1,1 0-1,-1-1 0,0 1 0,1 0 1,-1 0-1,0 0 0,1 0 0,-1-1 1,0 1-1,0 0 0,1 0 0,-1-1 1,0 1-1,0 0 0,0-1 1,0 1-1,1 0 0,-1 0 0,0-1 1,0 1-1,0 0 0,0-1 0,0 1 1,0 0-1,0-1 0,0 1 1,0-1-1,0 1 0,0 0 0,0-1 1,0 1-1,0 0 0,0-1 0,0 0 1,-4-6-949,-3 4-4088,-8 3-77,-10 0-4108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3890,'0'0'9047,"-1"-3"-8684,0 7-310,-3 153 1032,4-109-1146,0-47-16,0 0-1,0-1 1,0 1 0,0 0-1,0-1 1,1 1-1,-1 0 1,0 0-1,0-1 1,0 1 0,1 0-1,-1-1 1,0 1-1,1 0 1,-1-1-1,0 1 1,1 0 0,-1-1-1,1 1 1,-1-1-1,1 1 1,-1-1-1,1 1 1,0-1 0,0 1-1,20 3-2387,-20-4 2432,33 1-3414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6339,'0'0'8756,"-120"106"-8164,67-51-64,-1-7-31,3 0-145,6-12-224,8-2-48,4-5-64,4 0-16,8-5-1409,10 2-1904,11-7-3042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213 198 7363,'0'0'7470,"-27"-7"-6528,-87-22-261,110 28-619,0 0 1,-1-1 0,1 1-1,0-1 1,0 0 0,0 0 0,0 0-1,0 0 1,1-1 0,-1 0 0,1 0-1,-1 0 1,1 0 0,0 0 0,-4-7-1,5 7-19,1 0-1,0 0 0,0 0 1,0-1-1,1 1 0,-1 0 0,1 0 1,0-1-1,-1 1 0,2 0 1,-1-1-1,0 1 0,1 0 1,-1 0-1,3-5 0,-2 4-38,0 1-1,1 0 0,-1 0 0,1 0 1,0 0-1,0 0 0,0 0 0,0 0 1,1 1-1,-1-1 0,1 1 0,0-1 1,-1 1-1,1 0 0,0 0 1,0 1-1,1-1 0,-1 0 0,0 1 1,0 0-1,1 0 0,-1 0 0,7-1 1,8-1-44,0 1 1,0 0 0,23 1 0,-40 1 37,2 0-3,1 0 1,-1 1-1,1-1 0,0 1 0,-1 0 0,1 0 1,-1 0-1,0 0 0,1 1 0,-1-1 0,0 1 0,0 0 1,0 0-1,0 0 0,0 0 0,0 0 0,0 1 1,-1-1-1,1 1 0,-1 0 0,0 0 0,0 0 0,0 0 1,0 0-1,0 0 0,-1 0 0,0 1 0,1-1 0,-1 1 1,1 5-1,2 10 10,-1 1 0,-1 0 0,0 0 1,-2 27-1,0-31-10,-1-6 13,1-1-1,-1 0 1,-1 0-1,0 0 1,0 0-1,-1 0 1,0 0 0,0 0-1,-1-1 1,0 0-1,0 0 1,-1 0-1,-11 13 1,11-15 59,1-1-1,-2 0 1,1 0 0,-1 0 0,0-1-1,0 1 1,0-2 0,0 1 0,-1-1-1,1 0 1,-1 0 0,0 0 0,0-1-1,0 0 1,0-1 0,0 0 0,0 0-1,-10 0 1,16-1-46,-1 1 0,1-1 0,-1 0-1,1 0 1,-1 0 0,1-1 0,-1 1 0,1 0-1,-1-1 1,1 1 0,-1-1 0,1 1 0,0-1 0,-1 1-1,1-1 1,0 0 0,-2-1 0,2 0 1,0 1 0,1-1 0,-1 0 0,0 1 0,1-1 0,-1 0 0,1 0 0,-1 1 0,1-1 0,0 0 0,0 0 0,0 0 0,0-3 0,0-1 28,1 0 0,-1 0 0,1 0 0,0 0 0,0 0 0,0 0 0,1 0 0,0 0 0,4-8 0,-4 12-35,-1-1 0,1 1-1,0 0 1,0-1 0,0 1 0,0 0 0,0 0 0,0 0 0,0 1-1,0-1 1,1 1 0,-1-1 0,1 1 0,0 0 0,-1-1 0,1 1 0,0 1-1,-1-1 1,1 0 0,0 1 0,0-1 0,0 1 0,5 0 0,-3 1-24,1 0 1,-1 0-1,0 1 0,1-1 1,-1 1-1,0 0 1,0 1-1,0-1 1,0 1-1,0 0 1,-1 0-1,7 6 1,16 10-154,5-3-1119,0-2-1,0-1 0,1-1 1,63 13-1,6-3-4027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91 1345,'0'0'9521,"-14"-13"-7832,-42-41-256,28 30 2723,34 26-4129,1 0 0,-1 0 0,0 1-1,1 0 1,-1 0 0,6 5 0,14 7 84,50 27 346,102 73 0,-144-89-396,-1 1 1,-1 2 0,-2 1-1,-1 2 1,28 39-1,-27-26-22,-3 2 0,-1 1-1,-2 1 1,-3 1-1,-2 1 1,-2 1 0,16 81-1,-16-31 59,-4 1 1,-1 207-1,-12-269-77,-3-1 1,-1 0 0,-1 0 0,-3-1 0,-1 0-1,-2 0 1,-2 0 0,-1-2 0,-35 65 0,20-56 119,-2 0 0,-2-2-1,-2-2 1,-2-1 0,-1-1 0,-3-3 0,-1-1 0,-51 34 0,63-50-38,-27 20 126,-55 50 0,105-100-5906,-10-4-607,-10-3-1847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4178,'0'0'8292,"8"48"-8020,-3 0 512,-2 5-15,-3 0-465,0-5-32,0-5-144,0-4-32,0-3-96,0-2-1009,8-5-1152,21-5-2897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5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6163,'0'0'10477,"-15"-3"-9594,0-1-744,-18-6 315,33 10-450,0 0 1,0 0 0,0 0 0,0-1 0,0 1-1,0 0 1,0 0 0,1 0 0,-1-1 0,0 1 0,0 0-1,0 0 1,0 0 0,0 0 0,1-1 0,-1 1 0,0 0-1,0 0 1,0 0 0,0 0 0,1 0 0,-1 0 0,0 0-1,0 0 1,0-1 0,1 1 0,-1 0 0,0 0 0,0 0-1,1 0 1,-1 0 0,0 0 0,0 0 0,0 0 0,1 0-1,-1 0 1,0 0 0,0 1 0,0-1 0,1 0 0,-1 0-1,0 0 1,37-1 152,101 9 463,2 1-284,-133-10-330,-6 1-8,0-1 1,1 1 0,-1 0-1,0 0 1,1 0 0,-1 0 0,0 1-1,1-1 1,-1 0 0,0 0-1,1 1 1,-1-1 0,0 1-1,0-1 1,0 1 0,2 1 0,-1-2-498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41 2849,'0'0'13332,"-5"-1"-12164,-9-1-708,10 0 1751,173-8-1755,-77 2-448,-80 7-270,-1-1 0,22-5-1,-10 1-2810,-21 5 2278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9877,'0'0'9046,"-25"17"-8483,25-17-563,-105 74 545,100-70-492,1 0 0,-1 0 0,1 0 0,1 1 0,-1-1 0,1 1 0,-1 0 0,1 0 0,1 0 0,-1 0 0,1 1 0,0-1 0,0 1 0,0-1 0,1 1 0,0 0 0,0 0 0,0 8 0,0-3 49,-8 244 1641,9-148-1351,0 222 227,1-296-523,2 0 0,2-1 1,1 0-1,1 0 0,2 0 0,1-1 1,1 0-1,2-1 0,26 47 1,-36-72-82,0 0 0,0-1 0,1 1 0,-1-1 0,1 1-1,0-1 1,0 0 0,1 0 0,-1-1 0,1 0 0,-1 1 0,1-1 0,0-1 0,1 1 0,-1-1 0,0 0 0,1 0 0,-1 0 0,1-1 0,-1 0 0,1 0 0,11 0 0,3 0-175,0 0 0,-1-1 0,1-1 0,0-1 0,-1 0-1,1-2 1,-1 0 0,0-1 0,0-1 0,32-15 0,26-24-4438,-28 11-1491,-9 5-2278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8292,'0'0'11813,"-5"-4"-10812,2 1-953,3 2-9,-1 1 1,1-1-1,-1 0 1,0 0-1,1 1 0,-1-1 1,0 1-1,1-1 1,-1 0-1,0 1 0,0 0 1,0-1-1,1 1 1,-1-1-1,0 1 0,0 0 1,0 0-1,0-1 1,-1 1-1,1 2 7,0 0 1,0 0-1,0 0 0,1 0 1,-1 0-1,1 0 0,-1 0 1,1 0-1,0 0 0,0 0 1,0 0-1,0 0 0,0 0 1,1 2-1,6 408 2267,-6-361-3948,-1-51 1359,7 4-6073,-6-4 6073,-1 0 0,0 0 0,1 0 0,-1 0 0,0 0 0,1 0 0,0-1 0,2 1-2395,9 0-6243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8788,'0'0'10936,"-5"-21"-9709,2 13-1150,0-1 0,1 0 0,1 0 0,-1 0 0,1 0 0,1-1 0,0-11 0,0 20-68,1 0 0,-1 0 0,1-1 0,-1 1 1,1 0-1,-1 0 0,1 0 0,0 0 0,0 0 0,-1 0 0,1 1 0,0-1 0,0 0 0,0 0 0,0 0 0,0 1 0,0-1 0,0 1 0,0-1 0,0 0 1,0 1-1,2-1 0,32-3 185,-17 3-112,16 0 216,42 4-1,-65-2-238,0 0-1,-1 1 1,1 1-1,-1 0 1,1 0-1,-1 1 0,0 0 1,11 8-1,-10-6-41,-1 2 1,0-1-1,-1 1 0,0 1 0,0 0 0,0 0 0,-2 1 1,11 15-1,-8-9-4,-1 0 1,-1 1-1,-1 0 1,-1 1-1,5 18 1,0 13 100,-3 0 1,-2 1-1,-1 64 1,-4-75-24,2 54 97,15 102 0,-8-109-37,-2 152-1,-7-230-133,-2 1 0,1-1-1,-1 0 1,0 0 0,-1 0 0,-3 11-1,4-17-21,0 1-1,0-1 0,0 0 1,0 1-1,-1-1 0,1 0 1,-1 0-1,0 0 1,0 0-1,0 0 0,1 0 1,-2-1-1,1 1 0,0-1 1,0 1-1,0-1 0,-1 0 1,1 0-1,-1 0 0,1 0 1,-1 0-1,1-1 0,-5 2 1,-10-1-1382,0 0 0,-25-3 1,40 2 1202,-45-4-5730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9700,'0'0'10165,"32"-5"-9909,48 15 16,6-6-272,-8 4-272,-12-4-1729,-18 6-2081,-13 0-2064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9540,'0'0'9813,"200"77"-9717,-120-75-96,14-2-1249,7 0-3153,9-10-4562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83 9412,'0'0'806,"-34"1"957,0 1-1163,-1 1-1,-39 9 1,67-11-510,1 1 1,-1 1 0,1-1 0,0 1 0,0 0-1,1 0 1,-1 1 0,0 0 0,1 0-1,0 0 1,0 1 0,0-1 0,-4 8-1,2-2 56,0 0 0,1 1 0,0 0-1,1 1 1,-4 11 0,2-3 13,2 0 0,0 1 1,2 0-1,0 0 0,1 0 0,2 34 1,0-44-138,0-1 1,1 0-1,0 0 1,0 0-1,1 0 1,0-1-1,1 1 1,0 0-1,1-1 1,0 0-1,0 1 1,1-2-1,0 1 1,1 0-1,10 12 1,-2-6-12,0-1-1,1-1 1,1 0-1,0-1 1,0-1-1,1 0 1,1-2-1,-1 1 1,2-2-1,32 10 1,-19-9 14,0-2-1,0-1 1,1-1 0,0-2-1,58-2 1,-75-2 83,1-1 1,0 0-1,-1-1 0,0-1 1,0 0-1,0-1 0,0-1 0,-1 0 1,0-2-1,23-13 0,-29 15 28,0-1-1,-1 1 0,0-2 1,-1 1-1,1-1 1,-1 0-1,-1 0 0,0-1 1,0 0-1,0 0 1,-1 0-1,-1-1 0,1 0 1,-2 0-1,1 0 1,-1 0-1,2-18 0,-2 12-14,-1 0 0,-1 0 0,0 0 0,-2 0 0,0 0 0,0 0 0,-1 0 0,-1 0 0,-1 1 0,0-1 0,-1 1 0,-1 0 0,0 0 0,-15-24 0,8 20-98,-1 0 0,0 1 0,-2 0 0,0 1 1,-1 1-1,0 1 0,-1 0 0,-1 1 0,0 1 1,-1 1-1,-1 1 0,0 1 0,0 0 1,-1 2-1,0 0 0,0 2 0,-1 0 0,0 1 1,-31-1-1,50 5-214,-1 1 1,0 0-1,1 0 1,-1 0-1,0 0 1,1 1 0,-1 0-1,0 0 1,1 0-1,-6 3 1,8-3-17,0 1 0,0-1 0,1 1 0,-1-1 0,1 1 1,-1 0-1,1 0 0,0-1 0,-1 1 0,1 0 0,0 0 1,0 0-1,1 1 0,-1-1 0,0 0 0,1 0 0,-1 0 0,1 1 1,0-1-1,-1 0 0,1 3 0,0 2-1169,0 1 0,0 0 0,1 12 0,10 23-6491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6451,'0'0'12870,"-128"195"-11926,93-79-351,13 9 31,17-12-288,5-7-144,11-19-176,32-13 48,10-21-64,11-10-288,8-21-1025,9-12-1376,-6-10-2433,-6 0-5971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12966,'0'0'8102,"11"18"-7413,-8-13-631,7 10 108,-1 1-1,-1 0 1,0 0-1,-1 0 0,0 1 1,-2 0-1,6 27 1,-5 16 475,-3 82 0,-3-110-579,0-29-29,-1 17 24,1-19-47,0-1 0,0 1 0,0-1 0,0 1 0,0-1 0,0 1-1,0-1 1,0 1 0,0-1 0,0 1 0,0-1 0,-1 1 0,1-1-1,0 1 1,0-1 0,-1 0 0,1 1 0,0-1 0,-1 1 0,1-1-1,0 0 1,-1 1 0,1-1 0,0 0 0,-1 1 0,1-1 0,-1 0-1,0 1 1,1-19 1082,1 4-1024,0-1 1,2 1 0,0-1 0,0 1-1,1 0 1,1 0 0,1 1 0,0-1-1,0 1 1,1 0 0,1 1 0,0 0-1,1 0 1,0 0 0,12-10 0,-10 10-81,0 1 1,2 1-1,-1 0 1,1 0-1,0 1 1,1 1 0,0 0-1,0 1 1,1 1-1,0 0 1,0 1-1,0 0 1,1 1-1,15-1 1,-25 4 2,-1 0-1,1 1 1,-1 0-1,0 0 1,1 0-1,-1 1 1,1 0-1,-1 0 1,0 0 0,0 1-1,0 0 1,0 0-1,0 0 1,0 0-1,0 1 1,0 0-1,-1 0 1,0 0 0,1 1-1,-1-1 1,-1 1-1,1 0 1,0 0-1,-1 0 1,6 9 0,1 2-113,-1 1 0,-1 0-1,0 0 1,-1 0 0,-1 1 0,0 0 0,-1 1 0,-1-1 0,-1 1 0,-1 0 0,0 0 0,-1-1 0,-1 1 0,-3 26 0,3-38-495,-2 0 0,1 0 0,-1-1-1,1 1 1,-1 0 0,-1-1 0,1 1-1,-1-1 1,0 0 0,-4 6 0,-8 7-5520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13670,'0'0'6307,"190"-34"-5330,-115 96 31,-9 30-240,-9 16 177,-15 22-609,-15 10-144,-14 2-144,-13 4 0,-5-11-48,-35-3-1409,-22-9-2032,-7-15-3106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63 2657,'0'0'5496,"-8"0"-3780,-180 0 10470,391-8-11990,-167 6-175,199-10 69,1129-23 673,-109 56 22,-950-5-719,-236-15 561,-86-13 1145,6 7-1690,1 0 1,-1 1 0,0 0 0,-14-4-1,-7 5-4897,1 1 0,-55 2 0,83 1 4534,-74 3-6467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1153,'0'0'4212,"-3"0"-2091,256 12 950,1491-12 2302,-1744 0-5309,-14 0-1886,-89 0-5392,28 0 2049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6355,'0'0'12702,"0"-9"-12233,0-19-387,0 25-36,0 22 58,-10 195 1769,-1 4-3631,11-211 542,0 0-678,0 0-3672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8:1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4306,'0'0'1214,"-26"0"739,-139 0 2257,160 0-3624,3 0-297,1 0-1,-1-1 1,0 1-1,0 0 1,0 0-1,0 1 1,0-1-1,0 0 1,0 0-1,0 1 1,0 0-1,0-1 1,0 1-1,0 0 1,-3 1-1,5-1-256,0-1-1,0 0 1,0 0-1,0 1 1,1-1-1,-1 0 1,0 0-1,0 0 1,0 1-1,0-1 1,0 0-1,0 0 1,0 1-1,0-1 1,1 0 0,-1 0-1,0 0 1,0 0-1,0 1 1,0-1-1,1 0 1,-1 0-1,0 0 1,0 0-1,0 0 1,1 0-1,-1 0 1,0 1-1,0-1 1,1 0-1,-1 0 1,0 0 0,0 0-1,1 0 1,-1 0-1,0 0 1,0 0-1,0 0 1,1 0-1,-1 0 1,0 0-1,0-1 1,1 1-1,25 3 424,1-1-1,30-1 0,15-1-72,136 4 555,72-2-308,1143 14 1850,-444-11-829,-812-5-1243,-123-1-61,-44 1-292,1 0 0,-1 0-1,1 0 1,-1 0-1,1 0 1,-1 0-1,1 0 1,-1-1-1,1 1 1,-1 0 0,0 0-1,1 0 1,-1-1-1,1 1 1,-1 0-1,1-1 1,-1 1 0,0 0-1,1-1 1,-1 1-1,0 0 1,1-1-1,-1 1 1,0-1-1,1 1 1,-1 0 0,0-1-1,0 1 1,0-1-1,1 1 1,-1-1-1,0 1 1,0-1-1,0 1 1,0-1 0,0 1-1,0-1 1,0 1-1,0-1 1,0 1-1,0-1 1,0 1-1,0-1 1,-1 1 0,1-1-1,0-3 362,0 3-354,-114 1-13856,46 0 4716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2:0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3330,'0'0'10020,"-152"7"-9732,106 63 80,6 19 49,8 12-273,16 5 32,16 4-160,0 3-16,59 3-48,37-3-673,40-5-1536,35-26-3345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6435,'0'0'7555,"8"12"-7403,42 57 264,54 82 181,-91-129-514,-2 0 0,0 1 0,-1 0 0,-1 0 0,8 37-1,-11-31-26,-2 1 0,-1-1-1,-2 45 1,-1-56-45,-2 1 0,0-1 1,-1 1-1,-1-1 0,-1 0 1,-12 29-1,-78 125-663,63-119-1126,4 3-2849,17-17-2861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3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49 416,'0'0'5888,"2"-8"-4479,7-24-182,-6 24 897,-4 24-1420,-2 7-572,-1 0 0,0-1-1,-2 1 1,-10 25 0,-4 14 258,-17 86-21,6 1 1,7 2 0,6 0 0,2 198-1,16-299-355,2 0-1,12 65 0,-10-95-30,1 0-1,0 0 0,2 0 0,1 0 0,0-1 1,1-1-1,1 1 0,13 17 0,-7-15-382,1-2 0,0 1 0,1-2 0,1-1-1,1 0 1,0-1 0,2-1 0,28 15 0,70 27-4505,-119-57 4885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 5795,'0'0'7560,"-3"-2"-6556,-6-9-611,19 13-46,27 21-74,-14-3-148,0 2-1,-2 0 1,-1 1-1,-1 2 0,-1-1 1,0 2-1,-3 1 1,16 32-1,-9-9 34,-2 1 1,-2 1-1,19 92 0,-23-61 18,-3 0 0,-5 1 0,-8 165 0,-2-211-113,-1 0-1,-2 0 1,-2-1-1,-2 0 1,-1-1-1,-19 41 1,-3-8-527,-3-3 1,-47 66 0,70-111-3552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59 976,'0'0'9626,"-4"-9"-8439,-12-28 35,15 36-1134,1 1-1,0-1 0,0 1 0,-1-1 0,1 1 1,0-1-1,0 1 0,-1-1 0,1 1 0,0-1 1,0 1-1,0-1 0,0 1 0,0-1 0,0 1 1,0-1-1,0 1 0,0-1 0,0 1 1,0-1-1,0 1 0,1-2 0,5 4 2085,-4-1-1913,7 3-242,-1-1 0,0 2 0,0-1 0,0 2 0,-1-1 0,1 1 0,8 8 0,46 53 183,-48-49-178,0 1 1,-2 1-1,0 0 1,-2 1-1,0 0 0,-1 1 1,-1-1-1,-1 2 0,-1-1 1,5 45-1,-3 13 73,-6 145 0,-3-171-107,0-5 24,-2 1 0,-2 0 0,-3-1-1,-1 0 1,-3-1 0,-2 0 0,-1-1-1,-3-1 1,-43 80 0,28-71-280,-3-2 0,-47 54 0,-38 20-3301,17-35-2284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3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35 308 3394,'0'0'5904,"-6"0"-4883,-17-2-44,17 2 162,24-1 3831,6 1-3371,70-3-2141,437-58 1035,-293 30-402,1369-72 552,-1117 86-591,-7-29 29,-470 44-70,2 1 3,-1-2 0,1 0 0,0 0-1,20-9 1,-34 12 102,1-1 0,-1 0 0,0 0-1,1 1 1,-1-1 0,1 0 0,-1 0-1,0-1 1,0 1 0,0 0 0,1-2-1,5-2-1483,2 3-4661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30:5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27 2193,'0'0'2713,"-13"-2"-1920,-4-2-568,9 2-39,0 0-1,0 0 1,-1 1 0,1 0-1,-11 1 1,65 0 2735,33-1-2345,97 11 1,-102-1-493,-19-3 108,57 15 1,-107-19 959,-15-1-490,-440-1 195,847-11-670,-271 8-123,-547-16 141,565 16-45,37 10-139,-178-6 800,-10-1-691,-17 2-229,24-2 85,-3 1-1820,2-1 1834,0 1 0,0-1 1,0 0-1,0 0 0,0 1 1,0-1-1,0 0 0,0 0 1,0 0-1,0 0 0,0 0 1,0 0-1,0-1 0,0 1 1,0 0-1,1 0 1,-3-1-1,-4 0-58,6 1 234,1 0-171,-2 0 14,2 0-11,0-1-3,0 0 14,0 0-6,-1 1-205,0 0 192,0 0 307,1 0-395,0-11 296,0 10 78,-11-9-3480,1 1-888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2:1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0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60 2545,'0'0'7316,"-4"-10"-6071,-10-28-225,8 27 419,6 17-987,0-5-388,0 8-44,1-1 0,0 1-1,0-1 1,1 1 0,0-1 0,0 0 0,5 10-1,2 2 118,23 34 0,268 389 1373,-114-175-952,-20-37-35,-119-173-271,102 97 0,-118-127-153,2-2 0,1-1-1,1-1 1,64 31 0,-71-42-37,1-2-1,0 0 1,0-2 0,1-2-1,0 0 1,1-2 0,39 1-1,-51-5-24,61 0 376,-71-2-351,0 0-1,0 0 0,-1-1 0,1 0 0,-1 0 0,16-8 0,158-85 513,167-75-529,-207 117-49,4 7 0,1 6 0,284-38 0,97 61 165,-514 17-154,79 4-29,0 4 0,0 4 0,0 4 0,-2 4 0,129 47 0,-82-15-23,-3 6 0,223 133 0,-331-175 38,373 245 84,-350-223-86,-2 3 0,-1 1 0,-2 2 0,-2 3 0,55 77 0,-92-117 22,-5-5-9,0-1 0,0 0 0,-1 0 0,1 0 0,0 0 0,0 1 0,-1-1 0,1 0-1,-1 1 1,1-1 0,-1 1 0,1 2 656,-1-4-643,0 0-1,1 0 0,-1 0 1,0 0-1,0 0 0,0 0 1,1 0-1,-1 0 0,0 0 1,0 0-1,0 0 0,0 0 1,1 0-1,-1 0 0,0 0 1,0 0-1,0 0 0,1 0 1,-1 0-1,0 0 0,0 0 1,0 0-1,0 0 0,1 0 1,-1 0-1,0 0 0,0 0 1,0-1-1,0 1 0,0 0 1,0 0-1,1 0 0,-1 0 1,0 0-1,0-1 0,0 1 1,0 0-1,0 0 0,0 0 1,0-1-1,6-8 23,-1 0 1,0 0-1,-1-1 0,6-18 1,4-8-39,22-48 8,5 1-1,83-127 1,-98 174-12,0 2 0,3 0-1,1 2 1,1 1 0,1 1-1,2 2 1,67-43 0,-56 47-10,0 2 0,2 2 0,0 2 0,1 2 0,0 2 0,2 2 0,73-8 0,35 7-51,165 8 0,-230 5 7,336 4 141,347-5-58,-403-35-9,-287 21-1,0-4 1,101-37-1,-159 45-5,-1-1-1,0-2 0,-1-1 0,-1 0 0,-1-2 0,31-27 0,-12 5 14,-2-3-1,42-53 1,-77 86-2,1 1-1,-1-1 1,0 0 0,-1-1 0,0 1-1,4-12 1,-8 18-57,0 3 129,-14 9-2722,-12 0 48,-4-6-2076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9204,'0'0'8185,"7"9"-7910,89 136 904,-82-121-955,-1 1 0,-2 0 0,-1 1 1,13 46-1,-18-45-91,-1-1 0,-1 1 0,-1 0 0,-1 0 0,-2 0 0,-3 27 0,1-42-98,0-1 0,0 0 0,-1 0 0,-1-1 0,0 1 0,0-1 1,-1 0-1,0 0 0,-1 0 0,0-1 0,-16 16 0,2-5-374,0-2-1,-1 0 1,-41 25-1,34-27-3005,11-11-2511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5843,'0'0'10927,"-5"3"-10764,4-1-123,-1 0 0,0 0 0,1 0 0,-1-1 0,1 1 0,-1 1 0,1-1 0,0 0 0,0 0 0,0 0 0,0 1 0,0-1 0,1 0 0,-1 1 0,1-1 0,-1 1 0,1-1 0,0 1 0,0 4 0,1 8 141,0 0 0,6 20 0,-1 4 111,4 66 168,11 78-269,-20-178-259,0 1-1,0-1 0,1 0 0,0 1 0,0-1 0,0 0 0,1 0 0,-1-1 0,1 1 0,0 0 0,1-1 0,5 7 0,-5-8-320,0 0-1,-1-1 1,1 1-1,0-1 1,0 0-1,1 0 1,-1 0-1,0 0 0,10 2 1,33 1-5056,10-4-2289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7812,'0'0'8900,"-7"-1"-8319,-8-4-358,37 3 33,69 2 206,-51 1-333,311-1-1927,-351 0 1696,1 0 0,-1 0 0,0 0-1,1 0 1,-1 0 0,0 0 0,1 0 0,-1 0 0,0 0 0,1 0 0,-1 0 0,0 0-1,1 0 1,-1-1 0,0 1 0,1 0 0,-1 0 0,0 0 0,1 0 0,-1-1-1,0 1 1,0 0 0,1 0 0,-1 0 0,0-1 0,0 1 0,1 0 0,-1 0 0,0-1-1,0 1 1,0 0 0,0-1 0,1 1 0,-1 0 0,0-1 0,0 1 0,0 0-1,0-1 1,0 1 0,0-1-169,0 0 0,-1 0 0,1 1-1,0-1 1,-1 0 0,1 0 0,-1 0-1,1 1 1,-1-1 0,1 0 0,-1 1 0,0-1-1,1 1 1,-1-1 0,0 1 0,1-1-1,-2 0 1,-31-13-5406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6611,'0'0'11877,"-16"33"-11652,0 35 255,5 1-432,3 1 144,5 5-192,3-5-64,0-5-1025,0-13-2096,19-3-3170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8740,'0'0'2153,"-1"21"-328,-3 128 680,9-25 454,-5-122-1988,3-7-304,7-18-551,1 1 0,1 1 0,2 0 1,0 1-1,0 1 0,2 0 0,1 1 1,0 1-1,1 0 0,1 1 0,0 1 1,1 1-1,31-16 0,-50 29-113,6-2 25,1-1 0,0 1-1,0 0 1,10-2 0,-16 5-28,0 0 0,0-1 0,0 1 0,0 0 0,0 0 0,-1 0 0,1 0 0,0 0 1,0 1-1,0-1 0,0 1 0,0-1 0,-1 1 0,1-1 0,0 1 0,0 0 0,-1 0 0,1 0 0,-1 0 1,1 0-1,-1 0 0,1 1 0,-1-1 0,0 0 0,1 1 0,0 1 0,2 4-4,-1 0 1,1 0-1,-1 1 0,-1-1 0,1 1 1,-1 0-1,-1-1 0,2 14 0,0 68-35,-3-76 30,-1 51-7,4 96-1620,-2-149 692,1 0-1,0-1 1,7 21-1,18 23-5802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20 7988,'0'0'10695,"-27"-6"-10124,11 3-480,7 0-50,-1 1 1,1 0-1,-1 0 0,0 1 0,0 0 0,-11 2 0,18-1-15,0 0 0,0 1 0,0 0 0,0-1 0,-1 1 0,1 1 0,0-1 0,0 0 0,1 1 0,-1-1 0,0 1 0,0 0 0,1 0 0,-1 0 0,1 0 0,0 1 0,0-1 0,-1 0 0,1 1 0,1 0 0,-1-1 0,0 1 0,1 0 0,-1 0 0,1 0 0,-1 5 0,-7 21 161,2 1 0,1 0 0,-3 59 0,10 94 233,5-114-231,28 127 1,-19-127-106,11 126 0,-26-186-75,0-4-2,0-1 0,0 0-1,1 0 1,-1 1 0,1-1-1,3 8 1,-4-11-10,1 1 0,0-1 0,0 1 0,0-1 0,1 0 0,-1 0 0,0 0 1,0 1-1,1-1 0,-1 0 0,0 0 0,1-1 0,-1 1 0,1 0 0,0 0 0,-1-1 0,1 1 0,-1-1 1,1 1-1,3-1 0,15 3-545,1-1 1,-1-1-1,26-1 1,-8-1-1102,-13 1-824,28-4-1,26-13-5741,-78 16 8165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29 10213,'0'0'9996,"-16"-7"-9468,6 2-470,6 3-48,-1-1 0,1 1 1,-1 0-1,0 0 0,1 1 0,-1-1 1,-7 0-1,11 2-6,1 0-1,-1 0 1,0 0-1,0 0 1,0 0-1,0 0 1,0 0 0,1 1-1,-1-1 1,0 0-1,0 1 1,0-1-1,1 0 1,-1 1 0,0-1-1,0 1 1,1-1-1,-1 1 1,0 0-1,0 0 1,0 1 8,0 0 0,0-1 0,0 1 0,1 0 1,-1 0-1,1 0 0,-1 0 0,1 0 0,-1 0 0,1 0 0,0 0 0,0 0 1,0 2-1,3 42 272,2-1 1,2 0 0,14 53-1,50 131-96,-69-223-471,10 26-1588,-3-18-1589,3-6-3356,1-7-3202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13446,'0'0'7019,"23"17"-6837,-13-10-165,11 8 2,-1 0 1,-1 1 0,0 1-1,-2 1 1,0 1 0,25 35 0,-24-24-5,-2 1 0,-1 1 0,-1 1 1,-2-1-1,-1 2 0,6 35 1,-8-21 10,-3 0-1,-1 1 1,-4 85 0,-2-119 26,0-1 0,-1 0-1,-1 0 1,0 0 0,-1 0 0,0 0-1,-1-1 1,-1 0 0,0 0-1,-10 15 1,12-22-45,0 0 0,-1 0 0,0 0 0,0-1 0,0 0 0,0 0 0,-1 0 0,0-1 0,0 1 0,0-1 0,-1-1 0,1 1 0,-1-1 0,0 0 0,0-1 0,0 0 0,0 0 0,0 0 0,0-1 0,-1 0 0,-8 0 0,-2-1-387,-34-2-3626,26-6-1594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14215,'0'0'6547,"149"14"-6531,-63-9-32,2-3-49,-10-2-1391,-9 0-1650,-15 3-2256,-25 9-2850</inkml:trace>
  <inkml:trace contextRef="#ctx0" brushRef="#br0" timeOffset="1">100 258 10293,'0'0'10068,"69"29"-10068,9-24-240,12-5-3393,7 0-3427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9716,'0'0'2103,"-31"8"559,-4 2-1744,-62 27 0,91-35-838,1 2 0,-1-1-1,1 1 1,0 0 0,0 0 0,0 0 0,1 1 0,-1-1 0,1 1 0,0 0 0,0 0-1,1 1 1,-4 5 0,3 0 50,0 1-1,0-1 1,1 1-1,-4 19 1,4-10 49,0 1 0,2-1 0,2 43 0,0-52-154,0 0 0,1 0 1,1 0-1,0-1 1,1 1-1,0-1 1,0 0-1,11 18 0,-5-13-4,2-1-1,0 0 1,1 0-1,0-1 0,1-1 1,0 0-1,1-1 1,1-1-1,0 0 1,0-1-1,1-1 0,27 11 1,-17-10-9,1-1 1,-1-1-1,1-2 1,1-1-1,-1-1 1,1-1-1,52-2 1,-74-2 46,1 1 0,0-1 1,0-1-1,-1 0 0,1 0 1,-1 0-1,1-1 0,-1 0 1,0 0-1,0-1 0,0 0 1,-1 0-1,11-8 0,-9 4 60,-1 0-1,1 0 1,-1 0-1,-1-1 0,0 0 1,0 0-1,-1-1 1,8-18-1,-5 4 120,0 0-1,-2 0 1,-1 0-1,-1 0 1,-2-1-1,0 0 1,-2-45-1,-2 58-195,1 0 0,-2-1-1,0 1 1,0 1-1,-1-1 1,0 0 0,-1 1-1,0 0 1,-1 0-1,0 1 1,-1-1 0,0 1-1,-1 1 1,0-1-1,0 1 1,-1 1 0,0 0-1,-1 0 1,-13-8 0,7 6-99,0 0 1,-1 2 0,0 0 0,0 1-1,-1 0 1,0 2 0,0 0 0,0 1-1,-1 1 1,1 0 0,-38 1 0,53 2-106,1 0 1,-1 1 0,0-1-1,1 0 1,-1 1 0,0 0-1,1 0 1,-1 0 0,1 0-1,-1 0 1,1 0-1,-1 1 1,1-1 0,0 1-1,0 0 1,0-1 0,0 1-1,0 0 1,0 0 0,-3 4-1,2 0-679,0 0 0,0 0-1,0 1 1,0-1-1,1 1 1,0 0 0,-1 7-1,-2 31-8975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12342,'0'0'5634,"-113"180"-4817,100-88-257,8 1-528,5-6 368,0-5-400,13-15 0,14-9-16,8-20-576,7-1-785,12-11-1088,-1-4-2897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2353,'0'0'8457,"-10"0"-6877,-40 0 535,23 0 3128,415 0-4120,-387 0-846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12070,'0'0'8700,"-1"22"-8191,-7 154 73,-4-29 109,13-155-594,0 0 0,0-1-1,1 1 1,0 0 0,0 1 0,1-1 0,0 0 0,0 1 0,1-1 0,0 1 0,8-10 0,2-3-88,2 1 0,30-29 0,-29 32-12,2 0 0,0 1 1,25-15-1,-32 23 19,1 1 0,-1 0 0,1 0 0,0 1 0,1 1 0,25-5 0,-36 8-17,-1 1 1,0 0 0,1-1-1,-1 1 1,0 0-1,1 0 1,-1 1-1,1-1 1,-1 0 0,0 1-1,1-1 1,-1 1-1,0 0 1,0 0-1,1 0 1,-1 0 0,0 0-1,0 0 1,0 1-1,0-1 1,0 1-1,-1-1 1,1 1 0,0 0-1,1 2 1,1 4-15,0-1 0,-1 0 0,0 1 0,0-1 0,0 1 0,0 9 0,1-1-13,41 216-695,-28-130-5824,-12-77-246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3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13958,'0'0'6996,"158"118"-6308,-113 4-272,-10 4-288,-19-6 64,-16 0-192,0-7-96,-35-7-464,-15-10-2209,-14-14-1041,-3-15-5586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5:4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1361,'0'0'19513,"36"-3"-18972,159-10 142,96 10-35,173 4-97,624-3 384,-741-5-879,-72-7 27,33-12-75,-283 23 20,-10 2 113,0-1 0,16-4 0,-31 6-120,0-1 0,1 1 0,-1 0-1,0 0 1,1 0 0,-1 0 0,1-1 0,-1 1 0,0 0-1,0 0 1,1-1 0,-1 1 0,0 0 0,1-1 0,-1 1-1,0 0 1,0-1 0,0 1 0,1 0 0,-1-1 0,0 1-1,0 0 1,0-1 0,0 1 0,0 0 0,0-1 0,0 1 0,1-1-1,-1 1 1,0 0 0,0-1 0,-1 1 0,1-1 0,0 1-1,0 0 1,0-1 0,0 1 0,0-1 0,0 1 0,0 0-1,-1-1 1,1 1 0,0 0 0,0-1 0,-1 1 0,1 0-1,0-1 1,0 1 0,-1 0 0,1 0 0,0-1 0,-1 1 0,-6-4-80,0 0 0,0 1 0,-1-1 0,1 2 0,-1-1 1,0 1-1,1 0 0,-14-1 0,-8 1-2511,-30 0 0,12 2-2728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6:1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71 140 864,'0'0'8167,"-7"-4"-7020,-2 0-798,7 3-209,-1 0 1,0 0 0,0-1-1,0 1 1,1-1 0,-1 0-1,1 0 1,-1 0-1,1 0 1,0 0 0,0 0-1,-2-3 1,3 4-60,0 0-1,1 0 1,-1 0 0,0 0-1,1 0 1,0 0-1,-1 0 1,1 0 0,-1 0-1,1 0 1,0 0 0,0 0-1,0 0 1,-1 0-1,1-1 1,0 1 0,1 0-1,-1 0 1,0 0 0,0 0-1,0 0 1,1-2 0,0 1-38,0 0 0,0 1 0,0-1 0,1 0 0,-1 0 1,1 0-1,-1 1 0,1-1 0,-1 1 0,4-3 0,5-2-116,0 0 0,1 1 0,15-7 0,-18 9 197,8-3-131,1 1 0,0 0 0,0 2 0,0-1 0,0 2 0,0 1 0,24 0 0,-39 1 8,0 0 0,0 0 0,-1 0 0,1 0 0,0 0 0,0 1-1,-1-1 1,1 1 0,0-1 0,-1 1 0,1 0 0,0 0 0,-1-1 0,1 1 0,-1 0 0,1 1 0,-1-1 0,0 0 0,1 0 0,-1 0 0,0 1-1,0-1 1,0 1 0,0-1 0,0 1 0,0-1 0,0 1 0,0 2 0,2 4-1,-2 1 1,1-1-1,-1 0 1,0 1-1,-1 9 1,0-11 1,2 25 0,-1 0 0,-2 0 0,-1 0 0,-1-1-1,-2 1 1,-11 36 0,7-42 17,0-1 0,-2-1-1,-1 0 1,-1-1-1,-20 29 1,22-38 46,0-1-1,-1 0 1,-1 0 0,0-1-1,0-1 1,-1 0 0,-1 0-1,-29 14 1,27-18 157,13-5 49,-1 0 0,1 0-1,0 0 1,-1 1-1,-5 4 1,10-7-244,0 0-1,0 0 0,0 0 1,0 0-1,0 1 1,-1-1-1,1 0 0,0 0 1,0 0-1,0 1 1,0-1-1,0 0 0,0 0 1,0 1-1,0-1 1,0 0-1,0 0 0,0 0 1,0 1-1,0-1 1,0 0-1,0 0 0,0 0 1,0 1-1,0-1 1,0 0-1,0 0 0,1 1 1,-1-1-1,0 0 1,0 0-1,0 0 0,0 0 1,0 1-1,0-1 1,1 0-1,-1 0 0,0 0 1,0 0-1,0 0 1,0 1-1,1-1 0,-1 0 1,0 0-1,0 0 1,1 0-1,-1 0 0,0 0 1,0 0-1,0 0 1,1 0-1,-1 0 0,0 0 1,0 0-1,0 0 1,1 0-1,-1 0 0,0 0 1,0 0-1,1 0 1,-1 0-1,0 0 0,0 0 1,0 0-1,1 0 1,-1-1-1,46 1 49,306-7 50,-345 7-593,0-1-1,0 0 1,0 0 0,11-4-1,-15 3-84,0 1 0,0 0 0,-1-1 0,1 1-1,-1-1 1,1 1 0,-1-1 0,3-3-1,7-13-5248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6:1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10485,'0'0'4975,"0"-3"-4677,0 10-217,-1 41 364,-2 1 0,-3-1 0,-13 53 0,-2-25 112,29-125 849,-2 33-1383,1 0 1,0 1-1,1 0 0,1 0 0,0 1 0,1 0 0,0 1 0,1 0 0,1 1 1,0 0-1,1 1 0,0 0 0,1 1 0,18-11 0,-26 18-27,0-1 0,0 2 0,1-1 0,-1 1 1,1 0-1,-1 0 0,1 1 0,0 0 0,0 0 0,0 1 0,-1-1 0,1 1 0,0 1 0,7 1 0,-12-1 2,-1-1 0,1 1 0,-1 1 0,1-1-1,-1 0 1,0 0 0,0 0 0,0 1 0,1-1-1,-1 0 1,-1 1 0,1-1 0,0 1 0,0 0-1,0-1 1,-1 1 0,1 0 0,-1-1-1,1 1 1,-1 0 0,0-1 0,0 1 0,0 3-1,1 1 3,4 33-128,-2 1 1,-4 63-1,0-36-1071,0-24-308,-1-27-175,2 1-1,0-1 1,1 0-1,5 30 1,-5-42 472,1 1 0,0-1 0,0 1 0,1-1 0,4 7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6:1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 8196,'0'0'6499,"-13"-7"-6179,18 7-64,22 0 16,8 0-144,8 0-256,7 0-32,7 0-2513,4 0-1617,-2-2-3170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6:1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31 105 8980,'0'0'1222,"22"-17"1086,77-52-692,-95 66-1559,0 1 0,0 0 0,1 0 0,-1 0 0,0 0 0,1 1 0,-1-1 0,1 1 0,0 1 0,-1-1 0,1 1-1,0-1 1,-1 1 0,1 0 0,0 1 0,-1-1 0,1 1 0,0 0 0,-1 0 0,1 1 0,-1-1 0,9 5-1,-7-2 12,0 1-1,0-1 0,0 1 1,-1 0-1,0 1 0,0 0 0,0-1 1,0 1-1,-1 1 0,6 11 0,-5-9-17,-2 0 0,1 0 0,-1 1 0,-1-1 0,1 1 0,-2-1 0,1 1 0,-1 0 0,-1-1 0,0 1 0,-1 12 0,0-14-29,0 0 0,0-1 0,-1 1 0,0 0-1,-1-1 1,0 1 0,0-1 0,0 0 0,-1 0-1,0 0 1,0 0 0,-1-1 0,-10 12-1,2-7 10,0 0-1,0-1 1,-1-1-1,-1 0 1,0-1-1,0 0 1,-20 6-1,6-4 17,1-2 1,-2-1 0,-35 4-1,52-8 450,25-1-368,33-2-173,-39 0 88,26 0-45,5-1-13,56 8 1,-81-6 11,0 2 1,0 0-1,0 0 1,0 1-1,0 0 1,-1 1-1,0 1 1,16 10-1,-21-12 7,0 0-1,0 1 0,-1-1 0,1 1 0,-1 0 1,7 10-1,-10-12-1,0 1 0,0-1 1,-1 1-1,1-1 0,-1 1 0,0 0 0,0-1 0,0 1 1,0 0-1,-1 0 0,0 0 0,1-1 0,-2 8 1,1-8 10,-1-1 0,0 0 0,0 1 0,0-1 0,0 0 0,0 0 0,0 0 0,0 0 0,-1 0 0,1 0 0,-1 0 0,1 0 0,-1-1 0,0 1 0,0-1 0,0 1 0,1-1 0,-2 1 0,1-1 0,0 0 0,0 0 0,-3 1 0,-9 3 59,0 0 1,-21 5-1,21-6 71,-18 5 94,31 3 227,1-12-376,-41 2-2165,-3-1-4914,20-1-2427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5442,'0'0'7540,"67"16"-7028,-43-13-192,3-3-176,-1 0-144,1 0 0,-3 0 0,-2 0-1584,-6 2-1138,-8 5-1183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4306,'0'0'9508,"43"38"-8339,-14-33-769,11 0-128,6-5-272,10 2-16,8-2-976,5 0-2946,4 0-6163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8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26 129 4706,'0'0'9674,"-4"-16"-8754,-14-46-242,17 60-639,1 1 1,-1-1-1,1 1 0,-1-1 1,1 1-1,0-1 1,0 1-1,0-1 0,0 1 1,0-1-1,0 1 1,0-1-1,1 1 0,0-4 1,-1 5-37,1-1 0,-1 1 0,1 0 0,-1-1 1,1 1-1,-1-1 0,1 1 0,-1 0 0,1-1 1,0 1-1,-1 0 0,1-1 0,-1 1 1,1 0-1,0 0 0,-1 0 0,1 0 0,1 0 1,4-2 16,15-3-10,0 0-1,1 2 0,-1 0 1,1 2-1,30 1 0,-47 0-9,-1 0 2,0 0 1,0 0-1,0 0 0,0 0 0,0 1 0,0 0 1,-1-1-1,1 1 0,0 1 0,-1-1 0,1 0 0,0 1 1,-1 0-1,0 0 0,1 0 0,-1 0 0,0 1 0,0-1 1,0 1-1,-1 0 0,1 0 0,-1 0 0,1 0 0,-1 0 1,0 0-1,2 5 0,2 4 0,-2-1 0,0 1 0,0-1 0,-1 1 0,0 0 0,1 23 0,-2 76 40,-3-61-34,-3-24 29,4-26-26,-1 1 0,1 0 0,0 0 0,0 0 0,-1-1 0,1 1 0,-1 0 0,1 0 0,0-1 0,-1 1 0,1 0 0,-1-1 0,0 1 0,1 0 0,-1-1 0,0 1 0,1-1 0,-1 1 0,0-1 0,1 1 0,-1-1 0,0 0 0,0 1 0,0-1 0,0 0 0,-1 1 717,2-3-42,0-11-587,1 0-1,1 0 1,0 0 0,1 0 0,1 0 0,0 0-1,0 1 1,1 0 0,12-21 0,-8 18-2,1-1 0,1 2 0,0-1 0,1 2 0,1-1 0,22-17 0,-31 28-101,1 0 0,-1 0-1,1 1 1,-1 0 0,1 0-1,0 0 1,0 0 0,0 1 0,0 0-1,6-1 1,-7 2-2,0-1-1,-1 1 1,1 0 0,0 0 0,-1 0 0,1 1-1,0-1 1,-1 1 0,1 0 0,-1 0 0,1 0-1,-1 1 1,1-1 0,-1 1 0,4 2 0,-1 2-6,1 0 0,-2 0 0,1 0 0,-1 1 1,0 0-1,0 0 0,-1 0 0,0 1 0,0 0 1,0-1-1,-1 1 0,-1 0 0,1 1 0,1 14 1,1 11-357,-2-1 0,-1 47 0,-2 24-4237,0-54-312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5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 7203,'0'0'11726,"-1"-8"-10707,0 0-884,-3-15 669,4 23-795,0 0 0,0 0 0,0 1 0,0-1 1,0 0-1,0 0 0,0 0 0,0 0 0,0 0 0,0 0 0,0 0 0,0 0 0,0 0 0,0 0 0,0 0 0,0 0 0,0 0 1,0 0-1,0 0 0,0 0 0,-1 0 0,1 0 0,0 0 0,0 0 0,0 0 0,0 0 0,0 0 0,0 0 0,0 0 0,0 0 1,0 0-1,0 0 0,0 0 0,0 0 0,0 0 0,-1 18 37,6 216 1753,0-91-2449,-4-48-3711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8:0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28 6819,'0'0'8068,"10"-6"-7735,-4 2-307,-2 2-17,0-1-1,0 1 0,1 0 1,-1 0-1,7-2 1,-10 3-11,1 1 0,0 0 1,0-1-1,0 1 1,0 0-1,0 0 0,0 0 1,-1 0-1,1 0 1,0 1-1,0-1 0,0 1 1,0-1-1,0 1 1,-1-1-1,1 1 0,0 0 1,-1 0-1,1 0 1,2 2-1,1 1 0,-1 0-1,0 1 1,0-1-1,0 1 1,0 0-1,-1 0 1,0 0 0,0 0-1,0 1 1,-1-1-1,0 1 1,0 0-1,0-1 1,0 7 0,2 9-5,-2 0 1,-1 36-1,-1-46 7,0-7 33,0 1-1,0-1 1,-1 1 0,0 0 0,0-1-1,0 0 1,0 1 0,-1-1-1,1 0 1,-1 1 0,0-1 0,-1 0-1,1 0 1,-6 6 0,3-5 77,0 0 0,0-1 1,0 0-1,0 0 0,0-1 1,-1 1-1,0-1 0,0-1 1,-9 4-1,-5 0 194,-1-1 1,0-1-1,0-1 0,0-1 1,-33-1 474,67 2-176,396 76 470,-399-75-1405,-9-4 272,-1 0 0,0 0-1,0 0 1,0 0-1,0 0 1,0 0-1,0 0 1,1 0 0,-1 0-1,0 0 1,0 0-1,0 1 1,0-1 0,0 0-1,0 0 1,0 0-1,1 0 1,-1 0-1,0 0 1,0 0 0,0 0-1,0 0 1,0 1-1,0-1 1,0 0-1,0 0 1,0 0 0,0 0-1,0 0 1,0 0-1,0 1 1,0-1 0,0 0-1,0 0 1,0 0-1,0 0 1,0 0-1,0 0 1,0 1 0,0-1-1,0 0 1,0 0-1,0 0 1,0 0-1,0 0 1,0 0 0,0 1-1,0-1 1,0 0-1,0 0 1,0 0 0,0 0-1,-1 0 1,1 0-1,0 0 1,0 1-1,-9 1-5864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8:1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837 251 944,'0'0'614,"8"-4"-1622,37-18 1133,-44 20 269,0 1 0,0-1 0,0 1 1,-1-1-1,1 1 0,0-1 0,-1 1 0,1-1 0,-1 0 1,0 1-1,1-1 0,-1 0 0,0 1 0,0-1 0,0-3 0,-3-26 2635,1 27-2846,0 1-1,0 0 1,0-1-1,0 1 1,0 0-1,-1 0 1,1 1 0,-1-1-1,0 0 1,-6-3-1,-9-11 595,9 7-586,0 1 0,-1-1 0,0 2-1,0-1 1,0 1 0,-1 1 0,-1 0 0,1 0 0,-1 1-1,0 1 1,0 0 0,-1 1 0,0 0 0,1 1 0,-1 0-1,0 1 1,-1 0 0,-16 1 0,-13 0-124,0 2-1,1 2 1,-56 12 0,76-10 29,0 1 0,0 1 0,1 1-1,0 1 1,0 1 0,1 0 0,-19 15 0,26-16-62,1 1-1,1 0 0,0 1 1,0 0-1,1 1 1,0 0-1,1 1 1,1 0-1,0 0 0,0 1 1,-6 18-1,-33 100 171,42-111-199,0 1-1,1-1 1,1 1-1,0 28 1,2-24-9,0-18 9,1 0-1,0 0 1,0 0 0,0 0 0,1 0 0,0 0 0,1 0-1,0 0 1,0 0 0,1-1 0,0 1 0,5 9 0,5 1-7,0-1 0,1-1 0,1 0 1,0-1-1,1-1 0,1-1 0,30 19 1,-15-12 11,1-2 0,1-2 0,55 19 0,-61-27 1,0-1 0,0-2-1,0-1 1,39 2 0,115-10 34,-161 2 18,0 0 0,0-2 1,1 0-1,-2-1 0,1-2 0,-1 0 0,0-1 0,0 0 0,24-16 1,-33 16 55,0 1 1,0-1-1,-1-1 1,0 0 0,0 0-1,-1-1 1,-1 0 0,1 0-1,-2-1 1,1-1-1,-2 1 1,1-1 0,-2 0-1,0 0 1,0-1 0,3-14-1,-3-5 133,-1 0-1,-2 0 0,-2-56 1,-1 30-7,0 35-120,0 1-1,-1 0 0,-1 0 0,-2 0 0,0 0 0,-1 1 0,-1 0 0,-1 0 1,-11-21-1,13 31-160,-1 0 1,0 1 0,0 0-1,-1 0 1,0 1 0,-1 0-1,-17-13 1,18 16-294,0 1 0,0 0 0,-1 0 0,0 1 0,0 0 0,0 0 0,-1 1 0,1 1 0,-1-1 1,-17-1-1,-30 3-5477,-15 1-5351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5106,'0'0'10861,"0"-5"-9927,0-11-324,0 20-235,0 37-125,-3 14 169,-17 95-1,11-95-326,6-18-1771,0 58 1,3-69 371,0 6-3810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7027,'0'0'9284,"110"10"-8179,-20 7-273,17-5-768,6-5 160,-4-7-31,-7 0-97,-11 0-16,-19 0-80,-19 0-1329,-15 0-720,-25 0-3714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7075,'0'0'10013,"0"12"-9274,-16 142 1591,-2 2-1528,18 74-3059,0-228 1924,0 0 0,0 0 1,0 0-1,0-1 0,0 1 0,0 0 1,0 0-1,1-1 0,-1 1 0,1 0 1,0 0-1,-1-1 0,1 1 0,0-1 1,0 1-1,0-1 0,0 1 0,0-1 0,0 1 1,0-1-1,2 2 0,15-1-4597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4786,'0'0'7033,"2"22"-5811,-1-1-916,2 0 1,6 28 0,-8-47-268,0 1 0,0 0 0,1-1 0,-1 1 0,1-1 0,0 0 0,0 1 0,-1-1 0,1 0 0,1 0 0,-1 0 0,0 0 0,0-1 0,1 1 0,-1 0 0,1-1 0,0 0 0,-1 0 0,1 0 0,0 0 0,-1 0 0,1 0-1,0-1 1,0 1 0,0-1 0,0 0 0,4 0 0,2 1 52,15 2 168,-1-1 1,1-2-1,32-2 1,-53 1-190,1 0 1,0 0 0,0 0-1,-1 0 1,1 0 0,-1-1-1,1 0 1,-1 0 0,0 0-1,0 0 1,0 0-1,0-1 1,0 1 0,0-1-1,0 0 1,-1 1 0,1-1-1,-1-1 1,0 1 0,0 0-1,0 0 1,-1-1 0,1 1-1,-1-1 1,2-7-1,1-4 314,-1 0 0,0-1 0,-1 1 0,-1-32 0,-1 41-346,0 1 1,-1-1-1,0 0 0,0 1 1,0-1-1,-1 1 0,0-1 0,0 1 1,0 0-1,-1-1 0,0 1 0,0 1 1,0-1-1,-1 0 0,1 1 1,-1-1-1,0 1 0,0 0 0,-1 1 1,1-1-1,-1 1 0,0 0 0,0 0 1,0 0-1,-8-3 0,2 2-236,-1-1 1,0 2-1,0-1 0,0 2 0,0 0 0,-1 0 0,1 1 0,-1 0 0,1 1 0,-23 3 0,32-2-69,0-1-1,0 1 1,1 0 0,-1 0-1,0 0 1,1 0-1,-1 0 1,1 0 0,-1 1-1,1-1 1,0 1-1,-1-1 1,1 1 0,0 0-1,0 0 1,0 0-1,0 0 1,1 1 0,-1-1-1,1 0 1,-1 1-1,1-1 1,0 1 0,0-1-1,-1 5 1,-6 35-6606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85 8148,'0'0'11015,"-13"-16"-10369,3 2-506,-1 1-1,-24-22 1,34 34-137,0 0 0,0 1 1,0-1-1,0 0 0,0 1 0,0-1 1,0 1-1,0 0 0,0-1 0,0 1 1,0 0-1,0-1 0,0 1 0,0 0 1,0 0-1,0 0 0,0 0 0,0 0 1,-1 0-1,1 0 0,0 1 0,0-1 0,0 0 1,0 1-1,0-1 0,0 0 0,0 1 1,0-1-1,0 1 0,0 0 0,1-1 1,-1 1-1,0 0 0,0-1 0,0 2 1,-3 2 6,1 0 0,1 0 0,-1 1-1,0-1 1,-2 8 0,3-7 3,-2 3-18,1 0 1,0 1-1,0-1 0,1 1 0,0 0 0,1 0 0,0-1 0,0 1 0,1 0 0,0 0 1,1 10-1,0-17-14,-1 0 0,0 0 0,1 1 0,0-1 0,-1 0 0,1 0 0,0 0 0,0 0 0,0 0 0,0 0 0,1-1 0,-1 1 0,0 0 0,1 0 0,-1-1 0,1 1 0,0-1 0,-1 0 0,1 1 0,0-1 0,0 0 0,0 0 0,0 0 0,0 0 0,0 0 0,4 0 0,4 1-41,0 0 0,0-1 0,0 0 0,17-2 0,-12 1 120,-13 0-21,1 1-1,0-1 0,0-1 1,-1 1-1,1 0 1,0-1-1,-1 1 0,1-1 1,0 0-1,-1 0 0,1 0 1,-1 0-1,0 0 1,1-1-1,-1 1 0,0-1 1,1 0-1,-1 1 0,0-1 1,-1 0-1,1 0 1,0 0-1,0-1 0,-1 1 1,3-3 853,-4 9-820,0 27-103,1 24 66,-3 1 0,-2-1 0,-13 68 0,2-50 95,6-29-91,-1 0 0,-2-1 0,-19 46 0,30-87-35,0 0 1,-1 1-1,1-1 0,0 0 1,-1-1-1,1 1 1,-1 0-1,1 0 0,-1-1 1,0 1-1,0 0 1,0-1-1,0 0 0,0 1 1,0-1-1,0 0 1,0 0-1,0 0 0,0-1 1,-1 1-1,1 0 1,0-1-1,-1 0 0,1 1 1,-1-1-1,1 0 1,0 0-1,-1 0 1,1-1-1,0 1 0,-1 0 1,1-1-1,0 0 1,-4-1-1,0 0 23,1 0 0,-1-1 0,1 1 0,0-1 0,0 0 0,0-1-1,0 1 1,0-1 0,1 0 0,0 0 0,-1-1 0,-3-5 0,4 3-28,0-1 0,0 0 0,0 0 1,1 0-1,0 0 0,1 0 0,0-1 0,0 1 0,1-1 0,0 0 1,0 1-1,1-1 0,0 0 0,1 0 0,0 1 0,0-1 1,1 1-1,0-1 0,0 1 0,1 0 0,4-10 0,0 8-202,0 1-1,0-1 0,1 2 0,0-1 1,0 1-1,1 0 0,10-7 1,74-44-4568,-29 24-1699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7:4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6163,'0'0'7481,"17"8"-7127,8 3-279,24 15 0,-45-23-55,-1-1-1,0 1 1,-1-1 0,1 1 0,0 0-1,-1 0 1,1 0 0,-1 1 0,0-1-1,0 0 1,-1 1 0,1 0 0,-1-1-1,1 1 1,-1 0 0,0-1 0,-1 1 0,1 0-1,0 0 1,-1 0 0,0 0 0,0 0-1,0 0 1,-2 5 0,2 4 19,0-9 2,0 1 0,0-1-1,-1 1 1,1-1 0,-1 0-1,0 1 1,0-1 0,-1 0-1,0 1 1,1-1 0,-1 0-1,0 0 1,-1 0-1,-2 4 1,0-4 94,1 0 0,-1 1 0,1-2 1,-1 1-1,0 0 0,0-1 0,-1 0 0,1 0 0,-12 3 0,-3 4 2132,38-9-444,0-1-2282,23-1-9,0-2 0,51-10 0,27-14-5422,-23 3-4096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8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1 400,'0'0'256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8:4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15 2465,'0'0'5285,"-15"-1"-4367,-95-8 2238,89 5 1833,76 5-4774,75 12 0,4 0-51,-75-11-7745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3378,'0'0'8073,"-10"-3"-6217,-1-1-1209,-6-1 35,-1 0 4574,48 6-4863,-7-1-357,-8 2-9,0 1-1,0 1 1,0 0-1,-1 1 0,1 1 1,-1 0-1,-1 1 1,24 15-1,-10-4 30,-2 1 0,-1 1 0,30 30 0,-37-31-29,0 1 0,-1 0 1,-1 0-1,-1 2 0,-1 0 1,-1 1-1,-1 0 0,-1 0 0,-1 1 1,-1 0-1,-1 1 0,7 46 1,-11-39 76,-1 0 0,-1 0 1,-7 59-1,3-74-39,0 0 0,-1 0-1,-1 0 1,-1-1 0,0 0 0,-1 0 0,0 0-1,-17 24 1,3-12 178,0-2 0,-2 0 0,-1-2 0,-1-1 0,-1 0 0,0-2 0,-2-1 0,0-2 1,-36 18-1,61-35-181,0 1 0,0-1 0,0 0 1,-1 0-1,1 0 0,-7 0 0,9-1-309,0 0-1,-1 0 1,1 0-1,0 0 0,-1 0 1,1 0-1,0-1 1,0 1-1,-1 0 0,1-1 1,0 1-1,0-1 0,-1 0 1,-11-13-5412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9668,'0'0'8092,"1"-2"-7592,2 8-506,8 40 499,9 88 0,-15-94-167,24 250 720,-25-164-6763,-4-112 458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45 6419,'0'0'8577,"0"-8"-7731,0 4-716,0 3-110,-1 0 0,1 0-1,0 0 1,-1 0 0,1 0 0,0 0-1,0 0 1,0 0 0,0 0 0,0 0-1,0 0 1,0 1 0,1-1-1,-1 0 1,0 0 0,0 0 0,1 0-1,-1 0 1,0 0 0,1 0-1,-1 0 1,1 0 0,0 0 0,-1 1-1,1-1 1,-1 0 0,1 0 0,0 1-1,0-1 1,-1 1 0,1-1-1,0 0 1,0 1 0,0 0 0,0-1-1,0 1 1,0-1 0,0 1 0,0 0-1,1-1 1,8 1 10,-1 0-1,0 0 1,1 1-1,-1 0 1,1 1-1,-1 0 1,0 0 0,0 1-1,0 0 1,0 1-1,15 8 1,18 14 40,-1 1-1,-1 2 1,-2 2 0,-1 1-1,-2 2 1,-1 2 0,-1 1-1,-3 1 1,-1 2 0,-1 1 0,-3 1-1,-1 1 1,-3 1 0,-1 1-1,17 59 1,-10-5 136,25 195 1,-20 108 319,-19 448 381,-23-628-655,-9-1 1,-89 400-1,36-344 149,-189 472-1,148-493-101,-10-5 0,-185 277-1,178-336-212,-8-5-1,-9-7 1,-171 164-1,274-302-804,-67 54 0,79-76-1477,24-17-1165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2113,'0'0'8006,"6"-3"-6669,18-10-38,-23 13-1270,-1 0-1,0 0 1,0 0 0,1 0-1,-1-1 1,0 1-1,0 0 1,1 0-1,-1 0 1,0 0 0,1 0-1,-1 0 1,0 0-1,0 0 1,1 0 0,-1 0-1,0 0 1,1 0-1,-1 0 1,0 0 0,1 0-1,-1 0 1,0 0-1,0 0 1,1 0-1,-1 0 1,0 1 0,0-1-1,1 0 1,-1 0-1,0 0 1,0 1 0,1-1-1,-1 0 1,0 0-1,0 0 1,0 1-1,1-1 1,-1 0 0,0 0-1,0 1 1,2 13 76,-1-9 94,10 134 2003,-8 167 1,-4-165-1886,1 126-634,-1-248-425,2 0 1,5 33-1,-4-46 65,0 1 0,0 0-1,0-1 1,0 1 0,1-1 0,0 0 0,1 0-1,-1 0 1,1 0 0,7 7 0,25 16-6969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6931,'0'0'6875,"-6"-3"-6477,-6-5-200,13 8-194,-1-1 1,0 1 0,0 0-1,0 0 1,0-1 0,0 1-1,0 0 1,1 0 0,-1 0-1,0-1 1,0 1 0,0 0-1,1 0 1,-1 0 0,0 0-1,0-1 1,1 1 0,-1 0-1,0 0 1,0 0 0,1 0-1,-1 0 1,0 0 0,0 0-1,1 0 1,-1 0 0,0 0-1,0 0 1,1 0 0,-1 0-1,1 0 1,47-1 235,-39 1-200,166 1 417,306 11-207,-474-11-391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10453,'0'0'9412,"-14"0"-9220,14 70 64,3 17 176,2 14 33,1 9-449,-4 1 48,7-3-64,1-7-961,6-14-1152,8-15-2865,0-17-5763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628 296 1953,'0'0'11264,"2"-2"-10499,-2 2-754,0 0 0,0 0 0,0 0 0,0 0 0,0 0 0,-1 0 0,1 0 0,0 0 0,0 0 0,0 0-1,0 0 1,0 0 0,0 0 0,0 0 0,0 0 0,-1 0 0,1 0 0,0-1 0,0 1 0,0 0 0,0 0-1,0 0 1,0 0 0,0 0 0,0 0 0,0 0 0,0 0 0,0-1 0,0 1 0,0 0 0,0 0 0,0 0-1,0 0 1,0 0 0,0 0 0,0-1 0,0 1 0,0 0 0,0 0 0,0 0 0,0 0 0,0 0 0,0 0 0,0-1-1,0 1 1,0 0 0,0 0 0,0 0 0,0 0 0,0 0 0,0 0 0,0 0 0,1 0 0,-1 0 0,0-1-1,0 1 1,0 0 0,0 0 0,0 0 0,0 0 0,0 0 0,0 0 0,1 0 0,-1 0 0,0 0 0,0 0-1,-19-3 483,-42 3 61,42 0-384,-1 0 5,1 0 1,0-2-1,-1-1 1,-36-9-1,47 9-115,1 0-1,-1-1 0,1 0 1,-1 0-1,1 0 0,1-1 1,-1-1-1,1 1 0,-1-1 1,2 0-1,-1-1 0,-7-10 1,11 14-36,1-1 1,0 1 0,0-1 0,0 0 0,1 1-1,-1-1 1,1 0 0,0 0 0,0 0-1,1 0 1,-1-1 0,1 1 0,0 0-1,0 0 1,0 0 0,0 0 0,1 0-1,0 0 1,0-1 0,0 1 0,0 1-1,0-1 1,1 0 0,0 0 0,0 0-1,0 1 1,0-1 0,1 1 0,-1 0 0,1 0-1,6-6 1,0 1-32,2 1-1,-1 0 1,1 0 0,0 1-1,0 0 1,0 1 0,1 1-1,0 0 1,0 0 0,0 1-1,0 0 1,1 2 0,-1-1-1,1 1 1,12 1 0,-21 1-1,-1-1 0,1 1-1,-1 0 1,0 0 0,1 0 0,-1 0 0,0 1 0,0-1 0,0 1 0,1 0 0,-2 0 0,1 0 0,0 0 0,0 0-1,-1 1 1,1-1 0,-1 1 0,0 0 0,0 0 0,0 0 0,0 0 0,1 4 0,6 9-5,-1 1 0,11 34 0,-19-51 14,14 50 1,-2-1 1,11 100-1,-13 102-23,-9-210 19,-1-4 20,0 0 0,-9 50 1,7-75-15,0 0 0,-2 0 1,1-1-1,-2 1 0,1-1 0,-2 0 1,1-1-1,-1 1 0,-1-1 1,0 0-1,-10 11 0,9-13 6,0 0-1,-1-1 0,0 0 0,0 0 1,0-1-1,-1 0 0,0-1 1,0 0-1,0-1 0,-1 0 0,-19 5 1,2-4 32,0 0 1,-1-3 0,-40 0 0,51-2 31,1-1-1,0-1 0,-1 0 1,1-1-1,0-1 1,-25-9-1,31 9 32,0-1-1,1-1 1,0 1-1,0-2 1,0 1 0,1-1-1,0-1 1,0 0 0,1 0-1,-13-16 1,17 18 2,-1-1-1,1 0 1,1 1-1,0-2 1,0 1 0,0 0-1,1 0 1,0-1 0,-2-11-1,3 16-88,1-1 0,0 1 0,-1-1 0,1 1 0,0 0 1,1-1-1,-1 1 0,1 0 0,-1-1 0,1 1 0,0 0 0,0-1 0,1 1 0,-1 0 0,1 0 0,-1 0 0,1 0 0,0 1 0,0-1 0,0 0 0,0 1 0,1-1 0,3-2 0,1 1-25,-1 0-1,1 1 0,0 0 0,0 0 1,1 1-1,-1 0 0,0 0 1,1 1-1,13-1 0,1 1-43,0 1 1,28 3-1,-31 0 1,0 1 0,0 0 0,-1 2 0,26 10 0,68 38-1195,-72-34 475,186 89-6135,-107-58 228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39 1345,'0'0'12960,"-4"-10"-11647,4 8-1272,0 1 0,-1-1 0,1 1 1,-1-1-1,0 0 0,0 1 0,1-1 0,-1 1 1,0 0-1,0-1 0,0 1 0,-1 0 0,1-1 1,0 1-1,0 0 0,-1 0 0,1 0 0,0 0 1,-1 0-1,-1 0 0,2 1-28,0 0 0,0 0 0,0 0 0,0 0 0,0 1 0,0-1 0,0 0 0,0 0 0,0 1 0,0-1 0,1 1 0,-1-1 0,0 1 0,0-1 0,0 1 0,-1 1 0,-21 25 128,-5 17 238,2 1 1,2 1-1,-32 86 1,-34 163 546,47-125-711,7 1-1,8 2 1,-9 250 0,44-99-179,-1-264-50,2-1-1,3 0 1,26 80 0,-14-72-247,3-2 0,3-1 1,2-2-1,41 60 0,-44-81-637,1-2 0,2-1 0,2-1 0,1-1 0,2-3 0,60 45-1,61 15-6130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3265,'0'0'11590,"0"-3"-10704,0 7-860,-9 280 2705,-1 15-2370,10-291-795,0-1 0,1 1 0,-1-1 0,4 13 0,-3-18 36,0 1 1,0-1-1,0 1 0,0-1 0,1 1 1,-1-1-1,1 1 0,0-1 0,0 0 0,0 0 1,0 0-1,0 0 0,0 0 0,0-1 1,3 3-1,31 14-6758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5731,'0'0'5477,"1"30"-3994,13 185 427,-14-210-1850,0 200 2103,0-201-2087,-1-1 0,1 0 0,-1 0 0,0 0 0,0 0 1,-2 6-1,3-8-8,-1 0 0,1-1 0,-1 1 0,0 0 0,1 0 0,-1 0 0,0-1 0,1 1 0,-1 0 0,0-1 0,0 1 0,0-1 0,1 1 0,-1-1 0,0 1 0,0-1 0,0 1 0,0-1 0,0 0 0,0 0 0,0 1 0,0-1 0,0 0 0,-2 0 0,3 0-48,0 0 1,0 0 0,-1 0-1,1 0 1,0 0-1,0 0 1,0 0 0,-1 0-1,1 0 1,0 0 0,0-1-1,0 1 1,0 0 0,-1 0-1,1 0 1,0 0-1,0 0 1,0 0 0,0 0-1,0-1 1,-1 1 0,1 0-1,0 0 1,0 0-1,0 0 1,0-1 0,0 1-1,0 0 1,0 0 0,0 0-1,0-1 1,0 1-1,0 0 1,0 0 0,0 0-1,0-1 1,0 1 0,0 0-1,0 0 1,0-1-1,-1-7 83,0 0 0,1-1 0,0 1 0,0-1 0,1 1 0,0 0 0,1-1 0,0 1 0,4-13-1,-1 8-64,1 0-1,1 0 1,0 1-1,1 0 1,10-14-1,1 3-19,2 1 0,0 1-1,1 1 1,48-33-1,-62 47-9,0 0-1,1 1 1,0 0-1,0 0 0,0 1 1,0 0-1,1 1 1,-1 0-1,1 0 0,0 1 1,0 0-1,20 0 0,-27 2-10,1 1-1,-1-1 1,1 1-1,-1 0 1,0 0-1,0 0 0,1 0 1,-1 1-1,0-1 1,0 1-1,0 0 0,0 0 1,-1 0-1,1 0 1,-1 0-1,1 1 1,-1-1-1,0 1 0,1 0 1,-1 0-1,-1-1 1,1 1-1,0 0 0,-1 1 1,2 4-1,4 10-14,-1 1 0,-1-1 0,4 28 0,-8-40 5,14 87-174,-6-33-452,18 67 1,-20-104-471,1-1 0,11 22 1,-10-28-545,0-1 1,0 1-1,17 18 1,30 25-7342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9 4914,'0'0'9935,"-6"-3"-9059,4 2-833,0 0 0,1 0 1,-1 1-1,0-1 0,0 0 1,0 1-1,0 0 1,-1-1-1,1 1 0,0 0 1,0 0-1,0 0 0,0 0 1,0 1-1,0-1 1,0 0-1,0 1 0,0 0 1,0-1-1,0 1 0,0 0 1,0 0-1,1 0 1,-1 0-1,0 0 0,1 1 1,-4 1-1,-7 8 170,1 0 0,0 1 1,-9 12-1,7-8 78,-23 30 168,2 1 0,2 2 0,-28 59 0,-62 174 570,66-125-782,8 3-1,6 2 1,7 1-1,8 2 0,7 1 1,7 0-1,15 298 1,9-355-259,5-1 1,31 114 0,90 197-203,14-85-792,-114-268-69,2-1 0,85 105-1,-99-141-285,1 0 0,2-2 0,35 26-1,-12-17-3607,64 32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56 4194,'0'0'10333,"-22"-2"-9002,1 1-1315,-37-4 1715,54 5-1202,10-1-60,40 0 91,160 8 973,8 1-1972,-227-10-963,0 0 0,-1 0 0,1-2-1,0 1 1,1-2 0,-1 1 0,-17-11 0,20 11 94,-31-16-5303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37 4402,'0'0'9716,"-115"-3"-8067,134 3-1121,29 0 673,16 0-625,8 0-320,3 0-144,0-5-112,-5-4-624,-6 4-2257,-8-2-2994,-3 0-3185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4290,'0'0'8836,"0"57"-8340,0 11 241,0 1-433,0 1 48,0-5-352,0-5 0,0-12-32,0-2-1649,0-7-2225,0-13-1760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7988,'0'0'8275,"152"-10"-7234,-45 10-513,6 0-528,-9 0 144,-13 0-144,-24 0-592,-25 0-1537,-31 10-2721,-11 4-1761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8324,'0'0'7811,"6"25"-7509,2 3-267,-2-8 10,-1-1 0,-1 1 0,-1 0-1,0 0 1,-1 40 0,-3-48 20,0 1 0,-1-1 0,0 0-1,-1 0 1,0-1 0,-1 1 0,-1-1 0,0 1 0,0-1 0,-1-1 0,0 1-1,-1-1 1,0 0 0,-1 0 0,0-1 0,0 0 0,-1-1 0,-17 14 0,22-20 448,1 0 0,-1 0 0,0 0 0,0 0 0,-7 2 0,166-3-219,183-3-2919,-310-1-865,-28 3 3294,1 0 0,-1 0 0,0 0 1,1-1-1,-1 1 0,0 0 0,0 0 0,1 0 0,-1-1 1,0 1-1,0 0 0,1 0 0,-1 0 0,0-1 0,0 1 1,0 0-1,0-1 0,1 1 0,-1 0 0,0 0 0,0-1 0,0 1 1,0 0-1,0-1 0,0 1 0,0 0 0,0-1 0,0 1 1,0 0-1,0-1 0,0 1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6339,'0'0'4442,"-19"30"-2929,13-20-1361,-40 65 987,-52 115 0,60-97-732,3 1 0,5 1 0,4 1-1,4 2 1,-12 130 0,27-130-296,4 0-1,11 102 1,-2-140-106,3 0 0,3 0 0,2-1 0,34 88 1,-20-79-286,4-1 1,2-1-1,47 66 1,-50-88-645,1-2 1,3-1-1,1-2 0,81 68 1,19-15-4320,-134-91 5150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7331,'0'0'3229,"28"22"-1354,-9-7-1508,4 1-56,-2 1-1,1 0 1,-2 2-1,-1 1 1,0 0 0,-2 1-1,27 41 1,-9 4 125,-4 1-1,-2 1 1,-3 2-1,-3 0 1,15 80-1,-17-35 16,-5 0-1,2 179 0,-18-216-236,-15 124-1,8-159-192,-1-1-1,-3 0 0,-1 0 0,-26 57 1,13-47-38,-3-1 1,-1-2-1,-52 65 0,20-40-1784,-85 81 0,69-87-3398,20-26-2720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7155,'0'0'8212,"-8"117"-7284,5-54-543,3 4 111,0-6-416,0-4 0,0-4-80,9-5-688,12-7-1233,0-7-3250,9-15-4289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5 171 7940,'0'0'4039,"-1"23"-2988,-1 1-750,1 0 1,2 27-1,0-48-257,0 1 0,-1-1-1,1 0 1,1 1 0,-1-1 0,0 0-1,1 0 1,0 1 0,-1-1-1,1 0 1,1-1 0,-1 1-1,0 0 1,1-1 0,-1 1-1,1-1 1,0 0 0,0 0 0,-1 0-1,5 2 1,1 0-4,0-1 1,0 0-1,0 0 1,0-1-1,16 3 1,-12-3 27,0 0-1,0-1 1,0 0-1,0-1 1,0-1-1,20-2 1,-28 2 6,1 0 1,0-1-1,-1 1 0,1-1 0,-1 0 1,0-1-1,1 1 0,-1-1 0,0 1 1,0-1-1,-1 0 0,1-1 0,-1 1 1,1-1-1,-1 1 0,0-1 0,-1 0 1,1 0-1,2-5 0,0-3 180,-1 0 0,-1-1 0,0 0 0,0 0 0,-2 0 0,1 0 0,-1 0 0,-2-21 0,1 33-243,-1-7 5,1 0 0,-2 0 0,1 0 0,-1 0 0,0 1 0,0-1 0,-1 0 0,0 1 0,-1 0-1,0 0 1,0 0 0,0 0 0,-1 0 0,0 1 0,0 0 0,-1 0 0,1 0 0,-1 1 0,-1 0 0,1 0 0,-1 0 0,0 1 0,0 0-1,0 1 1,0-1 0,-1 1 0,1 0 0,-1 1 0,0 0 0,0 0 0,0 1 0,0 0 0,-13 0 0,14 1-525,-1 0 1,0 1-1,1-1 1,-14 4-1,18-3 256,1 0 0,-1 0-1,1 0 1,0 0 0,0 1-1,-1-1 1,1 1 0,0-1-1,0 1 1,0 0 0,0 0 0,1 0-1,-1 0 1,1 0 0,-1 0-1,1 0 1,-2 3 0,-10 30-4757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31 9204,'0'0'6643,"-27"-7"-5984,-2-1-432,-55-7 0,81 15-222,0-1 0,1 1 0,-1 1 0,1-1 0,-1 0 0,0 1 0,1-1 0,-1 1 0,1 0 0,-1-1 0,1 1 0,0 1 0,-1-1 0,1 0 0,0 0 0,0 1 0,0 0 0,0-1 0,0 1 0,0 0 0,0 0 0,0 0 0,1 0 0,-1 0 0,1 0 0,-3 5 0,2-1-6,-1 1 1,1 0-1,0 0 0,1-1 1,0 1-1,-1 12 0,1-14-3,1-1 0,0 0-1,0 1 1,0-1-1,0 0 1,1 0 0,0 1-1,0-1 1,0 0-1,0 0 1,1 0 0,3 8-1,-3-9-3,1-1-1,-1 1 0,1 0 1,0-1-1,-1 1 0,1-1 1,1 0-1,-1 0 1,0 0-1,0 0 0,1-1 1,-1 1-1,0-1 0,8 2 1,-2-1 33,0 0 1,0-1-1,1 1 1,-1-2-1,0 0 1,19-1-1,-28 1 9,1-1-1,0 1 0,0 0 0,0-1 0,0 1 0,-1-1 0,1 1 0,0-1 0,0 1 1,-1-1-1,1 0 0,0 1 0,-1-1 0,1 0 0,0 1 0,-1-1 0,1 0 1,-1 0-1,0 0 0,1 1 0,-1-1 0,0 0 0,1 0 0,-1 0 0,0 0 0,0-1 1,9-14 1553,-9 16-1561,1 1 0,0 0 1,-1 0-1,1 0 0,-1 0 1,1 0-1,-1 1 0,1-1 1,-1 0-1,0 0 0,0 0 1,1 0-1,-1 0 0,0 0 1,0 2-1,7 83-113,-6 130-1,-2-141 90,-1-6 50,-3 0 0,-3-1 0,-3 0 0,-3-1 0,-31 90 0,41-146-9,0-1 0,-1 0-1,0 0 1,0 0 0,-1-1 0,-13 17 0,17-24-18,0 0 0,0 0 0,0 0 0,0 0 1,-1 0-1,1 0 0,0-1 0,-1 1 0,1-1 1,-1 0-1,0 0 0,1 0 0,-1 0 0,0 0 1,1-1-1,-1 1 0,0-1 0,0 1 0,0-1 1,0 0-1,1 0 0,-1-1 0,0 1 0,0 0 1,0-1-1,1 0 0,-1 0 0,0 0 0,1 0 0,-1 0 1,1 0-1,-5-3 0,3 0 22,-1 1 0,0-2-1,1 1 1,0 0 0,0-1 0,0 0 0,0 0-1,1 0 1,0 0 0,0-1 0,0 1-1,-4-12 1,2 0-3,0 0 0,1 0 0,-3-27 0,4 13-47,1-1-1,2 1 0,1-1 0,6-42 1,-3 55-91,0 0 0,1 1 1,0 0-1,2 0 0,0 0 1,1 1-1,1 0 0,16-23 1,-11 22-486,0 0 0,1 2 0,1-1 0,1 2 0,30-23 0,-30 27-1136,1 0 0,-1 1 1,32-12-1,29-2-7417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9108,'0'0'3863,"3"24"-2718,22 163 605,-21-49-69,-4-104-1342,0-33-308,0-1 0,0 1 0,0 0 1,-1 0-1,1-1 0,0 1 0,-1 0 1,1 0-1,0-1 0,-1 1 0,1 0 1,-1-1-1,1 1 0,-1-1 1,1 1-1,-1-1 0,0 1 0,1-1 1,-1 1-1,0-1 0,1 1 0,-1-1 1,0 0-1,1 1 0,-1-1 1,0 0-1,0 0 0,1 0 0,-1 1 1,0-1-1,0 0 0,-1 0 0,1 0 39,-1 0 0,1 0-1,0 0 1,-1 0 0,1 0-1,0-1 1,0 1-1,-1 0 1,1 0 0,0-1-1,0 1 1,-1-1 0,1 1-1,0-1 1,0 0-1,0 1 1,0-1 0,0 0-1,0 0 1,0 0-1,0 0 1,-1-1 0,0-3 35,0 0 0,0 0 0,1-1 0,-1 1 0,1 0 0,0-1 0,1 1 0,-1-1-1,1-8 1,6-53 182,-5 59-270,1 0 1,1 0-1,-1 0 0,1 0 0,1 1 0,-1 0 0,1-1 1,0 1-1,1 1 0,0-1 0,0 1 0,0-1 0,1 2 0,0-1 1,0 1-1,14-10 0,-12 9-22,2 1 1,-1 0 0,0 0-1,1 1 1,0 0 0,0 1-1,0 0 1,1 1 0,-1 0-1,1 0 1,-1 1-1,19 1 1,-25 0-8,-1 0-1,0 1 1,0 0-1,1-1 1,-1 1 0,0 0-1,0 1 1,0-1-1,0 1 1,0-1-1,-1 1 1,1 0 0,0 0-1,-1 0 1,4 3-1,-2 0-76,0 0-1,0 0 1,-1 1-1,1-1 1,-1 1-1,0-1 0,3 10 1,-1 4-563,0 0 0,-1 0 0,0 1 0,0 25 0,-2 44-3958,-2 2-2948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5330,'0'0'11918,"3"-11"-10747,-2 4-1012,9-23 237,-10 30-391,0 0-1,0-1 0,0 1 0,0 0 0,0 0 0,0 0 0,0 0 0,0-1 0,0 1 0,1 0 0,-1 0 0,0 0 0,0 0 1,0 0-1,0-1 0,0 1 0,0 0 0,1 0 0,-1 0 0,0 0 0,0 0 0,0 0 0,0 0 0,0 0 0,1 0 0,-1-1 1,0 1-1,0 0 0,0 0 0,0 0 0,1 0 0,-1 0 0,0 0 0,0 0 0,0 0 0,0 0 0,1 0 0,-1 0 0,0 0 1,0 0-1,0 1 0,0-1 0,1 0 0,-1 0 0,0 0 0,6 18 240,4 54 453,-3 1 0,-4 73 0,-1-44-245,2-24-101,-1-22-773,-6 89-1,3-144 208,0 1-1,0-1 1,0 1 0,0-1-1,-1 1 1,1-1 0,-1 0-1,1 1 1,-1-1 0,1 0-1,-1 1 1,0-1 0,-1 2-1,1-3-176,0 1-1,0 0 0,0-1 1,0 0-1,0 1 0,-1-1 0,1 0 1,0 1-1,0-1 0,0 0 1,-1 0-1,1 0 0,0 0 0,-2 0 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5635,'0'0'6635,"11"21"-5862,36 70-298,-45-85-425,1 0 0,-1 1 1,0-1-1,-1 1 0,0-1 0,0 1 0,0-1 0,-1 1 1,1-1-1,-2 1 0,1 0 0,-1-1 0,0 1 0,0-1 0,-1 1 1,0-1-1,0 1 0,0-1 0,-1 0 0,0 0 0,0-1 0,-1 1 1,0 0-1,0-1 0,0 0 0,0 0 0,-1 0 0,-8 6 1,4-3 274,0-1 0,-1-1 0,0 0 0,0 0 0,-22 8 0,23-10 724,-1-1-1,1-1 0,-1 1 1,0-2-1,-19 2 0,66-5-1095,60-11 0,-23 2-366,168-14-4640,-110 9-466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 4530,'0'0'11125,"-8"0"-10228,30-3-785,13 3-16,13-5 32,2 3-256,1-3-529,3 0-1872,-6 0-2273,-5-2-2561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5747,'0'0'10132,"0"0"-10125,0 0 0,0 0 0,0-1 0,0 1 0,0 0 0,0 0 0,0 0 0,0-1 0,0 1 0,0 0 0,-1 0 0,1 0 0,0 0 0,0-1 0,0 1 0,0 0 0,0 0 0,0 0 0,0 0 0,-1 0 0,1-1 0,0 1 0,0 0 0,0 0-1,0 0 1,-1 0 0,1 0 0,0 0 0,0 0 0,0 0 0,-1 0 0,1 0 0,0-1 0,0 1 0,0 0 0,-1 0 0,1 0 0,0 0 0,0 0 0,0 1 0,-1-1 0,1 0 0,0 0 0,0 0 0,0 0 0,0 0 0,-1 0 0,1 0 0,0 0 0,0 0 0,0 0 0,0 0 0,-1 1 0,1-1 0,0 0 0,0 0-1,0 0 1,0 0 0,0 1 0,0-1 0,-1 0 0,1 0 0,0 0 0,0 0 0,0 1 0,0-1 0,-2 10 71,1 1-1,1 0 1,0-1 0,1 12-1,-1 5 103,-16 354 1218,10-304-2719,4-27-6546,2-37 232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4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44 4530,'0'0'8972,"-13"-7"-7726,-41-24-664,43 25-436,11 10-15,6 10-31,2 1 0,0-1 0,1 0 0,0-1-1,1 0 1,16 16 0,4 7 255,192 265 828,-174-225-962,-3 2 0,41 99 0,-40-54-97,-6 3 0,-4 0 0,30 218 0,-48-191-60,-2 248 0,-17-323-61,-16 98-1,9-129-4,-2 0 0,-2-1 1,-22 53-1,12-46 25,-3-2 1,-2 0 0,-2-2-1,-3-1 1,-1-1 0,-3-2-1,-1-2 1,-3-1 0,-60 50-1,51-52 241,-3-3-1,-1-2 0,-1-2 1,-2-2-1,-1-3 0,-1-3 1,-1-2-1,-72 18 0,130-41-253,-21 6 359,0-1 0,0-1 0,-41 3 0,61-7-177,5 0-133,3-1-68,-1-1-1,1 1 1,-1-1 0,0 0 0,0 0-1,0-1 1,6-3 0,5-2-213,114-59-5551,-60 24-1930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1338 87 3009,'0'0'6225,"-5"-15"-4913,-13-42-370,14 42 376,4 22-1102,1 0-193,-1 1 0,2 0 1,-1 0-1,1-1 0,0 1 1,1-1-1,0 0 0,0 0 0,6 11 1,8 9 154,21 26 0,-22-32-124,28 42 717,66 126 0,-23-39-138,-14-26-247,-62-102-309,-2 0 0,-1 1 0,0 0 0,-2 0 0,7 45 0,-11-57-17,1-1 1,1 1 0,0-1-1,0 0 1,7 10 0,-6-11-14,-1 0 0,1 1 0,-2 0-1,1 0 1,2 12 0,-4-3 65,-1 1-1,-2 29 1,-1-9-84,10 354 1061,-10-339-815,-18 97 0,7-70-163,6-41-26,-19 57 0,0-3 9,-12 50-113,18-70 136,-15 96 1,29-141-38,-2 0 1,0-1-1,-2 0 0,-17 36 1,9-24 39,-11 43 1,6 11 129,16-60-245,-2 1 0,-1-1-1,-20 44 1,-15 14 41,-5-2 0,-3-2 1,-5-3-1,-3-2 0,-3-3 0,-115 110 0,88-107-4,-144 101-1,162-136-156,-2-2 1,-143 63-1,203-104-42,-80 34-2042,0-7-3414,35-18-1874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11189,'0'0'3682,"0"192"-3154,0-115 288,0 0-287,-2-7-305,2-7-80,-3-6 0,3-6-288,0-5-416,19-5-2098,26-13-1087,11-8-2786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10965,'0'0'7059,"163"-65"-6675,-67 63-47,0 2-337,-10 0-16,-14 0-577,-13 0-1680,-22 0-1216,-21 0-257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9492,'0'0'10213,"-78"159"-9124,62-72-481,11 4-400,2-2-32,3-2-352,0-3-96,24-5-2049,13-4-2337,1-5-5171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1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75 2689,'0'0'12155,"-14"-12"-11539,-43-38-325,48 40-120,11 7-103,12 5-26,-13-2-16,33 7 75,36 13 1,4 2-185,-67-21 34,8 3-590,1 0-1,18 9 1,-31-12 165,0 0 0,0 0 1,0 1-1,-1-1 1,1 1-1,0 0 0,-1 0 1,1 0-1,-1 0 0,0 0 1,0 1-1,0-1 0,0 1 1,0-1-1,0 1 1,-1 0-1,3 5 0,-2 10-4923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5282,'0'0'8708,"157"-15"-8628,-98 15 81,3 5-322,4 2-783,-4-7-2546,-14 0-1248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3794,'0'0'4717,"-8"2"-4184,-4 2-269,-1 0 0,1 1 1,1 0-1,-1 1 0,1 1 0,0 0 0,0 0 0,0 1 0,-13 13 0,11-6-147,0-1 1,1 1-1,1 1 0,1 0 0,0 1 0,1 0 0,1 0 0,0 1 0,1 0 0,-5 26 1,3-4 72,2 0 1,2 1 0,0 75 0,5-105-173,0 1 0,2-1 0,-1 1 0,1-1 0,1 0 1,0 0-1,0 0 0,1 0 0,1 0 0,0-1 0,0 0 0,1 0 0,10 13 0,-3-6-124,2 0-1,0-1 1,0 0-1,2-2 1,19 15-1,-9-10-2013,35 17 0,6-2-3709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1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6275,'0'0'7350,"0"8"-7057,-13 302 1980,13-105-2642,0-118-5174,0-55 771</inkml:trace>
  <inkml:trace contextRef="#ctx0" brushRef="#br0" timeOffset="1">1 766 7299,'0'0'9044,"165"-27"-8579,-74 27-161,0 10 80,-3-1-192,-7-4-192,-12 0 0,-15-3-1377,-17 8-896,-24 5-2225,-13 4-1552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8132,'0'0'8473,"4"9"-8310,4 9-61,-1 0 1,-1 0 0,-1 0 0,0 0-1,3 35 1,-8-43-77,1 15 108,-1 1 0,-5 37 0,4-57-94,0 0-1,-1 1 1,0-1-1,1 0 0,-2 0 1,1 0-1,-1 0 1,0 0-1,0-1 1,-1 1-1,1-1 0,-1 0 1,-1 0-1,1 0 1,-6 5-1,10-10-5,0-1 1,0 1-1,0 0 0,0 0 1,0-1-1,0 1 0,0 0 1,0 0-1,0-1 0,0 1 1,0 0-1,0 0 0,0-1 1,0 1-1,0 0 0,0 0 1,0-1-1,0 1 0,0 0 0,0 0 1,0 0-1,0-1 0,-1 1 1,1 0-1,0 0 0,0-1 1,0 1-1,0 0 0,0 0 1,-1 0-1,1 0 0,0-1 1,0 1-1,0 0 0,-1 0 1,1 0-1,0 0 0,0 0 1,-1 0-1,1 0 0,0-1 1,0 1-1,-1 0 0,1 0 0,0 0 1,0 0-1,-1 0 0,1 0 1,0 0-1,0 0 0,-1 0 1,1 0-1,0 0 0,0 1 1,0-1-1,-1 0 0,1 0 1,0 0-1,0 0 0,-1 0 1,1 0-1,0 1 0,0-1 1,0 0-1,-1 0 0,1 0 0,6-23 287,-1 14-270,1 0 0,0 0 0,0 1 0,0 0 0,1 0 0,14-12 0,2 0 12,29-18 0,-29 23-56,0 1 0,27-12 1,-40 21-13,1 1-1,0 0 1,0 1 0,0 0 0,0 0 0,0 2 0,18-2 0,-27 3 6,0 0 0,0 0-1,0 1 1,0-1 0,0 1-1,0-1 1,0 1 0,0 0 0,0 0-1,0-1 1,-1 1 0,1 1-1,0-1 1,0 0 0,-1 0 0,1 1-1,-1-1 1,1 0 0,-1 1-1,0 0 1,1-1 0,-1 1 0,0 0-1,0 0 1,0-1 0,1 4-1,1 4 0,0 1 0,-1-1 0,0 1 0,1 12-1,-2-18 2,5 53-238,-3 0 0,-3 58 1,-12 37-3403,-5-32-1622,-4 2-5106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54 8036,'0'0'8206,"-1"-13"-8056,2-14-50,-1 27-96,0-1 0,0 0 0,0 0 1,1 1-1,-1-1 0,0 0 0,0 1 0,1-1 0,-1 0 0,0 1 0,1-1 1,-1 1-1,1-1 0,-1 0 0,1 1 0,-1-1 0,1 1 0,-1-1 1,1 1-1,0-1 0,0 1-1,0-1 0,0 1 1,0 0-1,0 0 0,0 0 1,0 0-1,0 0 0,0 0 0,0 0 1,0 0-1,0 1 0,0-1 1,0 0-1,0 1 0,0-1 0,0 0 1,1 1-1,29 19 15,-18-10-10,-1 1 0,-1-1 0,1 2 0,-2 0 1,0 0-1,0 1 0,-1 0 0,-1 0 0,10 20 1,-13-22-6,-1 0 0,-1 0 0,1 0 0,-2 0 0,1 1 0,-2-1 0,0 1 0,0 0 1,-1-1-1,0 1 0,-1-1 0,0 1 0,-5 17 0,4-21 5,-2 1 1,1-1-1,-1 1 1,-1-1-1,1-1 1,-1 1-1,-1 0 0,1-1 1,-1 0-1,-1-1 1,1 1-1,-1-1 0,0 0 1,-8 4-1,-7 5 92,-1-2 0,0-1 0,-40 16 0,48-22 99,1 0 1,-1-1 0,-1 0-1,1-2 1,-1 0 0,-21 2 0,35-5 1347,5 0-1051,247-10 521,229 10-1956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15 4770,'0'0'10050,"5"-5"-9127,8-5-666,-13 10-255,0 0 0,0 0 0,-1 0 0,1 0 1,0 1-1,0-1 0,0 0 0,0 0 0,0 0 0,0 0 0,0 0 0,0 0 0,0 0 0,0 0 0,0 0 0,0 0 0,0 0 0,0 0 0,0 0 0,0 1 0,0-1 0,0 0 0,0 0 0,0 0 0,0 0 1,0 0-1,0 0 0,0 0 0,0 0 0,0 0 0,0 0 0,0 0 0,0 1 0,0-1 0,0 0 0,0 0 0,0 0 0,0 0 0,0 0 0,0 0 0,0 0 0,0 0 0,0 0 0,0 0 0,0 0 0,1 0 0,-1 0 1,0 0-1,0 0 0,0 0 0,0 1 0,0-1 0,0 0 0,0 0 0,0 0 0,0 0 0,0 0 0,0 0 0,1 0 0,-1 0 0,0 0 0,0 0 0,0 0 0,0 0 0,0 0 0,0 0 0,-20 36 221,13-25-141,-38 71 598,3 1 0,-46 133-1,-29 187 115,92-291-516,6 2-1,-11 224 1,30-303-261,1 0 0,1-1 0,14 64 1,-11-77-11,1-1 0,1-1 0,1 1 0,1-1 0,1-1 0,0 1 0,19 24 0,-17-27-225,1-1-1,1 0 0,0-1 1,1 0-1,0-1 1,1-1-1,22 13 0,-24-17-155,0-1 0,0-1 0,1 0 0,-1-1 0,2-1-1,-1 0 1,0-1 0,1 0 0,27 0 0,-35-3-202,0 0 0,0 0 0,-1-1 0,1 0 0,0 0 0,0-1 0,10-3 0,-5-2-805,-1 0 1,1 0-1,21-19 0,-34 26 1379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6771,'0'0'9503,"1"-4"-8673,1-11-574,-1 21 73,-2 37 317,1-19-418,0 33 466,2 4-353,-3 0 1,-3-1-1,-15 78 1,16-128-241,0 0 0,-1 0 0,-6 11 0,-1 3-1214,3 1-4029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28 1969,'0'0'6021,"-30"0"-4748,-95-1 138,-36 5 5899,167-4-7091,88 0 218,40 1 172,141-17-1,-254 11 539,-21-6-540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94 179 4098,'0'0'1755,"4"-21"783,10-67 498,-12 77-1955,-1 0 1,0 1-1,-1-13 1,0 10 869,0 12-1145,-2 8-203,-11 53-581,-4 8 80,4 2 0,-9 113 0,22-146 61,-5 71-1867,3-92-196,-1-1 0,0 0-1,0 0 1,-11 27 0,-4-7-5539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12726,'0'0'6451,"193"-37"-6035,-68 47 288,6-3-592,-2-2 224,-17-5-336,-21 0 97,-30 0-354,-23 0-255,-19 12-1681,-19 5-1729,-6 2-2208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10341,'0'0'3231,"-1"22"-1663,-7 144 793,6-148-2131,-1-1 0,0 1 0,-1-1 0,-1 0 0,0 0-1,-2-1 1,0 0 0,0 0 0,-2 0 0,0-1 0,-1 0 0,-19 23-1,27-36-179,0 1-1,-1-1 0,1 0 0,0 1 1,-1-1-1,1-1 0,-1 1 0,0 0 1,1 0-1,-1-1 0,0 0 0,-4 2 1,7-12 713,0 4-716,1 1 1,1 0 0,-1-1-1,1 1 1,-1 0-1,1 0 1,0 0 0,1 0-1,-1 1 1,1-1 0,-1 0-1,1 1 1,0 0 0,1 0-1,4-4 1,9-7-37,36-21-1,-51 33 2,31-17 27,65-28 0,-77 39-31,0 1 1,1 0-1,0 2 0,35-4 1,-54 8-18,1 0 1,0 1-1,0 0 1,-1 0-1,1 0 1,0 1-1,0-1 1,-1 1-1,1 0 1,6 2-1,-8-2-1,0 1 0,0-1 1,-1 1-1,1 0 0,0 0 0,-1-1 0,1 1 0,-1 0 0,1 0 0,-1 0 1,0 0-1,0 1 0,0-1 0,0 0 0,-1 0 0,2 4 0,7 29 56,4 40-1,8 32-744,-18-96-139,1 1 0,0-1 1,1-1-1,0 1 0,1-1 1,0 1-1,7 8 0,11 5-5562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2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 9268,'0'0'4082,"26"8"-2836,-6-3-1123,-1 1 1,0 1-1,-1 1 0,25 14 0,-31-13 10,-1 1-1,0-1 0,0 2 1,-1-1-1,-1 2 1,0-1-1,15 26 0,8 17 380,-2 1 0,-3 2-1,-2 1 1,34 120-1,-38-92-48,-4 1 0,10 177-1,-24-213-381,-3-1 0,-2 0 0,-3 1 0,-1-1 0,-3 0 0,-1-1 1,-22 58-1,11-53-30,-3-1 1,-2-1-1,-2-1 1,-3-2-1,-1-1 1,-3-1 0,-1-2-1,-46 42 1,29-37-384,-2-2 0,-2-3 0,-2-3 0,-2-2 0,-1-2 0,-70 29 0,-24-6-4470,2-20-4600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3073,'0'0'9253,"0"4"-8482,11 112-516,12 99 3329,-21-222-2564,5-18-624,-4 13-110,2-6-232,0 2 0,2-1 0,0 1 0,0 0 0,2 0 0,0 1 0,0 0 0,2 1 0,0 0 0,0 1 0,22-20 0,-30 30-63,1 1-1,-1-1 0,1 1 1,0 0-1,0 0 0,0 0 1,0 0-1,0 1 0,0 0 1,0 0-1,0 0 1,0 0-1,1 1 0,-1-1 1,0 1-1,1 0 0,6 1 1,-9 0-4,0 0 0,-1-1-1,1 1 1,0 0 0,-1 0 0,1 1 0,0-1 0,-1 0 0,1 0 0,-1 1 0,0-1 0,1 1 0,-1-1 0,0 1-1,0-1 1,0 1 0,0 0 0,0 0 0,-1 0 0,1-1 0,0 1 0,-1 0 0,1 3 0,12 54-25,-12-49 38,6 46-11,-4-30-335,5 28 1,-6-47-389,0 1 0,1-1 1,-1 1-1,1-1 0,1 0 1,-1 0-1,1-1 1,5 8-1,17 10-7104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5330,'0'0'6113,"-9"3"-5972,7-2-130,0-1 1,-1 1-1,1 0 1,0 0-1,0 0 1,0 1-1,0-1 0,0 0 1,0 1-1,0-1 1,0 1-1,0 0 1,1-1-1,-3 5 0,2-2 11,0 0 0,1 0 0,0 0-1,-1 0 1,1 0 0,1 0 0,-1 0 0,1 0-1,0 0 1,0 6 0,0 3 102,-4 124 1074,1-116-832,1-1 0,-2 1-1,-1-1 1,-12 32 0,14-48 2280,5-12-1884,7-21-350,1 11-307,1 1 1,1 0-1,1 1 1,0 0-1,1 1 1,22-19-1,-9 11-95,1 2 1,0 1-1,32-16 0,-45 28 3,-1 0-1,1 1 1,1 0 0,-1 1-1,1 1 1,0 1 0,32-5-1,-46 8-16,1 1 0,-1 0 0,0 0 0,0 1 0,0-1 0,0 0 0,0 1 0,0-1-1,0 1 1,0 0 0,0 0 0,0-1 0,-1 1 0,1 0 0,0 1 0,0-1 0,-1 0 0,1 0-1,-1 1 1,1-1 0,-1 1 0,1 0 0,-1-1 0,0 1 0,0 0 0,0-1 0,0 1-1,0 0 1,0 0 0,-1 0 0,2 4 0,1 6-12,-1 0 1,0 0-1,0 0 0,-1 16 1,-1-13 22,1 103-309,-3-71 371,3 1 0,9 73-1,-6-105-652,-1 0-1,2-1 1,0 0 0,10 22-1,-9-27-304,0 1 1,0-2-1,1 1 0,0-1 0,0 0 1,1 0-1,9 7 0,26 14-7426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10741,'0'0'4189,"-36"44"-3765,-35 43 292,4 4 1,-96 172 0,65-63-64,-109 315 0,165-387-543,7 2-1,5 1 1,-22 246 0,46-276-82,15 188 0,-3-234-19,2 0-1,3 0 1,3-1-1,39 101 1,-29-102-52,2-1 1,2-2-1,3-1 1,2-1-1,2-1 1,2-3-1,66 64 1,-53-65-564,1-1 0,2-3 0,1-2 0,2-3 1,2-2-1,87 35 0,-67-38-2220,151 36 1,108-11-5731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89 9861,'23'-13'296,"-3"1"-184,-1 2 0,2 0 0,-1 2 0,1 0 0,1 1 0,-1 1 0,1 1 0,0 1 0,24-1 0,-19 5 143,0 0 0,-1 1 0,1 2-1,-1 1 1,1 1 0,-1 1 0,-1 1-1,1 1 1,-1 2 0,-1 0 0,1 2 0,-2 0-1,0 2 1,0 1 0,26 22 0,-15-8-97,-2 2 0,-1 1 0,-1 2 0,-2 1 1,-1 1-1,-2 1 0,-1 1 0,-2 1 0,-2 1 0,-2 1 1,-1 1-1,-3 0 0,12 52 0,-13-28-24,-3 0 0,-2 1 0,-4 0-1,-2 0 1,-3 0 0,-4 0 0,-2 0 0,-3-1 0,-3 0-1,-3 0 1,-30 78 0,9-51-60,-4-2-1,-5-2 1,-3-2 0,-63 84 0,38-72-40,-5-3 1,-173 161-1,-95 28-708,109-110-2766,64-50-2344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29 547 2769,'0'0'4349,"-4"-22"-1769,-2-1-1871,0 3-4,2-1 0,0-1 0,2 1 0,-1-35 0,4 43-515,0-1 0,1 1 0,0-1 0,1 1 0,1 0 1,0 0-1,0 0 0,2 1 0,-1-1 0,2 1 0,0 1 1,0-1-1,1 1 0,0 0 0,1 1 0,0 0 0,14-12 0,-6 8-99,0 1-1,1 0 1,0 1-1,1 1 1,1 0-1,-1 2 1,2 1-1,-1 0 1,1 1-1,26-5 1,-21 7-72,0 1 0,1 2-1,-1 0 1,1 1 0,38 5 0,-55-3-20,1 1-1,-1 0 1,0 0 0,1 1-1,-1 1 1,-1 0 0,1 0-1,-1 1 1,1 0 0,-1 0-1,-1 1 1,1 0 0,-1 1-1,0 0 1,0 0 0,10 14-1,-11-11 4,-1 0 0,0 0 0,-1 0 0,0 1 0,-1 0 0,0 0-1,-1 0 1,4 18 0,-3 1 8,-1 0-1,-2 34 1,0-55-1,-2 1 1,1 0 0,-1 0-1,-1 0 1,1-1 0,-2 1-1,1-1 1,-2 1-1,1-1 1,-1 0 0,0 0-1,-1-1 1,0 1 0,0-1-1,-1 0 1,0 0-1,-1-1 1,1 0 0,-2 0-1,1 0 1,0-1 0,-10 6-1,13-10 53,1 0 0,-1 0 0,0 0-1,0 0 1,0-1 0,0 0 0,-1 1 0,1-2-1,0 1 1,-1 0 0,-5-1 0,9 0-28,0 0 0,0 0 0,0-1 0,0 1 0,0 0 1,0-1-1,0 1 0,0-1 0,0 1 0,1-1 0,-1 1 0,0-1 0,0 0 0,1 1 1,-1-1-1,0 0 0,1 0 0,-1 1 0,1-1 0,-1 0 0,1 0 0,-1 0 0,1 0 0,-1 0 1,1 0-1,0 0 0,0 0 0,-1 0 0,1 0 0,0 0 0,0 0 0,0 0 0,0 0 1,0 0-1,0 0 0,1-1 0,-1-5 70,1 0 1,0 1 0,0-1-1,3-10 1,0 6-69,1 1 0,0-1 0,0 1 0,1 0 0,12-15 0,43-45-20,-24 33 31,1 2 1,60-44 0,-67 58-34,1 2 1,0 0 0,1 3-1,42-16 1,-63 27-9,1 1-1,0 1 1,0 0 0,0 1 0,0 0-1,25 1 1,-36 1-7,-1 0 1,1 0-1,0 0 0,0 0 1,-1 1-1,1-1 1,0 1-1,-1-1 0,1 1 1,-1 0-1,1-1 1,-1 1-1,1 0 0,-1 0 1,1 0-1,-1 0 0,0 0 1,0 0-1,1 1 1,-1-1-1,0 0 0,0 1 1,0-1-1,0 1 1,-1-1-1,1 1 0,0-1 1,-1 1-1,1 0 0,0 1 1,0 6-30,1-1 1,-1 1-1,-1 0 1,0 16-1,-1-6-41,-1 9-32,0-1 0,-3 0-1,-13 51 1,10-49-659,1 1 0,1 0 1,-1 37-1,6-55 209,1 1 1,0-1-1,0 0 0,2 1 0,-1-1 0,2 0 0,0 0 0,0 0 0,1 0 1,0-1-1,1 1 0,8 13 0,-2-10-1309,1 0-1,21 20 1,-28-30 1414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400 161 6451,'0'0'539,"13"-25"1115,37-77 1134,-39 76-1526,-11 26-1214,0 0 0,0 0 0,1 0-1,-1 0 1,0-1 0,0 1 0,0 0-1,0 0 1,0 0 0,0 0 0,0 0 0,0-1-1,0 1 1,1 0 0,-1 0 0,0 0-1,0 0 1,0-1 0,0 1 0,0 0-1,0 0 1,0 0 0,0-1 0,0 1 0,0 0-1,0 0 1,0 0 0,-1 0 0,1-1-1,0 1 1,0 0 0,0 0 0,0 0 0,0 0-1,0-1 1,0 1 0,0 0 0,0 0-1,-1 0 1,1 0 0,0 0 0,0 0-1,0 0 1,0-1 0,0 1 0,-1 0 0,1 0-1,0 0 1,0 0 0,0 0 0,0 0-1,-1 0 1,1 0 0,0 0 0,0 0 0,0 0-1,0 0 1,-1 0 0,1 0 0,0 0-1,0 0 1,0 0 0,0 0 0,-1 0-1,1 0 1,-8 3 94,0 1 0,1 0 0,-1 0-1,1 0 1,0 1 0,0 0 0,1 1-1,0-1 1,0 1 0,-9 11 0,9-11-48,-32 37 244,2 1-1,1 2 0,3 2 0,2 1 0,2 1 1,2 1-1,3 1 0,1 2 0,-24 99 0,25-61-267,5 0-1,3 2 1,5-1-1,4 1 0,9 119 1,-2-173-127,3-1 1,0 1 0,3-2-1,1 1 1,2-1 0,1-1-1,2 0 1,25 43 0,-23-50-136,2-1 1,2 0-1,0-1 1,2-2-1,1 0 1,1-2-1,1 0 0,1-2 1,47 31-1,-47-37-1104,0-1-1,49 18 1,-37-21-1646,49 9 0,-88-21 2924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81 7972,'0'0'7622,"28"-17"-7131,-4 3-377,0 0-1,47-18 1,-68 31-100,0 1 1,0-1-1,0 0 0,1 1 0,-1 0 0,0 0 1,0 0-1,0 0 0,0 0 0,0 0 1,0 1-1,0 0 0,0-1 0,0 1 0,0 0 1,0 1-1,0-1 0,0 0 0,0 1 0,-1 0 1,5 3-1,-2-1 12,0 2 0,-1-1 1,1 0-1,-1 1 0,0 0 0,6 12 0,-6-8-4,1 0-1,-2 0 0,1 0 1,-2 1-1,1-1 0,-1 1 1,-1 0-1,0 0 0,0-1 1,-1 1-1,-1 0 1,0 0-1,0 0 0,-1-1 1,0 1-1,-1-1 0,0 1 1,-1-1-1,0 0 0,-1 0 1,0-1-1,0 1 0,-1-1 1,0 0-1,0-1 0,-1 0 1,-1 0-1,-13 12 0,3-7 218,0-1-1,-1-1 1,0-1-1,-1 0 1,0-2-1,-1 0 1,0-2-1,0 0 1,0-1-1,-1-1 1,1-1-1,-24 0 1436,46-3-1632,441 14-722,-295-7-6024,-79-6-828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2961,'0'0'10517,"-33"-2"-9813,63 2 97,31 0-129,33 0-544,18 5-128,17 2 0,7 2-2433,-5-1-1857,-5-8-4354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84 4770,'0'0'8172,"4"-14"-7185,10-42-573,-14 55-407,0 1 0,0-1 0,1 0 0,-1 1 0,0-1 0,0 1 1,0-1-1,0 1 0,0-1 0,1 0 0,-1 1 0,0-1 0,0 1 1,1-1-1,-1 1 0,1-1 0,-1 1 0,0 0 0,1-1 0,-1 1 0,1-1 1,-1 1-1,1 0 0,-1-1 0,1 1 0,-1 0 0,1-1 0,0 1 1,6 7 463,-4-5 1300,48-3-1222,-33 0-541,1 0 1,0 1-1,-1 1 1,1 1-1,34 7 1,-50-7-13,1-1 0,0 1 0,-1-1 0,1 1 0,-1 0 0,1 1 0,-1-1 0,0 1 0,0-1 0,0 1 0,0 0 1,-1 0-1,1 0 0,3 5 0,-3-2 0,0 0 0,-1 0 0,0-1 1,0 1-1,0 1 0,0-1 0,-1 0 1,1 11-1,-1-7 4,-1 0 1,-1 0-1,1 0 0,-1 0 1,-1 0-1,0-1 1,-1 1-1,1 0 0,-2-1 1,1 0-1,-2 0 1,-4 9-1,-3-1 4,-1-1-1,0-1 1,-1 0 0,-1-1 0,0 0 0,-20 13-1,1-4 115,-1-1-1,-39 18 1,56-34 97,1 1 1076,20-5-716,12-1-333,498-8 252,-376 7-2922,-129 0 2042,27 2-1485,-34-2 1637,1 0 0,0 0-1,-1 1 1,1-1 0,-1 1 0,1-1 0,-1 1 0,1 0 0,-1 0 0,1 0-1,-1-1 1,0 1 0,1 1 0,-1-1 0,0 0 0,1 1 0,-1-1-157,0 1 0,-1-1 1,1 0-1,-1 0 0,0 0 0,1 1 1,-1-1-1,0 0 0,0 1 0,1-1 1,-1 0-1,-1 3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7764,'0'0'10068,"181"21"-9171,-36-6-193,10-11-480,-3 1-144,-15-5-48,-30 0-32,-35 0-16,-35 0-128,-29 3-1857,-13 14-1040,-54 4-1794,-24 3-1119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6979,'0'0'9586,"1"26"-8300,1 2-960,5 143 866,-7-154-1028,1 19 143,-2-1 0,-1 1 0,-12 58 1,8-65-165,3-15-63,-1 0 0,0 0 0,0 0 1,-12 22-1,21-57 480,4 6-449,0 0 1,2 0-1,-1 1 0,17-16 1,58-50-45,-53 52-48,71-46 0,-91 67-24,0 0 0,0 1 0,1 0 0,0 1 0,0 0-1,0 1 1,1 1 0,-1 0 0,1 1 0,16-1 0,-27 3 3,-1 1-1,1-1 1,0 1 0,-1-1 0,1 1 0,-1 0 0,1 0 0,-1 1 0,1-1 0,-1 0-1,0 1 1,0-1 0,1 1 0,-1 0 0,0 0 0,0 0 0,-1 0 0,1 0 0,0 0 0,-1 0-1,1 1 1,-1-1 0,0 0 0,0 1 0,0-1 0,0 1 0,1 4 0,3 9-9,-1 1-1,-1-1 1,2 23 0,-5-32 8,5 43-103,-2-8-631,12 49 0,-13-80 83,1 1 0,1-1 0,0 0-1,0 0 1,1 0 0,1-1 0,-1 0 0,16 19-1,15 6-4750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27 5442,'0'0'10437,"-35"0"-9204,46 0-1089,24 0 240,8 0 352,5 0-335,-5 0-321,-6 0-80,0 0-16,-2-5-1713,-3-2-1857,-8-7-2240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0 8116,'0'0'4578,"192"176"-2817,-96-34-385,6 36-511,-14 36 495,-29 39 65,-40 26-689,-22 10-288,-72-8-319,-37-26-113,-33-31-32,-12-36-33,-14-34-399,-9-29-1505,9-31-2769,14-27-3682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7 112,'0'-6'24597,"2"33"-27572,0-1 2931,2 0 0,10 34 0,2 13 57,18 64 46,-33-135-271,0-1-1,0 1 1,0 0 0,0 0-1,1-1 1,-1 1-1,0-1 1,1 1 0,0-1-1,-1 0 1,1 0 0,0 0-1,-1 0 1,1 0 0,3 2-1,32 12-5241,-1-3 764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 1056,'0'0'6545,"-4"0"-5281,-3 0-608,2 1-214,1-1 1,0 0-1,0 0 0,-1 0 1,1 0-1,0-1 0,0 1 1,-7-3-1,5-3 606,10 3-1447,12 0-2200,10 3-2214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2017,'0'0'8596,"0"-9"-6859,0-13-1058,0 12-137,0 12 1051,-5 424 1217,13-638-1642,-4 176-1112,1 0 0,2 0 0,22-66 0,-25 93 17,-1 8 40,-1 18-144,-20 333 0,9-217 67,6-47-17,29-87-6710,10-3 368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1697,'0'0'8254,"-19"3"-6328,-60 6-21,60-6-387,39-2-516,39-1-1,-7 0-984,290 24 255,-305-21-221,-204-12 2475,141 7-3256,31 2-3813,48 5-3288,10 2 766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0 111 960,'0'0'6934,"0"-16"4684,0 7-12239,5-76 2889,-5 134-2764,0 289 615,0-191-4051,1-146 3589,-1 0 0,0 0 0,1 0 0,-1 0 0,1 0-1,-1 0 1,1 0 0,0-1 0,-1 1 0,1 0 0,0 0 0,-1-1-1,1 1 1,0 0 0,0-1 0,0 1 0,0-1 0,0 1-1,-1-1 1,1 1 0,0-1 0,0 1 0,0-1 0,0 0 0,0 0-1,2 1 1,1 0-1210,8 4-4303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3890,'0'0'13537,"-8"-1"-12377,-12-5-772,19 5-249,5 0-30,47 0 161,-15 2-127,347-1 589,-217 0-2860,-156 0 1617,0-1-850,1 1-1,-1 1 1,0 0 0,20 4-1,-6 8-4422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59 2881,'0'0'15535,"-5"-9"-14654,-13-30-558,18 39-318,0-1 0,0 1 1,0-1-1,0 1 0,0-1 1,1 1-1,-1-1 1,0 1-1,0-1 0,0 1 1,1-1-1,-1 1 0,0 0 1,1-1-1,-1 1 0,0 0 1,1-1-1,-1 1 0,1 0 1,-1-1-1,0 1 1,1 0-1,-1-1 0,1 1 1,-1 0-1,1 0 0,-1 0 1,1 0-1,-1 0 0,1-1 1,-1 1-1,1 0 1,-1 0-1,1 0 0,-1 0 1,1 0-1,-1 1 0,2-1 1,25 1 30,-25 0-39,2-1-2,0 1-1,0 0 0,0 0 0,0 0 0,0 0 1,-1 1-1,1-1 0,0 1 0,-1 0 1,1 0-1,-1 1 0,0-1 0,0 1 0,3 2 1,-1 0-4,-1 0 1,0 1-1,-1-1 1,1 0 0,-1 1-1,0 0 1,-1 0-1,3 6 1,0 5 6,-1-1-1,-1 0 1,-1 1 0,0 0 0,-1 31-1,-2-41-1,0-1-1,0 1 0,0-1 1,-1 0-1,0 1 0,0-1 1,0 0-1,-1 0 1,0-1-1,0 1 0,-1 0 1,0-1-1,0 0 0,0 0 1,0 0-1,-1 0 0,-5 4 1,3-4 81,1 0 0,-1-1 0,0 1 1,1-1-1,-2-1 0,1 1 0,0-1 1,-1-1-1,0 1 0,1-1 0,-1-1 1,0 1-1,-16 0 1129,27-2-745,391-8-1544,-387 7 892,7 1-705,0 0-1,-1-1 0,1-1 1,-1-1-1,14-3 0,-26 5 567,1 1-1,-1-1 1,0 1-1,1-1 0,-1 0 1,0 0-1,0 1 0,0-1 1,0 0-1,0 0 0,0 0 1,0 0-1,0 0 0,0 0 1,0-1-1,1-1 0,1-22-7747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4114,'0'0'8964,"-11"13"-8116,-11 11-455,2 1-1,1 2 0,-28 48 0,6 9-69,2 2 1,5 1-1,3 2 0,5 1 1,3 1-1,4 1 0,5 0 0,3 2 1,5-1-1,8 150 0,4-191-296,2-1-1,2-1 1,3 1-1,1-2 0,3 0 1,2-1-1,2 0 0,2-2 1,50 73-1,-39-69-760,3-1 0,2-3-1,2-1 1,2-2 0,2-2-1,1-2 1,100 64 0,-107-80-1671,73 30 0,38-4-5138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8100,'0'0'7451,"32"9"-7032,-16-5-366,5 2 29,-1 0 1,1 1 0,20 11-1,-29-12-31,-1 0 0,-1 1 0,1 0 0,-1 1 0,0 1 0,-1-1 1,0 2-1,0-1 0,9 15 0,55 80 509,-4 4 0,100 217-1,-144-263-441,-3 1 0,24 108-1,-38-123-63,-1 1-1,-2-1 1,-3 1-1,-5 66 0,1-91-38,-2 1-1,-1-2 0,0 1 0,-2 0 1,-1-1-1,0-1 0,-14 25 0,6-17-6,-2-2 1,-1 0-1,-1-1 0,-37 39 0,-11-2-871,-114 85 0,27-25-5401,92-69 443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0 256,'0'0'3327,"-9"3"-2244,-29 11 3603,45-11-4043,14 1-705,103 6 1279,139-7 1,-153-4-753,681 23 1666,-164-12-1101,-481-10 696,-147-1-1886,-1 0-1,1 1 1,-1-1 0,1 1-1,-1 0 1,1 0 0,-1-1-1,1 1 1,-1 0-1,0 0 1,1 0 0,-3 1-1,-1-1-411,-37 0-2974,-12 0-1456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12 608,'0'0'12587,"0"-4"-11965,0 4-616,0-1 0,0 1 0,0 0 0,0 0 0,1 0 0,-1 0 0,0-1 0,0 1 0,0 0 0,0 0 0,0 0 0,0-1 0,0 1-1,0 0 1,0 0 0,0 0 0,0-1 0,0 1 0,0 0 0,0 0 0,0 0 0,0-1 0,0 1 0,-1 0 0,1 0 0,0 0 0,0 0 0,0-1 0,0 1 0,0 0 0,0 0 0,0 0 0,-1 0 0,1 0 0,0-1 0,0 1 0,0 0 0,0 0 0,-1 0 0,1 0 0,0 0 0,0 0-1,0 0 1,-1 0 0,1 0 0,0 0 0,0 0 0,0 0 0,0 0 0,-1 0 0,1 0 0,0 0 0,0 0 0,0 0 0,-1 0 0,1 0 0,0 0 0,0 0 0,-1 0 0,-9 17 197,-16 42 77,20-43-145,-4 10 14,1 0 0,2 0 0,0 1 0,2 0-1,1 1 1,1-1 0,1 1 0,2 27 0,1-45-122,0 0 1,1-1-1,0 1 1,0-1-1,1 1 1,1-1-1,-1 0 1,2 0-1,-1 0 1,1-1-1,0 1 1,1-1-1,0 0 1,0-1-1,1 1 1,0-1-1,11 9 1,-8-9-250,1 1 0,-1-1 1,1-1-1,0 0 0,20 7 1,-20-9-802,1-1-1,0 0 1,-1 0 0,1-2 0,24 2 0,-2-3-6327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4834,'0'0'8617,"2"3"-8355,1 6-134,1 0 0,-2 1 1,1-1-1,-1 1 0,-1 0 0,0-1 0,0 13 0,1 8 234,9 184 1236,0 11-4057,-10-221 1994,-1-2 34,0 0 0,0-1 0,0 1 0,0 0 0,1-1 0,-1 1 0,1 0 0,-1-1 0,1 1 0,0 0 0,-1-1 0,1 1 0,2 2 0,7-2-5228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5795,'0'0'6040,"-3"17"-5293,-11 58-30,14-71-676,0 0 0,0 0-1,0 0 1,0 0 0,1 0 0,-1 0-1,1 0 1,0 0 0,0 0-1,1 0 1,-1-1 0,1 1-1,0 0 1,0-1 0,0 1-1,0-1 1,0 0 0,1 0 0,0 0-1,0 0 1,-1 0 0,2 0-1,4 3 1,2 0 53,1 1 0,0-1-1,1-1 1,-1 0 0,20 5 0,-11-5 60,1-1 0,0 0 0,-1-2 0,1-1 0,0 0 0,29-3 0,-47 1-97,-1 1 0,0-1 0,1 1 0,-1-1 0,0 0 0,0 0 1,0 0-1,1 0 0,-1-1 0,0 1 0,0 0 0,-1-1 0,1 0 0,0 1 1,0-1-1,-1 0 0,1 0 0,-1 0 0,0 0 0,1 0 0,-1 0 1,0 0-1,0 0 0,0-1 0,-1 1 0,1 0 0,0-1 0,0-4 0,1-8 279,0 0-1,-1 0 1,-1-23-1,-1 21-177,2 10-112,-2 0 1,1 0-1,-1 0 1,0 1-1,0-1 1,-1 0-1,1 0 1,-2 1-1,-2-7 1,3 9-48,-1 0 1,1 1 0,-1-1-1,0 1 1,0-1-1,0 1 1,0 0 0,-1 0-1,1 1 1,-1-1 0,0 1-1,0 0 1,0 0-1,0 0 1,-5-2 0,1 1-183,1 1 0,-1 0 0,0 1 1,0 0-1,0 0 0,1 0 1,-1 1-1,0 0 0,-13 2 0,18-2-170,-1 1-1,1-1 0,0 1 0,0 0 0,0 0 1,0 0-1,0 1 0,0-1 0,0 0 0,1 1 0,-1 0 1,0 0-1,1 0 0,-1 0 0,1 0 0,0 0 1,0 1-1,0-1 0,0 1 0,0-1 0,0 1 0,1 0 1,-1 0-1,1 0 0,-1 3 0,-1 19-5398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324 193 5955,'0'0'1707,"-5"-22"537,-1-7-1145,-14-35 0,19 59-969,-2 1 1,1-1-1,0 1 0,-1 0 0,0 0 1,0 0-1,0 0 0,-1 1 0,1-1 0,-1 1 1,0 0-1,0 0 0,0 0 0,0 1 1,0-1-1,-1 1 0,1 0 0,-1 0 0,-7-2 1,-2 1 92,0 1 0,0 0 0,0 0 1,-23 2-1,33 0-185,-2 0-16,1 0-1,-1 0 1,0 1-1,0 0 0,1 0 1,-1 1-1,0-1 1,1 1-1,-1 0 1,1 1-1,0-1 1,0 1-1,-6 4 0,8-4-21,0 0 0,0 0 0,0 0 0,0 0 0,1 0 0,-1 1 0,1-1 0,0 1 0,0-1 0,1 1 0,-1 0 0,1 0 0,-1 0-1,1 0 1,0 0 0,1 0 0,-1 0 0,1 0 0,0 6 0,0-8-5,0 1 0,0-1 0,0 1 0,1-1 0,-1 1 0,1-1 0,0 0 0,-1 1 0,1-1 0,0 0 0,1 0 0,-1 0 0,0 1 0,0-1 0,1 0 0,0-1 0,2 4 0,0-2 1,0 0 0,-1-1 0,1 1 0,0-1 0,0 0 0,1 0 0,-1 0 0,9 2 0,5-1 55,0 0 1,0-1 0,31-1-1,-45-1-32,2 0 22,1 0 1,-1 0-1,1-1 1,0 0-1,7-2 1,-12 2 95,1 0 0,-1 0 1,1 0-1,-1-1 0,1 1 1,-1-1-1,0 0 0,0 0 1,0 0-1,0 0 0,0 0 1,0 0-1,3-5 0,-5 6-115,0 1-1,0 0 0,0-1 0,0 1 0,0 0 0,0 0 0,1-1 0,-1 1 0,0 0 0,0 0 1,0-1-1,1 1 0,-1 0 0,0 0 0,0-1 0,0 1 0,1 0 0,-1 0 0,0 0 0,1 0 1,-1-1-1,0 1 0,0 0 0,1 0 0,-1 0 0,0 0 0,1 0 0,-1 0 0,0 0 0,1 0 1,-1 0-1,0 0 0,0 0 0,1 0 0,-1 0 0,0 0 0,1 0 0,-1 0 0,0 0 0,1 1 0,-1-1 1,0 0-1,0 0 0,1 0 0,-1 0 0,0 1 0,0-1 0,1 0 0,-1 0 0,0 0 0,0 1 1,0-1-1,1 0 0,-1 0 0,0 1 0,0-1 0,0 0 0,0 1 0,0-1 0,0 0 0,1 0 1,-1 1-1,0-1 0,0 0 0,0 1 0,7 27-363,-6-23 436,9 64-23,-2 0 0,-3 91 0,1 4 84,2 64 43,-8-227-191,0-1 1,0 1-1,0-1 1,-1 1-1,1-1 1,0 0 0,0 1-1,0-1 1,0 1-1,-1-1 1,1 1-1,0-1 1,-1 0 0,1 1-1,0-1 1,0 0-1,-1 1 1,1-1-1,-1 0 1,1 1 0,0-1-1,-1 0 1,1 0-1,-1 1 1,1-1 0,-1 0-1,0 0 1,-19 3 294,15-3-205,0-1 1,0 1 0,0-1-1,0 0 1,0 0 0,-6-3-1,7 1-59,-1 0 0,1 0 0,0 0 0,0 0 0,0-1-1,0 0 1,0 0 0,1 0 0,0 0 0,-1-1-1,2 1 1,-1-1 0,0 1 0,1-1 0,0 0-1,0 0 1,-1-6 0,0 0-42,1 0-1,0-1 1,1 1 0,0-1-1,1 1 1,0-1-1,2-12 1,-1 19-79,0 0 0,0-1 0,1 1 0,0 0 0,0 0 0,1 0 0,-1 1 0,1-1 0,0 0 0,0 1 0,1 0 0,-1 0 0,1 0 0,0 0 0,0 0 0,0 1 0,0 0 0,1 0 0,-1 0 0,1 0-1,0 1 1,0 0 0,6-3 0,5 0-1210,1 0 0,0 0 0,0 2 0,0 0-1,0 1 1,19 0 0,23 2-6142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6707,'0'0'6982,"3"18"-6590,30 145 1393,-31-151-1552,-2-10-177,0 0 0,0 0 0,0 0 0,0 0 0,1-1 0,-1 1 0,1 0 0,-1 0 0,1 0 0,0-1-1,0 1 1,1 2 0,-2-4 12,0 0-1,0 0 0,1 0 1,-1 0-1,0 0 0,0 0 1,1 0-1,-1 0 0,0-1 1,0 1-1,1 0 1,-1 0-1,0 0 0,0 0 1,1 0-1,-1 0 0,0-1 1,0 1-1,0 0 0,1 0 1,-1 0-1,0-1 0,0 1 1,0 0-1,0 0 0,0 0 1,1-1-1,-1 1 0,0 0 1,0 0-1,0-1 0,0 1 1,0 0-1,0 0 1,0-1-1,0 1 0,0 0 1,0 0-1,0-1 0,0 1 1,4-14 88,2 1 1,-1 0-1,2 0 1,-1 0-1,2 1 1,0 0 0,0 0-1,1 1 1,0 0-1,22-18 1,-23 22-174,2 0 0,-1 0 0,1 1 1,0 0-1,0 1 0,0 0 0,1 0 0,0 1 0,0 1 1,0 0-1,0 0 0,1 1 0,-1 1 0,14-1 1,-23 2 6,0 0 1,0 0-1,0 1 1,0-1-1,-1 1 1,1-1-1,0 1 1,0-1-1,-1 1 1,1 0-1,0 0 1,-1 0-1,1 0 1,-1 0-1,1 0 1,-1 1-1,2 1 1,0 0-20,0 1 1,0 0 0,-1 0-1,0 0 1,1 0-1,2 8 1,0 4-129,0 1 0,4 32 0,-4-2-1765,-2 0 1,-6 74-1,2-101-558,-7 40 0,-16 13-3747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1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8020,'0'0'6776,"14"3"-6605,-5-1-163,-4-2-5,-1 0 0,0 1 0,1 0 0,-1 0 0,0 0 0,1 1-1,-1-1 1,0 1 0,0 0 0,0 0 0,0 1 0,-1-1 0,1 1 0,-1 0 0,1 0 0,-1 0-1,0 0 1,0 1 0,0-1 0,-1 1 0,4 5 0,-2 2 11,0 0 0,-1 0 0,0 0 0,0 0 0,-2 1 0,1-1 0,-1 1 0,-1 0 0,0-1 1,-2 16-1,1-25-11,0 0 0,0 0 0,0 0 0,0 0 0,0 0 0,0 0 0,0 0 0,-1 0 0,1 0 0,-1-1 0,1 1 0,-1-1 0,0 1 0,0-1 1,1 1-1,-1-1 0,0 0 0,0 0 0,0 0 0,0 0 0,-1 0 0,-1 0 0,-23 6 1269,8-5 3436,226-8-6193,2-12-8224,-99 6 139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3169,'0'0'6270,"0"-7"-30,216 21-5342,-111-4-441,1569 100 1296,51 4-1326,-929-43-47,92 7-216,-618-61-9,55-10 272,-257-8-152,-67 1-231,1 0 0,-1 0 0,0 0 0,1 0 0,-1-1 0,0 1 0,1 0 0,-1-1 0,0 1 0,1 0 0,-1-1-1,0 0 1,0 1 0,0-1 0,0 0 0,0 0 0,0 1 0,0-1 0,0 0 0,0 0 0,0 0 0,0 0 0,0 0 0,-1 0 0,1-1 0,1 0 0,-2-2 109,1 1 0,-1-1 0,1 1 0,-1-1 0,0 1 0,0-1-1,-2-6 1,1 0-114,1 8-30,0 0 1,0 0 0,0 1-1,-1-1 1,1 0-1,-1 1 1,0-1 0,1 0-1,-1 1 1,0-1-1,0 1 1,0-1 0,0 1-1,0-1 1,0 1-1,0 0 1,-1 0 0,1-1-1,0 1 1,-3-2-1,0 0-2,4 3-122,-8 2-6960,7-1 6720,1-1 0,-1 1 0,0-1 0,1 1 0,-1-1 0,1 1-1,-1-1 1,1 1 0,0-1 0,-1 2 0,-2 1-1312,-10 12-5641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4914,'0'0'7006,"0"13"-4850,-12 167 214,0 6-1357,12-179-999,0 1 54,0-1 1,0 1-1,1 0 1,0 0-1,0-1 1,3 10-1,-3-1-152,-1-15-62,0 0 1,0 0 0,0 0 0,0 0 0,0 0 0,0 0 0,0 0 0,0 0-1,0 0 1,1 0 0,-1 0 0,0 0 0,0 0 0,1 0 0,-1 0 0,1 0 0,-1 0-1,1-1 1,-1 1 0,2 1 0,18 10-4009,10 3-2110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32 2193,'0'0'7518,"-9"0"-6149,-4-1-639,-18 1 260,11 0 4397,337-21-3761,-210 16-3826,-2 3-3375,-50-1-92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9636,'0'0'7553,"-4"-5"-7163,-8-6-313,12 11-75,0 0 1,0 0-1,0 0 1,0 0-1,-1 0 1,1 0 0,0 0-1,0 0 1,0 0-1,-1 0 1,1 0-1,0 0 1,0 0-1,0 0 1,0 0 0,-1 0-1,1 0 1,0 0-1,0 0 1,0 0-1,0 0 1,-1 0-1,1 1 1,0-1-1,0 0 1,0 0 0,0 0-1,0 0 1,0 0-1,0 0 1,-1 1-1,1-1 1,0 0-1,0 0 1,0 0-1,0 0 1,0 1 0,0-1-1,0 0 1,0 0-1,0 0 1,0 1-1,-1 37 293,2-21-189,2 17 309,14 67 0,2 12-277,-17-77-262,-1-13-764,4 28 0,-4-45 289,0-1-1,0 0 0,1 0 1,-1-1-1,1 1 1,0 0-1,1-1 1,-1 1-1,1-1 0,0 1 1,4 4-1,11 5-4877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8660,'0'0'9140,"-176"115"-8179,103-43-401,4 1-176,7-4 32,9-6-384,7-10-16,9-5-16,8-2-576,5-3-1185,13-2-1616,11-3-1233,0-6-3186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9012,'0'0'7331,"-3"8"-7309,0-2-14,1 0 1,0 0 0,0 0 0,0 1-1,1-1 1,0 1 0,0-1-1,1 1 1,0-1 0,0 1-1,2 12 1,0-10 1,6 34 299,-2 0 0,1 45-1,-7-86 389,0-20 845,0 9-1460,0 1-29,-1 0-1,1 0 1,1 0-1,0 1 1,0-1-1,0 0 1,1 0-1,0 0 1,1 1-1,-1 0 0,8-14 1,-4 13-54,0-1 1,1 1-1,-1 0 1,2 0-1,-1 1 0,1 0 1,0 0-1,1 1 1,0 0-1,0 1 0,0-1 1,0 2-1,1-1 1,0 2-1,0-1 0,0 1 1,0 1-1,0-1 0,1 2 1,-1 0-1,17 0 1,-26 1-10,1 0 0,0 0 0,0 1 0,-1-1 0,1 1 0,0 0 0,-1-1 1,1 1-1,0 0 0,-1 0 0,1 0 0,-1 0 0,1 0 0,-1 0 0,0 0 1,0 1-1,3 2 0,-2 0-3,1 0 0,-1 0-1,0 0 1,0 0 0,0 0 0,2 9 0,-1 2-2,0 0-1,-1 0 1,0 20 0,-2 17-465,-1-5-1533,5-3-3751,5-21-2069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483 198 9604,'0'0'7897,"-29"-8"-7339,-94-28-299,119 35-233,-1 0 0,1-1 1,0 1-1,-1-1 0,1 0 1,0 0-1,0-1 0,1 1 1,-1-1-1,0 0 0,1 0 0,0 0 1,-1 0-1,1-1 0,-4-5 1,6 6-18,0 0 1,0 0 0,1 1-1,-1-1 1,1 0-1,-1 0 1,1 0 0,0 0-1,0 0 1,0 0-1,0 0 1,1 0 0,-1 0-1,1 0 1,0 0-1,2-4 1,-2 4-12,1-1 1,0 1-1,0 0 1,0 0-1,0 1 0,1-1 1,-1 0-1,1 1 1,0-1-1,0 1 0,0 0 1,0 0-1,0 0 0,0 0 1,0 1-1,1-1 1,-1 1-1,0 0 0,1 0 1,0 0-1,3 0 1,9-2-23,1 0 1,-1 2 0,21-1 0,-29 2 11,0 1 0,0-1 0,-1 1 0,1 0 0,-1 1 0,1 0 0,-1 0 0,1 0 0,-1 1 0,11 6 0,-13-6 12,0 1-1,-1-1 1,0 1-1,1 0 0,-2 0 1,1 0-1,0 1 0,-1-1 1,0 1-1,0 0 1,0 0-1,-1 0 0,1 0 1,-1 1-1,2 7 1,0 5-1,-1 1 1,-1 0 0,-1 0-1,-1 27 1,0-33-1,0 7-2,-2 0 0,0-1-1,-1 1 1,-2-1 0,1 0 0,-2 0 0,-15 33 0,10-29 59,-2 0 0,0-1 0,-2-1 1,0 0-1,-32 34 0,30-38 96,0-1 0,-1 0 0,0-2 0,-1 0 0,-1-1 0,-1-1 1,1-1-1,-2 0 0,1-2 0,-2 0 0,1-2 0,-1 0 0,0-2 0,-44 5 0,63-9-94,0-1 0,0 0 0,0 0 0,0 0-1,0-1 1,0 1 0,0-1 0,0 0 0,0 0 0,-6-3 0,8 3-29,0 0 1,1-1-1,-1 1 1,1-1-1,-1 0 1,1 1-1,0-1 1,-1 0-1,1 0 1,0 0-1,1 0 1,-1 0 0,0 0-1,0 0 1,1 0-1,-1 0 1,1 0-1,0-1 1,0 1-1,0-3 1,-1-5 0,1 0 0,0 0 1,1 0-1,0 1 0,1-1 1,0 0-1,1 1 0,0-1 1,0 1-1,1 0 0,0 0 1,0 0-1,9-11 0,-9 14-31,0 0 0,1 0 0,0 1 0,0-1 0,0 1 0,1 1 0,-1-1 0,1 1 0,0-1-1,1 2 1,-1-1 0,1 1 0,0 0 0,-1 0 0,1 1 0,0 0 0,1 0 0,-1 1 0,8-1-1,-9 2-19,0 0-1,0 0 0,0 1 0,0 0 0,0 0 0,0 1 0,0-1 0,0 1 0,-1 1 0,1-1 1,0 1-1,-1 0 0,7 5 0,6 5-292,0 2 1,20 22-1,-6-6-367,196 163-8321,-145-127 3373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79 448 3490,'0'0'2465,"-10"-26"27,-33-85-147,38 98-1863,0-1 1,1 0 0,1 0 0,0-1 0,1 1-1,0 0 1,1-1 0,1-15 0,0 11-125,0 15-294,0-1-1,0 0 0,0 1 1,0-1-1,1 0 1,0 1-1,0-1 1,0 0-1,0 1 0,1 0 1,0-1-1,0 1 1,0 0-1,0 0 1,1 0-1,-1 0 1,1 0-1,0 1 0,0-1 1,1 1-1,-1 0 1,1 0-1,-1 0 1,1 0-1,0 1 0,7-4 1,2 0-54,1 1 0,0 1 0,0 0 1,0 1-1,0 0 0,0 1 0,1 1 0,-1 0 1,0 1-1,22 3 0,-29-2-14,1 0 0,0 0-1,-1 1 1,1 1 0,-1-1 0,0 1 0,1 0 0,-1 1-1,-1 0 1,1 0 0,0 0 0,-1 1 0,0 0 0,0 0-1,-1 1 1,1-1 0,-1 1 0,0 0 0,-1 1 0,1-1-1,-1 1 1,-1 0 0,5 10 0,0 3-10,-1 1 1,-1 0-1,0 0 1,-2 0-1,0 1 1,-2-1-1,1 28 1,-2-8 37,0 57-5,-2-87-11,0 0-1,0-1 1,-1 1-1,-1-1 1,0 0-1,-6 17 1,8-25 31,0 0 1,0 0-1,0 0 1,0 0-1,0 0 0,0 0 1,0 0-1,-1-1 1,1 1-1,-1 0 1,1-1-1,-1 1 0,0-1 1,1 0-1,-1 1 1,0-1-1,-4 2 1,5-12 1579,1-10-1449,1 0 1,0 0-1,2 0 1,0 0-1,1 1 0,1 0 1,13-32-1,1 7-90,3 0 0,45-67-1,-47 83-15,1 0 0,1 1-1,1 2 1,43-36 0,-61 55-61,0 1 0,0 1 1,0-1-1,0 1 0,1 0 0,-1 0 1,1 0-1,11-3 0,-16 6-8,0 0 1,0 0-1,0 0 0,1 0 1,-1 0-1,0 0 0,0 0 1,0 1-1,0-1 0,0 0 1,0 1-1,0-1 0,-1 0 1,1 1-1,0-1 0,0 1 1,0 0-1,0-1 0,0 1 1,-1 0-1,1-1 0,0 1 1,-1 0-1,1 0 0,0 0 1,-1 0-1,1-1 0,-1 1 0,1 0 1,-1 0-1,0 0 0,1 0 1,-1 2-1,8 38-117,-7-35 107,11 145-227,-10-92-771,3 0 0,18 82 0,-14-109-924,0-2 0,2 1 0,26 49 0,5-14-6064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4:2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3 4866,'0'0'10712,"-13"-1"-10205,6 0-443,0 1 1,0 0 0,1 0-1,-1 0 1,0 1 0,0 0-1,1 0 1,-1 1 0,1 0-1,-1 0 1,1 1 0,0-1-1,0 1 1,0 1 0,0-1-1,-5 5 1,-10 11 229,2 0 0,0 2 1,1 0-1,1 1 0,1 1 0,1 0 1,-17 37-1,-70 188 856,75-174-858,-215 628 1421,185-497-1530,-48 317 0,82-314-114,5 237 0,33-108-55,-1-245-7,43 153 1,55 81 46,-38-145-132,9-4 1,6-4-1,193 277 1,-182-316-1266,157 161 1,-150-188-2136,206 157 0,24-33-5161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305 126 16,'0'0'1032,"-25"10"-423,-80 30 84,56-26 616,24-14 417,4-2 951,-58 2 3395,316 0-5127,6 0 61,74 0-646,897-29 611,-931 19-747,28-2-16,-55-4 222,80-20 322,-313 33-736,-13 2 0,0 0-1,0-1 1,0 0 0,0-1-1,0 0 1,-1 0 0,10-6-1,-17 8 34,-1 0 0,1 0 0,-1-1 0,0 1 0,0-1 0,0 1 0,0-1 0,0 1 0,0-1 0,0 1 0,0-1 0,-1 0 0,1 0 0,-1 0 0,1 1 0,-1-1 0,1 0 0,-1 0 0,0 0 0,0 0 0,0 1 0,0-1 0,-1 0 0,1 0 0,-1-2 0,1-8-111,-20 12-2598,-119 6-5923,22 9 2212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2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3506,'0'0'8654,"35"0"-8021,148-7 410,75-10-64,74-4-11,1304-32 1697,-1309 50-2512,-68-2 172,46-9-66,-283 13-210,-17 1-15,-1 0 0,0 0 0,0 0 0,0-1 1,0 0-1,1 0 0,-1 0 0,0 0 1,0 0-1,-1-1 0,1 1 0,6-5 0,-9 4 126,0 0-1,0 0 0,-1 0 0,1 0 1,-1-1-1,1 1 0,-1 0 0,0 0 1,0-1-1,0 1 0,0 0 0,0 0 1,-1-5-1,0 1-86,1 5-129,0 0 1,1 0 0,-1 0-1,0 0 1,0 1 0,-1-1-1,1 0 1,0 0 0,0 0-1,0 0 1,-1 0-1,1 1 1,0-1 0,-1 0-1,1 0 1,0 1 0,-1-1-1,1 0 1,-2-1 0,-10 2-1737,3 1 2343,8-1-1226,-18 0 1932,14-1-3765,3-18-11693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2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96,'0'0'2625,"48"-116"-2625,-48 112 32,0 1-32,-13 3-944,-16-2-865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63 286 5442,'0'0'3808,"-10"-24"-1162,-31-78-1053,39 99-1403,0-1 0,1 0 0,-1 0 1,1 0-1,0 0 0,0 0 0,0 0 0,1 0 0,0 0 1,0-6-1,0 0 3128,0 9-3208,1-1-68,-1-1 0,1 0 1,0 0-1,-1 0 0,1 0 0,1 1 1,-1-1-1,0 0 0,1 1 1,-1-1-1,1 1 0,0-1 0,0 1 1,-1 0-1,2 0 0,-1 0 0,0 0 1,0 0-1,5-2 0,3-2-44,-1 0-1,1 1 0,19-8 1,-12 8 10,1 1 1,-1 1 0,1 0-1,0 1 1,0 1 0,-1 1-1,30 2 1,-41 0-16,0-1 0,0 1 1,0 0-1,0 0 0,0 0 0,-1 1 0,1 0 0,-1 0 1,0 0-1,0 1 0,0 0 0,0 0 0,-1 0 0,1 0 1,-1 1-1,0 0 0,3 5 0,5 8-22,-1 0 0,0 0-1,13 34 1,-12-24 25,-2 1 0,-1 0 0,-2 0 0,0 1 0,-2 0 0,-1 0 0,0 34 0,-4-58 10,0 0-1,-1 0 1,1 0-1,-1 0 1,0 0-1,0 0 1,-1 0-1,0-1 1,0 1-1,0 0 1,-1-1-1,1 0 1,-1 1 0,-1-1-1,1 0 1,-1 0-1,0-1 1,0 1-1,0-1 1,-1 0-1,1 0 1,-1-1-1,0 1 1,0-1 0,-6 3-1,-19 11 6,-1-1 0,-1-2 0,-58 18 0,-108 14 209,189-45 1226,10-1-1445,432 17 321,-213 16-4992,-168-24 2745,-4-3-4030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 8644,'0'0'7166,"0"8"-6691,-3 28 522,0-1 0,-12 47-1,13-75-881,0 13 355,2-18-118,3-23 923,0 12-1255,0 0 0,1 1 0,0 0 1,1 0-1,0 0 0,0 0 0,1 1 0,0 0 0,0 0 0,1 0 0,-1 1 0,2 0 0,-1 0 1,9-5-1,-1 1-14,1 1 1,0 1-1,0 0 1,1 1-1,0 1 1,24-6-1,-30 9-3,-1 1 0,1 0 0,0 1 0,-1 0 0,1 1 0,0 0 1,11 1-1,-19 0-7,-1 0 0,1-1 1,0 1-1,0 0 0,0 0 1,-1 1-1,1-1 0,0 1 1,-1-1-1,0 1 0,1 0 1,-1 0-1,0 0 0,0 0 1,0 0-1,0 0 0,0 1 1,0-1-1,-1 1 0,1-1 1,-1 1-1,0 0 0,1-1 1,-1 1-1,-1 0 0,1 0 1,0 0-1,-1 0 0,1 3 1,1 11 1,-1 1 1,-1 0-1,0-1 1,-2 1-1,0 0 1,-1-1-1,0 1 1,-1-1 0,-2 0-1,-7 19 1,5-16-563,1 1 0,1 1 1,1-1-1,1 1 0,1 0 1,-1 43-1,3-57-275,1 0 0,1 0 0,0 0 0,0 0 0,3 13 0,0-13-586,0-1 0,0 0 1,0 1-1,1-2 1,7 10-1,-11-15 1302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7139,'0'0'12166,"37"-26"-11542,43 26-544,9 0-80,-4 0 0,-7 0-80,-12 7-304,-7 0-2001,-5-2-2241,-3-5-2514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63 5475,'0'0'9815,"15"-12"-9290,-3 2-469,1 1-1,0 0 0,15-8 1,-25 16-52,-1 0 1,1 1-1,-1-1 1,1 0-1,0 1 1,-1-1 0,1 1-1,0 0 1,-1 0-1,1 0 1,0 0-1,-1 1 1,1-1 0,0 1-1,-1-1 1,1 1-1,-1 0 1,1 0-1,3 2 1,0 1 6,0 0 0,0 0 0,0 1 1,10 10-1,-15-13-9,7 7-1,0 0 0,-1 0 1,0 1-1,-1 0 0,0 0 0,0 0 0,-1 1 1,-1 0-1,1 0 0,-2 0 0,0 1 0,0-1 0,-1 1 1,0-1-1,-1 1 0,-1 0 0,0 13 0,0-20 0,-1 0 0,0 0 0,0 1 0,0-1 0,0 0 0,-1 0 0,0-1 0,0 1 0,0 0 0,0-1 0,-1 1 0,-5 7 0,2-5 10,-1 0 0,1-1 0,-1 1 0,-1-1 0,1-1 0,-13 8 0,-2-2 238,1 0 0,-2-2 0,1-1-1,-41 10 1,52-16 52,3 1 96,0-2 0,0 1 0,-15 0 1179,27-2-986,714 29 603,-669-24-2709,-22 1-2560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66 6979,'0'0'9669,"-8"-5"-8917,37 5-400,12-2 144,1-3-272,1 5-224,-3-7 0,0-1-48,-2 1-1664,-6-5-1714,-11-7-3313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105 5619,'0'0'221,"-23"-15"489,5 3-516,6 2-55,-1 2 1,0-1-1,-1 2 1,0 0-1,0 0 1,0 1-1,-1 1 1,0 1-1,0 0 1,-29-4-1,17 6 214,0 1-1,0 2 0,0 0 0,1 2 0,-1 1 0,0 1 1,1 1-1,0 1 0,0 1 0,-30 15 0,11 0 17,1 3 0,1 0 0,2 3 0,0 2 0,3 1-1,0 2 1,2 1 0,2 3 0,1 0 0,-28 45 0,33-41-282,2 1 0,2 2-1,2 0 1,2 1 0,2 1 0,2 0 0,2 2 0,3 0-1,1 0 1,-3 56 0,12-80-82,0 0-1,2 0 1,0 0-1,2 0 1,1 0 0,1 0-1,11 34 1,-7-37-20,0-1 1,1 0-1,1-1 1,1 0 0,1-1-1,1-1 1,1 0-1,21 22 1,1-6-319,1-1 0,2-3 0,1-1 0,1-1 0,50 23-1,240 90-3499,-46-44-188,12-9-1453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8884,'0'0'726,"37"-1"805,-1-1-980,0 2-1,60 7 1,-82-3-402,0-1 0,0 2 1,0 0-1,-1 1 1,0 0-1,0 1 0,0 0 1,17 14-1,18 14 168,-2 1 0,-1 3-1,-2 1 1,-2 2 0,44 59 0,-64-73-177,-1 1 1,-2 0-1,-1 2 1,-2 0 0,0 1-1,-3 0 1,0 1-1,-2 0 1,-2 1-1,6 45 1,-9-31 66,-2 0 0,-5 63-1,0-91-155,0 1 1,-2-1-1,0 0 0,-1 0 0,-1 0 0,-1-1 1,-18 34-1,7-23-2,-2-1 0,-1 0 0,-1-2 0,-2-1 0,-32 29 0,-143 105-3539,187-151 2935,-51 36-4303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6003,'0'0'5896,"-9"26"-4701,-29 85-384,32-88-458,0 1 1,1 0-1,1 0 1,1 0-1,1 1 0,2-1 1,4 47-1,-4-68-309,0 0 13,1-1 0,-1 1 0,1 0 0,0-1 1,0 1-1,0-1 0,0 1 0,0-1 0,1 1 1,-1-1-1,1 0 0,0 0 0,-1 1 0,1-1 1,0 0-1,0-1 0,0 1 0,1 0 0,-1-1 1,0 1-1,1-1 0,-1 0 0,1 1 0,-1-1 1,1-1-1,3 2 0,9 2 59,0 0-1,0-1 1,24 1 0,-27-3 16,78 5 104,112-8 1,-114-6-202,0-4 1,104-28-1,-181 37-21,27-7 35,-37 9-46,0 0 1,1 1-1,-1-1 0,0 0 1,0 1-1,1-1 0,-1 0 1,0 0-1,0 0 0,0 0 1,0 0-1,0 0 0,0 0 1,0-1-1,-1 1 0,1 0 1,0 0-1,-1-1 0,1 1 1,-1 0-1,1-3 0,0-4 32,0 1 0,-1-1 0,0 1 0,0-1 0,-1 1 0,0-1 0,0 1 0,-4-10 0,-2-2 19,-16-32 1,19 41-20,2 7 29,0-1 86,-1-1 1,1 1 0,1-1-1,-1 0 1,0 1 0,1-1-1,0 0 1,-1-8 0,2 12 49,0 4-96,12 144-222,0-11 81,-12-122 14,1 8 26,-1 1 0,-1 0-1,-5 25 1,5-40-10,-2 0-1,1 0 1,-1-1 0,0 1-1,0-1 1,-1 0 0,0 0 0,0 0-1,-1-1 1,1 1 0,-2-1-1,-9 9 1,-53 41-997,46-40-1148,1 0-1,-32 35 0,5 13-7630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330 129 7203,'0'0'7735,"-20"8"-7557,0-2-122,0 2-1,1 1 0,0 0 1,1 2-1,0 0 0,0 0 1,-20 19-1,23-15 12,0 1 0,2 0 0,0 1-1,0 1 1,2-1 0,0 2 0,-9 23-1,14-28-57,1 0 0,0 1-1,2-1 1,-1 1 0,2 0-1,0 0 1,1 0 0,0 1-1,1-1 1,4 27 0,-3-36 0,1-1 1,-1 0-1,1 0 1,0 1-1,0-1 0,0 0 1,1 0-1,-1-1 1,1 1-1,1 0 1,-1-1-1,7 7 1,-3-5-7,0 0 0,0-1 0,0 1 1,1-1-1,0-1 0,0 0 0,9 4 1,4-1 36,1 0 1,0-1-1,0-2 1,0 0-1,32 1 1,-36-4 17,1 0-5,35-1 1,-48-1-36,-1 1 0,0-1 1,1-1-1,-1 1 0,0-1 0,0 1 1,1-1-1,-1-1 0,-1 1 1,1-1-1,4-3 0,0-2 170,-1 0 1,0 0-1,0-1 0,-1 0 1,-1 0-1,1-1 0,-1 0 0,-1 0 1,7-16-1,-2 0 215,-2 0 0,11-49 0,-14 48-215,-1 1 0,-1-1 0,-2 0 0,0 0 0,-2 1 0,-4-32-1,1 46-158,1 0 0,-1 0-1,-1 0 1,0 1 0,-1-1-1,0 2 1,-1-1 0,0 1-1,-1 0 1,0 0 0,-11-11-1,4 8-46,1-1 0,-1 2 0,-1 0-1,-1 1 1,1 1 0,-27-12 0,35 18-278,-1 1 0,1 0 0,-1 1 0,0 0 0,0 0 1,0 1-1,0 0 0,-18 0 0,26 1 44,-1 0 0,0 0 0,0 0 0,1 1 0,-1-1 0,0 0 0,1 1 0,-1-1 0,0 1 1,1 0-1,-1-1 0,0 1 0,1 0 0,-1 0 0,-1 2 0,0 0-548,2 0 1,-1 0 0,0 1-1,1-1 1,-1 0 0,1 1-1,-1 6 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8660,'0'0'7849,"-7"5"-7190,3-2-631,0 1 0,-1-1 0,1 1 1,0 0-1,1 0 0,-1 1 0,1-1 0,0 1 0,-5 9 0,-1 6 123,-9 27 0,17-44-137,-15 50 175,1 1 0,3 0 0,3 0 0,1 1 0,1 93 0,7-118-245,-1-5 105,1-1-1,1 0 0,9 45 1,-8-61-109,0-1 0,0 1 0,1-1 0,0 0 0,1 0 0,0 0 1,0-1-1,0 1 0,1-1 0,0 0 0,0 0 0,0-1 0,1 1 1,0-1-1,0 0 0,10 6 0,-2-3-796,-1-2 1,1 1-1,0-2 1,1 0-1,26 6 1,20-4-4524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10661,'0'0'6742,"0"21"-6529,-1 9 73,-1 0 0,-1 1 0,-12 54 1,5-51-135,5-8 13,-2-1 0,-1 0 0,-1-1-1,-1 0 1,-21 35 0,29-59 537,1-6-420,1-11 82,1 4-293,1 0 1,1 0-1,0 1 0,1-1 1,0 1-1,1 0 1,0 0-1,1 0 1,1 1-1,0-1 1,12-14-1,-6 10-71,0 0 0,1 1 0,0 1 0,2 0-1,0 1 1,31-20 0,-36 27-3,0 0 0,1 1 0,-1 0 0,1 1 1,0 0-1,0 1 0,1 0 0,-1 1 0,1 0 0,16 1 0,-26 1-4,0 0 0,-1 0 1,1 0-1,0 1 0,0-1 0,-1 1 0,1 0 1,-1 0-1,1 0 0,0 0 0,-1 0 0,0 1 0,1-1 1,-1 1-1,0-1 0,4 5 0,-3-3-8,0 1 1,0 0-1,0 0 1,-1 1-1,1-1 0,-1 0 1,0 1-1,2 8 0,1 6-22,-1 0 0,-2 0 0,2 34 0,-4-47 38,3 143-1143,-5-51-4468,-1-69 287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11045,'0'0'3218,"99"146"-2018,-80-44-544,-14 8 129,-5-4-177,0-7-512,-16-8 80,-14-11-176,-7-6-640,-11-4-1233,-11-5-1777,-13 0-736,-16-7-2849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19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10293,'0'0'8305,"26"2"-7441,581 21 2751,32-24-1951,-233-2-868,-406 4-793,0-1-1,1 0 1,-1 0-1,0 0 1,0 0 0,1 0-1,-1 0 1,0 0-1,0 0 1,1 0-1,-1 0 1,0 0 0,1 0-1,-1 0 1,0 0-1,0 0 1,1 0 0,-1 0-1,0-1 1,0 1-1,1 0 1,-1 0 0,0 0-1,0 0 1,1 0-1,-1-1 1,0 1-1,0 0 1,0 0 0,1 0-1,-1-1 1,0 1-1,0 0 1,0 0 0,0-1-1,1 1 1,-1 0-1,0 0 1,0-1 0,0 1-1,0 0 1,0-1-1,0 1 1,0 0-1,0 0 1,0-1 0,0 1-1,0 0 1,0 0-1,0-1 1,0 1 0,0 0-1,0-1 1,0 1-1,-1-1 1,-10-11-87,-2 7-952,0-1-1,0 2 1,0 0-1,-1 1 0,-27-4 1,23 4-634,-40-6-5922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4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346 109 2257,'0'0'5867,"-9"-3"-5147,5 2-651,-24-7 856,0 1 0,-53-6 0,38 13-289,-34-3 829,70 3-1109,-1-2 0,1 1 0,0-1 0,0 0 0,-1 0 0,1-1 0,-11-6 0,18 9-251,-6-4 116,6 2 286,6 1 1026,161 1-1354,782 14 750,389 11-228,-1092-35-429,-202 6-183,1-3 0,-2-2-1,59-18 1,-81 17 107,-20 10-188,0-1 0,-1 1 0,1-1 0,0 0 0,-1 1 0,1-1 1,-1 0-1,1 1 0,-1-1 0,1 0 0,-1 0 0,0 0 0,1 1 0,-1-1 0,0 0 0,0 0 0,1 0 0,-1 0 0,0 1 0,0-1 1,0-1-1,-150 14-8520,-33 3 2895,27-11 478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4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2945,'0'0'8359,"37"2"-7391,364 9 961,307 14-2,525 7 1028,-1221-32-2871,0 0 0,0-1 0,-1 0 0,22-6 0,-31 7-53,0-1-1,0 1 1,0-1 0,0 0-1,0 0 1,0 0 0,0 0-1,0 0 1,0-1 0,0 1-1,-1 0 1,1-1 0,0 0-1,-1 1 1,1-1 0,-1 0-1,0 0 1,0 1-1,0-1 1,0 0 0,0 0-1,0-1 1,0 1 0,0 0-1,-1 0 1,1 0 0,-1 0-1,0 0 1,1-5 0,-1 7-242,-8 12-4223,-8 13-1612,2 10-3686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7587,'0'0'9557,"0"53"-9541,0 0 720,0 2 1,0 3-321,3-5-144,-3-5-112,2-5-112,-2-11-96,0-6-304,6-4-1777,2-5-1297,0-17-2641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43 2065,'0'0'2308,"-33"-5"-948,-9-2-761,-160-19 2473,93 22-71,77 3-183,90 1-1786,250 11 962,-94-1-1570,1210 3 2614,-1203-13-1621,-793 9-2428,1 1 413,490-10 619,-389-14 145,516 14-81,314 18 309,-184-6-350,832 25 1180,-982-38-1195,-21-1-60,-10 0-145,0 1-155,1-1 0,-1 1-1,0 0 1,0 1 0,0-1 0,0 1 0,-8 1 0,-7-1-1161,-35-4-4524,-1-1-5853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1088,'0'0'13030,"3"-7"-10834,-3 7-2159,0 0-1,0 0 0,0 0 1,-1 0-1,1 0 0,0 0 1,0 0-1,0 0 0,0-1 1,0 1-1,0 0 0,0 0 1,0 0-1,0 0 0,0 0 1,0 0-1,0 0 0,0 0 1,0-1-1,1 1 0,-1 0 1,0 0-1,0 0 0,0 0 1,0 0-1,0 0 0,0 0 1,0 0-1,0 0 0,0 0 0,0 0 1,0-1-1,0 1 0,0 0 1,0 0-1,1 0 0,-1 0 1,0 0-1,0 0 0,0 0 1,0 0-1,0 0 0,0 0 1,0 0-1,0 0 0,0 0 1,1 0-1,-1 0 0,0 0 1,0 0-1,0 0 0,0 0 1,0 0-1,0 0 0,0 0 1,0 0-1,1 0 0,-1 0 1,0 0-1,0 0 0,0 0 1,0 0-1,0 0 0,0 1 1,0-1-1,0 0 0,0 0 1,5 18 113,-2 1 0,-1-1 0,1 33 1,-1-8 131,10 68 249,3 76-1748,-8-201-4290,-3 8 3205,7-17-5349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31 7507,'0'0'10144,"1"-6"-9224,-1 3-840,6-15 143,0 15-123,4 11 36,1 9-85,0 0 1,0 1-1,-2 1 0,0 0 0,-1 0 0,-1 0 1,-1 1-1,6 32 0,-5-8 135,-2 1 0,-2 89 0,-4-113-151,-1 0 0,-1 0 1,-1 0-1,0-1 0,-2 1 0,-11 29 0,5-24-4,-2 0 0,0 0 0,-1-2 0,-24 30-1,14-24 8,-2-1-1,0-1 0,-2-2 0,-1 0 0,-38 24 0,39-32-17,0-1 0,-1-1 0,0-1 0,-1-2 0,-1-1 0,-42 10 0,57-18-58,1-2-1,-1 0 0,-22 0 0,39-2-19,-1 0-1,0 0 0,0 0 0,0-1 0,0 1 0,0 0 0,0 0 0,0-1 0,1 1 0,-1-1 0,0 1 0,0 0 0,0-1 1,1 1-1,-1-1 0,0 0 0,1 1 0,-1-1 0,0 0 0,1 1 0,-1-1 0,1 0 0,-1 0 0,1 1 0,0-1 0,-1 0 0,1 0 1,0 0-1,-1 0 0,1 0 0,0 1 0,0-1 0,0 0 0,0 0 0,0 0 0,0 0 0,0 0 0,0 0 0,0-1 0,1-2-437,-1-1-1,1 1 0,0 0 1,0 0-1,0 0 0,1 0 1,-1 0-1,4-6 0,2 1-1829,1-1 0,16-15-1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5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49 7347,'0'0'8434,"-22"-9"-7583,-73-27-387,93 35-453,0 1 1,-1-1 0,1 0-1,0 1 1,-1 0-1,1-1 1,-1 1 0,1 0-1,0 0 1,-1 1-1,1-1 1,-1 0 0,-2 2-1,3-2-1,1 1-1,0 0 0,0-1 0,-1 1 0,1 0 1,0 0-1,0 0 0,0 0 0,0 0 0,0 0 1,0 0-1,1 0 0,-1 0 0,0 1 1,0-1-1,0 2 0,-1 2 15,1 1-1,0-1 1,0 0 0,1 1-1,-1-1 1,1 0-1,1 10 1,-1-10-20,1-1 0,0 0 0,0 0 0,0 0 0,1 0 0,-1 0 1,1-1-1,0 1 0,0-1 0,0 1 0,0-1 0,0 0 0,1 1 0,0-1 0,0 0 0,-1-1 0,2 1 0,5 4 0,10 5 35,0 0 0,23 11 0,-11-7-13,-28-14-23,23 13 22,0 0 1,44 38 0,-64-48-23,0 1 0,-1-1 0,1 1 1,-1 0-1,-1 1 0,1-1 0,-1 1 0,0 0 0,-1 0 0,1 0 1,-1 1-1,-1-1 0,1 1 0,-2-1 0,1 1 0,0 10 1,-1-15 36,-1 0 1,0 0 0,0 1 0,0-1-1,0 0 1,0 0 0,-1 0 0,0 0 0,0 1-1,1-1 1,-2 0 0,1 0 0,0-1 0,-1 1-1,1 0 1,-4 4 0,1-3 78,-1 0 0,1-1 1,-1 0-1,0 0 0,0 0 0,0 0 0,-1-1 1,-9 3-1,-14 4 107,-2-1 1,1-1-1,-1-2 0,0-1 1,0-2-1,0-1 1,-40-3-1,65 1-207,0 0 0,0 0 0,0 0 0,1 0 1,-1-1-1,0 0 0,1 0 0,-1-1 0,-8-5 0,11 6-119,0 0 1,1 0-1,-1 0 1,1 0-1,-1-1 1,1 1-1,0-1 1,0 1 0,0-1-1,0 0 1,0 0-1,1 0 1,-1 0-1,1 0 1,0 0-1,0 0 1,0 0-1,-1-6 1,2 8-88,0 0 1,0 1 0,0-1 0,-1 0-1,1 0 1,0 0 0,0 1-1,0-1 1,1 0 0,-1 0-1,0 1 1,0-1 0,0 0-1,0 0 1,1 1 0,-1-1 0,0 0-1,1 1 1,-1-1 0,1 0-1,-1 1 1,1-1 0,-1 1-1,1-1 1,-1 0 0,1 1-1,-1-1 1,1 1 0,0 0 0,-1-1-1,1 1 1,0-1 0,-1 1-1,1 0 1,1-1 0,30-8-6684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5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38 234 10597,'0'0'7347,"-6"22"-6693,0-2-434,-1-1-38,2 0 1,1 1 0,0-1-1,1 1 1,0 31-1,3-41-100,0 9 56,1 0 0,3 21 0,-3-34-130,0 0 1,1 0-1,0 0 0,0 0 1,0-1-1,1 1 0,0-1 0,0 0 1,0 1-1,7 6 0,-5-7 4,0 1 1,0-1-1,1 0 1,0-1-1,0 1 0,0-1 1,1 0-1,-1-1 0,1 0 1,0 0-1,14 4 0,-6-4-2,0 0 0,1-1 0,-1 0 0,27-2-1,-36 0-8,0-1 0,-1 1 0,1-1-1,0 0 1,-1-1 0,1 1 0,-1-1-1,0 0 1,1-1 0,-1 1 0,0-1-1,0 0 1,-1 0 0,1 0 0,-1-1-1,1 0 1,-1 0 0,0 0 0,0 0-1,-1-1 1,1 1 0,-1-1 0,0 0-1,3-7 1,2-5 52,0 0 0,-1-1 0,-1 0-1,-1 0 1,0-1 0,-1 0 0,-2 1 0,1-1 0,-2-31-1,-2 95-59,0-14 0,1-1 1,5 42 0,-4-64 5,1 0 1,-1 0-1,1-1 1,1 1-1,-1-1 1,1 1-1,1-1 1,-1 0-1,1 0 0,0-1 1,1 1-1,0-1 1,0 0-1,8 8 1,-8-11-36,-1 0 1,1 0 0,0 0-1,0 0 1,1-1-1,-1 0 1,1 0-1,-1-1 1,1 1 0,-1-1-1,11 1 1,-3-2-142,0 1 0,0-2 0,0 1 0,13-4 0,-18 2 9,-1 0-1,0-1 1,0 1 0,-1-1 0,1-1 0,0 0 0,-1 0-1,0 0 1,0 0 0,0-1 0,-1 0 0,1 0-1,-1-1 1,0 1 0,4-8 0,4-5-150,-2-1 1,0 0-1,-1 0 0,7-21 0,-6 10 233,-2 0 0,-1 0-1,-1-1 1,4-52 0,-5-125 2367,-6 164-837,0 36-941,0 6-358,1 1 1,-1 0-1,0 0 0,0 0 0,0-1 0,-1 1 0,1 0 0,0 0 0,0 0 0,-1 0 0,1-1 0,-2-2 921,2 28-427,0 23-626,1 27-5,-16 132 0,-10-10-770,19-67-6780,6-95 1138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3:5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7043,'0'0'3722,"29"-6"-1516,97-20-957,-112 24-1164,1 0-1,0 1 1,-1 1 0,1 0 0,0 1-1,14 3 1,-19-2-59,-1 0-1,1 1 1,-1 0-1,0 0 1,0 1-1,0 1 1,-1-1-1,9 7 1,-8-4-19,-1 0 1,0 1 0,-1 0-1,1 0 1,-2 0-1,1 1 1,-1 0 0,0 1-1,-1-1 1,0 1-1,-1 0 1,0 0 0,0 1-1,-1-1 1,3 19-1,-3-13 78,0 1-1,-1 0 0,-1-1 1,-1 1-1,-2 19 1,2-30-6,-1-1 0,0 1 1,0-1-1,-1 0 1,0 1-1,0-1 0,0 0 1,0 0-1,-1 0 1,0-1-1,0 1 0,0-1 1,0 1-1,-1-1 1,0 0-1,0 0 0,0-1 1,0 1-1,-6 2 1,-2 1 147,0-1 1,-1 0-1,0-1 1,0-1 0,-1 0-1,1-1 1,-1 0-1,1-1 1,-1-1-1,0 0 1,0-1 0,-27-3-1,37 2-225,0 0-1,0 0 1,1 0-1,-1 0 0,1-1 1,-1 0-1,1 0 1,0 0-1,0 0 1,-1 0-1,1-1 1,1 0-1,-1 1 1,-2-4-1,2 2-535,0 1 1,0-1-1,1 0 0,-1 0 1,1 0-1,-3-7 1,2-4-4494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9845,'0'0'10834,"-21"6"-10570,0 0-245,0 1-1,-26 13 1,45-19-17,0 0 1,0 0 0,0 1-1,0-1 1,0 1-1,0 0 1,1-1-1,-1 1 1,1 0-1,-1 0 1,1 0-1,0 0 1,0 0-1,0 0 1,0 0-1,0 1 1,0-1 0,0 3-1,0 0 2,0 0 0,1 1 0,0-1 0,0 0-1,2 9 1,-1-5-3,0-2 1,0 0-1,1 0 1,0 0-1,1 0 1,-1 0-1,1 0 1,1-1 0,-1 1-1,1-1 1,0 0-1,0 0 1,10 9-1,7 7 8,45 34-1,-14-13 27,-44-36-18,34 36 50,-39-40-72,-1 0 1,1 0-1,-1 1 0,0-1 1,0 1-1,0 0 1,0-1-1,-1 1 1,1 0-1,-1 0 1,1 5-1,-2-9 7,0 1 0,0 0 0,0-1 0,0 1 0,0 0 0,0-1 0,0 1 0,0-1 0,0 1 0,0-1 0,-1 1 0,1 0 0,0-1 0,0 1 0,-1-1 0,1 1 0,0-1 0,-1 1 0,1-1 0,0 1 0,-1-1 0,1 1 0,-1-1 0,1 0 0,-1 1 0,1-1 0,-1 0 0,1 1 0,-1-1 0,1 0 0,-1 0 0,0 1 0,1-1 0,-1 0 0,-24 2 122,17-2-70,-30 1 288,-100-1 445,125-1-783,0-1 0,0 0-1,0 0 1,0-1 0,1-1 0,-1 0 0,1-1 0,-13-7 0,23 11-178,0 0 1,0 0-1,0-1 1,1 1 0,-1 0-1,0-1 1,1 1-1,-1-1 1,1 1 0,-1-1-1,1 0 1,0 0-1,0 0 1,0 0-1,0 0 1,0 0 0,0 0-1,0 0 1,1 0-1,-1 0 1,1 0 0,-1 0-1,1 0 1,0-1-1,0 1 1,0 0 0,0 0-1,0 0 1,2-4-1,9-20-5714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8820,'0'0'11979,"-1"11"-11504,-30 307 2345,10-16-2119,20-302-750,1 1 0,0 0 0,0 0-1,0 0 1,0 0 0,0 0 0,0 0-1,1 0 1,-1 0 0,0 0 0,0 0-1,1 0 1,-1 0 0,0 0-1,1 0 1,-1-1 0,1 1 0,-1 0-1,1 0 1,0-1 0,0 2 0,1-1-196,0 0 0,0-1 0,0 0 0,0 1 0,-1-1 0,1 0 0,0 0 0,0 0 0,3 0 0,-3 0 94,1 0-315,1 0 0,-1 0 0,0 0 1,0 0-1,0-1 0,1 1 0,-1-1 0,0 0 0,0 0 1,0 0-1,0-1 0,0 1 0,-1-1 0,1 1 0,0-1 1,-1 0-1,4-3 0,21-30-8290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6435,'0'0'8124,"29"1"-7089,179 1-117,-200-2-809,8 1 133,-1-1-1,0-1 0,1 0 1,-1-1-1,0 0 1,0-1-1,28-11 3226,-43 53-2805,1 13-198,-10 78 0,-5 26-261,12-89-5400</inkml:trace>
  <inkml:trace contextRef="#ctx0" brushRef="#br0" timeOffset="1">324 5 8788,'0'0'9300,"11"-5"-10228,-3 5-3650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2817,'0'0'13849,"-4"22"-12115,-43 290 2236,31-203-3195,-3 160 0,19-267-785,0 0 1,0-1-1,0 1 0,0 0 0,0-1 0,0 1 0,0 0 0,1-1 0,-1 1 1,0 0-1,1-1 0,0 1 0,-1-1 0,1 1 0,0-1 0,0 1 0,0-1 1,0 1-1,0-1 0,0 0 0,0 1 0,0-1 0,0 0 0,1 0 0,1 1 0,1 0-199,0-1-1,0-1 1,0 1-1,0-1 0,0 1 1,0-1-1,0 0 0,0-1 1,7 0-1,-8 0-88,1 0-1,-1 1 0,0-1 1,0 0-1,0-1 0,0 1 0,0-1 1,0 1-1,0-1 0,0 0 1,0 0-1,-1 0 0,1 0 1,-1 0-1,0-1 0,1 1 1,-1-1-1,0 0 0,-1 0 1,3-3-1,20-35-6032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25 4674,'0'0'9909,"-7"-4"-8904,-24-12-215,24 12 1707,12 7-2275,0 0-1,0 1 0,0-1 0,6 7 1,-10-9 707,3-1-993,53 12 123,-48-2 58,18 5-70,-1 1-1,0 1 1,42 37 0,-59-46-55,-1 1 1,-1 0-1,1 0 0,-1 0 1,-1 1-1,0 0 0,0 0 1,-1 0-1,-1 1 1,1 0-1,-2 0 0,1 0 1,1 16-1,-1 10-12,-3 64-1,-1-57-13,0-17 129,-2 1 0,0-1 0,-12 52 0,11-69-217,0 1-1,-1-2 1,0 1-1,-1 0 1,-9 14 0,11-19-241,-1-1 0,1 1 1,-1-1-1,0 0 0,0 0 1,-1-1-1,1 1 1,-1-1-1,0 0 0,1 0 1,-9 3-1,-12 1-5122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5939,'0'0'8187,"25"0"-6311,176 0-41,-41-2-330,-160 2-1492,1 0 0,-1 0 1,0 0-1,1 0 0,-1 1 0,1-1 0,-1 0 0,0 0 0,1 0 1,-1 1-1,0-1 0,0 0 0,1 1 0,-1-1 0,0 0 0,0 0 1,1 1-1,-1-1 0,0 0 0,0 1 0,0-1 0,1 0 0,-1 1 1,0-1-1,0 1 0,0-1 0,0 0 0,0 1 0,0-1 0,0 1 1,0-1-1,0 1 0,0 17 60,0-11 7,-11 181 2044,11-185-2117,0 1-1,0-1 1,1 0 0,-1 0 0,1 0-1,-1 0 1,1 0 0,0 0 0,0 0-1,1 0 1,-1 0 0,1-1 0,-1 1 0,1 0-1,0-1 1,4 5 0,-2-3 1,0-1-1,0-1 1,0 1 0,0-1 0,0 1-1,0-1 1,1 0 0,-1-1 0,1 1-1,5 0 1,9 2-5,0-2-1,0 0 1,0-2 0,29-2-1,-44 2-3,1-1-1,-1 1 1,1-1 0,-1-1-1,0 1 1,0-1 0,0 1-1,1-1 1,-2 0 0,1-1-1,0 1 1,0-1-1,-1 0 1,1 0 0,-1 0-1,0 0 1,0 0 0,0-1-1,0 1 1,-1-1 0,0 0-1,1 0 1,-1 0-1,2-6 1,2-6 33,-1-1 0,0 0 0,-1 1 0,-1-1 0,1-20 0,-2 34 322,1 9-206,5 22-205,4 10 4,-9-31 48,0-1 1,1 1-1,0 0 1,1-1-1,-1 0 1,1 0-1,0 0 1,1-1 0,-1 0-1,1 0 1,0 0-1,1-1 1,-1 1-1,12 4 1,-9-5-97,1 0 1,-1-1 0,0-1-1,1 0 1,0 0-1,0-1 1,-1 0 0,1 0-1,0-1 1,19-2 0,-26 1 83,1 0 0,0 0 0,-1 0 0,1 0 0,-1-1 0,1 1 0,-1-1 0,0 0 0,0 0 0,0 0 0,0-1 0,0 1 0,0-1 0,-1 1 0,1-1 0,-1 0 0,1 0 0,-1 0 0,2-4 0,3-6 5,-1 0 0,0-1 1,6-20-1,-4 5 8,-1 0 1,-1 0-1,3-58 1,-7-96 763,-3 95 1845,1 91-2245,-2 26-339,-1-1 0,-11 45 0,-1 6-34,-1 137 121,15-123-3140,1-89 2317,0 10-1244,4-8-2148,5-5-1891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7267,'0'0'3658,"31"0"-1502,204 0-219,-194 1-1625,40 0 284,-74-2-468,-1 1 0,1-1 0,-1 0 1,1-1-1,-1 0 0,0 0 0,1 0 0,-1 0 1,6-5-1,-10 6 117,0-1 0,0 0 0,-1 0 0,1 1 0,0-1 1,-1 0-1,0 0 0,1-1 0,-1 1 0,0 0 0,0 0 0,0 0 0,0-1 0,-1 1 1,1-1-1,-1 1 0,1 0 0,-1-1 0,0 1 0,0-1 0,0 1 0,0-1 1,-1-3-1,1-2 1817,0 12-1838,-6 239-184,1-113-203,5-66-196,0-36-2191,0 5-8849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8196,'0'0'11397,"-3"-9"-11397,3 25-3185,14 11-1522,7 9-3440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82 7732,'0'0'11437,"-25"-17"-10258,1 1-953,-1 2 0,-35-16 0,58 29-202,0 0-1,-1 0 1,1 1 0,-1-1 0,1 1 0,0-1 0,-1 1 0,1 0 0,-1 0 0,1 0 0,-1 1-1,1-1 1,-1 1 0,1-1 0,0 1 0,-1 0 0,1-1 0,0 1 0,-1 1 0,1-1 0,0 0 0,-3 2-1,1 2 31,-1-1-1,1 1 0,0 0 0,0 0 0,0 0 0,-3 7 0,1-3 7,-2 4 22,1 0-1,0 1 0,1 0 1,0 0-1,1 1 0,0 0 0,2 0 1,0 0-1,0 0 0,1 0 1,1 1-1,1-1 0,0 0 0,3 23 1,-2-35-74,0-1 1,1 1-1,-1 0 1,0-1 0,1 1-1,-1-1 1,1 1-1,0-1 1,0 0-1,0 1 1,0-1 0,0 0-1,0 0 1,1-1-1,-1 1 1,1 0-1,-1-1 1,1 1 0,0-1-1,-1 0 1,1 0-1,0 0 1,0-1 0,0 1-1,5 0 1,-1 1 25,0-1 0,1-1 0,-1 1 0,0-1 0,1 0 0,-1-1 0,1 0 0,-1 0 0,12-3 0,-11 0-10,0 0 0,0-1 1,0 0-1,0 0 1,-1-1-1,0 1 0,8-9 1,45-53 198,-50 56-188,19-29 1088,-24 72-1001,-4-28-108,0-2-14,0 2-1,0 1 0,0-1 0,0 0 0,1 0 0,0 0 0,2 4 0,-3-7 7,0 0 0,-1 0 0,1 0 0,0-1 0,0 1 1,0 0-1,-1-1 0,1 1 0,0 0 0,0-1 0,0 1 0,0-1 0,0 0 0,0 1 0,0-1 0,0 0 0,0 1 0,0-1 0,0 0 0,0 0 0,0 0 0,0 0 0,0 0 0,0 0 0,1 0 0,-1 0 0,0-1 0,0 1 0,0 0 0,0-1 0,0 1 0,1-1 0,6-4 32,0 0 0,0 0-1,-1-1 1,0 0 0,0 0 0,0-1-1,8-11 1,4-3 15,-1 2-25,-14 13-28,1 1-1,0-1 1,0 1-1,1 0 1,-1 0-1,1 1 1,10-6-1,-15 13-97,6 58-185,10 67-166,-13-107-268,2-1-1,0 1 0,1-1 1,12 24-1,-8-24-1480,17 25 0,19 14-5665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 5907,'0'0'5869,"0"28"-3911,-2 44-61,-14 92 0,10-126-1302,-26 215 2228,36-310-2697,2-1-1,20-83 1,-16 95-87,-7 31-36,4-26 2,3 0 1,1 1-1,18-44 0,-28 82 1,0-1 0,1 0-1,-1 1 1,1-1 0,0 1 0,0-1 0,0 1 0,0 0 0,0 0 0,0 0 0,0 0 0,4-2 0,-5 3-6,1 1 0,-1-1 0,0 1 0,0-1 0,1 1 0,-1 0 0,1-1 0,-1 1 1,0 0-1,1 0 0,-1 0 0,0 0 0,1 0 0,-1 0 0,1 0 0,-1 1 1,0-1-1,1 0 0,-1 1 0,0-1 0,1 1 0,-1 0 0,0-1 0,0 1 0,0 0 1,0 0-1,2 1 0,4 6-8,0 0 0,-1 1 0,-1 0 0,1 0 0,-1 0 0,-1 0 0,4 11 0,-5-13 8,60 181 0,-49-137-141,2 0 1,37 78-1,-51-125-106,1 1 0,-1-1 0,0 0 0,1-1 1,0 1-1,0 0 0,0-1 0,1 1 0,-1-1 0,1 0 0,5 3 0,-6-4-443,0-1 1,1 1-1,0-1 1,-1 0-1,1 0 0,-1 0 1,1 0-1,7-1 1,14 1-6688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 6643,'0'0'11563,"-22"26"-10595,5-5-769,-17 19 180,2 2 1,-39 67-1,66-101-327,-54 104 356,49-91-439,1 1 0,1-1 0,-7 31 0,11-13-2536,4-39 2482,0 0 0,0 1 0,0-1 0,0 0 0,0 0 0,0 1 0,0-1-1,1 0 1,-1 0 0,0 0 0,0 1 0,0-1 0,0 0 0,1 0 0,-1 0 0,0 1 0,0-1-1,0 0 1,1 0 0,-1 0 0,0 0 0,0 0 0,1 0 0,-1 1 0,0-1 0,0 0-1,1 0 1,-1 0 0,0 0 0,1 0 0,-1 0 0,0 0 0,0 0 0,1 0 0,-1 0-1,0 0 1,1-1 0,11-1-571,-12 2 547,4-1-15,1-1 0,-1 0 0,0 0 0,0 0 0,-1 0 0,1-1 0,0 1 0,-1-1 0,1 0 0,-1 0 0,0 0 0,0-1 0,3-4-1,5-7 14,16-32-1,-24 42 109,66-155 967,-50 111 181,1 2 0,32-54 0,-48 94-843,1 1 1,-1-1-1,2 1 1,-1 0-1,9-7 0,-13 12-254,0 0 1,0 0-1,0 0 0,0 1 0,0-1 0,0 0 0,0 0 0,0 1 1,0-1-1,0 1 0,0-1 0,1 1 0,-1-1 0,0 1 0,0 0 1,0 0-1,1-1 0,-1 1 0,0 0 0,1 0 0,-1 0 0,0 1 1,0-1-1,1 0 0,-1 0 0,0 1 0,0-1 0,0 0 0,1 1 1,-1-1-1,0 1 0,0 0 0,0-1 0,0 1 0,0 0 0,0 0 0,0 0 1,0 0-1,0 0 0,-1-1 0,1 2 0,0-1 0,0 1 0,10 17 53,-1 1-1,-1 0 0,8 27 0,16 69 197,-22-73-290,2 11-38,14 44-1071,-2-36-3245,-2-20-1186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84 302 10325,'0'0'3161,"24"2"-3022,72 5-78,-94-7-50,1 0-1,0 0 1,-1 0-1,1 0 0,-1-1 1,1 1-1,-1-1 1,1 0-1,-1 0 1,1 0-1,-1 0 0,0 0 1,0 0-1,4-3 1,-4 2 10,-1 1 1,1-1-1,-1 0 1,0 0 0,0 0-1,0 0 1,0 0-1,0 0 1,0 0 0,0-2-1,2-2 63,-1-4 197,1 0 0,-2 1 0,1-1 0,-1 0 0,0 0 0,-2-17 0,1 10 142,0 15-336,0-1-1,0 0 0,-1 0 1,1 0-1,-1 1 1,1-1-1,-1 0 1,0 1-1,0-1 0,0 1 1,0-1-1,-1 1 1,1-1-1,-1 1 0,1 0 1,-1-1-1,0 1 1,0 0-1,0 0 0,0 0 1,0 1-1,0-1 1,-1 1-1,1-1 0,0 1 1,-1-1-1,-5-1 1,-1 1 53,-1-1 0,1 1 1,-1 0-1,0 1 0,0 1 1,-18 0-1,23 0-128,0 0-1,0 1 1,1 0 0,-1 0 0,0 0 0,1 0 0,-1 1-1,1-1 1,-1 1 0,1 1 0,0-1 0,0 0-1,0 1 1,-6 5 0,5-3-8,1 0 0,-1 0 1,1 1-1,0-1 0,0 1 0,0 0 1,1 1-1,0-1 0,-2 7 0,-1 7 14,1 1 0,1-1-1,1 0 1,0 1 0,2 35-1,0-50-12,1-1-1,0 1 1,0-1-1,1 0 1,0 1 0,0-1-1,0 0 1,0 0-1,1 1 1,0-1-1,0 0 1,0-1-1,1 1 1,0 0-1,0-1 1,0 1 0,0-1-1,1 0 1,-1 0-1,1 0 1,0-1-1,0 1 1,1-1-1,-1 0 1,1 0-1,6 3 1,1-1-128,1 0 1,0-1-1,1-1 0,-1 0 0,1 0 1,-1-1-1,1-1 0,-1-1 1,1 0-1,0 0 0,0-1 0,-1-1 1,1 0-1,-1-1 0,26-10 0,-32 10-33,0-1 0,0 0 0,0 0 0,-1-1 0,0 0-1,0 0 1,0 0 0,-1-1 0,1 0 0,6-10 0,-6 5 50,0 1 0,0-1 0,-1 0 1,-1 0-1,0 0 0,4-15 1,-2-11 221,-1 0 1,-2 0-1,-1-52 1,-2 82-65,0-12 311,-1-31 628,0 47-792,1 1 0,-1-1-1,0 0 1,0 0 0,0 0 0,0 1 0,0-1 0,0 0 0,-1 1-1,1-1 1,-1 1 0,0-1 0,-3-3 0,4 6-5,1 0-171,0 0 0,0 0 0,0-1 1,0 1-1,0 0 0,0 0 0,-1 0 0,1 0 0,0 0 1,0 0-1,0 0 0,0 0 0,-1-1 0,1 1 0,0 0 1,0 0-1,0 0 0,0 0 0,-1 0 0,1 0 0,0 0 0,0 0 1,0 0-1,-1 0 0,1 0 0,0 0 0,0 0 0,0 1 1,0-1-1,-1 0 0,1 0 0,0 0 0,0 0 0,0 0 0,0 0 1,-1 0-1,1 0 0,0 0 0,0 1 0,0-1 0,0 0 1,0 0-1,0 0 0,0 0 0,-1 1 0,1-1 0,0 0 0,0 0 1,0 0-1,0 0 0,0 1 0,0-1 0,0 0 0,0 0 1,0 0-1,0 0 0,0 1 0,0-1 0,0 0 0,0 0 1,0 0-1,0 1 0,0-1 0,0 0 0,0 0 0,0 0 0,1 1 1,-16 76 236,5 2 1,2 0 0,4 94 0,4-160-227,1 0 0,0 0 0,1-1 1,4 19-1,-5-27-274,1 1 1,0-1-1,0 1 1,0-1-1,0 0 1,5 6-1,-6-8-296,1 0 0,0 0 0,0 0 0,0 0-1,0 0 1,1-1 0,-1 1 0,0-1 0,1 1-1,-1-1 1,6 2 0,6-1-6555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9941,'0'0'4943,"33"-1"-4140,111-5-381,-118 5-198,0-2 1,1-1-1,28-8 0,-10 2 1141,-44 10-1290,-1 0-1,0-1 0,1 1 1,-1 0-1,0 0 1,1 0-1,-1 0 0,0 0 1,0 0-1,1 0 1,-1 0-1,0 0 1,1 0-1,-1 0 0,0 0 1,1 1-1,-1-1 1,0 0-1,0 0 0,1 0 1,-1 0-1,0 0 1,0 1-1,1-1 1,-1 0-1,0 0 0,0 0 1,0 1-1,1-1 1,-1 0-1,0 0 0,0 1 1,0-1-1,0 0 1,1 0-1,-1 1 1,0-1-1,0 14 1917,0-7-2496,-2 83 740,5 108 498,-3-196-725,0 0-1,0 0 0,0 0 1,0 0-1,1 0 0,-1 0 0,1 0 1,0 0-1,-1 0 0,1 0 0,0 0 1,0 0-1,0 0 0,0-1 0,1 1 1,-1 0-1,0-1 0,1 1 0,-1-1 1,1 1-1,0-1 0,-1 0 0,1 1 1,0-1-1,0 0 0,4 1 0,-3-1 10,0-1-1,0 0 0,0 1 0,0-2 1,0 1-1,0 0 0,0 0 0,0-1 0,1 0 1,-1 0-1,0 1 0,-1-2 0,1 1 1,0 0-1,0-1 0,0 1 0,-1-1 0,4-2 1,22-19 92,-2-1 1,35-38-1,-5 3-40,-53 56-69,-3 2 0,1 0 1,-1 1-1,1-1 0,0 1 0,-1-1 0,1 0 0,-1 1 0,1-1 0,0 1 0,-1 0 1,1-1-1,0 1 0,0-1 0,-1 1 0,1 0 0,0 0 0,0-1 0,0 1 1,-1 0-1,1 0 0,1 0 0,-1 8-307,-1 2 26,0 1 0,1 0 0,0-1-1,0 1 1,4 12 0,-4-19-186,1 0 1,0-1-1,0 1 0,0 0 1,0-1-1,0 1 0,1-1 1,0 0-1,0 0 0,0 0 1,0 0-1,0 0 0,0 0 1,1-1-1,-1 0 0,8 4 1,27 8-5340,6-8-1610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135 243 3714,'0'0'11095,"1"6"-10316,0-3-652,0 1 0,1-1 0,-1 1-1,1-1 1,-1 0 0,1 1-1,0-1 1,1 0 0,-1 0-1,1 0 1,-1-1 0,1 1-1,0 0 1,3 2 0,0-2-4,0 1 0,-1-1-1,1 0 1,1 0 0,-1-1 0,0 1 0,1-2 0,8 3 0,11-1 167,51 0-1,-67-3-260,-8-1 4,1 1 0,0 0 0,0-1 0,-1 1 0,1-1 0,-1 0 0,1 0 0,-1 0 0,1 0 0,-1 0-1,1-1 1,-1 1 0,0-1 0,0 0 0,0 1 0,0-1 0,0 0 0,0 0 0,0 0 0,0 0 0,-1-1 0,1 1-1,-1 0 1,0-1 0,0 1 0,0-1 0,0 1 0,0-1 0,0 0 0,0-3 0,2-9 202,-1 0 1,0 0-1,-1-1 1,-1-14 0,0 26-191,0-5 32,1-4 60,-1-1-1,-1 0 1,0 0 0,-1 1 0,-4-15-1,5 24-110,-1 1-1,1-1 0,-1 0 0,0 0 0,0 1 1,0-1-1,-1 1 0,1 0 0,-1 0 0,0 0 0,0 0 1,0 0-1,0 0 0,0 1 0,0-1 0,-1 1 1,1 0-1,-1 0 0,0 0 0,0 1 0,-5-2 0,-5 0-100,1 0 0,0 1-1,-1 0 1,0 2-1,1-1 1,-1 2 0,1 0-1,-1 0 1,1 1-1,-1 1 1,1 0 0,0 1-1,0 0 1,0 1-1,1 1 1,0 0 0,0 0-1,-13 10 1,18-11-346,0 0 1,1 0-1,-1 1 1,1 0 0,1 0-1,-1 0 1,-8 13-1,11-14-339,1 0 0,-1 0 0,1 0 0,0 0 0,1 1 0,-1-1 0,-1 11 0,2 16-5916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364 306 8324,'0'0'6984,"-30"-18"-5738,-4-2-932,-60-26-1,91 45-287,0-1 0,0 1 0,-1 1 0,1-1 0,-1 0 0,1 1 0,0 0 0,-1 0 0,1 0 0,-1 0-1,1 0 1,0 1 0,-1-1 0,1 1 0,-1 0 0,1 0 0,0 0 0,-5 3 0,2 0 25,1 0 0,0 0 1,0 0-1,1 1 0,-1 0 0,-6 8 0,4-3 24,-5 4 15,2 0 0,0 0 0,0 1 1,2 1-1,0 0 0,-7 17 0,11-23-61,1 0 0,0 1 0,1-1 0,0 1 0,1-1 0,0 1 0,0 0 0,1-1 0,1 1 0,0 0 0,3 14 0,-3-21-22,1 0 0,0 0 0,-1 0 0,2-1 0,-1 1 0,0-1-1,1 1 1,-1-1 0,1 0 0,0 0 0,0 0 0,1-1 0,-1 1 0,0-1 0,1 1 0,-1-1 0,1 0-1,0-1 1,0 1 0,0 0 0,0-1 0,0 0 0,8 1 0,0 0 19,1 0 0,-1-1 0,1 0-1,-1-1 1,1 0 0,22-4 0,-29 2-16,-1 1 0,-1-1 1,1 0-1,0 0 0,0 0 0,-1 0 1,1-1-1,-1 0 0,0 0 1,0 0-1,0-1 0,0 1 0,0-1 1,-1 0-1,4-5 0,2-4 36,0-1 1,-1-1-1,9-22 0,-5 6 22,-2 0 0,0 0 0,-3 0 0,0-1 0,2-35-1,-2-167 3285,-7 215-2284,0 22-914,-1 101-539,3 113 643,0-186-1328,2 1-1,2-1 1,0 0-1,21 56 1,-3-32-5472,0-3-5704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0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 2257,'0'0'12638,"-14"-1"-11558,-47-5 1562,171 6-1181,-33 0-5286,-50-2 63,3-6-2166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6819,'0'0'8383,"6"24"-7113,-3-10-1028,10 35 1081,10 92 1,-21-107-893,11 77 884,-11-99-1173,0-1-1,2 1 1,-1-1-1,2 1 1,-1-1 0,1-1-1,8 12 1,-10-17-114,1 0 1,0-1-1,0 0 1,1 0 0,-1 0-1,1 0 1,0-1 0,0 0-1,0 0 1,1 0-1,-1-1 1,1 0 0,-1 0-1,1 0 1,0 0 0,9 0-1,12 2 93,-1-2 0,42-2 0,-35 0-55,114 1 199,188-3 5,-4-25-162,-296 22-80,0-1 0,37-13 1,-69 18-25,0-1 1,0 1-1,0 0 1,0-1-1,0 1 1,0-1-1,0 0 1,-1 0-1,1 0 1,0-1-1,-1 1 1,0 0-1,0-1 1,0 0-1,0 1 1,0-1-1,0 0 1,-1 0-1,1 0 1,-1 0-1,0 0 1,1-5-1,0-1 11,-1-1 0,0 1 0,-1 0 0,0-1 0,-1 1 0,-2-15 0,1 14-1,-1 0 1,0 0-1,0 0 0,-1 0 1,-7-11-1,-8-22 87,47 99 444,-13-29-526,15 39 1,-24-45-7,-1 1 0,-2 0 0,0 0 0,-1 0 0,-1 0 0,-2 26 0,0-36-52,0 0 1,-1 0 0,0 0 0,-1-1-1,0 1 1,-1-1 0,-1 0 0,1 0-1,-12 17 1,0-2-1432,-2-1 1,-32 36-1,39-49-835,0 0 0,-17 13 0,11-14-4261,-25 14 0,41-24 6452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1393,'0'0'13483,"0"-5"-12160,0-11-179,0 21 148,6 44-283,7-1-577,32 78 1,3 5-108,-40-97-299,-8-33-245,7-6-5716,1-9 3175,-7 10 1029,10-21-6707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5 544,'0'0'4434,"-14"-5"-6130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 3330,'0'0'8318,"8"-5"-2793,-10 23-5332,0 1 0,-1-1 0,-1 0 0,-10 29 0,-4 20 539,10-16-369,5-31 27,-1 1 1,-10 34-1,13-54-6,-1-13-103,1-1-1,0 1 1,0 0 0,2-25-1,1 2-127,-2-199 895,0 233-899,0 6-93,-3 96-212,0-40 174,7 76 0,0-114-19,-4-22 4,1 0 1,-1 0 0,0-1-1,0 1 1,0 0-1,1 0 1,-1 0-1,0-1 1,1 1 0,-1 0-1,1-1 1,-1 1-1,1 0 1,-1-1 0,1 1-1,-1 0 1,1-1-1,0 1 1,-1-1-1,1 1 1,0-1 0,-1 0-1,1 1 1,1 0-1,-1-1 43,0-11 71,0 1-1,0 0 1,5-15 0,-1 3-91,4-15 84,21-54-1,-30 90-90,1 31-292,-3 0 18,-7 54 1,8-83 222,-6 51-3166,7-49 2300,0 1 0,0-1 0,0 0 0,0 0 0,1 1 0,-1-1 0,1 0 0,1 4 0,10 6-6228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0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1 7395,'0'0'8236,"4"3"-7660,6 5-351,-1 1 0,0 0 0,0 0 0,-1 1 0,0 0 0,-1 1 0,11 18 0,38 89 859,-40-80-920,-1 0-1,-2 1 0,-2 0 1,-2 1-1,-1 0 0,-2 1 1,-2-1-1,-2 74 0,-3-97-125,-1 1 0,-1 0 0,0-1 0,-2 0-1,0 0 1,-1 0 0,0 0 0,-2-1-1,-10 18 1,5-14 25,-1 0 0,-1-1 0,-1 0 0,-1-1 0,0-1 0,-24 18 0,-3-3 34,-1-1 0,-2-3 0,0-2 0,-2-2 0,-52 19 0,3-9-474,-167 36-1,237-64-151,21-4-187,-1 0 0,0-1 0,0 0 0,-15 0 0,58-20-11148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3201,'0'0'9503,"2"-19"-7928,-1 1-1120,2 1 0,6-27 0,-9 42-406,1 0 0,0 0 0,0 0 0,0 0 0,1 0-1,-1 0 1,0 0 0,1 0 0,-1 1 0,1-1 0,-1 1-1,1-1 1,0 1 0,0 0 0,-1 0 0,1-1-1,0 1 1,0 0 0,3 0 0,1-1 46,0 0 0,0 1-1,1 0 1,10 0 0,-6 0 26,11-2-19,0 2 0,0 0 0,0 2 1,0 0-1,27 5 0,-39-4-99,-1 1 1,0 0-1,0 0 0,0 1 0,0 0 0,0 1 1,-1 0-1,1 0 0,-1 0 0,-1 1 1,1 1-1,-1-1 0,0 1 0,7 10 1,-7-8-9,-1 0 1,0 1 0,-1 0-1,0 0 1,0 0 0,-1 1 0,-1-1-1,1 1 1,-2 0 0,0 0 0,0 0-1,-1 1 1,0-1 0,-1 14-1,0-19 16,0 0-1,-1 0 0,0 0 0,0 0 0,0 0 0,0-1 1,-1 1-1,0 0 0,0-1 0,-1 1 0,1-1 0,-6 7 1,1-3 11,0-1-1,0 0 1,-1-1 0,0 1 0,-1-2 0,-10 8 0,2-3 140,0-1 1,0-1-1,-1 0 1,0-1-1,0-2 0,-1 1 1,-20 3-1,26-9 340,10-1 434,6 0-600,119 1 606,227-6-336,-119 1-6824,-144 5 470,28-1-4654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34 6163,'0'0'2729,"-24"14"-619,-8 4-1320,-37 28 0,64-42-702,0 0-1,1 1 1,0 0 0,-1-1 0,1 1 0,1 1 0,-1-1-1,1 1 1,0-1 0,0 1 0,1 0 0,0 0 0,-2 8-1,1 0 131,1 0 0,1 0 0,1 29-1,0-23-28,0-12-145,0 1 0,1-1 0,0 1-1,0-1 1,1 1 0,0-1 0,1 0 0,-1 0 0,2 0 0,-1 0 0,1 0 0,0-1 0,1 0 0,0 1 0,0-2-1,0 1 1,1-1 0,0 0 0,0 0 0,1 0 0,-1-1 0,1 0 0,0 0 0,1-1 0,10 5 0,-3-3 29,1 0 1,0-2 0,0 0 0,0 0 0,1-2 0,-1 0-1,1-1 1,29-1 0,-38 0 37,-1-1 1,0 1-1,1-1 1,-1-1-1,0 0 0,0 0 1,0 0-1,0 0 0,0-1 1,0-1-1,-1 1 1,1-1-1,-1 0 0,0 0 1,0-1-1,-1 0 0,1 0 1,-1 0-1,0 0 1,0-1-1,-1 0 0,0 0 1,0 0-1,0-1 1,-1 0-1,0 1 0,4-13 1,-2-1 154,-1 0 0,0 0 0,-2 0 0,0-1 0,-2 1 0,0 0 1,-4-28-1,2 38-207,1 0 0,-2 0 0,1 0 0,-2 1 0,1-1 0,-1 1 0,0 0 0,-1 0 0,0 0 0,-1 1 0,0 0 0,0 0 0,-1 0 0,1 1 0,-11-8 0,10 9-149,0 0-1,0 1 1,0 0-1,-1 1 1,0 0 0,0 0-1,0 0 1,0 1-1,-1 0 1,1 1 0,-1 0-1,0 1 1,0-1-1,1 1 1,-1 1 0,0 0-1,-12 1 1,18 0-193,-1-1 1,1 1 0,0 0 0,0 0-1,0 0 1,0 1 0,0-1-1,0 1 1,0-1 0,1 1 0,-1 0-1,0 0 1,1 0 0,0 0-1,-1 1 1,1-1 0,0 1 0,0-1-1,0 1 1,-1 3 0,-11 30-5476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2097,'0'0'7769,"26"-6"-5678,83-14-765,-103 19-1256,0 0 0,0 0 0,-1 1 0,1 0 0,0 0 0,0 1-1,11 1 1,-14 0-26,0-1-1,1 0 0,-1 1 1,0 0-1,0 0 1,0 0-1,0 0 0,2 3 1,5 3 68,9 8 7,0 0 1,-1 1-1,-1 2 0,0-1 0,23 36 0,-32-41-103,0 1 0,-1 0 0,-1 0-1,0 0 1,0 1 0,-2-1 0,0 1-1,-1 0 1,0 1 0,1 19 0,-4-25-19,1-1 0,-2 0 1,1 1-1,-1-1 1,0 0-1,-4 13 0,4-19 15,0-1 0,0 1-1,-1-1 1,1 0-1,0 0 1,-1 0 0,0 0-1,1 0 1,-1 0-1,0 0 1,0 0 0,0-1-1,0 1 1,0-1 0,0 0-1,-1 1 1,1-1-1,0 0 1,-1 0 0,1 0-1,-1-1 1,1 1-1,-1-1 1,1 1 0,-1-1-1,0 0 1,-2 0-1,2 1 118,0-1-1,1 0 0,-1 0 0,1 0 0,-1-1 0,0 1 0,1 0 0,-1-1 1,1 0-1,-1 1 0,1-1 0,-4-2 0,5 2-25,-1 0 0,1-1 0,0 1 0,0 0-1,-1-1 1,1 0 0,0 1 0,0-1 0,1 1 0,-1-1 0,0 0 0,0 0-1,1 1 1,-1-1 0,1 0 0,0 0 0,-1 0 0,1-2 0,-2-10 253,1-1 1,0 0-1,2 0 1,-1 0-1,4-15 1,-3 21-302,1 0-1,1 0 1,-1 1 0,1-1 0,1 1-1,0 0 1,0 0 0,1 0 0,7-11-1,6-2-149,0 0 0,2 2 0,0 0-1,1 1 1,1 1 0,29-17 0,-26 19-1321,0 2 1,0 2 0,38-13-1,20 1-5635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10005,'0'0'5277,"27"-7"-4450,89-19-264,-110 25-543,0 0 1,1 1-1,-1-1 1,0 1 0,1 0-1,-1 1 1,0-1-1,1 1 1,-1 1-1,0-1 1,0 1 0,0 0-1,0 0 1,0 1-1,-1 0 1,1 0 0,-1 0-1,0 1 1,0 0-1,0 0 1,0 0-1,0 0 1,-1 1 0,0 0-1,0-1 1,0 2-1,3 5 1,-3-4-13,-1-1 1,1 1-1,-1 1 1,-1-1-1,1 0 0,-1 1 1,0-1-1,-1 1 1,0 0-1,0 10 1,0-12-6,-1 0 0,-1 0 0,1-1 0,-1 1 0,0 0 0,0-1 0,0 1 0,-1-1 0,0 1 0,0-1 0,0 1 0,-1-1 0,0 0 1,-6 8-1,3-7 106,-1 0 0,0 0 0,0-1 1,-1 0-1,1 0 0,-1-1 0,-1 1 0,1-2 1,0 1-1,-1-1 0,0-1 0,1 0 1,-1 0-1,0 0 0,0-1 0,-14 0 0,27-9 1087,1 5-1162,1 0 0,0 0 0,0 0 0,0 1 0,0 0 1,1 1-1,-1-1 0,0 1 0,9 0 0,65-2-48,-65 3 28,3 0-21,-1 1 1,1 0-1,0 1 0,-1 1 1,33 10-1,-42-10 0,0 0 0,0 1 0,0 0 0,0 1 0,-1 0 0,0 0 0,0 0 0,0 1 0,-1 0 0,1 0 0,-2 1 0,1-1-1,9 16 1,-11-14 2,0 0-1,0 0 0,-1 0 1,0 0-1,0 1 0,-1 0 0,0-1 1,0 1-1,-1 0 0,-1 0 1,1 0-1,-2 0 0,-1 15 0,2-21 10,-1-1 0,0 0 0,0 0 0,1 0 0,-2 0-1,1 0 1,0 0 0,0 0 0,0 0 0,-1 0-1,1 0 1,-1-1 0,0 1 0,0 0 0,1-1 0,-1 0-1,0 1 1,0-1 0,0 0 0,0 0 0,0 0 0,0 0-1,-1 0 1,1-1 0,-4 1 0,-7 2 27,0-1 1,0 0-1,-17-1 1,24-1-31,-27 2-367,15-1-633,0 0 0,0-1-1,1-1 1,-28-4 0,12-9-4086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23 8404,'0'0'6277,"-24"-4"-5500,5-1-652,10 2-87,-1 0 1,1 1-1,-1 0 1,0 1-1,0 0 1,0 0-1,0 1 0,0 0 1,1 1-1,-1 0 1,0 1-1,0 0 1,1 0-1,-12 5 0,10-2-10,1 0 1,0 1-1,0 0 0,0 1 0,1 0 0,0 1 0,-16 16 0,22-21-19,0 1 0,1-1 0,-1 0 0,1 1 0,0 0 0,0 0 0,0-1 0,0 1 0,1 0 0,0 0 0,-1 1 0,2-1 0,-1 0 0,0 0 0,1 1 0,0-1 0,0 0 0,0 0 0,0 1 0,1-1 0,-1 0 0,1 0 0,0 0 0,1 1 0,2 5 0,-1-5-1,0-1 0,0 1-1,0-1 1,0 0 0,1 0-1,0 0 1,0 0 0,7 5-1,41 25 155,-47-31-139,88 49 321,-33-18-110,66 47-1,-121-78-196,-4-2-23,0-1-1,0 1 1,1 0 0,-1 0 0,0 0 0,0 0 0,0 0-1,0 0 1,0 0 0,0 0 0,0 0 0,-1 0-1,1 0 1,0 1 0,-1-1 0,1 0 0,-1 1 0,1-1-1,-1 0 1,1 1 0,-1-1 0,0 2 0,0-2 16,-1 0 1,1-1 0,-1 1-1,1 0 1,-1-1 0,1 1-1,-1-1 1,0 1 0,1-1 0,-1 0-1,0 1 1,0-1 0,1 1-1,-1-1 1,0 0 0,0 0-1,1 1 1,-1-1 0,0 0 0,0 0-1,0 0 1,0 0 0,1 0-1,-1 0 1,0 0 0,0 0-1,0-1 1,1 1 0,-1 0-1,-1-1 1,-4 1 141,-39 1 383,7 0-297,-1-2 0,-41-6 0,69 5-289,-1 0 1,2 0 0,-1-2 0,0 1-1,1-1 1,-1-1 0,1 0 0,0 0-1,1-1 1,-1 0 0,-15-14 0,22 18-195,1-1 0,0 1 0,0-1 0,0 0 1,1 1-1,-1-1 0,0 0 0,1 0 1,0 0-1,0 0 0,-2-5 0,3 6-106,0 0-1,0 0 1,0 1 0,-1-1-1,1 0 1,1 0 0,-1 1-1,0-1 1,0 0 0,1 1-1,-1-1 1,1 0 0,-1 1-1,2-4 1,18-14-5981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9716,'0'0'7940,"13"10"-7815,-7-5-102,8 4 55,-1 2 0,0 0 0,-1 0 0,0 1 0,19 26 0,-23-25-49,0 1 0,-1 0-1,0 0 1,-1 1-1,-1-1 1,0 2-1,-1-1 1,-1 0 0,0 1-1,-1-1 1,0 1-1,-2 0 1,-2 27 0,2-39-9,0 0 1,-1-1 0,0 1 0,0 0 0,0-1 0,0 1 0,0-1 0,-1 1 0,0-1-1,1 0 1,-1 1 0,0-1 0,-1 0 0,1 0 0,-4 3 0,2-2-78,-1 0 1,0-1-1,0 1 1,-1-1 0,1 0-1,-1 0 1,1-1-1,-8 3 1,1-1 390,-1-1 1,-23 3-1,-11-3 4532,291-3-5210,-140 0-2382,-98 0 2334,-1 0-247,0 0 1,0 0-1,-1 0 0,1 0 0,0-1 1,0 0-1,-1 0 0,1 0 0,-1 0 0,1-1 1,6-3-1,7-15-8728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9060,'0'0'8319,"0"31"-7231,0 205 758,-1-207-1548,2 0 0,1 0 0,2-1 0,11 48 0,-12-65-255,1 0 0,1 0 0,-1 0 0,2-1 0,0 1 0,0-1 0,0-1 0,2 1 0,-1-1 0,1 0 0,0-1 0,1 0 0,0 0 0,12 7 0,-14-10-112,0-1 1,1 0 0,-1-1 0,1 0 0,0 0 0,0-1-1,0 0 1,0 0 0,10 0 0,2 0-1547,0-2 1,32-2-1,4-6-3590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8404,'0'0'5202,"190"-3"-5202,-88-4-1056,-6 0-2322,-16 7-1456,-21 0 1072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1 147 688,'0'0'10976,"10"11"-9447,-8-9-1480,2 3 50,1 0 0,-1-1 0,1 1 1,0-1-1,0 0 0,0 0 0,1-1 1,-1 0-1,1 1 0,0-2 0,0 1 1,0-1-1,0 0 0,0 0 0,1-1 1,-1 0-1,13 1 0,13-1 32,3 0 18,38-3 0,-64 1-133,1 0-1,-1-1 0,0 0 0,0 0 1,1-1-1,-2 0 0,1-1 0,0 0 1,8-5-1,-14 6 8,0 0 0,0 1 0,0-1 0,0 0 0,0 0 0,-1-1 0,1 1 0,-1-1 1,0 1-1,0-1 0,3-7 0,-5 9 28,1 0-1,0 0 1,-1 0 0,1 0 0,-1 0 0,1-1 0,-1 1-1,0 0 1,0 0 0,0 0 0,0-1 0,-1 1-1,1 0 1,0 0 0,-1 0 0,0 0 0,1 0-1,-1-1 1,0 1 0,0 1 0,0-1 0,0 0 0,-1 0-1,-1-2 1,-1 1 38,0 0-1,0 0 0,0 1 1,0-1-1,-1 1 1,1 0-1,-1 0 0,1 0 1,-1 1-1,0-1 1,-9 0-1,-4 0 335,-36-1 1,50 3-406,1 0 0,-1 1 1,0-1-1,1 1 0,-1 0 1,0 0-1,1 0 0,0 1 1,-1-1-1,1 1 0,0 0 1,-1 0-1,1 0 0,0 0 1,0 1-1,1-1 0,-1 1 0,0-1 1,1 1-1,0 0 0,0 0 1,-1 0-1,2 0 0,-1 1 1,0-1-1,1 0 0,-1 1 1,0 5-1,-1 1-10,1 0-1,0 0 1,0 0 0,1 1-1,0-1 1,1 0 0,0 1 0,1-1-1,2 14 1,-1-18-12,1 0 1,-1 0-1,1 0 1,0 0-1,0-1 0,0 1 1,1-1-1,0 0 0,0 0 1,1-1-1,-1 1 1,1-1-1,0 0 0,0 0 1,0 0-1,1-1 0,-1 1 1,12 4-1,-2-2-218,1 1 0,0-2 1,0 0-1,0-1 0,1 0 0,18 1 0,-20-4-193,-1 0-1,1 0 1,-1-2 0,0 0 0,1 0 0,18-5-1,-30 5 299,1 0 0,0 0 0,-1-1-1,0 0 1,1 1 0,-1-1 0,0 0-1,0 0 1,0-1 0,0 1 0,0-1-1,-1 1 1,1-1 0,-1 0 0,1 0-1,-1 0 1,0 0 0,-1-1 0,1 1-1,0 0 1,-1-1 0,0 1 0,1-1-1,-2 0 1,1 1 0,0-1 0,-1 0-1,1-7 1,-2-61 341,-1 26 7758,3 44-7969,-1 1-1,1 0 0,-1 0 1,1 0-1,0-1 0,-1 1 1,1 0-1,0 0 0,0 0 1,0 0-1,0 1 0,1-2 1,0-1 20,0 1 1,0-1 0,0 0 0,0 1 0,-1-1 0,1 0 0,-1 0 0,1 0 0,-1 0 0,0-1-1,0 1 1,-1 0 0,1 0 0,0-6 0,0-7 943,-3-30 0,1 16 1910,1 35-2778,11 256-355,-3-105 311,6 43 109,1 81-2579,-31-298-10571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10597,'0'0'766,"27"-8"1130,-5 2-1378,2-2-79,1 2 0,-1 1 0,1 0-1,-1 2 1,31 0 0,-44 3-292,-1 0 1,0 1-1,1 0 0,-1 1 1,0 0-1,0 0 0,0 1 0,16 7 1,-21-7-135,0 0-1,0 0 1,-1 0 0,1 1 0,0 0 0,-1 0 0,0 0 0,0 0 0,0 1 0,-1 0 0,0-1-1,1 1 1,-2 0 0,1 1 0,-1-1 0,4 10 0,-2 3-14,0 1-1,-1 0 1,-1 0 0,-1 0 0,-2 38-1,0-40 13,1-11 5,0-1 0,0 1 0,-1-1 0,1 0 0,-1 1 0,-1-1 0,1 0 0,-1 0 1,0 0-1,0 0 0,0 0 0,-1 0 0,0 0 0,0-1 0,0 1 0,0-1 1,-1 0-1,0 0 0,0 0 0,0-1 0,0 1 0,0-1 0,-1 0 0,-7 4 0,-2 0 66,0-1-1,0-1 0,-1 0 0,0-1 1,0 0-1,0-2 0,-20 2 0,-12-1-1993,-48-4 0,72-1-3333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11589,'0'0'8994,"-21"8"-8783,-1 0-183,-39 20 0,58-26-26,1 0 0,-1-1 0,1 1 0,0 0 0,0 0 0,0 0 0,0 1 1,1-1-1,-1 0 0,0 1 0,1-1 0,0 1 0,-1-1 0,1 1 0,0 0 0,1 0 1,-1-1-1,0 1 0,1 0 0,-1 0 0,1 0 0,0 0 0,0 0 0,0-1 1,0 1-1,2 4 0,-2 6-3,0-4 11,-1 0 0,2 0 0,-1 0 0,1 1 0,1-1 0,0 0 0,0 0 0,0-1 0,1 1 1,1 0-1,0-1 0,0 0 0,7 12 0,23 27 6,-8-11 0,41 73 0,-67-108-11,1 0 1,-1-1-1,1 1 1,-1-1-1,1 1 1,-1 0-1,0-1 1,1 1-1,-1 0 1,0-1-1,0 1 1,1 0-1,-1-1 1,0 1-1,0 0 1,0 0-1,0-1 1,0 1-1,0 0 1,0 0-1,0-1 1,0 1-1,0 0 1,-1 0-1,1-1 1,0 1-1,0 0 1,-1-1-1,1 1 1,-1 0-1,1-1 1,0 1-1,-1-1 1,1 1-1,-1 0 1,0 0-1,-1-1 32,-1 1-1,1 0 0,-1-1 0,0 1 1,1-1-1,-1 0 0,1 0 1,-5 0-1,-1 0-3,-245 0-2937,154 0-1110,-79 0-5940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7940,'0'0'11021,"8"8"-10541,-3-2-402,0 0 1,-1 0-1,0 0 0,1 1 1,-2-1-1,1 1 0,-1 0 1,0 0-1,-1 0 1,0 0-1,0 1 0,0-1 1,-1 0-1,0 1 0,0 7 1,4 94 902,-3-42-643,2 0 0,16 71 0,-17-124-311,0 0-1,1-1 1,7 17-1,-9-27-82,-1-1-1,0 1 1,1 0 0,0 0 0,-1-1 0,1 1-1,0-1 1,1 1 0,-1-1 0,0 0-1,1 0 1,-1 0 0,1 0 0,-1 0 0,1 0-1,0-1 1,0 0 0,0 1 0,0-1-1,4 1 1,0-1-581,-1 0-1,1 0 1,0-1-1,0 0 1,0 0 0,0-1-1,0 0 1,0 0-1,-1 0 1,1-1-1,0 0 1,-1 0-1,1-1 1,11-6 0,-9 1-2435,1 0 1,11-13-1,-20 21 3050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9300,'0'0'3092,"26"-5"-1149,-8 1-1660,29-6 363,0 1 1,54-1-1,196 9 1323,-285 2-1941,0 1 0,0 0 1,0 1-1,-1 0 0,1 1 1,-1 0-1,0 0 0,16 10 1,-21-10-17,-1-1 0,1 1 1,-1 0-1,0 1 0,0-1 1,0 1-1,0 0 0,-1 0 0,0 1 1,0-1-1,-1 1 0,1 0 1,-1 0-1,0 0 0,-1 0 1,4 11-1,-4 0 94,0 0-1,-1 1 1,-1 24-1,-1-15-25,2-25-61,-1 1 0,0-1 0,0 1 0,0 0 1,-1-1-1,1 1 0,0 0 0,-1-1 1,0 1-1,0-1 0,0 1 0,0-1 0,0 0 1,0 1-1,-1-1 0,1 0 0,-1 0 1,1 1-1,-1-1 0,0-1 0,0 1 0,0 0 1,0 0-1,0-1 0,0 1 0,0-1 1,-1 0-1,1 1 0,-1-1 0,1 0 0,0-1 1,-1 1-1,0 0 0,1-1 0,-1 1 1,1-1-1,-1 0 0,-5 0 0,8 0-4,-1-1 1,1 1-1,-1 0 0,0-1 0,1 1 0,-1-1 0,1 1 1,-1-1-1,1 1 0,0-1 0,-1 1 0,1-1 0,-1 1 1,1-1-1,0 0 0,0 1 0,-1-1 0,1 1 0,0-1 1,0 0-1,0 1 0,0-1 0,-1 0 0,1 1 0,0-1 1,0 0-1,1 0 0,-1 1 0,0-1 0,0 0 0,0 1 1,0-1-1,0 0 0,1 0 0,-1-4 71,1 0-66,-1 0 1,1 0 0,0 0 0,0 0-1,0 1 1,1-1 0,0 1 0,0-1-1,0 1 1,0-1 0,1 1 0,-1 0-1,1 0 1,4-4 0,6-6 4,2 0 0,18-15 1,-20 18-27,23-18 0,0 2-1,47-27 0,-63 43-8,0 1 0,1 0 0,0 2 0,0 0 0,0 1 1,32-5-1,-48 11-3,30-1 10,-34 2-2,0 0 1,0 0-1,0 0 1,0 0-1,0 0 1,0 0-1,0 1 1,0-1-1,-1 0 1,1 1 0,0-1-1,0 0 1,0 1-1,0-1 1,-1 1-1,1 0 1,0-1-1,0 1 1,-1 0-1,1-1 1,0 1-1,-1 0 1,1 0-1,-1-1 1,1 1-1,-1 0 1,1 0-1,-1 0 1,0 0-1,1 1 1,1 20-90,-1-1 1,-3 41-1,1-41 108,0 1-1,1 1 1,5 27-1,-4-45-8,0 0 0,1-1 0,-1 1-1,1-1 1,0 0 0,1 1 0,-1-1 0,1 0-1,-1-1 1,1 1 0,1 0 0,-1-1 0,0 1-1,1-1 1,-1 0 0,1 0 0,0-1 0,0 1-1,0-1 1,1 0 0,-1 0 0,0 0 0,1 0-1,0-1 1,5 1 0,11 3 16,1-2-1,0 0 0,0-2 1,22-1-1,-42 0-17,10 1 6,0-2 0,-1 1 0,1-2 1,0 1-1,-1-2 0,0 1 1,16-7-1,-21 6 2,0 0 0,-1 0-1,0 0 1,1-1 0,-1 0 0,-1 0 0,1 0 0,0-1 0,-1 0 0,0 1-1,0-2 1,-1 1 0,1 0 0,-1-1 0,3-8 0,0-1 137,-1-1 0,-1 0 0,-1 0 0,0-1 0,-1 1 0,-1 0 0,-1-34 0,0 44 119,8 26-91,37 122-277,1 20 106,-40-136 17,-2 1 0,-1 0 0,0 0 0,-3 41 0,0-44 2,-1-11-3,0-1 0,-1 1 1,-1 0-1,0-1 0,0 0 1,-1 0-1,-1 0 0,0 0 1,0 0-1,-9 11 0,6-10 142,0 0-1,-2 0 1,0-1-1,0-1 0,-1 0 1,0 0-1,-25 18 1,28-25-99,0 0 1,0 0-1,-1 0 1,0-1 0,1 0-1,-1-1 1,0 0 0,0 0-1,0-1 1,0 0 0,-1-1-1,-9 0 1,17 0-59,0 0 1,-1-1-1,1 1 0,0 0 0,0-1 1,-1 0-1,1 1 0,0-1 1,0 0-1,0 0 0,0 0 0,0-1 1,0 1-1,0 0 0,0-1 1,0 1-1,1-1 0,-1 0 0,1 0 1,-1 1-1,1-1 0,0 0 1,-1 0-1,1 0 0,0 0 0,0-1 1,1 1-1,-1 0 0,0 0 1,1-1-1,-1-1 0,-2-11 38,1 1 1,1-1-1,1-28 0,0 27-35,0 1-117,1 0 1,0 0-1,1 0 1,0 0-1,1 1 1,1-1-1,10-24 1,-9 30-39,0-1 0,0 1 0,1-1 0,1 1 0,0 1 0,0 0 0,0 0 0,1 0 0,1 1 0,-1 0 0,15-9 0,1 2-924,1 0 1,0 2-1,40-13 1,86-18-6928,-25 14-2808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6995,'0'0'7737,"-8"26"-5709,4-13-1742,-13 42 1198,-16 88 1,25-95-946,3 1 0,1 0 1,3 0-1,6 65 1,-4-108-534,-1 0 0,2 1 0,-1-1 0,1-1 0,0 1 1,0 0-1,0 0 0,1-1 0,0 1 0,0-1 0,1 0 0,-1 0 1,1 0-1,0 0 0,1-1 0,-1 0 0,1 0 0,-1 0 0,1 0 0,1-1 1,-1 1-1,0-1 0,1-1 0,-1 1 0,1-1 0,0 0 0,0 0 1,0-1-1,7 2 0,1-2-309,0 0-1,0-1 1,0 0 0,-1-1 0,15-3 0,-21 3-288,-1-1 1,1 0 0,-1 0-1,1 0 1,-1-1 0,0 0 0,0-1-1,0 1 1,0-1 0,-1 0-1,9-8 1,15-24-7048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10597,'0'0'3377,"30"-3"-1792,204-16 477,-190 16-1491,126-6 1513,-169 10-2070,-1-1 0,1 1 0,-1 0 0,1 0 0,-1 0 0,0 0 0,1 0 0,-1 0 0,0 0 0,0 0-1,0 0 1,1 0 0,-1 0 0,0-1 0,0 1 0,0 0 0,-1 0 0,1 0 0,0 2 0,0 1 27,-1 45 391,0-8-81,4 44 0,-2-80-345,1 1-1,-1-1 1,1 0-1,0 0 1,0 0 0,0 0-1,1 0 1,-1 0-1,1 0 1,1-1 0,-1 1-1,0-1 1,1 0-1,0 0 1,0 0 0,0-1-1,1 0 1,-1 1-1,1-1 1,0-1 0,0 1-1,0-1 1,9 3-1,4 1 15,0 0-1,1-2 1,-1 0-1,1-1 0,32 0 1,-36-2 6,6 0 44,-1-1 0,1 0 0,33-6-1,-48 5 1,0-1 0,0 1 0,0-1 0,-1-1 0,1 1 0,-1-1 0,1 0 0,-1 0 0,0-1-1,0 1 1,0-1 0,0 0 0,-1-1 0,0 1 0,0-1 0,6-8 0,-5 5 62,-1 1 1,0-1-1,-1-1 1,1 1-1,-2 0 1,1-1-1,2-16 1,-3 0 217,0-38 1,-1 56-349,-2 1 1,1-1 0,-1 1-1,0-1 1,-1 1 0,1-1-1,-1 1 1,0 0 0,-1-1-1,0 1 1,0 0 0,0 1-1,0-1 1,-1 1 0,0-1-1,0 1 1,-1 0 0,1 1-1,-1-1 1,0 1 0,-1 0-1,1 0 1,-1 0 0,-6-3-1,2 2-253,-1-1 1,0 2-1,0-1 0,-1 2 0,1-1 1,-1 2-1,0 0 0,-14-2 0,-13 2-3082,-44 4 0,75-2 2751,-49 4-5274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8436,'0'0'5392,"-26"0"-3674,10 0-1457,0 0-59,1 0 1,-1 1 0,-16 3-1,25-3-108,0 1-1,1 0 1,-1 0-1,0 1 1,1 0-1,0 0 1,0 0-1,0 1 0,0-1 1,0 2-1,-9 8 1,8-6 18,1 0 0,1 1 1,-1-1-1,1 1 0,0 0 1,1 0-1,0 1 0,0-1 1,1 1-1,-4 18 0,5-20-76,1 0-1,1 0 0,-1 1 1,1-1-1,0 0 0,1 0 1,-1 1-1,2-1 1,-1 0-1,1 0 0,0 0 1,0 0-1,1 0 1,6 12-1,-1-8-4,0 0 0,0-1 0,1 0-1,0 0 1,1-1 0,0 0 0,15 10 0,87 49 143,-34-21-91,-74-45-79,20 16 10,-23-18-15,0 1-1,-1-1 1,1 1-1,0 0 1,0 0 0,-1-1-1,1 1 1,-1 0-1,1 0 1,-1 0-1,1-1 1,-1 1 0,1 0-1,-1 0 1,0 0-1,0 0 1,1 0 0,-1 0-1,0 0 1,0 0-1,0 0 1,0 0 0,0 1-1,0-1 7,-1-1-1,1 1 1,0-1-1,0 0 1,-1 1-1,1-1 1,0 1-1,-1-1 0,1 0 1,0 1-1,-1-1 1,1 0-1,-1 1 1,1-1-1,0 0 1,-1 0-1,1 1 1,-1-1-1,1 0 1,-1 0-1,1 0 1,-1 0-1,1 0 1,-1 0-1,-22 5 197,1-1-1,0-2 1,-32 0-1,-72-5 12,121 3-244,1-1-1,-1 1 1,1-1 0,0 1-1,-1-1 1,1-1-1,0 1 1,-1-1 0,-3-1-1,7 2-233,-1-1-1,1 1 0,-1 0 0,1 0 1,0-1-1,0 1 0,0 0 0,0-1 1,0 0-1,0 1 0,0-1 0,0 1 1,1-1-1,-1 0 0,0 0 0,1 1 0,0-1 1,-1 0-1,1 0 0,0 1 0,0-1 1,0 0-1,0 0 0,1-2 0,1-20-6608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10149,'0'0'7926,"3"1"-7203,-1-1-704,-1 1 1,1 0-1,-1-1 0,1 1 1,-1 0-1,1 0 0,-1 0 1,1 0-1,-1 0 0,0 0 1,2 2-1,14 16 112,0 1 0,-1 0 1,-2 1-1,0 1 0,-1 1 0,-1-1 0,-1 2 0,-1 0 1,10 37-1,-11-28-38,-2-1 1,-1 1-1,-2 0 1,-1 0-1,-1 0 1,-2 0-1,-5 40 1,3-61-73,-1 1 1,-1-1 0,1 0 0,-2 0-1,0 0 1,0-1 0,-1 0-1,-1 0 1,1 0 0,-2-1 0,-10 12-1,-11 10-571,-63 52 0,84-78 347,-30 25-3068,5-10-2796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9957,'0'0'4159,"-5"22"-2094,0-2-1575,-1 4 86,0 0 1,2 0-1,1 1 0,0 31 1,3-47-404,0 7 249,0 0 1,5 29-1,-4-40-373,1 0-1,-1 0 0,1 0 1,0-1-1,0 1 1,0-1-1,0 1 1,1-1-1,0 0 0,0 0 1,0 0-1,0 0 1,5 3-1,-1-1-18,1-1 0,-1 0 0,1-1 0,0 0 0,0 0 0,0-1 0,0 0 0,1 0 0,-1-1-1,1 0 1,9 0 0,-2 0 5,0-1 0,0-1 0,0 0 0,0-1 0,19-4 0,-26 3-17,-1-1 1,1 1-1,-1-2 1,0 1-1,0-1 1,-1-1-1,1 1 1,-1-1 0,0 0-1,0-1 1,-1 0-1,0 0 1,0 0-1,0-1 1,9-14-1,4-8 171,-2-2-1,23-54 0,-18 36 82,-17 41-119,-2 9 46,-2 16 99,-1-13-284,0 30-16,2 0 1,7 40-1,-6-60-4,0-1 0,0 1-1,1-1 1,1 0 0,1 0 0,-1 0-1,2-1 1,10 17 0,-13-26-193,-1 1 1,1 0-1,0-1 0,0 0 1,0 0-1,0 0 1,0 0-1,1-1 1,-1 1-1,1-1 1,0 0-1,0-1 1,-1 1-1,1-1 0,0 0 1,0 0-1,6 0 1,-5-1-355,0 1 0,0-1 1,1-1-1,-1 1 0,0-1 1,0 0-1,0-1 0,0 1 0,-1-1 1,1 0-1,0-1 0,-1 1 0,11-8 1,-10 6-227,0-2-1,-1 1 1,1-1 0,-1 0 0,7-11-1,24-44-4407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44 197 2625,'-5'-23'3925,"1"-1"-2777,-9-37 764,-3-3 2172,13 48-2046,2 8 1882,0 20-2018,1 348 832,0-354-2712,0 0-1,0 0 0,1 0 0,-1 0 0,1-1 0,3 9 0,-3-12-16,-1-1 0,1 1 0,0-1 0,0 0 0,0 1 0,0-1 0,0 0 0,0 0-1,0 1 1,0-1 0,1 0 0,-1 0 0,0-1 0,1 1 0,-1 0 0,0 0 0,1-1 0,-1 1 0,1 0 0,0-1-1,-1 0 1,1 1 0,-1-1 0,1 0 0,0 0 0,-1 0 0,4 0 0,6-1 20,0-1 0,0 0 0,0-1 0,0 0 0,0-1 0,0 0 0,-1 0 0,0-1 0,14-9 0,-13 7-27,1 1 1,0 0-1,0 1 1,0 0-1,1 1 0,-1 0 1,19-3-1,-20 6-31,0 1-1,0-1 0,0 2 0,19 2 1,-26-3-3,0 1 0,0 0 0,-1 1-1,1-1 1,-1 1 0,1 0 0,-1-1 0,1 1 0,-1 1 0,0-1 0,0 0 0,0 1 0,-1 0 0,1 0 0,0-1 0,3 7 0,-1 0-11,0 0 1,-1 0 0,0 1-1,-1-1 1,0 1 0,0-1 0,-1 1-1,0 0 1,-1 0 0,0 0-1,0 0 1,-1 1 0,-3 17-1,3-25 46,-1 0-1,1 0 1,-1 0 0,0 0-1,0 0 1,0-1-1,-1 1 1,1 0-1,0-1 1,-1 1-1,0-1 1,0 1-1,0-1 1,0 0 0,0 0-1,-3 3 1,-1-1 10,1-1 0,-1 1 1,0-1-1,0 0 0,0-1 0,0 0 1,-7 2-1,-7 1 9,1-2 1,-1 0-1,-39 0 0,50-3-87,-7 0-109,-1 0 0,1-1 0,-32-6 0,43 5-221,1 1 1,-1-1-1,0 0 1,0 0-1,1-1 1,-8-4-1,8 4-317,1 0 0,-1-1 0,1 1 0,0 0 0,0-1 0,0 0 0,1 1 0,-4-8 0,-2-16-8547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12438,'0'0'5490,"-23"1"-3590,-3 1-1365,-43 8 0,67-9-510,0-1 0,0 1 1,0 0-1,0 0 0,0-1 1,0 1-1,0 0 1,0 0-1,1 1 0,-1-1 1,0 0-1,1 1 1,-1-1-1,1 1 0,0-1 1,-1 1-1,1-1 0,0 1 1,0 0-1,-1 2 1,1 0 25,0-1 0,0 1 0,0 0 0,1 0-1,0 0 1,-1 0 0,2 5 0,-1 1 65,-1 4-38,1-1 0,0 1 0,1 0 0,0-1 0,1 1-1,1-1 1,0 0 0,1 0 0,9 22 0,42 71 63,9 20-98,-64-125-42,1 1 4,0 0 0,0 0 0,0 0-1,0 1 1,-1-1 0,1 0 0,-1 0-1,1 0 1,-1 1 0,0 2 0,-5-5 88,-9-1-195,0 1 0,0-2 0,0 0 0,0-1-1,0 0 1,0-1 0,0-1 0,1 0 0,0 0 0,0-2 0,1 1 0,-1-2 0,2 0 0,-14-10 0,23 16-275,0 0 1,1 0 0,-1 0 0,0 0 0,1 0 0,-1 0 0,1 0 0,0 0 0,0-1 0,0 1 0,0 0 0,0-1 0,0 1 0,1-1 0,-1 1 0,1-1 0,0 1 0,-1-4 0,1-20-6745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7299,'0'0'13214,"8"12"-12509,-1-1-502,0 0 0,0 0 1,-2 0-1,1 1 0,-2 0 1,1 0-1,-2 0 1,5 23-1,-1 209 1238,-7-176-1610,-1-65-58,1 0-1,1 0 1,-1 1-1,0-1 0,1 0 1,0 0-1,0 1 0,0-1 1,0 0-1,0 0 0,0 0 1,1 0-1,-1 0 0,1-1 1,3 4-1,-3-3-319,1-1 0,-1 0 1,1 0-1,0 0 0,0-1 0,0 1 0,0-1 0,0 1 0,0-1 0,0 0 1,0 0-1,1 0 0,-1-1 0,0 1 0,4-1 0,37 1-8884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1313,'0'0'8417,"29"0"-6843,97 0-504,-86 0-778,-20 1 108,0-1-1,-1-1 1,1-1-1,0 0 0,21-6 1,-32 4 36,-3 3 3983,-5 14-2679,-1 220-1254,0-132-7138,0-85 236</inkml:trace>
  <inkml:trace contextRef="#ctx0" brushRef="#br0" timeOffset="1">316 23 1265,'0'0'16583,"-16"-22"-17975,19 32-2050,7 4-4882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10453,'0'0'8324,"21"158"-6660,-21-81-639,0 5 191,0-2-415,-5-8-353,5-14-80,0-13-368,0-13 0,11-11 0,10-11-432,6-8-881,2-2-1040,3 0-1521,-8-7-3041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1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9044,'0'0'5408,"24"0"-4221,152 0 347,-47-7 2847,-123 23-3936,-3-6-351,1 1 0,0-1 0,0-1 0,1 1 0,1-1-1,-1 0 1,15 17 0,-15-21-79,0-1 0,0 1-1,0-1 1,1 0 0,-1 0-1,1-1 1,0 0 0,0 0-1,1 0 1,-1-1 0,0 0-1,1 0 1,-1 0 0,8 0-1,-3-1-11,-1 1 0,1-2-1,-1 1 1,1-1 0,17-3-1,-23 2 5,0-1 0,-1 1-1,1-1 1,-1 0-1,1 0 1,-1 0 0,0 0-1,0-1 1,0 0-1,0 0 1,-1 0-1,1 0 1,-1 0 0,5-6-1,-6 6 25,1 1-1,-1-1 0,0 0 0,0 0 1,0-1-1,0 1 0,0 0 1,-1-1-1,1 1 0,-1-1 1,0 1-1,0-1 0,1-4 0,-2 7 21,1 3-61,0-1 0,0 1-1,0-1 1,0 1 0,0 0-1,0 0 1,0-1 0,0 1-1,-1 0 1,1 0 0,0 0-1,-1 0 1,0 2 0,3 4-25,-1-3 33,1 1-1,-1-1 1,1 1-1,0-1 0,1 0 1,0 0-1,-1 0 1,2-1-1,-1 1 1,0-1-1,1 0 0,5 4 1,-1-3-33,0 0 1,0 0-1,0-1 1,1 0-1,0 0 1,15 3-1,4-2-204,0-1 1,1-1-1,56-2 0,-83-1 216,1 0 0,-1 0 0,0-1-1,1 1 1,-1-1 0,0 0 0,0 0-1,1 0 1,-1 0 0,0-1-1,0 1 1,0-1 0,0 0 0,-1 0-1,1 0 1,0 0 0,-1 0 0,4-5-1,-3 3 7,0 0 0,-1 0 0,1-1 0,-1 1 0,0-1 0,-1 1 0,1-1 0,-1 0-1,0 0 1,0 0 0,0-7 0,0-2 8,-1 1 1,-1-1-1,-1 1 0,1-1 1,-2 1-1,0-1 0,-1 1 0,-8-20 1,5 19 91,1 0-1,0-1 1,1 0 0,1 0-1,0-1 1,1 1 0,-2-32 1064,5 49-1163,-1 30-3,-2 0 0,-1 0 0,-10 39 0,-32 93-118,35-129-8,-1 0-1672,2-14-4588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6227,'0'0'6157,"28"2"-5095,94 4-539,-114-5-478,-1-1 1,1 0-1,0 0 0,0-1 0,0 0 0,-1 0 1,1-1-1,-1 0 0,1 0 0,-1-1 1,1 0-1,6-4 0,-8 3 34,-1 0 0,0-1 0,0 1 0,0-1 0,-1 0 0,1-1 0,-1 1 0,-1-1 0,1 0 0,5-11 0,-6 9 203,0-1 0,0 1-1,-1-1 1,0 0 0,0 1 0,-1-1 0,0 0 0,-1-18 0,0 26-234,0 0 0,0 0 0,0 0 1,0 0-1,0 0 0,-1 0 0,1 0 0,0 0 1,-1 0-1,1 0 0,-1 0 0,1 0 0,-1 0 0,1 0 1,-1 0-1,0 1 0,1-1 0,-1 0 0,0 0 1,0 1-1,1-1 0,-1 1 0,0-1 0,0 0 1,0 1-1,0-1 0,0 1 0,0 0 0,0-1 0,0 1 1,-1 0-1,0-1-21,-1 1-1,1 0 1,0 0 0,0 0-1,-1 0 1,1 0 0,0 0-1,-1 0 1,1 1 0,0-1-1,0 1 1,0 0 0,-5 2-1,3 0-20,0 0 0,0 0 0,1 0 0,-1 1 0,1 0 0,0-1-1,0 1 1,0 0 0,0 1 0,1-1 0,0 0 0,0 1 0,-3 8-1,1-2-5,1 0 0,0 1-1,1-1 1,0 1 0,0 11-1,2-11-9,-1 2 8,1-1 0,3 22 1,-3-31-14,1 1 0,0-1 0,1 1 0,-1-1 0,1 0 0,0 0 0,0 0 0,0 0 0,1 0 1,-1 0-1,5 5 0,4 2-302,0-1 0,0 0 0,1-1 1,0-1-1,18 11 0,70 29-3253,-91-44 3115,89 37-5459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10309,'0'0'4869,"8"34"-2516,1 11-1779,47 172 1266,2-64-246,-46-129-1318,1 1 0,1-2-1,32 42 1,-42-60-244,0 0 1,0-1-1,1 0 0,0 1 0,0-2 0,0 1 0,0-1 0,1 1 0,-1-1 0,1-1 1,0 1-1,-1-1 0,1 0 0,0-1 0,8 2 0,-8-2-9,-1-1-1,1 0 1,-1 0 0,1-1-1,-1 1 1,0-1-1,1 0 1,-1-1-1,0 1 1,0-1 0,0 0-1,0 0 1,0-1-1,0 0 1,0 1 0,-1-2-1,8-5 1,3-6 84,-1 0 0,0-1 1,-1-1-1,0 0 0,-1 0 1,-1-2-1,-1 1 0,-1-1 1,12-34-1,-11 22 88,-2 0 1,0-1-1,-3 0 1,0 0 0,0-55-1,-7 84-1655,-1 7 697,-3 8-648,4-3-288,0 0-1,0 0 0,1 0 0,1 0 0,0 12 0,2 13-8563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20 10165,'0'0'1945,"-28"-4"1211,-97-10-851,115 13-2063,0 1 0,-1 0 0,1 0 0,0 1 0,0 0 0,0 1 0,0 0 0,-15 5 0,19-4-131,0 0 1,0 1-1,0-1 0,1 1 0,-1 0 0,1 0 1,0 1-1,0-1 0,0 1 0,-6 10 0,7-10-77,1-1-1,1 1 0,-1 0 1,1 0-1,-1 0 0,1 0 0,1 0 1,-1 1-1,1-1 0,0 1 1,0-1-1,0 8 0,1-9-29,0-1-1,1 0 1,-1 1-1,1-1 1,-1 0-1,1 0 1,0 0-1,0 1 1,0-1-1,1 0 1,-1 0-1,1 0 1,-1-1-1,1 1 0,0 0 1,0-1-1,0 1 1,1-1-1,-1 0 1,1 1-1,4 2 1,3 0 10,0 1 1,0-2 0,1 1-1,0-2 1,0 1-1,0-1 1,1-1 0,18 2-1,5-2 34,56-4 0,-84 1-17,-1 1 0,0-1 0,1 0 0,-1 0 0,0-1 1,0 0-1,0 0 0,0-1 0,0 1 0,-1-1 0,1 0 1,-1-1-1,0 1 0,0-1 0,0 0 0,0 0 0,0-1 1,-1 0-1,0 1 0,0-1 0,6-11 0,-8 13 401,4 12-429,-1 3-234,-1 1 71,1 0-1,1 0 0,7 13 0,-10-22-378,-1-1-1,1 1 1,0-1 0,0 1-1,6 4 1,-7-6-226,1-1-1,0 1 1,-1 0-1,1-1 0,0 0 1,0 0-1,-1 0 1,1 0-1,5 1 1,3-1-4472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6563,'0'0'10565,"101"0"-10373,-55 0-112,-4 0-80,-4 0-32,-11 0-832,-9 0-1698,-12 0-1776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13 132 7619,'0'0'6916,"6"-125"-3891,-6 118 785,0 19-3154,0 31-224,-3 20 32,-5 14 241,0 2-385,8-2-272,0-4 80,0-13-128,0-7-544,8-12-945,5-10-1440,1-12-3170,10-16-6691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10389,'0'0'5584,"0"28"-3781,2 92-528,-2-115-1218,0 1-1,1-1 0,-1 1 0,1-1 0,1 0 0,-1 1 0,1-1 1,0 0-1,0 0 0,0 0 0,1 0 0,-1 0 0,1-1 1,1 1-1,-1-1 0,1 0 0,-1 0 0,1 0 0,0 0 0,0-1 1,1 1-1,-1-1 0,1 0 0,0-1 0,0 1 0,7 2 1,1-1-26,0-1 1,1 0-1,0-1 1,-1 0-1,1-1 1,0-1 0,26-2-1,-34 1 40,0 0 0,-1-1 0,1 1 0,-1-1 0,1 0 0,-1-1 0,0 1 0,0-1-1,0 0 1,0 0 0,0-1 0,0 1 0,-1-1 0,0 0 0,0 0 0,0-1 0,0 1 0,-1-1 0,0 0-1,0 0 1,0 0 0,0 0 0,-1 0 0,0-1 0,0 1 0,0-1 0,-1 0 0,0 1 0,0-1 0,0-8 0,-5 48-258,-2 17-742,6-49 685,0 1 0,0 0 0,0-1 1,1 1-1,-1 0 0,1-1 0,-1 1 0,1-1 0,0 1 0,0-1 0,0 0 0,1 1 0,-1-1 0,0 0 0,4 4 0,-2-4-291,-1 0 1,1 0-1,0 0 0,0 0 0,0 0 1,0-1-1,0 0 0,5 2 0,31 6-6633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3810,'0'0'13793,"21"-3"-13374,68-11-265,-83 13-134,1 0 0,0 0 0,-1 0 0,1-1 0,-1 0 1,1 0-1,-1-1 0,0 0 0,0 0 0,0-1 0,7-5 0,-10 6-2,0 0 1,-1 0 0,1-1-1,-1 0 1,0 1 0,0-1-1,0 0 1,0 0 0,-1 0-1,1 0 1,-1 0 0,0-1-1,0 1 1,0-8 0,0-2 118,0-1 1,0 1 0,-2-1-1,-1-16 1,1 29-100,1 0 0,-1 0 0,0 0 0,1 1 0,-1-1 0,0 0 0,0 1 0,0-1-1,-1 1 1,1-1 0,0 1 0,0 0 0,-1-1 0,1 1 0,-1 0 0,1 0 0,-1 0 0,1 0 0,-1 0 0,0 0 0,0 1 0,1-1 0,-1 0 0,0 1 0,0 0 0,0-1 0,1 1 0,-1 0 0,-3 0-1,1-1-2,0 1 0,1 0 0,-1 1-1,0-1 1,1 1 0,-1-1 0,0 1-1,1 0 1,-1 0 0,1 1-1,-1-1 1,1 1 0,0 0 0,-6 3-1,4 0-4,0 0-1,1 0 0,-1 1 0,1 0 1,0-1-1,1 1 0,-1 1 0,1-1 1,0 0-1,1 1 0,-3 10 0,1-1 21,1 0 0,1 0 0,0 0 0,1 18 0,1-27-26,1 1 0,-1-1 0,2 0 0,-1 0 1,1 0-1,0 0 0,0 0 0,1 0 1,0 0-1,0-1 0,0 1 0,1-1 0,0 0 1,1 0-1,-1 0 0,1-1 0,0 0 0,0 0 1,1 0-1,0 0 0,-1-1 0,1 0 1,1 0-1,11 5 0,2 0 33,0-2 0,0 0 0,1-1 0,0-1 0,0-1 0,0-1 0,30 0 0,-26-2-33,-1-1 0,1-1 0,37-7 0,-48 5-7,-1 0-1,1-1 0,-1-1 1,-1 0-1,1-1 0,-1 0 1,21-15-1,-17 10-9,-2-1 0,0-1 1,0 0-1,-1 0 0,-1-1 0,0-1 0,-1 0 0,-1-1 0,0 0 0,-1 0 0,-1-1 1,0-1-1,-1 1 0,-1-1 0,-1 0 0,-1 0 0,4-33 0,-6 36-20,-1 0-1,0-1 0,-2 1 1,0 0-1,-4-26 0,4 37-3,0 1 1,0 0-1,0 0 0,0 0 1,-1-1-1,1 1 0,-1 1 1,0-1-1,0 0 0,0 0 1,0 1-1,0-1 0,0 1 0,-1 0 1,1-1-1,-1 1 0,0 0 1,0 1-1,1-1 0,-1 0 1,0 1-1,-1-1 0,1 1 1,0 0-1,0 0 0,0 1 0,-1-1 1,1 1-1,0-1 0,-1 1 1,-4 0-1,5 1-15,-1-1 1,0 1-1,1 0 0,-1 0 1,1 0-1,-1 1 0,1-1 1,0 1-1,-1 0 1,1 0-1,0 0 0,0 0 1,0 0-1,1 1 0,-1-1 1,0 1-1,1 0 1,0 0-1,0 0 0,0 0 1,0 0-1,-2 5 0,-6 11-101,1 0-1,-10 36 1,13-36 108,-90 284-265,39-117-927,56-182 1067,-10 37-2023,12-16-2352,8-13-3706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8180,'0'0'7304,"26"11"-6765,10 4-325,34 21-1,-67-35-186,0 1 0,0 0 1,0 0-1,0 1 0,0-1 0,-1 0 0,1 1 0,-1 0 0,1-1 0,-1 1 0,0 0 1,0 0-1,-1 0 0,1 1 0,-1-1 0,1 0 0,-1 1 0,0-1 0,0 1 0,-1-1 0,1 1 1,-1-1-1,1 1 0,-1-1 0,0 1 0,-1 5 0,1 4 47,0 3 71,0 0 0,-1-1 0,-4 23 0,3-30-89,0-1-1,0 0 1,-1 0 0,0 0-1,0 0 1,0 0 0,-1 0-1,0-1 1,-6 7-1,1-3 163,-1 1 1,0-1-1,0-1 0,-1 0 0,-1-1 0,1 0 0,-1 0 0,-1-1 0,1-1 0,-1 0 0,0-1 0,-1 0 0,1-1 0,-1-1 0,0 0 0,0-1 1,0 0-1,-24-1 0,41-1-32,0 0 1,-1 0 0,1-1 0,0 1 0,0-1-1,-1 0 1,1 0 0,4-2 0,9-3-110,75-14 111,145-16 1,-20 6-465,-190 23-513,-16-1-1623,-6-4-3628,-4 1-710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12342,'0'0'9241,"23"16"-8803,-17-11-394,20 15 104,0 0 0,-1 2 1,-2 1-1,0 0 0,26 36 1,-16-6 144,-2 0 1,-2 2 0,-3 1 0,21 64 0,-19-32-73,-3 1 1,13 101 0,-28-119-124,3 90 1,-12-134-77,-2 0-1,-1-1 1,-1 1 0,-1-1 0,-1 0 0,-16 45-1,11-49-59,-1 1 0,-1-2 0,-1 1 0,-1-2-1,-1 0 1,-1 0 0,0-2 0,-2 0 0,-28 23-1,16-17-964,-1-2-1,-1-1 0,-1-1 0,-1-2 0,-53 21 0,-37-1-5655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39 215 9188,'0'0'10112,"1"-11"-9598,3-32-372,-4 32-30,0-7 509,1 2-331,1 0-1,3-17 0,-2 17-13,0 0-1,-1-18 358,0 50-607,-2 0 0,-1 24 1,0-11 9,-22 181 272,7-93-179,4-8 154,3 206 0,10-307-278,0 0 0,0 0 0,0 0 1,1-1-1,0 1 0,1-1 0,-1 1 0,1-1 1,8 12-1,-9-15-35,1-1 0,0 1 0,0 0 0,0-1 0,1 0 0,-1 1-1,1-1 1,0-1 0,0 1 0,0-1 0,0 1 0,0-1 0,0 0 0,1 0 0,-1-1 0,10 2 0,-7-1-290,1-1 1,-1 0-1,1 0 0,0-1 0,-1 0 0,1-1 1,-1 0-1,1 0 0,0 0 0,-1-1 1,0 0-1,13-6 0,-15 6-271,1-1 1,-1-1-1,0 1 0,0-1 0,0 0 0,-1 0 1,1-1-1,-1 1 0,0-1 0,4-5 1,20-41-7561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7668,'0'0'7542,"36"0"-6513,121 0-452,-128 0-530,1-2 1,-1 0 0,0-2-1,39-11 1,-43 7 0,-1-2 1,0 0-1,-1-1 1,27-18-1,-49 29-37,15-10 135,29-22 1,-42 30 56,-1-1 0,1 1-1,0-1 1,-1 1-1,1-1 1,-1 0-1,0 0 1,0 0 0,0 0-1,0-1 1,-1 1-1,1 0 1,-1-1 0,0 1-1,0-1 1,1-7 757,-2 33-365,-9 133-354,0 10 201,10-69-55,-1-94-377,0 0 0,0 0-1,0 0 1,1 0 0,-1 0 0,1-1 0,-1 1 0,1 0 0,0 0 0,-1 0 0,1-1 0,0 1-1,0-1 1,1 1 0,-1 0 0,0-1 0,0 0 0,1 1 0,-1-1 0,1 0 0,-1 0 0,1 0-1,-1 0 1,1 0 0,0 0 0,-1 0 0,1 0 0,0-1 0,2 1 0,5 1 22,-1-1 0,1 0 0,-1-1 1,1 0-1,11-1 0,-5 0 19,-7 0-13,1 0-1,0-1 1,-1 0-1,0 0 0,0-1 1,1 0-1,-2 0 1,1-1-1,0 0 1,11-8-1,-7 4 4,-1-1 0,0-1 1,-1 0-1,0 0 0,14-19 0,-19 19 43,-4 9-123,0 4-48,0 4 7,1 0 58,0-1 1,0 1 0,0 0-1,1-1 1,0 0 0,0 1-1,1-1 1,0 0-1,0-1 1,0 1 0,0-1-1,1 0 1,0 0 0,0 0-1,1-1 1,8 7 0,-3-5-20,-1-1 1,1 1-1,0-2 0,0 0 1,1 0-1,-1-1 1,1 0-1,0-1 1,13 1-1,117-2-716,-133-1 720,0-1 0,0 0 0,0 0 0,0-1 0,0-1 1,0 1-1,-1-1 0,1-1 0,-1 1 0,0-1 1,9-6-1,-11 5 28,0 0 0,0 0 0,-1 0 0,1-1 0,-1 0 1,0 0-1,-1 0 0,1 0 0,-2-1 0,1 0 0,0 0 1,-1 0-1,3-11 0,-2 2 0,0-1 0,-1 1 0,-1-1-1,0 0 1,-1 0 0,-3-31 0,2 46 5,0 0-1,-1 0 1,1 0 0,0 1 0,-1-1-1,0 0 1,1 1 0,-1-1 0,0 0-1,0 1 1,0-1 0,0 1 0,0-1-1,0 1 1,0-1 0,-1 1 0,1 0-1,0 0 1,-1 0 0,1 0 0,-1 0-1,1 0 1,-1 0 0,0 0 0,1 0-1,-1 1 1,0-1 0,0 1 0,1-1-1,-1 1 1,0 0 0,0 0 0,-2 0-1,1 0-3,-1 0 0,0 0 0,1 1 0,-1-1 0,0 1 0,1 0 0,-1 0 1,1 0-1,-1 1 0,1-1 0,0 1 0,-1 0 0,1 0 0,0 0 0,0 0 0,-4 5 0,0 2-5,0 0 0,0 0 0,1 1 0,0 0 0,1 1 0,0-1 0,1 1 0,0 0 0,0 0 0,-2 16 0,3-10-4,0 0 0,2 0-1,0 0 1,0 0-1,2 0 1,3 27 0,-3-41-6,0 1 0,0-1 1,0 1-1,0-1 0,1 0 0,-1 1 1,1-1-1,0 0 0,0 0 1,0 0-1,0 0 0,1-1 1,-1 1-1,1-1 0,-1 1 1,1-1-1,0 0 0,0 0 0,0 0 1,0 0-1,1-1 0,-1 1 1,0-1-1,5 2 0,5 0-208,0 0 0,1-1 1,-1-1-1,1 0 0,14 0 0,-17-1 131,1 0 0,-1-1 0,0 0 0,0-1 0,-1 0 0,1 0 1,0-2-1,-1 1 0,1-1 0,-1 0 0,0-1 0,-1-1 0,1 1 0,-1-1 1,14-12-1,-2-3 87,-1 0 1,-1-1-1,-2-1 0,0 0 1,-1-2-1,-1 0 1,21-51-1,-5-4 474,28-110 0,-52 165-23,8-32 129,-11 20 2612,-6 67-3072,-1-1 1,-9 42 0,-2 13-85,2 163 793,12-141-3997,0-35-3338,0-58-270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6755,'0'0'6083,"158"7"-5587,-80-5-496,10-2-448,24 0-4098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9012,'0'0'7331,"-2"164"-6178,2-92-321,0-9-559,0-6-65,0-13-192,0-8-32,0-12-1505,5-15-2289,6-9-3313</inkml:trace>
  <inkml:trace contextRef="#ctx0" brushRef="#br0" timeOffset="1">30 1 10517,'0'0'5923,"29"26"-11318,1-12-3361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8884,'0'0'1369,"1"31"2070,1 105-619,-2-102-1466,1 0 0,11 65 1,-12-98-1322,0 0 0,0 0 1,0 0-1,1 0 0,-1 0 1,0 0-1,0 0 0,1 0 1,-1 0-1,1 0 0,-1 0 0,1 0 1,-1 0-1,1 0 0,-1 0 1,1 0-1,0 0 0,0 0 1,-1-1-1,1 1 0,0 0 1,0-1-1,0 1 0,0 0 1,0-1-1,0 1 0,0-1 0,0 0 1,0 1-1,0-1 0,0 0 1,0 1-1,0-1 0,0 0 1,0 0-1,0 0 0,0 0 1,0 0-1,1 0 0,-1 0 1,0-1-1,2 0 0,2 0 113,0-2-1,0 1 0,-1-1 1,1 0-1,-1 0 1,1 0-1,4-5 1,84-85 597,4-4-238,-95 96-500,16-11 91,-18 12-95,1-1-1,-1 1 1,1 0-1,-1 0 1,1 0-1,-1 0 1,1 0 0,-1 0-1,1 0 1,-1 0-1,1 0 1,-1 0-1,1 0 1,-1 0-1,1 0 1,-1 0 0,0 1-1,1-1 1,-1 0-1,1 0 1,-1 1-1,1-1 1,-1 0-1,1 0 1,-1 1 0,0-1-1,1 0 1,-1 1-1,0-1 1,1 1-1,-1-1 1,0 0-1,0 1 1,1-1 0,-1 1-1,0-1 1,0 1-1,0-1 1,1 1-1,-1-1 1,0 1-1,0-1 1,0 1 0,5 33-79,0 0 0,-3 0 0,-2 64 1,-1-40-199,0-11-209,1 38-1610,1-67 296,1-1 0,6 30 0,11 4-4962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6211,'0'0'11541,"-10"-15"-11461,10 58-64,0 10 384,8 3 145,-3 6-177,-2-9-320,2-5 128,-5-4-176,3-1-112,-1-9-2113,6-6-2017,11-8-6259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11317,'0'0'5083,"0"24"-3421,0 347 2942,-1-313-4296,2 60 125,0-106-453,0 0 1,1 0-1,1-1 1,0 1-1,0-1 1,1 0-1,9 17 1,-12-25-204,0-1 1,1 1-1,-1-1 1,1 0-1,0 0 1,0 1-1,0-1 1,0 0-1,0-1 1,0 1-1,0 0 0,1-1 1,-1 1-1,4 1 1,-1-2-562,0 1-1,0-1 1,0-1 0,0 1-1,0-1 1,0 0 0,6 0-1,26-2-6002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5410,'0'0'8772,"33"9"-7651,-11-2-970,10 2-29,0 0 1,0-2-1,1-2 1,-1-1-1,43 1 1,-50-6-86,-1-1 0,1-1 0,-1 0 0,30-10 0,-39 8-16,1 0 1,-1-1 0,0-1 0,-1 0 0,0-1 0,0-1 0,17-13 0,-28 19 56,0 1 0,0-1 0,0 0 0,-1 0 1,1 0-1,-1 0 0,0 0 0,0 0 0,0-1 0,0 1 0,0-1 0,-1 1 1,0-1-1,0 0 0,0 0 0,0 0 0,0 1 0,-1-1 0,1 0 1,-1-6-1,0 10-37,0-1 1,0 0-1,-1 0 0,1 0 1,0 0-1,0 0 1,0 0-1,0 1 1,-1-1-1,1 0 0,0 0 1,-1 0-1,1 1 1,-1-1-1,1 0 0,-1 0 1,1 1-1,-1-1 1,0 1-1,1-1 1,-1 0-1,0 1 0,1-1 1,-2 0-1,0 0-4,0 1 0,0-1 1,0 1-1,1-1 0,-1 1 0,0 0 0,0-1 0,0 1 0,0 0 0,0 0 0,-2 1 0,0-1-16,-1 1-1,1 0 0,0 0 0,0 0 1,0 0-1,0 1 0,0 0 0,0 0 0,0 0 1,1 0-1,-5 4 0,2 0-11,1 0 1,-1 1-1,2 0 0,-1 0 1,1 0-1,0 0 0,0 1 1,1-1-1,0 1 0,0 0 1,-2 14-1,1 2 18,1 0 0,0 45-1,3-57-33,1 0 0,0 0 0,1 0 0,0-1 1,1 1-1,0-1 0,1 1 0,1-1 0,-1 0 0,2 0 0,-1-1 0,1 0 0,1 0 0,0 0 0,1-1 0,-1 0 0,2 0 0,-1-1 0,11 8 0,-7-7-710,0 0 0,0 0 0,1-2 0,0 1-1,26 9 1,15 0-4717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10261,'0'0'5298,"16"26"-3406,3 5-1394,75 135 1405,-84-147-1667,-2 1 1,-1-1-1,0 1 1,-1 1 0,-2-1-1,0 1 1,-1 0-1,1 27 1,-4-48-227,0 1 0,0-1 0,-1 0 0,1 1 0,0-1 1,0 1-1,-1-1 0,1 0 0,0 1 0,0-1 0,-1 0 0,1 1 0,0-1 1,-1 0-1,1 1 0,-1-1 0,1 0 0,0 0 0,-1 1 0,1-1 0,-1 0 1,1 0-1,-1 0 0,1 0 0,0 0 0,-1 1 0,1-1 0,-1 0 0,1 0 1,-1 0-1,1 0 0,-1 0 0,1-1 0,-1 1 0,1 0 0,0 0 0,-1 0 1,1 0-1,-1 0 0,1-1 0,-1 1 0,1 0 0,0 0 0,-1-1 1,0 1-1,-20-12 327,18 9-304,1 0 0,0 0 0,-1 0 0,1-1 0,1 1 0,-1-1 0,0 0 0,1 1 0,0-1 0,0 0 0,-1-8 0,-1-45 179,3 52-212,0-4 7,1 1 0,1-1 0,0 1 0,0-1 0,0 1 0,1 0 0,0 0 0,1 0-1,0 1 1,0-1 0,1 1 0,-1 0 0,2 0 0,-1 1 0,1-1 0,0 1 0,0 0 0,12-8 0,-8 7-10,0 0-1,0 0 1,1 1 0,0 0 0,0 1 0,0 0 0,1 1 0,0 0-1,0 1 1,0 1 0,0-1 0,21 0 0,-30 3 1,-1 0 0,0 0-1,1 0 1,-1 1 0,1-1 0,-1 0 0,0 1 0,1 0 0,-1-1-1,0 1 1,1 0 0,-1 0 0,0 1 0,0-1 0,0 0 0,2 3 0,-1-1 0,0 0 0,-1 1 0,0-1 0,0 1 0,0-1 0,0 1 0,0 0 0,1 6 0,6 22 50,-1 1 0,-2 0-1,-1 1 1,-2-1-1,-1 55 1,-2-87 29,2-9 390,2-1-351,28-55 249,-28 57-332,1 0 1,-1 1-1,1 0 0,0 0 0,1 0 1,-1 0-1,8-5 0,-8 10 207,-4 1-202,0 0-51,0 0 1,0 0-1,0 0 1,0 0 0,0 1-1,0-1 1,0 0-1,-1 0 1,1 1 0,0-1-1,0 1 1,0-1-1,0 1 1,0 0 0,0-1-1,-1 1 1,1 0-1,0-1 1,-1 1-1,1 0 1,0 0 0,-1 0-1,1 1 1,11 8 53,-10-9-23,0-1-1,-1 0 0,1 1 0,0-1 0,0 0 1,0 0-1,-1 0 0,1 0 0,0 0 0,0 0 1,0-1-1,-1 1 0,1 0 0,0-1 0,-1 1 1,1-1-1,0 0 0,-1 0 0,1 0 0,0 0 1,-1 0-1,2-1 0,3-4 23,0 1 0,0-1 0,8-12-1,1-1 20,-9 13-50,4-4 52,-1 0-1,16-11 1,-22 19-50,0-1 0,1 1 0,-1 0 0,1 0 0,0 0 0,-1 1 0,1 0 0,0-1 0,0 1 0,0 0 0,0 1 0,7-1 0,-10 1-15,0 0 1,0 1-1,0-1 1,0 0 0,-1 1-1,1-1 1,0 1 0,0-1-1,0 1 1,-1-1 0,1 1-1,0-1 1,0 1-1,-1 0 1,1-1 0,-1 1-1,1 0 1,-1 0 0,1 0-1,-1-1 1,1 1 0,-1 0-1,1 2 1,8 26-123,-6-20 103,12 54-23,-10-37 77,12 34 0,-8-46-26,-9-13 4,1-1 0,-1 0-1,0 0 1,0 0 0,1 0-1,-1 1 1,0-1-1,1 0 1,-1 0 0,0 0-1,1 0 1,-1 0 0,0 0-1,1 0 1,-1 0-1,0 0 1,1 0 0,-1 0-1,0 0 1,1 0 0,-1 0-1,0 0 1,1-1-1,-1 1 1,0 0 0,1 0-1,0-1 2,0 0 0,0 0-1,0 0 1,0 0-1,0 0 1,-1 0 0,1 0-1,0 0 1,-1-1 0,1 1-1,-1 0 1,1 0-1,-1-1 1,1 1 0,-1-2-1,2-3-944,1-15 1742,-6 16-4606,-23 27-16122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4370,'0'0'15671,"-3"11"-15439,-4 27 122,1-1-1,3 1 1,0 0-1,3 0 1,8 71-1,-5-95-288,0 0-1,10 23 1,-8-24 29,0 0-1,4 23 1,-10-30-55,-8-6 10,4 0-25,-175-3-825,-11-9-5086,21-2-4787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37 7059,'0'0'6798,"-27"-10"-5592,16 6-1105,-3-1-19,0 1 0,1 0 0,-1 1 0,-23-3 0,30 6-45,0 0 1,0 0 0,0 0-1,0 1 1,1 0-1,-1 1 1,0-1 0,0 1-1,1 1 1,-1-1-1,1 1 1,0 0 0,0 1-1,0-1 1,-6 6-1,-4 3 153,1 2 0,0-1-1,1 2 1,-17 23-1,24-28-110,0 0 1,1 0-1,0 1 0,1 0 0,0 0 0,0 1 0,2-1 0,-5 19 0,6-17 6,0-1 0,1 1 0,0 0 0,1 0 0,3 23-1,-2-30-60,1 0 0,-1 0 0,1 0 0,0 0 0,1 0 0,-1 0 0,1-1 1,0 0-1,1 1 0,-1-1 0,1 0 0,0 0 0,8 7 0,2-1 6,0-1 0,1-1 0,0 0 1,0 0-1,1-2 0,0 0 1,0-1-1,1 0 0,0-1 1,22 3-1,5-2 725,1-1 0,59-1 0,-124-3-696,0 0 1,0 2-1,0 0 0,1 1 1,-31 11-1,37-11-65,0 2 1,1-1-1,-1 1 0,1 1 0,0 0 1,1 1-1,0 0 0,0 1 1,-13 15-1,20-20-9,0 1 0,1 1 0,-1-1 1,1 0-1,1 1 0,-1-1 0,1 1 0,0 0 0,0 0 0,0 0 1,0 11-1,1-12 12,1-1 0,0 1 0,0-1 0,0 1 0,1-1 1,-1 1-1,1-1 0,0 1 0,0-1 0,1 1 0,0-1 0,-1 0 1,1 0-1,1 0 0,-1 0 0,4 5 0,3 1 19,-1-1 0,2-1 0,-1 1 0,1-2-1,0 1 1,0-2 0,1 1 0,0-1 0,21 8 0,-15-8-17,0-1 0,1-1 0,0-1 0,0 0 0,-1-1 0,24-1 0,-37-1-8,106-3-1754,-95 1 578,1-1 1,-1 0 0,0-1-1,28-11 1,35-22-7295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6307,'0'0'11514,"26"28"-10241,84 94-489,-96-107-584,0 0-1,-1 1 0,-1 1 0,-1 0 0,18 36 1,-25-44-151,0 1 1,-1-1 0,0 1-1,-1 0 1,0 0 0,0 0-1,-1 0 1,-1 0 0,0 0-1,0 0 1,-1 0 0,-2 10-1,3-17-27,-1 0-1,0 0 1,0-1-1,-1 1 1,1-1-1,-1 1 1,1-1-1,-1 1 1,0-1-1,1 0 1,-1 0-1,0 0 1,-1 0-1,1 0 1,0 0-1,0-1 0,-1 1 1,1-1-1,-1 1 1,0-1-1,1 0 1,-6 1-1,-2 1 149,1-1-1,-1 0 0,0-1 1,0 0-1,-11 0 0,21-1-163,-1 0 0,1 0 0,0 0 0,-1-1 0,1 1 0,0 0-1,0 0 1,-1 0 0,1 0 0,0 0 0,0-1 0,0 1 0,-1 0 0,1 0-1,0 0 1,0 0 0,0-1 0,-1 1 0,1 0 0,0 0 0,0-1 0,0 1-1,0 0 1,0 0 0,0-1 0,0 1 0,-1 0 0,1 0 0,0-1 0,0 1 0,0 0-1,0-1 1,0 1 0,0 0 0,0 0 0,0-1 0,0 1 0,1 0 0,-1 0-1,0-1 1,3-12 89,0 6-87,0 0 0,1 0 0,0 0-1,0 0 1,0 1 0,1 0 0,10-11-1,46-37-34,-33 30 3,35-31 10,114-107 148,-173 157-123,-1 3-6,0 0 0,0-1 0,-1 0 0,0 1 0,1-1 0,-1 0 0,0 0 0,0 0 0,-1 0 0,1-1 0,0 1 0,-1 0 0,0-1 0,1-4 0,-2 7 23,0 1-26,0 0 1,0 0 0,0-1 0,0 1 0,0 0-1,0 0 1,0 0 0,0 0 0,0 0 0,0 0 0,0 0-1,0-1 1,0 1 0,0 0 0,0 0 0,-1 0-1,1 0 1,0 0 0,0 0 0,0 0 0,0 0 0,0 0-1,0-1 1,0 1 0,0 0 0,0 0 0,-1 0 0,1 0-1,0 0 1,0 0 0,0 0 0,0 0 0,0 0-1,0 0 1,-1 0 0,1 0 0,0 0 0,0 0 0,0 0-1,0 0 1,0 0 0,0 0 0,0 0 0,-1 0 0,1 0-1,0 0 1,0 0 0,0 0 0,0 0 0,0 0-1,0 0 1,0 0 0,-1 1 0,1-1 0,0 0-1,-2 0 10,-2 0-3,-1 0 0,0 0 0,1 1 0,-1 0 0,1 0 0,-1 0 0,1 0-1,-1 1 1,1 0 0,0 0 0,0 0 0,0 0 0,0 1 0,0-1 0,-6 6 0,5-2 5,0-1-1,0 1 1,1 0 0,0 0 0,0 1 0,1-1-1,-1 1 1,1 0 0,-2 8 0,-1 6 9,1 0 0,2 1 0,0 0 0,1 0 0,1 43 0,2-57-18,0 1 0,0 0 1,0-1-1,1 0 0,0 1 0,1-1 1,0 0-1,0 0 0,1 0 0,0 0 0,0-1 1,1 0-1,7 10 0,-4-8-170,1-1-1,-1 0 1,1-1 0,1 1-1,-1-2 1,1 0-1,0 0 1,22 9 0,-3-5-1199,1-2 1,0 0-1,1-2 1,-1-1-1,1-2 1,50 0-1,-67-3 30,0-1 0,16-2 0,-25 2 881,0 0 0,-1 0 0,1 0 0,-1-1 0,1 0 0,-1 0 0,0 0 0,0 0 0,0-1 0,4-3 0,-3 1-438,0 0 1,1-1-1,-2 0 1,6-8-1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3874,'0'0'3337,"0"-21"220,1-67-255,2 56 4014,-2 45-4758,-1 3-3409,19 590 3706,-4-380-2735,-17-130-3434,2-95 3171,-3 15-2672,-5-10-2321,-2-6-2993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99 10277,'0'0'1083,"27"-16"1273,87-48-692,-108 60-1537,1 1-1,0 1 0,0-1 0,0 1 0,0 0 1,10-1-1,-13 3-59,0 0 0,1 1 0,-1-1 0,0 1 0,0-1 0,0 1 0,5 2 0,-6-2-39,0 1 1,0-1 0,0 1 0,0 0-1,-1 0 1,1 0 0,0 1 0,-1-1 0,1 0-1,-1 1 1,0 0 0,0-1 0,0 1-1,0 0 1,-1 0 0,1 0 0,-1 0-1,2 5 1,2 8 49,0-1 0,3 25 1,-7-35-68,4 42 116,-1 0 0,-5 81 1,1-121-105,0 0 1,0 0 0,-1 0 0,0 0 0,-1-1-1,1 1 1,-1 0 0,-1-1 0,1 1 0,-1-1 0,0 0-1,0 0 1,-1 0 0,0 0 0,0-1 0,0 1-1,-1-1 1,0 0 0,0-1 0,0 1 0,0-1-1,-1 0 1,0 0 0,1 0 0,-2-1 0,-7 4 0,-6 1 58,-1-1 0,1-1 1,-1-1-1,-42 6 0,-84-5-3674,115-8-2074,31 2 5275,1-1 0,-1 1 0,1 0 0,-1-1-1,1 1 1,-3-4-2737,2 4 2737,1-1 0,0 1 0,0-1 0,0 1 0,-1-1-1,1 0 1,0 1 0,0-1 0,0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2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9268,'0'0'1513,"25"-3"1072,84-10-301,-98 12-2111,0 0 0,0 1 0,1 0 0,-1 1 0,0 0 0,0 1 0,0 0 0,-1 1 0,1 0 0,0 1 0,-1 0 0,0 1 0,0 0 0,0 0 0,-1 1 0,0 0 0,0 1 0,0 0 0,-1 0 0,9 10 0,-7-5-131,-1 1 0,0 0 1,-1 0-1,0 1 0,-2 0 1,1 0-1,-2 0 0,1 1 1,-2 0-1,0 0 0,-1 0 1,2 31-1,-3-30-25,-2 0 0,0-1-1,0 1 1,-2 0 0,0-1 0,-4 18-1,5-28 7,-1 0 0,0 0 0,-1 0-1,1-1 1,-1 1 0,1 0-1,-1-1 1,-1 0 0,1 0-1,-1 0 1,1 0 0,-1 0-1,0-1 1,-1 1 0,1-1-1,0 0 1,-1-1 0,0 1-1,0-1 1,0 0 0,-6 2-1,0-1 125,1 0-1,-1-1 1,0-1-1,-12 2 1,19-3-71,0 0 1,0-1 0,0 1 0,0-1-1,1 1 1,-8-3 0,10 2-41,0 1 0,0-1 1,0 1-1,0-1 0,0 1 1,0-1-1,0 0 1,0 1-1,0-1 0,0 0 1,0 0-1,0 0 0,1 0 1,-1 0-1,0 0 0,1 0 1,-1 0-1,0 0 1,1 0-1,-1-2 0,-1-7 51,1 1 0,0 0-1,0 0 1,1 0 0,0-1-1,1 1 1,0 0 0,1 0-1,0 0 1,0 0 0,0 0-1,1 0 1,1 1 0,0-1-1,7-11 1,7-9-56,1 1 0,41-45 1,-60 73-32,19-22-148,2 0 0,0 2-1,1 1 1,0 1 0,50-30 0,-58 40-530,1 0 0,0 2-1,0 0 1,0 0 0,1 2 0,0 0 0,0 1-1,0 0 1,0 1 0,0 1 0,1 1-1,16 1 1,-30-1 361,0 0 0,-1 1-1,1-1 1,0 1 0,-1 0-1,1-1 1,0 1 0,-1 0-1,1 0 1,-1 1 0,1-1-1,-1 1 1,0-1 0,0 1-1,1-1 1,-1 1 0,0 0-1,-1 0 1,1 0 0,0 1-1,0-1 1,-1 0 0,3 5-1,-2-2-58,-1 0 0,0 0 0,0 0 0,0 1 0,-1-1 0,1 0 0,-1 0 0,0 0 0,-1 1 0,1-1 0,-3 9 0,1-9 516,1 0 0,-1-1-1,0 1 1,0-1 0,-1 1 0,1-1 0,-1 0 0,-4 4-1,4-4 496,0-1-1,1 1 0,-1 0 0,1 0 1,-1 0-1,1 1 0,1-1 0,-1 0 1,-1 6-1,3-9-526,0 0-1,0-1 1,0 1 0,0 0 0,0 0 0,0 0-1,0 0 1,0 0 0,0 0 0,0 0 0,0-1-1,1 1 1,-1 0 0,0 0 0,0 0 0,1 0-1,-1-1 1,1 1 0,-1 0 0,1 0 0,-1-1-1,1 1 1,0 0 0,-1-1 0,1 1-1,0-1 1,-1 1 0,1-1 0,0 1 0,0-1-1,-1 1 1,1-1 0,0 0 0,0 1 0,1-1-1,3 1 163,0 0-1,1 0 1,-1 0-1,10-1 1,-7 0 0,2 0-47,13 1 620,40-5 0,-55 3-744,-1 0 0,1-1 0,0 0-1,-1-1 1,1 1 0,-1-2 0,0 1 0,13-9 0,-10 5-13,0-1 1,-1-1-1,0 0 1,-1 0-1,0-1 1,0 0-1,-1 0 1,0 0-1,0-1 1,-2 0-1,1-1 0,-1 1 1,-1-1-1,0 0 1,-1 0-1,0-1 1,-1 1-1,0 0 1,-1-1-1,-1 0 1,0-18-1,-1 27-49,0 0-1,0 0 0,0-1 1,0 1-1,0 0 1,-1 0-1,0 1 0,0-1 1,0 0-1,0 1 1,-1-1-1,1 1 0,-1-1 1,0 1-1,0 0 1,0 0-1,0 1 0,-1-1 1,1 1-1,-1-1 1,1 1-1,-1 0 0,0 0 1,0 1-1,0-1 1,-5 0-1,-4-2 10,-1 1 0,1 1 0,-1 0-1,0 0 1,1 2 0,-1 0 0,-15 1 0,24 0-38,0-1 0,-1 1 0,1 1 0,0-1 0,0 0 0,1 1 0,-1 0 0,0 0 0,1 1-1,-1-1 1,1 1 0,-1 0 0,-6 7 0,6-5 1,1 0 0,-1 1 0,1 0 0,0 0 0,1 0-1,-1 0 1,1 0 0,0 1 0,-2 7 0,0 6 12,1 1 1,0 0-1,2 1 0,0-1 1,2 37-1,1-45-13,0 0 0,1 0 1,0 0-1,1 0 0,0 0 0,1 0 0,1-1 0,0 0 0,0 0 0,1 0 1,1-1-1,0 0 0,0 0 0,1 0 0,1-1 0,0 0 0,0-1 0,1 0 0,0-1 1,0 0-1,1 0 0,14 7 0,-7-6 8,0-1-1,0 0 1,0-1-1,1-2 1,0 0-1,34 5 1,-22-7 47,1-1-1,0-2 1,43-4 0,-66 3-52,0-1 1,0 0-1,0 0 1,0-1-1,-1 0 0,1 0 1,-1-1-1,0 0 0,0-1 1,11-8-1,-8 4 13,-1 0 0,0 0 1,-1-1-1,0-1 0,0 0 0,9-15 0,0-7 12,-2-1 1,0 0-1,-3-1 0,11-41 0,-14 45-32,-2 0-1,-1 0 1,-2-1-1,-1 1 1,1-40-1,-5 624-275,-3-521 283,23-32 74,-12 0-54,1-1-1,-1-1 1,1 1 0,-1-2-1,0 1 1,0-1-1,0 0 1,0-1 0,0 0-1,-1 0 1,0 0-1,0-1 1,0 0-1,11-11 1,-5 3-10,-1 0 0,0-1 0,-1 0 0,0 0 0,-1-1 0,10-21 0,-2-5 20,17-58 0,-25 64-13,2 1-1,31-59 1,-39 85-20,-3 7-10,-1-1 1,1 1 0,0-1-1,0 1 1,0-1-1,0 1 1,0 0 0,0 0-1,0-1 1,1 1-1,-1 0 1,2-1 0,-3 2-4,0 0 1,1 0 0,-1 0 0,0 1-1,0-1 1,1 0 0,-1 0 0,0 0-1,0 1 1,1-1 0,-1 0 0,0 0-1,0 0 1,0 1 0,0-1 0,1 0-1,-1 0 1,0 1 0,0-1 0,0 0-1,0 1 1,0-1 0,0 0 0,0 0-1,0 1 1,0-1 0,0 0 0,0 1-1,0-1 1,0 0 0,0 1 0,0-1-1,0 0 1,0 0 0,0 1 0,0-1-1,0 0 1,0 1 0,-1-1-1,1 0 1,0 4-35,0 286-268,2-269 290,0 0 0,1 1 0,12 40 0,-8-37-11,-7-23 58,2 2-197,-1 1 1,0-1-1,-1 0 1,1 1-1,-1-1 1,0 6-1,0-9-21,0 0-1,-1 1 1,1-1-1,0 0 1,-1 0-1,1 1 1,-1-1-1,0 0 1,1 0-1,-1 0 1,0 0-1,0 0 1,0 0 0,1 0-1,-1 0 1,0 0-1,-1 0 1,1 0-1,0-1 1,0 1-1,0 0 1,0-1-1,0 1 1,-3 0-1,-35 9-5232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470 465 10005,'0'0'7331,"-29"-17"-6261,29 17-1070,-125-66 688,118 63-655,0 1 0,0-1 0,0 1 0,0 1 0,0-1 0,0 1-1,0 0 1,0 1 0,-1-1 0,1 2 0,0-1 0,0 1 0,-1 0 0,1 0 0,0 1 0,0 0-1,0 0 1,1 1 0,-1 0 0,-7 4 0,2-1 8,1 0-1,0 1 1,0 0 0,1 1 0,-1 0-1,2 0 1,-1 1 0,1 1-1,1-1 1,-10 15 0,13-16-32,-1 1 0,2 0 0,-1 0 1,1 0-1,1 0 0,-1 1 0,2 0 0,-1-1 0,1 1 1,1 0-1,0 0 0,0 0 0,2 18 0,-1-25-3,0 0 0,1 1 0,0-1 0,0 0 0,0 0 0,0 0 0,0 0 0,1 0 0,-1 0 0,1 0 0,-1-1 0,1 1 0,0-1 0,0 1 0,1-1 0,-1 1 0,0-1 0,1 0 0,0 0 0,-1-1 0,1 1 0,0 0 0,0-1 0,0 1 0,0-1 0,5 1 0,3 1 8,1 0 0,-1-1 1,1-1-1,0 0 0,0-1 0,13-1 1,-17 1-2,0-1 1,-1-1 0,1 0-1,0 0 1,-1 0 0,0-1-1,1 0 1,-1 0 0,0-1-1,-1 0 1,1 0 0,-1-1-1,0 1 1,0-1 0,0-1-1,0 1 1,5-8 0,-4 3 51,0 0 0,0 0 0,-1 0 0,0-1-1,-1 0 1,0 0 0,-1 0 0,0-1 0,-1 1 0,3-20 0,-5 23 34,-1 5-4,1 0 0,-1 0 0,1 0 0,-1 0 1,1 0-1,0 0 0,0 0 0,2-3 0,-2 5-72,0 0 0,0 0 0,0 0 0,0 0-1,0 0 1,1 0 0,-1 0 0,0 1 0,1-1-1,-1 0 1,0 1 0,1-1 0,-1 1 0,1 0-1,-1-1 1,1 1 0,-1 0 0,1 0 0,1 0 0,144-6-30,-89 6-550,82-11 0,-137 10 519,1 0 0,0 0 1,0 0-1,-1-1 0,1 1 0,0-1 1,-1 0-1,0 0 0,1 0 0,-1-1 1,0 1-1,0-1 0,0 0 0,-1 0 0,1 0 1,-1 0-1,1 0 0,-1 0 0,0-1 1,0 1-1,2-7 0,2-6 73,-1 0 0,0 0 0,4-29-1,-8 38-52,4-29 207,-3 0 0,-1-40 0,-1 61 13,0 5 73,-1 1-1,0 0 1,0 0 0,-1 0 0,-1 0 0,1 0-1,-2 0 1,1 1 0,-1-1 0,0 1 0,-8-11-1,10 15 54,2 4-322,0 0-1,0 0 0,-1 0 0,1 0 0,0 0 1,0 0-1,0 0 0,0 0 0,0 0 0,0 0 1,0 0-1,0 0 0,-1 0 0,1 0 1,0 0-1,0 0 0,0 0 0,0 0 0,0 0 1,0 0-1,0 0 0,0 0 0,-1 0 0,1 0 1,0 0-1,0 0 0,0 0 0,0 0 1,0 0-1,0 0 0,0 0 0,0 0 0,0 0 1,0 1-1,-1-1 0,1 0 0,0 0 0,0 0 1,0 0-1,0 0 0,0 0 0,0 0 1,0 0-1,0 1 0,0-1 0,0 0 0,0 0 1,0 0-1,0 0 0,0 0 0,0 0 0,0 0 1,0 0-1,0 1 0,0-1 0,0 0 0,0 0 1,0 0-1,0 0 0,0 0 0,0 0 1,0 0-1,1 0 0,-1 1 0,-6 43-14,2 0-1,1 48 1,2-36 11,-28 685 177,26-682-156,3-44-78,0-6-136,-1 1 0,0-1 0,0 0-1,-5 19 1,6-27 38,-1 0 1,1 0-1,-1 0 0,1 0 0,-1 0 1,0 0-1,0 0 0,1 0 1,-1 0-1,0 0 0,0 0 0,0-1 1,0 1-1,0 0 0,0 0 0,0-1 1,0 1-1,0-1 0,-1 1 1,1-1-1,-1 1 0,-26 1-4620,21-2 2784,-20 0-7108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0 896,'0'0'4541,"-23"1"-3786,-7 0-391,-16 0 42,-5-1 2650,64 5-1293,321 1 726,-197-8-2027,1435 2 4191,-1579 0-7876,-17 0-1483,-12 0-2796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1889,'0'0'8222,"-8"2"-6709,0 1-941,4-2-273,1 0 0,0 0 0,0 0 0,-1 0 0,1 0 0,-1-1 0,1 1 0,-4-1 2278,34 4-2597,1 0 0,0-2 0,0-1 0,35-3 0,1 0-979,47 2-5068,-59-2 262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10389,'0'0'7235,"222"-4"-6018,-123 4-929,-5 0-288,-1 0-705,4 0-3216,1-12-3763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8180,'0'0'11541,"-16"120"-10452,13-40-385,0 9-128,1 2 32,-6-2-576,-1-10 80,1-14-112,3-12-160,2-14-1104,3-10-1746,0-12-2304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6547,'0'0'10002,"-18"23"-8810,5-6-896,-24 29 742,-66 67 0,75-86-540,-2-2 0,0 0 0,-2-2 0,-59 32-1,84-51-327,6-3-99,-1-1-1,1 1 1,0 0-1,-1-1 0,1 1 1,-1-1-1,1 1 1,-1-1-1,0 0 0,-2 1 1,3-1 596,5-1 109,50-12 262,-41 9-1011,1 1-1,17-3 1,-16 4-26,0 1 1,0 0-1,0 1 1,1 1-1,-1 1 1,0 0-1,0 1 1,0 0-1,-1 1 0,20 9 1,115 57-253,124 49-6213,-174-86 1109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 10229,'0'0'10220,"16"-12"-10116,-7 5-92,-4 1-3,2 1 1,-1 0-1,1 0 1,-1 1-1,12-6 0,-15 9-8,-1 0 0,1 0 0,0 1-1,-1-1 1,1 0 0,0 1 0,-1 0-1,1 0 1,0 0 0,0 0-1,-1 0 1,1 0 0,0 1 0,0-1-1,-1 1 1,1 0 0,0-1-1,-1 1 1,1 1 0,-1-1 0,1 0-1,-1 1 1,4 2 0,0 1-6,0 1 1,0-1 0,-1 2-1,0-1 1,0 0-1,0 1 1,-1 0-1,0 0 1,0 1 0,-1-1-1,0 1 1,4 15-1,-5-18 9,-1 1 0,0 0 0,0 0 0,0 0 0,-1 0-1,0 0 1,0 0 0,-1 0 0,0 0 0,0 0 0,0 0 0,0-1 0,-1 1-1,0 0 1,-1-1 0,1 1 0,-1-1 0,-6 9 0,4-7 24,-1-1 0,-1 0 0,1 0 0,-1 0 1,0-1-1,-1 0 0,1 0 0,-1-1 0,0 0 0,0 0 1,0-1-1,0 0 0,-1-1 0,1 0 0,-1 0 0,0-1 1,-11 1-1,19-2 351,8 0 178,57-1-333,-19-1-196,1 3-1,69 9 1,-102-9-36,-1 2 0,1 0 0,-1 1 0,1 0 0,-1 0 0,-1 2 0,1-1 0,-1 1 0,0 1 0,0 0 0,0 1 0,-1 0 0,16 17 0,-22-21-1,-1 1 0,0-1 0,0 1 0,-1 0 0,1 0 0,-1 0 0,0 0 0,2 10 1,-3-12 8,0 0 0,-1 0 0,1 0 0,-1 0 0,0 0 0,0 0 0,0 0 0,0 0 0,-1 0 0,1 0 0,-1 0 0,0 0 0,1 0 0,-1 0 0,-1-1 0,1 1 0,-3 4 0,1-3 5,-1 0-1,-1 0 1,1 0 0,0-1-1,-1 0 1,0 0 0,1 0-1,-1 0 1,-1-1 0,1 0-1,-6 2 1,-8 2 27,-39 6 0,5-7 84,-85-1-1,101-4-111,33 0-31,-10 0 38,-1 0 0,0-1 1,1-1-1,-17-4 1,28 6-97,0-1-1,0 0 1,0 0 0,0 0 0,0 0 0,0-1-1,0 1 1,1-1 0,-1 0 0,1 0 0,-1 0-1,1 0 1,0 0 0,0 0 0,0-1 0,0 1-1,0-1 1,0 1 0,1-1 0,-1 0 0,1 0-1,-1 1 1,1-1 0,0 0 0,-1-5 0,1 0-866,0 0 0,1 0 0,0 0 1,0 0-1,0 0 0,1 0 0,2-9 1,15-27-6336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1 11157,'0'0'7147,"23"27"-6437,-14-17-618,10 11 89,-1 1-1,-1 1 1,-1 0 0,-1 1-1,-1 1 1,-2 0 0,0 0-1,10 34 1,-6 6 265,-2 2 1,-3 0-1,3 130 0,-13-172-416,-2-1 0,0 1 0,-2-1 0,0 1 0,-2-1 0,-1 0 0,0-1-1,-21 46 1,7-31-3,-1-2 0,-3 0 0,0-1 0,-3-2 0,0 0 0,-3-2 0,0-1 0,-52 38 0,13-17-414,-2-3-1,-3-3 1,-95 42-1,2-17-2947,57-37-2443,21-17-5083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107 498 7027,'0'0'12211,"-6"10"-11621,-7 14-325,1 2 1,1 0 0,1 0-1,1 1 1,1 0-1,-6 50 1,-9 182 471,23-241-713,0 184 165,5-235 353,37-425 281,-22 333-761,57-197 0,-68 291-47,1 1 1,1 0-1,2 0 1,1 1 0,22-33-1,-31 55-23,0 1-1,0 1 1,1-1-1,-1 1 1,1 0-1,0 0 1,1 0-1,-1 1 1,1 0-1,13-6 1,-16 9-75,0-1-1,-1 1 1,1 0 0,0 0 0,0 1 0,0-1 0,0 1-1,0 0 1,0 0 0,0 0 0,0 0 0,0 1 0,0 0-1,0 0 1,-1 0 0,1 0 0,0 0 0,0 1 0,-1-1-1,1 1 1,-1 0 0,6 5 0,-2-1-293,-1 0 0,-1 0 1,1 1-1,-1 0 0,0 0 1,0 0-1,-1 1 0,6 15 0,-2-4-1476,-2 0-1,8 39 0,-4 18-4137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7283,'0'0'7855,"32"1"-6305,218 3 437,-199-5-1790,-25-1 139,-1 2 1,37 4-1,-61-4-308,0 1-1,0-1 1,0 0 0,0 0-1,0 1 1,0-1-1,0 0 1,0 1 0,-1-1-1,1 1 1,0 0-1,0-1 1,0 1 0,-1 0-1,1-1 1,0 1-1,-1 0 1,1-1 0,-1 1-1,1 0 1,-1 0-1,1 0 1,-1 0 0,1 0-1,-1 0 1,0 0-1,1 1 1,-1 31 356,-1-19-146,-17 311 1751,5-155-4151,12-143-3605,1-21 2098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47 11717,'0'0'7652,"-46"-46"-8709,57 77-3153,10 3-4289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14 376 4626,'0'0'16640,"-3"28"-15461,-8 91-333,11-113-754,0 0 1,0 0 0,1 0 0,0 0 0,0 0-1,0 0 1,1-1 0,-1 1 0,1 0 0,1-1-1,3 9 1,-3-11-55,-1 1 1,1-1-1,0 1 0,0-1 0,0 0 1,1 0-1,-1 0 0,1-1 0,-1 1 1,1-1-1,0 0 0,5 3 0,1-2 2,1 0 0,-1-1 1,0 0-1,1-1 0,0 0 0,-1 0 0,1-1 0,-1 0 0,21-4 0,-22 2-21,-1 0 0,1-1 0,0 0-1,-1-1 1,0 1 0,1-1 0,-1-1-1,-1 0 1,1 0 0,-1 0 0,12-13-1,-4 4 23,-2-1-1,0-1 0,0 0 1,12-22-1,-23 34-1,1 0 0,-1 0 0,0 0 0,0-1 0,-1 1 0,1 0 0,1-7 0,-5 22-35,1 0 0,1 0 0,0 0 0,0 1 0,1-1-1,0 0 1,1 0 0,4 12 0,-3-17-26,1-1 0,0 1 0,1 0 0,-1-1 0,1 0 0,0 0 0,0-1-1,1 1 1,-1-1 0,1 0 0,0 0 0,11 4 0,2 1-212,0-1 1,1-1-1,23 5 0,-11-5-366,0-2 0,0-1 0,0-2 0,0-1 1,0-1-1,41-7 0,-55 4 515,0-2 0,0 0 0,0-2 0,-1 1 1,0-2-1,0-1 0,-1 0 0,0-1 0,-1 0 0,0-1 1,-1-1-1,0-1 0,0 0 0,16-21 0,-26 29 103,0 0-1,-1 0 1,0 0 0,6-12-1,-9 17 0,0-1 0,1 0-1,-1 0 1,0 1 0,0-1-1,0 0 1,1 0 0,-1 0-1,0 1 1,0-1 0,0 0-1,0 0 1,0 0 0,0 1-1,-1-1 1,1 0 0,0 0 0,0 0-1,0 1 1,-1-1 0,1 0-1,-1 1 1,1-1 0,0 0-1,-1 0 1,1 1 0,-1-1-1,1 1 1,-1-1 0,0 1-1,1-1 1,-1 1 0,0-1 0,1 1-1,-1-1 1,0 1 0,1 0-1,-1-1 1,0 1 0,0 0-1,1-1 1,-1 1 0,0 0-1,0 0 1,0 0 0,1 0 0,-1 0-1,0 0 1,0 0 0,-1 1-1,-11-1 28,0 1 0,1 0 1,-1 1-1,0 0 0,1 1 0,0 1 0,-1 0 0,2 1 0,-1 0 0,0 1 0,1 0 0,0 0 0,0 2 0,-12 10 0,13-11-34,0 2-1,1-1 0,0 1 0,1 1 0,0 0 1,0 0-1,1 0 0,0 1 0,1 0 0,0 0 1,1 1-1,0-1 0,1 1 0,0 0 0,-2 14 1,6-21-10,-2 3-1,1 1 0,1 0-1,0-1 1,0 10 0,0-16-2,1-1 0,-1 1-1,0 0 1,0-1 0,1 1 0,-1-1 0,1 1-1,0-1 1,-1 1 0,1-1 0,0 1-1,0-1 1,0 0 0,0 1 0,0-1-1,0 0 1,0 0 0,0 0 0,1 1-1,-1-1 1,0-1 0,1 1 0,-1 0 0,1 0-1,-1 0 1,1-1 0,1 1 0,3 1-12,0-2 0,0 1 0,0-1-1,0 1 1,0-2 0,0 1 0,0-1 0,0 0 0,0 0 0,0 0 0,0-1 0,0 0 0,-1 0 0,1-1 0,-1 1 0,1-1 0,-1 0 0,0-1 0,8-6 0,3-4 23,-1-2 1,0 1-1,-1-2 0,16-23 1,-14 16 9,0-1 0,-2 0 0,-1-1 0,-1-1 0,-1 0 0,9-36 0,-11 25 75,-1-1 0,-2 0 1,-2 0-1,-1-44 0,-4 44 492,-1-1 0,-13-74 1,11 93 1623,5 21-2207,0 1 1,-1-1 0,1 0-1,-1 1 1,1-1 0,-1 0 0,1 1-1,-1-1 1,0 1 0,1-1-1,-1 1 1,1-1 0,-1 1 0,0-1-1,1 1 1,-1-1 0,0 1-1,0-1 1,1 1 0,-1-1 0,0 1-1,0 0 1,0-1 0,0 1-1,0 0 1,0-1 0,0 2 0,2 24-27,-2-19 33,1 29 26,-2 1-1,-1-1 1,-14 70 0,8-68-52,2 0 0,1 0 0,2 1 0,1-1 0,7 64 0,-3-90-286,0 0-1,2 0 1,-1 0-1,2 0 1,-1 0-1,2-1 1,-1 0-1,2 0 1,-1 0-1,14 15 1,-1-4-2123,1-1 1,1 0-1,33 24 1,22 10-9469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12742,'0'0'8292,"-27"176"-7188,17-75 113,-6 0-225,2-2-640,6-10-80,8-15-160,0-14-112,3-14 0,26-12-128,11-10-832,11-10-1377,5-9-1249,-8-5-2128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6819,'0'0'8484,"-21"0"-8324,31 0-160,28 0-208,18 0 16,16 0-2177,0 5-2673</inkml:trace>
  <inkml:trace contextRef="#ctx0" brushRef="#br0" timeOffset="1">501 42 6771,'0'0'9749,"195"-22"-10230,-134 29-1952,-15-2-2225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9172,'0'0'10746,"31"-10"-10505,196-60 135,-59 18 1915,-167 51-2025,-1 1-248,0 1 1,0-1 0,0 0-1,0 0 1,0 0 0,0 0-1,0 0 1,0 0 0,0 0-1,-1 0 1,1 1 0,0-1-1,0 0 1,0 0 0,0 0-1,0 0 1,0 0 0,0 0-1,0 1 1,0-1 0,0 0-1,0 0 1,0 0 0,0 0-1,0 0 1,0 1 0,0-1-1,0 0 1,0 0 0,0 0-1,0 0 1,0 0 0,0 0-1,1 1 1,-1-1-1,0 0 1,0 0 0,0 0-1,0 0 1,0 0 0,0 0-1,0 0 1,0 0 0,1 0-1,-1 1 1,0-1 0,0 0-1,0 0 1,0 0 0,0 0-1,0 0 1,0 0 0,1 0-1,-1 0 1,0 0 0,0 0-1,0 0 1,0 0 0,0 0-1,1 0 1,-1 0 0,0 0-1,0 0 1,0 0 0,0 0-1,0 0 1,0 0 0,1 0-1,-1-1 1,-15 168 698,1 6-266,14-85-205,0-86-244,0-1 0,1 0 1,-1 1-1,0-1 0,0 0 0,1 0 1,-1 1-1,0-1 0,1 0 0,0 0 1,-1 1-1,1-1 0,-1 0 0,1 0 1,0 0-1,0 0 0,0 0 0,0 0 1,0 0-1,0 0 0,0-1 1,0 1-1,0 0 0,0 0 0,0-1 1,0 1-1,1-1 0,-1 1 0,2 0 1,0-1 18,0 0 0,-1 0 0,1 0 0,0 0 0,-1 0 0,1-1 0,0 1 0,-1-1 1,1 0-1,-1 0 0,1 0 0,-1 0 0,1 0 0,-1 0 0,3-2 0,13-12 64,-1 0-1,0 0 1,26-33 0,-16 17 46,-1 2-53,21-21 207,-47 50-285,0 0 1,0-1 0,0 1 0,1 0-1,-1 0 1,0-1 0,0 1 0,0 0-1,1 0 1,-1 0 0,0 0 0,0-1-1,1 1 1,-1 0 0,0 0 0,0 0-1,1 0 1,-1 0 0,0 0 0,1 0-1,-1 0 1,0-1 0,0 1 0,1 0-1,-1 0 1,0 0 0,1 0 0,-1 1-1,0-1 1,0 0 0,1 0 0,-1 0-1,0 0 1,0 0 0,1 0 0,-1 0-1,0 0 1,0 1 0,1-1 0,-1 0-1,0 0 1,0 0 0,1 1 0,-1-1-1,0 0 1,0 0 0,0 0 0,0 1-1,1-1 1,-1 0 0,0 0 0,0 1-1,0-1 1,0 0 0,0 1 0,0-1-1,0 0 1,0 0 0,0 1 0,0-1-1,1 2 0,8 18-25,1 0 0,1-1 0,1 0 0,0 0 0,15 16 0,-17-25 30,0 0 0,0 0 1,1-1-1,0 0 1,1-1-1,0 0 1,0-1-1,1-1 1,16 7-1,-14-7-36,0-2 0,1 1 0,0-2 0,21 2-1,-32-4 22,-1 0 0,1-1 0,0 0 0,-1 0-1,1 0 1,0-1 0,-1 0 0,1 1-1,-1-2 1,1 1 0,-1 0 0,0-1-1,1 0 1,-1 0 0,0 0 0,0 0 0,0-1-1,0 0 1,5-5 0,-2-1 13,-1 0 1,-1 0-1,0-1 1,0 1-1,-1-1 1,0 0-1,-1-1 1,0 1-1,2-15 0,-1-6-7,-1 1 0,-1-33-1,-2 62 3,0 0-1,0 0 0,0 0 1,0 0-1,0 0 1,-1 0-1,1 0 0,0 0 1,0 0-1,-1 0 1,1 0-1,-1 0 0,1 0 1,-1 0-1,1 1 1,-1-1-1,1 0 0,-1 0 1,0 0-1,1 1 1,-1-1-1,0 0 0,0 1 1,1-1-1,-1 1 1,-2-2-1,1 2-3,0-1 0,-1 1 0,1-1 0,-1 1 0,1 0 0,0 0 1,-1 0-1,1 0 0,-1 0 0,1 0 0,-3 2 0,-1-1-17,0 1 1,0 0-1,0 0 0,0 0 1,0 1-1,1 0 0,-1 0 0,1 1 1,-7 5-1,5-1 9,0 0 0,1 1 0,0-1 1,1 1-1,-1 1 0,2-1 0,-1 1 0,1 0 0,1 0 0,0 0 0,0 0 0,1 1 1,-1 20-1,2-19-139,0 0 1,2 1 0,-1-1-1,2 1 1,-1-1 0,2 1-1,0-1 1,0 0 0,1 0-1,0-1 1,12 21 0,-6-16-413,0-1 1,2-1 0,-1 0-1,2 0 1,0-1 0,1-1-1,16 12 1,-8-9-1139,1-1 1,0 0-1,1-2 1,34 13-1,31 3-5777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1 976,'0'0'16589,"-1"30"-15305,-1 7-917,0 150 1040,2-174-1338,1 0 0,1 0 0,0-1 1,1 1-1,0 0 0,1-1 0,0 0 1,1 0-1,0 0 0,10 14 0,-10-18-47,0 0-1,1-1 1,0 1 0,1-2-1,-1 1 1,1-1-1,0 0 1,1 0 0,-1-1-1,1 0 1,0 0 0,1-1-1,-1 0 1,1 0-1,9 2 1,-5-3 11,-1 0 0,1-1 1,22 1-1,-29-3 22,1 0 0,-1 0 0,0-1 0,0 1 0,0-2 1,0 1-1,0-1 0,0 0 0,0 0 0,6-4 0,-2 0 42,-1-1 0,-1 0 0,1-1 1,-1 0-1,0 0 0,-1-1 0,0 0 0,8-12 0,43-84 552,-58 104-646,80-160 253,-81 168-6077,2 8 3146,0-5-61,-1 27-7226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21 11237,'0'0'2404,"-29"-4"987,6 0-2755,-1-1 30,-43-3-1,54 8-462,1 0-1,0 1 0,0 0 0,0 1 1,0 0-1,0 1 0,-17 6 0,12-1 33,-1 0 0,1 2 0,1 0 0,0 0 0,0 1-1,1 1 1,0 1 0,-24 28 0,32-33-198,0 0 0,1 1 0,0 0 1,0 0-1,1 0 0,0 1 0,1 0 0,0 0 0,0 0 1,1 0-1,1 1 0,-1-1 0,2 1 0,-1-1 1,2 1-1,-1 0 0,3 16 0,-2-23-37,1-1 0,0 0 0,0 0 0,0 0 0,0 0 0,0 0 0,1 0 0,-1 0 0,1 0 0,0-1 0,0 1 0,0-1 0,0 1 0,0-1 0,3 3 0,-1-2 6,1 0 0,-1 0 1,1 0-1,0-1 0,0 0 0,0 0 1,0 0-1,7 1 0,7 1 13,-1-2-1,1 0 1,0-1 0,20-2-1,-25 0-3,-1-1-1,1 0 0,-1 0 0,0-1 0,0-1 1,0-1-1,0 1 0,-1-2 0,1 0 0,19-13 1,-11 3 48,0 0 0,0-1 0,-2-2 0,26-30 1,-43 46-5,8-5 768,-10 8-816,1 1 1,-1-1-1,1 0 1,-1 0-1,1 0 0,-1 1 1,1-1-1,-1 0 1,1 1-1,-1-1 0,1 0 1,-1 1-1,0-1 1,1 1-1,-1-1 0,0 1 1,1-1-1,-1 1 1,0-1-1,1 1 0,-1-1 1,0 1-1,0-1 0,1 2 1,24 49-310,36 56 1,-47-88-1252,21 24 1,-10-21-1963,-6-14-1839,-2-7-3208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10677,'0'0'11685,"-45"94"-10500,34-5-353,0 0-176,3 3-511,3-3-129,5-7 16,0-10 16,0-10-96,0-11-1809,11-17-1393,13-15-1984,2-19-4547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10501,'0'0'7379,"-14"27"-5567,-41 93-340,51-111-1314,1 1 0,0-1-1,1 1 1,0 0 0,1 0-1,0 0 1,0 0 0,1 0-1,3 20 1,-2-15 23,-1-11-144,1 1 0,-1-1 0,1 0 0,0 0 0,0 0-1,1 0 1,-1 0 0,1 0 0,0 0 0,0 0-1,0 0 1,0-1 0,1 1 0,-1-1 0,5 4 0,-3-3-26,0-1 1,0 0 0,0-1 0,1 1 0,-1-1 0,1 1 0,0-1 0,0-1 0,0 1 0,0-1 0,0 0 0,8 1 0,1 0 11,-1-1-1,1 0 1,0-1 0,0-1 0,0 0-1,26-6 1,-31 4-20,-1 1 0,0-2 0,0 1 0,0-1 0,0 0 0,-1-1 0,1 0 0,-1 0 0,0 0 0,-1-1 0,12-13 0,-11 12-11,-1-1 1,0 1-1,-1-1 1,0-1-1,0 1 1,-1-1-1,0 0 1,0 0-1,3-15 1,-6 17-52,-9 38-279,1-4 276,6-21 63,1 0-1,-1 1 1,1-1-1,0 0 1,1 0 0,-1 1-1,1-1 1,4 10-1,-4-13 2,0 0 0,0-1-1,0 1 1,1-1 0,0 0 0,-1 1-1,1-1 1,0 0 0,0 0-1,0 0 1,0 0 0,0 0-1,1-1 1,-1 1 0,1-1 0,-1 1-1,1-1 1,-1 0 0,1 0-1,0 0 1,4 0 0,-1 1 2,0 0 1,0-1 0,0 0-1,0-1 1,0 1 0,0-1-1,1 0 1,-1-1 0,0 1-1,0-1 1,0 0 0,0-1-1,0 0 1,0 0 0,0 0-1,0-1 1,-1 1 0,1-1-1,-1-1 1,0 1 0,0-1-1,0 0 1,0 0 0,-1 0-1,1-1 1,-1 1 0,3-6-1,1-2 7,-2 1 0,0-1 0,0 1 0,-1-2 0,-1 1 0,0 0 0,3-19 0,-3 3 26,-1 0-1,0-39 1,-3 66-37,0 0-1,0 0 1,-1 0 0,1-1-1,0 1 1,0 0 0,-1 0-1,1 0 1,-1 0 0,1 0-1,-1 0 1,1-1 0,-1 1-1,0 0 1,1 1 0,-1-1-1,0 0 1,0 0 0,0 0-1,1 0 1,-1 1 0,0-1 0,0 0-1,0 1 1,-1-1 0,1 1-1,0-1 1,0 1 0,0-1-1,0 1 1,0 0 0,-1 0-1,1-1 1,0 1 0,0 0-1,-3 0 1,1 0-4,-1 1 0,0-1 0,0 0 0,0 1 1,1 0-1,-1 0 0,0 0 0,1 0 0,-1 1 0,1-1 0,-6 5 0,1 0-2,1 0 1,1 0-1,-1 1 0,1 0 0,1 1 0,-1-1 0,1 1 1,0 0-1,1 0 0,0 1 0,0-1 0,1 1 1,0 0-1,-3 15 0,0 6 3,2 0 0,1 0 0,1 39 0,2-60-100,0-1-1,0 0 0,1 1 1,0-1-1,1 0 0,-1 0 1,2 0-1,-1 0 0,1 0 1,0 0-1,1 0 0,0-1 1,0 0-1,1 0 0,0 0 1,0 0-1,0-1 0,1 0 0,0 0 1,0 0-1,12 7 0,3 2-1002,0-2 1,1 0-1,45 18 0,80 16-5630,-17-17-2581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286 409 6435,'0'0'4471,"-25"-5"-1042,-86-11-615,105 16-2660,1 0-1,-1 0 1,1 1-1,-1-1 1,1 1-1,-1 0 1,1 1-1,-1 0 1,1-1-1,0 1 1,0 1-1,0-1 1,0 1-1,0 0 1,1 0-1,-1 1 1,1-1-1,0 1 1,0 0-1,0 0 1,-6 8-1,6-5-18,-1 1-1,1-1 1,0 1 0,1 0-1,0 0 1,0 0-1,1 0 1,0 0-1,0 1 1,1-1-1,-1 16 1,2-22-127,0 0 0,0 0 0,0 0 0,0 0 0,1 0 0,-1-1 0,0 1 0,1 0 0,-1 0 0,1-1 0,0 1 0,0 0 0,-1-1 1,1 1-1,0 0 0,0-1 0,1 1 0,-1-1 0,0 0 0,0 1 0,1-1 0,-1 0 0,1 0 0,-1 0 0,1 0 0,-1 0 0,1 0 0,0 0 0,2 0 0,4 1-15,0 0 0,0-1 0,0 0 0,0-1 0,13-1 0,-5 1 19,5 1-111,0-2 0,-1 0 1,40-8-1,-52 6 72,-1 1 0,0-1 0,0 0 0,0 0 0,0-1 0,0 1 0,-1-2 0,0 1 0,0-1 0,0 0-1,0 0 1,-1-1 0,0 1 0,5-8 0,-8 12 31,-1-1-1,0 0 1,1 1-1,-1 0 1,1-1 0,0 1-1,-1 0 1,1 0-1,0 0 1,0 0-1,0 0 1,0 0 0,0 1-1,3-2 1,32-1-632,-30 3 332,-1 0 1,1 0-1,-1-1 1,9-2 0,-11 1 256,0 1-1,0-1 1,-1 0 0,1 0 0,0-1 0,-1 1 0,0-1 0,1 0 0,-1 0 0,0 0 0,0 0 0,-1 0-1,1-1 1,-1 1 0,1-1 0,-1 1 0,0-1 0,0 0 0,-1 0 0,1 0 0,-1 0 0,1-7 0,2-8 147,-2 0 0,0 0 0,-2-33 1,0 35-28,2-144 1268,-1 25 3895,-12 1087-4220,11-930-1052,-3 189-2964,3-209 2872,-3 22-3036,2-22 2872,1 0 0,0-1-1,-1 1 1,1 0-1,-1-1 1,1 1 0,-1 0-1,1-1 1,-1 1 0,1-1-1,-1 1 1,1-1-1,-1 0 1,0 1 0,1-1-1,-2 1 1,-11 1-6162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7043,'0'0'11093,"139"-65"-10997,-53 62-48,5 3-48,2 0-1360,12 0-1506,1 0-3504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10485,'0'0'10677,"-24"180"-9541,16-76-47,2 6-369,4 3-176,-4 0-512,4-14 80,-1-22-224,-2-22-336,2-23-2001,0-18-881</inkml:trace>
  <inkml:trace contextRef="#ctx0" brushRef="#br0" timeOffset="1">450 273 8676,'0'0'8006,"-8"21"-6066,7-19-1886,-6 16 273,0 0 0,-1 0 0,-1-1 1,0 0-1,-1 0 0,-1-1 0,-1-1 0,-15 17 1,1-9 57,0 0 1,-1-2 0,-2-1 0,0-1 0,-1-1 0,0-2-1,-52 19 1,75-33-303,2 0 377,13-2 128,4 1-494,0 0 0,-1 1-1,1 0 1,-1 1 0,0 0-1,0 1 1,0 0 0,0 1-1,-1 0 1,14 9-1,14 12-121,45 39-1,-58-45 49,139 122-340,-16-12-6851,-59-59-2501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8148,'0'0'8862,"3"11"-8307,-1-5-459,0 0 0,-1 1 1,0-1-1,0 1 0,-1-1 0,0 1 0,0-1 0,0 1 0,-1-1 0,0 1 0,0-1 0,-1 0 0,0 1 0,-4 8 0,-22 43 660,-11 25-56,35-73-627,1 0 0,0 0 0,1 1 0,0-1 0,0 1-1,0 13 1,23-23 77,272-8 807,-227 8-1001,-23 1 71,70-7 1,-107 4-16,-1 0-1,1 0 1,0-1 0,0 0-1,-1 0 1,1 0 0,-1-1-1,6-3 1,-8 4-4,-1 1 1,0-1-1,0 0 0,0 0 0,0 1 0,0-1 1,0-1-1,-1 1 0,1 0 0,-1 0 1,1-1-1,-1 1 0,0 0 0,0-1 0,0 1 1,0-1-1,0 0 0,-1 1 0,2-6 1,-2 4 11,0-1 0,0 1 0,-1-1 0,1 1 0,-1 0 0,0-1 0,0 1 0,0 0 0,0 0 0,-1 0 0,-3-7 0,-1 2 30,-1 0 1,1 1-1,-13-12 1,14 15-11,3 3 0,-27-32 117,27 31-3,0 1 0,1-1 1,-1 0-1,1 0 1,-1 0-1,1 0 0,0 0 1,1 0-1,-1 0 1,0 0-1,0-6 0,1 8 353,0 6-283,11 239-275,0 6-20,-8-179-2133,0-49-1498,1 1-3412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0 6163,'0'0'14342,"59"190"-13541,-40-77-177,-14 8-80,-5 4-256,-32 2-144,-45 3-63,-30-5 47,-24-7-208,-11-14 80,0-18-1393,11-16-1264,8-20-3954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8260,'0'0'8019,"104"-14"-7971,-59 14-48,-4 0-128,-9 2-1824,-8-2-1890,-16 0-1441</inkml:trace>
  <inkml:trace contextRef="#ctx0" brushRef="#br0" timeOffset="1">92 14 7716,'0'0'9041,"-1"-4"-8673,-3-5-231,3 21-92,3 32 45,19 108 840,-1-21-499,-17-99-514,5 36-427,5-27-4614,-5-27-1402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3714,'0'0'14105,"4"-12"-12905,-1 2-1062,8-21 96,-11 31-233,0 0 1,0 0-1,0 1 1,0-1-1,0 0 1,0 0-1,0 0 1,0 0-1,0 0 1,0 0-1,0 0 1,0 0-1,0 0 1,0 1-1,0-1 0,0 0 1,0 0-1,0 0 1,0 0-1,0 0 1,0 0-1,1 0 1,-1 0-1,0 0 1,0 0-1,0 0 1,0 0-1,0 0 1,0 0-1,0 1 1,0-1-1,0 0 0,1 0 1,-1 0-1,0 0 1,0 0-1,0 0 1,0 0-1,0 0 1,0 0-1,0 0 1,0 0-1,0 0 1,1 0-1,-1 0 1,0 0-1,0-1 1,0 1-1,0 0 1,0 0-1,0 0 0,0 0 1,0 0-1,0 0 1,1 0-1,-1 0 1,0 0-1,0 0 1,0 0-1,0 0 1,0 0-1,0 0 1,0-1-1,0 1 1,0 0-1,0 0 1,2 25 138,-2 508 1645,0-499-1578,8 61 0,-5-79-548,1-1-1,5 17 1,-5-22-992,1 0 0,-1 0 1,12 17-1,-6-12-3760,-4-3-1062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68 520 11829,'-52'-168'825,"47"142"-233,0-1-1,2 1 1,1-1 0,1-42-1,2 62-451,-1 0 0,1 1 0,0-1-1,1 0 1,0 0 0,0 1-1,0-1 1,1 1 0,0 0-1,0-1 1,0 2 0,1-1-1,0 0 1,8-8 0,-5 7-87,0 1 0,1 0 0,0 0 0,0 1 0,1 0 0,-1 1 0,1 0 0,0 0 0,18-4 0,-2 2-30,0 1 0,1 2 0,0 1-1,45 1 1,-61 0-25,0 2-1,0-1 1,0 1-1,0 1 1,0-1-1,-1 2 1,1-1-1,0 2 0,-1-1 1,0 1-1,0 0 1,0 1-1,0 0 1,-1 1-1,0 0 1,0 0-1,0 0 1,-1 1-1,0 1 0,0-1 1,8 13-1,-8-10-4,0 1-1,-1 0 0,0 1 0,-1-1 1,-1 1-1,1 0 0,4 25 0,-6-16 10,-1-1 0,0 1 0,-2-1-1,-2 27 1,1-40 12,-1 1 0,1-1 0,-1 0 0,-1 1 0,0-1 0,0 0 0,0 0-1,-1-1 1,0 1 0,0-1 0,-1 0 0,1 0 0,-1 0 0,-1 0 0,1-1 0,-1 0 0,-11 7 0,4-4-142,13-8 176,0 0 0,0 0 1,0 0-1,-1 0 0,1 0 0,0 1 1,0-1-1,-1 0 0,1 0 0,0 0 0,0 0 1,-1 0-1,1 0 0,0 0 0,0 0 1,-1 0-1,1 0 0,0 0 0,0 0 0,-1 0 1,1 0-1,0 0 0,0 0 0,0 0 1,-1 0-1,1 0 0,0-1 0,0 1 0,-1 0 1,1 0-1,0 0 0,0 0 0,0 0 1,-1-1-1,1 1 0,0 0 0,0 0 0,0 0 1,0-1-1,0 1 0,-1 0 0,1 0 1,0 0-1,0-1 0,0 1 0,0 0 0,0 0 1,0-1-1,0 1 0,0 0 0,0-1 1,0 1 71,-53 0-187,52 0 278,1 12-490,1-3 233,-1 0 1,-1 1 0,0-1 0,-3 16 0,3-21 46,0-1 0,-1 0 0,1 0-1,-1 1 1,0-1 0,0 0 0,0 0 0,0-1 0,-1 1 0,1 0-1,-1-1 1,1 1 0,-1-1 0,0 0 0,-5 3 0,-8 3 29,1 0-1,-1-1 1,-1-1 0,1 0-1,-26 4 1,-88 11-417,105-18 4,5-2-855,35-1-11224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163 334 9444,'0'0'7836,"-25"-4"-6187,9 1-1440,0 0 0,-1 1 0,1 1 0,-21 2 0,35-1-187,0 0 0,1 1-1,-1 0 1,0-1-1,1 1 1,-1 0 0,1 0-1,-1 0 1,1 0-1,-1 0 1,1 0 0,-1 1-1,1-1 1,0 0-1,0 1 1,0-1 0,0 1-1,0-1 1,0 1-1,0-1 1,0 1 0,1 0-1,-1 0 1,1-1-1,-1 1 1,1 0-1,-1 2 1,0 6 89,0-1 0,0 1-1,2 18 1,0-11 47,-1 0-46,1-1 0,0 0-1,1 1 1,8 28 0,-7-36-95,0 0 1,1 0 0,1 0 0,-1 0 0,1 0-1,1-1 1,-1 0 0,1 0 0,9 8 0,-5-7-10,0 0 0,1 0 0,0 0 0,0-2 0,1 1-1,0-2 1,1 1 0,-1-2 0,1 0 0,15 5 0,-3-4 24,1-1 0,-1-2 1,1 0-1,36-1 0,-52-2-22,-1 0 1,1-1 0,-1 0-1,1 0 1,-1-1 0,1-1-1,-1 1 1,12-6 0,-15 4-2,0 1-1,0-1 1,-1 0 0,1 0 0,-1 0 0,0-1 0,-1 1-1,1-1 1,-1-1 0,0 1 0,0 0 0,4-10 0,-2 5 11,-2 0 1,0-1-1,0 0 1,0 0 0,-2 0-1,1 0 1,0-12-1,0-79 207,-3 76-50,0 38-213,0 1 0,1 0 0,0-1 0,5 20 0,-4-27 36,0 1 0,0-1 0,0 0 0,1 0 0,0 0 0,0 0 0,0 0 0,1-1 1,-1 0-1,1 1 0,0-1 0,0 0 0,6 4 0,1-2 3,0 0 0,0 0 0,0-1 0,1 0 0,0-1 0,-1-1 0,2 0 0,-1 0 0,0-1 0,0-1 0,1 0 0,-1 0 0,1-2 0,-1 1 0,0-1 0,20-5 0,-25 4 1,-1 0 0,1 0 0,-1 0 0,0-1 0,0 0 0,0 0 0,0-1 0,-1 0 0,1 0 0,-1 0 0,6-7 0,-4 4 5,0-1 1,-1-1 0,0 1 0,-1-1-1,1 0 1,5-16 0,0-5 41,-2-1 1,-2 0 0,8-54 0,-1-34 31,14-85 1701,-33 292-853,-11-6-960,-11 86 82,22-99-65,8 102 0,-2-158-114,0-1-1,2 1 0,-1-1 1,2 1-1,0-1 0,0 0 1,1 0-1,0-1 0,1 1 1,1-1-1,7 10 1,-5-9-1539,1-1 1,0-1-1,0 0 1,1 0-1,19 13 1,-2-3-5932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9060,'0'0'6531,"161"-87"-6531,-41 78-896,16-3-3858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4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13238,'0'0'8591,"-3"34"-7383,-25 235 380,21-182-1354,5 113 1,2-186-228,1 0 0,0 0 0,1 0 0,1 0 0,0 0 0,1-1 1,1 1-1,8 17 0,-11-26-36,2 1 1,-1 0-1,1-1 1,0 0-1,0 1 1,0-2 0,1 1-1,0 0 1,0-1-1,0 0 1,0 0-1,1-1 1,-1 1 0,1-1-1,0 0 1,0-1-1,0 1 1,0-1-1,1-1 1,8 3 0,-3-3-516,0 1 0,0-2 0,0 1 0,0-2 0,0 0 0,0 0 0,0-1 0,0 0 0,13-5 0,-17 4-398,0 0 0,0-1 0,0 0 1,0-1-1,0 0 0,-1 0 0,13-11 1,20-31-7989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9 207 2305,'0'0'16461,"-3"-11"-15714,2 9-722,0-1 0,0 1 1,0 0-1,1-1 0,-1 1 1,1-1-1,-1 1 0,1 0 0,0-1 1,0 1-1,0-1 0,1 1 1,-1-1-1,1 1 0,-1 0 0,1-1 1,0 1-1,1-4 0,2 3-8,1 1 0,-1-1 0,1 1 0,0 0 0,0 0 0,0 0 0,0 1 0,0-1 0,0 1 0,0 0 0,8 0 0,-7 0-7,2 0 32,175-35 142,-155 29 153,-2-2 1,1 0-1,-1-2 0,42-24 0,-46 20 2737,-22 21-3024,-1 0 1,0 0-1,0-1 0,0 1 1,-1 0-1,0 0 0,0 0 1,-4 6-1,-2 8-39,-7 19 42,3 0 0,1 0 0,2 1 0,1 0 0,3 1 0,-2 63 0,7-81-52,-1-15 2,1 1 1,0-1-1,0 0 1,4 15 0,-4-22 0,1 1 0,0-1 0,0 0 0,-1 1 0,1-1 0,0 0 1,0 0-1,0 0 0,1 0 0,-1 0 0,0 0 0,0 0 0,0 0 1,1 0-1,-1 0 0,1-1 0,-1 1 0,0-1 0,1 1 0,-1-1 1,1 1-1,-1-1 0,1 0 0,-1 0 0,1 0 0,-1 0 0,3 0 0,3 0 15,0 0-1,-1-1 0,1 0 0,-1 0 0,9-3 0,-6 1 3,0 0 0,-1-1 0,1-1 1,-1 0-1,0 0 0,0 0 0,-1-1 0,1 0 1,-2-1-1,9-8 0,7-11 62,28-45 0,-13 17 94,-37 54-181,0-1 0,1 1 0,-1-1 0,0 1 0,1-1 0,-1 1 0,0 0 0,1-1 1,-1 1-1,1 0 0,-1-1 0,0 1 0,1 0 0,-1-1 0,1 1 0,-1 0 0,1 0 0,-1 0 0,1-1 0,-1 1 0,1 0 0,-1 0 0,1 0 0,-1 0 1,1 0-1,-1 0 0,1 0 0,-1 0 0,1 0 0,-1 0 0,1 0 0,0 1 0,-1-1 0,1 0 0,-1 0 0,0 0 0,1 1 0,-1-1 0,2 1 0,14 18-184,-11-12 195,8 9-23,1-2 0,0 1 0,1-2-1,0 0 1,1 0 0,1-2 0,0 0 0,0-1-1,1-1 1,0 0 0,1-1 0,0-1 0,0-1 0,38 6-1,-54-11 8,0 0 0,0-1 0,1 0 0,-1 0 0,0 0 0,0 0 0,0 0 1,1 0-1,-1-1 0,0 0 0,0 0 0,0 0 0,0 0 0,0 0 0,0 0 0,0-1 0,-1 1 0,5-4 0,-3 1 9,-1 0 1,1 0-1,-1 0 1,0-1-1,0 0 1,0 1-1,-1-1 1,0 0-1,3-10 1,-1 3 21,0-1 0,-1 0-1,-1 0 1,0 0 0,0-21 0,-2 33-25,0 1 1,0 0 0,0 0-1,0 0 1,0 0 0,0 0-1,0 0 1,0 0 0,0 0-1,0 0 1,0 0 0,0-1 0,0 1-1,0 0 1,0 0 0,0 0-1,0 0 1,0 0 0,0 0-1,0 0 1,0 0 0,0 0-1,-1 0 1,1 0 0,0 0-1,0 0 1,0 0 0,0-1-1,0 1 1,0 0 0,0 0-1,0 0 1,0 0 0,0 0 0,-1 0-1,1 0 1,0 0 0,0 0-1,0 0 1,0 0 0,0 0-1,0 0 1,0 0 0,0 0-1,0 0 1,0 0 0,-1 1-1,1-1 1,0 0 0,0 0-1,0 0 1,0 0 0,0 0-1,0 0 1,0 0 0,0 0 0,0 0-1,0 0 1,0 0 0,0 0-1,0 0 1,-1 0 0,1 1-1,-1-1-30,-1 2 11,0 0 0,0-1 0,0 1-1,0 0 1,0 0 0,0 1-1,1-1 1,-1 0 0,1 1 0,-1-1-1,1 1 1,0-1 0,0 1 0,0-1-1,-1 4 1,-8 46-513,9-41 95,0 0-1,0 0 0,1 1 1,1-1-1,0 0 1,0 0-1,5 16 1,-4-20-12,1 0-1,0 0 1,1 0 0,-1 0 0,1 0 0,1-1-1,-1 0 1,1 0 0,0 0 0,0 0 0,12 8-1,5 3-2397,25 15-1,38 16-6791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11589,'0'0'6064,"-9"34"-4383,-26 117-387,32-136-1172,0 1 1,2-1-1,0 1 0,0-1 0,2 1 1,0 0-1,1-1 0,0 1 0,2-1 1,-1 0-1,2 0 0,0 0 0,1 0 1,0-1-1,1 0 0,11 16 0,-13-20-83,1-1 0,0 0-1,0 0 1,1-1 0,0 0 0,0 0-1,1-1 1,0 0 0,0 0-1,1 0 1,0-2 0,0 1-1,0-1 1,1 0 0,0-1-1,0 0 1,13 4 0,-13-6 14,0 0 1,0 0-1,0-1 1,0-1-1,0 1 1,0-2-1,0 1 1,0-1-1,0-1 1,0 0-1,-1 0 1,1-1-1,0 0 1,-1 0-1,0-1 1,0-1-1,14-9 1,-4-1 148,-1-2-1,-1 0 1,-1-2 0,0 1 0,-1-2 0,12-21 0,65-132 634,-85 157-793,1 1 0,-2-1 1,0 0-1,-1 0 0,-1-1 1,0 1-1,-1-1 0,1-29 0,-4 46-55,0 0-1,0-1 0,0 1 0,0 0 1,0-1-1,0 1 0,0-1 0,0 1 1,0 0-1,0-1 0,0 1 0,0 0 1,0-1-1,-1 1 0,1 0 0,0-1 1,0 1-1,0 0 0,-1-1 0,1 1 1,0 0-1,-1 0 0,1-1 0,0 1 1,0 0-1,-1 0 0,1 0 0,0-1 1,-1 1-1,1 0 0,0 0 0,-1 0 1,1 0-1,-1 0 0,1 0 1,-16 1-806,12 0 494,-2 1-357,-1 0 0,1 0 1,0 0-1,0 1 0,0 0 0,1 1 1,-1-1-1,1 1 0,0 0 1,-1 0-1,2 1 0,-1-1 1,-6 9-1,-30 41-9654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96 9396,'0'0'7943,"-31"-17"-5153,-104-50-1216,130 65-1509,0 0-1,1 1 1,-1-1-1,0 1 0,0 0 1,0 0-1,-1 0 1,1 1-1,0 0 0,0 0 1,0 0-1,0 0 1,0 1-1,-8 2 1,8-1 24,0 1 1,0-1-1,0 1 1,0 1-1,0-1 1,1 1-1,0-1 1,-6 8-1,7-9-44,-4 6 5,0 1-1,0 0 1,1 0 0,0 0-1,0 1 1,1 0 0,1 0-1,-1 0 1,2 1 0,-1-1-1,2 1 1,-3 11 0,4-15-36,0 1 1,0-1 0,1 0-1,-1 0 1,2 0 0,-1 1-1,1-1 1,0 0 0,0 0-1,1 0 1,0 0 0,1 0-1,-1-1 1,1 1 0,0-1 0,1 1-1,0-1 1,0 0 0,6 7-1,-2-6-1,0 0 1,0-1-1,0 0 0,0 0 0,1-1 1,0 0-1,0-1 0,1 0 0,-1-1 0,17 5 1,-9-5 17,1 0-1,-1-1 1,0-1 0,0 0 0,28-3 0,-40 1-18,0 0 1,1 0-1,-1 0 1,0-1-1,0 0 0,0 0 1,0 0-1,0 0 0,-1-1 1,1 0-1,0 0 1,-1 0-1,0 0 0,6-7 1,-4 3 74,0 0 0,0-1 1,-1 0-1,0 0 0,0 0 0,-1-1 1,5-12-1,-6 18 61,0 10-305,-2-4 150,5 11-166,0 0 0,1 0 0,1-1 1,0 0-1,1 0 0,0-1 0,19 19 0,11 3-3304,3-7-3644,-18-19-318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6627,'0'0'16680,"-53"7"-15976,42 85 384,11 4-783,0 0 127,0-4-432,8-15 48,5-10-48,-2-19 0,-3-14-1825,-3-10-1200,1-10-1682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 9188,'0'0'9530,"-8"23"-8172,-23 76-123,30-95-1181,0 1 0,0-1 0,0 1 0,1-1 0,0 1 0,0-1 0,0 1 0,1-1 0,-1 1 0,1-1-1,0 1 1,0-1 0,1 0 0,-1 0 0,1 1 0,0-1 0,0 0 0,1 0 0,-1-1 0,1 1 0,-1 0 0,1-1 0,0 0 0,1 0 0,4 4 0,1 0-14,1-1 0,0 0 0,0 0 0,0-1 0,1-1 0,0 0 0,17 4 1,-12-4 6,0-1 0,0 0 1,19-1-1,-27-1-31,0-1 0,-1-1-1,1 1 1,-1-1 0,1 0 0,-1-1-1,1 0 1,-1 0 0,7-4-1,-7 1 23,0 1 0,0-2-1,-1 1 1,1-1 0,-2 0-1,1 0 1,0-1-1,-1 1 1,-1-1 0,1 0-1,-1-1 1,0 1 0,-1-1-1,1 0 1,-2 0-1,1 0 1,-1 0 0,2-12-1,-4 22-40,-1 7-11,1 0 1,1 0-1,0 0 1,0 0-1,4 13 1,-4-19 11,0 0-1,1 0 1,-1 0-1,1 0 1,0 0-1,0-1 1,0 1-1,0 0 1,0-1 0,0 0-1,1 1 1,-1-1-1,1 0 1,0-1-1,0 1 1,-1 0-1,1-1 1,0 1-1,6 1 1,-1-1 13,0 0 0,0 0 0,0-1 0,0 0 0,0 0 0,0-1 0,16-1 1,-18 1-3,-1-1 0,1 0 0,0-1 1,-1 1-1,1-1 0,-1 0 1,1 0-1,-1-1 0,0 1 0,0-1 1,8-6-1,-6 3 7,-1-1-1,0 0 1,0 1-1,-1-2 1,0 1-1,0-1 1,-1 1-1,0-1 1,0-1-1,5-15 1,-5 7 4,0 0 0,-1 0 1,-1 0-1,0-31 0,-2 47-19,0-1 0,0 1 0,0-1 1,0 1-1,0 0 0,0-1 0,-1 1 0,1-1 0,-1 1 0,1 0 0,-1-1 0,1 1 0,-1 0 0,1 0 1,-1-1-1,0 1 0,0 0 0,0 0 0,0 0 0,0 0 0,0 0 0,0 0 0,0 0 0,0 0 1,0 0-1,-1 1 0,1-1 0,0 0 0,0 1 0,-1-1 0,1 1 0,0-1 0,-1 1 0,1 0 0,-1 0 1,1 0-1,-1-1 0,1 1 0,0 0 0,-1 1 0,-1-1 0,-1 0-11,1 1 0,-1 0 0,0 0 0,1 0 0,-1 0 0,1 0 0,-1 1 0,1-1 0,0 1 0,-1 0 0,1 0 0,0 0 0,0 1 0,0-1 0,-2 4-1,0 0 5,1 0 0,0 1-1,1 0 1,-1 0-1,1 0 1,0 0 0,1 0-1,0 1 1,0-1 0,-1 11-1,0 9-18,2 44 0,1-48-28,0-14-43,1 0 0,-1-1 1,2 1-1,-1 0 0,1 0 0,0 0 0,1-1 0,0 1 1,1-1-1,7 14 0,-2-9-250,0 0 0,1-1 0,0 0 0,1-1 1,19 15-1,4 1-1435,2-1 0,0-2 0,58 28 0,26 4-5678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1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10725,'0'0'4919,"4"24"-3939,15 84-372,-14-75-144,-2 1 0,-1 59 1,-3-49 49,1-44-497,0 0-1,0 0 1,-1 0-1,1 0 0,0 0 1,0 0-1,0 0 0,0 0 1,0 0-1,-1 0 1,1 0-1,0 0 0,0 0 1,0 0-1,0 0 0,0 0 1,-1 0-1,1 0 0,0 0 1,0 0-1,0 0 1,0-1-1,0 1 0,-1 0 1,1 0-1,0 0 0,0 0 1,0 0-1,0 0 1,0 0-1,0 0 0,0 0 1,0-1-1,-1 1 0,1 0 1,0 0-1,0 0 1,0 0-1,0 0 0,0-1 1,0 1-1,0 0 0,0 0 1,-2-10 128,0 0 1,0 0-1,1 0 1,1 0 0,0 0-1,1-11 1,-1-3-13,1 16-104,0 0 0,0 0 0,0 0 0,1 1 1,0-1-1,1 0 0,-1 1 0,2 0 0,-1 0 0,1 0 0,0 0 0,0 0 0,1 1 0,0 0 0,0 0 0,0 0 0,8-6 0,-8 8-17,0 0 0,0 0-1,0 1 1,1-1 0,-1 1-1,1 0 1,0 1 0,0 0 0,-1 0-1,2 0 1,-1 0 0,0 1-1,0 0 1,0 0 0,1 1 0,-1 0-1,0 0 1,1 0 0,-1 1-1,0 0 1,0 0 0,11 4 0,-10-2-21,-1 0 1,0 0 0,-1 1 0,1 0 0,-1 0-1,1 0 1,-1 1 0,-1 0 0,1 0-1,-1 0 1,6 8 0,0 1-35,-1 1-1,-1 1 1,10 22 0,-11-18-12,-1 1 0,-1-1 1,-1 1-1,0 1 0,0 33 1,-8 109-5864,-7-78-2934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359 493 9716,'0'0'2055,"-26"-13"981,-89-43-1054,103 50-1740,-1 2 0,0 0-1,0 1 1,0 0 0,-1 1 0,1 0 0,-1 1-1,1 0 1,-1 1 0,1 1 0,-16 3 0,25-4-191,2 0-30,1 0 0,-1 0 0,0 1 0,0-1-1,1 0 1,-1 1 0,0-1 0,1 1 0,-1-1 0,1 1-1,-1 0 1,1 0 0,-1 0 0,1 0 0,-1 0 0,1 0-1,0 0 1,0 0 0,-1 0 0,0 3 0,0-1-11,1 0-1,0 0 1,0 0 0,1 0 0,-1 0 0,1 0 0,-1 0 0,1 1 0,0 4 0,0-6-10,0 0 1,1-1 0,-1 1 0,0 0 0,1-1 0,-1 1 0,1-1-1,-1 1 1,1-1 0,-1 1 0,1-1 0,0 1 0,0-1-1,0 0 1,0 1 0,0-1 0,0 0 0,0 0 0,1 0 0,0 2-1,2-1 3,-1 0-1,1 0 1,0 0-1,0 0 0,0-1 1,0 1-1,7 0 1,7 1 34,-1-1 0,34 0 1,-49-2-30,29 1 17,-9-1 9,31-2 0,-46 1-19,-1 0 1,1 0 0,0-1 0,-1 0 0,1 0-1,-1-1 1,0 0 0,12-7 0,-15 9-13,0 0 0,1-1 1,0 1-1,-1 1 0,1-1 1,-1 0-1,1 1 0,0 0 1,0 0-1,-1 0 0,1 0 0,5 1 1,8 0-29,4-1-234,0 0 0,-1-2-1,1 0 1,0-1-1,28-9 1,-41 9 131,-1 0 1,1 0 0,-1-1-1,0 1 1,0-2 0,0 1-1,-1-1 1,1 0-1,-1 0 1,0-1 0,-1 0-1,1 0 1,-1 0-1,0-1 1,-1 0 0,0 0-1,5-10 1,3-15 144,-2 0 0,-1 0 0,-2-1 0,5-48 0,0 3 1040,-4 28 481,-7 31 2257,-1 24-3767,0 0 0,-1 1 0,0-1 0,0 0 1,0 0-1,0 0 0,-5 9 0,-3 12 3,-9 41 139,3 0 0,-9 101-1,5 144 488,-8 67-2031,27-377 1279,-2 12-768,0-1 0,-6 18 0,7-27 330,0-1 0,-1 1 0,1-1 0,-1 0 1,0 0-1,0 0 0,0 0 0,0 0 0,0 0 1,-1 0-1,0-1 0,1 1 0,-4 2 0,-18 6-6891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1 850 3057,'0'0'12790,"165"-89"-12438,-79 84-256,7 3-96,4-6-768,-1-6-3394,6-15-3921</inkml:trace>
  <inkml:trace contextRef="#ctx0" brushRef="#br0" timeOffset="1">1455 1 10293,'0'0'8051,"-56"178"-6018,51-82-896,-1 3-625,3-6-224,-2-4-288,-3-7-16,3-10-912,2-9-2338,3-17-2560,0-25-6100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5106,'0'0'14108,"-24"17"-13337,6-6-592,-153 112 1464,154-109-1427,-18 14 430,-66 43 0,101-71-629,0 0-1,0 0 1,0 0 0,0 0 0,0 0 0,-1 1 0,1-1 0,0 0 0,0 0-1,0 0 1,0 0 0,0 0 0,1 0 0,-1 1 0,0-1 0,0 0 0,0 0 0,0 0-1,0 0 1,0 0 0,0 0 0,0 0 0,0 1 0,0-1 0,0 0 0,0 0-1,0 0 1,0 0 0,0 0 0,1 0 0,-1 0 0,0 0 0,0 0 0,0 0-1,0 1 1,0-1 0,0 0 0,0 0 0,1 0 0,-1 0 0,0 0 0,0 0 0,0 0-1,0 0 1,0 0 0,0 0 0,1 0 0,-1 0 0,0 0 0,0 0 0,0 0-1,0 0 1,0 0 0,0 0 0,1 0 0,-1-1 0,15 5 1470,-5-2-1020,43 17-836,0 1 0,84 47 1,-93-44-188,50 28-3262,2 0-5197,-46-28-816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19 513 9861,'0'0'13142,"30"-7"-12902,-28 60-16,-2 14 336,0 1-384,0-3-80,0-5-96,0-7-432,0-3-1281,0-9-2113,0-14-3761</inkml:trace>
  <inkml:trace contextRef="#ctx0" brushRef="#br0" timeOffset="1">19 63 11717,'0'0'10981,"-18"-62"-11333,18 83-1617,0 13-2513,0 5-4530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12214,'0'0'5037,"-3"24"-2639,-15 109-410,18-132-1965,0-1 1,0 1 0,0-1 0,0 0 0,0 1 0,0-1-1,0 0 1,0 1 0,0-1 0,0 0 0,0 1 0,0-1-1,0 1 1,0-1 0,0 0 0,0 1 0,0-1 0,0 0-1,1 1 1,-1-1 0,0 0 0,0 1 0,0-1-1,1 0 1,-1 0 0,0 1 0,0-1 0,1 0 0,-1 0-1,0 1 1,1-1 0,-1 0 0,0 0 0,1 0 0,-1 1-1,16-2 199,-9 0-152,12-2 51,-1-2 1,0 1-1,0-2 0,26-12 0,70-40 167,-13 6-56,-84 44-168,37-13 366,-54 21-426,1 0 0,-1-1 1,0 1-1,1 0 0,-1 0 1,1 0-1,-1 0 0,1 0 0,-1 0 1,1 0-1,-1 0 0,0 0 1,1 0-1,-1 0 0,1 0 0,-1 0 1,1 0-1,-1 1 0,1-1 1,-1 0-1,0 0 0,1 0 0,-1 1 1,0-1-1,1 0 0,-1 0 1,1 1-1,-1-1 0,0 0 0,0 1 1,1-1-1,-1 0 0,1 1 1,2 17-32,-2-13 17,11 357-2326,-11-177-5645,2-77-3608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 10197,'0'0'11058,"-5"-3"-10623,4 2-430,0 1-1,1-1 1,-1 1-1,0-1 1,0 1 0,1-1-1,-1 1 1,0 0 0,0 0-1,0-1 1,0 1-1,0 0 1,1 0 0,-1 0-1,0 0 1,0 0 0,0 0-1,0 0 1,0 0 0,1 1-1,-1-1 1,0 0-1,0 0 1,0 1 0,0-1-1,1 0 1,-1 1 0,0-1-1,0 1 1,1-1-1,-1 1 1,0 0 0,0 0-1,-7 11 92,0 0-1,2 1 1,-1 0-1,-4 16 1,-24 50 507,-48 122 361,72-169-924,1 1 0,2 0-1,1 1 1,-3 44 0,10-71-45,-1 0 0,1 1 0,1-1 0,-1 1 0,1-1 0,0 0 0,1 1 0,0-1 0,4 11 0,-4-15-3,0 1 0,0-1 0,0 0 0,1 0 0,-1 0 0,1 0 0,0 0 1,0-1-1,0 1 0,0-1 0,0 0 0,1 0 0,-1 0 0,1 0 0,-1-1 0,1 1 1,0-1-1,0 0 0,4 1 0,16 2-263,1-1 1,-1-2-1,35-1 1,-31 0-73,-8 0-117,1-2 0,-1 0-1,0-1 1,0-1 0,-1-1-1,1-1 1,-1-1 0,21-10-1,-23 9-695,0-2 0,-1 0 0,-1 0 0,0-1 0,18-18 0,-18 14-1436,16-24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6723,'0'0'11451,"4"-9"-10763,-3 5-662,1 0 1,1 0-1,-1 0 0,0 0 0,1 1 1,0-1-1,0 1 0,0 0 1,0-1-1,0 1 0,1 1 1,-1-1-1,1 0 0,0 1 0,0 0 1,0 0-1,0 0 0,0 0 1,0 1-1,8-2 0,11-5 157,1 2 0,1 1-1,-1 1 1,1 1 0,46 0 0,-70 3-169,0 0 0,-1 0 0,1 0 0,0 0 1,0 0-1,0 1 0,0-1 0,0 0 0,0 1 0,0-1 0,-1 1 1,1-1-1,0 1 0,0-1 0,0 1 0,-1-1 0,1 1 1,0 0-1,-1-1 0,1 1 0,-1 0 0,1 0 0,-1 0 1,1-1-1,0 3 0,2 23 23,-3-17-5,-10 196 1329,8-190-1254,2-10-78,-1 2 41,0 1 1,1 0-1,0 0 0,0 0 0,2 8 0,-2-15-66,1 0-1,-1 0 0,0-1 0,0 1 1,1 0-1,-1-1 0,1 1 0,-1 0 1,0-1-1,1 1 0,-1 0 0,1-1 0,-1 1 1,1-1-1,0 1 0,-1-1 0,1 1 1,0-1-1,-1 0 0,1 1 0,0-1 1,-1 0-1,3 1 0,18 1 32,-14-2-9,7 1 14,0-1 1,0-1-1,0 0 0,-1-1 0,1 0 1,0-1-1,-1-1 0,0 0 1,0-1-1,24-11 0,-10-2 31,0-1 0,0-1 1,-2-1-1,-1-1 0,27-31 0,-51 53-71,0 0 0,0 0 0,0 0 0,0 0 0,0 0 0,0 0 1,0 1-1,0-1 0,0 0 0,0 0 0,0 0 0,0 0 0,0 0 0,0 0 0,0 0 0,0 1 0,0-1 0,0 0 1,0 0-1,1 0 0,-1 0 0,0 0 0,0 0 0,0 0 0,0 0 0,0 0 0,0 1 0,0-1 0,0 0 0,1 0 1,-1 0-1,0 0 0,0 0 0,0 0 0,0 0 0,0 0 0,0 0 0,0 0 0,1 0 0,-1 0 0,0 0 0,0 0 1,0 0-1,0 0 0,0 0 0,0 0 0,1 0 0,-1 0 0,0 0 0,0 0 0,0 3-31,0 4 19,0 1 1,1 0-1,0 0 0,1 0 0,0-1 0,0 1 0,0-1 0,1 0 1,0 1-1,1-1 0,-1 0 0,1-1 0,1 1 0,-1-1 1,8 9-1,-5-8 15,1 0 1,-1-1 0,1 0-1,0 0 1,1-1 0,0 0 0,-1-1-1,1 1 1,1-2 0,-1 1-1,1-1 1,12 2 0,6-1 9,0 0 1,0-3-1,1 0 0,29-3 1,-55 2-7,0-1 1,0 1 0,0 0 0,0-1 0,0 0-1,0 1 1,-1-1 0,1 0 0,0-1 0,0 1-1,-1 0 1,1-1 0,0 0 0,-1 1 0,0-1-1,1 0 1,-1 0 0,3-4 0,-3 2 4,0 0 1,0 0-1,0 0 0,-1 0 1,1 0-1,-1 0 1,0 0-1,0-1 0,-1 1 1,1 0-1,-1-1 1,0-4-1,0 3-13,0 3 39,0 1-1,0-1 1,0 0 0,0 1 0,-1-1 0,1 1 0,0-1 0,-1 1-1,-1-3 1,2 4-31,-1 1 1,0-1-1,1 1 0,-1-1 0,0 1 0,1-1 1,-1 1-1,0-1 0,0 1 0,0 0 0,1-1 1,-1 1-1,0 0 0,0 0 0,0 0 0,0-1 1,0 1-1,1 0 0,-1 0 0,0 0 0,0 1 1,0-1-1,0 0 0,0 0 0,1 0 0,-1 1 1,0-1-1,0 0 0,0 1 0,-1 0 0,0 0-19,-1 0 0,1 1 0,0-1 0,-1 1 0,1-1 0,0 1 0,0 0 1,0 0-1,1 0 0,-1 0 0,0 0 0,1 0 0,-1 0 0,1 1 0,-1-1 0,1 1 0,0-1 0,0 1 0,1-1 0,-1 1 0,0 4 0,-2 6-152,1 0-1,1-1 1,0 17 0,2-23-61,-1-1 0,1 1 0,0-1 0,0 0 1,1 0-1,-1 1 0,1-1 0,0 0 0,1 0 0,-1-1 0,1 1 1,0 0-1,0-1 0,0 0 0,1 0 0,-1 0 0,1 0 1,0 0-1,6 3 0,9 7-1548,0-2 0,1-1 0,28 13 0,-44-22 1460,82 36-7322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71 210 13606,'0'0'1590,"25"-7"-1096,25-6-439,80-23 26,-126 35-31,0 0 0,1 0 0,-1-1 0,0 0 1,-1 1-1,1-1 0,0-1 0,0 1 0,-1 0 0,0-1 0,1 0 0,-1 0 1,0 0-1,0 0 0,0 0 0,-1-1 0,1 1 0,-1-1 0,0 0 0,0 0 1,0 1-1,-1-1 0,1-1 0,-1 1 0,0 0 0,0 0 0,0 0 0,-1-1 1,1 1-1,-1 0 0,0 0 0,-1-9 0,0 11 2,1 0-1,0 1 1,-1-1-1,1 0 1,-1 1-1,1-1 1,-1 0-1,0 1 1,1-1 0,-1 1-1,0-1 1,0 1-1,0-1 1,0 1-1,-1 0 1,1-1-1,0 1 1,0 0 0,-1 0-1,1 0 1,-1 0-1,1 0 1,-1 1-1,1-1 1,-1 0-1,0 1 1,1-1 0,-1 1-1,-3-1 1,-5-1 124,0 1 0,0 0 0,0 1 0,-11 0 0,15 0-135,-5 1 11,1 1 1,-1 0-1,1 1 1,0 0-1,0 0 1,0 1 0,0 0-1,0 1 1,1 0-1,0 0 1,0 1-1,0 1 1,1-1-1,0 1 1,-13 14-1,12-11-20,0 0-1,1 0 0,1 1 1,0 0-1,0 0 1,1 1-1,0 0 0,1 0 1,0 0-1,1 1 1,1-1-1,-4 23 0,6-27-35,0-1 0,1 1-1,0 0 1,0-1-1,1 1 1,0-1 0,0 1-1,1-1 1,0 0-1,0 1 1,0-1-1,1 0 1,0 0 0,1-1-1,0 1 1,0-1-1,0 1 1,1-1 0,-1 0-1,2-1 1,-1 1-1,12 8 1,4 1-740,1-2 0,0 0 0,0-2 0,2 0 0,-1-2 0,1 0 0,1-2 0,31 6 0,28 3-5859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44 9108,'0'0'9012,"0"24"-7840,-1 83-148,1-97-879,0 1-1,-1-1 1,-1 1 0,0-1 0,0 0-1,-1 0 1,0 0 0,-1 0-1,0 0 1,-7 11 0,-11 26 155,22-47-297,0 0 0,0 1 0,0-1 0,0 0 1,0 0-1,0 0 0,0 0 0,0 0 0,0 0 1,0 0-1,0 1 0,0-1 0,0 0 0,0 0 1,0 0-1,0 0 0,0 0 0,0 0 0,0 0 1,0 1-1,0-1 0,0 0 0,0 0 0,0 0 1,0 0-1,0 0 0,0 0 0,0 0 0,0 0 1,0 1-1,0-1 0,0 0 0,1 0 0,-1 0 1,0 0-1,0 0 0,0 0 0,0 0 0,0 0 1,0 0-1,0 0 0,0 0 0,1 0 0,-1 0 1,0 0-1,0 0 0,0 0 0,0 0 0,9 0 17,-5 0 6,21-5 32,-1 0 0,0-1 0,-1-1-1,24-11 1,-16 6-51,55-13-1,-78 24-124,-1 0 0,1 0 0,0 1 0,-1 1 0,1-1 1,8 3-1,18 0-618,-28-3 592,1 0-69,0 0 0,0 0 0,1-1 0,-1 0 0,12-3 0,-16 3 195,-1 0 1,1 0 0,-1-1 0,0 1-1,1-1 1,-1 1 0,0-1 0,0 0-1,0 0 1,0 0 0,-1 0 0,1 0-1,0 0 1,-1-1 0,0 1 0,1 0-1,-1-1 1,1-4 0,4-11 125,-1-1 0,-1 0 0,3-29 0,-2 11 458,-1 17-226,-2 4 584,1 1-1,-1-20 0,-2 33 75,0 24-203,-8 139-714,0 9 25,8-110-97,-2-13-201,3 1-1,10 72 1,-3-59-4190,-7-20-3242,-1-8-3898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55 13382,'0'0'1622,"30"-10"48,104-29-1013,-123 37-630,-1 1 1,0 0-1,1 0 1,-1 1-1,1 0 1,-1 1 0,1 0-1,-1 1 1,0 0-1,1 1 1,-1 0-1,0 0 1,-1 1 0,1 1-1,-1-1 1,0 2-1,0-1 1,0 1-1,14 13 1,-14-10-11,0 0-1,-1 1 1,0 0 0,-1 0 0,0 1 0,0-1-1,-1 2 1,-1-1 0,0 1 0,0 0 0,-1 0-1,-1 0 1,0 0 0,2 23 0,-4-21 4,0 1 1,-1-1-1,0 1 1,-2-1-1,-4 23 1,5-29 1,-2-1 0,1 0 0,-1 0 0,0 0-1,-1-1 1,1 1 0,-1-1 0,-1 0 0,1 0 0,-1 0 0,0 0 0,-9 6-1,1-1 89,-2-1-1,1-1 0,-1 0 1,0-1-1,-1-1 0,0 0 0,0-2 1,0 1-1,-1-2 0,-28 4 1,-13-1-689,-102-2 1,137-5-4,-2 0-3939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2017,'0'0'5205,"-11"0"-4287,-50 0 1760,48 4-1181,8 0-1211,8-1 111,39 4-210,1-1 0,0-3 0,54-2 0,-20 1-9,635 26 574,-688-26-741,-23-2-43,-4 0-14,-186 1-498,-214-2-2876,127-6 6312,262 8-854,38 1-1587,440 8-132,-182-1-19,958 3 3131,-1240-12-3447,-19 10-9543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14150,'0'0'1046,"23"-3"638,-5 0-1354,-7 0-216,0 0 1,1 1-1,-1 1 0,1 0 1,0 1-1,-1 0 0,1 1 1,0 0-1,-1 1 0,1 0 1,20 7-1,-22-5-76,0 1 0,0 0-1,0 1 1,-1 0 0,0 1 0,0 0 0,-1 0 0,0 1 0,0 0 0,-1 0 0,0 0-1,0 1 1,-1 0 0,0 1 0,-1 0 0,0 0 0,-1 0 0,0 0 0,0 0 0,-1 1-1,0 0 1,-1 0 0,0 0 0,0 17 0,-2 41 138,0-68-155,0 0 1,0 0-1,0 0 1,-1 0-1,1 0 1,0 0-1,0 0 0,-1 0 1,1 0-1,-1 0 1,1 0-1,-1 0 1,1 0-1,-1 0 0,0-1 1,1 1-1,-1 0 1,0 0-1,0-1 1,1 1-1,-1 0 0,0-1 1,0 1-1,0-1 1,0 1-1,0-1 1,0 0-1,0 1 0,-2-1 1,2 1 66,-1-1-1,0 0 1,0 0 0,0 0 0,1 0-1,-1 0 1,0-1 0,0 1 0,1 0-1,-1-1 1,0 1 0,0-1 0,1 0-1,-1 0 1,1 1 0,-1-1 0,-2-2-1,1 0-14,-1-1 0,1 0 0,0 0 0,0 0 0,0-1 0,0 1 0,1 0 0,0-1 0,0 0 0,0 1 0,0-1 0,1 0-1,0 0 1,0 0 0,0 0 0,0 0 0,1-1 0,0 1 0,1-5 0,-1 3-65,0 1 1,1-1-1,0 1 1,0-1-1,1 1 0,0 0 1,0-1-1,0 1 1,1 0-1,0 0 0,0 1 1,0-1-1,1 0 1,6-7-1,3 2-93,0 0 1,0 1-1,1 0 0,0 1 1,1 1-1,0 0 0,0 1 1,21-6-1,-13 6-540,-1 1 1,1 1 0,0 1-1,1 1 1,31 0-1,-45 4 113,-1-1-1,0 1 1,1 1-1,-1 0 1,0 0-1,0 1 1,0 0-1,0 0 1,0 1-1,-1 0 1,1 1-1,-1 0 1,0 0-1,-1 0 1,1 1-1,-1 1 1,0-1-1,11 15 1,4 5-372,-15-16 1452,1-1-1,0 0 1,14 11-1,-18-17-52,-1 0 0,1-1 0,0 0 0,0 0 0,0 0 0,0-1 0,0 1 0,0-1 0,0 0 0,0 0 0,1 0 0,-1-1 0,7 1 0,4-1 256,-7 1-531,-1-1 1,0 0-1,1-1 1,-1 0-1,1 0 1,10-3-1,-15 3-220,-1 0-1,0 0 0,0-1 0,0 1 1,-1 0-1,1-1 0,0 1 0,0-1 1,-1 1-1,1-1 0,-1 0 0,1 0 1,-1 0-1,0 0 0,0 0 0,0 0 1,0 0-1,0 0 0,0 0 0,-1-1 1,1 1-1,-1 0 0,1 0 0,-1-1 1,0 1-1,0-3 0,1-1-3,-1 1 30,0 0 0,0 0 0,0 0 0,0 0 0,-1-6 0,0 10-35,1 0 0,-1-1 0,1 1-1,-1 0 1,1 0 0,-1 0 0,0 0 0,1 0 0,-1 0 0,0 0-1,0 0 1,0 0 0,0 0 0,0 0 0,0 0 0,0 0-1,0 1 1,0-1 0,0 0 0,0 1 0,-1-1 0,1 1-1,0-1 1,-2 1 0,-4-2 35,-1 0 0,0 1-1,1 0 1,-12 0 0,16 1-42,0 0 1,1 0-1,-1 1 1,0-1-1,0 1 1,0-1-1,1 1 0,-1 0 1,1 0-1,-1 0 1,0 1-1,1-1 1,0 0-1,-1 1 0,1 0 1,-2 1-1,-1 3-4,1 0 0,0-1 0,0 2 0,0-1-1,1 0 1,0 1 0,0-1 0,1 1 0,-1 0 0,-1 13-1,1 0 24,1 1 0,0 31 0,2-46-22,0 0-1,0-1 1,1 1 0,0-1 0,0 1-1,0 0 1,1-1 0,0 0-1,0 1 1,0-1 0,1 0 0,-1 0-1,1 0 1,1 0 0,-1-1-1,1 1 1,-1-1 0,1 0 0,0 0-1,1 0 1,-1-1 0,1 1-1,0-1 1,-1 0 0,8 3 0,4 2-19,0-1 0,0-1 0,0 0 0,1-1 0,0-1 0,0 0 0,26 2 0,-5-4-42,1-1 0,50-6 1,-73 3 56,0-1 0,0 0 1,0-2-1,-1 0 0,1 0 1,-1-1-1,-1-1 0,1-1 1,-1 0-1,0-1 0,-1 0 1,0-1-1,0 0 0,-1-1 1,17-20-1,-18 17 51,0 0 0,-1 0 0,-1-1 0,0-1 0,-1 1 0,0-1 0,-1-1 0,-1 1 0,-1-1 0,0 0 0,-1-1 0,-1 1 0,-1-1 0,0-20 0,-3 30 305,-4 8 31,-5 14-184,2 4-204,1 0 0,1 0 0,1 1 0,0 0 0,1 0 0,-1 24 0,0 121-176,5-136 41,-3 8-1969,-7-16-3716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53 6243,'-4'-14'17281,"5"11"-18133,17-6 874,-17 9-11,0 0 1,0-1-1,0 1 0,0 0 1,0-1-1,0 1 0,-1 0 1,1-1-1,0 1 0,0-1 1,0 0-1,0 1 0,0-1 1,-1 0-1,1 1 0,0-1 1,-1 0-1,1 0 0,-1 0 1,1 1-1,-1-1 0,1 0 1,-1 0-1,1 0 0,-1 0 1,0 0-1,1 0 0,-1 0 1,0 0-1,0 0 0,0 0 1,0 0-1,0 0 0,0-2 1,-14 27-111,6-3 72,2 1 0,0 0 0,1 0 0,1 1 0,1-1 0,1 44-1,1-47 21,0-15 6,1 0 1,-1 0-1,1 0 0,0 0 1,1 0-1,-1 0 0,1 0 1,1 6-1,3-5 49,-3-4 40,-6-1-119,0-1 0,0 0 0,0 0 0,0 0 0,0 0 0,1 0 0,-6-3 0,-7-2-505,4 2-1198,-1 1 1,0 1-1,-14-2 1,10 4-6015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10661,'0'0'12069,"24"65"-11444,-24-7-129,-6-3-272,-4-6-176,2-8-48,2-8-656,-2-2-1345,-2-14-1809,2-2-4370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79 12182,'0'0'9204,"-3"-79"-10405,19 113-2769,3 11-3537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4:5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363 173 14439,'0'0'1291,"-1"-26"1881,0-3-2142,-9-47 0,10 74-976,-1 0 0,1 0 0,-1 0 0,0 0 1,1 0-1,-1 0 0,0 0 0,0 0 0,0 1 1,0-1-1,-1 0 0,1 1 0,0-1 0,-1 1 0,1-1 1,-1 1-1,0-1 0,1 1 0,-1 0 0,0 0 1,0 0-1,0 0 0,-1 0 0,-2 0 41,1 0 0,0 0 0,-1 1 0,1 0 0,0 0 0,-1 0 0,-6 2 0,1-1 38,-2 1-64,1 0 1,-1 1-1,0 1 0,1 0 1,0 0-1,0 1 1,0 0-1,1 1 1,0 0-1,0 1 1,0 0-1,-13 14 1,11-10-5,0 1 0,1 0 0,1 1 0,0 0 0,1 0 0,0 1 0,1 0 0,-11 28 0,16-32-48,0 0 0,1 0 0,0 1 0,-1 9-1,3-17-12,-1 0 0,1 0 0,0 0-1,0 0 1,0 0 0,1 0-1,-1 0 1,1 0 0,0 0 0,-1 0-1,1 0 1,1 0 0,-1-1-1,0 1 1,1 0 0,-1-1 0,1 1-1,2 2 1,1-2 7,-1 0 0,1 0-1,1-1 1,-1 0 0,0 1 0,1-2-1,-1 1 1,1-1 0,-1 1 0,1-1-1,0-1 1,7 1 0,16-1-5,31-2 0,-46 1 16,0-1 0,0-1 0,0 0 0,-1-1 0,1-1 0,-1 0 0,13-7 0,11-8 96,36-26 1,-47 28-36,-24 17-83,0-1 0,0 1-1,0 0 1,0 1 0,0-1-1,1 0 1,-1 0-1,0 1 1,0-1 0,0 1-1,1 0 1,-1 0 0,0 0-1,0 0 1,1 0 0,-1 0-1,4 1 1,0 1-37,0 0 1,0 1-1,0 0 1,8 5-1,5 2-11,-8-5 58,1 0 1,-1-1-1,1 0 0,0 0 1,0-2-1,0 1 1,1-1-1,17 0 0,-17-2 15,-4 1 44,-1-1 0,1 0 0,0 0-1,-1-1 1,1 0 0,0-1 0,-1 0 0,0 0 0,1-1 0,-1 0-1,15-7 1,46-43 876,-47 35-410,24-16 0,-45 34-525,-1-1 1,0 1 0,0 0-1,0 0 1,1 0-1,-1 0 1,0 0 0,1-1-1,-1 1 1,0 0 0,0 0-1,1 0 1,-1 0 0,0 0-1,1 0 1,-1 0 0,0 0-1,0 0 1,1 0 0,-1 0-1,0 0 1,1 0-1,-1 0 1,0 0 0,0 0-1,1 0 1,-1 1 0,0-1-1,0 0 1,1 0 0,-1 0-1,0 0 1,0 0 0,1 1-1,-1-1 1,0 0 0,4 14 4,-5 25-319,0-31 308,-18 125-436,-1-5-3087,13-67-522,-2-22-1589,-4-6-3823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198 128 9300,'0'0'1516,"-23"-15"242,-75-49 1489,22 21 1504,76 43-4723,0 0-1,0 0 1,0 0 0,0 0 0,0 0-1,1 0 1,-1 0 0,0-1-1,0 1 1,0 0 0,0 0-1,0 0 1,0 0 0,0 0-1,0 0 1,0 0 0,0 0-1,0 0 1,0-1 0,1 1-1,-1 0 1,0 0 0,0 0-1,0 0 1,0 0 0,0 0 0,0 0-1,0-1 1,0 1 0,0 0-1,0 0 1,0 0 0,0 0-1,0 0 1,0 0 0,-1 0-1,1-1 1,0 1 0,0 0-1,0 0 1,0 0 0,0 0-1,0 0 1,0 0 0,0 0-1,0 0 1,0-1 0,0 1 0,0 0-1,0 0 1,-1 0 0,1 0-1,0 0 1,0 0 0,0 0-1,0 0 1,0 0 0,0 0-1,-1 0 1,15 0-4,-10 0 44,23 3 25,0 0 0,31 10 0,13 1 68,-38-9-129,182 26 187,-210-31-211,3 1 49,-11-1 18,-15 0-15,-180-8 8,-4 1-144,201 7 73,1 1 0,-1-1 0,0 0 0,1 0-1,-1 1 1,0-1 0,1 1 0,-1-1 0,1 0 0,-1 1 0,1-1 0,-1 1 0,1-1-1,-1 1 1,1 0 0,-1-1 0,1 1 0,0-1 0,-1 1 0,1 0 0,0-1 0,-1 1 0,1 0-1,0-1 1,0 1 0,0 0 0,0 0 0,0-1 0,0 1 0,0 0 0,0 1 0,0 31 35,0-23 48,0 294 395,0-300-467,0 0 0,0 0 0,0 0-1,0 0 1,1 0 0,0 0 0,0 0 0,0 0-1,0 0 1,0-1 0,1 1 0,-1 0 0,4 3 0,-4-6 0,0 0 0,0-1 1,0 1-1,0-1 0,0 1 1,0-1-1,0 0 0,0 1 1,0-1-1,0 0 0,0 0 1,0 0-1,0 1 1,1-1-1,-1 0 0,0-1 1,0 1-1,2 0 0,2-1 66,110-6 497,-3 0-369,-95 7-192,73 3-46,-78-1 23,-1-1-1,0 2 1,0 0-1,0 0 1,20 10 0,-17-6 5,0 0 0,-1 1 1,0 1-1,0 0 0,-1 1 0,18 19 1,-24-23-3,0 1 0,-1 0 1,0 0-1,0 0 0,-1 1 1,0 0-1,-1 0 0,1 0 1,-1 0-1,-1 0 0,0 1 1,0-1-1,1 14 0,-2-16 1,-1 1-1,1-1 0,-2 1 1,1-1-1,-1 1 0,-1 6 1,1-11 6,1 0 1,-2 1-1,1-1 1,0 0-1,0 0 1,-1 0-1,1 0 1,-1 0-1,1-1 1,-1 1-1,0 0 1,0-1-1,0 1 1,0-1-1,0 0 1,0 1-1,0-1 1,-4 1 0,-10 4-181,0 0 0,0-1 0,-1-1 0,1-1 0,-32 3 0,-89-5-2637,74-2 1066,39 1-4265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 13062,'0'0'4242,"187"106"-2945,-141-13-241,-14 25-432,-11 19 241,-16 15-513,-5 4 16,-37 3-32,-32-12-272,-36-7-16,-15-13-48,-11-16-176,0-13-1377,5-23-2993,6-22-4194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8340,'0'0'6533,"-15"0"-6031,10-1-454,-1 1-1,0 0 1,0 1-1,1-1 1,-1 1-1,0 0 1,1 1-1,-1-1 1,1 1-1,0 0 1,-1 1-1,1-1 1,0 1 0,0 0-1,1 0 1,-1 0-1,1 1 1,-1 0-1,1 0 1,0 0-1,-5 6 1,-14 21 235,1 1-1,1 1 1,2 0 0,-24 57 0,36-72-243,1 1 1,0-1-1,1 1 1,1 0-1,1 0 1,1 1-1,0-1 1,2 1-1,0-1 0,1 1 1,4 20-1,-1-28-23,0 0 0,0 0 0,1 0 0,1 0-1,0-1 1,0 0 0,1-1 0,1 1 0,-1-1-1,2 0 1,-1-1 0,2 0 0,-1-1 0,1 0-1,14 9 1,1 0 28,1-2 0,1-1 0,0-1 0,1-1 0,39 11 0,-32-14 231,0-1 0,1-2 0,0-2 0,70 0 0,-105-4-232,-1-1-1,1 1 1,0-1 0,0 0 0,0 1 0,0-1 0,0 0 0,-1 1 0,1-1 0,0 0 0,-1 0 0,1 0 0,0 0 0,-1 0 0,1 0 0,-1 0 0,0 0 0,1 0-1,-1 0 1,0 0 0,1 0 0,-1 0 0,0 0 0,0-2 0,1 1 28,-1-1 0,0 0 0,1 1 0,-1-1 1,0 1-1,0-1 0,-1 1 0,1-1 0,0 1 0,-2-5 0,-1 5-34,3 2-47,-1 0 1,1 0 0,0 0 0,0 0-1,-1 0 1,1-1 0,0 1-1,0 0 1,0 0 0,-1 0-1,1 0 1,0 0 0,0-1-1,0 1 1,-1 0 0,1 0 0,0 0-1,0-1 1,0 1 0,0 0-1,0 0 1,0-1 0,-1 1-1,1 0 1,0 0 0,0 0-1,0-1 1,0 1 0,0 0 0,0-1-1,0 1 1,0 0 0,0 0-1,0-1 1,0 1 0,-10-1-2359,-8-2 377,-7-3-2092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99 2161,'0'0'11021,"0"-15"-10183,2-47-115,-2 61-709,0 0 0,0 0 1,0 0-1,0 1 1,0-1-1,0 0 0,1 0 1,-1 0-1,0 0 0,1 0 1,-1 1-1,0-1 0,1 0 1,-1 0-1,1 1 0,0-1 1,-1 0-1,1 1 0,-1-1 1,1 0-1,0 1 1,0-1-1,-1 1 0,1-1 1,0 1-1,0 0 0,-1-1 1,1 1-1,0 0 0,0-1 1,0 1-1,2 0 0,20 4 56,-21-4-48,2 2-17,0 1-1,1-1 1,-1 1-1,0 0 1,-1 0-1,1 0 1,0 0-1,-1 1 1,0-1-1,0 1 1,0 0-1,4 7 1,-3-5-5,5 6 7,-1 0-1,0 0 1,-1 0-1,-1 1 1,0 0 0,-1 0-1,0 1 1,-1 0-1,0-1 1,-1 2 0,-1-1-1,0 0 1,-1 0-1,-1 0 1,0 1-1,-2 14 1,1-25-3,-1 1 0,1-1 0,-1 0 1,0 0-1,0 0 0,-1 0 0,1 0 0,-1 0 0,0-1 0,0 1 0,0-1 1,0 0-1,0 0 0,-1 0 0,1 0 0,-1-1 0,0 1 0,-8 3 0,-3 1 126,-1 0 0,0-1 0,-27 6 0,24-8 492,-1-1 0,1 0 1,-34 0-1,51-3 312,24-5 119,-5 1-985,18-6-33,0 1 0,1 2 0,0 2 0,38-1 0,-54 5-35,1 1 0,0 1-1,-1 1 1,1 1 0,-1 1-1,0 1 1,0 0 0,29 13 0,-31-9-11,1 1 0,-1 0 1,-1 1-1,0 2 1,-1-1-1,22 24 0,-30-28-11,-1 0 0,0 0 0,-1 1-1,0 0 1,0 1 0,-1-1-1,-1 1 1,1 0 0,-1 0 0,-1 1-1,0-1 1,-1 1 0,0-1 0,1 13-1,-2-14 8,-1 1 0,0-1 0,0 0 0,-1 0 0,-2 12 0,2-18 17,0 1 0,-1 0 0,1-1 0,-1 0 0,0 1 0,0-1 0,0 0 0,0 0 0,-1 0 0,1 0 0,-1 0 0,1 0 0,-1-1 0,0 1 0,-4 2 0,-6 2 23,1 0-1,-1 0 1,-1-1 0,1-1 0,-1 0 0,0-1 0,0 0 0,-26 2 0,-8-2 101,-63-2 1,62-3-105,49 1-23,-19-2-983,19 2 897,-1 0 0,1 0-1,-1 0 1,1 0 0,-1-1 0,1 1-1,-1 0 1,1 0 0,0-1-1,-1 1 1,1 0 0,0-1 0,-1 1-1,1 0 1,-1-1 0,1 1 0,0-1-1,0 1 1,-1 0 0,1-1 0,0 1-1,0-1 1,0 1 0,-1-1-1,1 1 1,0-1 0,0 1 0,0-1-1,0 1 1,0-2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12246,'0'0'8291,"27"111"-7730,-27-46-49,3 0-400,-3-12-32,5-10-32,-2-9-48,0-10-608,2-7-1217,0-8-2465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3490,'0'0'8742,"0"-11"-7683,-1-1-742,0-14-5,2 22 56,1 15 335,12 61-665,-7-39 70,5 64-1,-11-45-238,-1-31 624,0-17 483,-1-7 712,1-7-1632,0 0 1,1 0-1,0 0 1,1 0-1,-1 0 1,2 0-1,0 0 1,0 1-1,0-1 1,2 1-1,-1 0 1,1 0 0,0 0-1,1 1 1,9-12-1,-10 14-63,-1 1 0,1 0-1,1 1 1,-1-1 0,1 1-1,-1 0 1,1 0 0,0 1 0,1 0-1,-1 0 1,11-3 0,-14 5-3,1 0 0,-1 0 0,1 1 0,-1-1-1,1 1 1,-1 0 0,1 0 0,-1 1 0,1-1 0,-1 1 0,1-1 0,-1 1 0,0 0 0,1 0 0,-1 1 0,0-1 0,0 1 0,0-1 0,0 1 0,0 0 0,0 0-1,0 1 1,-1-1 0,5 5 0,0 2 24,0 0 1,-1 0-1,0 0 0,0 1 0,-1 0 0,0 0 0,-1 1 0,6 20 0,-3 1-892,4 56 0,-4-29-3840,0-22-1543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10613,'0'0'8580,"-11"-48"-8804,11 84-2337,13 15-881,3 7-2481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82 10853,'0'0'6467,"-23"-18"-4816,9 8-1432,6 2-107,-1 1-1,-1 1 1,1 0-1,-1 0 1,-17-7-1,23 11-67,0 1-1,0 0 1,0 0 0,0 0-1,0 1 1,0-1-1,0 1 1,0 0 0,0 0-1,0 0 1,0 1-1,0 0 1,0-1 0,0 1-1,0 1 1,0-1-1,0 0 1,0 1 0,1 0-1,-1 0 1,1 0-1,-1 1 1,-3 2 0,-6 6 103,1 1 0,0 0 0,0 0 0,1 2 0,-17 26 1,22-31-102,2 1 1,-1-1 0,1 0 0,0 1 0,1 0-1,0 0 1,1 0 0,0 0 0,1 1 0,-1 19 0,3-26-50,-1-1 1,0 1-1,1-1 1,0 1-1,0-1 1,0 1-1,1-1 1,-1 0-1,1 1 1,-1-1-1,1 0 1,0 0-1,0 0 1,1-1-1,-1 1 1,0 0-1,1-1 1,0 0-1,0 1 1,-1-1-1,1 0 1,1 0-1,-1-1 1,0 1-1,0-1 1,1 1-1,-1-1 1,6 1 0,9 2-29,0 0 1,0-2-1,0 0 1,25 0-1,-29-2 6,0 0 0,0-1 0,0 0 0,-1-1 0,1 0 0,24-9 0,-31 8 26,0 0 1,0 0-1,-1-1 1,1 0-1,-1-1 0,0 1 1,0-1-1,-1 0 0,1-1 1,-1 1-1,0-1 1,-1 0-1,1 0 0,4-10 1,-2 1 136,0-1 1,-1 0 0,-1-1 0,0 1-1,-1-1 1,-1 0 0,-1 0 0,0 0-1,-1-31 1,-1 46 541,0 8-410,0 423-142,-2-369-71,-15 91 1,-23 59-12,9-51 68,16-73-97,-25 116-24,39-198 7,0 0 0,0 0 0,0 0-1,-1-1 1,1 1 0,-1 0 0,0-1-1,0 1 1,-1-1 0,1 0 0,-1 0-1,1 0 1,-4 3 0,3-4 6,0-1 1,0 1-1,1-1 1,-1 0-1,0 0 1,0 0-1,0 0 1,0-1-1,0 1 1,-1-1-1,1 0 1,0 0-1,0 0 1,0 0-1,0 0 1,-4-1-1,-1-1 16,0 0 0,0-1-1,1 0 1,0 0 0,-1 0 0,1-1-1,0 0 1,1 0 0,-1-1 0,1 0-1,0 0 1,0-1 0,0 1 0,1-1 0,0 0-1,-5-8 1,1 2-12,2 0 0,0-1 0,0 0 0,1 0-1,0 0 1,2-1 0,-1 0 0,-3-19 0,6 17-52,0 0 0,1 0 0,1 0 1,0 1-1,1-1 0,1 0 0,1 0 0,0 1 0,0-1 0,2 1 1,0 0-1,1 0 0,0 0 0,1 1 0,1 0 0,0 1 1,1-1-1,16-17 0,2 2-747,2 2 0,0 1 0,2 2 1,1 1-1,0 1 0,2 1 0,0 3 0,63-26 1,32-5-5434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190 103 10101,'0'0'6256,"-26"35"-4743,-83 121-332,101-144-1075,1 1-1,1 0 0,0 1 0,1-1 0,0 1 0,2 0 1,-1 0-1,1 0 0,1 1 0,1-1 0,0 28 0,1-22-33,-1-3 2,1-1 0,1 0 0,0 1-1,1-1 1,1 0 0,1 0 0,7 22 0,-8-30-59,1 0 0,0 0 0,1-1 0,0 1 0,0-1 0,0 0 1,1 0-1,0-1 0,1 1 0,-1-1 0,1-1 0,0 0 0,0 1 0,1-2 1,10 6-1,2-2 16,-1-1 1,1-1 0,1-1-1,-1-1 1,1 0 0,0-2-1,-1 0 1,1-1-1,0-1 1,0-1 0,0-1-1,0-1 1,30-9 0,-39 9 49,0-2 1,0 0 0,0 0 0,-1-1 0,1-1-1,-2 0 1,1 0 0,-1-1 0,0-1 0,11-10-1,-9 5 58,-1 0 0,0-1-1,-1 0 1,-1 0-1,0-1 1,11-28 0,-9 12 38,-1-2 0,-1 0 0,-2 0 0,-2 0 0,-1-1 0,-1 1 0,-3-38 0,1 62-156,-2 0 0,1 0-1,-1 0 1,-1 0-1,0 0 1,0 0-1,-1 0 1,-1 1 0,1 0-1,-1-1 1,-1 1-1,0 1 1,0-1-1,-1 1 1,1 0-1,-2 0 1,1 0 0,-1 1-1,-1 0 1,1 1-1,-1-1 1,0 1-1,-13-7 1,4 5-139,0 0 1,-1 1-1,1 0 0,-1 2 1,-1 0-1,1 1 0,-1 1 1,1 0-1,-35 1 0,17 3-915,0 1 0,1 2 0,-1 1 0,-45 14 0,-72 33-5532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5795,'0'0'12707,"25"-2"-11995,-3 0-561,31-4 227,59 2 0,13 6-1818,-127-1 1424,0-1 0,0 0 0,0 0 0,0 1 0,0-1 0,0 1 0,1 0 0,-1 0 0,0 0 0,0-1 0,1 2 0,-1-1 0,0 0 0,1 0 0,-1 0 0,1 1 1,-1-1-1,1 1 0,0-1 0,0 1 0,0-1 0,-1 1 0,0 3 0,-3 5 146,0 0 1,-6 21-1,11-28-93,-24 88 532,4 2 0,-8 107 1,11-72-312,16-120-329,-17 133-312,13-48-5251,5-48-1511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75 352 10853,'0'0'10197,"-35"96"-9829,19-26-176,3 0-144,5-5-48,5-5-1105,3-10-1760,0-9-2834,0-9-5970</inkml:trace>
  <inkml:trace contextRef="#ctx0" brushRef="#br0" timeOffset="1">252 18 12438,'0'0'7619,"-22"-17"-11108,22 77-3026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12438,'0'0'8868,"-10"31"-7910,-30 105 21,35-116-746,2 1 1,0 0 0,1 0 0,1 0 0,2 28-1,0-4 165,-1-43-386,0 0-1,0 1 1,0-1-1,0 1 1,0-1-1,0 0 1,1 1-1,-1-1 1,1 0-1,0 1 1,0-1-1,0 0 1,1 3-1,0-4 4,-1 0 0,0 0 0,1 0-1,-1 0 1,1-1 0,-1 1 0,1 0 0,0-1-1,-1 1 1,1-1 0,0 1 0,-1-1-1,1 0 1,0 0 0,-1 0 0,1 0 0,3 0-1,2-1 54,1 1 0,-1-1 0,1-1 0,-1 1 0,0-1 0,0-1 0,0 1 0,0-1 0,0-1-1,0 1 1,-1-1 0,10-7 0,5-6 134,-1 0 0,21-25 0,-20 20-157,61-65 249,29-28 162,-94 100-368,-17 15-86,0 0-1,0 0 1,0 0-1,0 0 1,0 0 0,1 0-1,-1 0 1,0-1-1,0 1 1,0 0-1,0 0 1,1 0-1,-1 0 1,0 0 0,0 0-1,0 0 1,0 0-1,0 0 1,1 0-1,-1 0 1,0 0 0,0 0-1,0 0 1,0 0-1,1 0 1,-1 0-1,0 0 1,0 0 0,0 0-1,0 0 1,1 0-1,-1 1 1,0-1-1,0 0 1,0 0 0,0 0-1,0 0 1,1 0-1,-1 0 1,0 0-1,0 1 1,0-1 0,0 0-1,0 0 1,0 0-1,0 0 1,0 0-1,0 1 1,0-1 0,0 0-1,0 0 1,1 0-1,-1 0 1,0 1-1,0-1 1,0 0 0,0 0-1,0 0 1,0 0-1,-1 1 1,1-1-1,0 0 1,0 0 0,0 0-1,0 0 1,0 1-1,0-1 1,2 30-128,-2 49 1,1 25 153,0-92-28,0 0-1,1 0 1,1 0 0,0 0 0,1-1 0,7 18 0,-10-27 3,0 0 1,0 0 0,0 0 0,0-1 0,0 1-1,0 0 1,1 0 0,-1-1 0,1 1 0,-1 0-1,1-1 1,0 0 0,-1 1 0,1-1-1,0 0 1,0 0 0,0 0 0,0 0 0,0 0-1,0-1 1,0 1 0,0 0 0,0-1-1,1 0 1,-1 1 0,2-1 0,0-1 10,-1 1 0,0-1 0,1 0 0,-1 0 0,0 0 0,0 0 0,0-1 0,0 1-1,0-1 1,0 0 0,0 0 0,-1 0 0,1 0 0,0 0 0,3-6 0,20-25 118,-1 0-1,23-46 1,-28 45 196,1 1 0,48-58 0,-67 90-342,-1 0-1,0-1 1,0 1-1,0 0 1,1 0-1,-1 0 0,1 0 1,-1 0-1,1 0 1,-1 1-1,1-1 1,-1 0-1,1 1 0,0-1 1,-1 1-1,1 0 1,0-1-1,0 1 1,-1 0-1,1 0 0,0 0 1,-1 0-1,1 1 1,0-1-1,0 0 1,-1 1-1,1-1 0,0 1 1,-1-1-1,1 1 1,-1 0-1,3 1 1,3 3-353,0 0 1,-1 1 0,0-1 0,0 1-1,7 9 1,-7-8-125,12 14-1558,2-1 0,0 0 0,2-2 0,0 0 0,36 21 0,16-1-5658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9636,'0'0'11704,"26"-7"-11407,84-20 87,-38 18-171,-60 9-171,0-2 0,0 1 0,0-1-1,17-6 1,-26 7-28,1-1 0,-1 0 0,0 0 0,1 0-1,-1 0 1,0 0 0,0-1 0,0 1 0,-1-1 0,1 0 0,-1 0 0,1 0 0,-1 0-1,0 0 1,0 0 0,0-1 0,2-4 0,-2-2 24,1 1-1,-1-1 1,-1 1-1,1-1 1,-2 0-1,1 0 1,-2-14-1,0 3 101,1 18-130,0-1 0,0 1 1,0 0-1,0 0 0,-1 0 1,0 0-1,0-1 0,0 1 1,0 0-1,0 0 0,0 1 1,-1-1-1,1 0 0,-1 0 1,0 1-1,0-1 1,0 1-1,-4-4 0,2 3 3,0 1 0,0-1 0,0 1-1,0 0 1,-1 0 0,1 0 0,-1 0-1,1 1 1,-1 0 0,0 0 0,1 0 0,-6 0-1,2 0-6,0 1-1,0 0 0,0 0 0,0 0 1,0 1-1,0 0 0,0 1 0,1-1 0,-1 2 1,-7 2-1,9-2 0,0 0 1,1 1-1,-1-1 1,1 1-1,0 0 0,0 1 1,1-1-1,-1 1 1,1 0-1,0 0 1,0 0-1,-5 11 0,4-6-2,0-1-1,1 1 1,1 0-1,0 1 1,0-1-1,1 0 1,-1 12-1,-1 75-38,4-87 30,-1 2-90,2-1 0,0 0 0,0 0 0,1 0 0,0 0 0,1 0 0,0 0 0,1-1 0,0 1 0,0-1 0,1 0 0,1 0 0,0-1 0,0 0 0,1 0 0,0 0 0,14 13 0,10 5-1418,3-1-1,0-2 0,1-1 0,58 28 1,-40-23-1199,69 39-7906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 9492,'0'0'3330,"-27"-4"-1105,14 2-1974,-5-1-2,-1 1 0,1 0-1,-20 2 1,29 0-150,-1 1 0,1 1-1,0 0 1,-1 0 0,1 1-1,0 0 1,1 0 0,-1 1-1,0 0 1,-11 8 0,1 1 247,0 1 0,2 1 1,0 0-1,-20 23 1,31-31-258,0 0 0,1 1 0,0-1 0,0 1-1,1 0 1,0 1 0,0-1 0,1 1 0,0 0 0,0 0 0,1 0 0,0 0 0,0 13 0,2-18-82,0-1 0,0 1 0,1 0 0,-1 0 0,1 0 0,0-1 0,0 1 0,1 0-1,-1-1 1,1 1 0,-1-1 0,1 1 0,0-1 0,1 0 0,-1 0 0,1 0 0,-1 0 0,1 0 0,0-1 0,0 1 0,0-1 0,0 0 0,5 3 0,5 2 1,1-1 0,0 0 1,0 0-1,26 5 0,-4-4 24,1-2 0,-1-1 0,1-2 0,0-1 0,39-5 0,-67 4-23,-1-2 0,1 1 0,-1-1 0,0 0 0,0-1 0,1 1 0,-2-2 0,1 1 0,0-1 0,-1 0 0,1-1 0,6-6 0,-5 4 15,-1-1 0,0 0 0,0-1-1,-1 0 1,0 0 0,-1 0-1,0-1 1,6-14 0,-7 20 107,-4 7-206,0-2 70,3 13-32,1-1 1,1 0 0,0 0 0,1 0-1,1-1 1,0 0 0,0 0 0,14 14-1,-15-19 45,0-1-1,0 0 0,0-1 0,1 1 0,0-1 0,0-1 1,0 0-1,1 0 0,-1 0 0,1-1 0,0 0 0,0-1 1,0 0-1,13 1 0,-12-2 63,0 0 0,0-1 0,-1 0 0,1-1 0,14-2 0,-21 2 11,0 0-1,1 0 1,-1 0 0,0 0-1,0-1 1,0 0 0,0 1-1,0-1 1,0 0 0,-1-1-1,1 1 1,-1 0 0,1-1-1,-1 1 1,0-1 0,0 0-1,0 0 1,2-3 0,1-6 137,-1 1 0,1-1 0,-2 0 0,0 0 1,0 0-1,-1-1 0,-1 1 0,0 0 0,0-1 0,-2 1 0,1-1 1,-6-24-1,5 33-201,0 0 1,-1 0 0,1 0-1,-1 0 1,0 0 0,0 0-1,-1 0 1,1 1 0,-1-1-1,0 1 1,0 0 0,0 0-1,-7-6 1,4 5-7,-1-1 0,0 1 1,-1 1-1,1-1 0,-1 1 0,-15-4 0,-2 3-37,0 0 0,0 1 0,-42 1 0,55 2-183,1 0 0,-1 1 0,0 0 0,1 1 0,-14 4-1,21-5 36,1 0 0,0 0 0,-1 1 0,1-1 0,0 1 0,0 0 0,0 0-1,0 0 1,1 0 0,-1 1 0,0-1 0,1 1 0,0 0 0,-1 0-1,1-1 1,0 1 0,1 1 0,-1-1 0,0 0 0,-1 6 0,1 1-867,0 0-1,0 0 1,1 0 0,1 0 0,-1 0 0,2 0 0,-1 1 0,4 13 0,14 36-7534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1617,'0'0'18552,"0"9"-18194,-1 45 512,-1-7 230,6 65 0,-4-111-1088,0 0-1,1 0 0,-1 1 0,1-1 0,-1 0 1,1 0-1,-1 1 0,1-1 0,0 0 0,-1 0 1,1 0-1,0 0 0,0 0 0,0 0 1,0 0-1,0 0 0,0 0 0,0 0 0,0-1 1,0 1-1,0 0 0,0-1 0,1 1 0,-1-1 1,0 1-1,1-1 0,-1 0 0,0 1 0,0-1 1,1 0-1,-1 0 0,0 0 0,1 0 0,-1 0 1,0 0-1,1 0 0,-1-1 0,0 1 0,2-1 1,5-1 36,-1 1 0,0-1 0,0-1 0,-1 0 0,1 0 0,7-4 0,35-26 486,86-77 0,-93 73-295,-38 34-255,15-11 317,-19 14-302,1 0 1,-1 0-1,1 0 1,-1 0-1,1 0 0,-1 0 1,1 0-1,-1 0 1,0 0-1,1 0 1,-1 0-1,1 0 1,-1 0-1,1 1 1,-1-1-1,1 0 1,-1 0-1,1 0 1,-1 1-1,0-1 1,1 0-1,-1 0 1,0 1-1,1-1 1,-1 0-1,0 1 0,1-1 1,-1 1-1,0-1 1,1 0-1,-1 1 1,0-1-1,0 1 1,0-1-1,1 1 1,-1-1-1,0 0 1,0 1-1,0-1 1,0 1-1,0-1 1,0 1-1,0 0 1,5 20-36,0 1 22,0-1 1,2 1-1,1-1 1,12 26-1,-18-42 16,1 0 0,0 0 0,0-1 0,1 1 0,-1-1 0,1 0 0,0 0 0,0 0 0,0 0 0,1-1 0,-1 0-1,1 0 1,0 0 0,-1 0 0,2-1 0,-1 0 0,0 0 0,0 0 0,1 0 0,-1-1 0,0 0 0,11 0 0,-8 0 26,0-1 0,0 0 0,-1-1 0,1 1 0,0-2 1,12-2-1,-15 1-16,0 1 1,0-1-1,0 1 1,0-1 0,-1-1-1,1 1 1,-1-1-1,0 0 1,7-7 0,13-23 73,-20 27-20,1 0-1,0 0 1,11-11 0,-16 17-59,1 1 1,-1-1-1,1 1 0,0-1 1,-1 1-1,1 0 0,0-1 1,-1 1-1,1 0 0,0 0 1,0-1-1,-1 1 0,1 0 1,0 0-1,0 0 0,-1 0 0,1 0 1,0 0-1,0 0 0,-1 0 1,1 0-1,0 0 0,0 1 1,-1-1-1,1 0 0,0 0 1,-1 1-1,1-1 0,0 0 1,-1 1-1,1-1 0,0 1 0,-1-1 1,1 1-1,-1-1 0,1 1 1,0 0-1,18 26-199,-16-21 224,10 14-48,-1 1 9,19 21 0,-31-41-1,1 0 0,-1-1 0,1 1-1,0-1 1,-1 1 0,1 0 0,0-1-1,0 1 1,-1-1 0,1 1 0,0-1 0,0 0-1,0 1 1,0-1 0,0 0 0,0 0-1,-1 1 1,1-1 0,0 0 0,0 0 0,0 0-1,0 0 1,0 0 0,0 0 0,0-1-1,0 1 1,0 0 0,0 0 0,-1-1 0,1 1-1,0 0 1,0-1 0,0 1 0,0-1-1,0 0 1,3-2-109,0 0-1,0-1 1,0 1-1,6-9 1,-9 11 66,28-34-1868,-2-1 0,28-47 0,-54 80 1862,-1 1 0,1-1 0,-1 1 0,1-1 1,-1 1-1,0 0 0,0-1 0,0 1 0,-1-6 0,0-2 581,1-59 5124,2 251-5227,-5 200 6,0-356-566,0-1 1,-1 1-1,-1-1 0,-2 0 0,0-1 1,-2 1-1,-1-2 0,-1 1 1,-24 39-1,10-13-3792,5-11-4981,7-26-1189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 10485,'0'0'792,"27"-7"667,94-18 444,-108 22-1679,0 1 1,1 1 0,-1 0-1,1 0 1,-1 2 0,1-1-1,14 4 1,-25-3-158,1 0 1,0 0-1,0 1 1,0 0-1,-1-1 1,1 1-1,-1 0 0,1 1 1,-1-1-1,0 0 1,0 1-1,0 0 1,0 0-1,0 0 0,-1 0 1,1 0-1,-1 1 1,0-1-1,0 1 1,0-1-1,0 1 0,1 6 1,0-2 23,-1 1 0,0 0 1,0 0-1,-1-1 0,0 1 0,0 0 1,-1 0-1,-1 0 0,1 0 0,-1 0 1,-1 0-1,0 0 0,0-1 0,-1 1 1,0-1-1,0 0 0,-1 1 0,0-1 0,-6 8 1,0-5 28,0 0 0,-1-1 0,0-1 1,-1 0-1,0 0 0,0-1 0,-1-1 1,0 0-1,-1-1 0,1 0 0,-1-1 0,-23 5 1,7-3-830,-50 6 1,-24-8-7269,77-5-3332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5955,'0'0'9844,"-3"-17"-9732,27 15 80,11-3-192,8 5-144,7 0-1200,4 0-2514,-9 0-2401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1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13766,'0'0'8647,"-4"27"-8127,0-3-306,-21 171 1410,23-167-1500,-2 10-8,3 0 0,1-1-1,7 56 1,-6-86-110,1 0 1,0 0-1,0-1 0,0 1 0,1-1 0,0 0 1,0 1-1,1-1 0,0 0 0,0-1 0,0 1 0,0-1 1,1 0-1,0 0 0,0 0 0,1-1 0,-1 0 0,1 0 1,12 7-1,-6-6 4,-1-1 1,1 0 0,0 0-1,1-1 1,-1-1-1,0 0 1,1-1 0,-1 0-1,1 0 1,15-3-1,-17 1-11,-1-1 1,0 0-1,0-1 0,0 0 0,0-1 0,-1 0 0,1 0 0,-1-1 0,0 0 1,0-1-1,-1 0 0,1 0 0,13-15 0,-10 9-4,-1-1 0,0 0 1,0-1-1,-2 0 0,0-1 0,0 0 0,10-25 1,-16 30 9,0 0 0,-1 0 0,0 0 0,-1 0 0,0 0 0,0 0 0,-1-11 0,0 20-14,-1-3-20,-4 7-19,1 0 33,0 0 0,0 1 0,0 0 0,0 0 0,1 0 0,-1 1 0,1-1-1,0 1 1,1-1 0,-1 1 0,1 0 0,0 0 0,-3 8 0,1 1 13,1 0 0,0 1 0,0-1 0,0 17 0,3-30-1,-1 17-61,1-1 0,2 29 1,-1-40-111,0 0 1,1-1 0,0 1 0,0 0-1,0-1 1,0 0 0,1 1 0,0-1 0,0 0-1,0 0 1,6 6 0,3 1-894,0 0 1,1-1 0,0-1-1,1 0 1,0-1 0,20 10-1,44 19-6136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1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12278,'0'0'8209,"15"19"-7262,45 67-358,-57-79-524,1 1 0,-1-1-1,0 0 1,-1 1 0,0 0 0,0 0-1,-1 0 1,0 0 0,0 0-1,-1 0 1,0 0 0,-2 14-1,1 8 213,1-26-211,-1 13 20,1-16-71,0-1 0,0 1-1,0-1 1,-1 1-1,1-1 1,0 1 0,0-1-1,0 0 1,0 1-1,-1-1 1,1 1-1,0-1 1,0 0 0,-1 1-1,1-1 1,0 0-1,-1 1 1,1-1 0,0 0-1,-1 0 1,1 1-1,0-1 1,-1 0 0,1 0-1,-1 0 1,1 1-1,0-1 1,-1 0-1,1 0 1,-1 0 0,0 0-1,2-6 344,1-1-344,0 1 1,1 0-1,0 0 1,0 0-1,0 0 1,1 0 0,0 1-1,0-1 1,0 1-1,1 0 1,0 1-1,8-8 1,8-4-38,-1 1 0,24-13 0,97-43-71,-137 69 81,-4 1-40,-4 9-129,1-1 174,0 0 0,1 0-1,0 0 1,0 0 0,0 1-1,1-1 1,0 1 0,1 9-1,0-13 11,0 1 0,0-1-1,0 0 1,1 1 0,0-1-1,0 1 1,0-1 0,0 0-1,1 0 1,0 0 0,0 0-1,0 0 1,0 0 0,1 0 0,5 6-1,-1-4-13,0 0 0,1-1 0,0 0 0,0 0-1,1-1 1,-1 0 0,1 0 0,0-1 0,0 0 0,0 0-1,1-1 1,-1-1 0,1 1 0,-1-2 0,18 1-1,-24-1 4,0-1 0,0 1 0,-1 0 0,1-1 0,0 1 0,-1-1 0,1 0-1,0 0 1,-1 0 0,1 0 0,-1-1 0,0 1 0,1 0 0,-1-1-1,3-2 1,-1 0 4,-1 0 0,0 0-1,0 0 1,0 0 0,0 0-1,0-1 1,3-8 0,0-5 38,0-1 0,-1-1 0,4-26 0,-8 37-9,2-9 40,-2-31 0,1 4 1721,-19 136-1762,10-55-36,-5 43 1,7 37-2196,7 59-5213,0-146 66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1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72 13398,'0'0'8500,"-45"-72"-9428,48 77-2946,-3 19-4994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13222,'0'0'8020,"8"134"-7316,-26-44 80,-1 1-592,8-4-95,6-8-194,2-7-1487,3-9-1474,0-13-2112,-5-19-3986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5:1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9188,'0'0'7286,"23"1"-6032,154 5 1235,-116-7-2034,-37 0-243,39 4-1,-62-3-205,-1 1-1,1-1 1,-1 0-1,0 1 1,1-1-1,-1 1 1,1-1-1,-1 1 1,0-1-1,1 1 1,-1 0-1,0-1 1,0 1-1,0-1 1,1 1-1,-1 0 1,0-1 0,0 1-1,0-1 1,0 1-1,0 0 1,0-1-1,0 2 1,-1 20 79,1-16-76,0 17 14,-1-13 18,1 0-1,0 0 1,0 0-1,2 0 1,1 10 0,-2-17-30,0 0 0,0 0 0,0-1 0,0 1 0,1 0 0,-1-1 0,1 1 0,0-1 0,0 0 0,0 1 0,0-1 0,0 0 0,0 0 0,0 0 0,1-1 0,-1 1 0,1 0 0,-1-1 0,1 0 0,0 1 0,3 0 0,11 2 30,0 0 0,1-2 0,-1 0 0,0-1 0,1 0 0,-1-2 0,25-3 0,-37 4-25,1-1-1,-1-1 0,0 1 0,1-1 0,-1 1 0,0-2 0,0 1 0,0 0 0,0-1 0,-1 0 0,1 0 0,-1-1 0,0 1 0,7-7 1,-5 3-66,0-1 1,-1 0 0,1 0 0,-1 0 0,-1-1 0,0 1 0,5-16 0,-4 7 557,0 1 0,-1-1 1,-2 0-1,1 0 1,-2 0-1,0 0 1,-3-29-1,14 177-446,-8 193 1,-5-181 41,-9 279 156,3-316-135,-41 200 0,45-293-119,0 1 0,-1 0 0,-1-1-1,0 0 1,-1 0 0,-7 12 0,11-21 0,-1-1-1,1 0 1,-1 0 0,0 0-1,0 0 1,0-1-1,0 1 1,0-1 0,0 0-1,-1 0 1,1 0-1,-1 0 1,0-1 0,0 1-1,1-1 1,-1 0-1,0 0 1,0 0 0,0-1-1,0 1 1,0-1 0,0 0-1,0 0 1,-6-1-1,1 0 18,0 0-1,0-1 0,1 0 0,-1-1 0,1 0 0,-1 0 0,1-1 1,-15-9-1,5 1 54,1 0 1,-29-30 0,17 14-62,2-1-1,1-2 1,1 0 0,2-2 0,1 0-1,1-2 1,2 0 0,2-2 0,1 1-1,2-2 1,1 0 0,2-1 0,2 0 0,-7-70-1,14 91-10,2 0-1,0 0 1,1 0-1,1 1 1,6-29 0,-5 35-19,0 1 1,1 0 0,1 0-1,0 0 1,0 0 0,1 1-1,0 0 1,0 0 0,1 0 0,9-8-1,-1 3-169,1 1 0,0 0 0,0 1 1,2 1-1,-1 1 0,1 0 0,1 2 0,-1 0 0,31-9 0,1 5-1026,0 1 0,84-6 0,54 6-3976,2 10-5203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3362,'0'0'8347,"-1"-2"-7879,0 8-455,1 11 224,0-1 1,2 1 0,0 0 0,1 0-1,1 0 1,7 22 0,-4-19 317,-2 1 0,0-1 0,-2 1 0,2 30 0,-13-131 1438,8 78-1991,0-7 26,0-1-1,1 1 0,2-14 1,-2 20-22,0 0 0,0-1 0,1 1 0,-1 0 0,1 0 0,-1 0 0,1 0-1,0 0 1,0 0 0,1 0 0,-1 1 0,4-4 0,0 1-9,-1 1-1,1 0 1,0 0-1,0 0 1,1 1-1,-1 0 1,1 0 0,0 1-1,-1-1 1,1 2-1,0-1 1,0 1-1,0 0 1,1 0-1,-1 1 1,0 0-1,0 0 1,0 1-1,13 2 1,-17-2-6,0 1 0,0 0 0,0-1 0,0 1 0,-1 0 0,1 1 0,-1-1 0,1 0 0,-1 1 0,0 0 0,0-1 1,0 1-1,0 0 0,2 5 0,21 45 63,-25-52-54,8 22-142,-1 2 1,5 27-1,-8-29-1987,1 0-1,15 39 0,3-16-4099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4882,'0'0'8788,"32"-9"-8452,24 4 369,3 3-513,-3-1 0,-13 1-144,-11 2-48,-16 0-912,-5 0-1970,-11-17-8307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 5234,'0'0'9639,"-3"-5"-9294,2 1-312,-7-10 33,5 15-28,2 10 19,0 68 301,3 103 598,-1-160-1211,2 0 1,1 0 0,0 0-1,2-1 1,0 1 0,10 19 0,3-10-3695,4-10-1878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44 3810,'0'0'7715,"5"-7"-6226,13-22-259,-14 22 859,-9 7-2042,0 1 0,0 0 1,0 0-1,0 0 0,0 1 1,0 0-1,0 0 0,1 0 1,-1 0-1,0 1 0,1-1 0,0 1 1,-5 4-1,-5 6-16,0 0 0,-15 18 0,13-10 46,0 0 0,1 1 1,2 1-1,0 0 0,1 1 1,-14 43-1,12-24 30,3-1 0,2 1-1,-6 56 1,9 154 392,6-171-776,-14-96-6198,1-8 371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6467,'0'0'8852,"0"93"-7956,0-44-207,0 6-97,0-2 48,0 7-384,0-7-47,0 0-161,0-5-48,2-2-2402,6-10-5665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0 4594,'0'0'8311,"-8"4"-7866,-45 23 451,1 3 0,2 2-1,-58 48 1,83-60-607,1 1-1,1 1 1,-39 48-1,47-50-813,1 1 0,2 0-1,-11 24 1,6-7-4459,3-10-4161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0 2225,'0'0'11421,"-21"14"-10949,-261 192 716,-115 127 1237,397-333-2278,8 0-3,27 0-623,72 1-5958,-46 3-2604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8660,'0'0'8828,"0"18"-8254,0 122 181,0 54-1249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48 4290,'0'0'13910,"3"-8"-13192,-2 4-643,0 1-42,0-1 1,0 1-1,1 0 1,-1 0-1,1 0 1,2-4-1,-3 6-27,-1 0 0,1 1 0,0-1 0,0 0 0,-1 1 0,1-1 0,0 0 0,0 1 0,-1-1 0,1 1 0,0 0 0,0-1 0,0 1 0,0 0 0,0-1 0,0 1 0,0 0 0,0 0 0,0 0 0,0 0 0,0 0 0,-1 0 0,1 0 0,0 0 0,0 0 0,0 0 0,0 0 0,0 1 0,0-1 0,0 0 0,0 1 0,1 0 0,7 4 46,0 1-1,-1 0 1,0 0 0,0 1-1,0 0 1,-1 1 0,0-1-1,-1 1 1,1 0 0,9 19-1,-5-7 60,-1 0-1,-1 1 1,0 0-1,4 23 0,-5-8 7,-2 0 0,-1 0 0,-2 0 0,-2 39 0,-1-64-91,0-1 1,-1 0-1,0 0 1,-1 0-1,0 0 1,-1 0-1,1 0 1,-2-1-1,0 1 1,0-1 0,0 0-1,-1 0 1,-1 0-1,1-1 1,-1 1-1,-1-1 1,-11 11-1,3-6 81,0 0 1,-1-1-1,0-1 0,-1 0 0,0-1 1,-1-1-1,0-1 0,-1 0 0,1-1 1,-1-2-1,-30 7 0,-9-4 1059,0-1-1,-96-2 1,154-12-2750,0 6 1323,0 1 1,0-1-1,0 1 0,0-1 0,0 0 0,0 1 0,1-1 0,-1 0 1,0 1-1,0-1 0,1 1 0,-1-1 0,0 1 0,1-1 1,-1 0-1,0 1 0,1-1 0,-1 1 0,1 0 0,-1-1 0,1 1 1,-1-1-1,1 1 0,-1 0 0,1-1 0,-1 1 0,1 0 0,0-1 1,27-4-6034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316 106 4002,'0'0'13366,"-25"-17"-12147,-84-52-472,105 66-696,-1 0 0,1 1 0,-1 0 0,0 0 1,1 0-1,-1 1 0,0 0 0,0 0 0,0 0 0,0 0 0,0 1 0,0 0 0,-10 0 0,1 1 109,12-1-156,0 0 0,0 0 0,1 1 0,-1-1 0,0 0 0,0 1-1,1-1 1,-1 1 0,0-1 0,1 1 0,-1 0 0,1 0 0,-1 0 0,1 0-1,-1 0 1,1 0 0,0 0 0,-3 3 0,2-1-4,0 0 1,0 0-1,1 0 1,-1 0-1,1 0 0,0 0 1,0 0-1,0 1 1,-1 3-1,0 9-2,1-1 0,0 1 0,3 23 0,-2-28 20,0-8-15,1 1 0,0 0-1,-1 0 1,1 0 0,0-1-1,1 1 1,-1-1 0,1 1-1,0-1 1,-1 1 0,1-1-1,1 0 1,-1 0 0,0 0-1,1 0 1,0 0 0,-1-1-1,1 1 1,0-1 0,1 1-1,-1-1 1,0 0 0,7 2-1,7 3-2,1 0-1,0-1 1,33 6 0,3 1 49,-33-6-36,0 0-1,-1 2 1,20 11-1,-34-16-26,-1-1-1,1 1 0,-1-1 0,0 2 1,0-1-1,0 0 0,0 1 1,-1 0-1,0 0 0,0 1 0,0-1 1,-1 1-1,1-1 0,2 10 1,-5-13 10,0 0 1,0 0 0,-1 0 0,1 1 0,-1-1 0,1 0 0,-1 0 0,0 0 0,0 1 0,0-1 0,0 0-1,0 0 1,-1 0 0,1 1 0,0-1 0,-1 0 0,0 0 0,0 0 0,1 0 0,-1 0 0,-1 0 0,1 0-1,0 0 1,0-1 0,-1 1 0,1 0 0,-1-1 0,1 1 0,-1-1 0,0 1 0,1-1 0,-1 0 0,-2 2-1,-6 1 49,1 0-1,-1-1 0,0 0 0,0 0 0,-18 1 1,26-3-35,-52 5 102,-105-2 0,113-4-24,39 0-64,4 0-19,0 1 0,0-1 0,0 0 0,0 0 0,0 0 0,0-1 0,0 1 0,0-1 0,0 1 1,0-1-1,0 0 0,0 0 0,1 0 0,-1-1 0,0 1 0,1-1 0,-1 1 0,-4-5 1,7 0-993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6739,'0'0'8844,"-1"13"-8686,-8 175 1226,8-180-1341,1 0 0,1 0-1,-1-1 1,2 1 0,-1 0-1,1-1 1,0 1 0,0-1-1,1 1 1,0-1 0,0 0-1,1 0 1,0-1 0,0 1-1,0-1 1,1 0 0,0 0 0,0 0-1,1 0 1,0-1 0,0 0-1,0 0 1,12 6 0,-8-6-40,0-2 0,0 1 0,0-1 0,0-1 1,1 0-1,-1 0 0,1-1 0,-1-1 0,1 1 0,-1-2 1,1 0-1,-1 0 0,0 0 0,1-1 0,-1-1 0,0 0 1,0 0-1,0-1 0,-1-1 0,18-9 0,-19 7-14,0 0 0,0-1 0,0 0 0,-1 0 0,-1 0 0,1-1 0,-1 0 0,-1-1 0,0 1 0,0-1 0,5-16 0,-4 8 324,-1 0-1,-1-1 0,-1 0 1,-1 0-1,0-31 0,-2 48 684,0 4-943,-1 34-169,0-15 121,3 33 0,-2-48 0,1-1 0,0 1 0,0-1-1,0 0 1,1 1 0,0-1 0,0 0-1,0 0 1,1 0 0,5 9 0,-3-8-56,1 0 0,0 0 0,0 0 0,0-1 0,0 0 0,1 0 0,0-1 1,0 0-1,0 0 0,0 0 0,11 3 0,-4-3-700,0-1 1,0 0-1,1 0 1,-1-2-1,24 0 0,-35 0 429,1-1-1,-1-1 1,0 1-1,1 0 1,-1-1-1,1 0 0,-1 0 1,0 0-1,1 0 1,-1 0-1,0-1 1,0 1-1,0-1 1,0 0-1,0 0 0,-1 0 1,1 0-1,-1-1 1,1 1-1,-1-1 1,0 1-1,1-1 1,-2 0-1,1 0 1,0 0-1,0 0 0,-1 0 1,0 0-1,2-6 1,3-7-771,-2-1-1,0 1 1,0-1 0,1-32-1,-4-72 2138,-2 64 1506,1-60 5398,0 39 207,0 78-8118,0 0-1,0 0 0,0 0 1,0 0-1,0 1 0,0-1 0,0 0 1,0 0-1,0 0 0,0 0 1,-1 1-1,1-1 0,0 0 1,0 0-1,0 0 0,0 0 1,0 0-1,0 0 0,0 1 0,0-1 1,-1 0-1,1 0 0,0 0 1,0 0-1,0 0 0,0 0 1,0 0-1,-1 0 0,1 0 1,0 0-1,0 0 0,0 0 0,0 0 1,-1 0-1,1 0 0,0 0 1,0 0-1,0 0 0,0 0 1,-1 0-1,1 0 0,0 0 0,0 0 1,0 0-1,0 0 0,-1 0 1,1 0-1,0 0 0,0 0 1,0 0-1,0 0 0,0-1 1,0 1-1,-1 0 0,1 0 0,0 0 1,0 0-1,0 0 0,0 0 1,0-1-1,0 1 0,0 0 1,0 0-1,0 0 0,0 0 1,-1 0-1,1-1 0,0 1 0,-2 41 46,2 59-1,2-33 101,4 89-15,-2-65-2141,-3-78 1131,0 32-3216,-3-17-2593,-3-10-2958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8292,'0'0'7206,"17"-20"-5787,-17 20-1419,22-27 486,31-30-1,-50 55-451,0-1 0,0 1 0,0-1 0,1 1 0,-1 1 0,1-1 1,-1 0-1,1 1 0,0-1 0,0 1 0,0 0 0,-1 1 0,1-1 0,0 0 0,0 1 0,0 0 0,0 0 0,0 0 0,0 1 0,6 1 0,5-1 22,-9 0-53,-1-1 0,1 1 1,-1 1-1,1-1 0,-1 1 0,1 0 0,-1 0 0,0 0 0,0 1 0,0 0 0,7 5 0,-3-1 5,-1 0 0,-1 1 0,1 0 0,-1 0-1,10 16 1,-4-3-32,-1 1 1,-1 0-1,-1 1 0,11 39 1,-17-48-1,-1 0 0,-1 0 1,-1 0-1,1 0 1,-2 15-1,0-27 24,-1 0-1,1 0 1,0 0-1,-1 0 1,1 0 0,-1 0-1,0 0 1,0 0-1,0-1 1,0 1 0,0 0-1,0-1 1,0 1-1,0 0 1,-1-1-1,1 1 1,0-1 0,-1 0-1,0 0 1,1 1-1,-1-1 1,0 0 0,1 0-1,-1 0 1,0-1-1,0 1 1,-4 1-1,-5 1 97,-1 0-1,0-1 0,-18 2 0,24-4-58,-28 4 197,0-2 0,0-2 0,-43-4 0,72 3-310,1 0-1,0 0 1,0 0-1,0 0 1,0-1 0,0 0-1,0 0 1,0 0-1,-5-4 1,-3-9-7228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8852,'0'0'9725,"-24"9"-9560,-1-1-148,0 2 0,-24 13 0,47-22-19,0 1 1,-1-1-1,1 1 1,0-1-1,0 1 0,1 0 1,-1 0-1,0 0 1,1 0-1,-1 0 1,1 1-1,-1-1 1,1 0-1,0 1 1,0-1-1,0 1 1,-1 3-1,2 0-4,-1 0 0,1-1-1,0 1 1,0-1 0,2 10 0,-1-3-1,0-5 5,1 0 1,-1-1-1,1 1 1,0 0 0,1-1-1,-1 1 1,1-1-1,1 0 1,-1 0 0,1 0-1,0 0 1,0-1-1,1 0 1,-1 1 0,1-2-1,9 8 1,10 6 25,1-2-1,45 24 1,2 2 179,-60-31 24,-12-11-208,0 0 0,0 1-1,0-1 1,0 0 0,0 0 0,0 1-1,0-1 1,0 0 0,0 0 0,0 1-1,0-1 1,0 0 0,0 0-1,0 0 1,0 1 0,0-1 0,0 0-1,0 0 1,0 1 0,0-1 0,0 0-1,-1 0 1,1 0 0,0 1 0,0-1-1,0 0 1,0 0 0,0 0-1,-1 1 1,1-1 0,0 0 0,0 0-1,-25 7 820,24-7-851,-16 3 148,-103 16 905,38-14-3207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9156,'0'0'11291,"-1"2"-11041,-2 14-57,1-1 0,0 1 0,0 28 0,1-9 276,-4 295 905,5-324-1494,1-1-1,-1 1 1,1-1-1,0 0 1,0 0-1,1 1 1,0-1-1,4 9 1,-5-12 20,0 0 1,1 0 0,-1 0-1,1 0 1,0 0 0,0 0 0,0 0-1,0-1 1,0 1 0,0 0-1,0-1 1,0 0 0,0 0 0,1 1-1,-1-1 1,1-1 0,-1 1-1,1 0 1,-1 0 0,4-1 0,7 2-1407,-1-2 1,1 0-1,18-2 1,11-6-3668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2753,'0'0'8380,"0"-1"-8238,0 1 0,0-1 0,-1 1 0,1-1 0,0 1-1,0 0 1,-1-1 0,1 1 0,0-1 0,-1 1 0,1 0 0,0 0 0,-1-1-1,1 1 1,-1 0 0,1-1 0,0 1 0,-1 0 0,1 0 0,-1 0 0,0-1 0,3 8-31,-1 0 1,1 0-1,1 0 1,-1 0-1,1-1 1,0 0-1,1 1 1,-1-1-1,1 0 1,8 9-1,3 6 12,21 35 270,-5-6-819,41 50 1,-61-92-2360,-1-6-3026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6675,'0'0'9981,"29"0"-9240,198-8 174,-188 6-863,-1-3-1,0-1 0,71-20 1,-89 16 117,-19 9 45,-1 0 1,1 0-1,-1 1 1,1-1-1,-1 0 1,1 0-1,-1 0 1,0 0-1,1 0 1,-1 1-1,0-1 1,0 0-1,0 0 1,0 0-1,0 0 0,0-2 1,0 3 94,0 4-149,0 78-634,0 77 1083,0-54-8625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75 5891,'0'0'15127,"-29"-75"-15127,29 87-8164,0 10 1633</inkml:trace>
  <inkml:trace contextRef="#ctx0" brushRef="#br0" timeOffset="1">380 46 8900,'0'0'11936,"0"9"-11536,-9 194 1544,0 13-1084,9-135-828,-1-80-50,1 1-1,0 0 1,1-1-1,-1 1 1,0 0-1,1 0 1,-1-1-1,0 1 1,1-1-1,0 1 1,-1 0-1,1-1 1,0 1-1,0-1 1,0 0-1,0 1 1,0-1-1,0 0 1,0 1-1,1-1 1,-1 0-1,0 0 1,1 0-1,-1 0 1,1 0-1,-1 0 1,1-1-1,-1 1 1,1 0-1,2 0 1,5 0-424,-1 1 1,1-1 0,-1-1 0,1 1 0,8-2-1,-1 1-507,-9 0-55,-1 0 0,0-1 0,0 1 0,0-1 0,0 0 0,0 0 0,0-1 0,8-3 0,6-9-8645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11205,'0'0'4111,"25"-7"-3201,-7 2-776,20-5 155,1 2 0,59-6 0,49 7 311,-146 7-173,-1 1 130,0 206 1919,0-203-2467,0 0 1,1-1-1,-1 1 1,1 0-1,-1 0 0,1-1 1,0 1-1,1 0 1,-1-1-1,1 1 1,-1-1-1,1 0 0,0 1 1,0-1-1,0 0 1,1 0-1,5 5 0,-4-4 3,1-1 0,0 0 0,0 0-1,1 0 1,-1 0 0,1-1 0,-1 0 0,1 0-1,0 0 1,9 1 0,3 0-5,0-1 0,0 0 1,0-2-1,0 0 0,1-1 0,23-4 1,-36 3-7,1-1 1,0 1-1,-1-1 1,0 0-1,0 0 1,0-1-1,0 0 1,0 0-1,-1-1 1,0 1-1,0-1 1,0 0-1,0 0 1,-1-1 0,0 0-1,0 1 1,0-1-1,-1-1 1,0 1-1,3-7 1,0-3 50,-1-1 1,0 1-1,-1-1 1,-1 0 0,-1 0-1,1-34 1,-3 51-40,0-1 1,0 1 0,1 0-1,-1 0 1,0-1 0,0 1 0,0 0-1,-1 0 1,1-1 0,0 1-1,0 0 1,0 0 0,0-1-1,0 1 1,0 0 0,0 0-1,0-1 1,0 1 0,-1 0-1,1 0 1,0 0 0,0-1-1,0 1 1,0 0 0,-1 0-1,1 0 1,0 0 0,0-1-1,0 1 1,-1 0 0,1 0-1,0 0 1,0 0 0,-1 0-1,1 0 1,0 0 0,0 0-1,-1 0 1,1 0 0,0 0 0,-1 0-1,-9 6 2,6 0-30,1 1-1,-1-1 1,1 1-1,0 0 1,1 0-1,-1 0 1,2 1-1,-1-1 1,-1 15-1,-1 71-20,4-91 35,0 5-6,1 1 0,0-1-1,0 0 1,1 1 0,-1-1 0,2 0-1,-1 0 1,1 0 0,0 0 0,0 0-1,5 7 1,-1-5-16,0 0 0,0 0 0,1 0 0,0-1 1,1 0-1,16 12 0,-11-11-138,0 0 0,0-1 0,1-1 0,0 0 0,0-1 1,0-1-1,1 0 0,0-1 0,0-1 0,23 2 0,-34-5 77,0 1 0,1-1 0,-1 0-1,0-1 1,1 0 0,-1 1 0,0-2-1,1 1 1,-1-1 0,9-3 0,-10 2 67,0 1 1,-1-1 0,1 0 0,-1-1 0,1 1 0,-1 0 0,0-1-1,0 0 1,-1 0 0,1 0 0,-1 0 0,3-5 0,5-14 28,-2 0-1,0 0 1,-1 0 0,-1-1-1,4-43 1,0-127 373,-6 83 190,0-13 2933,-6 167-3599,-9 53 0,-2 4 94,7 125-20,6-210 15,0-4-16,0 0-1,1 0 1,0-1-1,1 1 1,0 0-1,1-1 0,3 12 1,-3-17-94,-1 0 1,1 0-1,0 0 1,0 0 0,1-1-1,-1 1 1,1-1-1,0 0 1,0 0-1,1 0 1,-1-1 0,1 1-1,0-1 1,0 0-1,5 2 1,3 0-603,0-1-1,0 0 1,0-1-1,0 0 1,1-1 0,-1-1-1,1 0 1,22-1-1,9-4-3903,-39 2 3122,0 0 1,0 0-1,-1-1 0,8-4 0,-13 7 1486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2017,'0'0'11317,"27"0"-9559,177 0-181,-191 0-1515,68-3 143,-74 2-174,1 0 1,-1-1 0,0 1 0,1-1-1,-1-1 1,0 1 0,0-1-1,8-6 1,-13 8 180,-1-1-1,1 0 1,-1 0-1,1 0 1,-1 0-1,0 0 1,0 0-1,0-1 1,0 1 0,-1 0-1,1 0 1,0-1-1,-1 1 1,0-1-1,1 1 1,-1 0-1,0-1 1,0 1-1,-1 0 1,1-1-1,-1-3 1,0-7 2033,1 16-2157,-1 73-174,-1-20 17,11 99 0,1-108-418,-9-43-90,0-1-1,1 1 1,-1-1-1,1 0 0,0 0 1,3 5-1,-2-7-638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10597,'0'0'10116,"0"-40"-10260,0 42-1120,0 22-1698,0 10-1215,0 2-3187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9172,'0'0'11461,"-4"32"-10340,-12 103-299,14-120-735,1-1 1,1 0-1,0 1 0,1-1 1,1 0-1,0 0 1,8 28-1,-8-35-76,1-1 1,0 1-1,0-1 1,1 0-1,0 0 0,0 0 1,0-1-1,1 1 0,-1-1 1,1 0-1,1 0 0,-1-1 1,1 0-1,10 7 0,-12-9 2,0 0 0,0 0 0,0-1-1,0 0 1,0 1 0,0-1 0,0-1-1,0 1 1,0-1 0,0 1 0,0-1-1,0-1 1,1 1 0,-1 0 0,0-1-1,0 0 1,0 0 0,0 0 0,0 0-1,0-1 1,0 0 0,-1 0 0,1 0-1,0 0 1,4-4 0,7-6 34,-1 0 0,-1-1 0,0 0 0,15-21 0,-18 21-48,36-43 106,-3-2 0,44-76 0,-79 119 36,-8 15-139,0 0 0,0 0 0,0-1 0,0 1 1,0 0-1,0 0 0,0 0 0,0 0 0,0 0 0,0 0 0,0 0 0,0 0 0,0 0 0,0-1 0,1 1 0,-1 0 0,0 0 0,0 0 0,0 0 1,0 0-1,0 0 0,0 0 0,0 0 0,0 0 0,0 0 0,0 0 0,1 0 0,-1 0 0,0 0 0,0 0 0,0 0 0,0-1 0,0 1 0,0 0 1,0 0-1,1 0 0,-1 0 0,0 0 0,0 0 0,0 1 0,0-1 0,0 0 0,0 0 0,0 0 0,0 0 0,1 0 0,-1 0 0,0 0 0,0 0 1,0 0-1,0 0 0,0 0 0,0 0 0,0 0 0,0 0 0,0 0 0,1 1 0,1 5-123,-2-4 104,6 20-140,0 0 0,2 0 0,1-1 0,16 30 0,-19-41-53,1 0 0,0 0 0,0-1 0,1 0 0,1-1 0,-1 1 0,1-2 0,1 1 0,-1-1 0,20 10 0,-17-11 19,0 0 1,0-2-1,0 1 1,0-2-1,1 1 1,-1-2-1,1 0 1,0 0-1,19-1 1,-28-1 192,-1 0 0,1 0 0,-1 0 0,1-1 0,-1 1 0,1-1 0,-1 0 0,1 0 0,-1 0 0,0-1 0,1 1 0,-1-1 0,0 0 0,0 0 0,5-4 0,-3 1 17,0-1 0,-1 0 0,0 1 0,0-1 0,-1-1 0,0 1 0,4-9 0,2-8 237,0-2 0,-2 1-1,-1-1 1,-1 0 0,-1-1 0,-1 1-1,0-46 1,-3 70-236,0 0-1,0 1 1,0-1-1,0 0 0,0 0 1,0 0-1,-1 1 1,1-1-1,0 0 1,0 1-1,0-1 1,-1 0-1,1 0 0,-1 1 1,1-1-1,0 0 1,-1 1-1,1-1 1,-1 1-1,1-1 1,-1 1-1,1-1 0,-1 1 1,0-1-1,1 1 1,-1-1-1,0 1 1,1 0-1,-1-1 0,0 1 1,1 0-1,-1 0 1,0-1-1,0 1 1,0 0-1,-2 0-13,1 0-1,0 0 1,0 0-1,0 1 0,-1-1 1,1 0-1,0 1 1,0 0-1,0 0 1,0-1-1,0 1 1,-3 2-1,-1 1-20,0 1-1,0 0 0,0 1 1,1 0-1,0-1 0,0 2 1,0-1-1,1 0 0,-5 10 1,2-3-6,0 0 0,1 1 0,1 0 0,-5 18 0,7-11-15,0 0 0,1 1 1,2 25-1,0-47 35,-1 4-42,1 0 0,1 0 0,-1-1 0,0 1 0,1 0 0,0-1 0,0 1 0,0 0 0,0-1 0,0 1 1,1-1-1,0 1 0,-1-1 0,1 0 0,5 6 0,-4-7 19,0 1 0,0-1 0,0 0 0,1 0-1,-1 0 1,1 0 0,-1-1 0,1 1 0,-1-1 0,1 0 0,0 0 0,0-1 0,-1 1-1,1-1 1,6 1 0,-5-1 36,0 0 1,0 0-1,0 0 0,0 0 0,0-1 0,-1 0 0,1 0 0,0 0 1,7-3-1,-9 2 35,0 0 0,1-1 0,-1 1 0,0-1 0,0 1 0,-1-1 0,1 0 0,-1 0 1,1 0-1,-1-1 0,0 1 0,2-5 0,4-5 343,-1-1 0,0 0-1,-1 0 1,0-1 0,-2 1 0,1-1 0,-2 0-1,3-24 1,-6 39-86,0 4-293,5 170-151,-2-135 318,3 1 0,15 58 1,-6-39-84,-2 0 1,-3 1 0,-2 0-1,-3 0 1,-4 69-1,-1-116-83,-1 1 0,0 0 0,-1 0 0,-1-1-1,0 1 1,-1-1 0,0 0 0,-1 0-1,0 0 1,-1-1 0,-1 0 0,0 0-1,0 0 1,-1-1 0,-1 0 0,0-1-1,0 0 1,-1 0 0,-1-1 0,1 0-1,-21 12 1,18-14 30,0-1 1,0 0-1,-1-1 0,0-1 0,0 0 0,0-1 0,0 0 1,0-1-1,-25 0 0,30-2-2,0 0-1,0-1 1,0 0-1,0 0 1,0-1-1,1 0 1,-1 0-1,0-1 1,1 0-1,0-1 1,0 0-1,0 0 1,0-1-1,0 0 1,1 0 0,-9-8-1,10 5-15,-1 0 0,1-1 0,0 1 1,1-1-1,0 0 0,0-1 0,1 1 0,0-1 0,1 0 0,0 0 0,-2-18 0,3 15-27,1 1-1,0-1 0,1 1 0,0-1 0,1 1 0,1-1 0,0 1 1,0 0-1,8-21 0,-3 17-18,1 1 0,1 0 0,0 0 0,0 1 0,2 0 0,0 1 0,0 0 0,1 0 0,17-12 0,3-1-284,2 1 1,65-35-1,-43 31-769,1 3 0,73-22 0,126-20-7164,-88 35-4540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2081,'0'0'12387,"-17"0"-11469,-45 0-260,38 0 2525,355 0-2641,-529 10-1516,197-9 1043,1-1 0,-1 0-1,0 1 1,0 0 0,1-1 0,-1 1-1,1-1 1,-1 1 0,0 0-1,1-1 1,-1 1 0,1 0 0,0 0-1,-1 0 1,1-1 0,0 1-1,-1 0 1,1 0 0,0 0 0,0 0-1,0-1 1,-1 1 0,1 0-1,0 0 1,0 0 0,0 0 0,1 0-1,-1 0 1,0 1 0,4 32-220,-3-31 263,4 28 142,6 31 130,-2-1 0,0 69 0,-9-102-427,0 8 1,0-13-5810,16-22-6961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7267,'0'0'9986,"-13"11"-9706,3-5-213,2 2 0,-1-1 0,1 1 0,0 0 0,1 1 0,0-1 0,0 1 0,1 1 0,0 0 0,0-1-1,-7 22 1,6-5 172,0 0-1,2 1 0,-3 42 0,8 84 277,1-140-467,0 0 1,1 0 0,1 0 0,0 0-1,0-1 1,2 1 0,-1-1 0,2 0-1,-1 0 1,2-1 0,7 12 0,-8-15-166,0-1 0,0 1 0,1-1 0,0 0 1,1-1-1,12 9 0,-13-10-371,0-1 0,0-1 1,1 1-1,-1-1 0,1-1 0,0 1 0,0-1 0,13 1 0,21 0-5104,1-2-2539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8452,'0'0'10418,"-2"-7"-10060,1 4-355,0 5 44,4 19 89,1 0-1,1-1 1,1 1 0,13 29-1,-2 0 249,-7-22 194,-2 0 1,-2 1-1,0 0 1,2 43-1,-7-85-538,0 0 0,1 0 0,1 0 1,0 0-1,1 0 0,0 1 0,0 0 0,2-1 0,0 2 0,12-20 1,-5 11-20,1 1 1,1 0-1,1 1 1,1 0-1,21-16 1,-30 28-32,0 0-1,0 0 1,0 1 0,1 0 0,0 0-1,0 1 1,15-4 0,-20 7 2,0-1 0,0 2 0,0-1 0,0 0 0,1 1 0,-1 0 1,0 0-1,0 0 0,0 1 0,0-1 0,1 1 0,-1 0 0,0 0 0,0 0 0,0 1 0,-1-1 0,1 1 1,0 0-1,0 0 0,4 4 0,0 1-20,-1 0 0,0 1-1,-1 0 1,0 0 0,0 0 0,0 1 0,-1 0 0,0 0 0,-1 0-1,0 0 1,-1 1 0,1 0 0,-2 0 0,2 10 0,1 17-1843,-1 0 1,-2 55 0,-2-86 1412,-1 28-4512,-3-4-2866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9492,'0'0'7417,"20"28"-6742,62 99 101,-70-107-643,-1 2 0,-1-1 0,-1 1-1,0 0 1,-2 1 0,-1 0 0,0 0-1,-2 1 1,-1-1 0,-1 1-1,-1 41 1,0-56-124,-1-1 0,0 0 0,-1 0 0,0 0 0,0 1 0,-1-1 0,0 0 0,0-1 0,-1 1 0,0 0-1,0-1 1,-1 1 0,0-1 0,0 0 0,-1 0 0,0-1 0,0 1 0,0-1 0,-8 6 0,1-1 52,-1-1 0,0 0 0,-19 9 0,-9-1-1843,36-17 279,-1 1 0,1-1 0,-1 0 1,-11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29 2513,'0'0'8895,"0"-6"-8169,1-5-615,-1-1 331,-11 25 24,-4 8-182,-2-1 0,0-1 0,-2 0 0,0-1 0,-22 15 0,6-3-153,-89 87-2540,111-104-1382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9012,'0'0'11830,"8"-7"-11798,27 4 0,10 3-32,11 0-865,3 0-1216,-8 0-1697,-19 12-1536,-21 5-2049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6659,'0'0'13558,"11"5"-13190,48-5-143,16 0-225,7 0-177,4 2-1663,-9 0-1682,-7-2-4033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2017,'0'0'13961,"10"-2"-13014,46-5-730,0 2 1,62 4-1,-94 1-994,-48 1 652,11 0 96,0-1 1,-1-1 0,-22-3 0,33 10 3176,3 12-3504,0-13 640,-1 58 48,3 1 1,2-1-1,14 66 0,-16-119-326,5 16-1639,-7-25 1292,1 0 0,-1 0 0,1-1 0,-1 1 0,1 0 0,-1 0 0,1-1 0,0 1-1,-1-1 1,1 1 0,0-1 0,-1 1 0,1-1 0,0 1 0,0-1 0,0 1 0,12 2-5389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9076,'0'0'9012,"-97"101"-8131,71-26-433,15 7-144,11-1 96,0-6-336,11-10 80,15-12-144,4-10 0,2-9-896,3-8-913,2-9-1200,0-10-2530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11237,'0'0'7825,"5"17"-7726,-2-5-82,11 34 179,-3-1 0,-1 2-1,3 50 1,-13-3 244,0-94-414,0 0 0,0 0 0,0 0 0,0 0 0,0 0 0,0 0 0,0 0 0,0 0 0,0 0-1,0 0 1,-1 1 0,1-1 0,0 0 0,0 0 0,0 0 0,0 0 0,0 0 0,0 0 0,0 0 0,-1 0-1,1 0 1,0 0 0,0 0 0,0 0 0,0 0 0,0 0 0,0 0 0,0 0 0,-1 0 0,1 0 0,0 0-1,0 0 1,0 0 0,0 0 0,0 0 0,0 0 0,0 0 0,-1-1 0,1 1 0,0 0 0,0 0 0,0 0 0,0 0-1,0 0 1,0 0 0,0 0 0,0 0 0,0 0 0,0 0 0,0-1 0,0 1 0,-1 0 0,1 0 0,0 0-1,0 0 1,0 0 0,0 0 0,0 0 0,0-1 0,0 1 0,0 0 0,0 0 0,0 0 0,0 0 0,0 0-1,-1-11 112,1 0-1,-1 0 1,2 0-1,0 0 0,0 0 1,1 0-1,0 1 0,0-1 1,2 1-1,-1-1 0,1 1 1,1 0-1,-1 0 0,2 1 1,10-15-1,-10 16-146,0 0-1,1 0 1,0 1-1,1 0 1,-1 1-1,1-1 1,1 1-1,-1 1 1,1 0-1,0 0 1,0 1-1,0 0 1,1 0-1,0 1 1,-1 0-1,1 1 1,13-2-1,-19 4 8,8-1-31,0 0 0,0 1-1,12 1 1,-21-1 20,0 0 1,0 1 0,0-1-1,-1 1 1,1 0 0,0 0-1,0 0 1,-1 0-1,1 1 1,0-1 0,-1 1-1,0-1 1,1 1-1,-1 0 1,0 0 0,0 0-1,3 4 1,1 3-3,-1 0 1,1 1-1,-1 0 1,-1 0-1,0 0 1,-1 0-1,1 1 1,-2 0-1,2 12 1,0 12-1537,-3 53 0,-1-59-408,3 2-2316,8-4-2701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10517,'0'0'9460,"61"-5"-8868,-13 5-255,3 0-241,2 0-96,1-2-657,-9-5-671,-5-3-1986,-7-4-1248,-12-8-3474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7619,'0'0'12708,"0"-13"-11692,-1 7-897,-1-33 347,1 35-293,0 27-128,1 288 551,0-178-9174,0-115 1457</inkml:trace>
  <inkml:trace contextRef="#ctx0" brushRef="#br0" timeOffset="1">342 1 8324,'0'0'11138,"22"6"-10730,-10-2-333,1 0 4,0 0 1,0 1-1,15 8 0,-22-10-47,0 1 0,-1-1 0,0 1 0,0 0 0,0 0 0,0 1 0,-1 0 0,0 0 0,0 0 1,0 0-1,6 11 0,-2 1 71,-1 1 0,-1-1 0,0 1 0,-2 0 1,4 24-1,-3-3 69,-1 57 0,-5-86-219,1 0 0,-1-1 0,-1 1 0,1 0-1,-2-1 1,1 1 0,-1-1 0,-1 0 0,0 0 0,0 0 0,-1 0 0,0-1 0,0 0 0,-1 0 0,0 0-1,0-1 1,-1 1 0,0-2 0,-12 10 0,-38 27-5153,44-33-872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7411,'0'0'12550,"21"-8"-11894,28 8 513,12 0-353,3 0-528,0 0-111,-5 0-177,-13 0-433,-14 0-735,-16 0-865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8868,'0'0'11701,"-27"-34"-11669,27 51 48,0 22 129,0 11-65,0 8 240,0 2-304,0-2-32,0-5-96,0-7-144,0-3-1521,8-2-1312,11-10-2738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4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4994,'0'0'3119,"-1"-12"7312,4 12-10427,-1 0 0,0 1 0,0-1 0,0 1 0,0 0 0,1 0 0,-1 0 0,0 0 0,0 0 0,-1 0 0,1 1 0,0-1 0,0 1 0,0-1 0,-1 1 0,1-1 0,-1 1 0,0 0 0,1 0 0,-1 0 0,0 0 0,0 0 0,1 3 0,4 7-13,-2 0 0,7 23 0,-11-33 10,7 30 16,-2 0 1,-2 1-1,-1 0 0,-1 0 1,-5 34-1,2-50 126,2-16-94,0-1-1,0 1 1,0-1 0,0 1-1,0-1 1,-1 1-1,1-1 1,0 1-1,0-1 1,0 1-1,-1-1 1,1 1 0,0-1-1,-1 0 1,1 1-1,0-1 1,-1 1-1,1-1 1,0 0 0,-1 1-1,1-1 1,-1 0-1,1 1 1,-2-1 1529,2-3-1372,0 0 0,0 0 1,0 0-1,1 0 0,-1 0 1,1 0-1,0 0 0,0 0 1,0 0-1,0 0 0,0 0 1,0 0-1,3-3 0,27-33-106,-24 31 102,21-23 20,60-54 0,-73 73-179,1 0 1,0 1 0,1 1 0,0 0-1,1 1 1,27-9 0,-36 15-54,1 0 0,-1 1 1,1 0-1,0 1 0,0 0 0,14 0 0,-21 1-5,0 1 0,0-1 0,0 0 0,0 1 0,0-1-1,0 1 1,0 0 0,0 0 0,-1 0 0,1 1-1,0-1 1,-1 0 0,1 1 0,-1 0 0,1 0-1,-1 0 1,0 0 0,1 0 0,-1 0 0,0 0 0,-1 1-1,1-1 1,0 1 0,1 3 0,2 9-98,-1 0 0,-1 1 0,0-1 0,-1 1 0,-1-1-1,0 1 1,-2 23 0,0-9-722,0-6-1509,-1 0 0,-7 36 0,0-7-5049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81 608,'0'0'6915,"-4"-13"-5759,-14-38 42,18 50-1040,0 0 0,0 0 0,-1 0 0,1 0 0,0 0 0,0 1 0,-1-1 0,1 0 0,-1 0 0,1 0 0,0 1 0,-1-1 0,1 0 0,-1 1 0,0-1 0,1 0 0,-1 1 1,0-1-1,1 0 0,-2 0 0,-4 9 344,6-7-500,-4 12 97,-1 1 1,2 0 0,0 0 0,-2 22-1,0 63 359,4-92-446,1 126 357,0-77-5820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99 192,'0'0'4957,"-15"-2"-3583,-109-10 5722,133 9-6340,543-1 786,-536 4-1536,108 7 25,-120-6-138,-6-1 43,-14 2 25,-28 0 44,-30 0 40,-365 2 224,426-4-265,0-1 0,-1-1 0,-16-4 0,18-3 414,12 8-270,-1 1 0,1-1-1,0 1 1,-1-1-1,1 1 1,-1-1 0,1 1-1,-1-1 1,0 1 0,1-1-1,-1 1 1,1 0-1,-1-1 1,0 1 0,1 0-1,-1 0 1,0-1 0,0 1-1,491 1 119,536-2 394,-1010 1-654,170-5 10,-139 1-24,87-18-1,-132 22-8,0 0-1,1-1 0,-1 1 0,0-1 1,0 0-1,0 0 0,0 0 1,0 0-1,-1 0 0,3-1 1,-3 1-25,0 0 1,-1-1 0,1 1 0,-1 0 0,1 0-1,-1-1 1,1 1 0,-1 0 0,0-1 0,0 1-1,0 0 1,1-1 0,-1 1 0,-1 0 0,1-2 0,0 2-78,-1 0 1,1 1-1,-1-1 1,1 1 0,-1-1-1,0 1 1,1-1 0,-1 1-1,1 0 1,-1-1 0,0 1-1,1 0 1,-1-1 0,0 1-1,0 0 1,1 0 0,-1 0-1,0-1 1,0 1 0,1 0-1,-1 0 1,0 0-1,0 0 1,0 1 0,-28-2-2321,23 1 1407,-33 0-3578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51 3025,'0'0'8135,"-17"-6"-6857,-50-16-131,49 13 34,24 8 933,107 1-1413,502 29 110,-377-13-410,753 16 1183,-850-32-1516,353-3 13,-7-25 16,-454 25-87,-20 2 4,-1 0 0,0-1 0,1 0 0,20-7 0,-33 9-6,1 0 1,-1 0 0,1 0-1,-1 0 1,1-1 0,-1 1-1,1 0 1,-1 0 0,1-1-1,-1 1 1,1 0 0,-1-1-1,0 1 1,1 0 0,-1-1-1,0 1 1,1-1 0,-1 1-1,0-1 1,1 1 0,-1-1-1,0 1 1,0-1 0,0 1-1,1-1 1,-1 1 0,0-1-1,0 1 1,0-1 0,0 1-1,0-1 1,0 1 0,0-1-1,0 1 1,0-1 0,0 1-1,0-1 1,-1 1 0,1-1-1,0 1 1,0-1 0,0 1-1,-1-2 1,-12-12 21,11 13-149,0 0 1,-1 0 0,1 0-1,0 0 1,-1 0 0,1 1-1,0-1 1,-1 1 0,1 0-1,-1-1 1,1 1 0,-1 0-1,1 1 1,-1-1 0,1 0-1,-5 2 1,-2 1-1262,-1 1-1,-17 8 1,-15 6-3035,-7-9-224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37 2449,'0'0'9164,"-16"-3"-8318,-51-10-203,57 10 1346,18 3-1530,28 1-618,-32-1 319,265 22 1253,-80-4-988,1027 25 1872,-895-52-2063,-262 4-192,-1-3-1,0-2 1,80-25 0,-129 32-6,-5 2-11,-1 1-1,1-1 1,-1 0 0,0 0-1,0-1 1,0 1 0,1-1-1,-1 0 1,0 0 0,-1 0-1,1 0 1,0 0-1,2-3 1,-5-3 3097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 1072,'0'0'9744,"-11"-1"-8699,-8-1-1134,-14-2 2891,66 1-1086,246 3-1884,-277 0-19,0 1 0,0-1 0,0 0 1,0 0-1,-1 1 0,1-1 0,0 1 0,0-1 0,-1 1 1,3 1-1,-3-2-4,-1 1 0,1-1 0,-1 1 0,1 0 0,-1-1 0,1 1 0,-1-1 0,1 1 0,-1 0 0,0-1 0,1 1 0,-1 0 0,0 0 0,0-1 0,1 1 0,-1 0 0,0 0 0,0-1 0,0 1 0,0 0 0,0 0 0,0 0 0,0-1 0,0 2 0,-3 10-3626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 4098,'0'0'9828,"-4"0"-8694,-9 0-154,28 0-184,36 0 117,99 1-424,63 1-1469,-73-9-7271,-80 1 621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20 1361,'0'0'7304,"-10"0"-6271,5 0-920,-25 0 1551,-33-4 0,110 2 1475,12-1-3140,152-5 468,-457 6 1526,246 8-1968,1 0 1,0 0 0,0 0 0,1-1 0,2 9 0,3 6 120,1 30 47,-2-1-1,-2 1 1,-5 89 0,0-53-134,1 14-403,5-98-2009,23-3-2375,19-5-1680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3217,'0'0'10616,"-17"1"-9704,14-1-886,-6 0 63,-1 1-1,1 0 0,0 0 0,0 1 0,-10 3 0,15-3-34,-1 0 0,0 0 0,1 1 0,0-1 0,-1 1 1,1 0-1,0 0 0,0 1 0,1-1 0,-1 1 0,1 0 0,0 0 0,0 0 0,-5 7 0,-1 7 95,0 1-1,1 0 1,1 1 0,1-1-1,0 1 1,2 0-1,-3 26 1,2 12 173,4 75 0,1-122-306,1 0 0,0-1 1,1 1-1,0 0 0,1-1 0,0 1 0,0-1 0,1 0 0,1 0 1,10 17-1,-7-16-6,0 0-1,1 0 1,0-1 0,1-1 0,0 1 0,0-2 0,1 1 0,15 8 0,-7-7-681,1 0 0,0-1 0,0-1 0,1-1 0,0 0-1,1-2 1,-1 0 0,1-2 0,0-1 0,29 1 0,9-3-4139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 3265,'0'0'10154,"-3"-5"-9204,-8-18-179,9 18-307,1 14 2893,7 15-3152,-2-3-242,0 23 55,-3 71-1,-2-55 17,1-56-26,1 0 1,-1-1-1,0 1 0,-1 0 1,1 0-1,-1 0 0,0 0 1,0 0-1,0-1 0,0 1 1,0 0-1,-1-1 0,0 1 1,0-1-1,-2 4 1,2-7 322,1-6 167,1 5-498,0-9 43,0 1 0,1 0-1,0 0 1,1 0 0,-1 0-1,2 0 1,-1 0 0,1 0-1,1 0 1,-1 1 0,2 0-1,7-13 1,-4 9-45,1 0-1,1 0 1,0 1-1,0 0 1,1 0 0,1 2-1,0-1 1,0 1-1,1 1 1,0 0 0,0 1-1,1 0 1,0 1-1,0 1 1,0 0 0,1 1-1,-1 1 1,1 0-1,0 1 1,22-1-1,-35 3-1,-1 0 0,0 0 0,1 0 0,-1 1-1,0-1 1,1 0 0,-1 1 0,0-1-1,0 1 1,1-1 0,-1 1 0,0-1-1,0 1 1,0 0 0,0 0 0,0 0-1,0-1 1,0 1 0,1 2 0,0 0-4,0-1 0,-1 1 0,1 0 0,-1 0 0,0-1 0,0 1 0,0 0 0,1 4 0,0 7-3,-1 0 0,0-1 1,-1 15-1,0-18 26,-1 42-35,-1-22-741,6 59 0,-2-83-26,-1 1 0,1-1-1,0 0 1,1 0-1,-1 0 1,6 9-1,6 5-3931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6547,'0'0'8428,"-21"1"-7278,-61 1-377,63-1-47,18 1-134,11 0-77,123 7 1116,-23-2-1389,-66-6-340,-14-1-3158,-2-1-5689,-14 1 1937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8180,'0'0'8425,"19"-3"-8201,-6 1-159,-5 0-26,0 1 0,1 0 0,-1 0-1,12 1 1,-16 0-30,0 0 0,-1 1 0,1 0 0,0 0 0,-1 0 0,1 0 0,-1 0 0,1 1 0,-1-1 0,0 1 0,0 0 0,0 0 0,0 0 0,0 1 0,5 4 0,1 3 4,0 1 0,-1 0 0,-1 0-1,1 0 1,-2 1 0,0 0 0,0 1 0,-1-1 0,-1 1 0,0 0-1,0 0 1,-2 0 0,1 1 0,-2-1 0,0 1 0,-1 22 0,0-33-11,-1-1 0,1 1 0,-1-1 0,1 1 0,-1-1 0,0 1 0,0-1 0,0 0 0,0 1 0,0-1 0,-1 0 0,1 0 0,-1 0 0,0 0 0,-2 3 0,0-1 11,-1 0-1,0 0 1,0-1-1,-1 1 1,1-1-1,-7 2 1,-7 3 67,-1-1 0,-36 8 0,40-11 194,7-2 344,0 0 1,-1 0-1,-17 0 409,31-2-651,349 0 734,-339 0-1222,0-1 1,0-1-1,22-4 1,11-11-4565,-38 12 1074,-5-2-1579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273 588 6323,'0'0'5832,"-21"-21"-4608,-68-67-127,70 69-695,0-1 1,2-1-1,0 0 1,1-1-1,-15-29 0,24 37-333,0 0 0,1-1 0,1 1-1,1-1 1,0 0 0,0-1 0,2 1-1,0-1 1,1 1 0,0-1 0,1 0-1,4-26 1,-4 38-73,1 0 0,0-1 0,0 1 0,0 0 0,1 0 0,-1-1 0,1 1 1,0 0-1,0 0 0,1 1 0,-1-1 0,1 0 0,0 1 0,0 0 0,0-1 0,0 1 0,0 1 0,1-1 0,-1 0 0,1 1 0,0-1 0,0 1 0,0 0 0,0 1 0,0-1 0,0 1 0,7-2 0,11-1-57,-1 0 0,1 2 0,0 0 0,30 2 0,-30 1 48,-8-1-30,0 0 0,0 2 1,0-1-1,-1 2 0,1 0 1,-1 0-1,14 7 0,-19-7-27,0 1 0,-1 0 0,1 0 0,-1 1 0,0 0 0,0 1 0,-1-1 0,1 1 0,-1 1 0,0-1 0,-1 1 0,7 10 0,-8-11 34,-1 1-1,0-1 0,0 0 0,-1 1 0,0-1 0,0 1 0,-1-1 1,1 1-1,-1 0 0,-1 0 0,1 0 0,-1 0 0,-1 0 0,1-1 1,-1 1-1,0 0 0,-1 0 0,0-1 0,0 1 0,0-1 0,-1 1 1,1-1-1,-2 0 0,1 0 0,-1 0 0,-5 6 0,-6 3 63,-1-1 1,0-1-1,-1 0 0,0-2 0,-1 0 0,-27 12 1,-122 44 846,151-61-724,-14 4 478,28-10 744,4 9-1264,5 4-73,0-1 1,2 0-1,-1-1 0,12 11 1,-3-2-9,0 1-285,1 0 0,1-2 1,1 0-1,1-2 1,1 0-1,0-1 1,1-1-1,0-2 1,1 0-1,45 17 1,-25-21-3531,0-7-2592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8884,'0'0'9602,"14"5"-9050,-2 0-405,1 0 0,-1 1-1,0 0 1,0 1 0,0 1-1,-1 0 1,19 17 0,-16-10-27,-1 0 0,0 2-1,-1-1 1,-1 2 0,0-1 0,-1 1 0,-1 1 0,12 38 0,-17-44-112,-1 0 1,0 1 0,-1-1-1,-1 1 1,0-1 0,0 1-1,-2-1 1,0 1 0,0-1-1,-1 1 1,-1-1 0,0 0-1,-1 0 1,-9 21-1,-7 5-99,-3-2-1,-26 36 0,6-10-929,25-34-4,-49 68-6575,31-52-1850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6403,'0'0'12422,"115"-17"-12246,-40 17 160,-6 0-320,-7 0 48,-12-3-48,-15 1-16,-13 2-640,-17 0-1329,-43-5-5667,-12-2 1169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5507,'0'0'10140,"1"-11"-9302,3-32-398,-1 34-236,-1 9-152,2 8-49,-4-7 2,4 21 86,-1 0-1,0 0 1,-2 1 0,-3 42-1,1-11 103,0-25-109,2-1-1,9 57 1,-8-76-437,1 1 0,0 0 1,1-1-1,8 17 0,-8-19-553,1 0 0,0 0 0,0-1 0,0 0 0,1 0 0,11 10 1,20 9-5907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1777,'0'0'12187,"-2"15"-11384,-4 52 376,3 81 0,3-56 329,-1-115-476,-1 3-626,1 0 0,2-27 0,0 40-400,0 1 0,1-1-1,-1 1 1,1 0 0,0-1-1,1 1 1,0 0 0,0 0-1,0 0 1,8-10 0,-3 7-13,0-1-1,1 1 1,0 1 0,0 0 0,1 0 0,0 0 0,1 2 0,0-1 0,0 1 0,12-4 0,-7 4-11,0 1 0,1 0 0,-1 1 1,1 1-1,0 1 0,32 0 0,-45 2 11,0 0 0,-1 0-1,1 0 1,0 1 0,0-1 0,-1 1 0,1 0 0,-1 1 0,1-1-1,-1 0 1,1 1 0,-1 0 0,0 0 0,0 0 0,0 0 0,6 5-1,-4-1 3,-1-1-1,0 1 1,0 0-1,-1 0 1,1 1 0,-1-1-1,0 1 1,1 7-1,2 8-49,-1 0-1,-1 1 0,-1 0 1,-1 0-1,-1 0 1,-2 23-1,1-15-627,-1-25 108,1-1 0,1 1 0,-1-1 0,1 1 1,0 0-1,0-1 0,1 0 0,-1 1 0,1-1 1,4 7-1,12 15-5671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44 5923,'0'0'9820,"-3"-4"-8625,-9-12-117,12 16-1055,0 0-1,0 0 0,0 0 0,0 0 1,1 0-1,-1 0 0,0 0 1,0 0-1,0 0 0,0 0 1,0 0-1,0 0 0,0 0 0,0 0 1,0 0-1,1-1 0,-1 1 1,0 0-1,0 0 0,0 0 1,0 0-1,0 0 0,0 0 0,0 0 1,0 0-1,0 0 0,0-1 1,0 1-1,0 0 0,0 0 1,0 0-1,0 0 0,0 0 0,0 0 1,0 0-1,0-1 0,0 1 1,0 0-1,0 0 0,0 0 1,0 0-1,0 0 0,0 0 0,0 0 1,0 0-1,0-1 0,0 1 1,0 0-1,0 0 0,0 0 1,-1 0-1,5 0 160,15 0 72,62 1 207,0-4 1,80-14-1,-158 17-690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7587,'0'0'11579,"0"-5"-10947,0-5-285,0 30-119,0 46 542,3 201 1915,5-87-5789,-8-157-1591,0-1-2402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12 160,'0'0'1697,"-24"-12"-1969,14 12-401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7 202 2145,'0'0'6766,"0"-5"-5814,0-12-39,0 17-854,0 0 0,0 0 1,0 0-1,0 0 0,0 0 1,0 0-1,0 0 0,0 0 1,-1 0-1,1 0 1,0 0-1,0 0 0,0 0 1,0 0-1,0 0 0,0 0 1,0 0-1,0 0 0,0 0 1,-1-1-1,1 1 0,0 0 1,0 0-1,0 0 0,0 0 179,0 0-179,0 0 1,0 0-1,0 0 0,0 0 1,0 0-1,0-1 0,0 1 1,-1 0-1,1 0 0,0 0 1,0 0-1,0 0 0,0 0 1,0 0-1,0 0 1,0 0-1,0-1 0,0 1 1,0 0-1,0 0 0,0 0 1,0 0-1,0 0 0,0 0 1,0 0-1,1 0 0,-1 0 1,0 0-1,0-1 1,-3 8-22,3-3 77,0-2-78,-1 0-1,1 0 1,0 1-1,0-1 0,0 0 1,0 0-1,0 0 1,1 1-1,-1-1 1,1 0-1,-1 0 0,1 0 1,0 0-1,0 0 1,0 0-1,0 0 1,0 0-1,0 0 1,1-1-1,-1 1 0,1 0 1,-1-1-1,1 1 1,-1-1-1,1 1 1,2 0-1,18 12 257,-1-2-150,0 2 0,0 0-1,-1 2 1,-1 0 0,25 28 0,-31-29-100,0 0 0,29 26-1,-36-36-5,1-1 0,-1 0 0,1 0 0,0 0-1,0-1 1,0 0 0,0-1 0,0 1 0,1-1 0,11 1-1,2-1 160,0-2 0,-1-1 0,1 0 0,0-1-1,-1-2 1,38-10 0,27-4 218,-39 12-385,-5 0 56,0-1 1,44-14 0,-30 6 91,62-8 1,-43 9-24,14-11-96,-64 17 13,0 1 1,45-8-1,308 6 8,-241 11-67,-114-1-8,0 0 0,0 2-1,0 1 1,-1 0 0,36 14 0,100 49 30,-36-13-32,-94-43-19,-1 1-1,0 1 1,-1 1 0,0 2 0,-1 0 0,-1 2-1,0 0 1,-1 2 0,-2 0 0,34 42-1,-18-15 30,85 82 0,-117-127-60,-3-1 78,0-3 101,0 0 0,0 0 1,0 0-1,0 0 0,0-1 1,-1 1-1,1 0 0,-1 0 1,0 0-1,1-1 1,-1 1-1,0 0 0,-1-3 1,3-8-50,1 4-54,0-1 0,0 1 0,1-1 0,1 1 0,0 1 0,0-1 0,1 0 0,0 1 0,0 0 0,13-12 0,8-5-79,47-34 1,-43 36 80,-13 8-31,1 0 1,1 2-1,1 0 0,-1 2 0,2 0 1,0 1-1,0 1 0,0 1 1,1 1-1,41-7 0,30 7 0,131 6 0,-107 2 11,-6-2-26,127 3 45,-37 24-39,-99-10 36,-33-6 31,40 6-138,139 2-1,100-18 71,-313-2 21,61-11 0,-15 2-54,75 1 82,31-4 47,-150 9-60,0-2 0,74-23-1,-52 10-22,70-28-6,-109 39 11,-1-1-1,-1-1 0,1-1 1,20-17-1,-31 22 10,-1 1 1,0-1 0,0-1-1,-1 0 1,1 0 0,-2 0-1,1-1 1,-1 0-1,-1 0 1,0 0 0,0-1-1,5-14 1,0-4 22,2 0 1,29-50-1,-29 57 54,-6 6 52,-9 9-1445,-18 12-2916,9-2 2754,-22 5-5501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49 1489,'0'0'3345,"-24"1"-1472,-78 5-299,75-4-227,-30 5 0,39-4-215,8 0 3059,20-1-2857,22-2-1129,-30 0-7,125 0 569,0-7 1,131-22-1,-250 27-766,-1 1 25,0 0 0,0 0 0,-1-1 0,1 0 0,-1 0 0,1-1 0,9-5-1,-16 8-48,0 0 0,-1 0 0,1 0 0,0 0 0,0 0 0,-1 0 0,1 0 0,0 0 0,0 0 0,-1 0 0,1 0 0,0 0-1,0 0 1,-1-1 0,1 1 0,0 0 0,0 0 0,0 0 0,-1 0 0,1-1 0,0 1 0,0 0 0,0 0 0,0-1 0,-1 1-1,1 0 1,0 0 0,0 0 0,0-1 0,0 1 0,0 0 0,0 0 0,0-1 0,0 1 0,0 0 0,0-1 0,0 1 0,0 0 0,0 0-1,0-1 1,0 1 0,0 0 0,0 0 0,0-1 0,0 1 0,0 0 0,0 0 0,0-1 0,1 1 0,-1 0 0,0 0 0,0-1 0,0 1-1,0 0 1,1 0 0,-1 0 0,0 0 0,0-1 0,0 1 0,1 0 0,-1 0 0,0 0 0,0 0 0,1 0 0,-1-1 0,0 1-1,0 0 1,1 0 0,-22-2-2848,-15 2-2897,-6 0-3586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5619,'0'0'10826,"-2"-6"-10026,-6-8-304,8 14-488,0 0-1,0 0 0,0 0 1,0 0-1,0 0 0,0 0 1,0 0-1,0 0 1,0-1-1,0 1 0,0 0 1,-1 0-1,1 0 0,0 0 1,0 0-1,0 0 0,0 0 1,0 0-1,0 0 0,0 0 1,0 0-1,0 0 0,0 0 1,0 0-1,0 0 1,-1 0-1,1 0 0,0 0 1,0 0-1,0 0 0,0 0 1,0 0-1,0 0 0,0 0 1,0 0-1,0 0 0,0 0 1,0 0-1,-1 0 0,1 0 1,0 0-1,0 0 1,0 0-1,0 0 0,0 0 1,0 0-1,0 1 0,0-1 1,0 0-1,0 0 0,0 0 1,0 0-1,0 0 0,0 0 1,0 0-1,0 0 1,0 0-1,0 0 0,-1 0 1,1 0-1,0 1 0,0-1 1,0 0-1,0 0 0,0 0 1,0 30 708,0-6-597,9 186 1569,-1-67-1308,-7-127-201,1-1 1,5 20 0,2 7-1375,-7-15-3322,-2-19-1547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 2945,'0'0'5147,"-14"-2"-3968,12 2-1185,-33-5 2644,-37 0-1,68 5-2693,-16 0 1457,19 1-609,15 1-531,734 53 2375,-578-47-2348,867 8 2730,-1035-16-1935,-14 0-6776,-19 0 1611,-17 0-2454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105 189 6355,'0'0'5709,"9"0"-5042,-1 0-495,-1 0-94,-1 0 0,1 0 0,0 0 0,-1 0 0,1-1 1,0-1-1,-1 1 0,1-1 0,-1 0 0,0 0 0,1-1 0,-1 1 0,7-6 0,-10 6-63,0-1 1,0 1 0,-1-1-1,1 0 1,-1 0-1,1 0 1,-1 0 0,0 0-1,0 0 1,0-1 0,-1 1-1,1-1 1,1-5-1,-2 0 44,1-1 0,-1 0 0,-1-20-1,0 28-34,0 0 0,0 0-1,0 0 1,0 0-1,-1 0 1,1 0 0,-1 0-1,0 0 1,1 0-1,-1 0 1,0 0 0,0 1-1,0-1 1,0 0 0,-1 1-1,1-1 1,0 0-1,-3-1 1,0 0 21,1 1-1,0 0 1,0 0 0,-1 0-1,1 1 1,-1-1 0,0 1-1,1 0 1,-7-1-1,-1 0 15,-1 1-1,1 1 1,-1 0-1,1 0 1,-1 1-1,-10 2 1,16-1-47,1-1-1,0 1 1,0 0 0,0 0 0,1 0-1,-1 1 1,0 0 0,1 0-1,0 0 1,0 0 0,0 1 0,0 0-1,0-1 1,1 1 0,-1 1 0,1-1-1,-3 6 1,2-3 6,0 1 0,0-1 0,1 1 0,0 0 0,1 0 0,-1 0-1,2 0 1,-1 0 0,1 0 0,0 11 0,1-18-12,-1 8 34,2 0 0,-1 0 0,1-1-1,3 17 1,-3-22-37,1 0-1,-1 0 0,0 0 1,1 0-1,0-1 0,-1 1 1,1 0-1,0-1 1,1 0-1,-1 1 0,0-1 1,1 0-1,-1 0 0,1 0 1,-1 0-1,6 2 1,1 0 6,-1 0 0,1-1 0,1 0 0,-1 0 1,0-1-1,19 2 0,58-2-434,-63-2 103,-23 0 318,20 0-1513,1 0 0,-1-1 0,35-8-1,-3-10-5077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1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79 310 3121,'0'0'9338,"-12"-22"-7844,-40-72-445,50 90-956,0 1 1,0-1-1,0 1 1,1-1 0,0 1-1,0-1 1,0 0-1,0 0 1,0 0 0,1 1-1,-1-1 1,1 0 0,0 0-1,1-5 1,0-4 276,-1 11-318,0-1 0,0 0 0,1 1 0,-1-1 0,1 1 0,-1-1 0,1 1 0,0-1 0,0 1 0,0 0 0,0-1 0,1 1 0,-1 0 0,0 0 0,1 0 0,3-3 0,-2 2-12,1 0-1,-1 0 0,1 0 1,0 1-1,0 0 0,1 0 1,-1 0-1,8-3 0,4 1-6,0 1-1,0 0 1,0 1-1,23 1 0,-18 0-30,1 1 0,-1 1 0,1 1 0,-1 1 0,29 7 0,-42-7-4,0 0 0,0 0 0,-1 1 1,1 0-1,-1 0 0,1 1 0,-1-1 0,0 2 0,-1-1 0,0 1 0,0 0 0,0 1 0,0-1 0,-1 1 0,0 0 0,6 12 0,-7-10-8,0 0 0,-1 0 0,1 0 0,-2 1 0,0-1 0,0 1 0,1 10 0,-1 71 18,-3-56 16,1-29-5,0-1-1,0 1 1,0-1 0,-1 1-1,0-1 1,0 0 0,0 0-1,-1 1 1,0-1 0,-3 8 738,5-22 1050,1-9-1677,1 0 1,0 1 0,2-1 0,0 1-1,1 0 1,13-32 0,-4 18-121,2 0-1,33-48 1,-40 67-8,-1 0 0,2 1 0,0 0 0,0 1-1,1 0 1,0 1 0,20-13 0,-24 17-4,1 1 0,-1 1-1,1-1 1,0 1 0,1 1 0,-1-1 0,0 1-1,1 1 1,-1-1 0,1 2 0,0-1-1,-1 1 1,16 2 0,-19-1-8,0 0 1,0 1-1,0 0 0,0 0 0,0 0 1,-1 1-1,1-1 0,-1 1 0,0 0 1,1 0-1,-2 1 0,1-1 1,0 1-1,-1 0 0,1 0 0,-1 0 1,0 0-1,0 1 0,-1-1 0,3 8 1,3 3-13,-2 1 1,0 1-1,-1-1 0,5 31 1,-4 2-7,-2-1 0,-4 62 0,0-52-110,-7 55-4466,6-67-2328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0 496,'0'0'12403,"-14"2"-11015,-43 2-233,42-2 1411,15-2-2428,0 0-126,0 0 0,0 1-1,0-1 1,0 0-1,1 0 1,-1 1-1,0-1 1,0 0-1,0 0 1,0 0-1,0 1 1,0-1-1,0 0 1,0 0-1,1 0 1,-1 0-1,0 1 1,0-1-1,0 0 1,0 0-1,1 0 1,-1 0-1,0 0 1,0 0-1,0 1 1,1-1-1,-1 0 1,0 0-1,0 0 1,0 0-1,1 0 1,-1 0-1,0 0 1,0 0-1,1 0 1,-1 0-1,0 0 1,1 0-1,31 6 185,1-1-1,61 2 0,-34-4-773,-49 1-1134,-11-3 1379,1-1 1,-1 1-1,1 0 1,-1-1-1,1 1 1,-1 0-1,0-1 1,1 1-1,-1 0 1,0 0-1,0 0 1,1-1-1,-1 1 1,0 0-1,0 0 0,0 0 1,0-1-1,0 1 1,0 0-1,0 0 1,0-1-1,-1 1 1,1 0-1,0 0 1,0 0-1,-1-1 1,1 1-1,0 0 1,-1 0-1,-10 15-5237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2:2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4498,'0'0'9530,"-9"1"-8831,-3 1-473,-25 2 2312,48 1-1597,15-2-601,0-1-1,48-3 1,-20-1-366,1 3-316,91-3-7352,-79-4-1102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1 672,'0'0'7220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 2913,'0'0'11187,"-6"0"-10408,-59 0 1825,64 0-1921,9 0-355,305 0 2470,-316-1-2726,-31-2 0,-58 1 0,50 3-138,42-1 20,15 0-138,7 0 1043,-22 4-989,2 32 189,2 0 1,13 58 0,5 34 41,-18-72-308,-3-1-1,-7 74 1,5-89-5966,1-29-865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1585,'0'0'14745,"-18"0"-13891,12 0-793,-3 0 20,1 0 0,-1 1 0,1 0 0,0 0 0,-12 4 0,16-3-32,-1 0 0,1 0 0,0 0 0,-1 1 0,1-1 0,1 1 1,-1 0-1,0 0 0,1 0 0,-1 1 0,1-1 0,0 1 0,0 0 0,-4 7 0,-8 17 129,1 1 0,2 0 1,1 1-1,1 0 0,2 1 0,1 0 0,1 0 0,2 0 0,1 1 0,1 0 1,2-1-1,6 52 0,-4-65-174,1 0 0,1 0 0,1 0 0,0-1 0,2 0 1,0 0-1,0 0 0,2-1 0,0 0 0,1-1 0,0 0 0,2 0 0,-1-1 1,17 14-1,-14-15-455,0-2 0,0 0 0,1-1 0,0 0 0,1-1 0,0-1 0,1 0 0,32 9 0,-28-12-1572,1 0-1,-1-2 1,42 1-1,-8-4-5483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7732,'0'0'9305,"0"-3"-8737,-1-3-379,0 7-49,0 15 58,3 32 295,7 27-4,2 57 121,-11-95-223,0-36 210,0-19 716,1 4-1261,1-1 0,0 1 0,1 0 0,0 0-1,1 0 1,1 0 0,1 0 0,-1 1 0,2 0 0,0 1 0,1-1 0,0 1 0,0 1 0,1-1 0,1 1 0,19-16 0,-26 24-59,1 0-1,0 0 1,0 1 0,0-1 0,0 1 0,1 0 0,-1 0-1,0 1 1,5-2 0,-7 3-2,0-1-1,0 1 1,0 0-1,0 0 1,0 0 0,0 0-1,0 0 1,-1 0-1,1 0 1,0 1 0,0-1-1,0 0 1,0 1-1,-1 0 1,1 0 0,0-1-1,0 1 1,-1 0-1,1 0 1,-1 0 0,1 1-1,-1-1 1,1 0-1,1 3 1,2 3 7,1 1 0,-2 0 0,1 0 0,-1 0 0,-1 0 0,1 1 0,-1 0 0,2 9 0,1 13-151,2 33 1,-5-36-1844,10 46 1,2-39-1793,6-4-1743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2561,'0'0'16408,"-8"-7"-13751,43 7-2545,10 0 48,11 0-160,3 0-1040,-5 0-1410,-6 0-2336,-11-3-3762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10805,'0'0'7630,"29"-16"-6747,95-48-301,-120 61-553,1 1 1,0 0 0,-1 1-1,1-1 1,0 1 0,0 0-1,1 0 1,-1 0 0,0 1-1,0 0 1,6 0 0,-8 1-18,1 0 0,-1 0 0,1 0 0,-1 1 0,0-1 0,1 1 1,-1 0-1,0 0 0,4 4 0,-1-2-6,2 2 6,0 1 1,0-1-1,-1 1 1,0 1 0,0-1-1,0 1 1,-1 0-1,-1 1 1,1-1-1,-2 1 1,1 0 0,-1 1-1,0-1 1,-1 1-1,0-1 1,-1 1-1,0 0 1,0 0 0,-1 0-1,0 15 1,-1-22-12,0 0-1,0 0 1,-1 0 0,1 0-1,-1 0 1,1 0 0,-1 0 0,0 0-1,0 0 1,-1 0 0,1-1 0,-1 1-1,1 0 1,-1-1 0,0 1 0,0-1-1,0 1 1,0-1 0,0 0 0,0 0-1,-1 0 1,1 0 0,-1-1 0,0 1-1,1-1 1,-1 1 0,0-1 0,0 0-1,0 0 1,-4 1 0,-9 1 26,1 0 0,-1-1 1,0-1-1,-27-1 1,24-1 47,16 1-43,0 0 1,0 0-1,0 0 1,0-1-1,0 1 1,0-1-1,0 0 1,-4-1-1,6 1-14,1 1 0,-1 0-1,0-1 1,1 1 0,-1-1-1,1 1 1,-1-1 0,1 1-1,0-1 1,-1 1 0,1-1-1,-1 0 1,1 1 0,0-1-1,-1 1 1,1-1 0,0 0 0,0 0-1,0 1 1,0-1 0,-1 0-1,1 1 1,0-1 0,0 0-1,0 1 1,0-1 0,1 0-1,-1 0 1,0 1 0,0-1-1,0 0 1,0 1 0,1-1-1,-1 0 1,0 1 0,1-1-1,-1 1 1,0-1 0,1 0-1,-1 1 1,2-1 0,-1-1-10,1-1 0,0 1 1,0 1-1,0-1 1,0 0-1,1 0 0,-1 1 1,0-1-1,1 1 0,-1 0 1,1 0-1,0 0 0,-1 0 1,1 0-1,5 0 1,45-5-35,-50 6 30,21-2 9,-1 2 0,0 1 0,23 3 0,-35-2-17,-1 1 1,1 0 0,-1 0-1,0 1 1,-1 0-1,1 0 1,-1 1 0,16 11-1,-16-9 4,-1-1-1,1 2 1,-2-1-1,1 1 1,7 11-1,-12-15-8,0 1 0,0-1 0,0 1 0,-1 0 0,0 0 0,0 0 0,0 0 0,0 0 0,-1 1 0,0-1 0,0 0 0,0 8 0,-1-9 6,0 0 0,0 0 1,0 1-1,-1-1 0,1 0 1,-3 8-1,3-11 8,-1 1 0,0-1 0,1 0 0,-1 1 0,0-1 0,0 0 0,0 0 0,0 0 0,0 0 0,0 0 0,0 0 0,0 0 0,-1 0 0,1-1 0,0 1 0,0 0 0,-1-1 0,1 1-1,0 0 1,-3-1 0,-8 4-6,-1-1 0,-1-1 0,1 0 0,-26 0 0,1-5-3040,24-2-822,5-6-2247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9092,'0'0'9914,"17"16"-9148,-6-5-623,1 0-15,0 0-1,-1 0 1,-1 2-1,0-1 1,0 1-1,-2 0 1,1 1-1,7 18 1,-4-2 109,-1 0 1,-1 1-1,-1 0 1,-2 0-1,-1 1 1,2 53-1,-7-77-220,-1 18 30,-3 42 1,2-59-47,-1 1-1,-1-1 0,1 0 1,-1 0-1,-1 0 0,0 0 0,-8 14 1,-3 0-423,-1 0-1,-1-2 1,-20 21 0,-31 20-5386,14-22-4301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38 2081,'0'0'13993,"-19"-9"-13542,8 4-400,3 1-36,1 0-1,-1 0 1,0 1 0,0 1-1,-9-3 1,14 4 10,-1 1 0,1 0 0,0 0 0,0 0 0,0 0 0,0 0 0,0 0 0,0 1-1,0-1 1,0 1 0,0 0 0,0 0 0,0 0 0,0 1 0,0-1 0,1 1 0,-1-1 0,0 1 0,1 0 0,0 0 0,-3 2 0,-4 5 27,0 0 1,1 1-1,0 0 0,0 1 0,1-1 1,1 1-1,0 1 0,0-1 0,1 1 0,1 0 1,0 0-1,0 0 0,2 1 0,-1 0 0,1-1 1,1 1-1,0 0 0,1 0 0,1-1 1,1 16-1,0-25-48,-1 1 0,0-1 1,1 1-1,-1-1 0,1 1 0,0-1 1,0 0-1,0 0 0,0 0 0,1 0 1,0 0-1,-1-1 0,1 1 0,0-1 1,0 1-1,0-1 0,0 0 1,1 0-1,-1-1 0,1 1 0,-1-1 1,5 2-1,5 1-5,1 0 0,0-1 0,0-1 0,24 2 0,-11-3-243,50-3 0,-65 0-47,0 1 0,1-2-1,-1 0 1,-1-1 0,1 0 0,14-7 0,-12 4-397,-1 0 0,-1-1 1,0 0-1,0-1 0,0 0 1,-1-1-1,13-14 0,-17 14-19,0 1-1,-1-1 1,0 0-1,0 0 1,-1-1-1,0 0 1,-1 1-1,-1-2 1,5-18-1,-5 13 230,-1 1 0,-1-22 0,-1 7 5605,0 12 3074,-8 42-6622,4 5-948,2 1 0,0 42-1,2-57-502,0-9-115,0-1 0,1 1 0,-1-1 0,1 1 0,0-1 0,0 1 0,0-1 0,1 1 0,0-1 0,-1 0 0,1 0 0,1 0 0,-1 0 0,1 0 0,-1-1 0,1 1 0,0-1 0,1 1 0,-1-1 1,0 0-1,1 0 0,0-1 0,-1 1 0,1-1 0,0 0 0,1 0 0,-1 0 0,9 2 0,2 0-67,1 0 1,0-1-1,0-1 0,0-1 1,0 0-1,32-3 0,-40 0-26,1 1 0,-1-1 0,0-1 0,1 1 0,-1-2 0,0 1 0,-1-1 0,1 0 0,-1-1 1,1 1-1,-1-1 0,-1-1 0,1 0 0,-1 0 0,0 0 0,0 0 0,-1-1 0,0 0 0,6-10 0,-3 4 127,-1 0 1,0-1-1,-1 1 0,-1-1 1,0-1-1,-1 1 1,0 0-1,-1-1 1,-1 0-1,1-22 0,-3 52 681,2 59-36,-1-65-712,0-1-1,1 1 0,0-1 0,1 0 1,-1 1-1,2-1 0,6 13 0,-8-17-267,1 1-1,0-1 0,0 0 0,1 0 0,-1 0 1,1 0-1,0-1 0,0 1 0,7 4 0,-8-7-307,0 1-1,0-1 0,0 0 0,0 0 1,1 0-1,-1 0 0,0 0 0,1-1 1,-1 0-1,4 1 0,17-1-4792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 1313,'0'0'9604,"-13"0"-7819,-64-2 3852,100 2-4690,127 0 82,11 0-1048,-53 0-4254,-156-5-3525,4 0 245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4674,'0'-50'4879,"0"16"4259,0 36-8626,3 64 186,18 101 0,-10-101-619,2 104-1,-14-136-621,1 23-2354,6-22-2464,5-11-3088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39 237 5651,'0'0'8889,"-8"-25"-7859,-20-78-243,27 101-765,0 0 1,1-1-1,0 1 1,-1-1-1,1 1 1,0-1-1,0 1 0,1-1 1,-1 1-1,0-1 1,1 1-1,0-1 1,-1 1-1,1-1 1,0 1-1,0 0 0,0 0 1,1-1-1,-1 1 1,0 0-1,1 0 1,0 0-1,-1 0 1,1 1-1,0-1 0,0 0 1,0 1-1,0-1 1,0 1-1,0 0 1,0 0-1,3-2 1,2 0 23,3-3-29,1 1 0,0 0 1,0 1-1,0 0 0,0 1 0,0 0 1,1 1-1,0 0 0,-1 1 0,1 1 0,0-1 1,19 3-1,-26 0-17,0-1 1,0 1-1,0-1 0,0 1 1,0 1-1,0-1 0,-1 1 1,1 0-1,-1 0 1,0 0-1,0 0 0,0 1 1,0 0-1,0 0 0,-1 0 1,0 0-1,1 0 0,-2 1 1,1 0-1,0-1 1,1 7-1,4 6 2,-2 0-1,0 1 1,-1 0-1,5 33 1,-6-15 213,-1 59-1,-3-72 1579,2-27-1006,30-63 247,-13 25-940,2 1 0,32-48 0,-49 85-95,0-1 0,0 1 1,0-1-1,0 1 1,1 0-1,-1 1 1,1-1-1,0 1 1,9-4-1,-12 6-3,0 0 0,0 0 0,0 0 0,0 1 1,0-1-1,0 1 0,0-1 0,0 1 0,0 0 0,0 0 0,0 0 0,0 0 0,1 0 0,-1 1 0,0-1 1,0 1-1,0-1 0,0 1 0,0 0 0,0 0 0,0 0 0,-1 0 0,1 0 0,0 0 0,0 0 1,-1 0-1,1 1 0,0-1 0,2 4 0,3 5-1,-1 0-1,1 0 1,-2 1-1,1 0 1,-2 0 0,1 1-1,-2-1 1,3 13 0,16 103 10,-17-91-63,-1-8-37,-1-6-922,7 31 0,-8-46-297,0 0-1,1 0 1,0 0 0,6 10 0,9 6-7213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82 8564,'0'0'8372,"-8"-2"-6131,8 0-1809,5-6-288,19 1-48,11-2-32,5 1-64,3-1-1136,-1-1-1586,1-2-2960,-3-2-4691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 9604,'0'0'9373,"20"-3"-8978,-3 0-256,0 0 1,31 0-1,-44 3-131,0 1-1,0 0 1,0 0-1,0 1 0,-1-1 1,1 1-1,0 0 1,-1 0-1,0 0 0,1 0 1,-1 1-1,0-1 0,0 1 1,0 0-1,0 0 1,-1 0-1,1 0 0,-1 0 1,0 1-1,0-1 1,0 1-1,2 4 0,-1-2 5,4 6 9,-2 1 1,0 0-1,0 0 1,-1 0 0,0 0-1,-2 1 1,1-1-1,-2 1 1,0 0-1,0 0 1,-1-1-1,-3 16 1,3-24-22,0 0 1,-1 0-1,0-1 0,0 1 0,0 0 1,-1-1-1,0 1 0,1-1 1,-2 1-1,1-1 0,0 0 1,-1 0-1,0 0 0,0 0 1,0 0-1,0-1 0,-1 1 0,1-1 1,-1 0-1,0 0 0,0 0 1,0-1-1,0 0 0,-1 1 1,1-1-1,-1-1 0,1 1 1,-8 1-1,-10 2 421,-1-1 0,0-1 0,0-1 1,-38-2-1,41 0 452,19 0-497,8 0-64,264 21 638,-171-10-2744,-26-7-5619,-106-4-2719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64,'0'0'11090,"-8"-2"-9652,4 0-1831,-19-4 3283,22 6-2865,1 0 0,0 0 0,0 0 0,0 0-1,0 0 1,0 0 0,0 0 0,0 0 0,0 0-1,0 0 1,0 0 0,0 0 0,-1 0 0,1 0 0,0 0-1,0 0 1,0 0 0,0 0 0,0 0 0,0 0-1,0 0 1,0 0 0,0 0 0,0 0 0,0 0 0,0 0-1,0 0 1,-1 0 0,1-1 0,0 1 0,0 0 0,0 0-1,0 0 1,0 0 0,0 0 0,0 0 0,0 0-1,0 0 1,0 0 0,0 0 0,0 0 0,0 0 0,0 0-1,0-1 1,0 1 0,0 0 0,0 0 0,0 0-1,0 0 1,0 0 0,0 0 0,0 0 0,0 0 0,0 0-1,0 0 1,0 0 0,0 0 0,0-1 0,0 1 0,0 0-1,0 0 1,0 0 0,0 0 0,0 0 0,1 0-1,-1 0 1,0 0 0,0 0 0,16-1 477,221 1 1968,-232 0-1744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13 720,'0'0'3869,"-15"5"-2930,-45 17-96,19-2 1530,37-18-1622,-1 1-1,0-1 0,0 0 0,0-1 1,-5 2-1,-35 2 4482,57-5-4349,114 0-313,156-1 180,-264 1-599,0-2-1,0 0 0,23-6 0,-40 8-117,0-1 1,0 1-1,0-1 1,0 0-1,0 1 0,0-1 1,-1 0-1,1 0 1,0 0-1,0 0 1,0 1-1,-1-1 0,1 0 1,-1 0-1,1-1 1,0 1-1,-1 0 1,0 0-1,1 0 1,0-2-1,-1 2-98,0 0 0,0 0 1,1 0-1,-1 0 0,0 0 0,0 0 0,0 1 1,0-1-1,0 0 0,0 0 0,0 0 0,0 0 0,-1 0 1,1 0-1,0 0 0,0 0 0,-1 1 0,1-1 1,-1 0-1,1 0 0,-1 0 0,1 1 0,-1-1 0,1 0 1,-1 0-1,1 1 0,-2-2 0,-31-8-5473,22 8 3099,-20-5-6135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9620,'0'0'10941,"0"-13"-10001,0-32-574,0 40-256,0 8-5,0 32 63,0 298 2162,0-108-3934,0-223 1136,-1 6-2488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6771,'0'0'8604,"-1"2"-8383,-2 24 4,1 0-1,4 47 1,-1-20 38,-1 144 1861,0-196-1812,0-4 397,0-24-186,6-48-1,-4 65-513,0-1-1,1 1 1,0 0 0,1 0 0,0 0 0,0 0 0,10-14 0,-6 12 9,0 0 1,1 0 0,1 1 0,0 0-1,0 1 1,1 0 0,0 1 0,21-14 0,-21 17-13,0 1 1,1-1-1,-1 2 0,1 0 1,0 0-1,0 1 1,0 0-1,1 1 1,-1 1-1,20 0 1,-28 1-7,0 1 0,0-1 1,0 1-1,0 0 1,0 1-1,0-1 0,-1 1 1,1 0-1,0 0 0,-1 0 1,1 0-1,-1 0 1,0 1-1,0 0 0,0-1 1,0 1-1,0 0 0,0 1 1,-1-1-1,0 0 1,0 1-1,0-1 0,2 5 1,4 7-6,-1 2 0,-1-1 0,0 1 0,3 17 0,-5-9 49,0 1 1,-1 1 0,-2 39-1,2 27-4414,3-72-330,9-9-2256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10037,'0'0'10452,"129"-36"-10035,-79 34-193,6 0-32,1 2-160,-7 0-32,-7 0-721,-11 0-1904,-16 0-1537,-8 0-1792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7395,'0'0'6008,"31"0"-5541,100 1-216,-124 0-223,-1-1-1,1 1 0,-1 1 1,0-1-1,1 1 1,-1 0-1,0 1 0,0 0 1,0-1-1,-1 2 1,1-1-1,-1 1 0,0 0 1,1 0-1,5 7 1,0-1-11,-2-2-8,-1 0 1,-1 0-1,0 1 0,0-1 0,0 2 0,-1-1 0,-1 1 0,0 0 0,0 0 1,-1 0-1,0 1 0,0 0 0,-2-1 0,1 1 0,-1 0 0,-1 0 0,0 1 1,-1 17-1,0-27-6,0 0 0,0 1 0,0-1 0,-1 0 0,1 0 0,-1 0 0,0 0 0,1 0 0,-1 1 0,0-1 0,0 0 0,0-1 0,-1 1 0,1 0 0,0 0 0,-1 0 0,1-1 0,-1 1 0,1-1 0,-1 1 0,0-1 0,0 0 0,0 1 0,0-1 0,0 0 0,0 0 0,0-1 0,0 1 0,0 0 0,0-1 0,0 1 0,-3 0 0,-5 0 264,0 0 0,0 0 0,0-1 0,0-1 0,0 1 1,-11-3-1,20 2-215,0 1 1,0 0 0,0-1-1,0 1 1,0-1 0,0 0-1,1 1 1,-1-1 0,0 0-1,0 1 1,0-1 0,1 0-1,-1 0 1,0 0 0,1 0-1,-1 0 1,0 0 0,1 0-1,0 0 1,-1 0 0,1 0-1,-1 0 1,1 0 0,0 0-1,0 0 1,0 0 0,0 0-1,0-2 1,0-36 612,0 29-550,1 3-90,1 0 0,-1 1 0,1-1 0,0 0 0,0 1 0,1-1 0,0 1 0,0 0 0,0 0 0,1 0 0,0 1 0,5-6 0,9-10-39,33-30 0,-35 36-231,1 1 0,34-21 0,-42 29-359,0 1 0,0 1 1,1 0-1,-1 0 0,1 1 1,0 0-1,0 1 0,12-2 0,14 3-4227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4722,'0'0'14489,"2"-16"-13179,0-2-1054,3-21 512,-4 38-605,0 7-37,-1 31-27,-1 111 782,-1 42-450,6-65-7301,-2-104 1332</inkml:trace>
  <inkml:trace contextRef="#ctx0" brushRef="#br0" timeOffset="1">613 264 10725,'0'0'10261,"10"-2"-9829,39 2 48,9 0-208,1 0-176,-8 0-96,-6 0 0,-10 0-400,-11 0-1681,-13 0-1168,-11-10-1746,0-9-4193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10661,'0'0'9476,"-16"8"-9316,16 40 112,0 12-31,0 5-193,3 0 224,2 2-240,-2-7 32,0-4-64,-1-6-1185,1-9-2352,0-10-2594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3:1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12294,'0'0'6661,"18"28"-5986,57 95-197,-70-115-421,-1 0 1,0 0-1,-1 0 1,1 1-1,-2-1 1,1 1-1,-1 0 1,0 0-1,-1 0 1,0 0-1,-1 0 1,1 0-1,-2 10 1,0 7 63,2-9-51,-1-13-45,1 0-1,-1 1 0,0-1 0,0 0 0,-1 0 1,-1 8-1,1-12 2,0 0 0,0 1 0,-1-1 0,1 0 0,0 0 1,0 1-1,-1-1 0,1 0 0,0-1 0,-1 1 0,1 0 0,0 0 1,0 0-1,-1-1 0,1 1 0,0-1 0,0 1 0,0-1 1,-2 0-1,1-2 26,1 0 0,-1 0 1,1 0-1,-1 0 1,1 0-1,0 0 0,0-1 1,1 1-1,-1 0 1,1-1-1,-1 1 0,1-7 1,5-46 237,-3 46-273,1 0 0,1 0 0,0 0 0,0 0 0,1 1 0,0-1 0,0 1 1,1 0-1,0 1 0,1 0 0,0 0 0,0 0 0,11-8 0,-7 6-13,0 1 0,1 1 0,0 0-1,0 0 1,1 1 0,-1 1 0,2 0 0,-1 1-1,20-5 1,-20 7-6,0 1-1,0 0 1,23 1 0,-31 1 2,0 0 0,0 1 0,0 0 0,0 0 0,0 0 0,-1 0 0,1 1 1,0 0-1,-1 0 0,1 0 0,-1 0 0,0 1 0,5 3 0,-2 1 9,0 1 1,0-1-1,-1 2 0,0-1 0,-1 0 1,0 1-1,0 0 0,0 1 0,-1-1 0,-1 1 1,0-1-1,3 16 0,0 7 1,-1-1 0,1 57 0,-5-60-263,-2 1 1,-5 36-1,4-53-599,-1 0 0,-7 19 1,6-20-628,-1-1 0,0 1 0,-9 11 0,-28 34-10782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1313,'0'0'10468,"-11"-2"-6132,9 2-4312,1 0 328,-12 0-5613,5 0-1649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0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68 162 3169,'0'0'5427,"-5"-2"-4787,4 1-1233,-10-5 2418,9 5-1277,1 0 0,0 1 0,-1-1-1,1 1 1,0 0 0,-1-1-1,1 1 1,-1 0 0,1 0 0,-1 0-1,1 0 1,-1 0 0,1 0 0,0 0-1,-1 0 1,-1 1 0,2 0-554,1 0 1,-1-1 0,1 1-1,-1 0 1,1 0-1,-1 0 1,1 0 0,0-1-1,-1 1 1,1 0 0,0 0-1,0 0 1,0 0-1,-1 0 1,1 0 0,0 0-1,1 1 1,-2 3-2,-3 23 33,0 32 0,-1 12 15,4-69-15,0-5 43,-1-12 142,1-23 131,1-75 435,0 111-185,0 8-760,0 286 512,0-638 1654,0 344-1894,1 6-176,9 40 45,-2 1-1,3 76 1,-11 100 94,-1-109-54,1-112 277,2-210 229,-4 108-531,0-264 311,2 363-323,0 23-243,0 202 116,0 93 298,0-106-3488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0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68 4338,'0'0'10896,"-4"-11"-9413,1-2-1018,2 7 8,0 0 0,-1-1 0,0 1 0,0 1 0,-4-8 0,16 19-110,7 9-239,0 1 1,-2 1-1,0 0 1,15 22-1,47 85 357,-21-32-360,-34-56-31,-11-17-86,0-2 1,2 1-1,21 23 0,-25-30 77,5 2-2295,-13-12 1752,1-1-1,-1 1 0,1 0 0,0-1 0,-1 1 1,1-1-1,0 0 0,-1 1 0,1-1 0,0 0 1,2 0-1,13 0-3769,2 0-1002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0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63 3410,'0'0'12064,"9"-10"-10504,26-32-367,-26 32-499,-12 16 61,-23 21-313,0-1 0,-2-1 1,-47 34-1,-47 41-459,121-100-25,-17 18-2215,6-9-2484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65 103 4482,'0'0'9412,"-5"-16"-7859,-12-52-67,9 49 556,6 26-1941,2-6 37,-9 74 540,2 108-1,4-74-87,1 38 203,-4 78 162,3-209-1103,2-19-1791,0-26-2807,1 2-939,0-1-1839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5410,'0'0'9503,"0"0"-9467,0-1-1,0 1 0,-1 0 0,1 0 0,0 0 0,0 0 0,-1 0 0,1 0 0,0 0 0,0 0 0,-1 0 0,1 0 0,0 1 0,0-1 0,0 0 0,-1 0 0,1 0 1,0 0-1,0 0 0,-1 0 0,1 0 0,0 0 0,0 1 0,0-1 0,0 0 0,-1 0 0,1 0 0,0 1 0,0-1 0,0 0 0,0 0 0,0 0 0,-1 1 0,1-1 1,0 0-1,0 0 0,0 0 0,0 1 0,0-1 0,0 0 0,0 0 0,0 1 0,0-1 0,0 0 0,0 0 0,0 1 0,0-1 0,0 0 0,0 0 0,0 0 0,0 1 0,0-1 1,1 0-1,-1 0 0,0 1 0,0-1 0,0 0 0,0 0 0,0 0 0,0 1 0,1-1 0,-1 0 0,0 0 0,77 113 2306,-33-53-1955,-21-24-382,2-1-1,2-1 1,1-1 0,42 38-1,-69-70-56,22 16-3163,-6-11-3103,-7-5 1944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12 7091,'0'0'10917,"-46"-12"-10629,4 41 241,-4 3 95,3-4-144,6-1-304,8-5 0,4-6-128,12-4-96,5 3-112,3-6-3121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2993,'0'0'7935,"-4"-2"-6311,-10-3 1879,21 7-3498,0 1 0,0 0 0,0 0-1,0 0 1,-1 1 0,1 0 0,-1 0-1,0 0 1,0 1 0,9 10 0,0 1-7,0 1 1,19 27-1,-29-36 5,0 0 0,-1 0 0,0 0 0,-1 0 0,0 1 0,0-1-1,3 15 1,-3-2 44,-1-1 0,-1 26-1,-2-45-1,0-1 1,1 1-1,-1 0 1,0-1-1,0 1 0,0-1 1,1 1-1,-1-1 0,0 1 1,0-1-1,0 0 0,0 1 1,0-1-1,0 0 0,0 0 1,0 0-1,0 1 0,0-1 1,0 0-1,0-1 0,0 1 1,-1 0-1,-26-3 1287,26 2-1276,1 0 1,-1 0 0,1 0 0,0-1-1,0 1 1,-1-1 0,1 1 0,0-1-1,0 1 1,0-1 0,0 1 0,1-1 0,-1 0-1,0 0 1,1 0 0,-1 1 0,1-1-1,0 0 1,-1 0 0,1 0 0,0 0-1,1-3 1,-2-4 28,2 1-1,-1-1 1,4-15-1,-3 18-65,2-1 1,-1 1-1,1 0 1,0 0-1,0 0 0,1 0 1,-1 1-1,1-1 0,8-7 1,5-4-24,24-19 0,-37 32 7,17-13-370,1 0-1,42-23 1,-53 34-499,1 1 1,0 0 0,0 0 0,0 1-1,1 1 1,-1 0 0,25-2-1,1 4-4427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41 960,'0'0'10499,"1"-9"-8680,0-2-1625,2-10 1773,-2 52-961,-1 11-876,0 64 513,-14 108 1,10-177-878,0 38 1,4-75 100,1 1 0,-1-1 0,0 0 1,0 1-1,0-1 0,0 0 1,0 1-1,0-1 0,0 0 0,1 1 1,-1-1-1,0 0 0,0 1 1,1-1-1,-1 0 0,0 0 0,0 1 1,1-1-1,-1 0 0,0 0 1,1 0-1,-1 1 0,0-1 0,1 0 1,-1 0-1,0 0 0,1 0 1,-1 0-1,0 1 0,1-1 0,-1 0 1,1 0-1,13 0-3404,-10 0 2249,12 0-6550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8628,'0'0'6432,"-16"3"-6165,-52 9 34,65-12-293,-1 1-1,1 1 0,0-1 0,0 0 0,0 1 1,0 0-1,0 0 0,1 0 0,-1 0 0,0 0 1,1 0-1,-1 1 0,1-1 0,0 1 1,0 0-1,0-1 0,0 1 0,0 0 0,1 0 1,-1 0-1,0 4 0,0 2 0,0 0 1,0 1-1,1-1 0,0 0 1,1 15-1,0-20-7,1 0 15,-1 1-1,1-1 1,0 0-1,1 0 1,-1 0 0,1 0-1,-1 0 1,1 0-1,1 0 1,-1-1-1,0 1 1,1-1 0,0 1-1,-1-1 1,7 5-1,8 7 146,32 22-1,-42-33-142,84 59 732,-90-63-723,-1 0 1,1 0-1,-1 1 0,1-1 0,-1 0 1,0 1-1,1-1 0,-1 1 1,1-1-1,-1 0 0,0 1 0,1-1 1,-1 1-1,0-1 0,0 1 0,0-1 1,1 1-1,-1-1 0,0 1 0,0-1 1,0 1-1,0 0 0,0-1 0,0 1 1,0-1-1,0 1 0,0 0 1,0 0-1,-1-1 0,1 1 1,-1-1-1,1 1 0,-1 0 1,1-1-1,-1 1 0,0-1 1,1 1-1,-1-1 0,1 1 1,-1-1-1,0 0 0,0 1 1,1-1-1,-1 0 0,0 0 1,0 1-1,1-1 0,-2 0 1,-44 7 35,-1-2-1,1-2 1,-54-3 0,47-1-3668,45 1-1631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8180,'0'0'7894,"1"1"-7705,3 8-26,-1 31 513,-4 64-1,-1-72-433,1 0 0,2 0 0,1 0 0,10 51 0,-11-80-244,-1-1-1,1 1 0,0-1 0,0 0 1,0 1-1,0-1 0,0 0 0,1 0 0,-1 0 1,1 1-1,-1-1 0,1-1 0,0 1 1,0 0-1,0 0 0,0-1 0,0 1 0,0-1 1,0 0-1,1 1 0,-1-1 0,4 1 1,25 3-2773,2-7-5085,-22 0-429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9925,'0'0'3825,"190"-10"-3825,-100 10-736,-1 0-3490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37 7700,'0'0'1808,"-32"-7"-999,-103-19-65,126 25-658,-1 0 0,0 0 0,1 1 0,-1 0 0,-13 2 0,19-2-62,1 1 1,-1 0 0,0 0 0,1 0-1,-1 1 1,1-1 0,0 1 0,-1 0-1,1 0 1,0 0 0,-4 3-1,5-2-16,-1 1 0,1-1 0,-1 0 0,1 1 0,0 0 0,1 0 0,-1-1 0,0 1 0,1 0 0,0 0 0,0 0 0,0 1 0,1-1 0,-1 0 0,1 0 0,0 0-1,0 0 1,1 0 0,-1 1 0,1-1 0,1 5 0,-1-4 6,1 0-1,0 0 0,0 0 1,0-1-1,0 1 0,1 0 0,0-1 1,0 1-1,0-1 0,0 0 1,1 0-1,0 0 0,-1-1 1,8 6-1,7 4 137,1-1 0,23 12 0,-25-15-10,29 15 88,-21-12 342,34 24 1,-58-36-556,0 1 0,0-1 0,0 1 0,-1-1 0,1 1 0,0-1 0,0 1 0,-1 0 1,1-1-1,0 1 0,-1 0 0,1 0 0,-1-1 0,1 1 0,-1 0 0,1 0 1,-1 0-1,1 0 0,-1 0 0,0 0 0,0-1 0,1 1 0,-1 0 0,0 0 0,0 0 1,0 1-1,-1-1 28,1 0 1,-1 0-1,0 0 1,1 0 0,-1 0-1,0 0 1,0 0 0,0-1-1,0 1 1,0 0-1,0 0 1,0-1 0,0 1-1,0-1 1,0 1-1,0-1 1,-2 1 0,-7 2 215,0 0 0,0-1 0,-13 1 1,23-3-263,-116 3 534,79-3-1683,23-1-2234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10085,'0'0'5861,"0"8"-5149,0 43-64,-7 59 0,-2 30 303,9-36-674,1-102-303,-1 0-1,1 0 1,-1 1-1,1-1 1,0 0-1,0 0 1,0 0-1,0 0 1,0 0-1,0 0 1,0 0-1,1-1 1,-1 1 0,1 0-1,-1-1 1,1 1-1,0-1 1,-1 0-1,1 1 1,0-1-1,0 0 1,0 0-1,0 0 1,0 0-1,0 0 1,0-1-1,1 1 1,-1-1 0,4 1-1,8 1-822,1 0 0,-1-1-1,23-2 1,-21 1-618,23-1-3365,-5-3-3236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9076,'0'0'8068,"139"-12"-8068,-67 12-849,0 0-2848,-5 0-1217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312 140 7732,'0'0'3545,"-27"-6"-1656,-85-18-307,102 22-1331,0 1 0,1 0 0,-1 0 0,0 1 1,-20 3-1,25-2-156,0 0 0,0 0 0,0 1 0,0 0 1,0 0-1,0 0 0,0 0 0,0 1 0,-6 5 1,7-5-63,1 1 1,0-1 0,0 1 0,0 0 0,0 0 0,0 0 0,1 0 0,0 0 0,0 0 0,0 1 0,0-1 0,1 1 0,-1-1 0,1 1 0,0 0 0,1 0 0,-1-1 0,1 1 0,0 0 0,0 0 0,1 0 0,-1-1 0,2 6 0,0-5-32,-1-1 0,1 0 1,0 1-1,0-1 1,0 0-1,1 0 1,-1-1-1,1 1 1,0 0-1,0-1 1,0 1-1,1-1 0,-1 0 1,1 0-1,-1-1 1,1 1-1,0-1 1,0 0-1,0 1 1,1-2-1,5 3 0,4 1 14,1 0 0,0-1 0,0-1 0,0 0 0,19 1 0,-26-4 5,0 1 0,0-1 0,0 0 0,0-1 0,10-2-1,-15 3-7,-1-1 0,1 0 0,-1 0 0,0 0-1,1-1 1,-1 1 0,0-1 0,0 1 0,0-1-1,0 0 1,0 1 0,0-1 0,-1 0 0,1 0-1,-1 0 1,1-1 0,-1 1 0,0 0 0,2-4 0,2-7 100,0 0 1,-1 0-1,0 0 1,2-23 0,-6 50-159,0-9 49,-1 1 0,1 0 0,0 0 0,1 0 0,-1-1 1,1 1-1,0 0 0,1-1 0,-1 1 0,1-1 1,1 1-1,-1-1 0,4 6 0,-2-5-31,1 0 0,0 0 0,0-1 0,0 0 0,1 0 0,0 0 0,0-1-1,0 0 1,1 0 0,-1 0 0,1-1 0,0 0 0,8 2 0,-6-2-413,-1-2 0,0 1-1,1-1 1,0 0 0,-1-1 0,18-1 0,-24 0 389,1 1-1,0-1 1,-1 0 0,1-1-1,-1 1 1,1 0 0,-1 0 0,0-1-1,1 0 1,-1 1 0,0-1-1,0 0 1,0 0 0,-1 0 0,1 0-1,0-1 1,-1 1 0,1 0-1,-1-1 1,0 1 0,0-1 0,0 1-1,2-5 1,1-9-196,1 1 0,3-29 0,-7 39 242,4-47 2255,-1-99 0,-4 99-715,0 61-1455,-10 249-170,1-146-7112,9-99 1837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8788,'0'0'3799,"30"0"-3722,98-2-13,-45 1-47,-82 1-18,0 0 0,-1 0 1,1-1-1,0 1 0,0 0 1,-1-1-1,1 1 0,0 0 1,-1-1-1,1 1 1,0-1-1,-1 1 0,1-1 1,-1 1-1,1-1 0,-1 0 1,1 1-1,-1-1 1,1 0-1,-1 1 0,0-1 1,1 0-1,-1 1 0,0-1 1,0 0-1,1 0 1,-1 1-1,0-1 0,0 0 1,0 0-1,0 1 0,0-1 1,0 0-1,0 0 1,-1-1-1,1 1 33,0 0 0,0-1-1,0 1 1,-1-1 0,1 1 0,0 0 0,-1-1-1,1 1 1,-1 0 0,0 0 0,1-1 0,-1 1-1,0 0 1,0 0 0,0 0 0,0 0-1,0 0 1,-1-1 0,-3 0 315,1 0 1,0 1-1,0-1 1,-1 1-1,-8-1 0,12 2-309,-1 0 1,0 0-1,1-1 0,-1 1 0,0 0 0,0 1 0,1-1 0,-1 0 0,0 0 1,1 1-1,-1-1 0,0 1 0,1-1 0,-1 1 0,1 0 0,-1 0 0,1 0 0,-1 0 1,-1 1-1,0 3-12,0-1 1,0 1 0,1 0-1,-1 0 1,1 0-1,0 1 1,1-1 0,-1 0-1,1 1 1,-1 6 0,-1 59-151,3-59 43,0-10-70,0 0-1,0 0 1,0 0 0,0 0 0,0 0-1,0 0 1,1 0 0,-1 0 0,1 0-1,-1 0 1,1 0 0,0-1 0,0 1-1,0 0 1,0 0 0,0-1 0,0 1-1,0 0 1,1-1 0,-1 1 0,0-1-1,1 0 1,-1 1 0,1-1 0,2 2-1,27 8-4380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1 544,'0'0'17531,"-2"1"-17419,0 2-55,1 0 0,-1 0 0,1 0 0,0 1 0,0-1-1,0 0 1,0 0 0,0 1 0,1-1 0,-1 8 0,1 42 864,0-33-598,0-19-279,0 0 0,0 1 0,-1-1 1,1 0-1,1 1 0,-1-1 0,0 0 0,0 1 0,0-1 0,1 0 0,-1 1 0,0-1 0,1 0 1,-1 1-1,1-1 0,0 0 0,-1 0 0,1 0 0,0 0 0,1 1 0,-1-1 7,1-1 0,0 0 1,-1 0-1,1 1 0,0-1 0,-1 0 0,1-1 0,0 1 0,-1 0 1,1 0-1,0-1 0,-1 1 0,1-1 0,-1 0 0,1 1 1,2-2-1,4-1 10,-1 1 1,1 0 0,0 1-1,-1 0 1,16-1 0,-17 2-35,1 0 1,-1 0 0,1-1 0,-1 0 0,1-1 0,-1 1-1,0-1 1,0 0 0,10-5 0,-8 1-24,-4 3 16,-1 1 1,1 0-1,0-1 1,0 1-1,0 0 1,0 1-1,5-2 1,-8 3-2,0 2-433,8 24 244,12 25 151,-20-49 23,0 1 1,1-1-1,-1 0 0,1 1 0,0-1 0,-1 0 0,1 0 0,0 0 1,1 0-1,-1 0 0,0-1 0,0 1 0,1-1 0,-1 1 0,6 1 0,-3-2 30,0 0-1,0 0 0,1-1 1,-1 0-1,0 0 0,1 0 1,-1 0-1,0-1 0,1 0 1,-1 0-1,0-1 0,0 1 1,9-5-1,4-3 15,0 0 0,20-15 0,-32 20-37,23-14 16,-11 7-24,-1 0-1,18-16 1,-34 27-33,-1 7-674,-1 13 701,1 2-464,4 37-1,6-20-3020,-7-32 2011,-1-1-1,2 0 1,-1 0-1,5 6 1,12 11-6511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5539,'0'0'8267,"16"6"-7186,52 16-660,-64-21-400,-1 0 0,1 0-1,-1 0 1,1 0-1,-1-1 1,1 0 0,-1 0-1,1 0 1,-1 0 0,1 0-1,0-1 1,-1 0-1,0 1 1,1-1 0,-1-1-1,4 0 1,-5 0-12,1 0 1,-1 1-1,0-1 1,0 0 0,0 0-1,0 0 1,0-1-1,0 1 1,0 0-1,-1-1 1,1 1-1,-1-1 1,0 0-1,0 1 1,1-5-1,1-5 10,-1 1-1,0-1 1,-1 0-1,-1 0 1,0 1-1,-1-1 1,-1-14-1,1 24 20,1 0 0,-1 0-1,1 0 1,-1-1 0,0 1-1,0 0 1,0 0 0,0 0-1,0 0 1,0 0 0,-1 1-1,1-1 1,-1 0 0,1 1-1,-1-1 1,1 0 0,-1 1-1,0 0 1,0-1 0,0 1-1,0 0 1,0 0 0,0 0-1,0 0 1,0 1 0,0-1-1,-1 1 1,1-1 0,-4 0-1,3 1-4,0 0 1,-1 0-1,1 0 0,0 0 1,-1 0-1,1 0 0,0 1 0,-1 0 1,1 0-1,0 0 0,0 0 1,0 0-1,0 1 0,0-1 0,0 1 1,0 0-1,0 0 0,1 0 1,-5 3-1,2 2-12,-1 1 0,1 0 1,0 0-1,0 0 0,1 0 0,0 1 1,1 0-1,0-1 0,0 1 1,-2 16-1,1 4 86,2-1 0,0 35 0,2-60-101,0 1 0,1-1 0,-1 1 0,1 0 0,-1-1 0,1 1 0,0-1 1,0 0-1,1 1 0,-1-1 0,1 0 0,-1 1 0,1-1 0,0 0 0,5 5 0,-3-5-23,-1 1-1,1-1 1,1 0-1,-1-1 1,0 1-1,1-1 1,-1 1-1,1-1 0,0-1 1,5 3-1,8-1-629,1 0-1,-1-1 1,1 0-1,-1-2 1,22-1-1,-32 1-122,0-1 0,0 0 0,0-1 0,9-2 0,-7 0-855,0 0-1,16-11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85 181 9861,'0'0'7582,"13"-2"-7516,24-4-31,53 0 0,-88 6-28,0 0 1,-1 0-1,1 0 0,0 0 1,-1 0-1,1 0 1,-1 0-1,1-1 1,0 1-1,-1-1 1,1 1-1,-1-1 0,1 1 1,-1-1-1,1 0 1,-1 0-1,2-1 1,-2 0 10,0 0 1,0 0-1,0 0 0,0-1 1,-1 1-1,1 0 1,-1 0-1,0-1 1,0 1-1,1 0 0,-1-1 1,-1-3-1,1 1-22,-1-1 0,1 1 0,-1-1-1,0 1 1,-1-1 0,1 1 0,-1 0-1,0 0 1,-1 0 0,1 0 0,-1 0-1,0 0 1,0 1 0,0-1 0,-1 1-1,0 0 1,0 0 0,0 0 0,0 0-1,0 1 1,-1 0 0,0 0 0,1 0 0,-1 0-1,0 1 1,0 0 0,-1 0 0,1 0-1,0 0 1,-1 1 0,1 0 0,-1 0-1,-10 0 1,7 1-28,2 0-3,-1 0-1,1 1 1,-15 2-1,19-2 32,0 0 0,1 0 0,-1 0 0,0 0 0,0 1 0,1-1 0,-1 1 0,1 0 0,-1 0 0,1 0-1,0 0 1,-4 4 0,1 1-11,0 1 0,0 0 0,1 0 0,0 0 0,1 0 0,-1 0 0,2 1 0,-1 0 0,1-1 0,0 1 0,1 0 0,0 0 0,1 0 0,0 0 0,1 14 0,-1-19-25,1 0 1,-1 1-1,1-1 0,0 0 0,0-1 0,1 1 0,-1 0 0,1 0 0,-1 0 1,1-1-1,1 1 0,-1-1 0,0 0 0,1 1 0,-1-1 0,1 0 1,5 3-1,-3-1-410,1-1 1,0 0-1,0-1 1,0 1-1,1-1 0,-1-1 1,1 1-1,0-1 1,9 2-1,26 0-4443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46 107 12118,'0'0'7787,"-6"11"-7704,1-3-51,0-1 37,1 0-1,0 0 0,0 1 0,1-1 1,0 1-1,0 0 0,1 0 0,0 0 1,-1 10-1,2 44 316,1-60-376,0 0 0,0-1 1,0 1-1,1-1 0,-1 1 0,0 0 0,1-1 0,-1 1 1,1-1-1,0 1 0,-1-1 0,1 0 0,0 1 0,0-1 1,0 0-1,0 1 0,0-1 0,0 0 0,0 0 0,2 1 1,0 0 16,0 0 1,0 0 0,0-1-1,1 1 1,-1-1-1,0 0 1,1 0 0,6 1-1,-1-1 29,0 0-1,0-1 1,0 0-1,0 0 0,0-1 1,17-4-1,-19 3-22,-1-1 0,1 1 0,-1-2 0,0 1-1,1-1 1,-1 0 0,-1 0 0,1 0 0,5-6-1,45-53 75,-25 27-16,-31 36-95,0 0 0,0 0 1,0-1-1,0 1 0,0 0 1,0 0-1,0 0 0,0 0 0,0-1 1,0 1-1,1 0 0,-1 0 1,0 0-1,0 0 0,0 0 0,0 0 1,0-1-1,1 1 0,-1 0 1,0 0-1,0 0 0,0 0 1,0 0-1,1 0 0,-1 0 0,0 0 1,0 0-1,0 0 0,1 0 1,-1 0-1,0 0 0,0 0 0,0 0 1,1 0-1,-1 0 0,0 0 1,0 0-1,0 0 0,1 0 0,-1 0 1,0 0-1,0 0 0,0 0 1,0 0-1,1 1 0,-1-1 0,0 0 1,0 0-1,0 0 0,0 0 1,0 0-1,0 0 0,1 1 0,-1-1 1,0 0-1,0 0 0,0 0 1,0 0-1,0 1 0,0-1 0,0 0 1,0 0-1,2 16-178,-2-10 109,3 10 75,0 0 1,1-1-1,0 0 0,1 0 1,1 0-1,8 15 0,-11-23 13,1-1 0,0 0 1,0-1-1,1 1 0,0-1 0,0 0 0,6 6 0,-8-9-24,0 0 0,1 1 1,-1-1-1,1-1 0,0 1 0,-1 0 0,1-1 0,0 0 0,0 0 0,0 0 0,0 0 0,0 0 1,6-1-1,-9 0 6,3 0-9,1 0 0,0 0 0,-1 0 0,1-1 0,-1 1 0,5-3-1,-6 2 14,-1 0 0,0 0 0,0 0 0,0-1-1,0 1 1,0-1 0,0 0 0,-1 0 0,1 1-1,0-1 1,-1 0 0,1 0 0,1-4 0,6-10-16,0-1 1,-1-1-1,-1 0 1,-1 0-1,0-1 1,-1 1 0,3-29-1,-2-7 186,-1-77-1,-5 130-112,0 1-54,0 0 1,0 0-1,0 0 1,0-1-1,0 1 0,0 0 1,0 0-1,0 0 1,0 0-1,0 0 0,0 0 1,0-1-1,0 1 1,0 0-1,0 0 0,-1 0 1,1 0-1,0 0 1,0 0-1,0 0 0,0 0 1,0 0-1,0-1 1,0 1-1,0 0 0,0 0 1,0 0-1,0 0 1,-1 0-1,1 0 0,0 0 1,0 0-1,0 0 1,0 0-1,0 0 0,0 0 1,0 0-1,-1 0 1,1 0-1,0 0 0,0 0 1,0 0-1,0 0 1,0 0-1,0 0 0,0 0 1,-1 0-1,1 0 1,0 0-1,0 0 1,0 0-1,0 0 0,0 0 1,0 0-1,0 0 1,0 0-1,-1 0 0,1 0 1,0 0-1,0 0 1,0 1-1,-1-1-7,-3 1-3,0 1-1,0-1 1,0 1-1,1 0 1,-1 0-1,1 1 1,-1-1 0,1 1-1,0 0 1,0-1-1,0 1 1,0 1-1,0-1 1,1 0 0,0 1-1,-4 6 1,-2 3-25,1 1 0,0-1 0,-7 24 0,8-16 46,2 0-1,1 1 0,0-1 1,1 0-1,2 1 0,0-1 1,4 30-1,-3-46-146,0 0 0,0-1-1,0 1 1,1-1 0,0 1 0,0-1-1,0 0 1,0 0 0,0 0 0,1 0 0,0 0-1,0 0 1,0-1 0,0 1 0,7 4 0,-7-5-489,0-1 1,1 0 0,-1 0 0,1 0 0,0 0 0,-1-1 0,1 0 0,0 1 0,0-1 0,0-1 0,8 2 0,11-2-4085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7940,'0'0'7187,"158"7"-7187,-105 1-3154,-2-8-4017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6371,'0'0'7958,"19"-12"-7288,-19 12-670,86-46 531,-82 44-519,1 0 0,0 0 0,0 1 0,0-1 0,0 1 0,0 0 0,0 1 0,0-1 0,1 1 0,-1 0 0,0 1 1,0-1-1,0 1 0,8 2 0,-6-1 2,1 1 1,-1 1-1,1 0 1,-1 0-1,0 0 1,8 7 0,-9-6-19,-1-1 1,0 1 0,0 1-1,0-1 1,0 1 0,-1-1 0,0 1-1,0 1 1,0-1 0,-1 0 0,0 1-1,-1 0 1,1 0 0,-1 0-1,0 0 1,-1 0 0,0 0 0,0 0-1,0 0 1,-1 1 0,-1 10 0,0-12 6,1-1 0,-1 1 0,-1-1 1,1 1-1,-1-1 0,0 0 1,0 0-1,0 1 0,-1-1 1,0-1-1,0 1 0,0 0 1,0-1-1,-1 0 0,0 1 1,-5 3-1,-9 7 120,0 0 0,-36 20 0,-2 2 415,53-35-459,0 0 0,0 1 0,0 0 0,0-1 0,0 1 0,1 0 0,-1 0 0,1 0 0,-4 7 1,5-7 437,0 0 0,0 0 1,1 1-1,-1-1 1,1 0-1,-1 1 0,1 4 1,1-8-509,-1 1 0,0-1 0,1 1 0,-1-1 0,1 0 0,-1 1 0,1-1 0,-1 0 1,1 1-1,-1-1 0,1 0 0,0 0 0,-1 0 0,1 1 0,-1-1 0,1 0 0,0 0 0,-1 0 0,1 0 0,-1 0 0,2 0 1,2 0 19,241 20 6,-140-19-4445,-60-1-624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 8660,'0'0'8212,"0"-8"-7535,0 6-615,-2-20 172,1 17-127,-1 14 61,-9 216 2033,11-224-2186,1 0 0,-1-1 0,1 1-1,-1-1 1,1 1 0,-1 0 0,1-1-1,0 1 1,-1-1 0,1 1 0,0-1-1,-1 0 1,1 1 0,0-1 0,-1 0-1,1 1 1,0-1 0,0 0 0,-1 0-1,1 0 1,0 0 0,0 1 0,0-1-1,-1 0 1,1 0 0,0 0 0,0-1-1,-1 1 1,2 0 0,29-4 449,-23 1-408,0 0-1,0-1 1,-1 0-1,0 0 1,0-1-1,8-6 1,41-37 65,-35 28-60,-7 7-7,-3 4 60,0-1 0,-1 0 0,16-20 0,-25 27 155,1 31-327,1 1-1,1 0 0,1-1 1,11 31-1,-13-48-396,1 0-1,0 0 1,1-1 0,0 1 0,9 13-1,-9-17-644,1 0 1,0 0-1,0 0 0,0-1 0,0 0 0,1 0 0,13 8 0,16 4-4580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205 275 5491,'0'0'5880,"1"-21"-4016,1-4-1135,-3-38-1,1 62-699,0-1 0,0 1 1,-1 0-1,1 0 0,0-1 0,-1 1 0,1 0 1,-1 0-1,1 0 0,-1-1 0,1 1 1,-1 0-1,0 0 0,0 0 0,1 0 0,-1 0 1,0 0-1,0 0 0,0 0 0,0 1 0,0-1 1,0 0-1,0 1 0,-1-1 0,-1 0 0,0 0 6,0 0 0,0 1 0,0 0-1,-1 0 1,1 0 0,0 0-1,-5 1 1,-1-1 43,1 0-43,0 1-1,0-1 1,1 1 0,-1 1-1,0 0 1,1 0 0,0 0-1,-1 1 1,1 0 0,-13 7-1,16-8-27,1 1 0,-1 0 0,1 0-1,-1 0 1,1 0 0,0 1 0,0-1 0,0 1 0,0 0-1,1 0 1,0 0 0,0 0 0,0 0 0,0 0 0,0 1-1,1-1 1,0 1 0,0-1 0,-1 8 0,2-9-7,-1 0 0,1 1 0,0-1 0,0 0 0,0 0 0,0 0-1,1 0 1,-1 1 0,1-1 0,0 0 0,0 0 0,0 0 0,0 0 0,0 0 0,1-1 0,-1 1 0,3 3 0,-1-3 10,0-1 0,1 0-1,-1 1 1,0-1 0,1-1 0,-1 1-1,1 0 1,-1-1 0,1 0 0,0 0 0,0 0-1,0 0 1,6 0 0,5 2 25,-1-2-1,1 1 1,0-2 0,18-1-1,-29 0-17,0 1 0,0-1 0,-1 1 0,1-1 0,0-1 0,-1 1 0,1 0 0,0-1 0,-1 0 0,0 0 0,1 0 0,-1 0 0,0 0 0,0-1 0,0 1 0,-1-1 0,1 0 0,-1 0 0,1 0 0,-1 0 0,2-4 0,2-6 172,-1 0 1,0 0-1,-1 0 0,-1-1 1,0 1-1,1-22 0,0-86 1177,-4 97-904,0-2-29,-1 40 78,-1 24-182,0 193-238,4-214-696,-1-1 0,6 18 1,-6-28-370,1 0 0,-1 0-1,2-1 1,-1 1 0,0-1 0,1 0 0,0 1 0,1-1 0,4 6 0,17 9-7299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11189,'0'0'7598,"-4"-1"-7251,4 1-344,-1 0-1,0 0 1,1-1 0,-1 1-1,0 0 1,1 0-1,-1 0 1,1 0 0,-1 0-1,0 0 1,1 1 0,-1-1-1,1 0 1,-1 0-1,0 0 1,1 1 0,-1-1-1,1 0 1,-1 0 0,1 1-1,-1-1 1,1 0 0,-1 1-1,1-1 1,-1 1-1,0 0 1,-10 20 132,-3 37 411,12-47-348,-4 26 132,3-1 0,1 1 0,5 59 0,-3-91-322,0 1-1,1 0 0,0-1 1,0 1-1,0-1 0,1 0 1,0 1-1,0-1 0,0 0 1,1 0-1,-1 0 0,1 0 1,0-1-1,1 1 0,-1-1 1,1 0-1,0 0 0,0 0 1,0 0-1,1-1 0,-1 1 1,10 4-1,-8-6-341,0 1 0,-1-1 0,1-1-1,0 1 1,0-1 0,0 0 0,0 0 0,8-1 0,-2 0-865,-8 1 441,0-1 1,1 0 0,-1 0 0,0 0 0,0-1 0,0 0-1,6-1 1,-8 1-65,0-1-1,0 1 0,0 0 1,0-1-1,0 0 1,-1 1-1,1-1 0,1-2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8740,'0'0'5250,"31"-4"-4343,101-9-472,-100 10-304,130-6 493,-162 9-473,0 0 1,1 0-1,-1 0 0,0 0 0,1 0 0,-1 0 0,0 0 0,1 0 0,-1 0 0,0 1 1,1-1-1,-1 0 0,0 0 0,0 0 0,1 0 0,-1 1 0,0-1 0,0 0 0,1 0 1,-1 1-1,0-1 0,0 0 0,0 1 0,1-1 0,-1 0 0,0 0 0,0 1 0,0-1 1,0 0-1,0 1 0,0-1 0,0 0 0,0 1 0,0 15-929,0-7 1119,1 121 536,0-65-2480,0 0-7886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9700,'0'0'6996,"8"-33"-7989,-8 57-2144,0 7-1425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10965,'141'76'2070,"-113"-60"451,-28-7-215,0 162 1490,17-171-3201,-12-1-517,1 0 0,-1 0 0,0-1 0,0 1 0,0-1 0,0 0 0,0 0 0,0-1 0,5-4 0,44-33 210,-24 16-81,10-7 455,-38 30-582,-2 1-79,0 0 0,0 0 0,1 0 0,-1 0 0,0 0 0,0 0 1,0 0-1,0 0 0,1 0 0,-1 0 0,0 0 0,0 0 0,0 0 0,0 0 0,0 0 0,1 0 0,-1 0 0,0 0 0,0 0 0,0 0 1,0 0-1,0 1 0,1-1 0,-1 0 0,0 0 0,0 0 0,0 0 0,0 0 0,0 0 0,0 1 0,0-1 0,0 0 0,0 0 1,1 0-1,-1 0 0,0 0 0,0 1 0,0-1 0,0 0 0,0 0 0,0 0 0,1 5-21,4 12 13,0 0 0,1 0 0,10 18 0,-14-31 20,0 1 0,0-1 0,1-1-1,-1 1 1,1 0 0,0-1 0,0 1 0,1-1 0,-1 0 0,1 0 0,0 0 0,-1-1 0,1 1 0,0-1 0,1 0 0,-1 0 0,0 0 0,6 1 0,-3-1 9,0-1 0,-1 0 0,1 0 0,0-1 0,0 0 0,0 0 1,0 0-1,0-1 0,0 0 0,0-1 0,0 1 0,0-1 0,-1-1 1,1 1-1,-1-1 0,0 0 0,0-1 0,0 1 0,7-6 0,15-19 347,0-1-1,41-57 0,-68 84-339,-1 11-72,0 1-1,1-1 0,0 0 0,1 1 1,0-1-1,0 0 0,1 0 0,0-1 1,0 1-1,1 0 0,5 7 1,-5-10 49,0-1 0,0 1 1,1-1-1,0-1 0,-1 1 1,2-1-1,-1 1 1,0-1-1,1-1 0,0 1 1,0-1-1,0 0 1,0 0-1,0-1 0,1 0 1,7 2-1,-4-2-22,0 0-1,0 0 0,1-1 1,-1 0-1,1-1 1,-1 0-1,0-1 1,20-4-1,-24 4 7,-1-1-1,0 0 0,0 0 1,0 0-1,0-1 1,0 1-1,0-1 1,-1-1-1,1 1 1,-1-1-1,0 1 0,0-1 1,0 0-1,-1 0 1,1-1-1,-1 1 1,0-1-1,2-5 1,0-2-60,0-1 1,-1 0 0,-1 0-1,0 0 1,0-1-1,-2 1 1,1 0 0,-2-1-1,-1-19 1,-11 39-379,4 2 426,2 0 1,-1 1-1,1 0 1,0 1-1,1-1 0,-7 20 1,5-13-9,2 1 1,0 0-1,-5 30 0,8-32-239,1 1-1,1-1 0,1 18 1,-1-27 79,1-1 1,0 0 0,0 0 0,0 0 0,1 0 0,0 0 0,0 0-1,0 0 1,0 0 0,1-1 0,0 1 0,6 7 0,-1-5-330,0 0 1,0-1 0,0 0-1,1 0 1,0-1 0,0 0 0,1 0-1,-1-1 1,1-1 0,13 4-1,43 5-5494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7123,'0'0'9959,"0"-9"-9102,3 48 51,6 39-1,-3-35-274,0 48 0,-6-90-390,0-19 75,0-10-243,1 1 0,9-50 1,-8 67-85,1 0 0,-1 0 0,2 0 1,0 0-1,0 1 0,1-1 0,0 1 0,0 0 0,1 1 0,0-1 0,8-7 1,-9 12-1,0 0 0,1 0 1,-1 0-1,1 1 1,0 0-1,0 0 1,0 0-1,1 1 1,-1 0-1,1 0 0,-1 0 1,1 1-1,-1 0 1,1 1-1,0-1 1,0 1-1,-1 0 0,10 2 1,-11-1-1,0 0 1,0 0-1,-1 1 1,1-1-1,-1 1 1,1 0-1,-1 1 1,0-1-1,1 1 1,-1 0-1,-1 0 1,1 0-1,0 0 1,-1 1-1,1-1 1,-1 1 0,0 0-1,-1 0 1,1 0-1,3 8 1,2 3-36,0 1 0,-2 1 0,0-1 0,6 27 0,-7-16-889,-2 1-1,0 0 0,-2 38 1,-1-56 207,-2 20-2668,-7-4-1696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76 111 2001,'0'0'13411,"3"-21"-11650,10-64-187,-13 81 849,-1 11-1766,-7 33-885,-22 116 767,7 1 0,7 1 0,4 159 0,11-316-600,1-1 1,0 1-1,0 0 0,0-1 1,0 1-1,0 0 0,0-1 1,0 1-1,0-1 1,0 1-1,0 0 0,0-1 1,1 1-1,-1-1 0,0 1 1,0 0-1,1-1 1,-1 1-1,0-1 0,1 1 1,-1-1-1,0 1 0,1-1 1,-1 1-1,1-1 1,-1 0-1,1 1 0,-1-1 1,1 1-1,-1-1 0,1 0 1,-1 0-1,1 1 1,0-1-1,-1 0 0,1 0 1,-1 0-1,1 1 0,0-1 1,0-1-73,-1 1 1,0 0 0,1 0 0,-1-1-1,0 1 1,0 0 0,1 0 0,-1-1-1,0 1 1,0 0 0,0-1-1,1 1 1,-1 0 0,0-1 0,0 1-1,0 0 1,0-1 0,0 1 0,0-1-1,0 1 1,0 0 0,0-1-1,0 1 1,0 0 0,0-1 0,0 1-1,0-1 1,0 1 0,0 0 0,0-1-1,0-3-873,-2-23-4468,-7-8-3386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7251,'0'0'11237,"38"24"-10340,-1 10-465,-5-3-272,-2 1-32,-1-1-80,-5-5-48,0-4 0,-2-5-1809,-1 0-992,3-10-2209,5-2-1153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20 2513,'0'0'15559,"-77"-19"-15111,23 55-287,-2 7 79,10 0-208,9 1 80,13-4-224,11-3-561,7-11-3713,6-14-4946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69 9044,'0'0'6054,"29"-13"-5342,94-35-98,-119 46-579,0 1 1,0 0 0,0 0-1,0 0 1,1 0 0,-1 1-1,0 0 1,1 0 0,-1 0-1,0 0 1,0 1 0,8 1 0,-10-1-24,1 0 0,-1 0 1,0 0-1,0 1 0,0-1 1,0 0-1,0 1 0,0 0 1,0-1-1,0 1 0,0 0 1,-1 0-1,1 0 1,-1 0-1,3 4 0,-1 2-7,0 0 0,-1 0-1,0 0 1,0 0 0,-1 0 0,0 0-1,0 0 1,-1 14 0,0-16-3,0 0 1,0-1-1,-1 1 1,0 0 0,0-1-1,0 1 1,-1 0-1,0-1 1,0 0-1,0 1 1,-1-1-1,1 0 1,-1 0-1,-1 0 1,1-1 0,-1 1-1,1-1 1,-1 0-1,0 0 1,-1 0-1,-7 6 1,4-4 40,-1 0 0,1-1 0,-1 0 0,0 0 1,0-1-1,0 0 0,-1-1 0,1 0 0,-1 0 0,0-1 0,-17 1 0,26-3 150,23 0 591,15-1-657,-13 0 5,44 4-1,-62-2-123,0 0 0,0 0 0,0 0 0,0 1 0,0 0 0,-1 0 0,1 0 0,-1 1 0,1 0 0,-1 0 0,0 1 0,7 4-1,-8-3-8,1 0-1,-1 0 0,1 0 1,-1 0-1,-1 0 1,1 1-1,-1 0 0,0 0 1,0 0-1,-1 0 0,1 0 1,-1 0-1,-1 1 0,1-1 1,-1 1-1,0-1 0,-1 1 1,0 0-1,0-1 0,-1 13 1,0-17-2,1 0 0,-1 0 0,1 0 0,-1 0 1,1 0-1,-1 0 0,0 0 0,0-1 0,0 1 0,0 0 1,0 0-1,-1-1 0,1 1 0,0-1 0,-1 1 0,1-1 1,-3 2-1,0-1 4,0 1 0,0-1 0,0 0 0,0 0 1,-1-1-1,1 1 0,-7 0 0,-7 1 52,0-1-1,-37 0 0,45-2-18,-25 0 63,-50-1 162,74 0-301,1 0 1,0-1-1,-1 0 1,1-1-1,-17-6 1,26 9-75,0-1 1,0 1-1,0 0 1,0-1-1,0 1 1,0 0-1,0-1 1,1 1-1,-1-1 1,0 1-1,0-1 1,0 1-1,1-1 1,-1 0-1,0 1 1,1-1-1,-1 0 1,1 0-1,-1 0 1,1 1-1,-1-1 1,1 0-1,0 0 1,-1 0-1,1 0 1,0 0-1,-1 0 1,1 0-1,0 0 1,0 1-1,0-1 1,0 0-1,0-2 1,2-11-4466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10597,'0'0'6582,"29"8"-5948,5 1-467,50 21 0,-78-27-149,0 0 0,-1 1 0,1 0 0,-1 0-1,0 0 1,0 0 0,0 1 0,0 0 0,-1 0 0,0 0 0,0 0 0,0 1 0,-1 0-1,0-1 1,0 1 0,3 9 0,0-2 54,-1-1-60,1 1-1,-2 0 1,0 0-1,-1 1 1,0-1 0,-1 1-1,0-1 1,-1 26-1,-1-38-10,0 0 0,0 1 0,0-1 1,-1 0-1,1 0 0,0 1 0,-1-1 0,1 0 0,-1 0 0,0 0 0,1 0 0,-1 0 0,0 0 0,0 0 0,0 0 0,0 0 1,0 0-1,0 0 0,0 0 0,0 0 0,0-1 0,0 1 0,0 0 0,0-1 0,0 1 0,-1-1 0,1 0 0,0 1 1,0-1-1,-1 0 0,-1 1 0,-7 0 33,1 0-1,-1-1 1,-13 0 0,11 0 50,7 0-40,1 0 0,0 0 0,0 0 0,-1-1 0,1 0 0,0 1 0,0-1 0,-1-1 0,1 1 0,0-1 0,-6-3 0,8 4 22,0-1-1,0 0 0,0 0 1,0 0-1,1-1 0,-1 1 1,1 0-1,-1 0 0,1-1 1,0 1-1,0-1 0,0 1 1,0-1-1,0 0 0,1 1 1,-1-1-1,1 0 0,0 0 1,0-2-1,-1-2 14,1 0-1,1 1 1,-1-1 0,1 1-1,0-1 1,1 1 0,0-1-1,0 1 1,0 0-1,0-1 1,1 1 0,0 1-1,1-1 1,-1 0-1,1 1 1,0 0 0,5-5-1,6-6 0,1 1 0,1 1 0,34-22-1,-40 28-183,1 1-1,1 0 1,-1 0-1,1 2 1,0-1-1,0 2 1,1 0-1,-1 0 0,1 1 1,0 1-1,0 0 1,0 1-1,0 0 1,14 2-1,-22 0-531,-1 0-1,1 0 1,0 1 0,-1-1-1,1 1 1,-1 1-1,0-1 1,0 1 0,0 0-1,0 0 1,0 0 0,-1 0-1,7 7 1,24 21-8676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338 321 3169,'0'0'9498,"-27"-17"-7115,-91-52-551,112 66-1711,0 0 0,0 0 0,0 1 0,-1 0 0,1 0 0,-1 0 0,0 1 0,1 0 0,-1 1 0,0-1 0,0 1 0,1 0 0,-1 1 0,-10 1 0,10 0-12,3-2-85,1 1 1,0 0-1,0 0 1,0 0-1,0 0 1,0 1-1,0-1 1,0 1-1,0-1 1,0 1-1,1 0 1,-1 0-1,1 1 1,-1-1-1,1 0 1,-2 4-1,0-1 1,1 0 0,0 0 0,1 0 0,-1 1-1,1-1 1,0 1 0,0 0 0,-1 10 0,1-9-13,1-1 1,1 1-1,-1 0 1,1-1-1,0 1 0,1 0 1,-1-1-1,2 1 1,-1 0-1,1-1 0,-1 1 1,2-1-1,-1 0 1,1 0-1,0 0 1,7 11-1,-5-12 6,0 0-1,1 0 1,-1-1 0,1 1-1,0-1 1,0-1 0,1 1-1,-1-1 1,1 0 0,-1-1-1,14 4 1,-3-3 17,0 0 0,0-1 0,31 1 0,-44-3-22,1 0 0,-1 0-1,1 0 1,-1-1 0,1 1-1,-1-1 1,1 0 0,-1 0-1,0-1 1,1 1 0,-1-1-1,0 0 1,0 0 0,0-1-1,0 1 1,-1-1 0,1 1-1,-1-1 1,1 0 0,-1-1-1,0 1 1,0-1 0,0 1-1,-1-1 1,1 0 0,-1 0-1,2-4 1,3-9 12,0 0 0,-1 0 0,-1 0 0,5-31 0,4-74 130,-11 83-131,3-111 2020,-7 162-2059,-1 1 1,0-1 0,-1 0 0,0 0-1,-6 14 1,-6 20 12,6 1-28,2 2 1,2-1 0,2 86-1,3-114-616,1 0 0,1-1 0,5 25 0,-5-34-540,2 1 0,-1-1 1,1 0-1,6 11 0,13 13-7076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12182,'0'0'5061,"-3"27"-4442,0-6-459,-14 167 1024,15-128-672,0-3 110,7 79 0,-5-131-608,1-1 0,0 1 1,0 0-1,0-1 1,0 1-1,1 0 1,0-1-1,0 0 0,0 1 1,1-1-1,-1 0 1,1 0-1,0-1 1,0 1-1,0 0 1,0-1-1,1 0 0,0 0 1,-1 0-1,1 0 1,0 0-1,1-1 1,6 3-1,1 0-335,1-2-1,0 1 1,0-2-1,0 0 1,0 0-1,0-1 1,16-1 0,-27 0-36,0 0 1,0 0 0,0 0 0,0 0-1,0 0 1,0 0 0,0 0 0,0-1 0,0 1-1,0-1 1,0 1 0,0-1 0,0 0-1,0 0 1,0 0 0,0 0 0,-1 0 0,1 0-1,0 0 1,-1-1 0,1 1 0,1-3-1,9-20-7881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8820,'0'0'6835,"31"-5"-5952,-3 0-739,173-17 510,-183 21-565,4 1 188,0-1 1,0-2-1,-1 0 0,1-1 0,24-8 1,-45 12-163,0-1 0,0 1 0,-1 0 0,1 0 0,0-1 0,-1 1 0,1-1 0,0 1 0,-1 0 0,1-1 0,-1 1 0,1-1 0,-1 0 0,1 1 0,-1-1 0,1 1 0,-1-1 0,0 0 0,1 1 0,-1-1 0,0 0 0,1 1 0,-1-1 0,0 0 0,0 0 0,0 1 0,0-3 397,3 8-354,6 45-207,-4-16 136,17 53 0,-4-38-125,-11-33-191,0-1 1,-2 1-1,0 1 1,-1-1-1,0 1 1,1 26-1,-5-39-419,0-4 480,1 1 0,-1-1-1,0 1 1,0-1 0,0 1 0,0-1 0,0 1-1,0-1 1,0 1 0,0-1 0,0 1-1,0-1 1,0 1 0,0-1 0,-1 1 0,1-1-1,0 1 1,0-1 0,0 1 0,-1-1-1,1 1 1,0-1 0,-1 0 0,1 1 0,0-1-1,-1 1 1,1-1 0,0 0 0,-1 1-1,1-1 1,-1 0 0,1 0 0,0 1 0,-1-1-1,1 0 1,-1 0 0,1 0 0,-1 1-1,-20-1-5841</inkml:trace>
  <inkml:trace contextRef="#ctx0" brushRef="#br0" timeOffset="1">450 13 10405,'0'0'5762,"46"-12"-11892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9444,'0'0'9026,"8"26"-8365,24 87-130,-28-96-353,-1 1 0,-1-1 0,0 1 0,-1-1 0,-3 27 0,0-3 451,2-40-583,0-1-1,0 1 1,0-1 0,0 1 0,0-1-1,0 0 1,0 1 0,0-1-1,0 1 1,0-1 0,0 1-1,0-1 1,0 1 0,0-1-1,0 1 1,0-1 0,1 1 0,-1-1-1,0 0 1,0 1 0,0-1-1,1 1 1,-1-1 0,0 0-1,1 1 1,-1-1 0,0 0-1,1 1 1,-1-1 0,0 0 0,1 0-1,-1 1 1,1-1 0,-1 0-1,1 0 1,-1 0 0,0 1-1,2-1 1,-1-1 68,1 1-1,0-1 1,-1 1 0,1-1-1,-1 0 1,1 0-1,-1 0 1,1 0 0,-1 0-1,0 0 1,3-2 0,15-16 251,-1-1 1,17-24-1,-24 28-304,1 1-1,0 0 1,1 1 0,1 0-1,0 1 1,28-19-1,-36 29-55,-1 0-1,1 1 1,0 0-1,0 0 1,10-2 0,-15 3-14,1 1 0,0-1 0,0 1 0,0 0 0,-1 0 1,1 0-1,0 0 0,0 0 0,0 0 0,0 0 1,-1 1-1,1-1 0,0 1 0,0-1 0,0 1 1,-1 0-1,1 0 0,-1 0 0,1-1 0,0 2 1,-1-1-1,1 0 0,1 2 0,2 7-24,0 1 1,0-1-1,-1 1 0,-1 0 0,0 0 0,0 0 0,1 21 1,5 14 19,-7-33 23,7 21 8,-8-32-9,-1-1-1,1 0 0,-1 0 0,1 0 0,0 0 0,0 0 1,-1 0-1,1 0 0,0 0 0,0 0 0,0 0 0,0 0 1,0 0-1,0-1 0,0 1 0,0 0 0,0-1 0,1 1 1,-1-1-1,0 1 0,0-1 0,1 0 0,1 1 0,2-1 19,0 1-1,0-1 0,0-1 1,0 1-1,-1-1 0,1 1 1,0-1-1,0-1 0,0 1 1,0-1-1,-1 0 0,8-4 1,-1-1 63,0-1 0,-1 0 0,14-15 0,-13 12-75,9-9-2,-14 13-3,1 0 0,0 1 0,0-1 0,0 2 0,1-1 0,14-7 0,-21 12-19,-1 1 0,1 0 1,0 0-1,0-1 0,0 1 1,0 0-1,0 0 0,0 0 0,0 0 1,0 0-1,0 0 0,0 0 1,0 0-1,0 1 0,0-1 0,0 0 1,0 1-1,-1-1 0,1 0 1,0 1-1,0-1 0,0 1 0,0-1 1,-1 1-1,1 0 0,0-1 1,-1 1-1,1 0 0,0-1 0,-1 1 1,1 0-1,0 1 0,15 33-99,-12-25-35,2 7-1009,8 31 1,0 4-2704,-12-45 2563,1-1 0,0 1 1,0-1-1,1 0 1,5 8-1,21 15-9587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2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71 294 9604,'0'0'8711,"25"-11"-8231,81-32-202,-98 40-245,0 1 0,0 0 0,0 0 0,14 0 0,-21 2-22,0 0 0,0 0-1,0 0 1,1 0 0,-1 0-1,0-1 1,0 1 0,0 0-1,1 0 1,-1-1 0,0 1-1,0-1 1,0 1 0,0-1-1,0 1 1,0-1 0,0 0-1,0 1 1,0-1 0,0 0-1,0 0 1,0 0 0,-1 0-1,1 0 1,0 1 0,0-2-1,-1 1 1,1 0 0,-1 0-1,1 0 1,-1 0 0,0 0-1,1-2 1,1-3 4,0-1 0,0 1 0,-1-1 0,0 0 0,0 0 0,-1 1 1,0-1-1,0 0 0,0 0 0,-1 0 0,0 1 0,0-1 0,-1 0 0,0 1 0,0-1 0,-1 1 0,0 0 0,0 0 0,0 0 1,0 0-1,-1 0 0,-6-7 0,4 8-8,0 0 1,1 0-1,-2 1 1,1 0-1,0 0 0,-1 0 1,0 1-1,0 0 1,0 1-1,0-1 1,0 1-1,-1 0 1,1 1-1,-1 0 0,1 0 1,-1 1-1,1 0 1,-12 1-1,15 0-2,0 0-1,0 0 0,0 1 0,0 0 1,0-1-1,1 2 0,-1-1 1,0 0-1,1 1 0,0-1 1,-1 1-1,1 0 0,0 0 0,1 0 1,-1 1-1,0-1 0,1 1 1,0-1-1,0 1 0,0 0 1,-2 5-1,-4 10 42,1 0-1,1 1 1,-4 22 0,4-9-3,2 0 0,1 0 0,2 0 1,4 40-1,-2-61-27,1 0 0,0-1 1,1 1-1,0-1 0,1 1 1,0-1-1,1 0 0,0-1 0,10 16 1,-10-18-440,1-1 1,0 1 0,0-1-1,0 0 1,1 0 0,0-1-1,0 0 1,0 0-1,1-1 1,0 0 0,0 0-1,12 4 1,10-3-5677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96 7443,'0'0'6545,"-2"18"-5510,-16 111 331,17-122-1252,-1 42 395,2-46-481,0 0 0,0 0 0,0 0 0,1 0 0,-1 0 0,1 0 0,0 0 0,0 0 0,0 0 0,0 0 0,1 0 0,2 5 0,0-5 3,0 0-1,0 0 1,0 0 0,0-1 0,1 1 0,-1-1-1,1 0 1,0 0 0,-1 0 0,1-1-1,0 0 1,8 2 0,11 0 90,31 0 0,-54-3-115,17 1 36,15 1 32,-1-2 0,46-6 0,-68 5-60,0-1 0,-1 0 0,1 0 0,-1-2 0,0 1 0,0-1 0,0 0 0,-1-1 0,1 1 0,-1-2 0,0 1 0,12-13 0,-10 8 37,-2 0 1,1-1-1,-1 0 1,-1 0-1,0-1 1,0 0-1,-1 0 0,-1-1 1,6-19-1,-6 13 38,-1-1-1,0 1 1,-2 0-1,0-1 1,-2 1-1,-1-21 1,1 39-82,0 0 1,-1-1 0,1 1 0,0 0-1,-1 0 1,1 0 0,-1 0-1,1 0 1,-1 0 0,0 0 0,0 0-1,1 0 1,-1 0 0,0 0-1,0 0 1,0 0 0,0 0 0,0 1-1,0-1 1,0 0 0,0 1-1,0-1 1,0 1 0,0-1 0,-1 1-1,1 0 1,0-1 0,0 1 0,-2 0-1,0-1-5,1 1 0,-1 0 0,0 0-1,1 0 1,-1 0 0,0 0 0,1 0-1,-1 1 1,1-1 0,-1 1 0,0 0-1,1 0 1,-4 1 0,2 1-6,0 0 0,1 0 0,-1 0 1,1 1-1,0-1 0,0 1 0,0 0 1,1 0-1,-1 0 0,1 0 0,0 0 0,0 1 1,0-1-1,1 1 0,0-1 0,-1 1 1,1 6-1,-2 11-5,1 0-1,1 33 1,1-39 11,0-9-11,1 0-1,0-1 0,0 1 1,0-1-1,1 1 0,0-1 1,0 1-1,1-1 0,0 0 0,0 0 1,0-1-1,1 1 0,0 0 1,0-1-1,0 0 0,0 0 1,1 0-1,0-1 0,0 0 1,1 1-1,-1-2 0,7 5 1,4 1-869,0-1 0,1-1 0,0 0 0,0-1 0,1-1 0,-1 0 0,23 2 0,40 3-5847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74 6451,'0'0'6467,"27"-8"-5837,123-33 682,-140 35-927,-10 6-369,0-1 0,0 1 0,-1 0 0,1-1 0,0 1-1,0-1 1,0 1 0,-1 0 0,1-1 0,0 1-1,0 0 1,-1-1 0,1 1 0,0 0 0,0 0-1,-1-1 1,1 1 0,0 0 0,-1 0 0,1-1-1,-1 1 1,1 0 0,0 0 0,-1 0 0,1 0 0,0 0-1,-1 0 1,1-1 0,-1 1 0,1 0 0,0 0-1,-2 0 1,-27-5 65,-1 2 0,0 0 0,-55 4 0,40-1-47,35 0-18,1 1 1,-1-1-1,1 2 1,0-1-1,-1 1 1,1 1-1,0-1 1,0 2-1,-9 3 1,14-4-7,0-1 1,0 1 0,0-1-1,0 1 1,0 1-1,1-1 1,0 0-1,-1 1 1,1 0-1,0 0 1,1 0-1,-1 0 1,1 0 0,0 0-1,0 1 1,0-1-1,0 1 1,1-1-1,-2 8 1,2-2 22,-1-1 1,2 0-1,-1 0 1,1 1-1,1-1 1,1 11-1,-2-18 56,1 1 1,-1-1-1,1 1 1,-1-1-1,1 0 0,0 0 1,0 1-1,0-1 1,0 0-1,1 0 0,-1 0 1,0 0-1,1 0 1,0 0-1,-1 0 0,1-1 1,0 1-1,0-1 1,0 1-1,0-1 0,0 1 1,0-1-1,0 0 1,0 0-1,1 0 0,-1-1 1,4 2-1,39 5 637,-9-3-410,64 18 0,-91-19-317,1 1-1,-1-1 1,0 1 0,0 1-1,-1 0 1,1 0 0,-1 0-1,0 1 1,0 0 0,-1 1-1,11 11 1,-15-12-5,1 0 1,-1 0-1,-1 0 0,1 1 0,-1-1 1,0 1-1,-1-1 0,1 1 0,-1 0 0,-1 0 1,1-1-1,-1 1 0,-1 13 0,0-5 12,1-11 0,0 0-1,0 0 1,0 0-1,-1 0 0,0 0 1,0-1-1,0 1 1,0 0-1,-1 0 1,0-1-1,1 1 0,-1-1 1,0 1-1,-1-1 1,1 0-1,-1 0 1,1 0-1,-1 0 0,0 0 1,0-1-1,0 1 1,0-1-1,-1 0 0,1 0 1,-1 0-1,1 0 1,-1-1-1,0 1 1,1-1-1,-6 1 0,-11 3 37,0-2-1,0 0 1,-1-2-1,-33-1 0,37 0-23,9 0-84,0 0 0,1 0-1,-1-1 1,1 0 0,-1-1 0,1 0 0,-10-3 0,12 2-1513,18-2-4491,-7 4 4694,35-8-7791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8964,'0'0'6747,"-19"28"-6523,-56 91 56,72-114-280,1 0 0,-1 0 0,0 0 0,1 1 0,0 0 0,1-1-1,-1 1 1,1 0 0,0-1 0,0 1 0,1 0 0,0 0 0,0 0 0,0 0-1,1 0 1,-1-1 0,2 1 0,-1 0 0,4 9 0,-2-8 7,0 1 0,1-1 1,1 0-1,-1 0 0,1 0 1,0 0-1,1-1 0,-1 0 1,1 0-1,0 0 0,1-1 0,0 0 1,12 7-1,-9-6 68,0-1 1,0 0-1,1 0 1,0-1-1,0-1 1,0 0-1,0 0 0,0-1 1,17 1-1,-22-3 61,-1 0 1,1 0-1,0 0 0,0-1 0,-1 0 1,1 0-1,-1 0 0,7-3 0,-9 2-63,0 1 0,0-1-1,0 0 1,0 0-1,0 0 1,-1-1 0,1 1-1,-1-1 1,1 1 0,-1-1-1,0 0 1,0 0 0,0 0-1,1-3 1,3-7 134,-1 1 1,-1-1 0,0 0-1,0-1 1,-1 1-1,1-20 1,-2 10 7,-1 0-1,-4-46 1,2 66-209,0-1-1,0 1 1,0-1 0,0 1 0,-1 0 0,1 0 0,-1 0-1,0 0 1,0 0 0,0 0 0,0 0 0,0 0 0,-1 1-1,1-1 1,-1 1 0,0 0 0,0 0 0,1 0 0,-1 0-1,-1 0 1,1 1 0,0-1 0,-7-1 0,6 2-180,0 0 0,1 0 1,-1 0-1,0 1 1,0-1-1,0 1 1,0 0-1,0 0 0,-6 2 1,7-2-218,1 1 0,-1 0 1,0-1-1,1 1 0,-1 1 0,1-1 1,-1 0-1,1 1 0,0-1 1,-1 1-1,1-1 0,0 1 1,0 0-1,-2 2 0,-11 22-8159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10373,'0'0'5864,"-3"27"-4845,-1 5-705,-6 134 983,10-131-1110,2 0 0,1-1 0,1 1-1,2-1 1,17 55 0,-22-86-354,0 0 0,0 0 0,1 0 0,-1-1 1,1 1-1,0 0 0,0-1 0,0 1 0,0-1 0,0 0 1,0 0-1,1 0 0,3 3 0,-2-3-407,0 0 0,0 0 0,0 0 0,1-1 0,-1 0 0,0 0 0,1 0-1,-1 0 1,1 0 0,-1-1 0,1 0 0,-1 0 0,6-1 0,13-3-7728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2609,'0'0'12232,"32"-9"-11380,108-28-298,-111 31-405,-1 2-1,35-1 1,-49 5-82,1-1 1,-1-1 0,1 0-1,-1-1 1,16-5 0,-26 6 199,-1 1 0,1-1 0,-1 0 0,0 1 0,1-2 0,-1 1 0,0 0 0,0-1 0,-1 1 0,1-1 0,4-5 1347,-7 17-1371,4 88-243,21 132 0,-20-163-894,-4-45-1996,-1-1-3487,0-20 6298</inkml:trace>
  <inkml:trace contextRef="#ctx0" brushRef="#br0" timeOffset="1">383 0 10597,'0'0'6675,"69"60"-12614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3890,'0'0'13118,"2"29"-12254,3 95-154,-4-59-238,-1-47-45,4 31 0,-4-48-395,0 0 0,0 0 0,0 0 0,0 0 0,1 0 0,-1-1 0,0 1 0,0 0 0,1 0 0,-1 0 0,0 0 0,1 0 0,-1-1 1,1 1-1,0 0 0,-1 0 0,1-1 0,-1 1 0,1 0 0,0-1 0,0 1 0,-1 0 0,1-1 0,0 1 0,1 0 0,0-1 25,-1 0 0,1 0-1,-1 0 1,0 0 0,1 0 0,-1 0 0,1-1-1,-1 1 1,1 0 0,-1-1 0,0 1-1,1-1 1,-1 1 0,3-2 0,4-4 153,0 1 0,0-1 1,11-12-1,30-33-4,-31 31-75,0 1-1,1 0 1,43-30 0,-60 48-112,-1 0 0,1 0 0,-1 0 0,1 0 0,0 1 0,0-1 0,-1 1 0,1-1 0,0 1 0,0-1 0,3 1 0,-4 0-15,0 0 0,0 0 0,0 1 0,0-1 0,0 0 0,-1 0 0,1 1 0,0-1 0,0 0 0,-1 1 0,1-1 0,0 1 0,0-1 0,-1 1 0,1 0 0,0-1 1,-1 1-1,1 1 0,2 2-8,-1 0 0,0 1 1,0-1-1,-1 1 0,1-1 1,-1 1-1,1 6 1,2 9 25,-2-13-8,3 10 22,1 1 1,0-2-1,12 23 0,-16-35-26,0 0-1,1 0 0,-1 0 1,1-1-1,0 1 1,-1-1-1,2 0 0,-1 0 1,0 0-1,1 0 1,-1-1-1,1 0 0,0 1 1,0-1-1,0 0 1,0-1-1,0 1 0,0-1 1,7 2-1,-3-2 20,1-1-1,-1 0 1,0 0-1,1-1 1,-1 0-1,0 0 1,0-1-1,0 0 1,0-1-1,0 0 1,0 0-1,-1 0 1,1-1-1,-1 0 1,13-10-1,4-5 146,0-2-1,39-45 1,-35 36 74,41-44 904,-65 68-938,0 32-497,0 17 113,0-6-1066,10 46 1,-12-74 221,1 0 1,0 1 0,0-1-1,1-1 1,0 1 0,0 0 0,1-1-1,0 0 1,1 0 0,6 7-1,21 11-8433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71 338 8180,'0'0'9055,"14"-10"-8983,63-48 37,-76 57-105,1-1 0,-1 1 0,0-1 0,1 0 0,-1 1 0,0-1 0,0 0 0,-1 0 0,1 0 0,0 1 1,0-1-1,-1 0 0,0 0 0,1 0 0,-1 0 0,0-4 0,0-35 96,-1 30-88,0 7 12,1 0-1,-1 0 0,0 0 1,0 0-1,-1 0 0,1 0 1,-1 0-1,0 0 0,0 0 1,0 1-1,0-1 0,-1 1 1,1 0-1,-1-1 0,0 1 0,0 0 1,0 1-1,-1-1 0,1 0 1,-7-3-1,7 5 8,1 0 0,-1-1 0,1 1 0,-1 0-1,1 1 1,-1-1 0,1 0 0,-1 1 0,0 0 0,0-1 0,1 1 0,-1 0-1,0 0 1,1 1 0,-1-1 0,0 0 0,1 1 0,-1 0 0,1-1 0,-1 1-1,0 0 1,1 1 0,0-1 0,-1 0 0,1 1 0,0-1 0,0 1 0,0 0-1,0-1 1,0 1 0,0 0 0,0 0 0,-1 3 0,-3 5 20,1 0 1,0 0-1,0 0 0,1 0 1,1 1-1,0-1 1,0 1-1,1 0 0,0 0 1,1 0-1,1 0 1,0 0-1,0 0 0,2 12 1,-1-19 0,0 1 0,0 0 0,0-1 0,1 1 0,0-1 1,0 1-1,0-1 0,0 0 0,1 0 0,-1 0 0,1 0 0,0 0 0,0-1 1,1 0-1,-1 1 0,1-1 0,0 0 0,-1 0 0,1-1 0,1 1 0,-1-1 1,0 0-1,5 2 0,9 3 111,0-1-1,0-1 1,1 0 0,29 3 0,-8-3 190,0-1 1,0-2 0,0-1 0,69-9 0,-99 6-316,0-1 1,0 1 0,0-2 0,0 0 0,-1 0 0,1 0 0,-1-1 0,0-1 0,0 0 0,-1 0 0,0 0 0,0-1 0,0 0 0,-1-1 0,0 0 0,0 0 0,-1 0 0,0-1 0,-1 0 0,0 0 0,0 0-1,-1-1 1,0 0 0,4-17 0,-5 15-32,-1-1-1,-1 0 0,0 0 0,0 0 1,-1 0-1,-1 0 0,-1 0 1,1 1-1,-6-18 0,6 25-9,-1 0 0,0 0 0,-1 0 0,1 0 0,-1 0 0,0 0 0,0 0 0,-1 1 0,1 0 0,-1-1-1,0 1 1,0 1 0,0-1 0,-1 0 0,1 1 0,-1 0 0,0 0 0,0 1 0,0-1 0,0 1 0,0 0 0,-1 0 0,-7-1 0,10 3-10,1-1 0,0 0 1,-1 1-1,1 0 0,0 0 1,-1-1-1,1 1 0,-1 1 1,1-1-1,0 0 0,-1 1 1,1-1-1,0 1 0,-1-1 0,1 1 1,0 0-1,0 0 0,0 0 1,0 1-1,0-1 0,0 0 1,0 1-1,0-1 0,0 1 1,-2 2-1,0 3 0,0-1-1,1 1 1,0 0-1,0-1 1,0 1-1,1 1 1,-2 7-1,-1 10 11,2 0 0,0 1 0,1-1 0,3 32-1,-1-25 4,2 2 57,7 43 1,-4-44-711,1 43 1,-6-74 436,0 0 0,0 1 0,0-1 0,0 0 0,0 0 0,-1 1 0,1-1-1,-1 0 1,1 0 0,-1 0 0,0 0 0,0 0 0,0 0 0,0 0 0,0 0 0,0 0 0,-1 0-1,1 0 1,0-1 0,-1 1 0,0 0 0,1-1 0,-1 0 0,0 1 0,0-1 0,0 0 0,0 0-1,0 0 1,0 0 0,0 0 0,0 0 0,0-1 0,-3 2 0,-59 14-9847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 4114,'0'0'11160,"-11"-4"-10037,-30-14-256,54 15-90,12 2-495,16 1 43,-5-2-279,1 2 0,-1 2 0,1 2 0,61 13 0,-95-16-270,0 0 0,0 0 0,0 0 0,0 0 0,0 1 0,0-1 0,6 5 0,-8-5-272,0 0-1,0 0 1,-1 1-1,1-1 1,0 0 0,0 1-1,-1-1 1,1 0-1,0 1 1,-1-1-1,0 1 1,1-1 0,-1 1-1,0-1 1,0 1-1,0 0 1,0-1 0,0 2-1,0 13-6613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2289,'0'0'16792,"18"-2"-16056,33 2-528,16 0-64,8 0-96,5 0-48,0 5-1520,1 4-2290,9-6-2897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42 864,'0'0'8436,"-8"0"-7966,-162 0 5906,169 0-6016,3 0 88,130-4 758,197-31 0,-467 33-824,-20 2-348,157 0 233,1 1-259,-1 1 0,1-1 0,0 1 0,-1-1 0,1 1 0,0-1 0,0 1 0,0-1 0,0 1 0,0 0 0,1-1-1,0 3 1,0 5 4,12 95 100,4 59 45,-15 189 241,-2-345-743,0 0 0,1-1 0,0 1 0,0 0 0,1-1 0,0 1 0,0-1 0,0 0 0,1 1 0,0-1 1,0 0-1,1-1 0,0 1 0,0 0 0,0-1 0,5 5 0,15 12-6058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7491,'0'0'8767,"-11"1"-8172,7-1-562,0 1-1,0 0 1,0 0-1,0 0 1,0 0-1,0 1 1,0-1 0,0 1-1,0 0 1,1 1-1,-1-1 1,1 0-1,-1 1 1,1 0 0,0 0-1,0 0 1,0 0-1,1 0 1,-1 1-1,1-1 1,-1 1 0,-2 6-1,-5 12 185,0 1-1,2 1 1,-7 24 0,12-36-155,-11 41 224,3 0-1,2 1 1,3 0-1,0 82 0,6-113-249,1 1 0,1-1-1,1 0 1,9 34 0,-7-41-28,1 0 1,0-1 0,1 0 0,0-1-1,2 1 1,-1-1 0,14 15 0,1-3-843,1 0 0,1-1 0,2-2 0,49 35 0,-31-29-1389,1-2-1,68 30 1,-45-31-3062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3185,'0'0'11366,"11"-62"-10438,-11 86-576,3 14-304,-1 11 529,1-1-545,0 0 96,2-5-208,-2-4 80,-3-8-1201,2-7-1328,1-10-2193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 7571,'0'0'6003,"-1"-2"-5808,1 0-163,0 1-12,-1 1 0,1-1-1,0 1 1,0-1 0,0 1-1,0-1 1,0 1 0,0-1-1,-1 1 1,1 0 0,0-1-1,0 1 1,-1-1 0,1 1-1,0 0 1,-1-1 0,1 1-1,0 0 1,-1-1 0,1 1-1,0 0 1,-1 0 0,1-1 0,-1 1-1,1 0 1,-1 0 0,1 0-1,-2-1 478,-6-3 4375,9 1-4768,-1 2-20,0 0 0,0 1 0,0-1-1,1 0 1,-1 0 0,0 0 0,0 1-1,0-1 1,0 0 0,0 0 0,0 0-1,-1 1 1,1-1 0,0 0 0,0 0-1,0 0 1,-1 1 0,1-1-1,0 0 1,-1 1 0,1-1 0,-1 0-1,1 1 1,-1-1 0,1 0 0,-1 1-1,0-1 1,1 0 23,0 0-78,-6-2 614,4-2 3260,2-9-2473,0 25-1179,0-10-224,-4 6-2177,1-3-1197,3-3 3346,-1 0-1,1-1 0,0 1 0,0 0 0,-1 0 0,1-1 0,0 1 0,0 0 0,0 0 0,0-1 0,0 1 0,0 0 0,0 0 0,0-1 1,1 2-1,-1 2-20,1 9-5,0 1 1,2-1 0,-1 0 0,2 0 0,4 14 0,-3-12 37,0 0 0,-1 1 0,2 23 0,-5-30-10,1 16 6,-1 0 0,-1 0 1,-4 34-1,-3-49 37,7-10-40,0 0 0,0 1 0,0-1 0,0 0 0,0 0 0,-1 0 0,1 0 0,0 0 0,0 0 0,0 1 0,0-1 0,-1 0 0,1 0 0,0 0-1,0 0 1,0 0 0,0 0 0,-1 0 0,1 0 0,0 0 0,0 0 0,0 0 0,-1 0 0,1 0 0,0 0 0,0 0 0,0 0 0,-1 0 0,1 0 0,0 0 0,0 0 0,0 0 0,0 0 0,-1 0 0,1 0-1,0 0 1,0 0 0,0-1 0,0 1 0,-1 0 0,1 0 0,0 0 0,0 0 0,0 0 0,0-1 0,0 1 0,0 0 0,-1 0 0,1 0 0,0 0 0,0-1 0,0 1 0,0 0 0,0 0 0,0 0-1,0-1 1,0 1 0,0 0 0,0 0 0,0-1 0,-2-9 3,1-1 1,0 1-1,1-1 0,0 0 0,1 0 0,0 1 0,0-1 0,1 1 0,1-1 0,-1 1 1,2 0-1,0 0 0,0 0 0,0 0 0,2 1 0,-1 0 0,9-11 0,-2 4-15,0 1 0,1 1 0,1 0 0,0 0 0,1 2 0,0-1 0,1 2 0,31-16 0,-40 23-4,0 0-1,1 1 0,-1 0 1,1 1-1,0 0 0,0 0 1,0 0-1,0 1 0,0 1 1,0-1-1,9 1 0,-15 1 10,1-1 0,-1 1 1,1 0-1,-1-1 0,0 1 0,1 0 0,-1 0 0,0 1 0,0-1 0,0 0 1,0 1-1,0-1 0,0 1 0,0 0 0,0-1 0,-1 1 0,1 0 0,-1 0 0,1 0 1,-1 0-1,0 1 0,0-1 0,1 3 0,3 7-12,0 1 0,-1 0 0,3 13 0,-5-17 14,8 39-991,-2 1 1,-3 0 0,0 74 0,-5-120 374,0 0 1,0 0-1,0 0 0,-1 1 1,1-1-1,-1 0 1,1 0-1,-1 0 0,0 0 1,0 0-1,-1 0 0,1 0 1,-1 0-1,-1 2 0,-8 5-7282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8756,'0'0'10453,"187"-52"-9957,-134 52-448,1 0-32,-3 0-16,0 0-2017,-3 0-2497,-8 0-2497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9300,'0'0'9751,"23"-10"-9505,77-27 34,-94 35-263,0 1 1,1-1-1,-1 1 0,1 0 1,-1 1-1,0 0 0,11 0 1,-13 1-1,0-1 0,0 0-1,1 0 1,-1-1 0,7-1 0,-15-3-17,-15 0-8,0 1 1,0 0-1,0 2 1,0 0-1,0 1 0,-39 3 1,56-1 5,-1-1 0,0 1 0,0-1 0,0 1 0,1 0 0,-1 0 0,0 1 0,1-1 0,-1 0 0,1 1 0,-1-1 0,1 1 0,0 0 0,0 0 0,-1 0 0,2 0 0,-1 0 0,0 1 0,0-1 0,1 0 0,-1 1 1,1-1-1,-1 1 0,1 0 0,0-1 0,0 1 0,1 0 0,-2 3 0,-1 10-2,1-1 1,0 0-1,1 1 0,1 15 1,0-22 11,0-6-3,0-1 1,0 1-1,0 0 0,1 0 1,-1 0-1,1 0 0,0 0 1,0 0-1,0 0 0,0 0 1,0-1-1,0 1 0,1 0 1,2 3-1,-2-4 33,0-1 0,0 1 1,0-1-1,0 1 0,0-1 0,0 0 0,0 0 1,1 0-1,-1 0 0,0 0 0,1 0 0,-1 0 1,1-1-1,-1 1 0,1-1 0,-1 0 0,1 0 1,2 0-1,55-2 622,-28 1-529,-1 1 0,46 5 1,-66-2-123,0 0 0,0 0 0,-1 1 0,0 1 0,1 0 0,-2 0 0,1 1 0,-1 0 0,14 12 0,-12-9-15,0 1 1,-1 0-1,-1 0 0,0 1 1,0 0-1,-1 1 1,9 16-1,-15-22 1,1 0 0,-1 1-1,0-1 1,0 1 0,0 9 0,-1-14 4,-1-1-1,0 1 1,1 0 0,-1 0 0,0 0-1,0 0 1,-1 0 0,1 0 0,0 0-1,-1 0 1,1 0 0,-1 0 0,1 0-1,-1 0 1,0 0 0,0-1-1,0 1 1,0 0 0,0-1 0,0 1-1,-1 0 1,1-1 0,-2 2 0,-4 0 10,1 0 0,0 0 0,-1 0 0,0-1 0,0 0 0,0-1 0,0 0 1,-12 1-1,-65-1 123,49-2-50,14 1-259,2 1 292,0-2-1,-23-3 0,34 3-534,1-1 0,0 0-1,0 0 1,1-1-1,-10-4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47 6755,'0'0'4485,"-20"28"-3744,-62 94-252,79-119-455,1 0 1,0 1-1,0-1 1,1 0-1,-1 1 1,1 0-1,0-1 1,0 1-1,0 0 1,0 0-1,1 0 1,-1-1-1,1 1 1,0 0-1,1 8 1,0-9 2,1 0 0,-1-1 0,1 1 1,-1 0-1,1 0 0,0-1 0,0 1 1,0-1-1,0 0 0,1 0 0,4 4 0,-4-3 3,8 5 162,1 0 1,-1-1-1,1 0 1,0-1 0,1 0-1,0-1 1,0-1-1,0 0 1,0-1 0,0 0-1,1-1 1,-1 0-1,1-1 1,0-1 0,-1 0-1,21-3 1,-28 2-78,-1 0 0,1 0 0,-1-1 1,0 1-1,0-1 0,0 0 0,0-1 1,0 1-1,0-1 0,-1 0 0,1 0 1,-1 0-1,0-1 0,1 0 0,-2 0 1,1 0-1,0 0 0,-1 0 0,0-1 0,0 1 1,0-1-1,2-7 0,0 2 26,-2-1-1,1 1 1,-1-1-1,-1 1 0,0-1 1,-1 0-1,0 0 1,0 0-1,-1 0 1,-2-15-1,1 20-144,0 1 0,0 0 0,-1 0-1,1 0 1,-1 0 0,0 0 0,0 0 0,-1 1-1,0-1 1,0 1 0,0-1 0,-6-6-1,2 5 34,0-1-1,-1 1 0,1 0 0,-1 1 1,0 0-1,-15-7 0,6 5-275,1 1 0,-1 1 0,0 0 0,0 1 0,-1 1 0,1 1 0,-25-1 0,39 3-134,-1 0 1,1 0-1,-1 0 0,0 0 0,1 1 0,-1-1 0,1 1 0,-1 0 0,1 0 0,0 0 0,-1 1 0,1-1 0,0 1 0,0 0 0,0 0 0,0 0 0,0 0 0,0 0 0,-4 5 0,-18 21-7646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10181,'0'0'7216,"27"19"-6242,-8-6-798,0 0-28,0 0 0,-1 1 1,-1 1-1,0 1 0,-1 0 0,-1 1 1,0 1-1,12 20 0,-3 2 171,-2 0 0,-1 2 0,27 79 0,-41-97-271,-1 0-1,0 0 1,-2 1 0,-1 0-1,-1 0 1,-1 0 0,-1 0-1,-7 45 1,5-61-34,0 1 0,-1-1 0,0 0 0,-1 0 0,1 0 0,-2 0 0,0-1 0,-5 9 1,-8 6-155,-27 28 0,11-12-910,17-14-1352,10-8-3571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58 5859,'0'0'8502,"-23"-1"-6746,-71-4-150,85 4-1346,-19-1 698,27 2-881,1 0 0,0 0 0,-1 0 1,1 0-1,0 0 0,-1-1 0,1 1 0,-1 0 0,1 0 0,0 0 0,-1 0 0,1 0 0,0-1 0,-1 1 0,1 0 0,0 0 0,0-1 1,-1 1-1,1 0 0,0 0 0,0-1 0,-1 1 0,1 0 0,0-1 0,0 1 0,0 0 0,-1-1 0,1 1 0,0 0 0,0-1 0,0 1 0,0-1 1,6-3 546,8 1-456,0 2-1,0 0 1,21 1 0,-7-1-119,400-1 322,-416 2-350,-10 1-41,1-1 0,-1 0 0,0 0 0,0 0 0,0 0 0,0 0 0,0 0 0,0-1 0,0 1 0,0-1 0,0 1 0,0-1 0,0 0 0,-1 0 0,4-2 0,-5 3-2,0 0 0,1 0-1,-1 0 1,0 0 0,0 0 0,0 0 0,0-1-1,0 1 1,0 0 0,0 0 0,0 0-1,0 0 1,0 0 0,0 0 0,0 0-1,0-1 1,0 1 0,0 0 0,0 0 0,0 0-1,0 0 1,0 0 0,0-1 0,0 1-1,0 0 1,0 0 0,0 0 0,0 0-1,0 0 1,0 0 0,0 0 0,0-1 0,0 1-1,0 0 1,0 0 0,0 0 0,-1 0-1,1 0 1,0 0 0,0 0 0,0 0-1,0 0 1,0-1 0,0 1 0,0 0-1,-1 0 1,1 0 0,0 0 0,0 0 0,0 0-1,0 0 1,0 0 0,0 0 0,-1 0-1,1 0 1,0 0 0,-5-2-538,-1 0-1,0 1 1,1 0 0,-1 0-1,0 0 1,0 0 0,-8 1-1,-8-1-1500,-42-5-5345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9044,'0'0'9925,"0"53"-9525,0 24 128,3 12-160,2 0-288,3-5-32,5-7 64,9-5-112,7-4-1696,9-11-2754,2-8-4434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6435,'0'0'10631,"0"-6"-9988,2-10-318,5 32-101,11 24-20,3-4 333,29 69 1,-43-88-416,-2 1 0,0 0 0,-1 0 0,0 0 0,-2 0 0,1 29 0,-3-43-105,-3 36 131,3-40-139,0 1 1,0 0-1,0-1 1,0 1-1,0 0 1,0-1 0,-1 1-1,1-1 1,0 1-1,0 0 1,-1-1-1,1 1 1,0-1-1,-1 1 1,1-1-1,0 1 1,-1-1 0,1 1-1,-1-1 1,1 1-1,-1-1 1,1 1-1,-1-1 1,1 0-1,-1 1 1,1-1-1,-1 0 1,0 0-1,1 1 1,-1-1 0,0 0-1,1 0 1,-1 0-1,1 0 1,-1 0-1,0 0 1,1 0-1,-1 0 1,0 0-1,1 0 1,-1 0-1,0 0 1,1-1 0,-1 1-1,1 0 1,-1 0-1,0-1 1,1 1-1,-1 0 1,1-1-1,-1 1 1,1 0-1,-1-1 1,-3-9 198,2 0-148,1-1-1,0 0 1,1 0-1,0 1 1,0-1-1,1 0 1,1 0-1,0 1 1,0-1-1,1 1 1,0-1-1,9-16 1,0 6 16,1 1 0,0 0 0,20-21 0,-28 35-77,1 0 1,0 0-1,0 0 1,1 1-1,-1 0 0,1 0 1,0 1-1,0 0 0,1 0 1,-1 0-1,1 1 1,15-4-1,-20 6-1,0 1 0,-1 0 0,1-1 0,0 1 0,0 0 0,0 1-1,0-1 1,0 0 0,0 1 0,0-1 0,-1 1 0,1 0 0,0 0 0,0 0 0,-1 1 0,1-1 0,3 3 0,-3-1-10,0 0 1,0 0 0,0 0-1,0 1 1,-1-1 0,1 0-1,-1 1 1,0 0 0,0 0-1,-1-1 1,2 5 0,2 10-12,-1 1 0,-1-1 1,0 1-1,0 26 0,-3-41 35,3 210-834,-2-205-79,0 1 0,0-1-1,1 1 1,0-1-1,0 0 1,1 1 0,7 14-1,13 11-6944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9861,'0'0'9188,"149"-33"-8964,-82 33-224,-3 0-128,-2 0-1377,-11 0-3041,-9 0-4354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8324,'0'0'8895,"-12"25"-7855,-34 85-253,44-105-740,1-1 1,-1 0-1,1 1 0,1-1 1,-1 1-1,1 0 0,-1-1 1,1 1-1,1-1 0,-1 1 1,1 0-1,-1-1 0,1 1 1,1-1-1,-1 0 1,1 1-1,-1-1 0,1 0 1,0 0-1,1 0 0,-1 0 1,1 0-1,0 0 0,0-1 1,5 6-1,-4-5-19,7 9 28,1 0-1,0-2 0,1 1 0,0-1 0,1-1 1,0-1-1,19 11 0,-24-16-33,1 1-1,0-1 1,0-1 0,0 0-1,0 0 1,0-1-1,1 0 1,-1-1 0,1 0-1,-1-1 1,1 0 0,20-3-1,-28 2-15,1 0 0,-1 0 0,0-1 0,0 1 0,0-1 0,0 0 1,-1 0-1,1 0 0,0 0 0,-1 0 0,1-1 0,-1 1 0,0-1 0,0 0 0,0 1 0,0-1 0,-1 0 0,1 0 0,-1 0 0,1 0 0,-1-1 0,0 1 0,0 0 0,0-4 0,3-11 26,-1 0-1,0-1 1,-1-19-1,-2 35-30,1-175 738,-1 210-758,-1 48 249,4-1 1,13 81-1,-10-125-194,-3-11-463,1 0 0,12 36 0,-13-53-318,0 0 0,0 0 1,1 0-1,7 11 0,-7-14-82,-1 0 0,0-1 0,1 1 0,-1-1-1,1 0 1,0 0 0,0 0 0,7 3-1,25 8-6274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185 597 6467,'-16'-20'1201,"4"4"-790,-8-11 559,1 1 0,1-2 1,-24-50-1,34 59-580,1 0 1,1-1-1,1 0 0,1 0 1,0 0-1,2 0 0,0 0 1,1-1-1,3-22 0,-2 36-339,1 1 1,0-1-1,1 1 0,-1-1 0,1 1 0,1 0 0,-1 0 0,1 0 1,0 0-1,0 0 0,1 0 0,0 1 0,0 0 0,6-7 1,-2 5-26,0 0 1,0 1-1,0 0 1,1 0-1,0 1 1,0 0-1,1 1 1,14-5-1,2 1-26,0 2 0,0 1 0,0 1 0,1 2 0,0 0 0,36 3 0,-55-1-5,-1 1-1,1 0 1,0 0 0,-1 1-1,1 0 1,-1 0 0,1 1 0,-1 0-1,0 0 1,7 5 0,-9-4-5,0 0 1,0 0 0,0 0 0,-1 0 0,0 1 0,0 0-1,0 0 1,0 0 0,-1 0 0,0 0 0,0 1 0,0-1-1,1 7 1,0-1 7,-1 0 0,0 0 0,0 0-1,-2 1 1,1-1 0,-1 0 0,-1 1 0,0-1-1,-1 1 1,0-1 0,0 0 0,-1 0-1,-1 1 1,0-1 0,0 0 0,-1-1 0,-1 1-1,0-1 1,0 0 0,-1 0 0,0 0-1,-1-1 1,-9 10 0,-4-1 2,0-1 1,-2 0-1,0-2 0,-1 0 1,0-2-1,-1-1 1,-28 11-1,-21 3 2,-89 20 1,150-43 67,-5 0-81,16-1 194,9-1 271,15 2-109,1 0 0,-1 2 0,0 1 0,-1 0-1,31 14 1,-11-1-73,72 44-1,-87-44-241,-1 2-1,0 0 1,35 40 0,-8-8-1742,-50-51 1528,0 2-467,0-1 0,1 1-1,-1-1 1,1 0 0,0-1 0,0 1 0,0-1 0,1 0-1,-1 1 1,7 1 0,21 0-5632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313 122 8740,'0'0'5728,"-27"-20"-3930,-91-61-627,113 79-1109,1-1-1,-1 1 1,0-1-1,1 1 1,-1 0-1,0 1 0,0 0 1,0-1-1,-1 1 1,1 1-1,0-1 1,0 1-1,0 0 0,-1 0 1,1 1-1,-7 1 1,9-1-30,-1 0 0,1 1 1,-1 0-1,1 0 0,0 0 0,-1 0 0,1 0 1,0 1-1,1 0 0,-1-1 0,0 1 1,1 0-1,0 0 0,-1 0 0,1 1 1,-3 5-1,1 3 0,-1 0 0,1 1 0,1-1 0,0 1 0,1-1 0,1 1 0,0 0 0,0 0 0,3 23 0,-1-30-23,0-1-1,0 1 1,1-1-1,0 1 1,0-1-1,1 0 1,-1 0-1,1 0 1,0 0-1,0 0 1,1-1-1,-1 1 1,1-1 0,0 0-1,0 0 1,1 0-1,-1-1 1,1 0-1,0 0 1,0 0-1,0 0 1,8 3-1,-2-2 11,1 0 0,0 0 1,-1-1-1,1-1 0,0 1 0,0-2 0,0 0 0,1-1 0,20-1 0,-30 0-11,0 1-1,-1-1 1,1 0-1,0-1 1,0 1-1,0 0 1,-1-1 0,1 0-1,0 1 1,-1-1-1,0 0 1,1 0 0,-1 0-1,0-1 1,0 1-1,0-1 1,0 1-1,-1-1 1,1 1 0,-1-1-1,1 0 1,-1 0-1,0 0 1,0 0-1,1-4 1,2-10 51,-1 1 1,0-1-1,0-23 0,-2 31-21,2-66 1694,-11 387-1610,6-153-725,-3-53-7371,4-59-4295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8468,'0'0'8868,"139"-29"-8292,-72 29-160,0 0-368,-5 0 32,-9 0-80,-18 0-944,-14-2-1169,-21-8-2193,0-4-144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5186,'0'0'11574,"45"-12"-11238,-26 48 416,-8 8-528,-3 9 0,-8 7-64,0 0-144,0 3-16,-6-3 0,-2-3-1696,8-4-1890,0-7-1792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8084,'0'0'2961,"-141"195"-1776,114-98-193,14 8-832,13 4 368,0-3-496,42-10 64,25-2-192,30-3-432,28-4-2353,41-13-2274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6963,'0'0'5496,"-2"22"-4797,1-6-560,0 0 1,0-1-1,2 1 1,0 0-1,1-1 1,0 1-1,1-1 1,1 0-1,0 1 1,10 20-1,33 63 668,35 106 0,-71-168-710,-1-1 0,-1 1 1,-2 1-1,-2-1 0,-2 1 0,-2 68 0,-3-87-78,-1 1-1,0-1 0,-2 0 0,0 0 0,-1 0 0,-1-1 0,-12 23 0,-8 8-84,-41 55 0,41-64-96,-18 31-1732,16-11-2532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6787,'0'0'8692,"-107"154"-7395,89-60-529,12 10-144,6 11-143,0 1-449,32-10 192,9-15-224,7-21-64,5-17-417,1-17-2096,-4-15-464,-9-18-2754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10981,'0'0'7046,"0"30"-6635,0 95-104,0 12 832,0-135-990,0-4 339,1-25-265,1-1-1,2 1 1,1 0-1,1 0 1,2 1-1,0 0 0,19-39 1,-25 60-222,1-1-1,0 0 1,0 1-1,8-10 1,-10 14 3,0 0-1,-1 0 0,1 1 1,0-1-1,0 0 1,0 0-1,0 1 1,0-1-1,0 0 1,0 1-1,0-1 0,0 1 1,0 0-1,0-1 1,0 1-1,0 0 1,0 0-1,0-1 1,0 1-1,0 0 0,0 0 1,0 0-1,1 0 1,-1 0-1,0 1 1,0-1-1,0 0 1,0 0-1,0 1 0,0-1 1,0 1-1,0-1 1,0 1-1,0-1 1,0 1-1,1 0 1,1 2-8,1 1 0,-1-1 0,1 1 0,-1 0 0,0 0 0,-1 0 0,1 0 0,2 6 0,16 42 21,-12-27-14,17 48-92,13 30-234,-34-92-836,0 0 0,1 0 0,1 0 0,0 0 0,1-1 1,10 11-1,8 0-7515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11141,'0'0'7844,"139"-43"-7924,-83 43-1553,-5 0-3441,-11-7-4547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10949,'0'0'6827,"-4"21"-5730,-14 71-142,17-85-898,0 0 1,1 1-1,0-1 1,0 0-1,1 1 1,0-1 0,0 1-1,1-1 1,0 0-1,0 0 1,0 0-1,1 0 1,0 0-1,1-1 1,0 1-1,0-1 1,0 0-1,0 0 1,1-1 0,9 10-1,-6-8-43,1 0 0,-1-1 0,1 1 0,0-2 0,1 1 0,0-1 0,-1-1 0,2 0 0,-1 0 0,0-1 0,1 0 0,14 2 0,-22-5-31,0 1 0,1-1 0,-1 0 1,0 0-1,1 0 0,-1 0 0,0-1 0,0 1 0,1-1 1,-1 0-1,0 0 0,0 0 0,0 0 0,0-1 1,0 1-1,5-4 0,-5 2-6,1-1 0,-1 1 0,0-1 1,-1 0-1,1 0 0,-1 0 0,1 0 0,-1 0 0,0-1 0,-1 1 0,2-5 0,8-37 303,-3 0-1,-1 0 1,0-50-1,-8 190-138,-2-38-244,3-1 0,3 1-1,13 81 1,-14-129-679,0 1-1,1 0 1,0-1 0,0 0-1,1 0 1,0 0 0,5 8-1,18 12-4985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96 9732,'0'0'7428,"-30"-16"-6278,-99-48-617,122 61-483,0 0-1,-1 1 0,1 0 0,-1 0 1,1 1-1,-1-1 0,-11 1 0,15 1 7,0 1-1,0-1 0,0 1 1,0 0-1,0 0 0,0 0 1,0 1-1,0-1 0,-6 5 0,8-5-49,0 1 0,0-1 0,0 1 0,0 0 1,1-1-1,-1 1 0,1 0 0,-1 0 0,1 0 0,0 0 0,0 0 0,0 0 0,0 0 0,0 0 0,0 1 0,1-1 0,-1 0 0,1 1 0,-1-1 0,1 0 0,0 1 0,0-1 0,0 5 0,1-3-2,-1-1 1,1 0-1,-1 1 0,1-1 1,0 0-1,0 1 0,1-1 1,-1 0-1,1 0 1,-1 0-1,1 0 0,0 0 1,0-1-1,1 1 0,-1 0 1,3 2-1,4 1 15,0 0-1,1-1 1,-1 0-1,1 0 1,0-1-1,0 0 1,16 3-1,3-1 36,46 4 0,-67-7 11,-8-2-63,0-1 0,0 1 0,0-1 0,0 0 0,0 1 1,0-1-1,0 0 0,-1 1 0,1-1 0,0 0 0,0 1 0,0-1 0,0 0 0,-1 0 0,1 1 0,0-1 1,0 0-1,-1 0 0,1 1 0,0-1 0,0 0 0,-1 0 0,1 0 0,0 1 0,-1-1 0,1 0 1,0 0-1,-1 0 0,-44 25-9,28-17 3,-1 2 0,2 0-1,-1 1 1,-21 18 0,34-25 1,1-1 0,0 1 0,-1 0 0,1-1 0,1 1 0,-1 1 0,0-1 0,1 0 0,0 1 0,0-1 0,0 1 1,1-1-1,-1 1 0,1 0 0,0 0 0,1 0 0,-1 0 0,1-1 0,0 1 0,0 0 0,1 0 0,-1 0 0,2 6 0,0-7 3,-1 0 0,1 0 1,-1 0-1,1-1 0,0 1 0,1 0 1,-1-1-1,1 1 0,-1-1 0,1 0 0,0 0 1,0 0-1,1 0 0,6 4 0,4 2 6,1 0-1,21 8 1,-21-10 9,-13-6-7,33 15 47,41 14 1,-65-27-35,1 0 1,-1 0-1,1-1 1,-1 0-1,1-1 1,0-1-1,0 0 0,13-1 1,-23 0-2,0 1 0,0-1-1,0 1 1,-1-1 0,1 0 0,0 0 0,-1 0 0,1 0 0,-1 0 0,1 0 0,-1 0 0,1 0 0,-1 0-1,0-1 1,0 1 0,1-1 0,-1 1 0,0-1 0,0 1 0,0-1 0,-1 0 0,1 1 0,0-1 0,0-2-1,1-4 86,0-1 0,0 0-1,1-15 1,-2 17-98,1-11 71,-1 0 0,0-1 0,-2 1-1,-2-21 1,2 32-56,-1 0 1,1 0-1,-1 0 0,-1 1 0,1-1 0,-1 0 0,-1 1 0,1 0 0,-1 0 0,0 0 1,0 0-1,-1 0 0,-5-5 0,0 3-129,0 0 0,0 1 0,0 0 0,-1 0 1,0 1-1,-1 1 0,1 0 0,-1 1 0,0 0 0,0 0 0,0 1 1,-1 1-1,1 0 0,0 1 0,-1 0 0,0 1 0,1 0 0,-24 5 1,31-5-452,0 1 0,0 1 1,0-1-1,1 1 1,-9 3-1,-16 15-5826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89 414 6451,'0'0'6888,"13"-4"-6610,-1 0-141,0 2-56,-1-2 0,0 1 0,0-1 0,0-1 0,0 0 0,14-9 0,-20 10-73,-1 0-1,1 0 1,-1-1-1,0 0 0,-1 1 1,1-2-1,-1 1 1,0 0-1,0 0 1,-1-1-1,1 0 1,-1 1-1,0-1 1,1-9-1,0-6 56,-1 1 1,0-40-1,-2 51-7,0 8-37,0-1-1,0 1 1,-1 0 0,1 0 0,0 0 0,0-1 0,-1 1 0,1 0-1,-1 0 1,1 0 0,-1 0 0,1 0 0,-1 0 0,0 0 0,1 0-1,-1 0 1,0 0 0,0 0 0,0 1 0,0-1 0,0 0-1,0 0 1,0 1 0,0-1 0,0 1 0,0-1 0,0 1 0,0-1-1,0 1 1,-1 0 0,1-1 0,-1 1 0,-6-1 71,0 0 0,0 1 0,1-1-1,-9 2 1,6 0-25,1 0-46,1 0 0,-1 1-1,0 1 1,1-1 0,-1 1-1,1 1 1,0 0 0,0 0-1,1 0 1,-1 1 0,1 0-1,0 1 1,0 0 0,0 0-1,1 0 1,0 1 0,0-1-1,1 1 1,0 1 0,0-1-1,1 1 1,0 0 0,0 0-1,0 0 1,1 1 0,1-1-1,-1 1 1,0 11 0,2-12 8,0-1 1,1 1-1,1 0 1,-1 0-1,4 14 1,-3-19-22,0 0 0,0 1-1,1-1 1,0 0 0,-1 0 0,1 0 0,1 0 0,-1 0 0,0 0 0,1-1 0,-1 1 0,1-1-1,0 0 1,4 4 0,8 3 25,0-1 0,1 0-1,-1-2 1,1 1-1,0-2 1,1 0 0,0-1-1,20 2 1,14 0-2,74-2 0,-109-4-52,0 0 1,-1-2-1,1 0 0,0 0 1,-1-2-1,27-8 1,-32 7-54,0 1 0,-1-2 1,1 1-1,-1-1 1,0 0-1,-1-1 0,0 0 1,0-1-1,0 1 1,11-17-1,-11 13 0,-1 0 0,0 0 1,-1-1-1,0 0 0,-1 0 0,-1-1 0,0 0 1,0 1-1,1-18 0,0-9 100,-2-71 0,-3 86 59,0 16 151,-1 0-1,0 0 1,0 1 0,-1-1 0,-4-13-1,1 4 1230,5 17-1442,0 0-1,0 0 0,0 0 1,0 0-1,0 0 1,0 1-1,0-1 0,0 0 1,0 0-1,0 0 0,0 0 1,0 0-1,-1 0 1,1 0-1,0 1 0,0-1 1,0 0-1,0 0 0,0 0 1,0 0-1,0 0 1,-1 0-1,1 0 0,0 0 1,0 0-1,0 0 0,0 0 1,0 0-1,0 0 1,-1 0-1,1 0 0,0 0 1,0 0-1,0 0 0,0 0 1,0 0-1,-1 0 1,1 0-1,0 0 0,0 0 1,0 0-1,0 0 1,0 0-1,-1 0 0,1 0 1,0 0-1,0 0 0,0 0 1,0-1-1,0 1 1,0 0-1,0 0 0,0 0 1,-1 0-1,1 0 0,0 0 1,0-1-1,-9 34 57,1 0-1,1 1 1,-2 43 0,2 108 182,8-178-361,-1 1 0,1-1 0,0 1 0,1-1 0,0 1 0,0-1 1,1 0-1,-1 0 0,1 0 0,1 0 0,0 0 0,0-1 0,0 0 0,0 0 0,1 0 0,10 10 1,-9-11-608,0 0 1,1 0-1,-1-1 1,1 0 0,0 0-1,0 0 1,0-1 0,0 0-1,1-1 1,10 3-1,24 0-4103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4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10149,'0'0'7427,"149"195"-6531,-106-103-575,-11 6 367,-13 1-448,-19 0-224,-3-13 0,-39-14-16,-17-14-128,-8-15-96,0-14-1889,6-12-1025,18-17-3409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7555,'0'0'7716,"179"0"-7124,-128 0-480,-6 0-48,-7 0-64,-12 0-96,-7 0-2161,-13 0-1280,-6-12-449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4498,'0'0'11432,"-2"-8"-10330,-4-10-742,2 10-189,4 8-163,0 0 0,0 0 0,0 0 0,0 0 0,0 0 0,0 0 0,0 0 0,0 0 1,0 0-1,0 0 0,0 0 0,0 0 0,0 0 0,0 0 0,0 0 0,0 0 0,-1 0 0,1 0 0,0 0 0,0 0 0,0 0 0,0 0 0,0 0 0,0 0 0,0 0 1,0 0-1,0 0 0,0 0 0,0 0 0,0 0 0,0 0 0,0 0 0,0 0 0,0 0 0,0 0 0,0 0 0,0 0 0,0 0 0,0 0 0,0 0 0,0 0 0,0 0 1,13 172 776,0-10-557,-12 1-1876,-1-157 1033,1 0 1,0 0 0,0 0 0,3 8 0,12 17-4498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5859,'0'0'7251,"-22"-4"-6179,22 1-559,19 1-401,18-1 16,14 3-128,13-2-993,6 2-1744,2 0-1633</inkml:trace>
  <inkml:trace contextRef="#ctx0" brushRef="#br0" timeOffset="1">602 34 7587,'0'0'8388,"2"-34"-8772,52 41-128,13 8-2529,2-6-1474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6659,'0'0'9797,"-8"-17"-9797,72 17 48,16 0-48,-2 0-2354,-17 0-2816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38 195 6755,'0'0'9556,"-37"-19"-9524,63 19-16,9 0 305,8 0-225,-3 0-16,0 0-80,-5 0-1249,-6 0-1904,-13 0-2322</inkml:trace>
  <inkml:trace contextRef="#ctx0" brushRef="#br0" timeOffset="1">108 12 6019,'0'0'10741,"-33"-12"-10645,33 46-48,0 9 432,0 3-224,0 2-64,3 0-64,0-2-48,-3 2-112,0-7 32,0-3-1312,-8-6-2130,-6-16-3185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9812,'0'0'5958,"11"20"-5371,2 2-409,0-1-2,-2-1 0,0 2 1,-1 0-1,8 27 0,-8-5 195,-1 0 1,-3 1-1,-1 0 0,-2 78 1,-3-121-191,0-4 321,-2-55 945,1 36-1378,0 0 1,1 1 0,1-1-1,1 1 1,1-1-1,7-24 1,-4 28-5,0 1 0,2 0 0,15-24 0,-18 31 1,1 1 0,0 0 0,0 1-1,1-1 1,0 1 0,0 1 0,17-13 0,-22 18-66,1 0 0,0-1 0,-1 1 1,1 0-1,0 0 0,0 1 0,0-1 0,0 1 0,0-1 0,0 1 0,0 0 0,0 0 1,0 0-1,0 0 0,0 1 0,0-1 0,0 1 0,0 0 0,-1 0 0,1 0 0,0 0 1,0 0-1,-1 1 0,1-1 0,-1 1 0,1 0 0,3 3 0,6 5-34,-1 1 0,-1 0 0,0 1 0,10 15 0,-9-13 38,12 19-461,0 2 0,-2 1 0,19 46-1,13 50-4409,-27-53 78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3698,'0'0'9847,"0"-2"-9087,0 7-626,-13 208 2048,8-146-1613,4 79 0,1-76-248,11 31-19,-9-97 181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4610,'0'0'9383,"0"-8"-8364,0 4-825,0-17 182,1 16-153,2 9 118,5 18-61,1 0 0,0-1 0,2-1 0,16 24 0,-19-32-198,1-1 0,0 0 0,1 0 1,0-1-1,1-1 0,0 0 0,0 0 0,17 9 1,-6-4-251,22 11-2969,-15-14-4523,-15-11 3444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24 3394,'0'0'12693,"5"-24"-12340,-10 38-113,-14 15 224,-5 5-288,-3 5 224,-2-3-240,-8 0-112,-4-5-32,4-5-16,5-6-1825,8-8-2689,8-10-3906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80,'0'0'8855,"-12"0"-7852,-26 0-375,8 0 3357,75 8-2777,108 5 347,172-6 0,-217-6-1319,728-1 1690,-426-26-37,-424 25-10416,12 1 7722,-28 0-7709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306 367 5587,'0'0'9748,"-30"-15"-9094,30 15-654,-35-17 312,-57-21 0,89 37-290,-1 0 0,1 1 0,-1-1 1,0 0-1,1 1 0,-1 0 0,1 0 0,-1 0 1,0 0-1,1 1 0,-1-1 0,1 1 0,-1 0 1,1 0-1,-1 0 0,1 1 0,0-1 0,0 1 0,0 0 1,-1 0-1,1 0 0,1 0 0,-1 0 0,0 1 1,1-1-1,-1 1 0,1 0 0,-3 3 0,-3 3 71,4-5-80,-1 1 0,1 0 1,0 0-1,1 0 0,-1 0 0,1 1 0,0 0 0,1-1 0,-1 1 0,1 0 0,0 0 0,0 1 0,1-1 0,0 0 1,0 0-1,1 1 0,-1-1 0,1 1 0,1-1 0,1 12 0,-1-15-10,0 0 0,0-1 0,1 1 0,-1 0 0,1-1 0,0 1 0,-1-1 0,1 1 0,0-1 0,1 0 0,-1 0 0,0 0 0,0 0 0,1 0 0,0-1 0,-1 1 0,1-1 0,0 1 0,-1-1 0,1 0 0,0 0 0,0 0 0,0-1 0,5 1 0,9 3 35,0-2 1,33 1-1,-49-3-39,10 0 3,1 1-1,0-1 0,0 0 1,1-1-1,11-3 0,-19 3 5,-1 0 0,-1-1 0,1 1 0,0-1 0,0 0-1,0 0 1,-1 0 0,1 0 0,-1-1 0,0 0 0,0 1 0,0-1-1,0 0 1,0-1 0,4-5 0,-4 3-4,1-1-1,-1 0 1,0 0-1,0 0 1,-1 0 0,0 0-1,-1-1 1,2-7 0,0-43 1376,-3 58-1325,0 6-58,0 0 0,0 0 0,0 0 0,0 0 0,1 0 0,0 0 0,1 0 0,-1-1 0,1 1 0,0 0 0,1-1 0,-1 1 0,1-1 0,0 0 0,0 0 0,1 0 0,0 0 0,-1 0 0,2-1 0,-1 0 0,7 6 0,-3-5-59,-1 0 0,1-1-1,0 0 1,1 0 0,-1-1-1,0 0 1,1 0 0,0-1-1,0 0 1,0-1-1,0 1 1,0-2 0,0 0-1,0 0 1,17-2 0,-23 1 47,0 0 0,0 0 0,-1 0 0,1 0 0,0 0 1,-1-1-1,1 1 0,-1-1 0,1 0 0,-1 0 0,0 0 0,1 0 1,-1 0-1,0 0 0,0-1 0,-1 1 0,1-1 0,-1 1 1,1-1-1,1-3 0,3-9-79,0 0 0,7-26 0,-9 24 76,11-34 421,-3 0-1,-2-1 1,-2 0 0,1-83 0,-9 131-281,-1 0 1,1 0-1,-1 1 0,0-1 1,0 1-1,0-1 1,-2-4-1,3 8-97,-1-1 0,1 1 0,0-1 0,0 1 0,-1-1 0,1 1 0,0-1 0,-1 1 0,1 0 0,0-1 0,-1 1 0,1 0 0,-1-1 0,1 1 0,-1 0 0,1-1 0,0 1 0,-1 0 0,1 0 0,-1 0 0,0-1 0,1 1 0,-1 0 0,0 0-23,0 1 0,0-1 0,0 0 0,0 1 0,1-1 0,-1 1 1,0-1-1,0 1 0,0-1 0,1 1 0,-1-1 0,0 1 1,1 0-1,-1 0 0,1-1 0,-1 1 0,1 0 0,-1 0 1,0 1-1,-3 6-9,0 0 1,0 1-1,1 0 1,0 0-1,0 0 1,1 0-1,1 0 1,-2 13-1,1 82 7,2-69-7,0-14 52,1 1 1,0-1-1,2 1 1,6 28-1,-7-43-244,0-1 0,1 1 0,-1-1 0,1 1 0,1-1 0,-1 0 0,1 0 0,0 0 0,0-1 0,1 0 0,-1 1-1,1-1 1,1-1 0,-1 1 0,1-1 0,-1 0 0,11 5 0,-13-8-394,0 1 0,0-1 0,0 0 0,0 0 0,1 0 0,-1-1 0,0 1 1,1-1-1,4 0 0,8 0-4261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1489,'0'0'9577,"0"-8"-8171,0-24-93,0 24 365,0 12-1467,0 66 378,3 1 1,26 135 0,-13-124-1850,-6-103-8008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5426,'0'0'7335,"3"8"-6933,-2-4-304,0 0 0,0 0-1,0 0 1,-1 0 0,0 1-1,1-1 1,-2 0 0,1 0 0,0 0-1,-1 0 1,-1 6 0,-1-1 31,0-1 0,-1 0 0,0 0 0,0 0 1,-10 13-1,0-2 54,-1 0 1,-1-1 0,0-1-1,-20 16 1,27-26-51,0 0 1,0 0-1,-1-1 0,1 0 1,-2-1-1,1 0 0,0 0 1,-1-1-1,0-1 1,-17 4-1,38-13 2280,-6 3-2351,1 0 0,0 0 0,0 1 0,0-1 1,0 1-1,1 0 0,-1 1 0,10-3 0,-11 5-56,-1-1-1,0 1 1,0 0-1,1-1 1,-1 2-1,0-1 1,0 0-1,0 0 1,0 1-1,0 0 1,0-1-1,-1 1 1,1 0-1,4 5 1,5 5 13,19 25-1,-2-3-26,-3-9-968,0-2 1,2-1-1,53 33 0,-3-10-3840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 5683,'0'0'10986,"-3"-10"-9879,-3-16-620,3 16-293,3 10-189,0 0 1,0 0 0,0 0 0,0 0-1,0 0 1,0 0 0,0 0 0,-1 0 0,1 0-1,0 0 1,0 0 0,0 0 0,0 0 0,0 0-1,0 0 1,0 0 0,0 0 0,0 0 0,0 0-1,0 0 1,0 0 0,0 0 0,0 0 0,0 0-1,0 0 1,0 0 0,0 0 0,0 0-1,0 0 1,-1 0 0,1 0 0,0 0 0,0 0-1,0 0 1,0 427 1659,0-419-1667,3 21 10,-3-28-13,1 0-1,-1 1 1,1-1-1,-1 0 1,1 0-1,0 0 1,0 0-1,-1 0 1,1 0-1,0-1 1,0 1-1,0 0 1,0 0-1,0-1 1,0 1-1,0 0 1,0-1-1,0 1 1,1-1-1,-1 1 1,2-1-1,14 3-763,0-1-1,0-1 1,0-1 0,29-3-1,-41 3 279,0-1 0,0 1 0,-1-1 1,1 0-1,0-1 0,5-2 0,-7 2-335,1 0 0,0-1 1,-1 1-1,1-1 0,4-6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8564,'0'0'5728,"28"-5"-4858,-13 2-805,192-23 222,-164 24-219,22-2 11,97-16 1,-158 19 1,-1 0 222,0 1 0,0-1 0,0 0 0,0 0 0,0 0-1,0 0 1,0 0 0,0-1 0,5-3 1964,-8 20-2019,13 139 407,-2-60-2137,-9-31-3744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8932,'0'0'8660,"-6"-20"-8756,6 49-1057,0 5-1984,0-3-3874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8932,'0'0'9516,"-6"28"-8054,-19 90-584,15-75-441,5-24-187,1 0-1,0 0 0,2 0 0,-1 26 1,3-44-149,15-20 996,22-27-494,9-13-372,69-67-1,-111 122-234,-2 1-1,1 0 1,0 0 0,0 0-1,1 0 1,-1 1-1,0-1 1,1 1 0,0 0-1,-1 0 1,1 0-1,0 1 1,0-1 0,0 1-1,0 0 1,5-1-1,-8 2 3,0 0 0,0 1-1,0-1 1,-1 0 0,1 0-1,0 1 1,0-1 0,0 1-1,0-1 1,0 1 0,-1-1-1,1 1 1,0-1 0,0 1 0,-1 0-1,1-1 1,-1 1 0,1 0-1,0-1 1,-1 1 0,1 0-1,-1 0 1,0 0 0,1 0-1,-1 0 1,1 1 0,6 29-51,-6-22 48,8 62 15,-7-48-2,1-1 0,1 1 1,13 41-1,-16-62-4,-1 0-1,1-1 1,0 1 0,0-1 0,0 1 0,0-1-1,0 0 1,0 1 0,0-1 0,1 0 0,-1 0-1,1 0 1,-1 0 0,0 0 0,1 0-1,0 0 1,-1 0 0,1 0 0,-1-1 0,1 1-1,0-1 1,-1 1 0,1-1 0,0 0-1,0 0 1,-1 0 0,1 0 0,0 0 0,3 0-1,1-1 26,-1 0 0,1 0 0,-1-1 0,0 0 0,1 0 0,-1 0 0,0 0 0,7-5-1,18-15 131,40-36-1,19-15 222,-71 62-307,-14 9-14,0 0 0,-1 0-1,1 0 1,-1 0-1,0-1 1,1 1-1,-1-1 1,0 0-1,3-5 1,-5 7 69,-1 5-286,0 10 78,-1-4-48,1 1 1,0-1 0,1 1-1,0-1 1,1 1-1,0-1 1,0 0 0,7 17-1,-5-19-677,0 0 0,0 0 0,1 0 0,0-1 0,0 1 0,1-1 0,0 0-1,0-1 1,1 0 0,0 0 0,0 0 0,9 5 0,30 8-7076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44 330 8132,'0'0'7737,"20"-1"-7481,109-3-72,-127 5-188,0-1 0,-1 0-1,1 0 1,0 0 0,0-1 0,0 1 0,0 0 0,0-1 0,0 1 0,0-1-1,-1 0 1,1 1 0,0-1 0,-1 0 0,1 0 0,0 0 0,-1 0 0,1 0-1,-1-1 1,1 1 0,-1 0 0,0-1 0,0 1 0,0-1 0,1 0 0,-1 1 0,-1-1-1,2-2 1,0-3 2,0 1 0,-1-1 0,0 0 0,-1 0 0,1 0 0,-2-10 0,1 3 37,-1 9 1,1 0 0,-1-1 0,0 1-1,-1 0 1,1 0 0,-1 0 0,0 0 0,0 0-1,-1 0 1,0 0 0,1 1 0,-1-1 0,-1 1 0,1 0-1,-1 0 1,0 0 0,0 0 0,0 1 0,0 0-1,-6-4 1,5 3 20,0 1 1,0 1-1,0-1 0,-1 1 0,1 0 0,0 0 0,-1 0 1,1 1-1,-1 0 0,0 0 0,1 0 0,-1 1 0,0-1 1,0 2-1,1-1 0,-1 1 0,0-1 0,1 1 0,-10 3 1,11-1-39,0-1 1,0 1 0,0 0 0,0 0-1,1 0 1,-1 0 0,1 1-1,-1-1 1,1 1 0,1 0 0,-1 0-1,0 0 1,1 0 0,0 1-1,0-1 1,0 0 0,1 1 0,-1 0-1,1-1 1,-1 6 0,0 2 72,0 0 0,0 1 1,2-1-1,-1 0 0,2 0 1,2 24-1,-1-30-19,0 0 0,0 1-1,0-1 1,1 0 0,0-1-1,0 1 1,1 0 0,-1-1 0,1 0-1,0 0 1,1 0 0,-1 0-1,1-1 1,0 0 0,0 0 0,0 0-1,1 0 1,-1-1 0,1 0 0,8 3-1,2 1 55,1-1 0,0-1 0,0 0 0,0-1 0,0-1 0,25 1 0,-1-2 87,0-1-1,0-2 1,0-2 0,75-15-1,-99 14-164,0-1 0,-1-1 0,1 0 0,-1-1 0,-1 0 0,1-1 0,-2-1 0,1-1 0,-1 0-1,0-1 1,-1 0 0,-1-1 0,1-1 0,10-15 0,-16 18-30,0-1-1,-1 0 1,0-1-1,-1 0 1,-1 0-1,1 0 1,-2 0-1,0-1 1,0 1-1,-1-1 1,-1 0-1,0 0 1,-1-15-1,0 23-16,0 1 0,0 0 0,-1-1 0,1 1 0,-1 0 0,0-1 0,0 1-1,0 0 1,-1 0 0,1 0 0,-1 0 0,0 0 0,-5-7 0,5 9-3,-1-1 1,0 1-1,1 0 1,-1 0 0,0 0-1,0 0 1,0 1-1,0-1 1,0 1-1,-1-1 1,1 1 0,0 0-1,-1 1 1,1-1-1,-1 0 1,1 1 0,-7 0-1,8 0-7,-1 0-1,0 0 1,0 1-1,0-1 1,1 1-1,-1 0 1,0 0-1,1 0 1,-1 0-1,0 0 1,1 0-1,-1 1 1,1-1-1,0 1 1,0 0 0,-1 0-1,1 0 1,0 0-1,0 0 1,1 0-1,-1 0 1,0 0-1,1 1 1,-1-1-1,1 1 1,-1 3-1,-3 6-12,0 1 0,1 0 1,1-1-1,-3 21 0,2 7 18,1 67 0,4-78 20,-1-15-173,1 0 1,1 0-1,1 1 1,0-2 0,0 1-1,2 0 1,8 20-1,-8-23-1676,-2 1-1,6 21 0,-8-21-4812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1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6 352,'0'0'12296,"8"0"-11730,327 0 789,-310-3-963,-20 2 160,-17 0-356,-45 1-104,-216 4 10,250-3 194,23-1 222,2 0-422,389 0 221,-233 0-6263,-183 0 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34 4994,'0'0'9602,"4"-7"-8516,5-9-626,-3 7-204,-5 8-60,-3 3 76,-8 11-6,-1 0-1,0-1 0,-1 0 0,-1-1 0,-20 15 0,-77 46 1030,80-54-1150,-108 62 754,138-80-814,0 0-1,-1 0 1,1 0-1,-1 1 1,1-1-1,0 0 1,-1 0-1,1 1 0,0-1 1,0 0-1,-1 1 1,1-1-1,0 0 1,0 1-1,-1-1 1,1 0-1,0 1 1,0-1-1,0 1 1,0-1-1,-1 0 1,1 1-1,0-1 1,0 1-1,0-1 1,0 0-1,0 1 1,0-1-1,0 1 1,0-1-1,0 1 0,1-1 1,-1 0-1,0 1 1,0-1-1,0 1 1,0-1-1,0 0 1,1 1-1,-1-1 1,0 0-1,1 1 1,16 16-827,-9-10 970,166 166-354,-98-96-2512,0-1-4739,-37-39-3516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16,'0'0'4098,"0"-35"4002,-4 329-3375,0 13-2324,4-329-1265,0-413-186,0 426-870,0 1 0,1-1 0,0 0 0,0 0 0,1 0 0,0 1 0,4-11 0,-6 20-78,0-1 0,0 0 0,0 0-1,0 0 1,0 0 0,0 0 0,0 0 0,0 0-1,0 1 1,0-1 0,0 0 0,0 0 0,0 0 0,0 0-1,0 0 1,0 0 0,0 0 0,1 0 0,-1 0-1,0 0 1,0 1 0,0-1 0,0 0 0,0 0 0,0 0-1,0 0 1,0 0 0,0 0 0,0 0 0,1 0-1,-1 0 1,0 0 0,0 0 0,0 0 0,0 0 0,0 0-1,0 0 1,0 0 0,1 0 0,-1 0 0,0 0-1,0 0 1,0 0 0,0 0 0,0 0 0,0 0 0,0 0-1,0 0 1,1 0 0,-1 0 0,0-1 0,0 1-1,0 0 1,0 0 0,0 0 0,0 0 0,0 0 0,0 0-1,0 0 1,0 0 0,0 0 0,0 0 0,0-1 0,4 14-204,8 50 229,-3 0-1,0 69 1,-7-76-3090,-2 0-3359,0-33-4841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5987,'0'0'4338,"30"-1"-3140,100-5-614,-110 6-287,-1-2 0,1 0 0,-1-1 0,0-1 0,34-11 0,-51 14-194,0 1-1,0-1 1,0 0 0,-1 1-1,1-1 1,0 0-1,-1 0 1,1 0 0,0-1-1,-1 1 1,1 0 0,-1 0-1,0-1 1,1 1-1,-1-1 1,0 1 0,0-1-1,1-2 1,-1 0 497,0 0 1,0 0-1,0 0 1,-1-1-1,1 1 1,-1-8-1,0 11-462,0 0 97,0 23-14,12 196-227,4-127-2696,-15-88 2146,-1-2 207,0-1-1,0 1 0,1 0 0,-1 0 1,0-1-1,0 1 0,0 0 1,1 0-1,-1-1 0,0 1 1,1 0-1,-1-1 0,1 1 0,-1 0 1,1-1-1,-1 1 0,1-1 1,-1 1-1,2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3986,'0'0'8438,"-1"-4"-8035,-4-8-322,3 14-25,2 27 130,0-9 38,2 4 239,1 0 0,0-1 1,14 47-1,3 18 661,-19-95-725,0 0 0,0 0 0,0 0 0,1 0 0,0 1 0,0-1 0,0 1 0,6-10 0,2-5-461,23-36-1,-26 47 67,0 0 0,1 0-1,1 1 1,-1 0 0,2 1-1,-1-1 1,1 2 0,0-1 0,18-8-1,-19 11-16,0 2 0,0-1-1,1 1 1,-1 1 0,1 0-1,0 0 1,-1 0 0,1 2-1,0-1 1,0 1 0,0 0-1,16 4 1,-21-3 10,0 0 1,-1 1-1,1 0 0,0 0 0,-1 0 1,0 0-1,0 1 0,0-1 0,0 1 1,0 0-1,0 0 0,-1 1 0,1-1 1,-1 1-1,0 0 0,0 0 1,0 0-1,-1 0 0,1 0 0,-1 1 1,0-1-1,-1 1 0,3 8 0,1 5 3,-1-1 0,-1 1 0,0 0 0,-1 0-1,-2 20 1,-1 63-99,0-5-3846,1-94 3536,0 0 0,0 0 0,0 0 0,0 0 0,0 0 0,0 0 0,1 0 0,-1 0 0,2 3 0,0-3-177,-1-1 0,0 1 0,1-1-1,-1 0 1,1 1 0,-1-1 0,1 0 0,0 0 0,2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6787,'0'0'8404,"42"0"-8036,-10 0-64,3 0-304,5 0-464,8 0-1313,3 0-2337,3 0-1872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 4818,'0'0'9343,"-19"3"-8505,1-1-641,-1 1 1,-17 6-1,35-9-179,0 0 0,1 0 0,-1 1-1,0-1 1,0 0 0,0 1 0,0-1-1,1 1 1,-1-1 0,0 1 0,1-1 0,-1 1-1,0-1 1,1 1 0,-1 0 0,0 0 0,1-1-1,-1 1 1,1 0 0,0 0 0,-1-1-1,1 1 1,-1 0 0,1 0 0,0 0 0,0 0-1,0 0 1,-1 0 0,1-1 0,0 1 0,0 0-1,0 0 1,0 0 0,1 0 0,-1 0-1,0 0 1,0 0 0,0-1 0,1 2 0,1 2 94,0 0 0,0 0 1,0 0-1,1-1 0,4 7 1,-4-7-26,11 13 137,2-1 0,0 0-1,30 21 1,-29-25-102,-2 2 0,1 0 0,-2 0 0,26 30-1,-38-40-118,0 0-1,0 0 0,0 0 0,-1 0 0,1 0 0,-1 1 0,0-1 0,0 0 0,0 1 0,0-1 1,-1 0-1,1 1 0,-1 5 0,0-8 4,0 0 1,0-1-1,-1 1 0,1-1 1,0 1-1,-1-1 0,1 1 1,-1-1-1,1 1 0,0-1 1,-1 1-1,1-1 0,-1 0 1,1 1-1,-1-1 1,1 0-1,-1 1 0,0-1 1,1 0-1,-1 0 0,1 1 1,-1-1-1,0 0 0,1 0 1,-1 0-1,1 0 0,-1 0 1,-1 0-1,-24 2 94,20-2-83,-3 0-68,-90 0-357,90-1-488,-1 0-1,0-1 0,0 0 0,1-1 1,-1 0-1,1 0 0,-16-9 0,-9-9-7055</inkml:trace>
  <inkml:trace contextRef="#ctx0" brushRef="#br0" timeOffset="1">91 32 5923,'0'0'8115,"145"-32"-7266,-102 32-497,-9 0-160,-7 0-192,-6 12-992,-5-2-3138,1-5-5074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6403,'0'0'6368,"-6"28"-5303,-19 93-340,23-113-660,1 0 0,0 0-1,1 0 1,0 0 0,0 0-1,0 0 1,1 0 0,1 0-1,-1 0 1,1 0 0,0 0-1,1-1 1,0 1 0,0-1-1,1 0 1,0 0 0,0 0-1,0 0 1,1-1 0,0 1-1,0-1 1,1-1 0,0 1-1,12 9 1,-13-11-49,1 0 0,-1-1 1,1 0-1,-1 1 0,1-2 0,0 1 1,0-1-1,0 0 0,12 2 0,-4-2 61,0 0 0,1-1 0,16-2 0,-27 1 37,1-1 0,-1 0 0,0 0 0,0 0 0,0-1 0,0 0 1,0 1-1,0-1 0,0-1 0,-1 1 0,1 0 0,-1-1 0,1 0 1,-1 0-1,0 0 0,0 0 0,0 0 0,-1-1 0,1 1 0,-1-1 1,0 0-1,0 1 0,3-9 0,2-3 195,-2-1 0,0 0 0,-1 0 0,5-32 0,-7 31-217,0 0-1,-1 0 1,0 0 0,-1 0-1,-4-23 1,4 39-108,-1 0 0,1 0 0,-1 0 1,1 0-1,-1 0 0,1 0 0,-1 0 0,1 0 0,-1 0 1,0 0-1,1 1 0,-1-1 0,0 0 0,0 0 1,0 1-1,0-1 0,0 1 0,0-1 0,0 0 1,0 1-1,-1-1 0,-1 0-213,-1 0-1,1 1 1,0-1 0,0 1 0,-1-1-1,1 1 1,-5 1 0,2-1-618,0 1-1,0 0 1,0 0-1,0 0 1,0 1-1,0 0 1,-8 4-1,-9 12-5045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5026,'0'0'11125,"11"-5"-10852,48 7 1023,8 3-912,-6-5-336,-15 3 16,-14-3-64,-13 2-32,-11-2-1664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5426,'0'0'12718,"0"-8"-12155,0-14-320,0 34-99,0 57 142,0 217 525,0-165-9122,0-108 545</inkml:trace>
  <inkml:trace contextRef="#ctx0" brushRef="#br0" timeOffset="1">372 73 5346,'0'0'12977,"9"-11"-12203,-4 5-693,20-23 105,-24 28-182,-1 1-1,0 0 1,0 0-1,0 0 1,0 0-1,1 0 1,-1-1-1,0 1 0,0 0 1,0 0-1,0 0 1,1 0-1,-1 0 1,0 0-1,0 0 1,0 0-1,1 0 1,-1 0-1,0 0 0,0 0 1,0 0-1,1 0 1,-1 0-1,0 0 1,0 0-1,0 0 1,1 0-1,-1 0 1,0 0-1,0 0 1,0 0-1,1 0 0,-1 0 1,0 0-1,0 1 1,0-1-1,1 0 1,-1 0-1,0 0 1,0 0-1,0 0 1,0 1-1,0-1 0,0 0 1,1 0-1,-1 0 1,0 1-1,-1 24 327,-8 19 185,-5 27 14,3 0 0,-2 97 0,13-148-618,-2 36-630,1-51-5,0 0-1,0 0 1,0-1-1,-1 1 1,-3 6 0,-6 11-6480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1489,'0'0'11696,"-18"29"-10832,2-7-663,-1 3 38,1 0-1,1 1 0,1 0 0,1 1 0,-18 56 0,21-41 131,2 1 1,2 0-1,2 0 0,1 56 0,3-81-285,1 0-1,1-1 1,0 1-1,7 27 1,-5-34-57,0 1 1,1-1-1,0 0 1,1-1-1,0 1 1,0-1-1,13 15 1,-8-13-113,1 0 0,1 0 0,0-1 1,0 0-1,1-1 0,0-1 0,1 0 0,0-1 1,18 7-1,-12-7-895,1-1 1,25 6-1,-21-8-2139,41 2-1,-7-6-5017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4994,'0'0'9458,"6"20"-9157,-2-4-210,5 16 263,-2 1 0,6 55 0,-9 83 1850,-4-170-2028,0-19 966,5-87-160,-3 92-989,0 1 0,1-1 0,0 1 0,1 0 0,0 1 0,9-18 0,-6 15 3,1 1 0,1 0 0,-1 1 1,19-20-1,-24 29 7,0-1 0,1 1 0,0 0-1,-1 1 1,1-1 0,0 1 0,0-1 0,0 1 0,1 0 0,-1 1 0,0-1 0,1 1 0,-1 0 0,1 0 0,-1 0 0,1 0 0,0 1 0,-1 0 0,1 0 0,4 1 0,-5 0-4,-1 0-1,1 0 1,-1 1-1,0-1 1,0 1-1,0 0 1,0 0-1,0 0 1,0 0-1,0 0 1,-1 1-1,1-1 1,-1 1 0,0-1-1,1 1 1,-1 0-1,0 0 1,2 7-1,5 6 24,-2 2 1,8 24-1,-10-26 11,34 124 137,-10-34-2296,-15-68-1128,1-17-2167,3-7-4168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8884,'0'0'10565,"40"-17"-10341,6 14-128,13-2-32,-6 5-128,-5-2-384,-8 2-2065,-8 0-929,-10 0-1248,-9-2-1761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6211,'0'0'11613,"0"-11"-10631,-2-31-270,5 59-577,0 1 1,1 0-1,2-1 0,10 28 0,-6-18 49,8 29-1,-10-22-297,-2-1 0,-1 2 0,-2-1-1,-1 0 1,-5 68 0,2-96-543,0-1 1,0 0-1,-1 0 0,1 1 1,-1-1-1,-1 0 1,1-1-1,0 1 1,-6 6-1,-5 1-6090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9812,'0'0'7700,"-14"-20"-8260,14 56-1073,11 13-1777,0 1-1152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3826,'0'0'11827,"-22"20"-11163,-5 7-364,-8 7 294,-60 45 0,82-69-433,-54 38 677,59-43-691,-1 0 1,-1 0-1,1 0 1,-1-2-1,-15 6 1,23-9 954,12 0-1037,15 0 426,38 4-1,-54-2-410,0 0-1,0 0 1,0 1 0,0 0-1,0 1 1,-1 0 0,11 6-1,162 112-6282,-156-104 734,-1-9-3252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65 219 5763,'0'0'13158,"-64"-14"-12102,85 14-1024,25 0 192,7 0-224,3 0-16,-2 0-736,-3 0-1537,-6 0-1137,-2-2-1808,-8-15-2802</inkml:trace>
  <inkml:trace contextRef="#ctx0" brushRef="#br0" timeOffset="1">493 10 6243,'0'0'12382,"15"-2"-11910,-6 0-413,-5 1-40,0 0 1,0 0 0,1 0-1,-1 0 1,0 1-1,0 0 1,1 0 0,-1 0-1,0 1 1,1-1-1,-1 1 1,0 0-1,0 0 1,0 0 0,0 1-1,0-1 1,0 1-1,0 0 1,0 0 0,-1 1-1,1-1 1,4 5-1,-1 1 31,-1-1 1,0 1-1,0 0 0,-1 0 0,0 1 0,0 0 0,-1 0 0,0 0 0,-1 0 0,0 1 0,-1-1 0,1 1 1,-2-1-1,1 1 0,-2 0 0,1 0 0,-2 10 0,1-15-47,-1-1 1,1 0-1,-1 0 0,0 0 0,-1 1 1,1-1-1,-1 0 0,0-1 0,1 1 1,-2 0-1,1 0 0,0-1 0,-1 1 1,0-1-1,0 0 0,0 0 0,0 0 1,0 0-1,0-1 0,-1 1 0,-4 2 1,-3 1 103,-1 1 0,1-2 0,-1 0 1,0 0-1,-25 5 0,37-10-72,0 0-1,0 0 1,0 0-1,0 0 1,0 0 0,1 0-1,-1 0 1,0 0-1,0 0 1,0 0 0,0 1-1,0-1 1,0 0-1,0 0 1,0 0 0,0 0-1,0 0 1,0 0-1,0 0 1,0 0 0,0 0-1,0 0 1,0 0-1,0 0 1,0 0 0,0 0-1,0 1 1,0-1 0,0 0-1,0 0 1,0 0-1,0 0 1,0 0 0,16 2 293,25-1-259,25 0 7,-27 1-467,0-2 1,1-2 0,44-8-1,-76 9-551,0-1 1,0-1-1,0 0 0,-1 0 0,1 0 1,10-8-1,5-7-5949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10197,'0'0'10372,"13"-2"-9918,-9 1-440,1 1 0,-1-1-1,0 1 1,1 0 0,-1 1 0,0-1 0,1 1-1,-1-1 1,0 1 0,6 2 0,-6-1 3,-1 1 0,1-1 0,-1 0-1,1 1 1,-1 0 0,0 0 0,0 0 0,0 0 0,-1 0 0,1 0 0,-1 1 0,0-1 0,0 1 0,3 6-1,19 42 187,-2 1 1,22 77-1,-36-99-173,-1 1 1,-2 0-1,-1 0 1,-1 1-1,-4 56 1,0-80-114,0 0 0,-1 0 0,0-1 1,-1 1-1,0-1 0,0 1 0,-1-1 0,0 0 1,0 0-1,-1-1 0,0 1 0,0-1 0,-1 0 1,-9 9-1,-2-1-1278,0-1 1,-1 0 0,0-1-1,-32 16 1,-27 10-6878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3778,'0'0'14022,"-8"-2"-13061,43-1-561,8 3-400,10-2 112,-2 2-224,-3-3-320,-7 1-1954,-12-5-751,-21-3-1953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6227,'0'0'10437,"-3"32"-10261,6 9 368,5 2-432,-2 0 176,-6-2-288,2 0 0,4-3-848,4-4-2562,6-12-3857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2081,'0'0'9807,"0"-6"-8113,0-18-352,0 18 2508,0 8-3629,0 532 1847,10-534-9509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54 210 320,'0'0'7195,"-1"-9"-6664,-3-28-34,3 34-239,0-1 1,0 1 0,0-1 0,0 1 0,-1 0 0,0-1 0,1 1 0,-1 0-1,0 0 1,0 0 0,-3-3 0,3 4 47,0 0 1,1 0-1,-1 0 0,1 0 0,0 0 1,0 0-1,-1 0 0,1 0 0,1-1 0,-1 1 1,0 0-1,0-1 0,1 1 0,0-1 1,-1-4-1,-4-75 4000,5 104-4345,-5 578 78,4-471 340,1-128-446,0-4-875,0-11-2803,0-8-3947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2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4690,'0'0'10026,"-2"-5"-9359,-3-6-524,3 15-21,2 31 170,1-13-30,-1 491 4282,-2-505-3714,1-5-2181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1 496,'0'0'1265,"192"4"-945,-119-4 16,-1 0-208,-8 5-128,-3 2 0,-12 6-240,-15-1-144,-15 0-1537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3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44 2721,'0'0'13537,"-13"0"-12005,6 0-1373,9 0 597,156 1-636,448-21 560,-575 15-379,-28-8 769,-3 13-1130,0 0-1,0-1 1,0 1-1,0 0 1,0 0-1,0-1 0,0 1 1,0 0-1,0 0 1,0 0-1,0-1 0,0 1 1,0 0-1,0 0 1,0-1-1,0 1 1,0 0-1,0 0 0,-1 0 1,1-1-1,0 1 1,0 0-1,0 0 0,0 0 1,0-1-1,-1 1 1,1 0-1,0 0 1,0 0-1,0 0 0,-1 0 1,1 0-1,0-1 1,-26 1-3710,-16 0-2873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1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417 111 6963,'0'0'8055,"-33"-18"-7378,-108-56-114,134 71-519,0 0 1,0 0-1,0 1 0,-1 0 0,1 0 1,0 1-1,-1 0 0,1 0 0,-1 1 0,0 0 1,1 0-1,-1 1 0,1 0 0,-1 0 1,1 0-1,-1 1 0,-6 3 0,7-1-9,0-1 0,1 1 0,-1 1 0,1-1-1,0 1 1,1 0 0,-1 0 0,1 1-1,0 0 1,0-1 0,1 2 0,-1-1 0,-3 9-1,4-8-30,1-1-1,1 0 0,-1 1 0,1 0 0,0-1 0,1 1 0,0 0 1,0 0-1,0 0 0,1 0 0,0 0 0,1 12 0,0-15-2,0 0 0,0 0 0,0 1 0,1-1 0,-1 0 0,1-1 0,0 1 0,0 0 0,0 0 0,0-1-1,1 1 1,0-1 0,-1 0 0,1 0 0,0 0 0,1 0 0,-1-1 0,0 1 0,1-1 0,0 1 0,6 1 0,5 2 26,1-2 1,0 0 0,0-1-1,0-1 1,1 0 0,-1-1-1,18-2 1,-28 1-24,-1 0 0,1-1 1,-1 1-1,1-1 0,-1-1 0,0 1 0,1-1 0,-1 0 0,0 0 0,0 0 1,0-1-1,-1 0 0,8-5 0,-3 0 33,0 0-1,0-1 1,-1 0-1,0-1 1,7-11 0,-4 4-19,0 0 155,1 1-1,25-27 1,-33 39-112,-1 0 0,1 1 0,0 0 0,1 0 0,-1 0 0,1 0 0,-1 1 0,1-1 0,0 1 0,0 0 0,0 1 0,0-1 0,0 1 0,0 0 0,10 0 0,-13 1-55,0 0-1,0 1 0,0-1 1,-1 1-1,1-1 0,0 1 1,0 0-1,-1 0 0,1 0 1,0 0-1,-1 0 0,1 0 1,-1 1-1,0-1 1,1 0-1,-1 1 0,0-1 1,0 1-1,0-1 0,0 1 1,0 0-1,0-1 0,0 1 1,0 0-1,0 2 0,3 8 0,0 0-1,3 22 0,-6-28 10,5 29 196,-2-1 1,0 44 0,-1-73 157,5-8 8,2-6-136,0 0 0,0-1-1,-1 0 1,12-16 0,6-7-107,3 0-79,1 0 0,40-31 0,-61 56-48,0 1 0,1-1 0,0 2 0,0 0 0,0 0 0,1 1 0,-1 0 0,1 1 0,0 0 0,1 1 0,-1 0 0,19-1 0,-29 4-6,1 0 1,-1 0 0,1 0-1,-1 1 1,0-1 0,1 0-1,-1 1 1,0 0-1,0-1 1,1 1 0,-1 0-1,0 0 1,0 0 0,0 0-1,0 1 1,0-1-1,0 1 1,0-1 0,-1 1-1,1 0 1,0-1 0,-1 1-1,1 0 1,-1 0-1,0 0 1,0 0 0,0 0-1,0 0 1,0 1 0,0-1-1,0 2 1,2 8-11,-1 1 0,0-1 0,-1 0 0,-1 24 1,0-24-8,0-7 6,1 28-773,-2 1 0,-1 0-1,-1 0 1,-14 58 0,-9-15-4632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3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294 126 1393,'99'-89'2259,"-91"82"-2690,12-16 12114,-21 17-7045,-12 12-4757,8-2 105,-262 169 246,235-150-192,-51 48 0,64-54-3,18-15 1527,13-5-1159,40-23-362,-51 26-48,-1 0 0,1 1 0,0-1 0,-1 0 0,1 0 0,-1 1 0,1-1 0,-1 0 0,1 1 0,-1-1 0,1 1 0,-1-1 0,1 0 0,-1 1 0,1-1 0,-1 1 0,0-1 0,1 1 0,-1 0 0,0-1 0,1 1 0,-1-1 0,0 1 0,0 0 0,12 25-210,-7-12 141,6 8 101,2 0 0,0 0 0,1-2-1,26 31 1,-30-41-70,0 0 1,1 0-1,0-1 0,1-1 0,0 1 1,0-2-1,0 0 0,1 0 1,21 7-1,21 1-2146,-17-9-2001,1-5-4891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5202,'0'0'6441,"4"29"-6188,8 246 2563,-12-259-1398,2-21-850,18-35-333,1 1-1,2 1 0,2 1 1,1 1-1,37-38 0,-60 71-239,-1 0-1,1 1 1,0-1-1,0 1 1,1 0 0,-1 0-1,0 0 1,1 0-1,-1 0 1,6-1-1,-8 3 2,1 0 1,0-1-1,-1 1 0,1 0 0,0 0 0,-1 0 0,1 0 0,0 0 1,-1 0-1,1 1 0,0-1 0,-1 1 0,1-1 0,0 1 1,-1-1-1,1 1 0,-1 0 0,1 0 0,-1 0 0,0 0 0,1 0 1,-1 0-1,0 0 0,0 0 0,3 3 0,8 13-33,-1 1 0,-1 1 0,0-1 0,-1 1 0,-1 1 0,-1 0-1,-1 0 1,0 0 0,-2 1 0,3 26 0,-6-36-4,3 53-532,-4-59 16,0 1 0,0 0 0,-1 0 0,0-1 0,0 1 0,-1 0 0,1-1 0,-5 9 0,-11 9-4117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7155,'0'0'7284,"-16"-3"-7060,46 3 16,10 0 368,5 0-144,1 0-15,-9 0-449,-8 0 0,-2 0-209,0 0-2288,-6 0-1633,1 0-2369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7155,'0'0'7956,"-1"-4"-7679,-2-7-173,1 14-51,3 27-2,-1-20-27,16 120 310,-9-89-154,2 67 0,-9-62 855,0-49-192,2-4-730,1-1 0,-1 0 0,1 1 0,0-1-1,1 1 1,0 0 0,8-11 0,4-4 120,19-19 0,-22 25-237,2 2 0,0 0 0,0 1-1,28-18 1,-34 26-2,1 0-1,-1 0 0,1 1 1,0 0-1,0 0 1,0 1-1,0 1 0,0 0 1,1 0-1,17 0 1,-27 2 2,1 0 0,-1 0 1,0 1-1,1-1 0,-1 0 1,0 1-1,1-1 0,-1 1 1,0-1-1,1 1 0,-1 0 1,0-1-1,0 1 0,0 0 1,0 0-1,0 0 0,0 0 0,0 0 1,0 0-1,0 0 0,0 0 1,-1 0-1,1 1 0,0-1 1,-1 0-1,2 2 0,0 5-21,1-1 0,-1 1-1,2 13 1,-1-4-33,7 37-95,10 38 2,-2-33-3307,-7-38-1120,2-5-2993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 2897,'0'0'11376,"-15"-3"-10330,-46-10-363,123 10 595,211 3-118,-273-1-1634,0 0 0,0 0 0,-1 0-1,1 0 1,0 0 0,-1 0 0,1 0-1,-1 0 1,1 0 0,-1 0 0,0 0-1,1 0 1,-1 0 0,0 1 0,1-1-1,-3-1 1,-16-10-6622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6707,'0'0'10018,"-1"-6"-9490,-2-10-311,1 20-119,0 36-57,2-26-23,-1 31-135,-5 142 831,0-63-3224,6-108-1268,0-3-2235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7459,'0'0'10240,"2"-2"-9617,2 9-601,2 25 290,-1 0-1,1 46 0,1 10 367,2-31-471,0 9-244,-6-22-3484,-4-38-889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 4562,'0'0'6811,"-5"0"-5896,-12 0 772,22 0 1650,18 0-665,-4 0-3693,56 2 1168,-32-1-435,-1-1 0,1-1 0,55-11 0,-82 7-2976,-5-2-1943,2-4-3624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8084,'0'0'9729,"4"-9"-9558,-4 9-171,1-2 1,-1 0 0,1 0 0,0-1 0,0 1 0,0 0 0,0 0 0,1 0 0,-1 0 0,1 0-1,-1 1 1,1-1 0,-1 0 0,1 1 0,0-1 0,0 1 0,0-1 0,0 1 0,0 0 0,0 0 0,0 0 0,0 0-1,1 0 1,-1 1 0,0-1 0,0 1 0,1-1 0,-1 1 0,0 0 0,1 0 0,-1 0 0,4 0 0,2 2 1,-1 0 1,0 0-1,0 0 1,0 1-1,0 0 1,0 0-1,0 1 1,-1 0-1,0 0 1,1 1-1,-2 0 1,1 0-1,0 0 1,4 7-1,-4-5-16,0 0-1,-1 1 1,0-1-1,-1 1 1,1 0-1,-2 1 1,1-1-1,-1 1 1,0-1-1,-1 1 1,2 14 0,-2-11 16,-1 0 0,-1 1 1,0-1-1,-1 0 0,-3 19 1,3-25-1,-1 0 1,0 0-1,-1 0 1,1 0 0,-1 0-1,0 0 1,0-1-1,-1 1 1,0-1 0,0 0-1,0 0 1,-5 4 0,-3 1 81,1-2 0,-1 0 0,-1 0 0,1-1 0,-1-1 0,0 0 0,-1-1 0,0 0 0,-15 3 0,20-4 1099,12 0 403,17-1-756,369 19 344,-332-20-1110,-49-2-733,-38-2-861,-42-2-4318,-20-3-7915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6:0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2417,'5'3'16477,"-2"-1"-17115,4-3 699,0 0-1,1 0 1,-1 0-1,-1-1 1,1 0-1,12-5 0,43-24 293,-24 12-83,1 1-199,0 2 0,2 1 0,0 3 0,1 1 0,0 2 0,82-7-1,660 2 136,-700 14-201,42 6-15,148 25 0,88 6-23,-85-35 21,3-1 11,0 21 3,71 39 163,-277-45-104,-1 4 1,120 51 0,-128-38-88,-2 2 0,102 76 0,-141-93 31,-1 1 0,0 1 0,-2 1 1,0 1-1,-2 1 0,0 1 0,-1 0 0,-2 1 0,20 41 0,46 125-75,-69-153 86,-2 1-1,-1 0 0,5 48 1,-7 190 41,-8-194-10,-2-59-37,-1 0 1,0-1-1,-2 1 1,-1-1-1,-12 31 1,7-21 32,-10 54 0,-23 120 320,-9 65-21,50-167 53,3-74-353,-15-29-9718,1-1 5773,-5-1-1708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5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7 5987,'0'0'8273,"3"-7"-7518,-3 7-734,0 0-1,0 0 1,0 0-1,0 1 1,0-1-1,0 0 1,0 0-1,0 0 1,1 0-1,-1 0 1,0 0 0,0 0-1,0 0 1,0 0-1,0 0 1,0 0-1,0 0 1,0 0-1,0 0 1,0 0-1,0 0 1,1 0 0,-1 0-1,0 0 1,0 0-1,0 0 1,0 0-1,0 0 1,0 0-1,0 0 1,0 0-1,0 0 1,0 0 0,0-1-1,0 1 1,1 0-1,-2 16 102,-1-1-1,0 0 0,-1 0 0,-1 0 1,0-1-1,-1 1 0,-1-1 1,0 0-1,-1 0 0,-12 19 1,-13 14 283,-55 64 1,73-95-361,-318 322 843,227-238-672,89-85-186,10-11-35,1 1 0,-1 1 0,1-1 0,0 1 0,1 0 0,-1 0-1,-6 11 1,11-16-228,-1 3 294,7-2-2762,30-6-1455,24-14-2480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4514,'0'0'9639,"-11"10"-8988,-147 149 814,20-19-550,-61 49-72,185-172-1173,14-8-1381,1-9 1456,-1 1 0,1-1 1,0 1-1,-1-1 0,1 1 1,0-1-1,0 0 0,-1 1 1,1-1-1,0 0 0,0 0 0,0 1 1,-1-1-1,1 0 0,0 0 1,1 0-1,44 1-6103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5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2785,'0'0'8564,"-2"0"-6860,5 0-460,428 12 1112,-79-12-2272,284 0 3431,-658-1-2177,-9-5-4245,-5-9-2250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1857,'0'0'9935,"-4"0"-8740,-10 0-77,10 0-179,226-10 3057,103-33-4878,-310 39-3775,-33 0-444,14 3 4827,-47-7-7532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6163,'0'0'10389,"0"-11"-9464,2-31-175,0 35-341,-1 7-291,2 10-154,-2-9 63,73 394 1635,-59-297-2886,-12-82-761,12 30-1,5-6-3846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7507,'0'0'8324,"-25"18"-7739,7-6-495,2-2-41,1 1 1,0 0-1,-14 16 0,22-20 18,1 0 0,0 0 0,0 1-1,1 0 1,0 0 0,0 0-1,1 1 1,0-1 0,1 1 0,-5 17-1,1 14 249,2 0-1,1 0 0,3 0 0,5 77 1,-1-96-277,1-1 0,0 1 0,2-1 0,0-1 0,1 1 0,2-1 0,-1 0 0,2-1 1,1 0-1,0 0 0,1-1 0,26 27 0,-19-23-339,1-1 1,2-2-1,35 26 1,-34-30-827,0 0-1,1-1 1,41 15 0,-47-22-514,-1-1 0,20 3 1,33-1-5870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6419,'0'0'8807,"2"8"-8650,9 41 88,42 211 2034,-54-276-1332,1 1 0,2-26 0,-1 29-931,1 1-1,0 0 1,0 0 0,1 0-1,1 0 1,5-14 0,-3 16-10,0 0 0,0 0 0,0 0 1,1 1-1,1 0 0,-1 0 1,1 1-1,0 0 0,1 1 1,0-1-1,10-4 0,-12 7-15,1 0 0,0 1 0,0 0 0,0 0 1,0 1-1,1 0 0,-1 0 0,0 1 0,1 0 0,-1 1 0,1-1 0,-1 2 0,1-1 0,12 3 0,-19-2 2,0 0 1,1 1-1,-1-1 1,0 0-1,0 1 1,0-1-1,0 1 1,0-1-1,0 1 1,0 0-1,0 0 1,-1 0-1,1 0 0,-1 0 1,1 0-1,-1 0 1,0 1-1,0-1 1,0 1-1,0-1 1,-1 0-1,2 5 1,1 8 5,0-1-1,1 25 1,-3-28-19,3 50-116,8 59-701,-9-106-617,0-1 0,1 0 0,9 21 0,5-3-5179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8212,'0'0'10885,"91"-12"-10213,-35 5-352,-3 2-64,-2-2-256,-5 2-80,-6 1-1376,-8 4-2050,-11-5-1600,-2-5-2402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6467,'0'0'9218,"-4"5"-8479,0 0-591,1 1 0,0 0 0,0 0 0,0 0 1,1 0-1,-1 0 0,2 1 0,-1-1 0,1 1 1,-1 8-1,-4 77 1236,6-75-1101,0 258 221,0-273-755,0 1 0,0-1 0,0 0-1,0 0 1,0 1 0,1-1 0,-1 0-1,1 0 1,0 1 0,0-1 0,1 3-1,-1-4-115,0 0 0,0 0-1,0 0 1,0 0 0,0 0-1,0 0 1,0-1-1,1 1 1,-1 0 0,0-1-1,0 1 1,0-1 0,1 1-1,-1-1 1,0 0 0,1 1-1,-1-1 1,0 0 0,3 0-1,17 0-7094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30 3794,'0'0'13134,"8"-7"-12766,18-14-285,-26 21-81,0 0 0,0 0 0,0 0 0,1 0 0,-1 0-1,0 0 1,0-1 0,0 1 0,0 0 0,0 0 0,0 0 0,1 0 0,-1 0 0,0 0 0,0 0-1,0 0 1,0 0 0,0 0 0,1 0 0,-1 0 0,0 0 0,0 0 0,0 0 0,0 0 0,0 0 0,1 0-1,-1 0 1,0 0 0,0 0 0,0 0 0,0 0 0,0 0 0,1 0 0,-1 0 0,0 0 0,0 0 0,0 0-1,0 0 1,0 1 0,0-1 0,1 0 0,-1 0 0,0 0 0,0 0 0,0 0 0,0 0 0,0 1-1,0-1 1,0 0 0,0 0 0,0 0 0,0 0 0,0 0 0,0 1 0,0-1 0,1 0 0,-11 23 206,-2-4 1,-1 0 0,-1-1 1,0-1-1,-32 30 0,-79 58 552,100-85-554,18-12 2484,7-8-2613,11 2 931,162 64-1455,-95-33-1919,2-5-3316,-31-15-1071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6:0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1185,'0'0'2513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6 7924,'0'0'10821,"0"-3"-10491,0 0-178,-1 7-8,-3 20 129,-4 40 282,0 218 479,8-244-1153,0-35-173,0 1 1,0 0 0,0 0 0,0 0 0,1-1 0,0 1 0,0 0-1,0-1 1,0 1 0,0 0 0,1-1 0,0 0 0,-1 1-1,1-1 1,1 0 0,-1 0 0,0 0 0,1 0 0,-1 0-1,1-1 1,5 4 0,15 2-4893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7379,'0'0'8884,"81"142"-7555,-49-65-401,-3 4 65,-2-1-305,-8-1-144,-14-2-223,-5-7-289,0-5 0,-38 0-32,-12-7-272,-17-3-1569,-3-2-2193,-2-5-4018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1777,'1'0'13828,"10"0"-13033,148 0-151,-89 0-6763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0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45 2321,'0'0'8799,"1"-9"-7094,-1 0-1729,1-16 2393,0 23-1714,-1 5-144,0 17-258,0 16-151,0 63 530,-16 138 0,8-184-443,0-9-65,-3 81 0,11-125 103,-14-3-4471,-1-13-1823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2673,'0'0'8978,"0"-15"-7812,-1 11-1135,1 1 1,0 0-1,0 0 1,1 0 0,-1-1-1,1 1 1,-1 0 0,1 0-1,0 0 1,0 0 0,0 0-1,1 0 1,-1 0 0,1 0-1,0 1 1,-1-1 0,1 1-1,0-1 1,1 1-1,-1-1 1,0 1 0,1 0-1,-1 0 1,1 0 0,-1 1-1,1-1 1,0 1 0,6-3-1,1 0-20,1 1 0,0 0 0,0 0 0,0 1 0,0 1 0,1 0 0,14 0 0,-25 1-14,0 0-1,0 1 0,1-1 0,-1 0 0,0 1 0,0-1 1,0 0-1,0 1 0,0-1 0,0 1 0,0 0 1,-1-1-1,1 1 0,0 0 0,0-1 0,0 1 1,-1 0-1,1 0 0,0 0 0,-1 0 0,1-1 0,0 1 1,-1 0-1,1 0 0,-1 0 0,0 1 0,1 0 1,7 37-88,-7-27 112,6 49 313,0 98 2158,-7-163-1249,0-150-347,0 149-898,1 1 0,0-1 0,-1 1 0,1-1 1,1 1-1,-1 0 0,1-1 0,0 1 0,0 0 0,0 0 0,0 0 0,1 0 0,-1 1 0,1-1 0,0 1 0,0-1 0,1 1 0,-1 0 1,1 0-1,-1 1 0,1-1 0,0 1 0,0 0 0,4-2 0,3-1-13,0 1 1,1 0-1,-1 1 1,1 1-1,-1-1 1,1 2-1,0 0 1,12 0-1,-22 1 9,0 1-1,-1-1 0,1 0 1,0 1-1,-1-1 0,1 1 0,0 0 1,-1 0-1,1-1 0,-1 1 0,1 0 1,-1 0-1,0 0 0,1 1 1,-1-1-1,0 0 0,0 1 0,1-1 1,-1 0-1,0 1 0,-1-1 0,1 1 1,0-1-1,0 1 0,-1 0 1,1-1-1,-1 1 0,1 0 0,-1 0 1,1 2-1,1 8 2,-1-1 0,0 1 0,0 15 0,-1-21 1,0 196-110,0-116-3240,0-47-1982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37 2273,'0'0'5202,"-4"-1"-3988,-8-1-821,-26 0 7381,52 0-8012,171-17 518,-176 19-242,-9 0-16,1 0 1,-1 0 0,1 0 0,-1 0 0,0 0 0,1 0 0,-1 0 0,0 0 0,1 0 0,-1 0 0,0 0 0,1 0 0,-1 0 0,0 0 0,1 0 0,-1 0 0,0-1 0,1 1 0,-1 0 0,0 0 0,1 0 0,-1 0 0,0-1 0,1 1 0,-1 0-1,0 0 1,0-1 0,1 1 0,-1 0 0,0-1 0,0 1 0,0 0 0,1 0 0,-1-1 0,0 1 0,0 0 0,0-1 0,0 1 0,0-1 0,0 1 0,0 0 0,0-1 0,0 1 0,0 0 0,0-1 0,0 1 0,0-1 0,0 1-37,1 6-4961,1 4-54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 3970,'0'0'8236,"0"0"-8228,0 0 0,0 0 0,0 0 0,0 0 0,0 0 0,0 0 0,0-1 0,0 1 0,0 0 0,0 0 0,0 0 0,0 0 0,0 0 0,0 0 0,-1 0 0,1 0 0,0 0 0,0 0 0,0-1 0,0 1 0,0 0 0,0 0 0,0 0 0,-1 0 0,1 0 0,0 0 0,0 0 0,0 0 0,0 0 0,0 0 0,0 0 0,0 0 0,-1 0 0,1 0 0,0 0 0,0 0 0,0 0 0,0 0 0,0 0 0,0 0 0,0 0 0,-1 0 0,1 1 0,0-1 0,0 0 0,0 0 0,-1 3 30,0 1 1,1-1-1,0 1 1,-1-1-1,1 0 1,0 1-1,1-1 1,0 6-1,0 0 85,3 19 631,12 48 0,-9-46-332,5 35-1,-10-8 511,-1-36 1357,-1-49-847,0 20-1398,-1-1 2,1 0 1,0 0-1,1 0 1,0 0 0,0 1-1,1-1 1,0 1 0,0-1-1,7-14 1,-3 13-19,0 0-1,0 0 1,1 0 0,0 0 0,1 1 0,0 1-1,11-10 1,-14 13-31,1 1-1,-1 1 1,1-1-1,0 1 1,0 0 0,0 0-1,1 0 1,-1 1-1,1 0 1,-1 0-1,1 1 1,0 0-1,0 0 1,6 1-1,-10 0-1,-1 0-1,0 0 0,1 1 0,-1-1 1,0 1-1,0 0 0,0 0 0,1 0 1,-1 0-1,0 0 0,0 0 0,0 0 1,0 1-1,-1-1 0,1 1 0,0-1 0,2 4 1,23 36-109,-21-32 86,6 14-359,-2 0 0,0 1-1,12 46 1,7 19-7663,-8-42-1426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54 1617,'0'0'7494,"-8"-2"-6310,-24-6 60,24 6-196,8 1-947,0 1-59,0 0-1,0 0 0,0-1 1,0 1-1,0 0 0,0 0 1,0-1-1,0 1 0,0 0 1,0-1-1,1 1 0,-1 0 1,0 0-1,0 0 0,0-1 1,0 1-1,0 0 0,1 0 1,-1-1-1,0 1 0,0 0 0,0 0 1,1 0-1,-1 0 0,0-1 1,0 1-1,1 0 0,-1 0 1,0 0-1,0 0 0,1 0 1,-1 0-1,0 0 0,1 0 1,-1 0-1,0 0 0,0 0 1,1 0-1,-1 0 0,1 0 1,51-8 448,88-2-1,-53 6-287,-37 1-1970,-59-2-3219,-14 1 260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 5106,'0'0'8431,"-1"-5"-7692,-5-11-361,4 22 115,4 40 133,21 204 638,-22-247-1319,0 27 168,7 35 1,6-20-1523,-12-39 446,1 1-1,0-1 0,1 0 0,7 9 0,12 10-5759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3185,'0'0'7289,"0"-7"-6400,0-14-268,-1 17-3174,-3 19-1644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6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22 800,'1'0'339,"-1"0"-1,1 0 1,0 0-1,-1-1 1,1 1 0,0 0-1,-1-1 1,1 1-1,0 0 1,-1-1-1,1 1 1,-1-1-1,1 1 1,-1-1-1,1 1 1,-1-1-1,1 1 1,-1-1-1,1 0 1,-1 1 0,0-1-1,1 0 1,-1 1-1,0-1 1,0 0-1,0 1 1,1-1-1,-1 0 1,0 0-1,0 1 1,0-1-1,0 0 1,0 0 0,0 1-1,-1-3 1886,1 20-1546,0 180 3121,0 98-2776,0-208-925,0-68-97,1-1 1,1 0 0,0 1-1,2-1 1,0-1 0,1 1-1,0 0 1,2-1 0,0 0-1,12 20 1,-10-23 1,0 0-1,1-1 1,1-1 0,0 1-1,0-2 1,1 0 0,1 0 0,0-1-1,0 0 1,1-1 0,25 12-1,21 6-15,2-3 0,1-2-1,65 14 1,-114-35-714,-11-11-7425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2273,'0'0'8356,"0"-4"-7065,0-10-462,2 15-76,1 25 276,1 5-1028,1 18 593,-2 88 1,-4-89-388,2 0 1,9 52-1,-3-66-787,0-13-3017,3 0-3255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4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 1665,'0'0'8003,"-7"-2"-6922,-23-8 21,22 8 1760,10 2-2718,45 0 31,-2 1-189,1-2 1,56-9-1,-101 10-604,1 0 246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8:5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2689,'0'0'9050,"-2"-6"-7908,-5-20-211,5 20-408,2 7-334,0 18-168,0 27 454,1 1 0,9 47 0,21 129 338,-19-129-4147,-7-70-4576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1905,'0'0'14751,"-36"0"-13377,367 0-88,-372-1-1549,9 0-141,0 1 1,-44 7 0,75-7 508,1 1 0,-1 0 0,1-1 0,-1 1 1,1 0-1,0-1 0,-1 1 0,1 0 0,0-1 0,-1 1 0,1 0 1,0-1-1,0 1 0,0 0 0,0 0 0,0-1 0,0 1 0,0 0 0,0 0 1,0 0-1,0-1 0,0 1 0,0 0 0,1 1 0,-1 1 49,0 55 141,3 1-1,13 71 1,-8-71-477,0 60 1,-8-114-575,1 1 1,0 0 0,0 0-1,0-1 1,1 1-1,2 7 1,4 3-5098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5475,'0'0'9679,"-12"4"-9124,6-3-503,1 0 0,-1 1 0,1 0 0,-1 1 0,1-1 0,0 1 1,0 0-1,0 0 0,0 1 0,0-1 0,1 1 0,0 0 1,0 0-1,0 1 0,0-1 0,0 1 0,1 0 0,0 0 1,-5 10-1,-3 11 190,1 1 1,1 1 0,1 0 0,2 0-1,-4 35 1,5-14 87,3 1 0,5 60 0,-2-94-301,1-1-1,1 1 0,1 0 1,0-1-1,1 0 1,0 0-1,15 26 1,-9-21-63,1-1 1,1 0 0,1-1-1,1-1 1,16 16-1,-5-10-674,0-1-1,51 33 0,-40-32-2067,66 28 0,2-11-3889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3730,'0'0'9687,"0"-5"-8855,0-14 542,0 33 2895,22-14-3808,-19-1-466,0 0 0,0 1 0,0-1 0,0 1 0,1 0 0,-1 0 0,0 0 0,0 1 0,0-1 0,5 2 0,-7-1-1,1 0 0,-1 0 0,1 1 0,-1-1 0,1 1 0,-1-1 1,0 1-1,0-1 0,0 1 0,0 0 0,0-1 0,0 1 0,0 0 0,-1 0 0,1 0 0,-1 0 0,1 0 0,-1 2 0,7 30 16,-2 1-1,-1 0 1,-2 0-1,-3 45 1,1-32 6,0-40 13,0-5-25,1 1 0,-1-1-1,0 1 1,0-1 0,-1 1-1,1-1 1,-1 0 0,1 1-1,-1-1 1,0 0 0,0 1 0,-1-1-1,1 0 1,-1 0 0,-3 5 546,5-11 5,0-18-488,1 0-1,1 0 1,0 0-1,2 0 0,0 0 1,1 0-1,2 1 1,0 0-1,1 1 1,11-21-1,-15 33-67,2-5-10,1 1 0,13-18-1,-18 27 10,0 0-1,-1 0 1,2 0-1,-1 0 1,0 0-1,0 0 1,0 0-1,1 1 1,-1-1-1,1 1 1,-1 0-1,1 0 1,0 0-1,-1 0 0,1 0 1,0 1-1,0-1 1,3 0-1,-3 1-19,0 0 0,-1 0 0,1 1 0,0-1-1,0 1 1,0-1 0,0 1 0,0 0-1,-1 0 1,1 0 0,0 0 0,-1 1 0,1-1-1,3 3 1,-2 1 17,0-1 1,0 1-1,0-1 1,-1 1-1,1 0 1,3 8-1,9 20-28,-2 1 1,-1 0-1,10 42 1,5 15-3562,-9-47-1270,4-4-3484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3282,'0'0'11181,"-18"0"-9730,-41 0 451,48 0 326,51 0-1425,23 0-571,1-3 0,63-12 0,-99 6-231,-21 5-90,5 4-8237,3 0-577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44 6851,'0'0'10357,"-6"-8"-9474,-21-28-416,27 37-464,0-1 1,0 0 0,0 0-1,0 0 1,0 0-1,0 0 1,0 1-1,0-1 1,0 0-1,0 0 1,0 0 0,0 0-1,0 0 1,0 1-1,0-1 1,0 0-1,0 0 1,0 0-1,0 0 1,-1 0 0,1 0-1,0 1 1,0-1-1,0 0 1,0 0-1,0 0 1,0 0-1,0 0 1,0 0 0,-1 0-1,1 0 1,0 0-1,0 1 1,0-1-1,0 0 1,0 0-1,-1 0 1,1 0 0,0 0-1,0 0 1,0 0-1,0 0 1,0 0-1,-1 0 1,1 0 0,0 0-1,0 0 1,0 0-1,0 0 1,0 0-1,-1 0 1,1 0-1,0-1 1,0 1 0,0 0-1,0 0 1,0 0-1,0 0 1,-1 0-1,1 0 1,0 0-1,0 0 1,0 0 0,0-1-1,0 1 1,-1 15 63,1-13-30,0 95 796,0 100 1077,0-66-9701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 6115,'0'0'11168,"-4"-2"-10880,4 2-274,-1-1 1,0 1-1,0 0 1,0-1-1,1 1 1,-1 0-1,0 0 1,0 0-1,0 0 1,0 0 0,0 0-1,0 0 1,1 0-1,-1 0 1,0 0-1,0 0 1,0 1-1,0-1 1,1 0-1,-2 1 1,-19 15 238,-21 36 250,20-23-65,16-22-328,-7 8 112,0 0 0,-25 20 0,34-32-130,-1 1 0,0-1 0,0 0 0,0 0 0,0-1-1,-1 0 1,1 1 0,-1-2 0,1 1 0,-1-1 0,0 0 0,0 0-1,-7 0 1,8-1 8,5 0-52,-1 1 1,1-1-1,-1 0 0,0 0 1,1 0-1,-1 0 0,0 0 1,1 0-1,-1 0 0,1 0 0,-1 0 1,0 0-1,1 0 0,-1 0 1,1 0-1,-1 0 0,0 0 1,1-1-1,-1 1 0,1 0 1,-1-1-1,1 1 0,-1 0 1,1-1-1,-1 1 0,1-1 1,-1 1-1,1 0 0,-1-1 1,1 1-1,0-1 0,-1 1 1,1-1-1,0 0 0,-1 1 1,1-1-1,0 1 0,0-1 1,0 1-1,-1-1 0,1 0 1,0 1-1,0-1 0,0 0 1,0 1-1,0-1 0,0 1 0,0-1 1,1-1-1,-1 2-30,0 0 0,0-1 0,0 1-1,0 0 1,1-1 0,-1 1 0,0 0 0,0 0-1,1-1 1,-1 1 0,0 0 0,1 0 0,-1-1 0,0 1-1,1 0 1,-1 0 0,0 0 0,1 0 0,-1-1-1,0 1 1,1 0 0,-1 0 0,0 0 0,1 0 0,-1 0-1,1 0 1,-1 0 0,0 0 0,1 0 0,17 0-54,-12 1 81,7-1-45,-1 1 0,1 1 0,0 0 0,-1 1 0,0 0-1,18 7 1,69 38-697,-71-33-1869,0-2 0,44 15 1,-23-16-4188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5026,'0'0'10712,"12"-4"-10024,-9 2-663,0 1-1,0-1 0,0 1 1,0 0-1,0 0 0,1 1 1,-1-1-1,0 1 0,0-1 1,1 1-1,-1 0 0,0 0 1,1 0-1,-1 1 0,0-1 1,1 1-1,-1 0 0,0 0 1,0 0-1,0 0 0,0 0 1,0 1-1,0 0 0,0-1 1,0 1-1,-1 0 0,1 0 1,-1 1-1,1-1 0,-1 0 1,0 1-1,3 3 0,14 18 146,-2 2 0,0 0 0,-1 1-1,-2 0 1,-1 1 0,-1 1 0,-1 0 0,-2 1-1,-1 0 1,-1 0 0,-1 1 0,-2-1 0,0 34-1,-4-60-167,1 14 12,0 0 0,-1 0 0,-2 0 1,1-1-1,-2 1 0,0 0 0,-11 32 0,-32 51-3469,22-55-1766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6:0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5394,'0'0'9154,"9"0"-8319,-4-1-698,-3 0-72,1 1 1,0 0-1,0-1 1,0 1 0,0 0-1,0 1 1,0-1-1,0 0 1,0 1-1,-1 0 1,1 0-1,0 0 1,0 0-1,-1 0 1,1 0-1,-1 0 1,1 1-1,3 3 1,73 57 668,1-3 1,4-3-1,1-4 1,123 54-1,-104-62-732,1-5 0,2-4-1,179 33 1,-276-67-917,-18-3-2363,-8-5 265,1-6-1341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1 5346,'0'0'4837,"-5"4"-4239,-14 13 300,1 0 0,-25 32 0,-1 2-62,-84 89 190,-115 116-41,31-84-496,183-150-418,23-16-64,-3 1-574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7780,'0'0'5175,"-33"28"-4065,11-9-923,-199 183 1278,160-143-1081,-2-2 0,-117 80 0,129-104 80,-2-2 0,-1-2 1,-2-2-1,-83 27 0,126-51-218,4-1 1,13-2-1079,4 0-836,-1 0-1,1-1 1,-1-1-1,15-3 1,14-8-8825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4:3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0 288,'0'0'1057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4:3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43 384,'39'-36'11627,"764"53"-8010,-725-14-2986,-19-1 256,67 12-1,-115-12-413,-16-3 254,-12 0-590,-69 2-47,-349-5-690,1-26 136,410 28 505,14 1 7,0 0-1,-19-4 1,27 4 56,21 1-69,423 27 52,-250-11 7,145 11 896,-336-27-1163,9 0 14,-5 0-1974,-5-19-10153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87 3105,'0'0'10981,"-59"29"-7411,61-29-3074,23 0-336,17 0 32,14 0-160,14 0-32,10 0-1536,6-2-2754,2-5-3186</inkml:trace>
  <inkml:trace contextRef="#ctx0" brushRef="#br0" timeOffset="1">958 22 4002,'0'0'10965,"13"-21"-11621,43 21-2466,17 0-1808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7603,'0'0'6708,"160"0"-9990,-71 0-2625</inkml:trace>
  <inkml:trace contextRef="#ctx0" brushRef="#br0" timeOffset="1">862 32 7075,'0'0'7620,"101"0"-9829,-31 0-2577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7139,'0'0'11381,"118"-19"-11220,-46 19-33,-8 12-128,-13-5 0,-14 0-1105,-21-5-1728</inkml:trace>
  <inkml:trace contextRef="#ctx0" brushRef="#br0" timeOffset="1">198 65 6755,'0'0'11701,"-48"-65"-11621,48 82-80,0 24 0,0 17 33,0 9 63,13 5 64,-2-4-144,2-8 80,1-7-96,2-3-497,-6-6-2976,-2-8-3506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6931,'0'0'7054,"6"9"-6608,-1 1-431,1-1 1,-2 1 0,1 1-1,-2-1 1,1 1 0,-1-1 0,-1 1-1,2 14 1,0 135 1097,-5-117 1130,2-53-1914,0 0 0,1 1-1,0-1 1,1 0 0,-1 1 0,2 0 0,4-11-1,5-6-198,20-31 0,-24 43-130,0 1 1,1 0 0,1 0-1,0 1 1,1 1 0,0 0-1,22-15 1,-25 20-23,1 0-1,1 0 1,-1 1 0,1 1 0,0 0-1,0 0 1,0 1 0,1 1 0,-1-1 0,1 2-1,18-1 1,-29 2 11,1 0 0,0 0 0,-1 1-1,1-1 1,-1 0 0,1 1 0,-1-1 0,1 1 0,-1-1-1,1 1 1,-1 0 0,1 0 0,-1 0 0,0 0 0,1 0-1,-1 0 1,0 0 0,0 0 0,2 2 0,-1 0-10,0 1 0,0-1 1,0 1-1,0 0 0,-1-1 0,1 1 1,1 7-1,0 7-22,-1-1 0,0 34 0,-1-40 52,-1 57 15,-1-26-249,5 43-1,-3-81-160,-1 1 0,1-1 1,0 1-1,0-1 0,1 0 1,2 7-1,-3-9-14,0 0 0,1-1-1,-1 1 1,0 0 0,1-1 0,-1 1 0,1-1-1,-1 0 1,1 1 0,-1-1 0,1 0 0,0 0-1,0 0 1,0 0 0,3 1 0,21 4-6707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10181,'0'0'9620,"6"-12"-9236,28 10-256,17-3-80,8-2-96,5-3-896,0 1-2033,-10-1-1105,-11 0-1777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6067,'0'0'11824,"11"-6"-11352,-5 2-440,-2 2-21,0 0-1,0 0 1,0 0 0,0 0-1,0 1 1,8-2 0,-11 2-9,1 1 0,0 0-1,0 0 1,0 0 0,-1 1 0,1-1 0,0 0 0,0 1 0,-1-1 0,1 1 0,0-1 0,-1 1 0,1 0 0,0 0 0,-1 0-1,1 0 1,-1 0 0,0 0 0,1 0 0,-1 0 0,0 0 0,1 1 0,-1-1 0,1 2 0,5 9-1,0-1 0,-1 1 0,0 1 0,-1-1 0,0 1-1,-1 0 1,-1 0 0,0 0 0,0 0 0,-2 1 0,0-1 0,0 0 0,-1 1 0,-1-1 0,0 1 0,-4 16 0,4-23 0,-2 0 0,1 0 1,-1 0-1,0 0 0,0-1 1,-1 0-1,0 1 0,0-1 0,-7 7 1,8-9 44,0 0 1,-1 0-1,0-1 0,0 0 1,0 1-1,0-1 1,0 0-1,-1-1 1,1 1-1,-1-1 1,1 0-1,-1 0 1,0-1-1,-6 2 0,42-7 2612,65-8-534,63 0-4384,2 12-5152,-67 0-570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6:0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71 7988,'0'0'10394,"-2"-12"-9327,-9-34-333,7 33-320,2 18-401,2-3 34,-22 71 133,-20 62 446,21-81-280,-30 57 0,42-94-864,-1 0-1,-1-1 1,0 0 0,-1-1-1,-1 0 1,0-1 0,-18 15-1,13-15-5628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10805,'0'0'7203,"174"14"-7155,-105-6-96,-10-6-1472,-16-2-2258,-24 0-1681</inkml:trace>
  <inkml:trace contextRef="#ctx0" brushRef="#br0" timeOffset="1">185 0 7459,'0'0'10421,"-18"7"-10421,18 34 240,0 10 16,0 4-112,0 8 49,0-1-129,0 1-64,10-5-337,6-8-2256,3-9-2609,8-15-3362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9989,'0'0'4578,"3"30"-3650,3 13-602,11 130 690,-14-58 409,9-137 1077,1-11-1805,1 0 0,34-55-1,-40 74-685,1 1-1,1 0 0,0 1 0,1 0 1,0 1-1,0 0 0,2 1 0,22-16 1,-27 22-18,-1 0 0,1 1 0,0 0 1,0 0-1,9-1 0,-14 3-13,0 0 1,1 1-1,-1-1 1,0 1-1,0 0 0,1 0 1,-1 0-1,0 0 0,1 1 1,-1-1-1,0 1 0,0 0 1,0 0-1,0 0 0,6 3 1,-6-1 1,1 0 0,-1 0 0,0 1 0,0-1 0,0 1 0,-1 0 0,1 0 0,-1 0 0,0 0 0,4 8 1,12 50-87,-14-48 79,3 19-397,4 44 1,4 21-4576,-14-92 3814,1 0-1,0 0 1,0 0-1,4 7 1,18 18-8382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12005,'0'0'7796,"91"5"-7684,-32 2-112,5 0-112,3-4-1889,-6-1-896,-12-2-1809,-20 0-1105</inkml:trace>
  <inkml:trace contextRef="#ctx0" brushRef="#br0" timeOffset="1">436 95 4114,'0'0'12739,"0"-18"-11189,0-59-107,0 125-1714,2 116 760,1-126-1289,1-1 0,12 51 0,-5-54-2631,4-7-1854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 1297,'0'0'14870,"-33"19"-13685,76-14 32,24-3-689,13-2-144,6 0-352,-6-2-32,-21-8-32,-19 3-2161,-24 0-720,-16-1-945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53 7876,'0'0'10548,"-43"-53"-10532,43 77 161,0 19-177,0 13 288,0 9-208,0 7-16,0 0 16,0 3-160,-3-8-32,3-9-2321,0-5-1761,8-12-2177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10005,'0'0'7985,"8"22"-7860,-2-8-88,5 17 117,0 0 0,-2 1 1,9 54-1,-9 163 1922,-9-248-2023,1-15 117,0 0-1,1 0 1,1 1 0,0-1 0,1 0 0,1 1 0,0 0 0,0 0 0,10-16 0,3-1-152,2 0 0,34-41-1,-42 57-14,1 1-1,0-1 1,1 2 0,0 0-1,26-16 1,-33 24-9,-1 0 1,1 1-1,-1 0 0,1 0 1,0 0-1,0 1 1,0 0-1,0 1 0,1 0 1,-1 0-1,0 0 1,1 1-1,-1 0 0,1 0 1,-1 1-1,0 0 1,9 2-1,-13-2 1,0 0-1,0 1 1,0-1-1,-1 1 1,1-1-1,0 1 1,-1 0-1,1 0 1,-1 0-1,0 0 1,0 0-1,0 1 1,0-1 0,3 5-1,0 2-35,0 1 0,7 19 0,0 10-26,-2 0 1,-1 0-1,-2 0 1,-2 1 0,-1 0-1,-3 1 1,-6 72 0,3-92-768,-1 0-1,-11 38 1,-19 24-3935,27-69 3882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3522,'0'0'10612,"72"0"-9763,-10 0-817,10 0-32,16 2-16,3 3-3490,-5-5-3377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6963,'0'0'4722,"105"-14"-7331,-39 14-3346</inkml:trace>
  <inkml:trace contextRef="#ctx0" brushRef="#br0" timeOffset="1">589 20 7043,'0'0'9124,"141"-14"-9124,-39 14-48,7-3-4434,6 1-3569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 7379,'0'0'10720,"4"-3"-9562,14-12-318,-14 12 2226,-7 3-2786,1 1 1,-1-1-1,0 0 1,0 0-1,0 0 1,0 0-1,-5-1 1,2 1 126,-39 0 1344,44 0-1645,2 1-105,-1-1 0,0 1 0,1 0-1,-1 0 1,1-1 0,0 1 0,-1 0-1,1 0 1,0-1 0,-1 1 0,1-1-1,0 1 1,0-1 0,-1 1 0,1-1 0,0 1-1,0-1 1,0 0 0,0 1 0,0-1-1,0 0 1,-1 0 0,2 1 0,25 4 154,-26-5-142,19 2 384,32-1-1,-36-1 492,11 9-1229,-11-4 338,-14-4-1632,6 1 5024,-4-2-4881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6147,'0'0'13286,"152"-36"-12934,-58 36-80,-1 0 112,-5-3-336,-10 1 32,-14-3-80,-16 0-688,-18 1-1473,-14-4-720,-16 1-1105,0-3-1248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04:0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0 480,'0'0'1697,"13"3"-2049,-10 2 192,2-3 96,0 3-128,1-3-497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1761,'0'0'14345,"0"-21"-12221,-1-3-1483,-1-25-92,2 40 168,2 23 679,15 78-1338,1 11 41,-9 227-4159,-9-237 1733,0-33-4636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11573,'0'0'4152,"-1"23"-3408,-1 5-444,-2 16 286,4 55 1,10 42 3046,-11-157-3486,1 1 0,0-1 0,1 1 0,1 0 0,1 0 0,0-1 0,1 1 0,0 1 0,8-18 0,-5 19-147,1 0 0,0 0 0,1 0 0,1 1 0,-1 1 0,2-1 0,0 2 0,24-19 0,-25 22-14,0 1 0,0 0 1,0 1-1,1 0 0,0 1 0,0 0 1,0 1-1,1 0 0,-1 1 1,1 0-1,0 0 0,13 1 0,-21 1 2,-1 0-1,0 0 1,0 1-1,0-1 0,0 1 1,0-1-1,0 1 0,0 0 1,0 0-1,0 0 1,0 1-1,0-1 0,0 1 1,4 3-1,-4-2 1,0 1-1,1-1 0,-1 1 1,-1 0-1,1 0 1,-1 0-1,1 1 1,-1-1-1,1 5 1,6 15 12,-2-1 0,0 1 1,-2 0-1,4 41 0,-2 103-916,-6-92-1571,3-26-1576,7-6-1980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8340,'0'0'10853,"66"-5"-10725,7 5 144,4-2-192,-5-6-80,-13-1-272,-21-3-2529,-20 2-2130</inkml:trace>
  <inkml:trace contextRef="#ctx0" brushRef="#br0" timeOffset="1">118 75 9204,'0'0'6627,"22"-75"-9252,18 109-480,0 5-1249,-3-6-1329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1 896,'0'0'14122,"16"13"-13514,-2-2-477,-7-6-96,0 0-1,0 0 1,0 1-1,-1-1 1,0 1-1,-1 1 0,1-1 1,-1 1-1,0 0 1,-1 0-1,0 1 1,0-1-1,0 1 1,2 9-1,-2-3-16,-2-1 1,0 0-1,0 1 0,-1 0 1,-2 24-1,1-30 4,-1-1 0,0 1 1,-1-1-1,0 0 0,0 1 0,-1-1 0,0 0 1,0-1-1,0 1 0,-1 0 0,-8 11 0,1-6 269,0 0-1,-1-1 0,-1 0 1,1 0-1,-1-2 0,-1 1 1,0-2-1,0 0 0,-1-1 1,0 0-1,-22 6 2266,54-13-1316,144-1-61,83 0-1275,-81 6-6331,-90-1 793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10773,'0'0'8740,"150"-12"-8740,-91 12 80,-6 0-160,-13 0-1137,-10 0-2512,-17-5-2082,-13-4-1776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66 8308,'0'0'12149,"-24"-65"-12149,19 77-112,2 24-96,-2 14 208,2 6 48,3-1 32,0 3-48,0-8 0,0-2-32,11-4-896,10-6-2578,3-7-2849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11045,'0'0'6243,"0"27"-5368,0 165 526,0-77 314,10-120-66,47-60-72,-33 40-1504,2 1 1,1 1-1,55-36 0,-71 52-99,1 0-1,1 1 0,-1 0 1,1 2-1,0-1 0,0 1 0,1 1 1,-1 0-1,1 1 0,-1 1 1,1 0-1,0 1 0,14 1 1,-25-1 10,-1 1 0,1-1 0,-1 1 1,0 0-1,1 0 0,-1 0 0,0 0 1,1 0-1,-1 0 0,0 0 0,0 1 1,0-1-1,0 1 0,0 0 1,-1-1-1,4 5 0,-2-2-1,0 0 1,-1 1-1,1 0 0,-1-1 1,0 1-1,0 0 0,1 9 1,1 5-187,-2 1 0,0-1 0,-1 26 0,-1-40 84,0 8-456,0 0 0,-1 0 0,-1 0-1,0 0 1,0-1 0,-2 1 0,1-1 0,-2 1-1,-5 11 1,-4 12-4603,11-4-3175</inkml:trace>
  <inkml:trace contextRef="#ctx0" brushRef="#br0" timeOffset="1">958 239 8324,'0'0'9716,"158"-14"-9716,-110 14-1328,0 0-2658,-8 0-2033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3153,'0'0'16171,"0"-14"-14867,1 7-1152,0-34 455,-1 36-492,1 30-325,-2 120 274,0 41 127,3-62-4832,-2-120 3896,0 0-1,1 0 0,-1 0 0,1 0 0,0 0 0,2 7 0,0-6-636,0-1 0,0 1 0,0-1 0,0 0 1,5 4-1</inkml:trace>
  <inkml:trace contextRef="#ctx0" brushRef="#br0" timeOffset="1">722 182 11397,'0'0'7924,"232"29"-7460,-117-17-320,-2-7-144,-20-5-16,-26 0-3153,-32 0-1153,-27-19-1969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43 7587,'0'0'12534,"-11"-43"-12534,11 74-224,-8 15 224,-3 17 80,-2 4-80,0 5 176,-6-2-160,0-7-32,0-10-1729,6-10-1824,13-12-3058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11829,'0'0'6667,"13"21"-6333,-3-7-212,3 7 79,0 1-1,-1 0 1,-1 0 0,-1 1-1,8 29 1,-12-22 51,-1 1 0,-2-1 1,-1 1-1,-2 34 0,-1-35-115,1-25-93,0 11 10,0-16-48,0 0-1,0 1 1,0-1-1,0 0 1,0 1-1,0-1 0,0 0 1,-1 1-1,1-1 1,0 0-1,0 1 0,0-1 1,0 0-1,0 0 1,-1 1-1,1-1 1,0 0-1,0 0 0,-1 1 1,1-1-1,0 0 1,0 0-1,-1 0 1,1 1-1,0-1 0,-1 0 1,1 0-1,0 0 1,0 0-1,-1 0 0,1 0 1,-1 1-1,0-1 275,2-6 596,0-1-655,0 0 1,1 1-1,0-1 1,0 0-1,1 1 1,0 0-1,0 0 1,1 0-1,4-7 1,44-54 64,-43 57-186,12-14-76,0 1 0,1 1-1,1 1 1,29-20 0,-42 35-41,-1-1-1,1 1 1,0 1-1,1 0 0,-1 0 1,1 1-1,0 0 1,0 1-1,0 1 1,0-1-1,0 2 0,1-1 1,-1 2-1,20 0 1,-27 1-3,0 0 0,-1 0 0,1 0 0,0 0 0,-1 1 0,1-1 0,-1 1 0,1 0 0,-1 0 1,0 0-1,0 0 0,0 1 0,0-1 0,0 1 0,-1 0 0,1 0 0,-1 0 0,0 0 0,0 0 0,0 0 1,2 5-1,1 4-56,0 0 0,-1 1 1,0 0-1,3 23 0,-1 1-807,-3 0 0,-1 1-1,-1-1 1,-2 0-1,-2 1 1,-2-1 0,-1 0-1,-20 67 1,-7 2-4605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2209,'0'0'11653,"-1"-12"-10481,0-36-255,-3 223 1452,7 42-2051,16-241-15594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04:1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8 592,'0'0'4109,"-1"-1"-3989,1 1-1,0-1 1,-1 1 0,1-1 0,0 1 0,-1-1-1,1 1 1,0 0 0,-1-1 0,1 1-1,-1 0 1,1-1 0,-1 1 0,1 0 0,-1-1-1,1 1 1,-1 0 0,1 0 0,-1-1 0,-9 1-3711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5170,'0'0'2415,"31"19"-1049,-5-4-1051,2 1 70,-1 1-1,0 1 1,-1 2-1,-2 0 1,44 45-1,-41-32-100,-1 1-1,-2 1 0,-1 1 0,-2 1 1,-1 0-1,-3 2 0,0 0 0,-3 1 1,-1 1-1,-2 0 0,-2 1 0,-2 0 1,-1 0-1,-3 0 0,-1 1 1,-5 51-1,1-67-174,-2 0 0,-1 0 1,-1-1-1,-2 0 0,0 0 0,-2-1 1,0 0-1,-2 0 0,-1-1 0,0-1 0,-30 37 1,18-30-18,-2 0 0,-1-2 0,-1-2 1,-1 0-1,-1-2 0,-2-1 1,-48 25-1,-121 48-1174,133-65-3892,31-15-3598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 1889,'0'0'8233,"-20"0"-5112,-24-1-1590,27 0-768,15 1-154,6 0 239,35 0-851,3-2 32,0 3 0,0 2 0,47 9-1,-104-14 381,-1 1 0,-30 3 0,7-1 3,-63-1-383,102 0-114,3 0 21,124 0-99,-126 0 366,-17 0-193,8 0 1183,-25-1-942,18 1-250,0-1 1,0 2-1,-24 3 0,36-2 63,15-2-37,68 1-20,98-2 55,-212 4 59,12 1-95,2-2-19,-125 6 95,144-8-187,6 1 297,1 0 56,0 0 1,0 0-1,10 0 1,-15-1-272,-1 0 27,111 0 53,-110 0 97,-1 9-20,0 40-161,-2-1 0,-12 69 0,6-76 19,2 1-1,-1 47 1,7-87-143,13-3-8841,14-3 2761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 8308,'0'0'9303,"-6"-3"-8522,5 2-764,-1 0 0,1 1-1,-1-1 1,0 1-1,1-1 1,-1 1-1,1 0 1,-1-1 0,1 1-1,-1 0 1,0 0-1,1 0 1,-1 1-1,0-1 1,1 0 0,-1 1-1,1-1 1,-1 0-1,1 1 1,-1 0 0,1-1-1,-1 1 1,-1 1-1,-2 1 10,1 1-1,-1 0 0,1 0 0,-1 0 1,1 0-1,-6 9 0,-3 8 12,0 0 0,-16 37 0,19-35-26,2 2 1,2-1-1,0 1 0,1 0 0,1 0 1,2 1-1,0-1 0,3 28 0,-2-47-20,1-1 0,0 1 0,0 0 0,1-1 0,0 1 0,0-1 0,0 1 0,0-1-1,1 1 1,0-1 0,0 0 0,1 0 0,-1 0 0,1 0 0,0 0 0,1-1-1,-1 1 1,1-1 0,0 0 0,0 0 0,0 0 0,0-1 0,7 5 0,-4-3-272,1-1 0,-1 0 0,1-1 0,0 0 1,0 0-1,0-1 0,0 0 0,11 2 0,5-2-2626,37-1 0,-41-1 708,23 0-3820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4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 8020,'0'0'11298,"0"-8"-10610,0 1-591,-2-12 46,2 35-124,-14 280 718,12-278-868,0 8-481,1-9-5673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4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9476,'0'0'8105,"12"15"-7771,9 10-113,-1 1 0,-2 1 0,0 0 0,-2 2 0,14 34 0,-20-33-142,-3 0 0,0 0-1,-2 1 1,-1 0 0,-2 0 0,-1 37 0,-1-62-67,0-1 0,0 1-1,-1-1 1,0 1 0,0-1-1,0 1 1,-1-1 0,-3 10 0,3-12 6,0 0 0,-1 1 1,1-1-1,0 0 0,-1 0 1,0 0-1,0-1 0,0 1 1,0-1-1,0 1 1,-1-1-1,-6 3 0,2-1-45,0-1-1,0-1 1,0 1-1,0-1 0,0-1 1,-1 1-1,-15-1 1,-10 0-2758,31-1 2434,-5-1-4272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1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35 274 7507,'0'0'9333,"-6"0"-8167,-17-2-161,17 2-348,10 0-92,359 14 2068,-352-13-3110,-18-1-1975,-16 0-2217,-1-8-1059</inkml:trace>
  <inkml:trace contextRef="#ctx0" brushRef="#br0" timeOffset="1">193 41 5731,'0'0'13859,"-1"-8"-12778,1 5-978,-3-23 603,2 23-381,1 20-184,0 601 686,0-603-828,0-1-48,0-1-1,-4 20 1,4-33-40,0 0 1,0 0 0,0 0 0,0 1 0,0-1-1,0 0 1,0 0 0,0 0 0,0 0-1,0 1 1,0-1 0,0 0 0,0 0-1,0 0 1,-1 0 0,1 0 0,0 1-1,0-1 1,0 0 0,0 0 0,0 0 0,-1 0-1,1 0 1,0 0 0,0 0 0,0 1-1,0-1 1,0 0 0,-1 0 0,1 0-1,0 0 1,0 0 0,0 0 0,-1 0-1,1 0 1,0 0 0,0 0 0,0 0 0,0 0-1,-1 0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5923,'0'0'7705,"23"-12"-7556,77-40-88,-94 50-54,0-1 1,0 1-1,0 0 0,0 1 0,0-1 0,1 1 0,-1 1 0,1-1 0,-1 1 0,0 0 0,1 1 0,-1-1 1,1 1-1,-1 0 0,0 1 0,0 0 0,0 0 0,0 0 0,0 1 0,0-1 0,0 1 0,-1 1 1,9 6-1,-8-5-15,0 1-1,0 0 1,-1 0 0,0 0 0,0 1 0,0 0 0,-1 0 0,0 0-1,-1 0 1,0 1 0,0 0 0,0-1 0,-1 1 0,0 0 0,0 0-1,0 9 1,-1-1 36,0 0-1,-1-1 0,-1 1 0,0 0 0,-5 22 0,4-30 66,-1 0-1,0-1 0,0 1 0,0 0 1,-1-1-1,0 0 0,-1 0 0,0 0 1,0 0-1,0-1 0,-13 12 0,6-8 366,-1-1 0,0 0-1,-1 0 1,-24 10 0,22-11 223,-17 11 1968,41-19-2273,20 0-10,26 0-129,0-1 1,76-13-1,73-29-5217,-127 26 716,0 0-1998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56 8052,'0'0'9924,"-16"-10"-9716,70 10 16,10 0 273,0 0-401,-8 0-16,-13 0-32,-8 0-48,-14 0-881,-13-9-1088,-8-1-880,0-2-1265,-32-2-3201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5603,'0'0'11429,"0"-8"-10095,0-17-455,0 22-725,0 6-120,0 15-39,2 22 231,11 61 0,0 4-35,-4 145 43,-9-143-6981,0-84 584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10213,'0'0'7400,"15"-6"-7282,-6 3-104,-2 0-4,0 0 0,0 0 0,1 1 1,10-2-1,-15 4-12,0-1 0,0 1 0,0 0 1,1 0-1,-1 0 0,0 1 0,0-1 0,0 1 1,0 0-1,1 0 0,-1 0 0,0 0 1,-1 0-1,1 1 0,0-1 0,4 4 0,1 1-4,-1 1-1,0 0 0,-1 0 1,0 0-1,0 1 0,0 0 1,-1 0-1,-1 0 0,1 1 1,-1 0-1,0 0 0,-1 0 1,0 0-1,-1 0 0,0 1 1,0-1-1,-1 1 0,0-1 1,-1 1-1,0 0 0,-2 16 1,1-22 7,0 1 0,-1 0 0,0 0 0,0-1 0,0 1 0,0-1 0,-1 0 0,1 0 0,-1 0 0,0 0 0,0 0 0,-1 0 0,1-1 0,-1 0 0,0 0 0,0 0 0,0 0 1,0 0-1,0-1 0,-9 4 0,-4 1 42,1 0 0,-1-1 0,-1-1 0,-22 3 0,14-4 170,0-1-1,-34-1 1,60-3-180,-1 1 0,1 0 1,0 0-1,-1 0 0,1 0 0,-1 0 1,1-1-1,-1 1 0,1 0 0,0 0 1,-1-1-1,1 1 0,-1 0 0,1-1 1,0 1-1,-1 0 0,1-1 0,0 1 1,0-1-1,-1 1 0,1 0 0,0-1 1,0 1-1,0-1 0,-1 1 0,1-1 1,0 1-1,0-1 0,0 1 0,0 0 1,0-1-1,0 1 0,0-1 0,0 1 1,0-1-1,0 1 0,1-1 0,-1-1-1,0 0 0,0 1-1,0-1 1,1 1 0,-1-1-1,0 1 1,1-1 0,-1 1-1,1 0 1,0-1 0,1-1-1,2 0-1,-1 0 0,2 0 0,-1 0 0,0 0 0,1 1 0,-1 0 1,1 0-1,9-3 0,45-9-31,-46 12-7,1 1-1,0 0 1,0 0 0,0 2 0,0 0 0,0 0-1,0 1 1,0 1 0,-1 1 0,1 0 0,-1 0 0,0 1-1,0 1 1,12 7 0,-5-1 5,-1 0 0,0 1 1,-1 1-1,25 25 0,-37-33-5,-1 0 0,1 0 1,-1 1-1,0 0 0,-1 0 0,0 0 0,0 1 1,-1-1-1,0 1 0,0 0 0,0 0 0,-1 0 1,-1 0-1,1 1 0,0 13 0,-2-15 9,0 0 0,-1 0 0,1 0 0,-1 0-1,-1 0 1,1 0 0,-1-1 0,-3 9 0,3-11 3,-1 0 0,1-1 0,-1 1 0,1-1 0,-1 1 0,0-1 1,0 0-1,-1 0 0,1-1 0,-1 1 0,1 0 0,-1-1 0,0 0 0,-6 3 1,0-2 33,0 1 0,0-1 0,0-1 0,0 0 0,0 0 0,-12 0 0,-64-3 259,69 1-196,11-1-78,0 0-1,0 0 1,1 0-1,-1 0 1,1-1 0,-1 0-1,1 0 1,-9-5 0,11 5-117,1 1 1,-1-1 0,1 1 0,0-1-1,-1 0 1,1 0 0,0 0-1,0 0 1,1 0 0,-1 0-1,0 0 1,1-1 0,-1 1 0,1-1-1,0 1 1,0-1 0,0 0-1,0 1 1,-1-4 0,2 5-40,0 1 0,0 0 0,0-1 1,0 1-1,0-1 0,0 1 0,0-1 1,0 1-1,0 0 0,0-1 0,0 1 0,0-1 1,0 1-1,1-1 0,-1 1 0,0 0 1,0-1-1,0 1 0,1 0 0,-1-1 0,0 1 1,0 0-1,1-1 0,-1 1 0,1-1 1,19-8-6141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08:3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145 176 144,'0'0'0,"-144"-175"-144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6947,'0'0'9573,"-4"-3"-8800,4 3-762,0 0 0,-1 0 0,1 0 0,0 0 0,0 0-1,0 0 1,-1 0 0,1 0 0,0 0 0,0 0 0,0-1 0,0 1 0,-1 0-1,1 0 1,0 0 0,0 0 0,0 0 0,0-1 0,-1 1 0,1 0-1,0 0 1,0 0 0,0 0 0,0-1 0,0 1 0,0 0 0,0 0 0,0 0-1,-1-1 1,1 1 0,0 0 0,0 0 0,0 0 0,0-1 0,0 1-1,0 0 1,0 0 0,0-1 0,0 1 0,1 0 0,-1 0 0,0 0 0,0-1-1,0 1 1,0 0 0,0 0 0,0 0 0,0-1 0,0 1 0,1 0-1,15-4 432,44 4 292,-37 0-393,78-1 305,20 0-627,-55 3-7408,-97-5 2699,-8-3-1867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 4322,'0'0'12368,"-2"-12"-10802,-3-34-442,1 90-684,9 39-238,3 0 0,30 129 1,-30-176-285,-7-28-18,2 5-655,0 0 1,6 17-1,-7-25 111,0-1-1,0 0 1,0 0-1,1 0 1,-1-1 0,5 6-1,18 11-5430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85 1809,'0'0'7369,"-6"1"-6366,-46 8 2446,-61 19 1,97-22-1545,30-6-402,11-1-1683,-21 1 196,530-12 1310,-355 1-1027,288-27 525,-444 36-776,-13 1-28,-1 1 1,0-2 0,1 0-1,-1 0 1,0 0 0,11-5-1,-13-3 352,-7 10-364,0-1-1,0 1 0,0 0 1,0 0-1,1 0 1,-1-1-1,0 1 0,0 0 1,0 0-1,0-1 1,0 1-1,0 0 0,0 0 1,0-1-1,0 1 0,0 0 1,0 0-1,0-1 1,0 1-1,0 0 0,0 0 1,0-1-1,0 1 0,-1 0 1,1 0-1,0 0 1,0-1-1,0 1 0,0 0 1,0 0-1,0 0 1,-1-1-1,1 1 0,0 0 1,0 0-1,0 0 0,-1 0 1,1-1-1,0 1 1,0 0-1,0 0 0,-1 0 1,1 0-1,0 0 1,-30-2-52,-47 2 0,21 1 11,-294 4 124,-200-3-48,473-8 109,36 1-712,1115 5 989,-1055 0-434,-12 1 11,0-1 1,-1 0-1,1-1 0,0 1 1,-1-1-1,1 0 0,6-3 1,-5-2 38,-15 3 17,-18 0-92,-608 0-274,361 4 200,248-1 88,17-1 4,0 1 0,-1-1-1,1 2 1,0-1 0,0 1-1,-1 0 1,1 1 0,0-1-1,-9 5 1,16-6 9,0 0 0,0 0 0,-1 0 0,1 0 0,0 0 0,0 0 0,0 0 0,0 0 0,0 1 0,-1-1 0,1 0-1,0 0 1,0 0 0,0 0 0,0 0 0,0 1 0,0-1 0,0 0 0,0 0 0,0 0 0,-1 1 0,1-1 0,0 0 0,0 0 0,0 0 0,0 0 0,0 1 0,0-1 0,0 0 0,0 0 0,0 0 0,0 1 0,0-1 0,1 0-1,-1 0 1,0 0 0,0 1 0,0-1 0,0 0 0,0 0 0,0 0 0,0 0 0,0 0 0,1 1 0,-1-1 0,0 0 0,0 0 0,0 0 0,0 0 0,0 0 0,1 0 0,-1 1 0,0-1 0,0 0 0,0 0 0,0 0 0,1 0 0,-1 0-1,0 0 1,0 0 0,0 0 0,1 0 0,-1 0 0,9 3-63,1 0-1,-1-1 0,1-1 0,18 2 1,-12-1 60,541 13 268,-417-16-249,-122 1 1,17 1 31,0-2 1,0-1-1,49-10 0,-82 11-43,17-5 52,-18 5-33,-1 1 0,1 0 0,0-1 0,-1 1 0,1-1 0,-1 1 0,0-1-1,1 1 1,-1-1 0,1 0 0,-1 1 0,0-1 0,0 0 0,1 1 0,-1-1 0,0 1-1,0-1 1,0 0 0,0 0 0,1 1 0,-1-1 0,0 0 0,0 0 0,-4-1-30,1 1 0,-1-1 0,0 1 0,1 0 1,-1 0-1,-4 0 0,-33-3-2155,21 2-5567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5907,'0'0'12718,"2"-15"-12006,8-45-371,-6 49-290,-1 16-51,10 44 134,10 84 0,-17-94 164,5 52 510,0 134 0,18-224-3129,-15-1 332,0-2 0,0 0 1,17-5-1,14-3-6124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 4482,'0'0'10616,"-16"0"-9301,-24 2-794,21-2 4,16 1 128,4-1 385,243 1 931,-134-2-2757,-24 2-4211,-105-2 881,-31-7 1,13-1-2084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5619,'0'0'12605,"-4"-12"-11479,-14-36-405,13 40-466,5 17-270,0-6 39,14 158 103,-1 7 2,-13-71-1302,0-33-2918,0-24-1872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64 3650,'0'0'14206,"25"-13"-13912,-2 1-253,1 0 1,35-11 0,-55 22-39,0 0 1,0 1-1,0-1 1,-1 1-1,1 0 0,0 0 1,0 0-1,0 1 1,0-1-1,0 1 0,-1 0 1,1 0-1,0 0 1,4 3-1,-1-1 1,0 2-1,0-1 1,0 1-1,8 8 1,-6-5-4,-3-3 0,0 0-1,-1 0 0,1 1 1,-1 0-1,0 0 1,0 0-1,-1 1 0,0 0 1,0 0-1,0 0 0,-1 0 1,0 0-1,-1 1 1,0-1-1,0 1 0,0 0 1,-1-1-1,0 1 0,-1 0 1,0 14-1,0-18 1,-1 0 0,0-1 0,0 1 0,0-1 0,0 1 0,0-1 0,-1 1 0,0-1 0,1 0 0,-1 0 0,0 1 0,-4 3 0,0-1 13,0 0 0,0 0 1,0-1-1,-1 0 1,-9 5-1,-3 1 55,-1-1 0,0-2 0,-30 10 0,29-13 767,-1 0 0,1-2 0,-1 0 0,-40-1 1639,76-2-2224,221-5-437,-76-10-2902,51-18-6782,-93 9-272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25 7459,'0'0'7735,"-23"-4"-6143,-69-11-343,76 12 213,16 3-1454,0 0 1,0 0-1,0 0 1,0 0 0,0 0-1,1 0 1,-1 0-1,0 0 1,0 0 0,0 0-1,0 0 1,0 0-1,0 0 1,0 0 0,0 0-1,0 0 1,0-1-1,0 1 1,0 0 0,0 0-1,0 0 1,0 0 0,0 0-1,0 0 1,0 0-1,0 0 1,0 0 0,0 0-1,0 0 1,0 0-1,0 0 1,0 0 0,0 0-1,0 0 1,0 0-1,0 0 1,0 0 0,0 0-1,0 0 1,0-1-1,0 1 1,0 0 0,0 0-1,0 0 1,0 0-1,0 0 1,0 0 0,19 0-54,-18 0 184,270 0 1266,-90 0-3349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8660,'0'0'10106,"-5"-5"-9783,-10-7-267,14 12-55,1 0 0,0 0 0,0 0 0,-1 0 1,1 0-1,0 0 0,0 0 0,-1 0 0,1 0 0,0 0 0,-1 0 0,1 0 0,0 0 1,0 0-1,-1 0 0,1 1 0,0-1 0,0 0 0,0 0 0,-1 0 0,1 0 0,0 0 0,0 1 1,0-1-1,-1 0 0,1 0 0,0 0 0,0 1 0,0-1 0,0 0 0,0 0 0,-1 1 1,1-1-1,0 0 0,0 0 0,0 1 0,-1 5 23,0 1 1,1-1-1,-1 0 1,2 12-1,0 8 80,-2 88 645,2 137-490,-1-239-695,1-1 1,0 1-1,1 0 0,4 15 0,-4-20-659,1-1-1,0 0 0,0 0 0,0 0 0,6 8 1,16 18-8523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5491,'0'0'9017,"26"-14"-7243,85-40-539,-108 52-1178,0 1-1,0-1 1,0 1-1,1 0 0,-1 0 1,0 0-1,1 0 1,-1 1-1,0 0 0,1-1 1,-1 1-1,1 0 1,-1 1-1,5 0 0,-6-1-34,-1 1 0,1 0-1,0 0 1,-1 0-1,1 1 1,-1-1-1,1 0 1,-1 1 0,1-1-1,-1 1 1,0-1-1,0 1 1,0-1-1,1 3 1,3 3 22,0-1 2,-1 1 0,0 1 0,0-1 1,-1 1-1,0-1 0,0 1 0,3 16 0,-3-7 25,-1 0 0,0 30 0,-2-44-67,0-1 1,-1 1 0,1-1-1,-1 0 1,1 1 0,-1-1-1,0 1 1,0-1-1,0 0 1,0 0 0,0 0-1,0 1 1,-1-1-1,1 0 1,-1 0 0,0-1-1,1 1 1,-1 0 0,0-1-1,0 1 1,0-1-1,0 1 1,0-1 0,0 0-1,-1 0 1,1 0 0,0 0-1,-1 0 1,1 0-1,0-1 1,-4 1 0,-9 2 39,0-1 1,0-1 0,-1 0 0,-14-2 0,11 0 23,-66 1 324,85 0-242,4 0 116,15 0-135,42 0 163,81 10-1,-124-7-297,0 0 0,0 1 0,0 1 0,0 0 0,-1 2 0,0 0 0,0 1 0,0 0 0,15 12 0,-27-16 3,-1 0-1,1 0 1,-1 1 0,1-1 0,-1 1-1,0 0 1,-1 1 0,1-1-1,-1 0 1,0 1 0,3 10 0,-5-13 2,0 0 0,0 1 0,0-1 0,0 0 1,-1 1-1,0-1 0,1 1 0,-1-1 0,-1 0 1,1 1-1,0-1 0,-1 1 0,1-1 0,-1 0 1,0 0-1,0 1 0,-1-1 0,1 0 0,-1 0 1,1 0-1,-1 0 0,0 0 0,-4 4 0,-3 1 68,0 0 1,-1-1-1,0-1 0,0 1 0,0-1 0,-1-1 0,0 0 0,0-1 0,0 0 0,-1 0 0,-18 2 0,2-1-771,-28 2 0,-24-4-7697,65-3-1014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 1056,'0'0'6134,"-3"0"-5467,-3 0-421,3-1 17,0 1 0,0 0-1,0 0 1,0 0-1,0 0 1,0 0 0,0 1-1,0-1 1,0 1-1,1 0 1,-1 0 0,-3 3 2456,12-4-1033,-3 0-2195,67 1 1001,111-4 192,-181 3-644,1 0 0,-1 0 0,1 0 0,-1 0-1,1 0 1,-1 0 0,0 0 0,1 0-1,-1 0 1,1 0 0,-1 0 0,1-1-1,-1 1 1,1 0 0,-1 0 0,1-1-1,-1 1 1,0 0 0,1-1 0,-1 1 0,0 0-1,1-1 1,-1 1 0,0 0 0,1-1-1,-1 1 1,0-1 0,1 0 0,-1 1-13,-1-1 1,1 1 0,0-1 0,0 1-1,-1-1 1,1 1 0,0 0 0,-1-1-1,1 1 1,0 0 0,-1-1 0,1 1-1,-1 0 1,1-1 0,0 1 0,-1 0-1,1 0 1,-1-1 0,1 1 0,-1 0-1,1 0 1,-1 0 0,1 0-1,-1 0 1,1 0 0,-1 0 0,1 0-1,-1 0 1,1 0 0,-1 0 0,0 0-1,-196-2 54,101 4-98,96-2 12,0 0-1,0 0 1,0 0-1,0 0 1,0 0-1,0 1 1,0-1-1,0 0 1,0 0-1,0 0 1,0 0-1,0 0 1,0 1-1,0-1 1,0 0-1,0 0 1,0 0-1,0 0 1,0 0-1,0 1 1,0-1-1,1 0 1,-1 0-1,0 0 1,0 0-1,0 0 1,0 0-1,0 0 1,0 1-1,0-1 1,0 0-1,1 0 1,-1 0-1,0 0 1,0 0-1,0 0 1,0 0-1,0 0 1,0 0-1,1 0 1,-1 0-1,0 0 1,0 0-1,0 0 1,0 0-1,0 0 1,1 0-1,-1 0 1,17 4-28,0-1 0,0-1 0,0 0 1,0-2-1,22-1 0,-10 1 73,78-1 1197,-300-5-1595,176 6 140,17 0 180,0 0-1,0 1 0,0-1 1,0 0-1,0 1 0,0-1 1,0 0-1,0 1 0,0-1 1,0 0-1,0 1 0,0-1 1,0 0-1,0 1 0,0-1 1,1 0-1,-1 1 0,0-1 1,0 0-1,0 1 1,1-1-1,-1 0 0,0 0 1,0 1-1,1-1 0,-1 0 1,0 0-1,0 0 0,1 0 1,-1 1-1,0-1 0,1 0 1,-1 0-1,0 0 0,1 0 1,-1 0-1,0 0 0,1 0 1,-1 0-1,0 0 0,1 0 1,-1 0-1,43 1 197,-39 1 2899,4 23-3014,1 12 105,7 59-1,-12-59 27,18 63 0,-20-88-21,-2-10-292,1-1 1,-1 1-1,0-1 1,1 1-1,-1-1 1,1 1-1,-1-1 1,1 1-1,0-1 0,0 0 1,1 3-1,-1-3-177,0-1-1,-1 1 0,1-1 1,0 1-1,0-1 0,0 0 0,0 1 1,-1-1-1,1 0 0,0 0 1,0 1-1,0-1 0,0 0 1,0 0-1,1 0 0,18 0-5144,10 0-1854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46 1681,'0'0'4706,"-25"-5"-2967,-126-23 1479,147 27-2620,-12-2 743,15 3-1170,1 0-1,-1 0 0,1 0 0,-1-1 1,1 1-1,0 0 0,-1 0 0,1 0 1,-1-1-1,1 1 0,-1 0 0,1 0 1,0-1-1,-1 1 0,1 0 0,0-1 1,-1 1-1,1 0 0,0-1 0,-1 1 1,1-1-1,0 1 0,0-1 0,0 1 1,-1 0-1,1-1 0,7 0 281,293 5 2035,-162-2-3704,-17-1-5909,-163-1 2589,-9-2-2083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 5731,'0'0'11696,"-1"-19"-10400,-5-49-896,5 246-53,-1-109-185,0-38-292,1 0 1,5 45-1,-3-71-237,1 0 0,-1 0 0,0 0-1,1 0 1,0 0 0,1 0 0,-1 0-1,1-1 1,-1 1 0,2-1-1,-1 0 1,0 0 0,1 0 0,-1 0-1,1-1 1,0 1 0,9 4-1,40 21-6069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20 7395,'0'0'2967,"-26"-5"-1281,10 2-1434,2-1-38,0 1 0,0 1 1,-28-1-1,35 4-120,-1-1 1,1 1-1,0 0 0,0 1 0,0 0 0,0 0 0,0 0 0,0 1 0,0 0 0,1 0 0,0 1 0,-12 8 0,-1 4 83,1 0 1,1 1-1,1 1 0,0 1 1,1 0-1,1 1 1,1 1-1,1 0 0,0 1 1,2 0-1,-12 36 0,12-23 49,1 1-1,1 1 0,2 0 1,2 0-1,1 0 0,5 72 1,0-90-198,0 0 0,2 0 1,0 0-1,1-1 0,0 0 1,2 0-1,0 0 0,1 0 1,1-1-1,1-1 0,0 0 1,1 0-1,1-1 0,0 0 1,20 17-1,2 0-48,2-2 1,2-1-1,1-2 0,0-2 0,82 38 1,-32-26-2970,174 49 0,-91-43-4284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1 496,'0'0'865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15 1393,'0'0'8550,"-1"-15"2047,-2 16-10596,0 0 0,0-1 0,0 1 0,0 1 0,0-1 0,0 0 0,1 0 0,-1 1 0,1 0 1,-1 0-1,1-1 0,-1 1 0,1 0 0,0 1 0,0-1 0,0 0 0,0 1 0,-1 2 0,-5 6 31,1 1 1,-11 23-1,-9 35 80,4 0-1,3 2 1,-16 101-1,27-115 18,2 1 0,2 104 0,5-149-124,1-1 0,1 0 0,0 0 0,1 0 0,0 0 0,1 0 0,0-1 0,1 0 0,1 0 0,0 0 0,0 0 0,1-1 0,0 0 0,1-1 0,1 1 0,17 16 0,-6-9 1,1-1 0,1-1 0,1-1 0,0-1 0,1-1 0,0-2 0,1 0 0,41 12 0,5-3 16,139 19 1,134-7 124,-328-32 416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545 125 8292,'0'0'9217,"-20"-17"-8187,-63-52-32,55 48 221,27 19-92,2-4-90,-1 5-940,-1 0 0,0 0 0,0 0-1,0 1 1,0-1 0,0 0 0,-1 1 0,1-1 0,0 1 0,0-1 0,0 1 0,-1-1-1,1 1 1,-2 0 0,2-1 197,12 2-294,0 0 0,1 1 0,-1 0 0,0 1 0,0 0 0,-1 1 0,1 0-1,-1 0 1,1 1 0,-1 1 0,-1 0 0,1 0 0,-1 1 0,15 14 0,-8-5 6,-1 0 0,0 1 0,-1 0-1,-1 1 1,-1 1 0,18 35 0,-10-15-43,-12-25 27,0 1 0,-2 1 0,1-1-1,3 17 1,-9-31 26,-1 1 0,0-1 0,0 1 0,0-1 0,1 0-1,-1 1 1,0-1 0,-1 0 0,1 1 0,0-1 0,0 1 0,-1-1-1,1 0 1,0 0 0,-1 1 0,0-1 0,1 0 0,-2 2 0,-20 16-76,19-17 74,-302 178 49,144-92-19,43-12-860,105-66-70,0 1 1,0 1-1,2 0 0,-1 0 0,1 1 0,-10 17 1,-12 34-7108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26 8260,'0'0'2588,"-29"-4"-942,-95-15-414,114 17-1129,0 1 1,0 1-1,-1 0 0,1 0 0,0 1 0,0 1 0,0-1 0,-14 6 0,15-4 28,1 1-1,0 0 1,0 0-1,1 1 1,-1 0-1,1 1 0,-9 8 1,13-12-86,1 1 1,-1-1-1,0 1 1,1 0-1,0 0 1,0 0-1,0 0 1,0 1-1,0-1 1,1 0-1,-1 1 1,1-1 0,0 1-1,0 0 1,0-1-1,1 1 1,-1 0-1,1 4 1,0-5-32,0 0 1,1 0-1,0 1 1,-1-1 0,1 0-1,1 0 1,-1 0-1,0 0 1,1 0 0,-1 0-1,1 0 1,0-1-1,0 1 1,0 0-1,0-1 1,1 0 0,-1 1-1,1-1 1,-1 0-1,6 3 1,23 12 177,0-2 1,58 20-1,30 14 153,-105-42-320,0 1 1,-1 0 0,0 1 0,-1 0-1,0 1 1,12 12 0,-20-18-10,0 0-1,-1 0 1,0 0 0,0 0-1,0 0 1,0 1 0,-1-1-1,0 1 1,0 0 0,0 0 0,0 0-1,-1 0 1,0 0 0,0 0-1,0 0 1,0 9 0,-1-12 11,-1-1 1,1 0 0,0 0-1,-1 0 1,1 0 0,0 0-1,-1 0 1,1 0 0,-1 0 0,0 0-1,1 0 1,-1 0 0,0 0-1,0 0 1,1-1 0,-1 1-1,0 0 1,0 0 0,0-1-1,0 1 1,0-1 0,0 1-1,0-1 1,0 1 0,0-1-1,0 0 1,-3 1 0,-37 6 523,30-5-434,-298 8-226,279-11-2591,79 1-2044,14-2-1829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8660,'0'0'10007,"0"9"-9676,-3 28 128,0 2-85,2 0-1,5 53 0,-3-86-364,0-1 0,0 1-1,1-1 1,0 1-1,0-1 1,0 0-1,1 1 1,0-1-1,0 0 1,0-1-1,0 1 1,1-1-1,0 1 1,0-1 0,0 0-1,0 0 1,1-1-1,0 1 1,-1-1-1,1 0 1,1 0-1,-1-1 1,10 4-1,-2-2 4,-1 0 0,1-1 0,1-1 0,-1 0-1,0-1 1,0 0 0,1-1 0,-1-1-1,19-2 1,-23 0 5,-1 1 0,1-1 0,0-1-1,-1 1 1,1-2 0,-1 1 0,0-1 0,0 0-1,-1-1 1,0 1 0,0-1 0,0-1 0,-1 0-1,1 0 1,-2 0 0,8-11 0,-3 3 12,-1 0 1,0-1 0,-1 0-1,-1-1 1,-1 0 0,0 0-1,5-26 1,-7 0 684,-5 33-230,-3 28-279,-2 9-329,1 0 0,2 0 0,1 0 0,1 0 0,4 41 0,-2-64-412,0 1-1,0-1 1,0 1-1,1-1 1,-1 0-1,1 1 1,5 6-1,-6-9-1,0 0-1,1 0 1,0 0-1,-1 0 1,1-1-1,0 1 1,0-1-1,0 1 1,0-1-1,2 2 1,19 3-5214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2849,'0'0'15757,"-2"3"-15053,-3 4-505,1 0-1,0 0 1,0 1 0,1 0-1,0 0 1,1 0 0,-1 0-1,2 0 1,-3 15 0,1 10 235,1 37 0,2-69-362,3-1-26,0-1 0,0 0 0,-1 0 0,1-1 0,0 1 0,0 0 0,-1-1 0,1 0 0,-1 1 0,0-1 0,1 0 0,-1 0 1,0-1-1,0 1 0,0 0 0,2-5 0,5-3 134,15-18 70,48-49 142,-62 67-359,1 1 0,0 0 0,1 0 0,0 1 0,14-7 0,-24 14-34,0 0-1,0 0 0,0 0 0,0 0 0,0 1 0,0-1 1,0 1-1,0-1 0,0 1 0,1 0 0,-1 0 0,0 0 1,0 0-1,0 0 0,0 0 0,1 1 0,-1-1 1,0 1-1,0-1 0,0 1 0,0 0 0,0 0 0,0 0 1,0 0-1,-1 0 0,1 0 0,0 0 0,0 1 1,2 2-1,2 3-14,-1 1 0,0 0 1,0 0-1,0 0 0,5 15 0,8 14-8,-16-34 29,0 0-1,0 1 1,1-1 0,-1 0 0,1 0-1,0 0 1,0-1 0,0 1 0,1-1-1,-1 1 1,0-1 0,1 0 0,0 0-1,-1-1 1,6 2 0,-1-1 14,1-1 0,-1 0 0,0 0-1,0-1 1,0 0 0,13-2 0,-13 1 42,0 0 0,-1-1 0,1 0 0,-1 0 0,1-1 0,-1 0 1,0-1-1,0 1 0,7-6 0,7-7 407,28-25 1,8-6 955,-57 47-1417,0 0 0,1 0-1,-1-1 1,0 1 0,1 0 0,-1 0 0,1 0 0,-1 0-1,0 0 1,1 0 0,-1 0 0,0 0 0,1 0-1,-1 1 1,0-1 0,1 0 0,-1 0 0,0 0-1,1 0 1,-1 0 0,0 1 0,1-1 0,-1 0-1,0 0 1,1 1 0,-1-1 0,0 0 0,0 0 0,1 1-1,-1-1 1,0 0 0,0 1 0,0-1 0,1 0-1,-1 1 1,0-1 0,0 0 0,0 1 0,0-1-1,0 0 1,0 1 0,0-1 0,0 0 0,0 1 0,0-1-1,0 1 1,0 0 0,5 26-138,-4-21 135,0 4-310,1 0 0,1 0 0,0 0 0,0 0 0,1 0 0,0-1 0,1 0 0,0 0 1,1 0-1,-1 0 0,9 8 0,-3-5-494,1 0 1,0-1 0,0-1 0,1 0 0,1-1 0,21 12 0,-5-7-2035,41 15 1,51 11-5448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412 517 10149,'0'0'2163,"-16"-20"1196,-2-3-2189,-37-39 0,50 58-1019,-1 0-1,1 0 1,-1 1-1,0 0 1,0 0 0,0 0-1,0 0 1,0 1-1,-1 0 1,1 1 0,0-1-1,-1 1 1,0 1-1,1-1 1,-1 1 0,0 0-1,-8 1 1,-3 0 91,6-1-57,1 0 0,-1 1 0,1 0 0,-1 1 0,1 1-1,-1 0 1,-17 7 0,25-8-161,-1 0 0,0 1 0,1-1-1,0 1 1,0 0 0,-1 1 0,2-1 0,-1 1 0,0 0-1,1 0 1,0 0 0,0 0 0,0 0 0,0 1 0,1-1-1,-1 1 1,1 0 0,0 0 0,-1 6 0,2-6-15,0-1 0,0 1 1,0 0-1,0 0 0,1 0 1,0 0-1,0 0 0,0 0 1,1 0-1,2 9 0,-2-11-10,0-1 1,0 1-1,1 0 0,-1-1 0,1 1 1,-1-1-1,1 1 0,0-1 0,0 0 1,0 1-1,0-1 0,1 0 0,-1 0 1,1-1-1,-1 1 0,1-1 0,-1 1 1,5 1-1,4 1-2,0-1 0,1 0 0,-1 0 0,1-1 0,0 0 0,14-1-1,-2 0-22,49-6-1,-64 3 26,-1 0-1,1 0 0,-1 0 1,0-1-1,0 0 0,0-1 1,0 0-1,-1 0 0,1-1 1,-1 0-1,0 0 0,-1 0 1,1-1-1,-1 0 0,0-1 1,0 1-1,-1-1 0,0 0 1,0 0-1,5-12 0,-9 17-3,0 1-1,0 0 0,0 0 1,0 0-1,0 0 0,0 0 0,1 0 1,-1 0-1,0 0 0,0 1 0,1-1 1,-1 0-1,0 1 0,1-1 0,-1 1 1,1-1-1,-1 1 0,1 0 0,-1 0 1,1-1-1,1 1 0,43 1-223,-26 0 243,1-1-35,0-1 0,1-1 0,-1-1-1,-1-1 1,39-12 0,-52 14 33,0-1-1,0 0 1,0 0-1,0 0 1,-1-1-1,1 0 1,-1-1 0,0 1-1,0-1 1,-1 0-1,1-1 1,-1 1-1,0-1 1,-1 0-1,1 0 1,-1-1-1,0 1 1,-1-1-1,5-13 1,5-31 142,6-68 1,-14 87 11,0-58 759,-4 52 181,-2 31 1033,-6 65-2227,-17 192 477,16 378-30,8-532-350,0-87-278,2 24 414,-2-32-303,0-1-1,0 1 0,0 0 1,0 0-1,0 0 0,1-1 0,-1 1 1,0 0-1,1-1 0,-1 1 1,0 0-1,1 0 0,-1-1 1,1 1-1,-1-1 0,1 1 1,-1-1-1,1 1 0,0 0 0,-1-1 1,1 0-1,0 1 0,-1-1 1,1 1-1,0-1 0,-1 0 1,1 0-1,0 1 0,0-1 0,0 0 1,1 0-1,-2 0 36,1 0 0,-1 0 1,0 0-1,1 0 0,-1-1 0,0 1 0,1 0 0,-1 0 1,0 0-1,0-1 0,1 1 0,-1 0 0,0 0 0,0-1 1,1 1-1,-1 0 0,0-1 0,0 1 0,0 0 1,1-1-1,-1 1 0,0 0 0,0-1 0,0 1 0,0-1 1,0 1-1,0 0 0,0-1 0,0 1 0,0 0 0,0-1 1,0 1-1,0-1 0,0 1 0,0 0 0,0-1 0,0 1 1,0 0-1,-1-1 0,1-4-1012,0-23-4049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64,'0'0'11517,"1"-4"-9921,2-12-300,-2 12-477,-1 8-290,0 22-117,0 52 948,11 83 0,-8-93 521,-2-89-1316,8-36-456,20-70-1,-24 108-93,-22 61-188,-18 46 62,31-75 123,0 1 0,0-1 1,2 1-1,-1-1 0,1 17 0,2-30-191,0 0 0,0 1-1,0-1 1,0 1 0,0-1-1,0 0 1,1 1 0,-1-1-1,0 1 1,0-1-1,0 0 1,1 1 0,-1-1-1,0 0 1,0 0 0,1 1-1,-1-1 1,0 0-1,1 1 1,-1-1 0,0 0-1,0 0 1,1 0 0,-1 1-1,1-1 1,-1 0-1,0 0 1,1 0 0,-1 0-1,0 0 1,1 0 0,-1 0-1,1 0 1,-1 1 0,0-2-1,1 1 1,-1 0-1,1 0 1,-1 0 0,0 0-1,1 0 1,-1 0 0,1 0-1,-1 0 1,1-1-1,5 1-247,22 0-4311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8836,'0'0'11253,"145"-41"-10869,-68 34-304,9-5-80,7 0-1008,14-5-2145,14-4-5123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2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69 298 5378,'0'0'9954,"-13"-23"-9180,-34-72-115,45 92-628,1 0 1,0 0-1,0 0 1,0-1-1,0 1 1,0 0-1,1 0 1,-1 0-1,1-1 1,0 1-1,0 0 1,0 0-1,1-1 1,0-3-1,0 5-5,0-1 0,0 1 0,1-1-1,-1 1 1,1 0 0,0 0 0,-1 0 0,1 0 0,0 0-1,3-2 1,0-1 37,1-2 5,1 1 1,0 1-1,0-1 0,1 1 1,-1 0-1,1 1 0,0 0 1,0 0-1,0 1 1,1 0-1,-1 0 0,1 1 1,0 0-1,0 1 0,-1-1 1,1 2-1,0-1 0,0 1 1,0 1-1,15 2 0,-20-1-64,0-1 0,1 1 0,-1 1 0,0-1 0,-1 0-1,1 1 1,0 0 0,-1 0 0,1 0 0,-1 0 0,0 1-1,0-1 1,0 1 0,-1 0 0,1 0 0,-1 0 0,0 0-1,0 0 1,0 0 0,1 6 0,4 11 59,-1 1 0,6 39 1,-11-57-52,8 125 158,-6-70 18,-3-58-167,-1 0 0,1 0 0,1 0 0,-1 0 0,0 0 0,0 0 0,0 0 0,0 0 0,1 0 0,-1 0 0,1-1 1,-1 1-1,0 0 0,1 0 0,-1 0 0,1 0 0,0-1 0,-1 1 0,1 0 0,0 0 0,-1-1 0,1 1 0,0 0 0,0-1 1,0 1-1,0-1 0,-1 1 0,1-1 0,0 0 0,0 1 0,1-1 0,2 1 46,-1-1 1,1 0-1,0 0 0,-1-1 1,1 1-1,-1-1 1,1 0-1,3-1 0,10-3 207,0-1-1,-1-1 0,0-1 0,24-14 1,56-46 280,-46 27-195,-1-3 0,-2-2 0,-2-3 1,58-81-1,-102 140-165,-1 34-556,-1 8 539,2 1 1,11 69-1,-8-103-482,1 0-1,0 0 0,14 31 1,-12-36-448,0-1 0,1-1 0,0 1 0,0-1 0,20 20 0,27 17-5370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6 327 9428,'0'0'1649,"-2"-20"787,-1-66-102,3 84-2252,0 0 1,0-1-1,0 1 0,1 0 0,-1 0 0,1 0 1,0-1-1,-1 1 0,1 0 0,0 0 0,0 0 1,0 0-1,1 0 0,-1 0 0,0 1 0,1-1 1,-1 0-1,1 1 0,0-1 0,-1 1 0,1-1 1,0 1-1,0 0 0,0 0 0,0 0 0,0 0 1,3-1-1,1 0 20,0 1 1,0 0-1,0 1 1,0-1-1,0 1 1,0 0-1,7 1 1,-9 0-85,0 0-1,1 0 1,-1 1 0,0-1 0,0 1 0,0 0 0,0 0-1,0 0 1,0 0 0,0 1 0,-1 0 0,1 0 0,-1 0-1,0 0 1,0 0 0,0 1 0,0-1 0,-1 1 0,1-1 0,-1 1-1,0 0 1,2 6 0,3 6 12,-1 1 0,-1 0 0,0 0 0,3 25 0,-3 4 255,-1 81-1,-4-104-223,0-23-53,1 0 0,-1 1 0,0-1 0,0 0 0,1 1 0,-1-1 0,0 0 0,1 0 0,-1 1 0,1-1 0,-1 0 0,0 0 0,1 1 0,-1-1 0,1 0 0,-1 0 0,0 0 0,1 0 0,-1 0 0,1 0 1,-1 0-1,1 0 0,-1 0 0,1 0 0,-1 0 0,0 0 0,1 0 0,-1 0 0,1 0 0,-1 0 0,1 0 0,-1 0 0,0-1 0,1 1 0,-1 0 0,1-1 0,1 1 44,12-4 131,-1-1-1,-1-1 1,1 0 0,-1 0 0,0-1-1,0-1 1,-1 0 0,13-12-1,10-5 12,4-2 104,-2-1 1,-1-1-1,59-65 0,-78 72 289,-15 20-163,-3 7-135,-5 11-309,-2 6 17,1 0-1,1 1 0,1 0 1,-5 34-1,10-48-29,0 1 0,1-1 1,-1 1-1,2 0 0,0-1 0,0 1 1,0-1-1,1 1 0,1-1 1,0 0-1,0 0 0,0 0 0,1 0 1,7 11-1,-2-8-423,1-1 1,0-1-1,0 1 1,1-2 0,0 1-1,1-1 1,0-1-1,0 0 1,1-1-1,0-1 1,0 1-1,24 6 1,-6-4-1513,0-1 1,0-1-1,1-2 0,58 2 1,-74-7 1120,0 0 1,0-1 0,0-1 0,0-1-1,0 0 1,26-9 0,-26 6 715,-1-1 0,0-1 0,0 0 0,-1-1 0,0 0 0,16-15 0,-14 10 879,0-1 1,-1-1-1,-1 0 0,20-28 0,-29 36-219,0 0 0,0-1 0,0 0 0,-1 0-1,-1 0 1,0-1 0,0 1 0,-1-1-1,0 1 1,0-1 0,-1 0 0,0-10 0,-2 18-375,1-1 1,0 1 0,0-1 0,-1 1-1,0 0 1,1-1 0,-1 1 0,0 0 0,0-1-1,0 1 1,0 0 0,-1 0 0,1 0-1,0 0 1,-1 0 0,0 0 0,1 1-1,-1-1 1,0 0 0,0 1 0,0-1 0,0 1-1,0 0 1,0 0 0,0 0 0,-1 0-1,-2-1 1,-7-1 122,0 0-1,0 1 1,0 0-1,-17 0 1,26 2-223,-25-2 234,0 2-1,0 0 0,-1 3 0,1 0 0,-28 7 1,45-7-188,0 0 1,0 0 0,1 1 0,-1 0-1,1 1 1,0 0 0,0 1-1,1 0 1,0 1 0,0 0 0,0 0-1,1 1 1,0-1 0,1 2-1,-11 14 1,14-17-57,1 0-1,0 0 1,1 1-1,-1-1 1,1 1 0,1-1-1,-1 1 1,0 8-1,2-11-35,-1 0-1,1 0 0,0 0 1,0 0-1,1 0 1,-1 0-1,1-1 0,0 1 1,0 0-1,0 0 0,0-1 1,1 1-1,0-1 1,-1 1-1,1-1 0,3 4 1,1-2-2,-1 0 0,1 0 0,0-1 0,0 0 0,1 0 0,-1 0 0,1-1 0,0 0 0,0 0 0,0-1 0,14 3 0,5 0 29,0-1-1,31 0 1,-42-3-34,0-1 1,0 0-1,0-2 1,-1 1-1,1-2 0,0 0 1,24-9-1,-34 10 3,1 0 0,-1-1 0,0 0 0,0 0 0,0 0 0,0-1 0,0 0 0,-1 1 1,1-2-1,-1 1 0,0 0 0,-1-1 0,1 0 0,-1 0 0,0 0 0,0 0 0,0 0 0,-1-1 0,1 0 0,-1 1 0,-1-1 0,2-7 0,-2 8 6,0 0 1,0-1-1,-1 0 1,0 1 0,0-1-1,0 1 1,-1-1-1,-1-8 1,1 13-7,0-1 1,1 0 0,-1 0-1,0 0 1,0 1 0,0-1 0,0 0-1,0 1 1,0-1 0,-1 1-1,1-1 1,-1 1 0,1 0-1,-1 0 1,1 0 0,-1-1-1,0 1 1,1 1 0,-1-1-1,0 0 1,0 0 0,1 1 0,-1-1-1,0 1 1,0-1 0,-2 1-1,1-1 5,1 1 1,-1-1-1,1 1 0,-1 0 0,1 0 0,-1 0 0,1 0 1,-1 0-1,0 1 0,1-1 0,-1 1 0,1 0 0,-4 1 0,5-1-13,-1 0 0,1 0 0,0 1 0,0-1 0,0 0 0,0 1 0,1-1 0,-1 1 0,0-1 0,0 1 0,1 0 0,-1-1 0,1 1 0,0-1 0,-1 1 0,1 0 0,0-1 0,0 1 0,0 0 0,0 0 0,1 1 0,-2 1 4,1 0 0,0 0 0,1 0 0,-1 0 0,0-1 0,1 1 0,0 0 0,0 0 0,0 0 0,1-1 0,-1 1 0,1-1 0,0 1 0,0-1 0,0 0 0,0 1 0,1-1 0,-1 0 0,1 0 0,0-1 0,0 1 0,0-1 0,0 1 0,7 3 0,3 1-18,0 0-1,0-1 1,1 0 0,0-1-1,17 4 1,-21-6-139,0-1 0,0-1 0,-1 1 0,1-2 0,0 1 0,0-2 0,0 1 0,19-5 0,-26 5 139,-1-1 0,1 0 0,-1 0 0,0-1 0,1 1 0,-1 0 0,0-1-1,0 1 1,0-1 0,0 0 0,0 0 0,-1 0 0,1 0 0,0 0 0,-1 0 0,1 0 0,-1-1 0,0 1 0,2-5 0,1-4 26,-1 0 1,0 0-1,2-15 1,-3 16-18,13-135 75,-8 59-44,-2 38 126,11-158 2318,-16 204-1836,-3 7-302,-8 23-246,1 0 0,1 1-1,1-1 1,2 2 0,-5 49 0,4 156 339,7-189-391,0-45-49,0 14 1,0-1 0,1 0 0,1 1 1,4 17-1,-5-29-199,-1 0 0,1 0 0,0 0 0,0 0 1,1 0-1,-1-1 0,1 1 0,-1 0 0,1-1 0,0 1 1,0-1-1,0 0 0,0 1 0,0-1 0,0 0 0,1-1 1,-1 1-1,1 0 0,0 0 0,-1-1 0,1 0 0,0 0 1,0 1-1,0-2 0,0 1 0,5 1 0,23-1-4460,3-1-2761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9220,'0'0'10296,"33"-10"-10030,106-29-20,-121 33-190,0 1 0,0 1 0,0 1 0,1 0 0,30 1 0,-48 2 125,-1 1-155,0 1 0,-1 0 0,1-1 0,-1 1 0,1-1 0,-1 1 0,0-1-1,1 1 1,-1-1 0,0 0 0,-1 2 0,-4 7 40,-5 12 125,1 1 1,-13 44 0,20-57-162,1 1 0,0-1 0,1 0 1,0 0-1,1 1 0,0-1 0,1 1 1,0-1-1,4 19 0,-4-25-24,0-1-1,1 1 0,0-1 1,0 1-1,0-1 0,0 0 1,0 0-1,0 0 0,1 0 1,0 0-1,-1 0 0,1-1 1,0 1-1,1-1 0,-1 0 1,0 0-1,1 0 0,-1 0 1,1-1-1,-1 1 0,6 0 1,3 2 6,1-1 0,0-1 0,0 0 0,0-1 0,14-1 0,-21 1-1,0-1 0,0-1 0,-1 1 1,1-1-1,0 0 0,-1 0 0,1-1 1,0 1-1,-1-1 0,0-1 0,1 1 1,-1-1-1,0 0 0,0 0 1,-1 0-1,1-1 0,-1 1 0,1-1 1,-1 0-1,0-1 0,-1 1 0,7-9 1,-2-2 175,1-1 1,-2 0-1,0 0 1,0-1 0,-2 1-1,0-2 1,-1 1 0,-1 0-1,-1-1 1,0 1 0,-1-34-1,-1 87-159,11 69-1,6-35-3260,-12-55-635,1-1 0,10 21-1,-7-21-5847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3201,'0'0'13345,"25"-13"-12134,-6 3-1038,1 0-1,0 2 0,28-8 0,-46 15-151,1 1-1,-1 0 1,1-1 0,0 1 0,-1 1-1,1-1 1,-1 0 0,1 1 0,0-1 0,-1 1-1,1 0 1,-1-1 0,0 1 0,1 0-1,-1 1 1,0-1 0,1 0 0,-1 1 0,0-1-1,3 4 1,1 1 33,-1 0 0,0 1 0,0-1 0,6 13 0,-3-5 32,8 10 93,-2 0-1,14 33 1,-23-44-167,0-1-1,-1 1 1,0 0 0,-2-1 0,1 2-1,-2-1 1,1 14 0,-2-27-1,0 0 0,0 1 0,0-1 0,1 0 0,-1 0 0,0 0-1,0 1 1,0-1 0,0 0 0,0 0 0,-1 1 0,1-1 0,0 0 0,0 0 0,0 0 0,0 1 0,0-1 0,0 0 0,0 0 0,0 0 0,0 1 0,0-1 0,-1 0 0,1 0 0,0 0 0,0 0 0,0 1 0,0-1 0,-1 0 0,1 0-1,0 0 1,0 0 0,0 0 0,-1 0 0,1 1 0,0-1 0,0 0 0,0 0 0,-1 0 0,1 0 0,0 0 0,0 0 0,-1 0 0,1 0 0,0 0 0,0 0 0,0 0 0,-1 0 0,1 0 0,0 0 0,0 0 0,-1-1 0,1 1 0,0 0-1,0 0 1,0 0 0,-1 0 0,1 0 0,0 0 0,0-1 0,0 1 0,-1 0 91,-2-2 15,0 0 1,1 0-1,-1 0 0,1 0 0,0 0 0,-1-1 0,1 1 0,0-1 0,0 0 0,1 1 0,-1-1 0,0 0 0,1 0 0,0 0 0,0 0 0,0 0 0,0 0 0,0-1 0,0 1 0,1 0 0,0 0 0,-1-5 0,1 1-22,0 0 0,0 0 0,0 0 0,0 1 0,1-1-1,1 0 1,-1 0 0,1 1 0,0-1 0,4-8 0,0 6-69,1 0 0,-1 0 1,2 1-1,-1 0 0,1 1 1,0 0-1,0 0 1,1 0-1,0 1 0,10-5 1,-8 5-67,0 0 0,1 1 0,0 0 0,-1 1 0,1 1 0,1-1 0,-1 2 0,20-2 0,-28 3-381,1 1 0,0 0 0,0 0 0,-1 0-1,1 1 1,0-1 0,-1 1 0,1 1 0,-1-1 0,1 0 0,-1 1 0,1 0-1,-1 0 1,0 0 0,0 1 0,0 0 0,0-1 0,-1 1 0,7 6 0,24 22-5403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361 411 8820,'0'0'6214,"-24"-10"-3611,-81-32-687,97 39-1766,0 1 0,0 0 1,0 0-1,0 1 0,0 0 0,0 0 0,0 1 1,0 0-1,-1 0 0,1 1 0,0 0 1,0 0-1,0 1 0,0 0 0,0 1 0,1 0 1,-1 0-1,1 0 0,-1 1 0,-7 5 1,10-4-105,0-1 1,0 1-1,1 0 1,-1 0-1,1 0 1,0 1 0,1 0-1,-1-1 1,1 1-1,0 1 1,1-1 0,-1 0-1,1 1 1,1-1-1,-1 1 1,1-1-1,0 1 1,0 0 0,1-1-1,0 1 1,0 0-1,2 6 1,-2-10-47,1 0 0,-1 0 0,1 0 0,0 0 0,0-1 0,0 1 0,0 0 0,0-1 0,1 1 1,-1-1-1,1 1 0,-1-1 0,1 0 0,0 1 0,0-1 0,3 2 0,-1-1 2,1 0 0,-1 0 0,1-1 0,0 1 0,0-1 0,0 0 0,0 0 0,6 1 1,9 1 9,1-2 0,0 0 0,31-1 1,-44-1-10,-2 0 0,0 0-1,-1-1 1,1 0 0,0 0-1,-1-1 1,1 1 0,-1-1-1,0 0 1,0-1 0,0 1-1,0-1 1,0 0 0,0 0-1,0-1 1,-1 1 0,0-1-1,0 0 1,5-6 0,-5 4 11,1 0 1,-1 0 0,0 0-1,-1-1 1,1 0 0,-1 0-1,-1 0 1,1 0 0,-1 0-1,-1 0 1,1-1 0,-1 1-1,0-14 1,0 27-56,1 1 0,-1-1 0,1 1 0,0-1 0,1 0 1,-1 0-1,1 0 0,4 6 0,-3-5 22,1-1 0,-1 0 0,1 0 0,0 0 0,1 0 0,0-1 0,-1 0 0,1 0 0,1-1 0,-1 1 0,1-1 0,0-1 0,0 1 0,0-1 0,10 3 0,-4-2-93,0-1 1,1-1-1,-1 0 0,1 0 0,-1-1 1,1-1-1,25-3 0,-36 3 100,0-1 1,0 0-1,0 1 0,0-1 0,0-1 1,-1 1-1,1 0 0,0-1 1,0 1-1,-1-1 0,1 0 0,-1 0 1,0 0-1,3-2 0,-1-1 7,0 0 1,0-1-1,-1 1 0,0 0 1,0-1-1,4-8 0,0-8 34,-1 1 0,7-43-1,-12 58-25,31-373 1027,-31 343 232,-2 36-1233,0 0 1,1 0-1,-1-1 0,0 1 1,0 0-1,1 0 1,-1 0-1,0 0 1,1 1-1,-1-1 1,0 0-1,1 0 1,-1 0-1,0 0 1,1 1-1,-1-1 1,0 0-1,1 1 0,-1-1 1,1 0-1,-1 1 1,0 0-1,-5 5-23,0-1-1,1 1 0,-1 1 1,1-1-1,0 1 0,1 0 1,-7 14-1,2-1-30,-12 40-1,14-35 32,2 0-1,1 0 0,-1 46 0,9 78-509,-4-137-114,2 1-1,-1 0 0,2-1 1,-1 0-1,2 0 0,0 0 1,0 0-1,1 0 0,11 18 1,30 32-6218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9428,'0'0'6870,"0"27"-5608,0 141 3,-1-164-1221,1-1 1,0 0-1,1 0 1,-1 0 0,0 0-1,1 0 1,0 0-1,1 4 1,-2-6-30,1 0 0,0 0 0,0 0 1,0 0-1,0 0 0,0 0 0,0 0 0,0-1 1,0 1-1,0 0 0,0-1 0,0 1 0,0-1 0,0 1 1,1-1-1,-1 0 0,0 1 0,0-1 0,0 0 1,1 0-1,-1 0 0,0 0 0,2 0 0,5 0 59,-1 0 0,0-1 0,1 1 0,-1-2 0,0 1 0,0-1 0,0 0 0,0 0 0,0-1 0,0 0 0,-1 0 0,10-6 0,1-4 170,0-1 1,28-27-1,13-12 302,-58 52-533,1 1-1,-1-1 0,1 1 1,-1 0-1,1-1 0,0 1 1,-1 0-1,1 0 0,-1-1 1,1 1-1,0 0 1,-1 0-1,1 0 0,0 0 1,-1 0-1,1 0 0,0 0 1,-1 0-1,1 0 0,0 0 1,-1 0-1,1 0 0,0 0 1,-1 0-1,1 1 0,0-1 1,-1 0-1,2 1 0,13 15 215,7 21-444,-1 0 0,-2 2 0,26 76-1,-1-2-1056,-31-85-2210,-2-11-1828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9877,'0'0'9054,"-7"27"-7893,-24 90-409,30-111-725,-1 1 0,1 0 0,0 0 0,1 0 0,0 0 0,0 0 0,0-1 0,1 1 0,0 0 0,0 0 0,1 0 0,0-1 0,0 1 0,0-1 0,1 1 0,0-1 0,0 0 0,1 0 0,0 0 0,0-1 0,0 1 0,0-1 0,1 0 0,0 0 0,0 0 0,9 5 0,-5-4-18,-1-2 1,1 1 0,-1-1-1,1-1 1,0 1-1,1-1 1,-1-1-1,0 0 1,1 0-1,-1-1 1,1 0 0,0-1-1,-1 0 1,1 0-1,0-1 1,16-4-1,-20 3-2,0-1 0,0 1-1,0-2 1,-1 1 0,1 0 0,-1-1-1,0 0 1,0 0 0,0-1 0,0 0-1,-1 1 1,0-1 0,0-1-1,0 1 1,-1-1 0,5-9 0,-1 0-4,0 0 0,-1 0 0,-1 0 0,0-1 1,4-25-1,-6-4-7,-3 37 119,0 11 198,-1 38-397,0-15 145,1-1 0,5 32 0,-4-49-55,0 0 1,1 0 0,0 0-1,1-1 1,0 1 0,0-1-1,0 0 1,1 0 0,0 0-1,1 0 1,8 9 0,-6-8-131,0 0 1,1-1 0,1 0-1,11 7 1,10 0-2706,2-8-4813,-15-6-1933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4594,'0'0'14802,"2"9"-14261,3 52 1202,-3 84-1,-3-84-1278,5-68-355,14-21-55,1 0 0,1 1 1,1 1-1,2 1 0,34-29 0,-56 52-50,1 1 0,-1 1-1,1-1 1,-1 0-1,0 0 1,1 0-1,-1 1 1,1-1-1,0 1 1,-1-1-1,1 1 1,-1 0-1,1 0 1,0-1-1,-1 1 1,1 0 0,0 1-1,-1-1 1,1 0-1,0 0 1,-1 1-1,1-1 1,-1 1-1,1-1 1,-1 1-1,1 0 1,-1-1-1,1 1 1,-1 0 0,1 0-1,1 2 1,4 4-10,-1-1 1,1 1-1,-1 1 1,8 12 0,1 1 25,-7-11 16,0 0-1,1-1 1,19 15-1,-25-21-10,1-1 0,0 1 0,0-1 0,0 0 0,0 0 0,1 0 0,-1-1 1,1 0-1,-1 0 0,1 0 0,-1 0 0,1-1 0,-1 1 0,6-1 0,-7-1 0,-1 1 0,0-1 0,1 0 0,-1 1 1,0-1-1,1 0 0,-1-1 0,0 1 0,0 0 0,0-1 1,0 1-1,0-1 0,-1 1 0,1-1 0,0 0 0,-1 0 1,2-2-1,25-40 203,-18 26-69,93-152 663,-97 160-697,-2 10 19,-2 18-160,-3 19-332,3 0-1,1-1 0,1 1 1,2-1-1,20 63 1,-26-99 325,8-43-20769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9716,'0'0'11779,"-2"13"-11312,1-7-332,-22 183 2403,23-49-1969,0-139-564,0 1 0,0-1 0,0 0 0,0 1 1,0-1-1,1 0 0,-1 0 0,1 0 1,-1 1-1,1-1 0,-1 0 0,1 0 0,-1 0 1,1 0-1,0 0 0,0 0 0,0 0 1,0 0-1,-1 0 0,1-1 0,2 2 0,-1-1 4,0 0 0,0 0 0,1 0 0,-1 0 0,0-1 0,1 1-1,-1-1 1,0 1 0,1-1 0,3 0 0,7-1 17,-1-1 0,1 0 0,18-5-1,-17 3-26,-4 2-12,0 0 1,0 0-1,0 1 0,0 1 0,0 0 0,0 0 0,19 3 0,-26-2 5,1 0-1,-1 0 0,0 0 1,1 0-1,-1 0 0,0 1 1,0-1-1,0 1 0,0 0 1,0 0-1,-1 0 0,1 1 1,-1-1-1,1 1 1,-1-1-1,0 1 0,0 0 1,0 0-1,0 0 0,0 0 1,-1 0-1,1 0 0,-1 0 1,0 0-1,1 6 0,-1-4 4,0-1-1,0 1 1,0-1 0,-1 1-1,0-1 1,0 1-1,0 0 1,0-1-1,-1 1 1,-1 5 0,1-8 3,0 0 0,0 0 0,0 0 0,0 0 1,0 0-1,0 0 0,-1-1 0,1 1 1,-1 0-1,1 0 0,-1-1 0,0 1 0,1-1 1,-1 0-1,0 1 0,0-1 0,0 0 1,0 0-1,0 0 0,-1-1 0,-2 2 0,-16 2 30,0 0 0,0-2 0,-1 0 0,-35-2 0,26-1 43,16 1-42,1-1 0,-1 0 0,1-1 0,-23-6 0,29 5-202,1 1 0,0-1 1,-1 0-1,1-1 0,0 0 1,1 0-1,-1 0 0,1-1 1,-11-10-1,16 14-11,0 0-1,0 0 1,0 1-1,1-1 1,-1 0-1,0 0 1,1 0 0,-1 0-1,1-1 1,-1 1-1,1 0 1,-1 0-1,1 0 1,0 0-1,-1 0 1,1-1-1,0 1 1,0 0 0,0 0-1,0-2 1,0 2-157,1 0 1,-1 0 0,1 0-1,0 0 1,-1 0 0,1 0 0,0 0-1,-1 0 1,1 0 0,0 0-1,0 1 1,0-1 0,0 0 0,0 0-1,0 1 1,0-1 0,0 1-1,0-1 1,0 1 0,0-1 0,2 1-1,38-10-9794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3458,'0'0'11688,"-7"2"-11131,3 0-529,1-1 0,0 1-1,0 0 1,0 0 0,0 0-1,0 1 1,0-1 0,0 1-1,1-1 1,-1 1 0,-2 4 0,-1 1 79,1 1-1,0-1 1,1 1 0,-4 10 0,-1 7 149,1 1 1,-5 39-1,6-8 197,2 1 1,5 79-1,0-132-448,0-1 0,1 1 0,0-1 0,0 0 0,0 1 0,1-1 0,-1 0 0,1 0 0,1 0 0,-1 0 0,1 0 0,-1 0 0,7 7 0,-5-7-127,1-1 0,0 1 1,0-1-1,1 0 0,-1 0 0,1 0 0,0-1 1,0 0-1,0 0 0,11 3 0,-2-2-983,-1-1 1,1-1-1,0 0 0,-1-1 0,29-1 0,-18 0-1715,21 0-4360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25 243 7395,'0'0'12166,"20"-10"-11926,106-46-5,-122 54-218,-1 0 0,0 0 1,0 0-1,0 0 0,-1-1 0,1 1 1,0-1-1,-1 0 0,0 0 0,0 1 0,1-2 1,-2 1-1,1 0 0,0 0 0,-1-1 1,1 1-1,-1 0 0,0-1 0,0 0 1,-1 1-1,1-1 0,-1 1 0,1-1 1,-1-4-1,0 4 11,0 0-1,-1 0 1,1 1 0,-1-1 0,0 0-1,0 0 1,0 0 0,0 0 0,-1 1 0,1-1-1,-1 0 1,0 1 0,0 0 0,0-1-1,-1 1 1,1 0 0,-1 0 0,0 0 0,0 1-1,0-1 1,0 0 0,-4-1 0,2 1 11,-1 0 1,0 1 0,0 0 0,0 0 0,0 1 0,0-1-1,0 1 1,-8 0 0,11 1-27,-1 0 1,1 0-1,-1 0 1,1 0-1,-1 1 1,1 0-1,0-1 1,-1 1-1,1 1 0,0-1 1,-1 0-1,1 1 1,0-1-1,0 1 1,0 0-1,-4 4 1,1 1-2,1 0 0,0 0 1,0 0-1,1 1 0,0 0 1,0 0-1,1 0 0,0 0 1,0 1-1,1-1 1,0 1-1,1-1 0,-1 12 1,-1 18 24,5 63 0,-2-100-36,0 9-44,2-1 0,-1 1 1,1 0-1,1 0 0,0-1 1,0 0-1,1 1 0,0-1 1,7 11-1,-6-14-353,-1 1 1,1-1-1,0 0 0,0-1 1,8 8-1,-8-10-286,-1 1 0,1-1 0,-1-1-1,1 1 1,0-1 0,0 1 0,0-1 0,6 1 0,24 2-5804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95 7940,'0'0'11015,"13"6"-10697,-4-3-219,0 1 0,-1 0 0,0 0 0,0 1 1,0 0-1,0 0 0,-1 1 0,0 0 0,0 1 0,-1-1 1,10 13-1,-4-1 104,0 1 1,-1-1-1,-1 2 1,-1 0-1,-1 0 1,7 26-1,-14-31-115,0-15-83,-1 1-1,0-1 1,0 0 0,0 0-1,0 1 1,0-1-1,0 0 1,0 0-1,0 1 1,0-1-1,0 0 1,0 1-1,-1-1 1,1 0-1,0 0 1,0 0-1,0 1 1,0-1-1,0 0 1,0 0-1,0 1 1,-1-1 0,1 0-1,0 0 1,0 0-1,0 0 1,-1 1-1,1-1 1,0 0-1,0 0 1,0 0-1,-1 0 1,-1 1 20,-1 0 1,1-1-1,-1 1 1,1-1-1,-1 0 1,1 1 0,-1-1-1,1 0 1,-1-1-1,1 1 1,0 0-1,-1-1 1,1 0-1,-1 1 1,1-1-1,0 0 1,-1 0 0,1 0-1,0 0 1,0-1-1,0 1 1,0-1-1,0 1 1,0-1-1,0 0 1,1 1-1,-1-1 1,1 0-1,-1 0 1,1 0 0,-2-3-1,0-1-33,-1-1-1,1 1 1,1-1 0,-1 0-1,1 0 1,0 1 0,1-1-1,0-1 1,0 1 0,0-7-1,1 12-39,0 0-1,1 1 1,-1-1-1,0 0 1,1 1-1,-1-1 1,1 0 0,-1 1-1,1-1 1,0 1-1,0-1 1,-1 1-1,1-1 1,0 1-1,1-1 1,-1 1-1,0 0 1,0 0-1,0-1 1,1 1-1,-1 0 1,1 0-1,-1 1 1,1-1-1,2-1 1,4-1-255,0 0-1,0 1 1,0 0 0,10-1 0,-7 1-69,17-3-745,143-31-2505,-147 30 3720,1-2 1,-1-1-1,-1-1 1,39-22-1,-56 28 314,1-1 0,-1 0 1,0 0-1,7-7 0,-12 11-239,1-1 0,-1 1 0,0-1-1,1 0 1,-1 1 0,0-1 0,0 0 0,0 0 0,-1 0-1,1 0 1,0 0 0,-1 0 0,1 0 0,-1 0 0,0 0 0,1 0-1,-1 0 1,0 0 0,0 0 0,-1-3 0,1 4-123,-1 0 1,0 0 0,0 0-1,1 0 1,-1 0-1,0 0 1,0 0 0,0 0-1,0 0 1,0 0-1,0 0 1,0 1 0,-1-1-1,1 0 1,0 1-1,0-1 1,-1 1 0,1 0-1,0-1 1,0 1-1,-1 0 1,1 0 0,0-1-1,-1 1 1,1 0-1,0 0 1,-1 1 0,1-1-1,-2 1 1,-4-1 58,4-1-94,-1 1 0,1 0 0,-1 0-1,0 1 1,1-1 0,-1 1 0,1-1 0,-1 1-1,1 0 1,-1 1 0,1-1 0,0 1 0,0-1-1,-1 1 1,1 0 0,0 0 0,1 0 0,-1 1-1,0-1 1,1 1 0,-1-1 0,1 1 0,0 0-1,0 0 1,0 0 0,0 0 0,0 0 0,1 0-1,-1 1 1,0 4 0,-2 1 11,2 1 0,-1 0-1,1-1 1,1 1 0,0 0 0,0 0 0,1 0 0,0 0-1,1-1 1,0 1 0,0 0 0,1 0 0,1-1 0,-1 1-1,2-1 1,-1 0 0,1 0 0,0 0 0,1 0 0,0-1-1,12 15 1,-3-5 53,16 21 288,-28-36-283,0 0-1,0 0 0,-1 0 1,1 0-1,-1 1 1,0-1-1,0 0 0,0 1 1,0-1-1,0 6 1,-1-9-79,0 1 1,0-1 0,0 0-1,0 0 1,0 1 0,0-1-1,0 0 1,0 0 0,-1 1 0,1-1-1,0 0 1,0 0 0,0 0-1,0 1 1,0-1 0,0 0-1,-1 0 1,1 1 0,0-1 0,0 0-1,0 0 1,0 0 0,-1 0-1,1 0 1,0 1 0,0-1-1,0 0 1,-1 0 0,1 0-1,0 0 1,0 0 0,-1 0 0,1 0-1,0 0 1,0 0 0,-1 0-1,1 0 1,0 0 0,0 0-1,-1 0 1,1 0 0,0 0 0,-1 0-1,-29 3 48,-37-1-1,39-2-53,-260 0-5177,86 0-4053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3714,'0'0'11936,"0"-27"-10773,2-92-112,-2 106-912,2 1 0,-1-1 1,2 1-1,-1 0 0,2 0 0,-1 0 0,2 0 0,0 1 0,0 0 0,1 0 0,0 0 1,1 0-1,9-11 0,-10 15-90,1 0 0,-1 0 0,1 1 0,0 0 0,0 0 0,1 0 0,0 1 0,0 0 1,0 1-1,1 0 0,-1 0 0,1 1 0,0 0 0,13-2 0,-14 3-45,0 0 0,0 1 0,0 0 0,0 1 0,0 0 1,1 0-1,-1 1 0,0 0 0,0 0 0,0 1 0,0 0 0,0 0 0,-1 1 0,1 0 0,-1 0 0,14 9 0,-12-4-6,1 0 0,-1 1 0,0 0 0,-1 0-1,0 1 1,-1 0 0,0 0 0,0 1 0,-1 0 0,-1 0-1,0 1 1,0 0 0,-1-1 0,5 26 0,-3 1 5,-1 0 1,-2 0-1,-2 63 1,-1-93 35,-1 0 0,1 0 0,-1 0-1,-1 0 1,0 0 0,0-1 0,-1 1 0,1-1 0,-2 1 0,1-1 0,-1 0 0,0 0 0,0 0 0,-1-1 0,0 1-1,-10 9 1,14-15 263,2-11-75,1-1 0,0 1 1,1 0-1,0 0 0,0 0 0,1 0 0,1 1 1,-1-1-1,2 1 0,7-10 0,1-6-141,16-27 4,1 1-1,3 2 1,2 1 0,46-47-1,-80 93-76,0 0 1,1-1-1,-1 1 0,0 0 0,1 1 0,-1-1 1,1 0-1,0 1 0,-1-1 0,4 0 0,-5 2-8,0 0-1,-1 0 0,1 0 0,-1 0 0,1 0 0,-1 0 0,1 0 0,0 0 0,-1 0 0,1 0 0,-1 0 0,1 0 0,-1 1 0,1-1 0,0 0 0,-1 1 0,1-1 0,-1 0 0,0 1 0,1-1 0,0 1 0,9 19-54,5 47 43,-3 2-1,5 91 0,-13-125-14,1 37-299,5 48-2691,-6-97-342,8 30-1,8-3-7815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77 4674,'0'0'11005,"-23"-17"-9650,10 6-1152,6 5-118,0 0 1,-1 0 0,0 1 0,1 0-1,-2 0 1,1 1 0,-10-4-1,15 7-50,0 0 0,-1 1-1,1-1 1,0 1 0,-1 0 0,1 0-1,-1 0 1,1 0 0,0 1-1,-1-1 1,1 1 0,0 0-1,-1 0 1,1 0 0,0 0 0,0 1-1,0-1 1,0 1 0,0 0-1,0-1 1,0 2 0,1-1-1,-1 0 1,1 0 0,-1 1 0,1-1-1,-3 5 1,-17 22 230,2 0 0,1 1 0,1 0 0,2 2 0,1 0 0,-19 59 0,22-50-67,2 1 1,1 1 0,3 0-1,1 0 1,2 52 0,3-77-169,1-1 1,1 1 0,0-1 0,7 24-1,-6-30-22,2 0 0,-1 0 0,1 0 0,1-1-1,0 0 1,0 0 0,11 12 0,1-2-24,1 0-1,1-1 1,1-2 0,0 0-1,1-1 1,1-1 0,1 0 0,0-3-1,30 13 1,-19-12-752,-1-1-1,47 10 1,-47-16-1535,1-1-1,46 1 1,-20-6-3241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8772,'0'0'9033,"0"24"-8414,0 173 1121,0 69 61,0-266-1789,0 1 1,0-1 0,1 0-1,-1 0 1,0 0 0,0 0-1,0 0 1,1 0 0,-1 0-1,0 0 1,0 0 0,0 0-1,0 0 1,1 0 0,-1 0-1,0 0 1,0 0 0,0 0-1,0 0 1,1 0 0,-1 0-1,0 0 1,0-1 0,0 1 0,0 0-1,1 0 1,-1 0 0,0 0-1,0 0 1,0 0 0,0 0-1,0-1 1,0 1 0,1 0-1,-1 0 1,0 0 0,0 0-1,0 0 1,0-1 0,0 1-1,0 0 1,0 0 0,0 0-1,0 0 1,0-1 0,0 1-1,0 0 1,29-66 1289,-4 6-1086,-14 37-137,2 1 0,0 1 0,2-1 1,27-30-1,-35 45-70,-1 0 1,2 0 0,-1 1 0,1-1-1,0 2 1,0-1 0,1 1-1,0 0 1,-1 1 0,2 0 0,-1 1-1,0 0 1,1 0 0,18-3 0,-25 6-15,0 0 1,0 0-1,-1 0 1,1 1 0,0-1-1,0 1 1,0-1-1,-1 1 1,1 0 0,0 0-1,-1 0 1,1 0-1,-1 1 1,1-1 0,-1 1-1,0-1 1,1 1 0,-1 0-1,0 0 1,0 0-1,0 0 1,-1 0 0,1 0-1,0 1 1,-1-1-1,1 0 1,-1 1 0,1 3-1,3 7 6,0 0 0,-2 1-1,1 0 1,1 20 0,-2-14-5,6 45-81,6 35-230,-12-88-694,1 1-1,0-1 1,0 1-1,1-1 1,10 17-1,12 4-6121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5186,'0'0'10301,"-11"1"-8996,-35 1 181,155-2 2353,-26 2-3436,188-2-105,-268 0-553,0 0-1,0 0 1,0-1-1,0 1 1,0-1-1,0 1 1,0-1-1,0 0 1,0 0-1,5-3 1,-8 4 143,0 0 1,0 0 0,1 0-1,-1-1 1,0 1 0,0 0-1,0 0 1,0-1 0,1 1-1,-1 0 1,0 0-1,0-1 1,0 1 0,0 0-1,0 0 1,0-1 0,0 1-1,0 0 1,0 0-1,0-1 1,0 1 0,0 0-1,0-1 1,0 1 0,0 0-1,0 0 1,0-1 0,0 1-1,0 0 1,-1 0-1,1-1 1,0 1 0,0 0-1,0 0 1,0-1 0,0 1-1,-1 0 1,-19-14-4423,-24-4-4915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7155,'0'0'12956,"0"-13"-12308,-1 3-565,0-24 110,1 32-152,0 4-3,0 22 34,0 381 1365,0-231-10048,0-159 138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9060,'0'0'10917,"0"96"-9908,0-14-161,0 0-496,6-3 192,4-9-319,1-7-177,-3-13 96,-3-14-144,-2-7-689,-3-7-1488,0-8-2721</inkml:trace>
  <inkml:trace contextRef="#ctx0" brushRef="#br0" timeOffset="1">498 41 10181,'0'0'4914,"197"-41"-2081,-116 87-1072,-4 33-272,-15 25-769,-20 13 48,-20 11-47,-22 4-449,0-2 112,-27-5-384,-26-7 0,-17-7-80,-15-10-256,-25-7-2177,-26-20-2498,-30-23-5361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 3089,'0'0'11147,"-12"2"-10035,-38 6-197,46-7-756,1 0 0,0 0 0,0 0 0,0 0 0,0 1 0,0-1-1,0 1 1,0 0 0,1 0 0,-1 0 0,0 0 0,1 1 0,-4 3-1,0 0 289,6-5-415,-1-1-1,1 1 1,-1-1 0,1 0-1,-1 1 1,1-1 0,0 1-1,-1-1 1,1 1 0,-1-1-1,1 1 1,0 0 0,0-1-1,-1 1 1,1-1 0,0 1-1,0 0 1,0-1 0,0 1-1,-1 0 1,1-1 0,0 1-1,0-1 1,0 1 0,1 0-1,-1-1 1,0 1 0,0 0-1,0-1 1,1 2 0,0-1-5,0 0 1,1 0-1,-1 1 1,1-1 0,0 0-1,-1 0 1,1 0 0,0 0-1,0-1 1,0 1 0,0 0-1,-1-1 1,5 1 0,51 10 538,95 5 0,-133-14-484,194 12 614,74-3-349,84-3-129,81-3 193,1546-3 1502,-1610-9-1419,-85-10-33,-99-7-181,-177 20-186,0-1-1,31-11 1,-54 15-77,-1 0 0,1-1 0,-1 1 1,1-1-1,-1 0 0,1-1 0,-1 1 1,5-5-1,-8 7-2,1-1 1,0 0-1,0 0 0,-1 0 1,1 0-1,-1 0 0,1 0 1,-1 0-1,1 0 0,-1 0 0,0 0 1,1 0-1,-1 0 0,0 0 1,0 0-1,0 0 0,0 0 1,0-1-1,0 1 0,0-1 1,-1-1 3,0 1 1,-1-1 0,1 1-1,-1-1 1,1 1 0,-1 0-1,0 0 1,0 0 0,0 0-1,0 0 1,0 0 0,0 0-1,-1 1 1,1-1 0,-1 1 0,1-1-1,-1 1 1,-4-1 0,-13-5-24,0 2 1,-1 0-1,1 1 1,-1 2-1,0 0 1,-33 1 0,47 1-85,0 1 0,0-1 0,0 1 0,0 1-1,0-1 1,0 1 0,0 1 0,0-1 0,-6 4 0,-3 3-702,1 1-1,-17 14 1,4-4-563,-50 35-3052,-15 6-2425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0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478 311 9396,'0'0'7799,"-31"-2"-5908,-105-8-1056,125 9-780,0-1-1,0-1 0,0 0 1,0 0-1,1-1 0,-1-1 1,1 0-1,0 0 1,1-1-1,-1 0 0,1 0 1,-12-12-1,15 13-16,1-1 0,0 0 0,0 1 0,0-2 0,1 1 1,-1-1-1,2 1 0,-1-1 0,1 0 0,0 0 0,-3-13 0,4 16-16,1 0 0,1 0 0,-1-1 0,1 1 1,-1 0-1,1 0 0,0-1 0,1 1 0,-1 0 0,1 0 0,0-1 0,0 1 1,0 0-1,0 0 0,1 0 0,0 0 0,-1 0 0,2 1 0,-1-1 0,0 0 1,1 1-1,4-6 0,0 4 4,-1 0 1,1 1-1,1 0 1,-1 0-1,0 0 1,1 1-1,0 0 1,0 0-1,0 1 1,0 0-1,16-1 1,-15 1 11,0 2-1,-1-1 1,1 1 0,0 0 0,0 1-1,-1 0 1,1 1 0,-1 0 0,1 0-1,-1 1 1,14 5 0,-14-3-16,-1 1 1,0-1-1,0 1 1,-1 0-1,0 1 1,0 0-1,0-1 1,-1 2-1,0-1 1,0 1-1,5 13 1,-2-4-9,0 2 0,-2-1 1,0 1-1,4 28 0,-5-2 48,-1 86 0,-4-102-52,0-5 25,-2 1 0,0-1-1,-1 0 1,-2 1 0,-1-2 0,0 1 0,-2-1 0,-1 0 0,0 0-1,-2-1 1,0 0 0,-2-1 0,0-1 0,-19 22 0,25-33 42,-2 0 0,1 0 0,-2-1 0,1 0 0,-1 0 0,0-1 0,0-1 0,-1 1 0,0-2 0,0 1 0,0-2 0,-1 1 0,0-2 0,0 1 0,0-2 0,0 0-1,0 0 1,0-1 0,-1 0 0,-14-2 0,23 1-58,-1-1-1,1 1 0,0-1 0,-1 0 0,1 0 0,0 0 0,0-1 0,-1 0 0,1 1 0,0-1 0,1-1 0,-1 1 0,0-1 1,1 1-1,-1-1 0,1 0 0,-5-5 0,4 2-10,0 0-1,1 0 1,0 0 0,0-1 0,0 1-1,0-1 1,1 1 0,0-1 0,1 0 0,-2-10-1,1 5 4,1 0-1,0 0 1,0 0-1,2-1 1,-1 1 0,1 0-1,6-22 1,-6 29-6,1 1 0,0-1 1,0 1-1,0 0 0,0 0 1,1 0-1,-1 0 1,1 0-1,0 0 0,1 1 1,-1-1-1,1 1 1,-1 0-1,1 0 0,0 0 1,0 1-1,0-1 0,0 1 1,0 0-1,1 0 1,-1 1-1,9-3 0,-4 2 4,0 1 0,-1-1 0,1 1 0,0 1-1,0 0 1,0 0 0,0 1 0,0 0 0,0 0-1,0 1 1,-1 0 0,1 1 0,-1 0 0,1 0-1,-1 1 1,0 0 0,0 0 0,-1 1 0,8 5-1,11 11-23,-1 2 0,-1 0 0,38 49 0,-13-15 9,8 3-1610,2-1 0,69 50 0,-20-30-3973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8788,'0'0'6758,"-1"17"-6425,-1 25 293,5 48 0,0 38 765,-3-103-1067,0-23-291,0 0 1,0 0-1,0 0 0,-1 0 1,1 1-1,-1-1 1,1 0-1,-1 0 0,0 0 1,1-1-1,-2 4 1,1-4 21,0-1 0,0 1 0,1 0 0,-1 0 0,0 0 0,0-1 0,0 1 0,0-1 0,0 1 0,0 0 0,0-1 0,0 0 0,0 1 0,0-1 0,0 1 0,0-1 0,0 0 0,0 0 0,0 0 0,0 0 0,-2 0 0,2 0-8,1-1 1,-1 0-1,1 0 0,0 1 0,-1-1 0,1 0 0,0 0 0,-1 0 0,1 0 0,0 1 0,0-1 1,0 0-1,0 0 0,0 0 0,0 0 0,0 0 0,0 0 0,0 1 0,1-3 0,-1-1 60,0-8-84,1 0-1,1-1 1,0 1 0,1 0-1,0 0 1,0 0 0,2 1-1,-1-1 1,1 1 0,1 0-1,0 0 1,1 1 0,0 0-1,0 0 1,1 0 0,1 1-1,17-15 1,-17 16-21,1 0-1,-1 0 1,1 1-1,12-5 1,-18 10-16,1-1-1,-1 1 1,1 1 0,0-1-1,0 1 1,0 0 0,0 0-1,0 0 1,0 1-1,0 0 1,0 0 0,8 1-1,-11-1 5,0 1-1,0-1 1,-1 1-1,1 0 0,0 0 1,-1 0-1,1 0 1,-1 0-1,1 0 0,-1 1 1,0-1-1,1 0 1,-1 1-1,0-1 1,0 1-1,0-1 0,0 1 1,0 0-1,0-1 1,0 3-1,13 41-96,-12-39 100,5 29 4,-1 0 0,-2 0 0,0 56 0,-5-6-2882,0-17-3534,1-53 243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 5074,'0'0'13409,"-22"0"-12283,-69-1 368,236-8-138,82-3-3238,-225 12 934,3 0-667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8708,'0'0'11253,"53"0"-10340,14 3 127,10 1-384,9-1-287,-1-1-17,-2-2-336,3 0-32,-1 0-1313,4 0-3217,10-5-5635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2961,'0'0'6323,"-6"4"-5965,-19 11-225,24-15-122,1 0-1,-1 1 0,0-1 1,1 0-1,-1 1 1,1-1-1,-1 0 1,1 1-1,0-1 0,-1 1 1,1-1-1,-1 1 1,1-1-1,0 1 1,-1-1-1,1 1 0,0-1 1,-1 1-1,1-1 1,0 1-1,0 0 1,0-1-1,-1 1 1,1-1-1,0 1 0,0 0 1,0-1-1,0 1 1,0 0-1,0-1 1,0 1-1,1 0 0,-1 4 3397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59 5090,'0'0'9530,"-7"-3"-8932,4 2-558,0 0 0,0 0 0,1 0 0,-1 1 0,0-1 0,0 1 0,0 0 1,0 0-1,0 0 0,0 0 0,0 0 0,0 1 0,0-1 0,0 1 0,0 0 1,1 0-1,-1 0 0,0 0 0,1 0 0,-1 1 0,0-1 0,1 1 0,0 0 1,-1-1-1,-2 5 0,-12 8 214,2 2 1,0-1 0,1 2-1,1 0 1,0 1 0,2 0-1,0 1 1,1 0 0,0 1-1,-10 34 1,10-23-80,2 1 0,2 0 0,1 0 0,1 0 0,2 1 0,2 47 0,1-67-146,1 1 0,0-1 0,1 0 1,0 0-1,1 0 0,1 0 0,0 0 1,1-1-1,7 14 0,-2-9-6,1-1-1,1 1 0,0-2 0,0 0 1,26 21-1,-13-15-1,0-2-1,1-2 1,1 0 0,0-2 0,1-1-1,1-1 1,48 14 0,-48-21 23,0 0 1,1-2-1,-1-2 1,48-1 0,-73-1-36,4 0 43,0-1-1,1 1 1,-1-2-1,0 1 1,0-2-1,0 1 1,0-1-1,0 0 1,0-1-1,-1 0 1,0 0-1,0-1 1,0 0 0,0-1-1,-1 1 1,0-1-1,0-1 1,0 0-1,-1 0 1,0 0-1,9-15 1,-4 5 94,-1-1 1,-1 0 0,-1-1-1,-1 0 1,0 0-1,-1 0 1,5-33-1,-7 20-46,-1 0-1,-1 0 1,-2 0-1,-4-35 1,1 49-54,0 1 0,-2-1 0,0 1 1,-1 0-1,0 1 0,-1-1 0,-1 1 0,-1 1 0,0-1 0,-14-16 0,1 5 2,-1 0-1,-1 2 1,-2 0-1,-34-26 0,34 33-19,0 1-1,-1 1 1,-1 1-1,0 1 1,-1 2-1,0 1 1,-40-10-1,20 10-80,-1 2 0,0 3 0,-89-1 0,131 6-85,0 1-1,0 1 0,0 0 1,0 0-1,-1 0 1,2 1-1,-17 5 0,21-5-47,1-1-1,-1 1 0,0 0 1,1 0-1,-1 0 0,1 0 1,-1 1-1,1-1 0,0 1 1,0-1-1,0 1 0,1 0 1,-1 0-1,1 0 0,-1 0 1,1 0-1,0 0 0,0 0 1,0 0-1,1 0 0,-1 1 0,0 3 1,1-2-303,-1-1-1,1 1 1,0 0 0,0-1-1,1 1 1,-1-1 0,1 1-1,0 0 1,3 7 0,1-1-1467,1 0-1,0-1 1,15 18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77 4466,'0'0'10650,"-9"-14"-9604,5 7-896,1 1-66,0 0-1,-1 0 0,0 1 0,0-1 1,-9-8-1,12 12-54,0 1 0,-1 0 0,1 0 1,-1 0-1,0 0 0,1 0 0,-1 0 0,0 0 1,0 1-1,1-1 0,-1 1 0,0-1 1,0 1-1,0-1 0,0 1 0,1 0 0,-1 0 1,0 0-1,0 0 0,0 0 0,0 1 0,0-1 1,1 1-1,-1-1 0,0 1 0,0-1 1,0 1-1,1 0 0,-1 0 0,-1 1 0,-8 5 65,2 1-1,-1 0 1,1 0-1,1 1 0,-1 0 1,1 0-1,1 1 0,-7 11 1,-3 8 203,-24 54 1,27-49-92,2 1 1,2 0 0,1 0-1,-6 47 1,7-10 166,2 85 0,7-122-325,1 0 0,2-1 0,1 1 0,2-1 0,1 0 0,2-1 0,1 0 0,1-1 0,2 0 0,2-1 0,27 43 1,-27-49-13,2-1 0,1 0 0,0-1 0,2-2 1,35 31-1,-42-41-301,1-1 0,0 0-1,0-1 1,1-1 0,0 0 0,0-1-1,1 0 1,0-2 0,0 0 0,29 4 0,-30-7-993,0 0 0,0-1 0,1-1 0,-1-1 0,31-5 0,-38 3-155,0 0-1,-1-1 1,1 0-1,8-6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29 128 4370,'0'0'7067,"-5"-21"-4346,-15-62-477,16 62-797,5 18-507,7 21-345,-7-15-704,10 23 237,-2 0-1,0 1 0,-1 0 0,-2 1 0,5 46 0,-3 146 762,-8-209-852,0-5 22,-1 16 24,1-21-63,0-1-1,0 1 0,0-1 0,0 1 1,0-1-1,0 1 0,0-1 1,-1 1-1,1-1 0,0 1 1,0-1-1,0 1 0,-1-1 0,1 1 1,0-1-1,-1 1 0,1-1 1,0 0-1,-1 1 0,1-1 1,-1 0-1,1 1 0,-1-1 1,1 0-1,0 0 0,-1 1 0,1-1 1,-1 0-1,1 0 0,-1 0 1,1 0-1,-2 1 0,2-2 35,-1 1 0,1-1 0,-1 1 0,1 0 0,-1-1-1,1 1 1,-1-1 0,1 1 0,0-1 0,-1 1 0,1-1 0,0 1 0,-1-1-1,1 0 1,0 1 0,-1-1 0,1 1 0,0-1 0,0 0 0,0 1-1,0-1 1,0 0 0,0 1 0,0-1 0,0 0 0,0-1 0,0-25 313,0 20-273,0-4-50,0-1-1,1 0 1,0 0 0,1 0-1,0 1 1,1-1 0,1 1 0,0 0-1,0 0 1,1 0 0,0 0-1,13-18 1,3-2 75,1 1 1,27-28-1,-39 47-43,0 1 1,1 1-1,0-1 1,0 2-1,1 0 1,0 0-1,1 1 0,19-8 1,-29 13-65,0 1 1,0 0-1,0 1 1,0-1-1,0 0 0,1 1 1,-1 0-1,0 0 1,0 0-1,1 0 0,-1 0 1,0 0-1,0 1 1,0 0-1,1 0 1,-1 0-1,0 0 0,0 0 1,0 0-1,-1 1 1,1-1-1,0 1 0,0 0 1,-1 0-1,1 0 1,-1 0-1,0 1 0,4 3 1,2 5-32,-1 1-1,0 0 1,0 0 0,-1 1-1,5 16 1,-5-15 50,5 16-32,-1 2 0,-1-1 0,-1 1 0,6 61-1,-10 5-3954,-4-69 106,0-6-1977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5 112 9893,'0'0'5898,"23"-19"-4142,74-56-510,-95 73-1208,1 0 1,-1 0-1,1 0 1,0 1-1,0 0 1,0-1-1,0 1 1,0 0 0,0 0-1,0 0 1,0 1-1,0-1 1,1 1-1,-1 0 1,0 0-1,4 0 1,-4 1-4,0 0-1,-1 0 1,1 1-1,0-1 1,-1 1-1,1-1 1,-1 1-1,1 0 1,-1 0-1,0 0 1,2 3-1,-2-3-2,6 6 27,-1 0-1,0 1 1,-1 1-1,0-1 0,-1 1 1,1 0-1,-2 0 0,0 0 1,0 1-1,-1-1 1,3 16-1,-2-8-28,-2 0 1,0 0-1,-1 0 0,-1 0 0,-1 0 1,-4 25-1,4-37-17,0 0 1,-1 0-1,0 0 0,0-1 1,0 1-1,-1-1 0,0 1 1,0-1-1,-1 0 1,1 0-1,-8 7 0,4-5 13,-1 0-1,0-1 0,0 0 0,0 0 1,-1-1-1,-14 7 0,3-4 278,0-1 0,0-1 0,-1 0 0,0-2 0,-41 4 1,52-7 1842,30-3-1294,145-19-464,-12 0-101,58-3-175,-205 23-2845,-21-5-6697,-10-7-1073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10517,'0'0'9767,"34"4"-9135,0 0-441,-1 2-1,55 16 0,-77-18-101,0 1 0,0 1 0,-1 0 1,1 1-1,-1 0 0,-1 0 0,1 1 0,-1 0 0,8 11 0,11 11 171,-1 2-1,-1 1 0,-3 1 0,0 2 1,-2 0-1,-2 1 0,21 57 1,-23-44-142,-2 1 1,-2 0-1,-3 1 1,-2 1-1,2 77 1,-9-125-118,-2 172 132,-1-153-122,-1 1 0,-1-1 1,-1 0-1,-1 0 1,-10 26-1,3-21-272,-1 0 0,-1 0 0,-2-2-1,0 0 1,-2-1 0,-39 43 0,25-37-1378,-1-1 0,-2-2 0,-1-1 0,-44 25 0,-37 12-6865,84-47 5763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197 268 2593,'0'0'11403,"-21"-11"-9544,-63-34-293,78 41-776,-1 1 0,1 1 1,-1-1-1,-7-1 0,-5 4 161,-1 0-186,8-4 353,33 4-550,6 1-587,451 11 437,-153-2-297,40-3 15,1331 0 835,-1352-14-597,-70-13 149,-79-8-240,-180 25-262,84-19 147,-89 19-121,0 0 1,0-1-1,0 0 0,0-1 0,-1 0 1,14-10-1,-20 12-13,-1 1 0,1-1 0,-1 0 0,0 0 0,0 0 0,0 0-1,0 0 1,0 0 0,-1 0 0,1-1 0,-1 1 0,0-1 0,0 1 0,0-1 0,0 1 0,-1-1 0,0 1 0,1-1 0,-1 0 0,-1 1 0,1-1 0,0 1 0,-1-1 0,0 0 0,0 1-1,0-1 1,0 1 0,-2-4 0,2 6-42,1 1-1,-1-1 1,0 0-1,1 0 1,-1 1-1,0-1 1,0 1-1,0-1 1,0 1-1,1-1 1,-1 1-1,0-1 1,0 1-1,0 0 1,0 0-1,0-1 1,0 1-1,0 0 1,0 0-1,0 0 1,0 0-1,0 0 1,0 0-1,0 0 1,0 0-1,0 1 1,0-1-1,0 0 0,0 1 1,0-1-1,0 0 1,0 1-1,-1 0 1,-4 3-311,1-1 0,-1 1-1,-9 9 1,8-7-313,-8 5-428,-1 0 0,0-1-1,0-1 1,-1-1 0,0 0 0,-1-2-1,0 0 1,0 0 0,-29 4 0,-68 8-6501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23:1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214 199 1425,'0'0'7339,"-10"-6"-5354,-12-5-804,0 0 0,-1 2-1,1 0 1,-28-5 0,34 10-567,7 2 349,0 0 0,0 0 0,-12 0 659,30 2-1080,173 9 66,11 3 184,76 1-256,71-2 155,73-1-173,1913 19 1064,-2042-34-1382,-94-13 27,-170 15-196,-1-1 1,0-1-1,28-11 0,-44 16 5,0-1 0,-1 0 0,1 0 0,-1-1 0,0 1 0,1 0-1,-1-1 1,0 0 0,0 1 0,0-1 0,0 0 0,0 0 0,-1 0 0,1 0 0,0 0-1,-1 0 1,0-1 0,1 1 0,-1-1 0,0 1 0,0-1 0,0 1 0,0-5-1,-1 4 10,0 0-1,-1 0 0,1 0 0,-1 0 0,0 0 0,1 0 0,-2 1 0,1-1 0,0 0 0,0 1 0,-1-1 0,1 1 0,-1-1 0,0 1 0,0 0 0,0 0 0,0 0 0,0 0 0,-3-2 0,-6-4 2,0 1 0,0 0 0,-1 0 0,0 2 0,0-1 0,-1 2 0,1 0 0,-1 0-1,-22-3 1,28 8-44,8 1-20,0-1 13,0 3-16,1-1 0,0 0-1,1 0 1,-1 0 0,1 0 0,-1 0 0,1 0-1,0-1 1,0 1 0,0-1 0,0 0 0,0 0-1,1 0 1,-1 0 0,0-1 0,1 1 0,0-1-1,4 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8900,'0'0'7862,"17"27"-6957,48 92-108,-61-108-712,0 0 0,0 1 0,-1-1 0,0 1 0,-1-1 0,-1 1 0,1 0 0,-2 0 0,-1 15 0,1 1 130,2 14 12,0-22-173,-2 0-1,0 1 0,-1-1 0,-4 24 0,3-38-77,-1 0 0,1 1 0,-1-1-1,0 0 1,-1 0 0,1-1-1,-1 1 1,0-1 0,-1 0 0,1 0-1,-8 6 1,-17 12-4383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4290,'0'0'12214,"-24"0"-10838,40 0-1328,18 0 160,12 0-128,2 0-80,0 0-864,-3 0-1569,-4 0-2081,-9 0-2914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6163,'0'0'11109,"-2"5"-10821,2-1-48,0 1-176,0 2-16,16-2 176,16 0-176,13-5-48,6 0-400,11 0-1489,-4-12-2177,-1-7-2945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40 1953,'0'0'8428,"-10"-4"-6694,-5-2-1031,6 2 172,0 1-1,0-2 1,-11-6 0,46 8 1713,31 1-2567,-27 1 8,1 1 1,50 6-1,-64-1-13,-22-2-126,-29-5 580,33 23-472,-11 287 354,11-176-6531,1-123 910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2577,'0'0'11707,"-3"10"-11270,-7 21 124,3 0 0,0 0 0,-3 42 0,7 95 687,3-136-1175,0-20-31,1 0 0,0 0 0,0 0 0,2 0 0,-1-1 1,1 1-1,1-1 0,0 0 0,1 0 0,8 16 0,-9-21-199,0-1-1,1 1 1,-1 0 0,1-1-1,0 0 1,0 0-1,1-1 1,6 5 0,-7-6-409,1 0 1,0 0 0,0 0 0,0-1-1,0 0 1,0 0 0,1 0 0,-1-1-1,12 1 1,18-1-4680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8356,'0'0'6611,"1"22"-5805,0 1-583,1 17 315,13 67 0,-7-64-228,-2 0 1,1 68 717,-9-133 410,1 0-1127,0 0 0,4-23 0,-2 38-298,0 0 0,0 0 1,1 0-1,0 1 1,1-1-1,-1 0 0,1 1 1,0 0-1,1-1 1,6-7-1,-4 6-22,1 0-1,0 1 1,1 0-1,-1 1 1,1 0 0,1 0-1,-1 1 1,1 0-1,0 0 1,0 1 0,0 0-1,1 0 1,-1 1-1,1 1 1,0 0 0,0 0-1,0 1 1,20-1-1,-27 3 0,0-1-1,0 1 1,1-1-1,-1 1 1,0 0-1,0 0 1,0 1-1,0-1 1,0 1-1,0-1 1,0 1-1,-1 0 1,1 0-1,-1 0 1,1 0-1,-1 1 1,0-1-1,0 1 0,0-1 1,0 1-1,3 5 1,2 6-26,1 0 0,-2 1 0,6 17 0,-12-30 32,8 22-52,-1 0 0,-1 1 0,-2 0 0,3 47 0,-9 2-2417,2-69 1854,-1-1-1,0 1 1,-1 0 0,1-1-1,-1 1 1,0-1 0,-4 7-1,5-8 159,-6 14-4191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8708,'0'0'10005,"11"0"-9733,21 0 0,10 5 32,4 2-224,2-7-80,0 0-288,-10 0-1057,-6 0-1424,-14 0-913,-7-9-2016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7363,'0'0'10645,"0"5"-10202,0 332 1527,0-192-9558,0-136 2310</inkml:trace>
  <inkml:trace contextRef="#ctx0" brushRef="#br0" timeOffset="1">282 1 7764,'0'0'8115,"24"28"-7106,75 99-84,-93-117-829,0 1-1,0-1 1,-1 1-1,0 0 1,-1 0-1,0 0 1,-1 1-1,0-1 1,-1 1-1,-1 0 0,1 18 1,0-4 87,3 36 211,-4 82-1,-2-137-408,1-1 0,-1 0 0,-1 1 0,1-1 0,-1 0 1,0 1-1,-1-1 0,1 0 0,-1 0 0,0-1 0,-1 1 0,0-1 0,1 0 0,-2 1 0,1-2 0,0 1 0,-1 0 0,0-1 0,0 0 0,-1 0 1,-5 3-1,0 0-539,0-2 1,-1 1 0,1-1 0,-14 3-1,7-3-1829,0-1 0,-19 2-1,0-5-6035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5763,'0'0'10023,"19"-2"-7641,-16 3-2371,1-1 0,-1 1 0,0 0 0,0 0 0,0 0-1,5 3 1,10 4 482,-29-10 264,10 2-716,1 0 1,-1 0 0,0 0 0,1 0 0,-1 0-1,1 0 1,-1 0 0,0 0 0,1 0 0,-1 0-1,1 0 1,-1 0 0,1 0 0,-1-1 0,1 1-1,-1 0 1,0 0 0,1-1 0,-1 1-1,1 0 1,0-1 0,-1 1 0,1-1 0,-1 1-1,1 0 1,0-1 0,-1 1 0,1-1 0,0 1-1,-1-1 1,1 1 0,0-1 0,0 0 0,-1 1-1,1-1 1,0 1 0,0-1 0,0 1 0,0-1-1,0 0 1,0 1 0,0-1 0,0 1-1,0-1 1,0 0 0,0 1 0,0-1 0,1 1-1,-1-1 1,0 1 0,0-1 0,1 0 0,-1 1-39,0-1 1,0 1-1,0-1 1,0 1 0,0-1-1,0 1 1,1 0-1,-1-1 1,0 1-1,0 0 1,0-1 0,1 1-1,-1-1 1,0 1-1,1 0 1,-1-1 0,0 1-1,1 0 1,-1 0-1,0-1 1,1 1-1,-1 0 1,0 0 0,1 0-1,0-1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7379,'0'0'8818,"11"-6"-8522,-4 2-269,-3 1-13,0 0 0,1 1 0,-1 0 0,1-1 0,8-1 0,-11 3-12,0 1 0,-1 0 1,1 0-1,0-1 0,0 1 0,-1 0 0,1 0 0,0 1 1,0-1-1,-1 0 0,1 1 0,0-1 0,-1 1 0,1-1 1,0 1-1,-1 0 0,1-1 0,-1 1 0,1 0 0,-1 0 1,1 0-1,-1 0 0,0 1 0,2 1 0,4 6 5,0 1-1,-1-1 0,0 1 0,-1 1 0,0-1 1,0 1-1,-1 0 0,-1 0 0,0 0 0,0 0 1,1 16-1,0 17 12,-3 73 1,-2-65 29,2-33-17,0-15 45,-1 0-1,1 1 1,-1-1-1,0 0 1,-1 0-1,1 1 1,-3 7-1,1-9 697,0-9 1719,2-8-2373,0-1 1,1 1-1,1-1 0,1 1 0,0-1 0,0 1 0,1 0 1,1 1-1,13-26 0,-6 16-113,1 1-1,1 0 1,1 1-1,1 1 1,1 0-1,30-28 1,-44 46-8,1-1 0,-1 1 0,1-1 0,0 1-1,-1 0 1,1 1 0,0-1 0,0 1 0,0-1 0,8 0 0,-10 2-7,1-1 1,-1 1-1,0 0 1,1 1-1,-1-1 1,0 0-1,1 1 1,-1 0-1,0-1 1,0 1-1,1 0 1,-1 0 0,0 0-1,0 0 1,0 0-1,0 1 1,0-1-1,0 1 1,-1-1-1,1 1 1,2 2-1,4 8-15,0-1-1,-1 1 0,0 1 1,-1-1-1,0 1 0,-1 0 1,0 0-1,-1 1 0,-1-1 1,3 21-1,-1 7-103,-2 1 0,-3 54 0,-2-70-623,-2 0 1,0-1 0,-2 1 0,-11 30 0,0 3-3820,6 0-4710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2353,'0'0'11098,"-8"0"-9750,-20 0-190,21 0 912,10 0-1344,224-4 1626,-111 2-3051,-1 1-4391,-111 18-4095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7251,'0'0'11478,"-6"0"-11014,25 3 48,11-1-144,10-2-336,5 0-32,1 0 0,-12 0-1392,-10 0-849,-16 0-1873</inkml:trace>
  <inkml:trace contextRef="#ctx0" brushRef="#br0" timeOffset="1">1 150 8388,'0'0'10517,"64"21"-9909,-16-18-560,3-3-48,2 0-400,1 0-2257,2 0-2146,11-10-6082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5763,'0'0'12373,"29"5"-12197,22 2 113,21-2-289,30-3 0,23-2-913,25 0-2336,16-24-2626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3410,'0'0'8622,"-8"13"-7565,-7 15-785,0 2 0,2 0 0,1 1 0,2 0 0,1 1 0,-5 33 1,7-21-95,2 0 0,2 1 0,6 87 0,-2-123-171,1 0 1,0-1-1,0 1 0,1-1 1,0 0-1,0 1 1,1-1-1,0-1 0,1 1 1,0 0-1,0-1 1,0 0-1,1 0 0,0-1 1,0 0-1,1 0 1,0 0-1,0-1 0,15 9 1,-4-4-467,0-1 0,1 0 0,0-1 0,1-1 0,0-1 0,0-1 0,30 3 0,12-2-3959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4530,'0'0'10181,"0"-4"-9138,0-8-184,0 8 1129,0-12-1220,0 15-808,2 202-653,-1 0-3014,0-184-593,3-2-1735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7668,'0'0'7771,"-19"2"-7517,-5 0-208,-33 7 1,54-8-50,0 0 0,0 0 0,0 0-1,0 0 1,0 1 0,1-1 0,-1 1 0,0 0 0,1-1 0,-1 1 0,1 0 0,0 1 0,0-1-1,0 0 1,0 1 0,0-1 0,0 1 0,1-1 0,-1 1 0,1 0 0,0 0 0,0 0-1,-2 5 1,1 1-22,1 0 0,0 1-1,1-1 1,0 0 0,1 15-1,-1-23 26,1 6-7,0-1 0,1 1 0,0-1 0,0 1 0,0-1 0,1 1 0,0-1 0,0 0 0,0 0 0,1-1 0,7 9 0,7 7 57,33 30-1,-4-5-13,-33-30-23,-6-9-11,-1 0 0,0 1 0,-1 0 0,1 0 0,-2 1 0,1 0 0,7 17 0,-13-26 5,0 0-1,0 0 1,0 1 0,0-1-1,0 0 1,0 1 0,0-1 0,0 0-1,0 0 1,0 1 0,0-1-1,0 0 1,0 1 0,0-1-1,0 0 1,0 0 0,0 1-1,0-1 1,-1 0 0,1 0-1,0 1 1,0-1 0,0 0-1,0 0 1,-1 1 0,1-1-1,0 0 1,0 0 0,0 0-1,-1 0 1,1 1 0,0-1-1,0 0 1,-1 0 0,1 0-1,0 0 1,0 0 0,-1 0-1,1 0 1,0 1 0,-1-1-1,1 0 1,-17 0 187,10-1-53,-27 2 66,-1-3 0,1 0 0,-1-2 0,-54-15 0,72 15-563,5 1 439,0 0 0,-17-8 0,27 11-362,1-1-1,-1 1 1,1-1 0,-1 0 0,1 0-1,-1 0 1,1 0 0,-1 0 0,1 0-1,0 0 1,0 0 0,-1-1-1,1 1 1,0 0 0,0-1 0,0 1-1,0-1 1,1 1 0,-1-1 0,0 1-1,1-1 1,-1 0 0,1 1 0,-1-3-1,1-13-6742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8884,'0'0'6555,"0"16"-6403,-8 123 947,0 46 331,8-81-1251,0-102-233,0 0 1,0 0-1,1 1 1,-1-1-1,1 0 1,-1 0-1,1 0 0,0 0 1,0 0-1,0 0 1,0 0-1,1 0 1,-1-1-1,0 1 0,1 0 1,-1-1-1,1 1 1,-1-1-1,1 1 1,0-1-1,0 0 0,0 1 1,0-1-1,-1 0 1,1-1-1,1 1 1,-1 0-1,0 0 0,0-1 1,3 1-1,8 2-1385,0-2 0,-1 1-1,25-2 1,-29 0 386,28 0-5189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10197,'0'0'6211,"129"0"-6211,-41 0-1201,11 0-2401,8 2-3121</inkml:trace>
  <inkml:trace contextRef="#ctx0" brushRef="#br0" timeOffset="1">1096 8 7892,'0'0'9033,"0"-7"-8478,-16 357-574,9-281-200,6-39-2216,1-28 1973,0-2 346,0 0 0,0 1 0,0-1-1,0 0 1,0 0 0,0 1 0,0-1-1,0 0 1,0 0 0,0 0 0,0 1-1,0-1 1,1 0 0,-1 0 0,0 1-1,0-1 1,0 0 0,0 0 0,0 0-1,0 1 1,0-1 0,1 0 0,-1 0-1,0 0 1,0 0 0,0 1 0,0-1-1,1 0 1,-1 0 0,0 0 0,0 0-1,1 0 1,-1 0 0,0 0 0,0 0-1,0 1 1,1-1 0,-1 0-1,0 0 1,0 0 0,1 0 0,-1 0-1,0 0 1,0 0 0,0 0 0,1 0-1,-1-1 1,0 1 0,0 0 0,1 0-1,-1 0 1,0 0 0,0 0 0,19 0-4943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7379,'0'0'6123,"20"0"-5813,125 4 157,-68-3-395,-43-2 3068,-34 8-2836,2 33-608,3-1 0,1 0-1,1 0 1,18 49 0,-23-81-992,0-1-1,1 0 0,0 1 1,5 7-1,-2-5-4508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9732,'0'0'9237,"0"-17"-9429,0 27-3074,8 14-368,-3 5-1200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6275,'0'0'10909,"-2"16"-10103,-15 132 1797,15-93-783,5-57-1081,21-14-291,-1-2 0,-1 0 0,-1-1 0,19-22 0,-11 12-143,-29 28-303,1 1 0,-1-1 0,0 1 0,1-1 1,-1 1-1,1-1 0,-1 1 0,1-1 0,-1 1 0,1-1 0,-1 1 0,1 0 0,-1-1 0,1 1 0,-1 0 1,1 0-1,0-1 0,-1 1 0,1 0 0,-1 0 0,1 0 0,0 0 0,-1 0 0,1 0 0,0 0 0,-1 0 1,1 0-1,-1 0 0,1 0 0,1 1 0,7 15-560,-2 0 496,-3-11 76,-1 1-1,1-1 1,0 0-1,1 0 1,-1 0-1,1-1 1,0 0 0,6 5-1,-8-8 28,-1 1 0,0-1 0,1 0 0,-1 0 0,1 0 0,-1 0 0,1 0 0,-1-1 1,1 1-1,0-1 0,-1 0 0,1 1 0,0-1 0,0-1 0,-1 1 0,1 0 0,0 0 0,-1-1 0,1 0 0,-1 0 0,1 1 0,0-1 0,1-2 0,46-34 378,-49 51-1054,1 2 194,1-1 0,1 0 0,6 18 0,5 18-8376,-12-33 1369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9220,'0'0'4450,"24"-4"-3841,75-15-217,-54 6-182,-43 12-193,1 0 0,-1 0-1,0 0 1,0 0 0,0-1 0,0 1 0,0-1 0,0 0 0,2-3-1,-2 2 37,0 0-1,-1-1 0,0 1 0,0 0 0,0-1 0,0 0 0,0 1 0,-1-1 0,1 1 0,-1-1 0,0 0 0,-1-6 0,1 7-3,0 1-24,0 0-1,0 0 1,-1 0 0,1 0-1,-1 0 1,1 0 0,-1 0-1,0 0 1,0 0-1,1 0 1,-1 1 0,0-1-1,-1 0 1,1 0-1,0 1 1,-1-1 0,1 1-1,0-1 1,-1 1 0,0 0-1,1-1 1,-1 1-1,0 0 1,0 0 0,-3-1-1,-1-1 59,-1 1-1,1 0 0,0 1 1,-1 0-1,1 0 1,0 0-1,-10 1 0,14 0-84,1 0-1,-1 1 0,0-1 0,0 1 0,1 0 0,-1-1 1,1 1-1,-1 0 0,0 0 0,1 0 0,0 0 0,-1 0 0,1 0 1,0 1-1,-1-1 0,1 0 0,0 1 0,0-1 0,0 1 1,0-1-1,0 1 0,1-1 0,-2 4 0,-14 42-52,15-42 48,-2 10-35,0 0 1,1 1-1,1 0 0,2 27 1,-1-40-37,0 0 1,1 1-1,-1-1 1,1 0-1,0 1 1,0-1-1,0 0 1,0 0-1,1 0 1,-1 0-1,1 0 1,0 0-1,0 0 1,0 0-1,0-1 1,0 1-1,4 3 1,1-1-396,0 0 1,1 0 0,-1-1 0,1 0-1,14 5 1,30 9-3519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1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10 608,'0'0'14874,"-5"-3"-14213,4 2-628,0 0 0,0 1 0,0-1-1,-1 0 1,1 1 0,0-1 0,0 1-1,0 0 1,-1-1 0,1 1 0,0 0-1,-1 0 1,1 0 0,-2 0 0,2 0-18,-1 1 0,1 0 0,0-1-1,-1 1 1,1 0 0,0 0 0,0 0 0,0 0 0,0 0 0,0 0 0,0 1 0,0-1 0,0 0 0,1 0 0,-1 1 0,0-1 0,0 3 0,-18 37 498,2 2 0,2 0 0,2 0 0,-13 75 0,-8 185 441,12-69-669,17-199-174,-1-1-1,-2 0 0,-19 55 1,22-77-46,0 0 1,-1-1 0,0 0-1,0 0 1,-1-1 0,-1 1-1,0-2 1,0 1 0,-1-1-1,0 0 1,0-1-1,-1 0 1,-15 9 0,11-9 0,-1-1 1,0-1-1,0-1 1,0 0-1,-1 0 1,-25 3-1,8-5 25,-1-1-1,-37-2 0,69 0-74,0 0-1,0 0 1,-1 0 0,1 0-1,0-1 1,0 1 0,0-1-1,0 0 1,0 1 0,1-1-1,-1 0 1,0 0 0,0 0-1,0-1 1,1 1 0,-1 0-1,1 0 1,-1-1 0,1 1-1,-1-1 1,1 0 0,-2-2-1,2 1 36,0 1 0,0-1-1,0 0 1,0 0 0,1 0-1,-1 0 1,1 0 0,-1 0-1,1 1 1,0-1 0,1 0 0,-1 0-1,0 0 1,1 0 0,1-5-1,-1 5-37,1 0-1,-1 0 1,1 0-1,0 0 0,0 1 1,0-1-1,0 0 1,1 1-1,-1 0 1,1-1-1,-1 1 0,1 0 1,0 0-1,0 1 1,0-1-1,0 1 1,0-1-1,5-1 1,2 0 1,0 0 1,-1 0 0,1 1 0,0 0 0,12 0 0,-17 2-22,1-1 0,-1 1 1,0 0-1,0 1 0,1-1 1,-1 1-1,0 0 0,0 0 1,0 1-1,0-1 0,0 1 1,0 0-1,0 1 0,-1-1 1,1 1-1,-1 0 0,0 0 1,1 0-1,-2 1 0,1-1 1,0 1-1,-1 0 0,4 4 1,9 14 19,-1-1-1,-1 2 1,-1 0 0,0 1 0,10 29-1,-4 2 29,17 75-1,27 282 97,-20-91-10,-22-215-110,40 118 0,-42-168-30,3-1 1,2-1 0,54 89-1,-32-74-730,57 61 0,6-8-5238,-61-74-262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8452,'0'0'7795,"88"164"-7410,-64-63 15,-13 5 64,-8 0-96,-3-3-288,-30-9 16,-34-5-96,-27-2-2465,-21-8-2945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2993,'0'0'11798,"-67"166"-11526,48-104 304,3-2 16,6-2-592,7-7 112,3-3-96,0-5-16,16-9-624,27-8-1121,13-9-2160,3-15-2066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9973,'0'0'5258,"1"8"-5258,5 28 4,-2 1-1,0 60 1,-4-91 20,-1-1 1,0 0-1,0 1 1,-1-1-1,0 0 1,0 0 0,0 1-1,0-2 1,-1 1-1,0 0 1,0 0-1,0-1 1,0 0-1,-1 1 1,0-1 0,0-1-1,0 1 1,0-1-1,-1 1 1,-4 2-1,1-1 459,-1 0 0,1-1 1,-1 0-1,0 0 0,0-1 0,0 0 0,0-1 0,-1 0 0,1 0 0,-18 0 0,143-1 52,41 0-1770,-54-4-4054,-57-1 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7796,'0'0'10423,"-3"2"-10162,0 1-214,0 0-1,1 0 0,-1 0 0,1 0 0,0 0 0,0 1 0,0-1 1,0 1-1,1-1 0,-1 1 0,1 0 0,0-1 0,0 1 0,1 0 1,-1 0-1,0 5 0,-1 16 514,1 34 0,1-41-440,5-18 219,-1 0-244,-1 0 0,1-1 0,-1 0 0,0 0 1,1 0-1,-1 0 0,0 0 0,0-1 0,0 1 0,0-1 0,0 0 0,3-2 0,35-33 679,-17 14-476,6-2-87,-12 8 21,2 1 0,22-14 0,-42 30-252,0 0 0,0 0 1,1 0-1,-1 0 0,0 0 0,0 0 0,1 0 0,-1 0 1,0 0-1,0 0 0,1 0 0,-1 0 0,0 0 0,0 0 1,1 0-1,-1 0 0,0 0 0,0 0 0,1 0 0,-1 0 1,0 1-1,0-1 0,1 0 0,-1 0 0,0 0 0,0 0 1,0 1-1,1-1 0,-1 0 0,0 0 0,0 0 0,0 1 1,0-1-1,0 0 0,1 0 0,-1 0 0,0 1 0,5 11-74,-5-10-2,9 22-1514,21 40 1,-25-56 753,0 0 0,0 0 0,1-1 0,0 0 0,0 0 0,1-1 0,-1 1 0,13 7 0,27 12-5189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151 273 4802,'0'0'10341,"-23"-10"-9599,-72-30-276,94 38-459,-1 1-1,0 1 0,0-1 0,0 0 0,0 0 0,0 1 0,0-1 0,0 1 0,0 0 0,0-1 0,0 1 0,0 0 1,-3 1-1,5-1-8,-1 0 1,1 0 0,0 1 0,0-1-1,0 0 1,0 1 0,-1-1 0,1 0 0,0 1-1,0-1 1,0 0 0,0 1 0,0-1-1,0 0 1,0 1 0,0-1 0,0 0 0,0 1-1,0-1 1,0 1 0,0-1 0,0 0-1,0 1 1,0-1 0,1 0 0,-1 1-1,0-1 1,0 0 0,1 1 0,0 3 1,-2-1-8,1 1 1,1 0-1,-1 0 1,0-1-1,1 1 1,0 0-1,0-1 1,2 7-1,-2-8-2,1 0 0,-1 0 0,0 0 0,1 0 0,0-1 0,-1 1-1,1-1 1,0 1 0,0-1 0,-1 0 0,1 0 0,0 0 0,0 0-1,0 0 1,4 1 0,2 1-34,0-1-1,0 1 1,1-2 0,-1 1-1,0-1 1,1-1-1,-1 1 1,1-1 0,-1-1-1,15-2 1,-22 3 52,0-1 0,-1 1 0,1-1 0,0 0-1,0 0 1,0 1 0,-1-1 0,1 0 0,0 0 0,-1 0 0,1 0 0,0 0 0,-1 0 0,1 0 0,-1 0 0,0 0-1,1 0 1,-1 0 0,0 0 0,0 0 0,1 0 0,-1 0 0,0-2 0,-1-32 103,1 22-89,-2-7 102,0 0 1,-1-1 0,0 1-1,-10-27 1,-4-18 831,14 29 778,3 35-1392,0 5-596,-2 54-188,1-28 422,0-1 0,2 1-1,9 52 1,-8-74-241,0 0 1,1 0-1,0 0 0,0 0 0,8 12 0,-8-14-292,1-1-1,0 0 1,0 0-1,0-1 1,1 1-1,0-1 0,0 0 1,7 5-1,37 14-5251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9556,'0'0'8084,"-59"89"-7220,43-36-159,6 0-161,7 0-384,3-8-48,0-4-80,3-10-32,23-4-816,12-8-865,10-7-1152,-3-9-3602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8612,'0'0'6237,"31"0"-5770,99 0-309,-45 0 416,-56 0 3985,-29 19-4429,0 0-795,0 148 1739,0-111-4294,0-1-5336</inkml:trace>
  <inkml:trace contextRef="#ctx0" brushRef="#br0" timeOffset="1">266 12 9108,'0'0'8116,"0"-12"-8276,0 24-1873,0 5-2001,10 0-4802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9108,'0'0'6955,"0"22"-5247,-5 160 1557,5-181-3242,0 0 386,6-1 53,5-4-228,0 1 0,0-2 0,-1 1 0,1-2 0,-1 1 0,0-1 0,9-8 0,0 1 216,36-17 0,-54 29-538,0 2 52,1 0-1,-1 0 1,1 0-1,-1 1 1,1-1-1,-1 0 1,0 1 0,1-1-1,-1 1 1,0 0-1,0-1 1,0 1-1,0 0 1,-1-1 0,1 1-1,0 2 1,3 3 12,-2-4 29,0 1 0,0-1 1,0 1-1,1-1 0,-1 0 0,1 0 0,0 0 0,0 0 1,0-1-1,0 1 0,1-1 0,-1 1 0,5 1 0,-2-2 143,0 0-1,0-1 1,0 1-1,0-1 0,0 0 1,1 0-1,10-1 0,-16 27-2254,-1-11 196,-1 5-1010,2-7-2393,2-3-3701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51 9604,'0'0'5534,"6"-2"-5342,20-9 61,-25 10-193,0 0 1,0 1-1,0-1 0,0 0 1,0 0-1,0 1 0,0-1 1,-1 0-1,1 0 0,0 0 1,-1 0-1,1 0 0,0 0 1,-1 0-1,1 0 0,-1-1 1,0 1-1,1 0 0,-1 0 1,0-2-1,0 2-27,1 1 1,-1-1-1,0 1 0,0-1 1,0 1-1,0-1 0,0 1 1,0-1-1,0 1 0,0-1 1,0 1-1,0-1 0,0 1 1,-1-1-1,1 1 0,0-1 0,0 1 1,0-1-1,-1 1 0,1-1 1,0 1-1,0-1 0,-1 1 1,1 0-1,0-1 0,-1 1 1,1 0-1,-1-1 0,1 1 1,-1 0-1,1-1 0,0 1 1,-1 0-1,0-1 0,-2 1-43,1 0 0,-1 0 1,0 0-1,1 1 0,-1-1 0,1 1 0,-1-1 0,1 1 0,-1 0 0,1 0 1,-1 0-1,1 0 0,0 0 0,0 0 0,-1 1 0,1-1 0,-2 3 0,2-1 4,0 0 0,0 0 0,0-1 0,1 1 0,-1 1-1,1-1 1,0 0 0,0 0 0,0 0 0,1 1 0,-1-1-1,1 0 1,-1 6 0,1 0-21,-1-3-218,1 1 1,0-1-1,0 0 0,1 9 0,0-14 51,-1 1 1,0-1-1,1 1 0,-1-1 1,1 1-1,0-1 0,0 0 1,-1 1-1,1-1 0,0 0 1,0 1-1,0-1 0,0 0 1,0 0-1,1 0 0,-1 0 1,0 0-1,0 0 0,1 0 1,-1-1-1,3 2 0,26 7-4539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7972,'0'0'6771,"54"144"-6211,-41-57 352,-10 9-95,-3 5-449,-11-2-256,-32-1-112,-18-4-784,-22-5-4003,-16 3-5409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4482,'0'0'9303,"2"-24"-8487,0-5-592,9-43 1,-10 69-209,0-1 0,0 1 0,1-1 0,-1 1 0,1 0 1,0 0-1,0 0 0,0 0 0,0 0 0,0 0 1,1 0-1,-1 1 0,1-1 0,0 1 0,0-1 0,6-2 1,-2 1 23,1 1 0,0 0 0,0 0 0,16-3 1,-18 5-29,5-2 28,0 1 1,-1 1-1,19-1 1,-26 2-41,0 0 0,0 0 1,1 0-1,-1 1 0,0-1 1,0 1-1,0 0 0,0 0 1,0 0-1,0 0 1,-1 1-1,1-1 0,0 1 1,0-1-1,-1 1 0,1 0 1,1 2-1,1 2-10,-1 0 0,0 0 0,-1 0 0,1 0 1,-1 0-1,0 1 0,-1-1 0,0 1 0,0 0 0,0 0 0,1 11 1,-1 7 67,-2 49 1,-1-32 558,1-45 189,1-2-712,-1 1 0,1 0 0,1-1 0,-1 1 0,1 0 0,-1 0 0,1 0 0,0 0 0,0 0 0,1 0-1,4-5 1,39-44-67,-30 35 89,7-7 148,2 0 0,46-35 0,-71 60-260,0 0-1,0-1 1,1 1 0,-1 0-1,0 0 1,0 0-1,0 0 1,1-1 0,-1 1-1,0 0 1,0 0 0,0 0-1,1 0 1,-1 0-1,0 0 1,0 0 0,0-1-1,1 1 1,-1 0 0,0 0-1,0 0 1,1 0-1,-1 0 1,0 0 0,0 0-1,1 0 1,-1 0 0,0 0-1,0 0 1,1 1-1,-1-1 1,0 0 0,0 0-1,0 0 1,1 0 0,-1 0-1,0 0 1,0 0-1,0 1 1,1-1 0,-1 0-1,0 0 1,0 0 0,0 0-1,0 1 1,0-1-1,1 0 1,-1 1 0,2 10-53,-2-9 51,3 118-32,-4-91-248,2-1 0,0 1-1,2-1 1,0 1 0,12 39-1,-13-63-125,-1-1-1,1 1 1,0-1-1,1 1 1,-1-1-1,1 0 0,0 0 1,0 0-1,0 0 1,0-1-1,1 1 1,-1-1-1,9 6 0,26 11-5293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2449,'0'0'12726,"-11"0"-11168,-31 0-237,31 0 720,20 0-1580,255 0 14,-152 0-9826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7892,'0'0'9988,"109"0"-9908,-50 0-80,16 0-432,21 0-1857,22-3-1937,18-6-3538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 2209,'0'0'6844,"0"0"-6778,0 0 0,-1 0 0,1 0 0,0 0 0,0 0 0,0 0 0,0 0 0,0 0 0,0 0 0,0 0 1,-2-1 1583,2 1-1584,0 0 0,0 0 0,0 0 0,0 0 0,0 0 0,0 0 0,0-1 0,0 1 0,0 0 0,0 0 0,0 0 0,0 0 0,0 0 0,0 0 0,0 0 0,0 0 0,0 0 0,0-1 0,0 1 0,-50-2 2372,50 2-2393,0 0 0,0 0 0,0 0 0,0 0 0,0 0 0,0-1 0,0 1 0,0 0 1,0 0-1,0 0 0,0 0 0,0 0 0,0 0 0,0 0 0,0 0 0,0 0 0,0 0 0,0 0 0,0 0 0,0 0 0,0 0 0,0-1 0,0 1 0,0 0 0,0 0 0,0 0 0,0 0 0,0 0 0,0 0 90,0 0-90,13-3 201,234 1 409,-182 2-270,-64 0-137,-4 0-226,-14 0-10,11 1 13,-1-1-1,0 0 1,0 0 0,1 0 0,-1-1 0,0 0 0,-8-3-1,14 5-17,0-1 0,1 1-1,-1-1 1,1 1-1,-1-1 1,1 1 0,0-1-1,-1 1 1,1 0 0,0-1-1,-1 1 1,1 0-1,0-1 1,0 1 0,-1 0-1,1-1 1,0 1-1,0 0 1,0 0 0,0-1-1,0 1 1,0 0-1,0 1 1,0 1-3,-11 107 142,6 177 0,5-183-264,0-103-32,0 0 0,0 0 1,0 1-1,0-1 0,0 0 1,0 0-1,0 0 0,1 0 0,-1 0 1,0 0-1,0 0 0,1 0 1,-1 0-1,1 0 0,-1 0 1,1 0-1,-1 0 0,1 0 1,0 0-1,0 0 0,-1-1 1,1 1-1,0 0 0,0 0 1,1 0-1,2 0-607,-1 0-1,0 0 1,0-1 0,1 1-1,-1-1 1,0 0-1,6 0 1,-3 0-153,27 0-6222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10149,'0'0'6856,"-4"13"-6610,-14 57 30,2 1 1,3 0 0,-4 110 0,16-152-262,-1 33 28,6 74 0,-3-128-38,1 1 1,-1-1-1,1 0 0,1-1 1,0 1-1,0 0 1,0-1-1,1 1 0,0-1 1,0 0-1,8 9 0,-8-12-219,0 1-1,0-1 1,1 0 0,-1 0-1,1-1 1,0 0 0,0 1-1,0-1 1,0-1-1,0 1 1,1-1 0,-1 0-1,1 0 1,0-1 0,-1 0-1,11 2 1,22-3-3663,1 0-2003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5 496,'0'0'12307,"0"-5"-11010,0 8 1352,1 14-2594,1 0 1,6 22-1,-4-19-7,2 35-1,-4-22 15,-1-11 70,0 1 0,-2-1 0,-3 23 0,4-43-80,0 0 1,0-1-1,0 1 0,-1-1 1,1 1-1,-1-1 0,1 1 0,-1-1 1,0 0-1,0 1 0,1-1 1,-1 0-1,0 1 0,0-1 0,0 0 1,0 0-1,0 0 0,-1 0 1,-2 2 791,4-18-492,1 1-1,0 0 1,1 0-1,7-27 1,-5 32-365,-1 0 1,2 0-1,-1 1 0,1-1 1,0 1-1,1 0 1,11-13-1,-9 13-8,0 0 1,0 0-1,1 1 1,0 1-1,0-1 0,0 2 1,1-1-1,0 1 0,0 0 1,0 1-1,1 1 1,-1-1-1,1 2 0,0-1 1,0 1-1,0 1 1,0 0-1,0 1 0,0 0 1,0 1-1,17 2 0,-24-1 5,1 0-1,0 0 0,-1 1 1,0-1-1,1 1 0,-1 0 1,0 0-1,0 0 0,-1 1 0,1-1 1,-1 1-1,1 0 0,-1 0 1,0 0-1,-1 1 0,1-1 1,-1 1-1,0-1 0,2 6 1,2 6-25,-1 0 0,0 0 0,-1 1 0,3 24 0,-3 103-2825,-5-99-1477,1-20-451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5346,'0'0'10907,"-6"-3"-9853,-10-8-624,16 11-425,0 0 0,0 0 0,0 0 0,0 0 0,0 0 0,0-1 0,0 1 0,-1 0 0,1 0 1,0 0-1,0 0 0,0 0 0,0 0 0,0-1 0,0 1 0,0 0 0,0 0 0,0 0 0,0 0 0,0 0 0,0-1 1,0 1-1,0 0 0,1 0 0,-1 0 0,0 0 0,0 0 0,0 0 0,0-1 0,0 1 0,0 0 0,0 0 0,0 0 1,0 0-1,0 0 0,1 0 0,-1 0 0,0 0 0,0 0 0,0-1 0,0 1 0,0 0 0,0 0 0,0 0 0,1 0 1,-1 0-1,0 0 0,0 0 0,0 0 0,0 0 0,0 0 0,1 0 0,-1 0 0,0 0 0,42-1 250,-14 2-206,274-1 5666,-302 0-5629,0 0 1,-1 0-1,1 0 0,0 0 0,0 0 1,0 1-1,-1-1 0,1 0 1,0 0-1,0 0 0,0 0 0,-1 0 1,1 0-1,0 0 0,0 0 0,-1 0 1,1 0-1,0 0 0,0 0 1,0 0-1,-1 0 0,1 0 0,0 0 1,0 0-1,-1 0 0,1 0 1,0 0-1,0-1 0,0 1 0,-1 0 1,1 0-1,0 0 0,0 0 0,0 0 1,-1-1-1,-2-2-945,-31 2-23246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7668,'0'0'9100,"1"-2"-8151,0 0-902,1 1-1,-1 0 0,0-1 0,1 1 1,-1 0-1,1 0 0,-1 0 0,1 0 0,-1 0 1,1 1-1,-1-1 0,1 0 0,0 1 1,0-1-1,-1 1 0,1 0 0,0 0 0,0-1 1,1 1-1,45-1-27,-36 1 11,-1-1-27,8 0-24,-1 1-1,1 1 0,0 1 1,18 3-1,-32-4 13,1 1 0,0 0 0,-1 0 0,0 1 1,1-1-1,-1 1 0,0 0 0,0 0 0,-1 1 0,1 0 0,-1-1 0,1 2 1,-1-1-1,0 0 0,-1 1 0,6 8 0,-5-7-2,-1-1-1,-1 1 0,1-1 1,-1 1-1,0 0 1,0 0-1,0 0 1,-1 0-1,0 0 1,0 0-1,-1 0 1,0 0-1,0 0 0,0 0 1,-1 1-1,0-1 1,-3 11-1,2-11 18,-1 1-1,0-1 1,0 0-1,0 1 1,-1-1-1,0-1 1,0 1-1,-1 0 1,1-1-1,-1 0 1,-1 0-1,1-1 1,0 1-1,-13 6 1,-92 45 1288,108-55-1597,-2 2 1805,13-1 44,221 2-200,14 1-4279,-243-5 2575,0 0 1,0 0-1,0 0 1,0 0-1,1 0 1,-1 0-1,0 0 1,0 0-1,0-1 1,0 1-1,0 0 1,0-1-1,0 1 1,0-1-1,-1 1 1,1-1-1,0 0 1,2-1-1,5-13-6168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10181,'0'0'7707,"24"7"-6864,-6-3-688,-4 0-75,-1-1-1,0 2 1,16 6 0,-23-8-38,0 1-1,0-1 1,0 1-1,-1 1 0,1-1 1,-1 1-1,0-1 1,0 1-1,-1 1 1,1-1-1,3 8 0,4 9 98,0 0 1,-2 1-1,-1 0 0,-1 1 0,0 0 0,4 33 0,-4-6-45,-3-1 1,-2 58-1,-3-91-82,0-1 1,-2 0 0,-5 27-1,5-34-58,-1-1 0,0 0 0,0 0-1,-1 0 1,0-1 0,0 1 0,-1-1 0,-8 11-1,0-4-779,0-1-1,0-1 1,-2 0-1,1-1 0,-22 12 1,-18 6-4739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6275,'0'0'8665,"0"-3"-7339,0-4-726,0-19 6508,12 25-15397,0-3 1888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10885,'0'0'5931,"8"10"-5803,1-1-72,-1 0 1,-1 1 0,0 0 0,0 1-1,-1-1 1,-1 1 0,7 16-1,-6 1 83,-1 0-1,0 1 1,-2 0-1,-2-1 1,-2 35-1,1-30-6,0-34-89,0 1-1,0-1 1,0 1-1,0-1 1,-1 1-1,1 0 1,0-1-1,0 1 1,-1-1-1,1 1 0,0 0 1,0-1-1,-1 1 1,1 0-1,0-1 1,-1 1-1,1 0 1,-1 0-1,1-1 1,0 1-1,-1 0 0,1 0 1,-1 0-1,1-1 1,0 1-1,-1 0 1,1 0-1,-1 0 1,1 0-1,-1 0 1,1 0-1,-1 0 1,1 0-1,0 0 0,-1 0 1,1 0-1,-1 0 1,1 0-1,-1 1 1,1-1-1,0 0 1,-1 0-1,1 0 1,-1 1-1,1-1 0,0 0 1,-1 0-1,1 1 1,0-1-1,-1 0 1,1 1-1,0-1 1,-1 0-1,1 1 1,0-1-1,0 1 0,0-1 1,-1 0-1,1 1 1,0-1-1,0 1 1,0-1-1,0 1 1,0-1-1,0 0 1,0 1-1,0-1 1,0 1-1,0 0 0,-3-13 151,2 0-1,-1-1 0,2 1 0,0 0 0,0 0 0,1-1 0,3-14 0,-2 18-170,0-1 0,1 1 0,1 0 0,0 0 0,0 0-1,0 0 1,1 0 0,1 1 0,-1 0 0,1 0 0,1 1 0,10-10 0,-7 7-47,1 0 1,0 1 0,1 1 0,0 0-1,0 1 1,1 0 0,25-10 0,-32 15-3,1 0 0,-1 0 1,1 1-1,-1 0 0,1 0 1,0 0-1,-1 1 0,1 0 1,0 1-1,10 1 0,-13-1 6,0 0-1,0 0 0,0 1 1,0 0-1,0 0 0,0 0 1,-1 0-1,1 1 0,0-1 1,-1 1-1,0 0 0,0 0 1,0 0-1,0 0 1,0 1-1,2 4 0,1 1 5,-1 0-1,0 1 1,-1 0-1,0-1 0,-1 2 1,0-1-1,3 18 1,-2 3-392,-1 40-1,-1-7-1699,-2-59 1476,0 0-1,1 0 0,-1 0 1,1 0-1,0 0 0,1 0 1,0 0-1,-1-1 1,1 1-1,1 0 0,3 6 1,16 10-6272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3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96 146 1697,'0'0'8003,"-3"-4"-6610,1 0-1260,-20-31 3391,21 33-3446,1 0 1,-1 1-1,0-1 0,1 0 1,-1 0-1,1 0 0,0 1 1,-1-1-1,1 0 0,0 0 1,0 0-1,0 0 0,0 0 1,1 1-1,-1-1 0,0 0 1,1 0-1,-1 0 0,1 1 1,0-1-1,0 0 0,1-2 1,2 0-61,0 0 0,1 0 0,0 1 0,0-1 0,-1 1 0,2 0 0,-1 1 0,0-1 0,1 1 0,6-2 0,5-1 7,1 0-1,21-3 1,-20 6-5,0 0 0,0 1 1,18 2-1,-29 0-17,0 0 1,0 0-1,-1 1 0,1 0 1,-1 0-1,1 1 0,-1-1 1,0 2-1,12 6 0,-6 0 2,0 0-1,-1 1 1,-1 0-1,0 1 1,0 0-1,-1 0 1,-1 1-1,0 1 0,-1-1 1,0 1-1,-1 1 1,-1-1-1,0 1 1,-1 1-1,-1-1 1,0 1-1,-1-1 0,-1 1 1,0 0-1,-1 18 1,0-27-7,-1 9 9,0 0 0,-2 17 0,1-28 5,0 1 0,0-1 0,-1 0 1,0 0-1,0 1 0,0-1 0,-1 0 1,1-1-1,-6 8 0,0-1 45,-1-1-1,0-1 1,-1 0 0,0 0-1,-1-1 1,1 0-1,-1 0 1,-1-2-1,0 1 1,0-1 0,0-1-1,0 0 1,-1-1-1,-20 4 1,-8-1 182,-1-1-1,-1-3 1,-50-1 0,86-2-183,-1 0 0,1-1-1,-1 0 1,1 0 0,-1-1 0,1 1 0,0-2 0,-10-3 0,14 5-29,1-1 0,-1 1 1,1-1-1,0 0 0,-1 1 0,1-1 1,0 0-1,0 0 0,0 0 0,1 0 1,-1-1-1,0 1 0,1-1 0,-1 1 1,1-1-1,0 1 0,0-1 0,0 0 1,0 1-1,1-1 0,-1 0 0,1 0 1,-1 1-1,1-7 0,0 8-67,0 1 0,1-1 0,-1 0-1,0 0 1,1 1 0,-1-1 0,0 0-1,1 0 1,-1 1 0,1-1 0,-1 0-1,1 1 1,0-1 0,-1 1 0,1-1-1,-1 1 1,1-1 0,0 1 0,-1-1-1,1 1 1,0 0 0,0-1 0,-1 1 0,1 0-1,0 0 1,0 0 0,0-1 0,-1 1-1,1 0 1,0 0 0,1 0 0,35 0-2282,-26 0 1118,36 0-4412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34 960,'0'0'16632,"53"-34"-16552,-5 34-64,6 0-16,-3 0-784,-3 0-945,-11 0-1857,-18 0-2464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6131,'0'0'10882,"-3"-4"-9732,-4-7-509,7 10-621,0 1-1,0 0 1,0-1 0,0 1-1,0 0 1,0 0 0,0-1-1,0 1 1,1 0-1,-1 0 1,0-1 0,0 1-1,0 0 1,0 0 0,1-1-1,-1 1 1,0 0-1,0 0 1,1 0 0,-1-1-1,0 1 1,0 0 0,1 0-1,-1 0 1,0 0 0,0 0-1,1-1 1,32-2 621,-24 3-611,79-5 637,42-1-419,-128 6-813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9076,'0'0'10010,"0"-6"-9724,0-11-269,-1 26-128,4 46-20,45 221 865,-43-244-813,-3-9-427,1-1 0,2 1 1,8 24-1,-13-46 247,0 0 0,0 0 0,1 0 0,-1-1-1,1 1 1,-1 0 0,0 0 0,1 0 0,0-1 0,-1 1 0,1 0 0,-1 0 0,1-1 0,0 1 0,0-1 0,-1 1 0,1 0 0,0-1-1,0 0 1,0 1 0,-1-1 0,1 1 0,0-1 0,0 0 0,0 0 0,0 1 0,1-1 0,16 1-6680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21 8628,'0'0'8446,"-24"-3"-2904,20 2-5211,0 0 0,0 0 0,0 0 0,0-1 0,0 0 1,1 0-1,-7-4 0,9 4-1237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4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44 192,'0'0'16482,"0"-8"-15345,0-21-476,0 22-218,10 7-237,-7 1-210,0-1-1,0 1 1,0 0 0,0 0 0,0 0-1,0 1 1,0-1 0,0 1 0,-1-1 0,1 1-1,0 0 1,-1 0 0,0 0 0,1 0 0,-1 1-1,2 2 1,35 48 23,-35-47-14,6 10 158,-1 2 0,0-1 0,-1 1 0,-1 0 0,-1 1 0,0 0-1,-2 0 1,0 0 0,-1 0 0,-1 1 0,0 31 0,-1-63 83,0 1 0,1-1 0,0 1 0,1 0 0,0 0 0,1 0 0,0 0 0,1 0 0,0 1-1,1 0 1,10-15 0,-2 6-221,1 1 0,0 1 0,1 0 0,31-25 0,-40 36-35,0 1 0,0 0 0,0 0 0,0 1 0,1 0-1,0 0 1,0 1 0,0 0 0,0 0 0,0 1-1,1 0 1,-1 0 0,1 1 0,-1 0 0,12 1 0,-17 0-10,1 1 0,-1-1 0,0 1 0,0-1 0,0 1 0,0 0 0,0 1 0,0-1 0,0 0 0,0 1 0,0 0 1,-1 0-1,1 0 0,2 2 0,0 1 4,-1-1 1,0 1-1,0 0 1,0 1-1,-1-1 1,6 11-1,-4-3-88,0-1-1,-1 1 1,0 0-1,-1 0 1,-1 1-1,2 18 0,-4-23-254,1 0 0,-1 1-1,-1-1 1,0 0-1,0 0 1,-1 1-1,0-1 1,-1 0-1,1-1 1,-2 1-1,1 0 1,-1-1-1,-1 0 1,0 0-1,0 0 1,0-1 0,-1 1-1,-9 8 1,-42 40-6602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 5186,'0'0'9301,"-1"0"-9252,1 0 0,0-1 0,0 1 0,0 0 1,0 0-1,0 0 0,0 0 0,0 0 0,0 0 1,0-1-1,0 1 0,0 0 0,0 0 0,0 0 1,0 0-1,0 0 0,0-1 0,0 1 0,0 0 1,0 0-1,0 0 0,0 0 0,0 0 0,0-1 1,0 1-1,0 0 0,0 0 0,0 0 1,0 0-1,0 0 0,0 0 0,0 0 0,0-1 1,1 1-1,-1 0 0,0 0 0,0 0 0,0 0 1,0 0-1,0 0 0,0 0 0,0 0 0,1 0 1,-1 0-1,0-1 0,0 1 0,0 0 0,0 0 1,0 0-1,1 0 0,-1 0 0,0 0 0,0 0 1,0 0-1,0 0 0,0 0 0,1 0 0,-1 0 1,0 0-1,0 1 0,284-41 3067,-263 37-2751,-42 4-172,-10 0-284,18-1-55,0 0 0,0 0 0,0 1 1,1 1-1,-1 0 0,0 1 0,1 1 0,-16 5 0,1 3 221,26-11 227,1 5-86,3 511 480,-3-511-752,0 0 0,1 1 1,-1-1-1,1 0 0,1 0 0,2 9 1,-3-13-148,0 0 0,0 0 0,0 0 0,0 0 0,0 0 0,1 0 0,-1 0 0,1 0 0,-1 0 0,1-1 0,0 1 0,0 0 0,0-1 0,0 0 0,0 1 0,0-1 0,0 0 0,0 0 0,0 0 0,3 0 0,26 3-4356,5-4-1898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4594,'0'0'9263,"-8"13"-8956,-6 12 112,0 1 0,1 1-1,-14 45 1,12-15 14,3-1-1,-8 96 0,16 118 99,4-259-616,1 0-1,1 0 1,0 0 0,0 0 0,1-1-1,0 1 1,1-1 0,0 0 0,1 0-1,0 0 1,0-1 0,1 0 0,9 11-1,-9-13-392,0-1 0,1 1 0,0-1 0,0-1-1,1 1 1,-1-1 0,1 0 0,0-1 0,1 0-1,8 3 1,38 8-4812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2353,'0'0'10880,"5"-19"-5448,-4 19-5397,-1 0 1,1-1 0,0 1 0,-1 0 0,1 0 0,0-1 0,0 1 0,-1 0 0,1 0 0,0 0 0,0 0 0,-1 0 0,1 0 0,0 0 0,0 0 0,-1 1-1,1-1 1,0 0 0,0 0 0,-1 1 0,1-1 0,0 0 0,-1 1 0,1-1 0,0 1 0,-1-1 0,1 1 0,-1-1 0,2 1 0,10 21-283,-11-20 293,7 18-73,-1 0-1,-1 0 1,-1 0 0,0 1-1,2 31 1,-2 109 157,-6-127-72,1-33-47,0-1-1,0 1 1,0-1-1,0 1 1,0-1 0,0 0-1,0 1 1,-1-1-1,1 1 1,0-1-1,0 1 1,-1-1-1,1 0 1,0 1 0,-1-1-1,1 0 1,0 1-1,-1-1 1,1 0-1,0 0 1,-1 1-1,1-1 1,-1 0-1,1 0 1,0 0 0,-1 1-1,1-1 1,-1 0-1,1 0 1,-1 0-1,1 0 1,-1 0-1,1 0 1,-1 0 0,0 0 20,0 0 0,0 0 0,0 0 0,0 0 0,0 0 0,1 0 0,-1-1 0,0 1 0,0 0 0,0 0 0,0-1 0,1 1 0,-1-1 0,0 1 0,0-1 0,1 1 0,-1-1 0,0 1 0,-1-2 0,1-1 20,0 0-1,-1 0 0,1 0 1,0 0-1,0 0 1,0 0-1,1 0 1,-1 0-1,1 0 1,0-5-1,1-37 202,0 34-203,0 2-34,1 0-1,0 0 0,0 0 0,1 0 1,0 0-1,1 1 0,0-1 0,0 1 1,1 0-1,0 0 0,0 1 0,1-1 1,-1 1-1,2 1 0,-1-1 0,1 1 0,0 0 1,14-9-1,-12 9-29,0 1 1,0 0-1,0 0 0,1 0 1,0 1-1,0 1 0,0 0 1,1 0-1,-1 1 0,1 0 1,-1 1-1,1 0 0,-1 1 1,1 0-1,0 1 0,13 2 1,-18-1 1,-1 0 0,1 0 1,-1 1-1,0-1 0,1 1 1,-1 0-1,-1 1 0,1 0 1,0-1-1,-1 1 0,0 1 0,0-1 1,0 1-1,-1-1 0,1 1 1,-1 0-1,0 0 0,0 1 1,2 7-1,1 2-45,0 0 0,-2 1-1,0 0 1,0-1 0,2 33 0,-4-14-520,-1-4-3303,10 54 0,-4-57-814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6675,'0'0'8796,"10"0"-5026,169 1-2122,-85 0-2593,-1-1-3651,-61-1 200,-4-5-1738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45 288,'0'0'7996,"-8"0"-7420,-30 0 433,4 0 4633,33-7-2441,-1-19-2528,-7 23 93,29-1-763,1 2 1,-1 1-1,1 0 1,0 1-1,-1 1 1,1 1-1,-1 1 1,20 6 0,-21-3-13,-1 0 1,0 1 0,0 1 0,16 10 0,-28-15-1,-1 0-1,0 1 1,0-1 0,0 1 0,0 0 0,-1 1-1,0-1 1,0 1 0,0 0 0,0-1-1,-1 2 1,0-1 0,0 0 0,0 1 0,-1-1-1,4 12 1,-4-12 6,-1 1 0,0 0 0,0-1 0,-1 1 0,0 0 0,0-1-1,0 1 1,0 0 0,-1 0 0,0-1 0,0 1 0,-1-1 0,0 1 0,0-1 0,0 1 0,0-1-1,-1 0 1,0 0 0,0 0 0,0-1 0,-1 1 0,1-1 0,-1 1 0,0-1 0,0 0 0,-1-1 0,1 1-1,-1-1 1,0 0 0,-5 3 0,0-1 123,0 0 0,-1 0 0,1-1-1,-1 0 1,0-1 0,0 0 0,0-1 0,-1 0-1,1-1 1,-23 0 696,39-1-752,38 0-182,61 8 0,-90-6 99,1 1 0,-1 0 0,1 1 0,-1 1 0,0 0-1,-1 1 1,1 0 0,13 10 0,-24-14-3,0 0-1,-1 0 1,1 0 0,-1 0-1,1 0 1,-1 1 0,0-1-1,0 1 1,0-1 0,-1 1-1,1 0 1,2 6-1,-2-4-33,-1 1-1,0 0 0,0 0 0,0 0 0,-1-1 1,0 7-1,0-10 56,0-1-1,0 0 1,-1 1 0,1-1-1,0 0 1,-1 1 0,1-1-1,-1 0 1,1 1-1,-1-1 1,1 0 0,-1 0-1,0 0 1,0 0 0,0 1-1,0-1 1,1 0 0,-1-1-1,-1 1 1,0 1 0,-2 1 7,0-1 0,1 0 1,-1 0-1,0-1 1,0 1-1,-8 1 0,-6 0 30,1-1 1,-26 0-1,39-2-36,-128 1-2508,119-3-773,11-8-2626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9556,'0'0'6350,"27"30"-5547,89 100-91,-107-118-619,-1-1 0,1 1 0,-2 1 0,0-1 0,0 1 0,-1 1 0,-1-1 0,0 1 0,3 16 0,-2-7 2,3 19 19,-2 0 0,-2 0 0,-1 1 0,-3 64 1,-1-87-107,-1-9-10,1 1 0,-1-1 0,-1 1 0,0-1 0,-1 0 0,0 1 0,-1-1 0,0-1 0,-1 1 0,0 0 0,0-1 0,-1 0 0,0-1 0,-1 1 0,0-1 0,-1 0 0,0-1 0,-14 12 0,8-8-1396,1-2 0,-1 0 0,-18 10 0,8-10-5850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7267,'0'0'9653,"123"-15"-9653,-53 6-400,7 2-1265,3 2-2273,-5 0-1745</inkml:trace>
  <inkml:trace contextRef="#ctx0" brushRef="#br0" timeOffset="1">751 67 7283,'0'0'12726,"0"-67"-12550,0 89-80,0 21-96,0 12 64,6 3 64,-4 0-128,-2-3 0,0-2-128,0-2-864,-5-8-1553,-14-2-1857,-5-12-5395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6371,'0'0'15383,"-6"0"-13958,14 0-1089,3 0-240,3 2-16,-6 1-32,-3-1 32,-2-2-80,-1 0-96,4 0-1345,2 0-1392,5-7-3602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 3314,'0'0'11522,"-2"-8"-9985,-9-25-385,8 25-415,3 8-731,-1 1 1,1-1 0,-1 0-1,1 0 1,-1 0-1,1 0 1,-1 1 0,1-1-1,0 0 1,-1 0 0,1 1-1,0-1 1,-1 0-1,1 0 1,0 1 0,-1-1-1,1 1 1,0-1 0,-1 0-1,1 1 1,0-1-1,0 1 1,0-1 0,-1 0-1,1 1 1,0-1 0,0 1-1,0-1 1,0 1-1,0 0 1,-1 20 2829,36-26-2590,-34 6-253,0 0 1,1 0 0,-1 1-1,0-1 1,0 0 0,0 1-1,0-1 1,0 0 0,-1 1-1,1-1 1,0 1 0,-1 0-1,1-1 1,-1 1 0,1 0-1,-1 2 1,2 2-1,4 16 6,-1 0 0,0 0 0,1 39 0,-4 70-6,-2-78 4,0-49 3,0 0-1,-1 0 1,1 0-1,-1 0 0,1 0 1,-1 0-1,-2 6 0,2-9 11,1 0-1,-1 1 0,0-1 0,1 0 1,-1 0-1,0 0 0,0 0 1,0-1-1,0 1 0,0 0 0,0 0 1,0 0-1,0-1 0,0 1 1,0-1-1,0 1 0,0-1 0,0 1 1,-1-1-1,1 1 0,0-1 1,0 0-1,-1 0 0,1 0 0,0 0 1,-2 0-1,0 1 27,0-1 0,0 0 0,1 0-1,-1-1 1,0 1 0,0-1 0,0 1 0,1-1 0,-4-1 0,5 1-30,0 0-1,0 0 1,0 0 0,0 0 0,0 0 0,0 0 0,1 0 0,-1 0 0,0 0 0,1-1-1,-1 1 1,1 0 0,-1 0 0,1-1 0,0 1 0,0 0 0,-1-1 0,1 1-1,0 0 1,0-1 0,0-1 0,0-5-2,0-1 0,0 0 0,1 0 0,0 1 0,0-1 0,1 1 0,0-1 0,1 1 0,-1 0-1,2-1 1,-1 1 0,1 1 0,0-1 0,1 1 0,0-1 0,0 1 0,1 1 0,9-11 0,-3 5-18,1 0 0,-1 0 0,2 1 1,0 1-1,0 0 0,1 1 0,0 1 0,0 0 1,1 1-1,0 0 0,0 2 0,1 0 0,0 0 1,-1 2-1,2 0 0,28-1 0,-44 4 7,0 1 1,0-1-1,0 0 0,0 0 1,0 1-1,0-1 1,0 1-1,0 0 0,-1 0 1,1-1-1,0 1 0,0 0 1,0 0-1,-1 1 0,1-1 1,-1 0-1,1 1 0,1 1 1,0 0-4,-1 1 0,1 0 0,-1 0 0,0 0 0,0 0 0,0 0 0,2 9 0,0 5-3,-1 0 0,-1 0 1,1 22-1,-3-30 14,1 45-63,0-23-436,4 41 0,-3-65-151,-1 1 1,1 0 0,1-1-1,-1 0 1,2 1-1,-1-1 1,1 0 0,0 0-1,7 9 1,13 11-4584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 5106,'0'0'9479,"-7"0"-8030,-14 0 3772,189-6-4942,7 0-7422,-116 6 1540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8836,'0'0'10447,"15"-4"-10062,-12 3-371,1-1-4,0 0-1,1 1 0,-1 0 0,0 0 0,0 0 1,1 0-1,-1 1 0,1 0 0,-1 0 1,0 0-1,1 0 0,-1 1 0,0 0 1,1 0-1,-1 0 0,0 0 0,0 0 0,0 1 1,0 0-1,0 0 0,0 0 0,0 0 1,-1 1-1,7 5 0,0 2-9,-1 0 0,1 0 0,-2 1 0,0 0-1,0 1 1,-1 0 0,0 0 0,-1 1 0,-1 0 0,0 0-1,0 0 1,-1 0 0,-1 1 0,-1 0 0,0-1 0,0 1 0,-1 16-1,-1-25 3,-1-1-1,1 0 0,-1 1 1,0-1-1,0 0 1,-1 0-1,1 0 0,-1 0 1,0 0-1,0 0 0,0 0 1,-1 0-1,-4 5 0,2-3 10,-1 0-1,0-1 1,0 0-1,-1 0 1,0 0-1,-13 7 1,0-3 30,-1 0 0,0-2 1,0 0-1,-33 6 0,23-10 1289,28-3 157,9 0-369,7 0-848,219-2 1040,-112 0-2017,-1 1-4856,-99 0 910,1-7-2897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10181,'0'0'15063,"22"0"-14535,2 0-256,3 0-96,-6 0-160,-2 0 32,-6 0-32,0 0-16,6 0-880,2 0-1121,9-2-1121,-6-12-3025,-3-13-7059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4594,'0'0'6683,"3"-7"-5760,14-20-413,-17 26-504,1 0-1,0 0 1,0 1 0,0-1 0,0 0-1,0 1 1,0-1 0,0 0 0,0 1-1,0-1 1,0 1 0,0 0 0,0-1-1,0 1 1,0 0 0,0 0-1,1 0 1,-1 0 0,0 0 0,0 0-1,0 0 1,0 0 0,1 0 0,-1 0-1,0 1 1,0-1 0,0 0 0,0 1-1,0-1 1,0 1 0,0-1 0,0 1-1,0-1 1,0 1 0,0 0 0,0 0-1,0-1 1,-1 1 0,1 0 0,0 0-1,-1 0 1,1 0 0,0 0 0,-1 0-1,1 0 1,-1 0 0,1 0 0,-1 0-1,0 0 1,1 0 0,-1 3 0,0-2 52,1-1-1,-1 1 1,0 0 0,0 0 0,1 0 0,-2 0 0,1 0 0,0 0 0,0 0 0,-1 0 0,1 0-1,-1 0 1,0 2 0,0-3 23,0 0 1,0-1-1,-1 1 0,1 0 0,0-1 0,0 1 1,-1-1-1,1 1 0,0-1 0,-1 1 0,1-1 0,0 0 1,-1 0-1,1 0 0,-1 0 0,1 0 0,0 0 1,-3 0-1,4 0-24,-1 0 0,1 0 0,-1 0 0,1 0 1,-1-1-1,1 1 0,-1 0 0,1 0 0,-1 0 1,1 0-1,-1-1 0,1 1 0,-1 0 0,1 0 0,0-1 1,-1 1-1,1 0 0,-1-1 0,1 1 0,0-1 1,-1 1-1,1 0 0,0-1 0,-1 1 0,1-1 1,0 1-1,0-1 0,0 1 0,-1-1 0,1 1 0,0-1 1,0 1-1,0-1 0,0 1 0,0-1 0,0-1-40,0 1 0,0 0 0,0-1 0,0 1 0,0-1 0,1 1 0,-1 0 0,1 0-1,-1-1 1,1 1 0,-1 0 0,1 0 0,0-1 0,-1 1 0,2-1 0,1-1-17,1 0 1,0 0 0,-1 0-1,1 0 1,0 1-1,0-1 1,1 1 0,-1 0-1,0 1 1,1-1 0,-1 1-1,1 0 1,9-2-1,6 1-62,38 0-1,-57 2 60,0 0-6,0 1 1,0-1-1,0 1 1,0-1-1,-1 1 1,1-1-1,0 1 1,0 0-1,0-1 1,-1 1-1,1 0 1,0 0-1,-1 0 1,1 0-1,0-1 1,-1 1-1,1 0 1,-1 0-1,0 0 1,1 0-1,-1 0 1,0 0-1,1 0 1,-1 0-1,0 0 1,0 0-1,0 0 1,0 3-1,0-2 15,0 0-1,0 0 0,1 0 0,-2 1 1,1-1-1,0 0 0,0 0 0,-1 1 0,1-1 1,-1 0-1,0 0 0,0 0 0,1 0 1,-1 0-1,-2 2 0,-1 0 31,1-1 1,-1-1-1,0 1 0,0-1 1,0 1-1,-1-1 0,1 0 0,0-1 1,-1 1-1,1-1 0,-7 2 1,-2-1 221,-1 0 1,-24 0-1,37-2-224,1-1 0,-1 1 0,1 0 0,0-1 0,-1 1 0,1-1 0,0 1 0,-1-1 0,1 1 0,0-1 0,0 0 0,0 1 0,-1-1 0,1 1 0,0-1 0,0 1 0,0-1 0,0 1 1,0-1-1,0 0 0,0 1 0,0-1 0,0 1 0,1-2 0,0-15 38,0 14-72,1-1 0,-1 1 0,1 0-1,-1 0 1,1 0 0,0 0 0,0 0-1,0 0 1,0 0 0,1 1 0,-1-1-1,1 1 1,0 0 0,0 0 0,3-3 0,-2 3-37,0-1 1,1 1 0,-1-1-1,0 1 1,1 0 0,0 1 0,-1-1-1,1 1 1,0 0 0,8 0-1,-13 7-64,1-4 107,-1 1-1,0 0 1,0-1 0,-1 1 0,1-1-1,0 1 1,-1-1 0,1 1-1,-1-1 1,0 1 0,0-1-1,0 0 1,0 1 0,0-1-1,-1 0 1,1 0 0,-1 0-1,1 0 1,-1 0 0,0 0 0,0 0-1,0-1 1,0 1 0,0-1-1,0 1 1,0-1 0,0 0-1,-1 0 1,-2 1 0,1 1-437,-11 5 1046,41-6-11860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6259,'0'0'8951,"12"-15"-8026,1 0-754,27-26 0,-39 40-170,0 0 0,0 0 0,0 0 1,0 0-1,0 1 0,0-1 0,0 1 0,0-1 0,1 1 0,-1-1 1,0 1-1,0-1 0,0 1 0,1 0 0,-1 0 0,0 0 1,0-1-1,1 1 0,-1 0 0,0 1 0,0-1 0,1 0 0,-1 0 1,0 1-1,0-1 0,1 0 0,-1 1 0,0-1 0,0 1 1,2 1-1,0 0-5,-1 1-1,1 0 1,0-1 0,-1 1 0,0 1 0,0-1 0,3 4 0,-2-1 1,6 9 0,-1 0 1,-1 1-1,-1 0 1,0 0-1,-1 1 1,0 0-1,3 28 1,-3 7 451,-2 64 0,-3-116-409,0 1 1,0-1 0,0 0 0,0 1 0,-1-1 0,1 1 0,0-1 0,0 0-1,0 1 1,-1-1 0,1 1 0,0-1 0,0 0 0,-1 1 0,1-1 0,0 0-1,-1 0 1,1 1 0,0-1 0,-1 0 0,1 0 0,0 1 0,-1-1 0,1 0-1,0 0 1,-1 0 0,1 0 0,-1 1 0,1-1 0,-1 0 0,1 0 0,0 0-1,-1 0 1,1 0 0,-1 0 0,1 0 0,-1 0 0,1 0 0,0-1 0,-1 1 0,1 0-1,-1 0 1,1 0 0,0 0 0,-1-1 0,1 1 0,-1 0 0,1 0 0,0-1-1,-1 1 1,1 0 0,0 0 0,0-1 0,-1 1 0,1-1 0,-2-10 139,0 0 0,1-1 0,0 1 0,1 0 0,0-1 0,1 1 0,3-15 0,-1 11-122,0 0-1,1 0 1,1 1-1,0-1 0,1 1 1,1 1-1,0-1 1,1 1-1,18-23 1,-14 20-21,2 1 1,0 0-1,0 1 1,1 0 0,1 2-1,0-1 1,20-9-1,-25 16-42,0 1 1,1 0-1,-1 0 0,1 1 0,14-2 0,-22 5-5,-1 0 0,1 0 1,0 1-1,1 0 0,-1-1 1,0 1-1,0 1 0,0-1 0,0 1 1,0-1-1,0 1 0,0 0 0,-1 0 1,1 1-1,0-1 0,0 1 0,-1 0 1,1 0-1,4 4 0,-3 0-12,0 0-1,0 1 0,-1-1 0,1 1 1,-2 0-1,1 0 0,-1 1 0,0-1 1,0 1-1,-1 0 0,2 12 0,1 7 6,-2 0-1,0 31 1,-3 28-459,1 41-4384,-1-123 4244,1 0-1,-1 0 1,1 0 0,0 0 0,0 0-1,0 0 1,3 6 0,-1-5-647,0-1 1,0 1 0,1-1-1,0 0 1,4 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8708,'0'0'10725,"-5"-2"-10501,45 2 16,11 0-128,13 0-112,6 0-320,2 0-1153,-8-12-1328,-5-3-1953,-14 1-1345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6787,'0'0'12921,"0"-11"-11625,0-23-607,0 70-348,3 427-274,-4-459-495,1 1 0,0 0 0,1-1-1,-1 1 1,1-1 0,0 1 0,0-1 0,0 1 0,0-1 0,1 1 0,0-1 0,3 5 0,13 10-5703</inkml:trace>
  <inkml:trace contextRef="#ctx0" brushRef="#br0" timeOffset="1">618 333 1377,'0'0'22442,"-14"-26"-21866,14 31-704,11 0-1329,10-3-832,9 3-624,-1-5-2962,-5 0-5378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0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12230,'0'0'6328,"4"17"-6051,7 24 75,-3 1-1,6 69 0,-14 23 348,0-134-661,0 1 0,0 0 0,0-1 1,0 1-1,0-1 0,0 1 0,0 0 0,0-1 0,0 1 0,0-1 0,0 1 0,-1 0 0,1-1 1,0 1-1,0-1 0,-1 1 0,1-1 0,0 1 0,-1-1 0,1 1 0,0-1 0,-1 1 0,1-1 1,-1 0-1,1 1 0,-1-1 0,1 1 0,-1-1 0,1 0 0,-1 0 0,0 1 0,1-1 1,-1 0-1,1 0 0,-1 0 0,1 0 0,-1 0 0,0 1 0,1-1 0,-1 0 0,0 0 0,1-1 1,-1 1-1,1 0 0,-2 0 0,2-1 6,-1 1 1,1 0-1,-1-1 0,1 1 1,0-1-1,0 1 0,-1 0 1,1-1-1,0 1 0,0-1 1,-1 1-1,1-1 0,0 1 1,0-1-1,0 1 0,0-1 1,0 1-1,0-1 0,0 1 1,0-1-1,0 1 0,0-1 1,0 1-1,0-1 0,0 1 1,1-2-1,-1-2 154,1-7-107,0 0-1,1-1 0,0 1 0,1 0 1,0 1-1,1-1 0,1 0 1,-1 1-1,1 0 0,1 0 1,0 0-1,0 1 0,13-13 1,-7 7-86,1 1 0,1 1 0,1 0 0,0 1 0,0 0 0,1 1 0,22-11 0,-28 18-11,-1 0 0,2 0 0,-1 1 0,0 0-1,1 1 1,-1 0 0,1 1 0,0 0 0,-1 1 0,18 1 0,-25-1-7,0 1-1,0-1 1,0 1 0,0 0-1,0 0 1,-1 0 0,1 0-1,0 1 1,0-1 0,-1 1-1,1-1 1,-1 1 0,1 0-1,-1 0 1,0 0 0,0 1-1,0-1 1,0 0 0,0 1-1,0-1 1,-1 1 0,1 0-1,-1-1 1,0 1 0,0 0-1,2 6 1,0 5-82,1 1 1,-2 0 0,0 0-1,0 18 1,-1 200-7430,-1-142 174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38 6419,'0'0'11803,"0"-8"-10597,0-19-704,0 24-226,0 24-123,-2 35 500,-3-1 1,-14 67 0,13-88-531,2 1 1,0 41 2304,4-93-2113,0 15-315,0 2 8,0 0-13,0-2-16,0 2-49,-1-20-1259,-2 16-287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5811,'0'0'8019,"16"53"-8019,-16 7 577,0 10-369,0 2 112,0-5-288,0-7-16,0-12-16,0-4-1505,0-8-1648,0-10-3714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9636,'0'0'5598,"16"6"-5577,-5-1-28,-4-4 8,-1 1 1,0 1-1,-1-1 1,1 1-1,0 0 1,-1 0-1,1 1 0,-1-1 1,0 1-1,0 0 1,-1 1-1,1-1 1,-1 1-1,0 0 1,7 10-1,-7-6-2,0 0 0,-1 0 0,0 0 0,0 0 0,-1 0 0,0 0 0,-1 1 0,0-1 0,0 1 0,-1-1 0,-1 1 0,-1 15 0,0-23 4,1 0-1,0 0 1,-1 1 0,1-1 0,-1 0 0,0 0 0,0-1 0,1 1-1,-1 0 1,-1 0 0,1-1 0,0 0 0,0 1 0,0-1 0,-1 0-1,1 0 1,-1 0 0,1 0 0,-1 0 0,-4 0 0,-35 6 2845,80-7-2299,-30 0-573,1 1 0,0 0 0,-1 0-1,0 1 1,1 0 0,-1 0 0,0 1-1,0 0 1,0 1 0,0 0 0,10 7-1,-12-7-20,-1 0-1,0 0 0,0 0 1,0 1-1,-1-1 0,0 1 1,0 0-1,0 1 0,0-1 1,-1 1-1,0 0 0,0-1 1,-1 1-1,1 1 0,-1-1 1,1 8-1,-2-12 36,-1 0-1,1 0 1,-1 0-1,1 0 1,-1 0 0,0 0-1,0 0 1,0 0-1,0 1 1,0-1-1,-1 0 1,1 0 0,-1 0-1,1 0 1,-1 0-1,0 0 1,0 0-1,0 0 1,0 0 0,0 0-1,0-1 1,0 1-1,0 0 1,-4 2-1,1-1 26,-1-1-1,0 0 0,1 0 0,-1 0 0,0-1 0,0 1 0,0-1 0,0-1 0,-8 2 0,-77 1-460,70-3-509,0-1-1966,15-5-1449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9700,'0'0'5131,"20"6"-4920,65 23-113,-82-28-93,-1 1 0,1-1-1,0 0 1,-1 1-1,1 0 1,-1-1 0,1 1-1,-1 0 1,0 0 0,0 0-1,0 0 1,0 1 0,0-1-1,-1 1 1,1-1 0,-1 1-1,3 5 1,-3-3 3,0 0 1,0 0-1,0 0 1,-1 0 0,0 1-1,0 8 1,-1-1 31,1-8 34,1-3-48,-1 0 1,0 0-1,0 1 1,-1-1-1,1 0 0,0 1 1,-1-1-1,0 3 1,0-4 42,1 0 0,-1-1 0,0 1 1,1 0-1,-1-1 0,0 1 1,1-1-1,-1 1 0,0-1 1,0 1-1,0-1 0,1 0 0,-1 1 1,0-1-1,0 0 0,0 0 1,0 1-1,0-1 0,0 0 0,0 0 1,1 0-1,-1 0 0,0 0 1,-2 0 1149,5-21 597,-2 5-1570,2 9-204,1 1-1,0-1 0,0 1 1,0 0-1,1 0 1,0 1-1,0-1 1,0 1-1,1-1 1,0 2-1,0-1 1,0 0-1,8-5 1,5-2-166,0 0 1,0 2 0,22-10 0,-24 13-568,1 1 0,-1 1-1,1 0 1,0 1 0,33-3-1,-24 6-2548,40 2-1,-16 5-2396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260 184 2353,'0'0'9551,"-23"-11"-7315,-75-32-729,93 40-1372,0 1 0,0 1 0,0-1 0,0 1 1,0 0-1,0 0 0,0 0 0,0 1 0,0-1 0,0 1 0,-7 1 0,0 0 168,10-1-279,0 1 1,-1-1-1,1 0 1,-1 1-1,1 0 1,0-1-1,0 1 1,-1 0-1,1 0 1,0 1-1,0-1 1,0 0-1,0 1 1,0-1-1,0 1 0,1-1 1,-1 1-1,0 0 1,1 0-1,-1 0 1,1 0-1,0 0 1,0 0-1,0 0 1,0 0-1,0 1 1,0-1-1,-1 4 1,0 6-17,0 0 1,0 0-1,1 0 1,1 17-1,0-27-10,0-1 0,0 0 0,0 1 0,1-1-1,-1 1 1,0-1 0,1 1 0,0-1 0,-1 0 0,1 1 0,0-1-1,-1 0 1,1 0 0,0 0 0,0 1 0,0-1 0,0 0 0,0 0 0,0 0-1,0 0 1,1-1 0,-1 1 0,0 0 0,0 0 0,1-1 0,-1 1-1,1-1 1,-1 1 0,0-1 0,1 0 0,1 1 0,6 1-45,1-1 1,-1 0 0,18-1 0,-17 0-29,-7-1 68,0 1 1,0 0 0,0-1-1,-1 0 1,1 1-1,0-1 1,-1 0 0,1 0-1,-1-1 1,1 1-1,-1 0 1,0-1-1,1 0 1,-1 1 0,0-1-1,0 0 1,0 0-1,0 0 1,-1 0 0,1-1-1,0 1 1,-1 0-1,0-1 1,1 1-1,0-5 1,4-7 56,-2 0-1,1-1 1,2-23 0,-4 21-26,3-13 670,-1 0 1,1-44 0,-6 73-221,0 4-452,0 25-136,-1 0 1,-2-1 0,-7 36-1,-7 31-225,13-30-2915,4-61 2769,0 0 1,0 0 0,0 1 0,1-1-1,-1 0 1,1 0 0,1 3 0,-1-2-334,1-2 0,0 1-1,0 0 1,0 0 0,0-1 0,4 4 0,-6-6 782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9172,'0'0'8303,"-2"27"-7879,-24 173 944,21-158-987,1 62-1,4-100-370,0-1 1,0 1-1,0-1 1,1 1-1,-1-1 1,1 1-1,0-1 0,0 1 1,2 4-1,-2-6-17,1-1 0,-1 1-1,0 0 1,1-1-1,-1 1 1,1-1 0,-1 0-1,1 0 1,0 1-1,0-1 1,-1 0-1,1 0 1,0-1 0,0 1-1,0 0 1,4 0-1,7 2-778,1 0 0,0-1 0,0-1 0,23-1 0,-30 0-427,1-1 1,0 0 0,-1 0-1,1-1 1,11-4-1,-14 4-547,0-1 0,0 0 0,-1 0-1,8-7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7716,'0'0'4703,"29"3"-3614,96 8-284,-39-9-341,-40-1 2639,-46 10-2655,1 46-869,-2 63 1608,-1-102-3869,0 0 0,-7 24 0</inkml:trace>
  <inkml:trace contextRef="#ctx0" brushRef="#br0" timeOffset="1">322 20 11813,'0'0'7172,"0"-19"-8405,0 23-2609,2 16-2785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10725,'0'0'6382,"0"22"-5115,0 119 1465,0-140-2693,0 0 0,0-1 0,0 1 0,1 0 0,-1 0 0,0-1 0,1 1 0,-1 0 0,0-1 1,1 1-1,-1-1 0,1 1 0,-1 0 0,1-1 0,-1 1 0,1-1 0,0 1 0,-1-1 0,1 1 0,-1-1 0,1 0 1,0 1-1,0-1 0,-1 0 0,1 0 0,0 1 0,-1-1 0,1 0 0,0 0 0,0 0 0,-1 0 0,1 0 0,0 0 1,1 0-1,2 0 23,0 0 0,0 0 0,0-1 0,-1 1 0,1-1 0,0 0 0,4-2 1,1-1 51,0-1 1,1 0 0,-2-1-1,1 0 1,11-10 0,39-40 458,-47 44-319,-11 10-169,-1 2-64,1-1-1,-1 1 0,0-1 1,1 0-1,-1 1 0,1-1 1,-1 1-1,1-1 0,-1 1 1,1-1-1,-1 1 0,1 0 1,-1-1-1,1 1 0,0 0 1,-1-1-1,1 1 0,-1 0 1,1-1-1,0 1 0,-1 0 1,1 0-1,1 0 0,4 20-652,-6-18 619,24 57-139,-21-53 169,0-1 0,0 1 0,1-1 0,-1 0 0,1 0 0,1 0 0,8 8 0,-11-12 6,0 0 1,0 0-1,0 0 0,0 0 1,0 0-1,0-1 0,0 1 1,0-1-1,1 0 1,-1 1-1,0-1 0,0 0 1,0 0-1,1 0 0,-1-1 1,0 1-1,0 0 1,0-1-1,0 1 0,4-3 1,3 0 89,-1-1 0,1 0 1,9-7-1,60-46 158,3-2 347,-79 58-644,0 0 1,-1 0 0,1 0-1,0 0 1,0 0-1,0 1 1,0-1 0,0 1-1,0-1 1,0 1 0,0 0-1,0 0 1,0 0-1,0 0 1,0 0 0,0 0-1,0 0 1,0 1 0,0-1-1,0 1 1,3 1-1,1 0-129,-1 2-1,0-1 1,0 1 0,0 0-1,7 7 1,7 5-393,-15-13 452,5 5-219,1-1 0,0 0-1,1 0 1,19 8 0,-26-14 297,0 0 0,0 1 0,0-2 0,0 1 1,0 0-1,0-1 0,0 0 0,0 0 0,0 0 0,0 0 1,1-1-1,-1 1 0,0-1 0,0 0 0,0-1 0,-1 1 1,1-1-1,7-3 0,13-10 66,-1-1 0,0-2 0,-1 0 0,34-38 0,-53 53-44,0 0-1,0 0 1,-1 0 0,1 0 0,-1 0-1,0-1 1,0 1 0,0-1 0,2-6-1,-4 10-3,0 0 1,0 0-1,0 0 0,0-1 0,0 1 0,0 0 0,0 0 0,0-1 0,0 1 1,0 0-1,0 0 0,0-1 0,0 1 0,0 0 0,0 0 0,0-1 1,0 1-1,0 0 0,0 0 0,0-1 0,0 1 0,-1 0 0,1 0 0,0-1 1,0 1-1,0 0 0,0 0 0,0 0 0,-1-1 0,1 1 0,0 0 1,0 0-1,0 0 0,-1 0 0,1 0 0,0 0 0,0-1 0,-1 1 0,1 0 1,0 0-1,0 0 0,-1 0 0,1 0 0,0 0 0,0 0 0,-1 0 1,1 0-1,0 0 0,-1 0 0,-10 2-60,11-2 52,-7 3-11,0 1 0,0-1-1,1 1 1,-1 0 0,1 1 0,0-1 0,0 1 0,1 0 0,-1 1 0,1-1-1,0 1 1,1 0 0,-1 0 0,1 1 0,0-1 0,1 1 0,0 0-1,0 0 1,0 0 0,1 1 0,0-1 0,-1 8 0,3-12-31,0-1 1,0 1-1,0 0 1,0-1-1,0 1 1,1 0-1,-1-1 1,1 1-1,0-1 1,0 1-1,0-1 1,0 1 0,0-1-1,0 0 1,1 1-1,-1-1 1,1 0-1,0 0 1,-1 0-1,1 0 1,0 0-1,0-1 1,4 3-1,3 2-397,0-1 0,0-1 0,1 0 0,16 5 0,-25-9 420,90 24-4380,11-3-2970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 8660,'0'0'11395,"0"-6"-10440,0-11-116,0 28 141,0 43-484,-33 327 533,24-308-974,-9 42-222,-36 119 0,51-222-853,0 1 0,-2 23 0,5-32 393,0 0-1,0 0 1,1-1 0,-1 1-1,1 0 1,0 0 0,2 7 0,-1-8-273,-1 0 1,1 0-1,0 0 1,0-1-1,1 1 1,3 3-1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73 1201,'0'0'9121,"3"-14"-6947,7-45-1085,-8 79-218,-3 34 0,-7-7-834,-2 0 0,-3-1-1,-1 0 1,-35 75 0,34-94-1284,12-21 532,-1-1 0,1 1 0,0 0 0,1 0 0,-1 0-1,1 0 1,1 1 0,-1-1 0,0 8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1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5026,'0'0'9237,"142"-62"-8933,-105 54-288,0 1 0,-2 0-16,-5 2-1041,-14 5-1552,-11 0-720</inkml:trace>
  <inkml:trace contextRef="#ctx0" brushRef="#br0" timeOffset="1">116 63 1249,'0'0'10949,"13"29"-9797,6-15-448,8 5-319,2 1-305,6 1 112,5-4-192,0 0-192,0-3-2225,0-4-2194,-10-8-2880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4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23 299 2193,'0'0'11024,"-4"-23"-9888,-12-75-146,15 90-791,0-1-1,0 1 0,1-1 1,0 1-1,3-16 1,-2 20-148,0 0 0,0 0-1,0 1 1,0-1 0,1 1 0,-1-1 0,1 1 0,0 0 0,0 0-1,4-5 1,-1 4-29,0 0-1,1 0 0,-1 0 1,0 1-1,1 0 0,0 0 1,0 0-1,0 1 0,0 0 1,0 0-1,1 1 0,10-2 1,-3 0-1,-1 1 0,1 1-1,-1 0 1,1 0 0,-1 2 0,18 1 0,-25-1-18,-1 0-1,0 1 0,-1-1 1,1 1-1,0 0 1,0 0-1,-1 1 1,1-1-1,-1 1 0,0 0 1,0 0-1,0 1 1,0-1-1,0 1 0,-1 0 1,0 0-1,0 0 1,0 0-1,4 7 0,-3-1 0,1 0 0,-1 0 0,-1 0-1,0 1 1,0 0 0,-1-1 0,0 13 0,0 77 12,-2-61-21,0-28 61,1-9-27,-1 0 0,0 1 0,0-1 0,1 0 1,-1 0-1,-1 0 0,1 1 0,0-1 0,-1 0 1,1 0-1,-1 0 0,1 0 0,-1 0 0,0 0 0,0 0 1,0 0-1,0 0 0,0 0 0,-2 2 0,2-15 1515,1-2-1475,1-1-1,0 0 1,1 1-1,0-1 1,1 1-1,1-1 1,0 1-1,1 1 1,0-1-1,1 0 1,0 1-1,13-18 1,-6 10-48,2 0 0,0 1 0,0 1 0,2 0 0,0 2 0,2-1 0,32-22 0,-46 36-19,-3 2-1,-1 0 0,1 0 0,-1 1 1,1-1-1,0 0 0,0 0 0,-1 1 0,1-1 0,0 1 1,0-1-1,-1 1 0,4 0 0,-4 0-1,-1 0 0,0 0 0,0 0 0,0 0 0,0 0 0,0 0 0,1 0 0,-1 0 0,0 0 0,0 0 0,0 0 1,0 0-1,0 0 0,0 0 0,1 0 0,-1 0 0,0 1 0,0-1 0,0 0 0,0 0 0,0 0 0,0 0 0,0 0 0,0 0 0,0 0 0,1 1 0,-1-1 0,0 0 0,0 0 0,0 0 0,0 0 0,0 0 0,0 0 0,0 1 0,0-1 0,0 0 0,0 0 0,0 0 0,0 0 0,0 0 0,0 1 0,0-1 0,0 0 0,0 0 0,0 0 0,2 49-120,-3 49-1,1 45 226,2-125-645,0 0-1,1 0 1,1 0 0,1 0-1,12 31 1,-14-43-191,0 0 0,0 0 0,1 1 0,0-2 1,0 1-1,0 0 0,1-1 0,0 0 0,0 0 0,8 6 0,26 10-6625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8324,'0'0'7585,"-6"18"-7212,-15 41 75,-82 267 1825,99-303-2237,0 1-1,2 0 0,0 37 1,2-59-55,0-1 0,1 1-1,-1 0 1,0-1 0,0 1 0,1-1 0,-1 1 0,1-1 0,-1 1 0,1-1 0,-1 1 0,1-1 0,0 0-1,0 1 1,0-1 0,0 0 0,0 0 0,0 1 0,0-1 0,0 0 0,1 0 0,-1 0 0,0 0-1,1-1 1,-1 1 0,0 0 0,1-1 0,-1 1 0,1 0 0,-1-1 0,4 1 0,4 0-377,1 1 1,-1-2 0,1 1 0,13-2 0,-3 0-663,-11 1 190,1 0 0,-1-1-1,16-2 1,-15-1-514,0 0 0,0 0 0,11-6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1024,'0'0'13537,"25"-8"-13046,4-1-375,121-43 243,-116 38 284,33-17 0,-62 27-176,-5 4-431,0 0 0,0 1 0,0-1 0,0 0 0,0 0 0,0 0 0,0 0 0,0 0 0,0 0 0,0 0 0,0 0 0,0 0 0,0 0 0,0 0 0,0 0 0,0 0 0,0 0 0,0 0 0,1 1 0,-1-1 0,0 0 1,0 0-1,0 0 0,0 0 0,0 0 0,0 0 0,0 0 0,0 0 0,0 0 0,0 0 0,0 0 0,0 0 0,0 0 0,1 0 0,-1 0 0,0 0 0,0 0 0,0 0 0,0 0 0,0 0 0,0 0 0,0 0 0,0 0 0,0 0 0,0 0 0,0-1 0,0 1 0,0 0 0,1 0 0,-1 0 0,0 0 0,0 0 0,0 0 0,0 0 0,0 0 0,0 0 0,0 0 0,0 0 0,0 0 0,0 0 0,0 0 0,0 0 0,0 0 0,0-1 0,0 1 0,0 0 0,0 0 0,0 0 0,0 0 0,-2 38 216,-8 45 0,5-43 188,-2 48 1,7-30 90,0-57-398,6-1 51,1-1 0,-1 0 0,1 0 1,-1-1-1,0 0 0,0 0 0,0 0 0,10-6 0,46-30 212,-34 19-288,10-6 125,-24 15 20,0 0 0,22-10 0,-35 20-268,-1 1 0,1-1-1,-1 0 1,0 0-1,0 1 1,1-1 0,-1 0-1,0 1 1,1-1 0,-1 0-1,0 1 1,0-1-1,0 0 1,1 1 0,-1-1-1,0 1 1,0-1-1,0 0 1,0 1 0,0-1-1,0 1 1,0-1-1,0 1 1,0-1 0,0 0-1,0 1 1,0-1-1,0 1 1,0-1 0,0 0-1,0 1 1,-1 0-1,1 3-84,2 13-448,-1 1-1,2-1 1,0 0-1,8 22 1,-8-30-377,1 1 1,0-1 0,1 0 0,-1-1 0,2 1 0,-1-1-1,1 0 1,1 0 0,9 9 0,30 20-9518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13222,'0'0'6720,"-1"30"-6189,-8 194 686,9-16-422,0-205-818,0-1 0,0 1 0,0 0-1,1 0 1,-1-1 0,1 1 0,0 0 0,-1-1 0,1 1 0,3 4-1,-3-6-107,0 0 0,0 0-1,0 0 1,0 0 0,1 0 0,-1 0-1,0-1 1,1 1 0,-1 0-1,1-1 1,-1 1 0,0-1-1,1 1 1,-1-1 0,1 0-1,0 0 1,-1 1 0,1-1 0,-1 0-1,3-1 1,10 1-1123,42-2-5090,-11-10-1913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8516,'0'0'6952,"28"-1"-6330,94-2-353,-48-3 145,-68 5-123,0 0 1,0-1 0,0 0 0,0 0-1,11-7 1,-17 10-189,1-1 0,-1 0 0,0 0 0,0 0 0,1 0 0,-1 0 0,0 0 0,0 0 0,0 0 0,1 1 0,-1-1 0,0 0 0,0 0 0,0 0 0,1 0-1,-1 1 1,0-1 0,0 0 0,0 0 0,0 0 0,0 1 0,0-1 0,0 0 0,1 0 0,-1 0 0,0 1 0,0-1 0,0 0 0,0 0 0,0 1 0,0-1 0,0 0 0,0 0 0,0 1 0,0-1 0,0 0 0,0 0 0,0 1-1,0-1 1,-1 0 0,2 20-862,-1-8 960,3 25-281,2 1-1,2-1 0,1 0 1,19 52-1,-27-88-117,12 28-2086,1-16-5943</inkml:trace>
  <inkml:trace contextRef="#ctx0" brushRef="#br0" timeOffset="1">402 32 11685,'0'0'9237,"0"-32"-9237,0 52-4114,0 13-993,0 8-2272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5491,'0'0'13894,"2"24"-12851,-2-5-833,15 158 1912,-14-168-1965,-1-6-116,0 0-1,1 1 1,-1-1 0,1 0-1,0 0 1,0 0 0,1 3-1,-1-5-25,0 0 0,-1 0 0,1 0 0,0 0 0,0-1 0,0 1 0,0 0 0,0 0 0,-1-1-1,1 1 1,0-1 0,1 1 0,-1-1 0,0 1 0,0-1 0,0 1 0,0-1 0,0 0 0,0 0 0,0 0-1,1 0 1,-1 0 0,2 0 0,3 0 58,0-1-1,0 0 1,0 0-1,0-1 1,-1 1 0,1-1-1,0-1 1,8-4-1,47-31 295,-30 17-189,75-47 1503,-102 66-1478,-4 2-332,14 29-345,-13-26 488,1-1 1,-1 1 0,0-1-1,1 1 1,0-1 0,-1 0-1,1 0 1,0 0 0,0 0-1,0 0 1,0 0 0,0-1-1,1 1 1,-1-1 0,1 1 0,-1-1-1,1 0 1,-1 0 0,1 0-1,0 0 1,-1 0 0,1-1-1,0 1 1,-1-1 0,1 0-1,0 0 1,0 0 0,0 0-1,-1 0 1,1-1 0,0 1-1,0-1 1,-1 0 0,4-1 0,6-2 53,-1-1 1,1 0 0,-1-1-1,-1 0 1,1-1 0,10-9 0,64-55 667,-83 70-555,-2 27-1072,1 1 122,2 0 0,8 37 0,-7-50-744,0 0-1,1 0 1,1 0 0,9 17 0,8 0-5453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72 248 7571,'0'0'5886,"23"-3"-5609,72-8 51,-91 11-277,0-1 0,0 1 0,0-1 0,-1 0 0,1 0 0,0 0 0,0-1 0,-1 0 0,1 1 0,-1-1 0,1 0 0,-1-1 0,0 1 0,0 0 0,0-1 0,0 0 0,0 0-1,-1 0 1,1 0 0,-1 0 0,0 0 0,3-6 0,-2 1 135,-1 0-1,0 0 1,0 0-1,-1-1 1,0 1-1,-1 0 1,0-14-1,0 16-63,0 1-29,0 0 0,0 0 0,-1 1 1,0-1-1,0 0 0,0 0 0,0 1 0,-1-1 1,0 1-1,0-1 0,0 1 0,0 0 0,-1-1 1,-5-5-1,6 8-72,0 0 0,-1 0 1,1 0-1,-1 0 0,1 0 1,-1 1-1,0-1 1,0 1-1,0 0 0,0-1 1,0 1-1,0 1 0,0-1 1,0 0-1,0 1 0,0 0 1,0-1-1,0 1 0,-1 1 1,1-1-1,0 0 0,0 1 1,0-1-1,-4 3 0,2-2-24,0 1 1,0 1-1,0-1 0,0 1 0,1-1 0,-1 1 0,1 1 0,0-1 0,0 1 1,-6 6-1,-3 6-12,-16 23 1,24-32 8,-6 9 0,2 0 1,-1 1 0,2 0 0,0 0-1,-7 24 1,12-30-2,0 1 1,1 0-1,0 0 0,1 0 0,0 0 1,1 0-1,1 0 0,-1 0 1,5 17-1,-4-24-91,1-1-1,0 1 1,0-1 0,0 1-1,1-1 1,-1 0 0,1 0 0,0 0-1,0 0 1,1 0 0,-1-1 0,1 1-1,-1-1 1,1 0 0,0 0-1,0-1 1,1 1 0,-1-1 0,6 3-1,5 1-1180,-1-1 0,1 0 0,1-1 0,27 4 0,21-4-6293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7764,'0'0'10580,"-8"17"-10019,26-15-321,20-2-112,15 3-96,9-3-32,7 0-368,-2 2-1169,-5-2-1280,-14 3-2338,-30 1-1008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6947,'0'0'9509,"123"29"-9141,-54-27-368,17-2-96,15 0-2850,6 0-2656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5202,'0'0'10755,"-9"0"-9384,-21 0-425,20 0-152,29 0-213,296 12 459,-304-10-1355,-15-1-531,-18 0 63,-203 4-170,225 6 1681,-2 45-281,-14 71 0,7-63-260,-11 56-66,-3 30-237,19-92-2460,9-21-2841,6-15-1026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2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10101,'0'0'7283,"-180"135"-6211,116-34-255,5 12-145,11 15 64,14 7-463,15-3-193,16 0-80,3-11-16,32-6-16,24-14-385,19-14-1087,13-22-1250,9-17-2880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 8516,'0'0'9076,"-9"-2"-8662,9 2-409,-26-6 192,26 6-192,0 0-1,0 0 0,0 0 0,0 0 1,0-1-1,-1 1 0,1 0 0,0 0 0,0 0 1,0 0-1,0 0 0,0 0 0,0 0 1,0 0-1,0 0 0,-1 0 0,1 0 1,0 0-1,0 0 0,0 0 0,0 0 0,0 0 1,0 0-1,0 0 0,0 0 0,-1 0 1,1 0-1,0 0 0,0 0 0,0 0 1,0 0-1,0 0 0,0 1 0,0-1 1,0 0-1,0 0 0,-1 0 0,1 0 0,0 0 1,0 0-1,0 0 0,0 0 0,0 0 1,0 0-1,0 1 0,0-1 0,0 0 1,0 0-1,0 0 0,0 0 0,0 0 1,0 0-1,0 0 0,0 0 0,0 1 0,0-1 1,0 0-1,0 0 0,0 0 0,15 11 479,1-2-301,0-1 1,0-1 0,1-1 0,22 6-1,75 13 109,-39-10-260,-73-13 554,-9 3-376,-10 3-125,15-7-34,-11 5-34,1 1 0,-1 1 1,1 0-1,1 1 0,0 0 0,0 1 0,0 0 0,-13 17 0,-65 99 53,87-122-69,-2 1-4,1 0-95,0-1-1,0 0 1,0 1 0,0 0 0,1-1 0,0 1 0,0 0 0,1 0 0,-1 0 0,1 0 0,-1 8 0,3-13-46,-1 1 0,0-1-1,1 1 1,-1-1 0,1 1-1,-1-1 1,1 1 0,-1-1-1,1 1 1,0-1 0,-1 1-1,1-1 1,-1 0 0,1 1 0,0-1-1,-1 0 1,1 0 0,0 1-1,-1-1 1,1 0 0,0 0-1,0 0 1,-1 0 0,1 0-1,0 0 1,-1 0 0,1 0 0,0 0-1,-1-1 1,2 1 0,2 0-719,32 1-3970,9-1-1203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7860,'0'0'11573,"0"-41"-10805,0 38 49,0 1-769,8 2-2401,16 0-1089,2 0-2641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7475,'0'0'8207,"-18"16"-8002,4-4-125,0 1 0,0 1 0,2 0-1,0 1 1,0 1 0,2 0 0,0 0-1,0 1 1,-12 32 0,5 6 38,3 1 1,2 0-1,3 1 0,2 0 0,0 92 1,7-132-134,1-1 1,0 1-1,1-1 1,1 1-1,1-1 1,0 0-1,1 0 1,1-1-1,0 1 1,1-1-1,0-1 1,2 1-1,14 20 1,-13-21-522,0 0 0,1-1 0,1-1 0,0 1 0,0-2 0,1 0 0,1 0 0,0-1 0,0-1 0,19 9 0,18-1-4661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9188,'0'0'7500,"-1"10"-7284,-3 27 135,3 1 0,1-1 0,6 50 0,-1-28 0,-4 28 311,-1-86 50,0-5-18,-1-25-169,1 3-247,3-39 0,-2 57-272,1 0 1,-1 0-1,2 0 0,-1 1 0,1-1 0,0 0 0,0 1 0,1 0 0,5-8 0,-2 5-7,0 0 0,2 0 0,-1 1 1,1 0-1,17-13 0,-21 18-6,1 0 1,0 1-1,-1 0 0,2 0 0,-1 0 0,0 1 0,0 0 1,1 0-1,-1 1 0,1 0 0,-1 0 0,11 0 0,-14 1-1,-1 0 1,0 0-1,0 1 0,0-1 0,0 1 0,0-1 0,0 1 1,0 0-1,0 0 0,0 0 0,0 0 0,-1 0 0,1 0 0,0 0 1,-1 1-1,3 1 0,-1 1-2,1 0 0,-1 0 1,0 0-1,-1 0 0,1 1 0,3 7 1,-1 3-11,0 0 0,0 1 1,3 23-1,-5-11-31,-1 0 0,-3 33 0,0-39-770,1 1 0,1 0 0,1 0 0,5 23 0,6-13-3786,5-10-2597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8052,'0'0'10661,"16"-5"-10165,24 5-144,8-2-240,6 0-112,2-1-272,3-2-1297,-6 1-1600,-5-4-1746,-7-4-2816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 4194,'0'0'13409,"-2"-7"-12548,-5-14-634,6 21-219,1 0 0,0 1 0,0-1-1,-1 0 1,1 0 0,0 0 0,0 1 0,-1-1 0,1 0-1,0 1 1,0-1 0,0 0 0,0 0 0,-1 1 0,1-1-1,0 0 1,0 1 0,0-1 0,0 0 0,0 1 0,0-1-1,0 0 1,0 1 0,0-1 0,0 0 0,0 1 0,0-1-1,0 0 1,0 1 0,0-1 0,1 1 0,-1 64 550,1-27-198,0 50-19,-3 101-181,-3-157-964,2-12-1519,1 1-4805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6867,'0'0'9714,"-9"17"-8900,0-2-631,2-1-36,0 0 1,-2-1-1,1 0 0,-2-1 0,1 0 0,-19 16 1,17-17-29,0-1 0,0-1 0,-1 0 0,0 0 0,-1-1 1,0-1-1,0 0 0,-23 8 0,28-17 953,9 0 1156,6 2-2242,0 1 0,-1 0 0,1 0 0,0 1 0,0 0-1,-1 0 1,13 6 0,45 28-693,-34-17-572,9 3-4127,46 19 1,-40-25-2489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78 265 976,'0'0'11854,"-17"-1"-9872,-1 0-1987,-23-1 2876,40 2-2063,6-1-158,32 1-212,116 4 517,-57-2-3021,-34-1-4824</inkml:trace>
  <inkml:trace contextRef="#ctx0" brushRef="#br0" timeOffset="1">225 53 2289,'0'0'14180,"-3"-9"-12622,-10-35-155,13 49-1232,-2 114-11,1 76 351,9-68-6881,-5-104 1048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8660,'0'0'7780,"0"171"-7252,0-121-96,6 1-272,-4-1-144,-2-6 32,0-8-48,0-10-1008,0-2-1121,0-9-1521,0-6-4034</inkml:trace>
  <inkml:trace contextRef="#ctx0" brushRef="#br0" timeOffset="1">375 1 9893,'0'0'6450,"115"142"-5489,-102-70 31,-8 8-367,-5 1-241,0-1-288,-18-3-80,-17-5-16,-5-5 0,-8-4-464,-6-8-1457,-5-7-2145,3-12-3554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7027,'0'0'13895,"-5"-8"-12727,5 6-976,0-3-4354,13-4-2417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6611,'0'0'8062,"-3"0"-7264,8 0 1248,110-5-4052,32-10-5520,-55 6 357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6611,'0'0'13414,"2"-7"-12982,-2 65 513,0 4-257,0 1-608,0 2 208,0-3-288,0-4-688,0-5-1937,3-10-3618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5923,'0'0'4738,"185"-5"-9924</inkml:trace>
  <inkml:trace contextRef="#ctx0" brushRef="#br0" timeOffset="1">484 15 7732,'0'0'5090,"96"-15"-10821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 8740,'0'0'10997,"-40"0"-8916,56-3-16023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3922,'0'0'8396,"2"-5"-7356,-1 4-888,5-11 239,-6 12-375,0 0 0,0 0 0,0 0 0,0 1 1,0-1-1,0 0 0,0 0 0,0 0 1,0 0-1,1 0 0,-1 0 0,0 0 0,0 1 1,0-1-1,0 0 0,0 0 0,0 0 0,0 0 1,0 0-1,0 0 0,0 0 0,1 0 0,-1 0 1,0 0-1,0 0 0,0 0 0,0 0 1,0 0-1,0 1 0,0-1 0,1 0 0,-1 0 1,0 0-1,0 0 0,0 0 0,0 0 0,0 0 1,0 0-1,1 0 0,-1-1 0,0 1 0,0 0 1,0 0-1,0 0 0,0 0 0,0 0 1,1 0-1,12 379 2326,-13-389-466,-1-28-1392,0 11-174,4-42 0,-2 62-290,1-1 0,-1 0 0,1 0 0,1 1 0,-1-1 0,1 1 0,1-1 0,-1 1 0,9-12 0,-1 5-10,0 1 1,1-1-1,1 2 0,0 0 0,27-19 1,-32 26-14,1-1 0,1 1 1,-1 0-1,0 1 0,1 0 1,0 1-1,0 0 0,0 0 1,1 1-1,-1 1 0,15-2 1,-23 4-4,1 0 0,0-1 0,0 1 1,-1 0-1,1 0 0,0 0 1,-1 0-1,1 1 0,-1-1 0,1 1 1,-1 0-1,0 0 0,0-1 1,0 1-1,0 1 0,0-1 0,0 0 1,0 0-1,-1 1 0,1-1 1,-1 1-1,0-1 0,0 1 0,2 4 1,2 6-4,0 1 0,-1 0 0,4 23 0,-2 18-345,0 107 0,-6-137-248,0-18-439,-1-1-1,1 1 1,-1 0 0,-1-1 0,1 1-1,-4 9 1,-1 6-6922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8036,'0'0'10292,"-8"-5"-9875,34 5-145,15 0-128,7 0-144,8 0-913,3-5-2064,-3-2-3202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7908,'0'0'7139,"8"17"-6264,26 59-267,-31-68-522,0 1-1,0 0 1,-1 0 0,0 1-1,-1-1 1,0 0-1,0 1 1,-1-1 0,-1 13-1,0 5 134,1-20-188,0 1 0,0-1 0,-1 0 0,0 1 1,-1-1-1,0 0 0,0 0 0,0 0 0,-1 0 0,-5 10 0,5-12 10,-1-1 0,1 1 1,-1 0-1,0-1 0,-1 0 1,1 0-1,-1 0 1,0 0-1,1-1 0,-2 0 1,1 0-1,0 0 0,-9 3 1,12-6 21,-27 8 4268,32-8-4072,193 12 183,-66-12-3060,-43 0-5598,-43 0-2682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9124,'0'0'14151,"-5"-3"-12647,5 27-17319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8324,'0'0'4092,"1"-21"-2133,-1 1-1621,1 0-1,5-26 1,-5 44-299,0-1-1,-1 1 0,1-1 0,0 1 0,1-1 0,-1 1 1,0 0-1,1 0 0,-1 0 0,1 0 0,-1 0 0,1 0 1,0 0-1,0 0 0,0 0 0,0 1 0,3-2 1,0 0 26,1 1 0,-1 0 1,0 0-1,1 1 0,8-2 1,-10 2-41,6-1 6,0 0 0,1 0-1,-1 1 1,1 1 0,-1 0 0,0 0 0,1 1 0,17 4-1,-23-4-31,-1 1 0,1-1 0,-1 1-1,0 0 1,0 1 0,0-1 0,0 1 0,0 0-1,0-1 1,-1 2 0,0-1 0,1 0 0,-1 1-1,0-1 1,-1 1 0,1 0 0,-1 0 0,1 0-1,-1 1 1,0-1 0,2 9 0,1 7 5,-2 1 0,0 0 0,-1 0 0,-1 0 0,-2 31 0,0-9 44,1-37 17,1 0 0,-2 1 0,1-1 1,-1 0-1,0 1 0,0-1 0,0 0 1,-1 0-1,0 0 0,0 0 0,-1 0 0,1-1 1,-1 1-1,-1-1 0,1 0 0,-1 1 1,0-1-1,0-1 0,-7 7 947,14-15-337,7-14-514,2 1-1,1 0 0,0 1 0,23-21 0,71-57-47,-65 59 153,-33 27-173,12-7 326,-20 14-378,1 1 35,-1 8-105,-2 97-202,2 137-864,-1-236 681,0-1 1,0 1-1,1-1 1,0 1-1,0-1 1,0 1-1,1-1 1,-1 0-1,1 1 1,1-1-1,-1 0 1,1 0-1,4 6 1,25 20-5990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8964,'0'0'8692,"160"-10"-8516,-101 10-176,3 0-176,2 7-2545,-3-7-1569,-10 0-2065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65 6675,'0'0'11597,"-1"-13"-10340,1 7-1074,-3-31 190,2 29-156,0 19 146,-1 80-361,-5-1 0,-20 104 0,22-167-3744,-1 37 0,5-27-5267</inkml:trace>
  <inkml:trace contextRef="#ctx0" brushRef="#br0" timeOffset="1">548 414 14118,'0'0'8468,"-8"-5"-8404,8 12-32,0 5-32,0-2-368,11 4-1633,16-2-1344,2-5-2226,-2-4-5234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5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10725,'0'0'8265,"0"9"-8084,-1 217 545,2-107-576,-1-112-131,1-4 0,-1 1 0,0-1-1,0 1 1,0-1 0,-1 0 0,1 1 0,-1-1-1,0 1 1,0-1 0,0 0 0,0 1 0,0-1 0,-4 5-1,5-7 16,0-1 0,0 0 0,0 0 0,0 1 0,0-1-1,-1 0 1,1 0 0,0 0 0,0 1 0,0-1 0,0 0 0,-1 0-1,1 0 1,0 1 0,0-1 0,0 0 0,0 0 0,-1 0 0,1 0-1,0 0 1,0 0 0,-1 1 0,1-1 0,0 0 0,0 0 0,-1 0-1,1 0 1,0 0 0,0 0 0,-1 0 0,1 0 0,0 0 0,0 0-1,-1 0 1,1 0 0,0 0 0,0 0 0,-1 0 0,1-1 0,0 1-1,0 0 1,0 0 0,-1 0 0,1 0 0,0 0 0,0 0 0,0-1-1,-1 1 1,1 0 0,0 0 0,0 0 0,0-1 0,0 1 0,-1 0-1,1 0 1,0 0 0,0-1 0,0 1 0,0 0 0,0 0 0,0-1-1,0 1 1,0 0 0,0 0 0,0-1 0,0 1 0,0 0 0,0 0-1,0-1 1,-2-20 747,2 21-789,0-17 225,1 0 0,3-24 0,-2 33-191,0 0-1,0 1 0,1-1 1,0 1-1,0-1 0,1 1 0,6-9 1,2-2 26,1 1-1,1 0 1,1 1 0,27-24 0,-34 33-29,1 0 0,1 0 0,-1 1 0,1 0 0,0 1 0,1 0 0,-1 1 0,1 0 0,0 0 0,18-3 0,-26 7-24,0 0 0,0 0 0,0 0 0,0 0 1,0 0-1,0 0 0,0 1 0,0-1 0,0 1 0,0 0 0,0 0 0,0 0 0,-1 0 0,1 1 1,0-1-1,-1 1 0,1-1 0,-1 1 0,0 0 0,1 0 0,-1 0 0,0 0 0,0 1 0,0-1 0,0 1 1,1 3-1,3 4-18,-1 0 0,-1 1 1,0 0-1,0 0 1,3 19-1,1 15-184,-2 0-1,1 60 1,-6 26-4059,-1-94 1877,0 24-6016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29 4418,'0'0'8505,"-24"-3"-7475,-72-8 32,66 6 598,25 2 909,26 1-1393,364-3 1166,-388 5-2120,-175 0-1223,178 0 1287,-11 278 322,11-160-928,0-116 147,0 0 0,0-1 1,0 1-1,0 0 0,1-1 0,-1 1 0,0 0 0,1-1 1,0 1-1,-1-1 0,1 1 0,0-1 0,0 1 1,-1-1-1,1 1 0,1-1 0,-1 0 0,0 1 1,0-1-1,0 0 0,1 0 0,-1 0 0,3 1 0,0 1-666,1-2-1,0 1 0,-1 0 0,1-1 1,0 0-1,10 1 0,23 2-4904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1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1 400,'0'0'5050,"-2"2"-4396,1 0-433,-1-1 1,1 0-1,-1 1 0,0-1 0,0 0 1,0 0-1,0 0 0,0 0 0,0 0 1,0 0-1,0 0 0,0-1 0,0 1 1,0-1-1,-4 1 0,-40 0 1317,33-1-392,-2 2 1439,15-2-2551,0 0 1,0 0-1,0 0 0,0 0 1,0 0-1,-1 0 0,1 1 1,0-1-1,0 0 0,0 0 1,0 0-1,0 0 0,0 0 1,0 0-1,0 0 0,0 1 1,0-1-1,0 0 0,0 0 1,0 0-1,0 0 0,0 0 1,0 0-1,0 1 0,0-1 1,0 0-1,0 0 0,0 0 1,0 0-1,0 0 0,0 0 1,0 0-1,0 1 0,1-1 1,-1 0-1,0 0 0,0 0 1,0 0-1,0 0 0,0 0 1,0 0-1,0 0 0,0 0 1,0 0-1,1 0 0,-1 1 1,0-1-1,0 0 0,0 0 1,0 0-1,28 10 478,64 6-19,0-4 0,128 1 1,-105-9 13,-79-2-387,363 30 545,-257-17-639,-138-12 52,-11-2-292,-117-6-9761,60-2 1969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 2625,'0'0'8623,"-8"0"-7673,-18 0-118,9 0 3405,615 5-1788,24-5-833,-564-1-1275,-1-2-1,1-2 1,-2-3-1,104-28 1,-153 35-313,-6 0-25,1 1-1,-1 0 1,1 0 0,-1-1-1,1 1 1,-1-1-1,1 1 1,-1-1-1,0 0 1,1 0-1,-1 1 1,0-1-1,0 0 1,1 0 0,-1 0-1,0 0 1,1-2-1,-1 2 105,-7 0-2271,-131 1-7315,68 2 4773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91 131 3650,'0'0'8982,"-20"0"-7693,-45 0-395,59 0-565,11 0 7,50 0 293,464-29 711,-252 10-861,-70 7-7,377-26 780,-544 36-1169,-16 1-23,1 0-1,-1-1 1,0-1 0,21-6-1,-23 1 75,-12 4-235,-10 2-559,-29 2-1080,-129 3-7546,91 6 3707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2657,'0'0'9389,"3"0"-8280,1016-12 4481,-880 13-5374,227-7-8,-300-1-211,-66 7 313,0-22-551,0 21 165,0 0 0,0 0 0,0 1 0,-1-1 0,1 0 0,0 1 0,-1-1 0,1 0 0,0 1 0,-1-1 0,1 0 0,0 1 0,-1-1 0,1 1 0,-1-1 0,1 1 0,-1-1-1,0 1 1,1-1 0,-1 1 0,1-1 0,-1 1 0,0 0 0,1-1 0,-1 1 0,0 0 0,0 0 0,1-1 0,-1 1 0,0 0 0,-27-3-2312,24 3 2030,-84 0-6085,36 0 1523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1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4594,'0'0'5293,"28"4"-4156,266 23 1520,714-18 1409,-653-11-3687,-344 2-283,-9 1-13,0-1 1,1 0 0,-1 0-1,0 0 1,1 0-1,-1 0 1,0 0-1,1-1 1,-1 1-1,0-1 1,0 0-1,0 0 1,1 0-1,-1 0 1,0 0-1,0 0 1,0 0 0,2-3-1,-3 4-62,-1 0 0,1-1-1,-1 1 1,0 0 0,1-1 0,-1 1-1,0-1 1,1 1 0,-1 0 0,0-1-1,1 1 1,-1-1 0,0 1 0,0-1-1,0 1 1,1-1 0,-1 1 0,0-1-1,0 1 1,0-1 0,0 1 0,0-1-1,0 1 1,0-1 0,0 1-1,0-2 1,0-1 11,0 2 16,2 1-18,-63-2-8301,37 2 897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3858,'0'0'13491,"1"0"-13197,304 0 479,-304 0-138,-4 0-448,-215 0 248,398-5-320,-209 5-100,-106-3 68,123 2-109,10 0-25,59-3-23,-33 2 63,-20 1-5,-9 1-14,5 0 44,-1 0 0,1 1 0,-1-1 0,1 0 0,-1 1 0,1-1 0,-1 1 0,1-1 0,-1 0 0,1 1 0,-1-1 0,1 1 0,0-1 0,-1 1 0,1 0 0,0-1 0,-1 1 0,1-1 0,0 1 0,0 0 0,-1-1 0,1 1 0,0-1 0,0 1 0,0 0 0,0-1 0,0 1 0,0 0 0,0-1 0,0 2 0,1 28-85,-1-21 109,0 44 1,8 216 199,-5-213-427,12-55-5425,5-1 580,6 0-2468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33 4882,'0'0'9378,"1"-6"-8015,1-18-402,-3 24-945,1 0 1,0 0 0,0 0 0,0 0 0,0 0 0,0 0 0,0 0-1,-1 1 1,1-1 0,0 0 0,0 0 0,0 0 0,0 0-1,-1 0 1,1 0 0,0 0 0,0 0 0,0 0 0,0 0-1,0 0 1,-1 0 0,1 0 0,0 0 0,0 0 0,0 0 0,0 0-1,-1 0 1,1 0 0,0-1 0,0 1 0,0 0 0,0 0-1,0 0 1,-1 0 0,1 0 0,0 0 0,0 0 0,0 0 0,0-1-1,0 1 1,0 0 0,0 0 0,0 0 0,0 0 0,-1 0-1,1-1 1,0 1 0,0 0 0,0 0 0,0 0 0,0 0 28,-9 12 22,1 1 0,0 0 0,1 1 0,0-1 0,1 1 0,1 1 0,0-1-1,1 1 1,-5 27 0,4 6 220,-1 88 0,6-125-265,1 1-1,0-1 1,0 1-1,1-1 1,1 1-1,0-1 1,0 0-1,1 0 1,8 15-1,-9-21-232,-1-1 0,2 1 0,-1 0 0,0-1 0,1 0 0,0 0 0,0 0 0,0 0 1,1-1-1,-1 1 0,1-1 0,0 0 0,0-1 0,0 1 0,0-1 0,0 0 0,0 0 0,1-1 0,-1 1 0,1-1 0,6 0 0,29 1-3684,1-2-1137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7603,'0'0'5072,"6"12"-4402,-1-4-548,1 3 98,1 1-1,-2 0 0,1 0 0,-2 1 1,7 23-1,-5 10 1807,-1 93 0,-6-170-95,0 23-1882,1 0 0,-1-1 0,1 1 0,1 0-1,0 0 1,0 0 0,0 0 0,1 1 0,0-1 0,1 0 0,-1 1 0,7-13 0,-5 13-64,1 1 0,-1 0 1,1-1-1,0 1 0,0 1 1,1-1-1,0 1 0,0 0 1,0 0-1,0 1 0,1 0 1,0 0-1,0 0 0,0 1 1,0 0-1,1 0 0,-1 1 1,1 0-1,-1 0 0,1 1 1,0 0-1,0 1 0,0-1 1,-1 1-1,1 1 0,0-1 1,11 4-1,-14-3 0,-1 1 1,1 0-1,-1 1 0,0-1 0,0 1 1,0-1-1,0 1 0,-1 1 1,1-1-1,-1 0 0,1 1 0,-1 0 1,0-1-1,-1 1 0,1 0 1,-1 1-1,0-1 0,1 0 0,-2 1 1,1-1-1,2 10 0,0 5-93,0 1 1,-1 0-1,2 37 0,-5-41-17,0 46-923,-1-57 673,1 0-1,-1 0 1,0 0-1,-1 0 1,1 0-1,-1 0 1,0 0-1,0-1 1,-5 8-1,-7 8-3193,4-5-1383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4:1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4114,'0'0'10498,"6"3"-10202,1 2-215,0 0-1,0 1 1,-1-1 0,0 2-1,0-1 1,0 1 0,-1 0-1,0 0 1,0 0 0,-1 1-1,1-1 1,4 16 0,0 1 112,-1-1 0,0 1 1,5 38-1,-8-15 0,-3-1 0,-3 68 0,0-104-126,0 0-1,-1 0 1,0 0-1,0-1 1,-1 1-1,0-1 1,-1 0-1,0 0 1,-8 13-1,9-16-182,-1-2-1,1 1 0,-1 0 0,0-1 1,-1 0-1,1 0 0,-8 5 0,9-6-379,-1-1-1,0 0 0,1-1 1,-1 1-1,0-1 0,0 1 0,0-1 1,0 0-1,0-1 0,0 1 0,-7 0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 96,'0'0'5885,"-10"-1"-5087,-32-4-91,28 0 846,14 4-1471,0 1 0,-1 0 0,1 0 0,0 0 0,0 0 1,0 0-1,0 0 0,0 0 0,0-1 0,2 0 1558,-2 0-1558,0 1 0,0 0 0,0 0 0,0 0 0,0 0 0,0 0 0,0 0 0,1 0 0,-1 0 0,0 0 0,0 0 0,0 0 0,0 0 0,0 0 0,0 0 0,0 0 0,1 0 0,-1 0 0,0 0 0,0 0 0,0 0 0,0 0 0,0 0 0,0 1 0,85 0 285,99-2 1502,-184 2-1725,0-1-141,0 0 1,0 0-1,0 0 0,0 0 1,0 0-1,0 0 0,0 0 1,0 1-1,0-1 0,0 0 1,0 0-1,0 0 0,0 0 1,0 0-1,0 0 0,0 0 1,0 1-1,0-1 1,0 0-1,0 0 0,0 0 1,0 0-1,0 0 0,0 0 1,0 0-1,0 0 0,0 0 1,0 1-1,0-1 0,-1 0 1,1 0-1,0 0 0,0 0 1,0 0-1,0 0 0,0 0 1,0 0-1,0 0 0,0 0 1,0 0-1,0 0 1,-1 0-1,1 0 0,0 0 1,0 0-1,0 0 0,0 0 1,0 0-1,0 0 0,0 0 1,0 0-1,-1 0 0,1 0 1,0 0-1,-17 0 252,-87-3 311,89 2-416,1-2 1,1 1-1,-1-1 1,0-1-1,-18-8 0,32 12-123,0 0-1,-1 0 1,1 0-1,-1 0 1,1 0-1,0 0 1,-1 0-1,1-1 1,0 1-1,-1 0 1,1 0-1,0 0 1,-1 0-1,1-1 0,0 1 1,-1 0-1,1 0 1,0-1-1,-1 1 1,1 0-1,0 0 1,0-1-1,0 1 1,-1 0-1,1-1 1,0 1-1,0 0 1,0-1-1,0 1 0,-1 0 1,1-1-1,0 1 1,0-1-1,0 1 1,0 0-1,0-1 1,16-3 231,36 5-183,1 2 0,70 12 0,-112-12-29,28 2 342,-39-5-372,0 2-8,0-2 11,1 7-315,1-2-169,7 23-4747,-8-3-989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6835,'0'0'8890,"-22"16"-8149,6-5-563,6-5-79,1 0-1,0 0 1,0 1-1,1 0 0,0 1 1,0 0-1,1 0 1,0 0-1,0 1 0,1 0 1,0 0-1,1 1 1,0 0-1,-7 19 0,4 2 108,2 2 1,1-1-1,1 0 0,2 1 0,1 0 0,7 62 1,-3-82-232,-1 0 1,2-1-1,-1 0 1,2 0-1,0 0 1,0 0-1,1-1 1,0 0-1,1 0 1,0 0-1,1-1 1,0 0-1,1-1 1,0 0 0,16 13-1,-16-15-510,1-1 0,-1 0 1,1 0-1,1-1 0,-1 0 0,1-1 0,-1 0 0,1-1 0,1 0 1,21 3-1,16-4-3934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2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12 3602,'0'0'9204,"-18"0"-7558,12 0-1280,-42-1 83,34 0 402,25 1 1493,93 0-2142,471 9 471,-150 9 475,-237-12 2066,-188-6-3252,0 0 0,0-1 0,-1 1 0,1-1 1,0 1-1,0-1 0,0 1 0,0-1 0,0 1 0,-1 0 1,1-1-1,0 1 0,0-1 0,0 1 0,-1 0 0,1-1 0,0 1 1,-1 0-1,1-1 0,0 1 0,-1 0 0,1 0 0,-1-1 1,1 1-1,0 0 0,-2-1 0,-1 0-957,-1 0 0,1-1 0,0 1 0,-1-1-1,1 0 1,0 0 0,-4-4 0,-9-10-8295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5202,'0'0'0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65 202 1457,'0'0'11978,"-9"-2"-10636,-28-6-440,36 7-837,-1 0 0,1 0 0,0 0 1,0 0-1,-1-1 0,1 1 0,0 0 0,0 0 0,0-1 0,0 1 0,1 0 0,-1-1 0,0 1 0,0-1 1,1 1-1,-1-1 0,1 1 0,0-1 0,-1 0 0,1 1 0,0-1 0,0 0 0,0 1 0,0-1 1,0 1-1,0-1 0,0 0 0,1 1 0,0-3 0,0-7 170,-2 6-196,1-1 0,0 1 0,0 0 0,1-1 0,-1 1 0,1 0 0,1 0 0,-1-1 0,1 1 0,-1 0 0,1 0 1,1 0-1,-1 1 0,1-1 0,0 1 0,0-1 0,0 1 0,1 0 0,-1 0 0,1 0 0,0 1 0,0-1 0,0 1 0,5-3 0,-3 3-35,0 0 0,0 1 0,0 0 0,0 0 0,0 0 0,1 1 0,-1 0 0,0 0 0,1 1 0,-1-1 0,1 1 0,11 2 0,-6-1-48,-5-1 41,1 2-1,-1-1 0,0 1 1,0 0-1,0 0 0,0 1 0,0 0 1,-1 0-1,1 1 0,-1 0 1,0 0-1,0 0 0,0 1 1,-1 0-1,0 0 0,0 0 0,0 1 1,6 9-1,-4-5 6,0-1 0,-1 1 0,-1 1-1,0-1 1,0 1 0,-1 0 0,-1 0 0,1 1 0,-2-1 0,0 0-1,1 14 1,-2 70 1602,-1-112-518,0 3-1045,0-1 0,1 1 1,1 0-1,1-1 1,0 1-1,0 0 1,2 1-1,0-1 1,0 1-1,1 0 1,1 0-1,13-19 0,-13 22-45,0 0 0,1 0 0,0 1 0,18-14 0,-23 20-9,0 0 1,1 1 0,-1 0 0,1 0-1,0 0 1,-1 0 0,1 0 0,0 1-1,0 0 1,0 0 0,0 0 0,1 0-1,-1 1 1,0-1 0,0 1 0,0 0-1,0 0 1,6 1 0,-9 0 5,1 0 0,0-1 0,-1 1 1,1 0-1,-1 0 0,1 0 0,-1 0 0,1 0 0,-1 0 1,0 1-1,0-1 0,1 0 0,-1 1 0,0-1 0,0 1 0,0-1 1,-1 1-1,1-1 0,0 1 0,0 0 0,0 2 0,8 40-46,-8-41 49,2 44 52,-1 0 1,-6 57-1,1 0-2757,2-102 2387,1 0-1,0 0 1,0 0-1,0 0 1,0 0-1,1 0 0,-1 0 1,0 0-1,1 0 1,-1 0-1,1 0 1,0 0-1,0-1 1,0 1-1,0 0 1,0 0-1,0-1 1,0 1-1,0 0 1,1-1-1,-1 1 1,1-1-1,-1 0 1,1 1-1,2 0 1,33 14-7354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6355,'0'0'11253,"-30"-19"-10501,46 17-303,22 2-129,10-3 0,3 1-320,-3-1 0,-3 1-112,-7 0-1329,-6 2-768,-3 0-1008,-5-5-1890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 3185,'0'0'13140,"0"-5"-12310,0-9-370,0 28-134,0 40 400,2 29 112,-1-24-458,-1-1 1,-11 69 0,-2-82-217,2-9-2115,9-13-3588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5619,'0'0'9633,"-4"9"-8835,-10 15-411,-1-1 0,-2 0 1,0-1-1,-1 0 0,0-2 0,-2 0 0,-33 25 0,50-42-253,-1-1-1,0 0 1,0 0-1,1 0 0,-2 0 1,1 0-1,0-1 1,0 0-1,0 0 0,-1 0 1,-7 0 1493,16-1-1416,9 1-217,0 0 0,-1 1-1,1 0 1,0 1 0,21 7 0,62 32-1381,-69-29-1331,1 0 0,56 16 0,-36-19-2281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5:4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9925,'0'0'6749,"16"24"-6303,-4-7-337,5 7 15,-1 0-1,-2 0 1,0 2 0,-2 0-1,11 32 1,-11-14 41,-2 0-1,-2 0 1,-2 1-1,-2 0 1,-2-1 0,-4 53-1,1-83-152,-1 1 0,-1-1 0,0 0 0,-1 0-1,0 0 1,-1-1 0,-1 1 0,0-1 0,-1-1-1,-15 23 1,-4-1-189,-2-2-1,-42 38 1,57-57 27,-35 36-2318,21-15-1928,10-6-3421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22 384,'0'0'11131,"2"0"-10931,176 0 2089,-363 0-2108,532 2 857,-350-7-809,-6 3-209,-1 0-1,1 0 0,-1 1 0,0 0 0,0 1 1,0 0-1,-13 2 0,-12 0-10,-28-3 34,-72 2-43,134-1 14,0 0-7,1 0 1,-1 0-1,1 0 1,-1 0-1,1 0 0,-1 0 1,1 0-1,-1 0 1,1 0-1,-1 0 1,1 0-1,-1 0 0,1 0 1,-1 0-1,1 1 1,0-1-1,-1 0 1,1 0-1,-1 1 0,1-1 1,0 0-1,-1 0 1,1 1-1,-1-1 1,1 0-1,0 1 1,-1-1-1,1 1 0,0-1 1,0 0-1,-1 1 1,1-1-1,0 1 1,0-1-1,0 1 0,0-1 1,0 1-1,-1-1 1,1 1-1,0-1 1,0 0-1,0 1 1,0-1-1,0 1 0,0-1 1,0 1-1,1 0 1,0 0-5,0-1 0,-1 0 0,1 1 1,0-1-1,0 0 0,0 1 0,0-1 1,0 0-1,0 0 0,0 0 1,0 0-1,0 0 0,0 0 0,2 0 1,1 0 21,182 2 1325,-120-2-899,-44-3-327,-22 3-113,1 0 1,0 0 0,-1 0-1,1-1 1,0 1 0,-1 0 0,1-1-1,0 1 1,-1 0 0,1-1-1,-1 1 1,1-1 0,-1 1 0,1-1-1,-1 0 1,1 1 0,-1-1-1,1 1 1,-1-1 0,0 0 0,1 1-1,-1-1 1,0 0 0,1 1-1,-1-1 1,0 0 0,0 1 0,0-1-1,0-1 1,-10 2-255,-166 2 1238,462-4-824,-267-1-196,-19 3 35,0 0 0,0 0 0,1 0 0,-1 0-1,0 0 1,1 0 0,-1 0 0,0 0 0,0 0 0,1 0 0,-1 0 0,0 0 0,0-1 0,1 1 0,-1 0 0,0 0-1,0 0 1,0 0 0,1 0 0,-1-1 0,0 1 0,0 0 0,0 0 0,1 0 0,-1-1 0,0 1 0,0 0 0,0 0-1,0-1 1,0 1 0,0 0 0,1 0 0,-1-1 0,0 1 0,0 0 0,0 0 0,0-1 0,0 1 0,0 0 0,0 0-1,0-1 1,0 1 0,0 0 0,0 0 0,0-1 0,0 1 0,-1 0 0,1 0 0,0-1 0,0 1 0,0 0 0,0 0-1,0-1 1,0 1 0,-1 0 0,1 0 0,0 0 0,0-1 0,0 1 0,-1 0 0,1 0 0,-6-1-769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65 387 6627,'0'0'8297,"-9"-21"-6968,-29-70-214,34 84-947,2 0-1,-1 1 1,1-1 0,0 0 0,0 0-1,1-1 1,0 1 0,1 0-1,-1 0 1,2-9 0,-1-2 132,0 13-247,1-1 0,-1 1 0,1 0-1,0 0 1,0 0 0,1 0 0,0 0 0,-1 0 0,2 0 0,-1 0 0,1 1-1,5-9 1,-3 6-14,1 1 0,0-1 0,1 1-1,-1 1 1,1-1 0,0 1-1,11-6 1,-6 4-14,2 1 0,-1 0 0,1 1 0,-1 1 0,1 0-1,1 1 1,-1 0 0,0 1 0,19-1 0,-21 3-20,-1 0 1,0 1-1,0 0 0,0 0 1,0 1-1,14 5 1,-21-5-7,0 0 0,1 0 0,-1 0 0,0 1 0,0 0 0,0 0 0,0 0 0,-1 0 0,0 1 0,1-1 1,-1 1-1,0 0 0,0 0 0,-1 0 0,0 0 0,1 1 0,1 4 0,1 6 3,-1 1-1,0 0 1,-2 1 0,1-1-1,-2 0 1,0 1-1,-1-1 1,-1 1 0,-3 20-1,4-33 7,-1 0 1,0 0-1,0 0 0,0-1 1,-1 1-1,1 0 0,-1-1 1,0 1-1,0-1 0,0 1 0,-1-1 1,1 0-1,-1 0 0,0 0 1,1-1-1,-1 1 0,-4 2 1,7-5 16,0 0 1,0 0 0,-1 0 0,1 0-1,0 0 1,0 0 0,0-1-1,0 1 1,-1 0 0,1 0 0,0 0-1,0 0 1,0 0 0,0 0 0,-1-1-1,1 1 1,0 0 0,0 0-1,0 0 1,0 0 0,0-1 0,0 1-1,0 0 1,0 0 0,-1 0 0,1-1-1,0 1 1,0 0 0,0 0-1,0 0 1,0-1 0,0 1 0,0 0-1,0 0 1,0 0 0,0-1 0,0 1-1,1 0 1,-1 0 0,0 0 0,0-1-1,0 1 1,0 0 0,0 0-1,0-1 1,3-12 255,11-14-167,0 1-1,2 0 0,0 1 1,2 1-1,26-27 1,-33 38-77,49-51 100,-53 58-134,0 0 0,1 0 0,-1 1 1,1 0-1,0 0 0,0 1 0,12-5 1,-19 9-9,-1 0-1,1 0 1,0-1 0,0 1 0,0 0 0,-1 0 0,1 0 0,0 0-1,0 0 1,0 0 0,0 0 0,-1 1 0,1-1 0,0 0 0,0 0 0,-1 0-1,1 1 1,0-1 0,0 1 0,-1-1 0,1 0 0,0 1 0,-1-1-1,1 1 1,0 0 0,-1-1 0,1 1 0,-1-1 0,1 1 0,-1 0-1,1-1 1,-1 1 0,1 1 0,9 28-68,-9-23 70,3 16 12,0 0 0,-2 1 0,-1-1 0,-2 34 0,0-26-593,5 54 0,-1-74-110,-1-1 0,1 0 1,1 0-1,0 0 0,0 0 1,1 0-1,0-1 1,1 0-1,0 0 0,0-1 1,1 1-1,0-1 0,0-1 1,10 8-1,37 25-6256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 5763,'0'0'10698,"-6"-2"-9754,-13-3-407,19 5-530,0 0 0,0 0 0,1 0 0,-1 0 0,0 0 0,0 0 0,0 0 0,0 0 0,0 0 0,0 0 0,0 0 0,0 0 0,0 0 0,0 0 0,1 0 0,-1 0 0,0 0 0,0 0 0,0 0 0,0 0 0,0 0 0,0 0 0,0 0 0,0 0 0,0 0 0,0 0 0,0 0 0,1-1 0,-1 1 0,0 0 0,0 0 0,0 0 0,0 0 0,0 0 0,0 0 0,0 0 0,0 0 0,0 0 0,0 0 0,0 0 0,0 0 0,0 0 0,0-1 0,0 1 0,0 0 0,0 0 0,0 0 0,0 0 0,0 0 0,0 0 0,0 0 0,0 0 1,0 0-1,0 0 0,0-1 0,0 1 0,0 0 0,0 0 0,0 0 0,0 0 0,42 0 452,-23 1-445,169 7-1260,-124-4-2455,0 0-3485,-32-1 1100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8980,'0'0'9730,"2"4"-9522,5 15-75,-1 0 0,0 0 1,-1 1-1,-1-1 0,1 29 0,0 105 675,-5-126-780,0-27-15,0 1 0,0-1 0,0 1 1,0-1-1,0 0 0,0 1 0,-1-1 0,1 1 0,0-1 0,0 0 0,0 1 0,0-1 0,-1 1 0,1-1 0,0 0 0,0 1 0,-1-1 0,1 0 0,0 1 0,-1-1 0,1 0 0,0 0 0,-1 1 0,1-1 0,0 0 0,-1 0 0,1 1 0,0-1 0,-1 0 0,1 0 0,-1 0 0,1 0 0,-1 0 0,1 0 0,0 0 0,-1 0 0,1 0 0,-1 0 0,1 0 0,-1 0 0,1 0 0,0 0 0,-1 0 0,1 0 0,-1 0 0,1 0 1,0-1-1,-1 1 0,1 0 0,-1 0 0,1-1 0,0 1 0,-1 0 0,1 0 0,0-1 0,-1 1 0,1 0 0,0-1 0,-3-5 72,2 1 1,-1-1 0,0 1-1,1-1 1,0 0 0,1 0-1,-1 0 1,1 1 0,0-1-1,2-10 1,-2-3-49,1 10-24,-1 0 0,2 0 1,-1 1-1,1-1 0,1 1 0,0-1 0,0 1 1,0 0-1,1 0 0,0 0 0,1 0 1,0 1-1,0-1 0,0 1 0,1 1 1,0-1-1,1 1 0,-1 0 0,15-9 1,-10 6-21,2 2 0,-1 0 0,0 0 0,1 2 0,1-1 0,-1 1 0,1 1 0,-1 1 0,1 0 0,0 0 0,28 0 0,-39 3 3,0 1-1,-1-1 0,1 0 0,0 1 1,-1 0-1,1 0 0,-1 0 1,1 0-1,-1 0 0,1 0 1,-1 1-1,0-1 0,0 1 0,1 0 1,-1-1-1,0 1 0,-1 0 1,1 0-1,0 0 0,-1 0 1,1 1-1,-1-1 0,1 0 0,-1 1 1,0-1-1,0 1 0,1 3 1,2 9-17,0 0 0,-1 0 1,3 26-1,-5-30 22,4 94-1013,-4-69-2851,7 55 1,-1-56-2227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 7155,'0'0'9866,"0"-9"-8945,-2-30-209,-10 174-243,8-68-234,-6 128 193,9-153-3658,1-1-3473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6 608,'0'0'13868,"4"-2"-13196,-3 2-656,-1 0-1,1-1 0,-1 1 1,0 0-1,1-1 1,-1 1-1,1 0 0,-1 0 1,1-1-1,-1 1 1,1 0-1,0 0 0,-1 0 1,1 0-1,-1 0 0,1 0 1,-1 0-1,1 0 1,-1 0-1,1 0 0,-1 0 1,1 0-1,-1 0 1,1 0-1,0 1 0,-1-1 1,1 0-1,0 1 1,-1-1 18,0 1 1,0 0-1,1 0 1,-1 0 0,0-1-1,0 1 1,0 0-1,0 0 1,0 0 0,0-1-1,-1 1 1,1 0-1,0 0 1,0 0 0,0-1-1,-1 1 1,1 1-1,-4 6 241,0 0-1,0 1 0,-8 10 1,6-12-124,-9 15 130,-1-1 0,-30 32 0,41-49-222,0 1-1,0 0 1,0-1 0,-1 0-1,0-1 1,0 1-1,0-1 1,0 0-1,0-1 1,0 1-1,-1-1 1,0 0-1,1-1 1,-1 0 0,-10 1-1,11-2 100,-12 1 1461,23 2 70,22 13-1703,7 10-657,55 33-1,-55-41-2848,71 28 1,-20-15-2345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6755,'0'0'10949,"75"-32"-10549,-30 30-128,-2-3-144,2 3-128,3-1-16,-2 3-1168,-6 0-1313,-8 0-449,-13 0-399,-19 10-305,0 12-304</inkml:trace>
  <inkml:trace contextRef="#ctx0" brushRef="#br0" timeOffset="1">97 231 6419,'0'0'9460,"88"12"-8515,-34-7-689,7-5-256,3 0-368,9 0-1921,-1 0-2209,-5 0-2178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6419,'0'0'10607,"0"2"-10081,0 47 648,-4 149 1136,1-157-2156,-2 0 0,-17 72 0,5-58-13,15-51 2106,1-22-10886,-4 5-1790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1072,'0'0'10653,"-4"3"-9279,1-1-1022,2-1-231,0 0-1,-1 0 0,1 0 0,0 0 0,0 0 0,-1 0 0,1 0 0,-1 0 0,1-1 0,-1 1 0,1-1 0,-1 1 0,-2 0 2372,9 0-2270,0 0-1,1 0 1,-1 0-1,0-1 1,1 1 0,-1-1-1,1-1 1,7 0-1,2-1 15,77-6 247,59-2-221,-150 10-294,-6 0-67,-18 1 77,14 0 1,0-1-1,0 1 1,0-1 0,0-1 0,0 0-1,1 0 1,-13-4 0,19 34 602,-13 99-403,-4 101 218,17-182-359,1-28-120,1 0 0,0 0-1,3 22 1,-2-40-86,-1-1 0,1 1-1,-1-1 1,1 1 0,-1-1 0,1 1 0,-1-1 0,1 0-1,0 1 1,-1-1 0,1 0 0,0 1 0,-1-1-1,1 0 1,0 0 0,-1 1 0,1-1 0,0 0 0,-1 0-1,1 0 1,0 0 0,-1 0 0,1 0 0,1 0 0,22-2-4364,-21 2 3378,25-4-6790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5090,'0'0'5934,"-11"4"-4939,-6 4-670,1 1 0,0 0 0,1 1-1,-1 0 1,2 2 0,0-1 0,0 2 0,-22 26 0,16-13-127,0 1 0,2 1 0,1 0 1,1 1-1,1 1 0,2 1 0,1 0 1,2 0-1,1 1 0,1 0 0,2 1 0,1 0 1,2 0-1,1 0 0,1 0 0,5 38 0,-3-64-197,0 0-1,1-1 1,0 0-1,0 1 1,0-1-1,1 0 0,0 0 1,0 0-1,0-1 1,1 1-1,5 6 1,-2-4 15,1-1 1,0 1-1,0-1 1,0-1-1,1 0 1,13 7-1,0-1-307,2-2-1,0-1 1,0 0 0,0-2-1,27 4 1,-18-6-1799,-1-2 1,1-1-1,35-3 0,-27-1-1610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7652,'0'0'8972,"0"-4"-7801,0-17 2038,0 24-3073,3 364 841,-4-352-990,1-7-90,0 1 0,0-1 0,1 0 0,2 12 0,24-18-10668,-9-8 4643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 6355,'0'0'7273,"-4"-5"-6020,-10-17-223,14 22-948,-1 0 0,1 0-1,0 0 1,0 0-1,0 0 1,0 0 0,0-1-1,0 1 1,-1 0-1,1 0 1,0 0 0,0 0-1,0 0 1,0-1 0,0 1-1,0 0 1,0 0-1,0 0 1,0 0 0,0-1-1,0 1 1,0 0 0,0 0-1,0 0 1,0-1-1,0 1 1,0 0 0,0 0-1,0 0 1,0 0-1,0-1 1,0 1 0,0 0-1,0 0 1,0 0 0,0 0-1,0-1 1,1 1-1,-1 0 1,0 0 0,0 0-1,0 0 1,0 0-1,0 0 1,0-1 0,1 1-1,-1 0 1,9 0-662,-5 0 897,6 1-299,1 0 0,-1 1 0,1 0-1,-1 1 1,0 0 0,0 0 0,0 1-1,0 0 1,-1 1 0,1 0 0,-1 1-1,-1 0 1,17 14 0,-13-10-14,-1 2-1,1 0 1,-2 0 0,0 0 0,0 2 0,-1-1-1,-1 1 1,12 26 0,-14-19 3,0 1 0,-1 1 0,-1-1-1,-2 1 1,0-1 0,-2 43 0,0-65-7,0 15 12,-1-1 0,-1 1 0,0-1 0,-1 0 0,0 1 0,-1-2 0,-1 1 0,-6 14 0,1-9 85,0-1 0,-1 0-1,-1-1 1,0-1 0,-17 17-1,12-14 79,-1-1 0,-26 21-1,38-35-173,0 1-1,0-1 0,-1 0 1,1-1-1,-1 0 0,0 0 1,0 0-1,0-1 0,0 0 1,0 0-1,-1 0 0,-11 0 1,19-9-3963,2-11-1054,9-5-2750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4482,'0'0'9271,"-5"0"-7796,-17-2-189,17 2 1473,9 0-2591,197 0 227,-113 0-3087,-88 0 2467,1 0 0,-1 0 0,1 1 0,-1-1 0,1 1 0,-1-1 1,1 0-1,-1 1 0,1-1 0,-1 1 0,0-1 0,1 1 0,-1-1 0,0 1 0,1-1 1,-1 1-1,0-1 0,0 1 0,1 0 0,-1-1 0,0 1 0,0-1 0,0 1 0,0 0 1,0-1-1,0 1 0,0-1 0,0 1 0,0 0 0,0-1 0,0 1 0,0 0 0,0-1 0,-1 1 1,1 0-1,-1 4-1033,1 14-3154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4258,'0'0'9746,"-3"0"-8578,-8 2 139,16 2 455,25 4-845,31-2-937,69-2 1,-3-7-5702,-70-1-218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8884,'0'0'11013,"29"-8"-10517,17 8-176,7 0-239,1 0-81,-6 0 0,-5-2-769,-14-3-928,-7 0-1088,-12 1-1521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7171,'0'0'8644,"0"0"-8553,0 0-1,0 0 1,0 0 0,0 0-1,0-1 1,0 1 0,0 0-1,0 0 1,0 0-1,0 0 1,0 0 0,0 0-1,0-1 1,0 1-1,-1 0 182,1 0-181,0 0-1,0 0 1,0 0 0,0 0-1,0 0 1,0-1-1,0 1 1,-1 0 0,1 0-1,0 0 1,0 0 0,0 0-1,0 0 1,0 0-1,-1 0 1,1 0 0,0 0-1,0 0 1,0 0-1,0 0 1,0 0 0,-1 0-1,1 0 1,0 0-1,0 0 1,0 0 0,0 0-1,0 1 1,-1-1-1,1 0 1,0 0 0,0 0-1,0 0 1,0 0 0,0 0-1,-8 70 77,3 117-1,1 4 203,1-159-313,-1 0-1,-2-1 0,-18 59 0,20-80-135,0-1-1,-1 1 1,0-1-1,-1 0 1,-11 12 0,-1 5-4806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3667 443 3330,'0'0'5957,"-14"-11"-5018,-71-53 1027,59 44-1266,0 2-1,-1 1 0,-33-15 0,-91-33-572,12 17 835,-270-57 0,258 80-419,-293-10 0,417 34-479,-171 0 122,150 3-166,0 2 0,-52 11-1,-75 21 32,-196 44 277,333-71-266,0 2 1,0 2-1,2 1 1,-1 2-1,2 1 1,-54 36-1,-59 57-25,-76 52 17,68-54 313,126-84-301,1 2 0,-50 56 1,52-48-45,0 1 0,-41 74 0,57-86-6,1-1 0,1 1 0,0 0 0,2 1 0,1 0 0,-5 43 1,7-28 32,2 0 1,5 61-1,0-77-24,0-1-1,2 1 1,0-1 0,2 0-1,15 37 1,6-5-3,2-1 0,50 68 0,86 88 24,-106-141-32,2-3 1,4-3-1,2-2 1,3-4-1,2-2 1,124 67-1,-132-89-5,1-3 0,2-3 0,0-3-1,102 20 1,292 24-386,253-43-216,-704-24 596,35-1-29,-1-2 1,0-2-1,0-2 1,0-2-1,-1-1 1,52-21-1,283-132-140,-13-27 252,-300 153-93,107-78 0,-147 94 39,0-1 1,-2-1-1,0-1 1,-2-2 0,-1 0-1,24-38 1,-17 14 198,-2-1 1,35-99-1,17-115 305,-73 247-515,3-14 121,-2-1 0,-1 1-1,-1-1 1,-2 0 0,-2-35 0,-2 57-101,0 0 1,-1 0-1,0 0 0,-1 0 0,0 0 1,0 1-1,-1 0 0,-1 0 1,-12-17-1,-6-14-14,14 22-18,-6-12 26,-2 0-1,-39-52 0,50 74-42,-2 1 0,1 0 0,-1 1 0,0-1 0,0 1 0,-13-6 0,18 11-432,0 1-1,0 0 1,-1-1-1,1 1 1,0 1-1,-1-1 1,1 1-1,0 0 1,-1 0-1,-6 0 1,-4 1-1913,-12-1-3455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77 205 2673,'0'0'8196,"-12"5"-6862,-34 14-368,28-12 3494,18-7-4428,0 0 0,0 0 0,0 0 1,1 0-1,-1 0 0,0 0 1,0 0-1,0 0 0,0-1 0,0 1 1,0 0-1,0 0 0,0 0 1,0 0-1,0 0 0,0 0 0,0 0 1,0 0-1,0 0 0,0 0 0,0 0 1,0 0-1,0 0 0,-1 0 1,1 0-1,0 0 0,0 0 0,0 0 1,0 0-1,0-1 65,0 1-65,0 0 0,0 0 1,0 0-1,0 0 0,0 0 0,0 0 1,0 0-1,0 0 0,0 0 1,0 0-1,0 0 0,18-11 133,59-21 7,0 4 0,105-24 0,-30 10 80,-110 30-217,-20 6-39,-1 0 1,36-17 0,-45 12-541,-8 4-1351,-45 3-8467,-17 4 5077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33 1425,'0'0'7769,"4"-7"-6425,7-13-713,-7 15-368,-8 14 113,-21 36 720,-3-2-1,-56 69 1,44-62-301,28-34-494,6-7 154,-1 0 1,-14 14 2403,24-21-2549,13 8-296,0 0 0,-1 1 1,18 17-1,17 13-31,3-4-871,74 39 0,67 14-7418,-116-61 2399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4274,'0'0'9596,"0"5"-9145,-8 124 1187,0 10-1048,8-100-811,0 53-20,0-31-5289,0-50 1520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7571,'0'0'1110,"3"-22"918,14-69-153,-16 87-1799,0 0-1,0 1 1,1-1-1,-1 1 0,1-1 1,0 1-1,0 0 0,0 0 1,0 0-1,0 0 1,1 0-1,0 0 0,-1 1 1,1-1-1,0 1 1,0 0-1,0 0 0,1 0 1,-1 0-1,0 0 0,1 1 1,3-2-1,2 1-48,0 0 0,0 1-1,1 0 1,-1 1 0,0-1 0,12 3-1,-13-1-30,0 0 0,0 1-1,-1 0 1,1 1 0,-1 0 0,0 0-1,0 1 1,0-1 0,0 2 0,0-1-1,-1 1 1,0 0 0,0 0-1,0 0 1,-1 1 0,0 0 0,6 8-1,-3-3-12,0 1 1,0 0-1,-1 0 0,-1 0 0,0 1 0,-1 0 0,-1 0 1,1 0-1,1 16 0,-4-16-70,0-1 1,-1 1-1,-1-1 0,-2 24 1,1-31 63,0 0 0,0 0 0,0 0 0,-1 0 0,0 0 0,0 0 0,0 0 0,-1-1 0,1 1 0,-1-1 0,0 0 0,-1 0 0,-6 7 0,1-3 15,0-1 0,0 0 0,-1-1 0,0 0-1,0 0 1,-1-1 0,0 0 0,0-1 0,0 0 0,-19 3 0,-1-2 143,0-2 1,-54 0-1,84-3-94,0 0-1,0 0 0,0 0 1,0 0-1,0 0 0,1 0 1,-1-1-1,0 1 0,0 0 0,0-1 1,0 1-1,1 0 0,-1-1 1,0 1-1,0-1 0,1 1 1,-1-1-1,0 0 0,1 1-13,-1-1 0,1 1 0,0-1 0,0 1 0,0-1 0,0 1 0,0-1 0,-1 1-1,1-1 1,0 1 0,0-1 0,0 1 0,0-1 0,0 1 0,1-1 0,-1 1 0,0-1 0,0 1-1,0-1 1,0 1 0,0 0 0,1-1 0,-1 1 0,0-1 0,0 1 0,1-1 0,-1 1-1,0 0 1,1-1 0,-1 1 0,0 0 0,1-1 0,-1 1 0,1-1 0,3-1 14,0-1 0,0 1 0,0 0 0,0 0 0,0 0 0,0 1 0,1-1 0,-1 1 1,0 0-1,6 0 0,48-5 197,-54 6-211,16-1 22,1 0-1,0 2 1,22 3-1,-35-3-50,1 1 1,0 0-1,-1 1 0,0 0 0,0 1 1,0 0-1,0 0 0,0 0 0,11 10 1,7 5-23,-1 2 1,-1 0-1,34 41 0,-52-54-1,1 1-1,-1 0 0,-1 0 1,0 0-1,0 1 0,-1-1 0,0 1 1,-1 0-1,0 0 0,0 1 0,-1-1 1,0 0-1,-1 1 0,0 19 0,-2-27 28,1-1 0,-1 0 0,0 0 0,1 1 0,-1-1 0,0 0 0,0 0 0,-1 0 0,1 0-1,0 0 1,-1 0 0,1 0 0,-1-1 0,1 1 0,-1 0 0,0-1 0,0 0 0,0 1 0,0-1 0,0 0 0,0 0-1,0 0 1,0 0 0,0 0 0,-1 0 0,1-1 0,-3 1 0,-9 3 91,0-2 1,0 1-1,-17-1 1,29-2-73,-16 2 87,-14 1 54,0-2 0,0 0-1,-50-7 1,76 4-151,-1 1-1,1-1 1,-1-1 0,1 1 0,-1-1 0,1 0 0,0-1 0,1 0 0,-7-4 0,8 5-232,1 0 0,0 0 0,0-1 0,0 1 0,0-1 0,-3-5 0,5 7-346,-1-1 0,1 0 0,0 0 0,0 0 0,0 0 0,0 0 0,1 0 0,-1 0 0,0-6 0,1-1-5070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46 8436,'0'0'4765,"-29"-10"-3842,-96-23-259,120 32-636,1 0 0,-2 0-1,1 1 1,0 0 0,0 0 0,0 0-1,0 1 1,0 0 0,0 0-1,0 0 1,1 0 0,-1 1 0,0 0-1,0 0 1,1 0 0,0 1 0,-1-1-1,1 1 1,0 0 0,0 0-1,0 0 1,-5 6 0,4-4 1,0 0 6,0 0 0,0 0 0,1 0-1,0 1 1,0 0 0,0 0 0,1 0 0,-1 0 0,1 1-1,-3 10 1,3-4 8,0-1 0,1 1 0,1 0 0,-1 23 0,2-33-42,0 0 0,1-1 0,-1 1 0,0 0 0,1 0 1,-1-1-1,1 1 0,0-1 0,0 1 0,0-1 0,1 1 1,-1-1-1,0 1 0,1-1 0,-1 0 0,1 0 0,4 4 1,-3-3 14,1-1 0,0 1 0,0-1 1,0 1-1,0-1 0,0-1 0,0 1 1,1-1-1,8 3 0,2-2 31,0-1 1,0 0-1,0 0 0,0-2 0,23-3 1,-34 4-24,0-1 1,0 0 0,0-1 0,0 1-1,0-1 1,0 0 0,-1 0 0,1 0-1,0 0 1,-1-1 0,0 1 0,0-1-1,0 0 1,0 0 0,0 0 0,0 0-1,-1-1 1,1 1 0,-1-1 0,2-4-1,0 0 359,-1 0 0,0 0 0,0-1-1,0 1 1,-1-1 0,-1 1 0,0-1-1,1-15 1,9 27-455,-7 1 54,-1 0 0,1 0-1,-1 0 1,0 1 0,0-1 0,-1 1 0,1 0 0,1 5-1,7 12-52,-3-8-526,0-1 0,1-1 0,19 22 0,-24-30-45,0 0 1,1 0-1,-1 0 1,1-1 0,0 0-1,0 0 1,0 0 0,0-1-1,0 1 1,1-1-1,-1 0 1,1-1 0,8 2-1,15-1-4581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9380,'0'0'7030,"-23"8"-6227,-73 28-96,92-35-669,1 1 0,0-1 0,0 1 0,0 0 0,0 0 0,0 0 0,1 0 0,-1 1 0,1-1 0,-1 1 0,1 0 0,0 0-1,0-1 1,0 1 0,0 1 0,1-1 0,-1 0 0,-1 5 0,2-2 17,0 1 0,0-1 0,1 1 0,0-1 0,0 1 0,2 11-1,-1-11-49,0 0 13,1 0 1,1 0-1,-1 0 1,1-1-1,0 1 0,1-1 1,0 0-1,0 0 0,0 0 1,1 0-1,-1-1 1,7 6-1,15 20 58,-23-27 23,1 1 1,-1-1-1,0 1 1,0 0 0,0 0-1,-1 0 1,1 1-1,-1-1 1,-1 1-1,1-1 1,-1 1-1,1 10 1,20-16-255,3 0 159,1 0 0,-1-2 0,0-1 0,29-7 0,-44 7-27,0 0 1,0-1 0,-1 0-1,0-1 1,0 0-1,0 0 1,0 0 0,-1-1-1,1-1 1,-2 0 0,1 0-1,-1 0 1,9-11 0,-7 6 40,-1-1 1,0 0 0,-1 0-1,-1 0 1,0-1 0,0 1-1,-2-2 1,1 1 0,-2 0-1,0-1 1,-1 0 0,0 1-1,-1-18 1,-1 32-16,-1-1 0,1 1 0,0-1 0,-1 1 0,1 0 0,-1-1 1,1 1-1,-1-1 0,1 1 0,-1 0 0,0 0 0,1-1 0,-1 1 0,1 0 0,-1 0 0,0 0 0,1 0 0,-1 0 0,1-1 1,-1 1-1,0 0 0,1 0 0,-1 1 0,0-1 0,1 0 0,-1 0 0,1 0 0,-2 1 0,-19 2-84,15 1 64,0-1-1,0 1 1,0 0-1,0 0 1,1 1-1,0-1 1,0 1-1,0 1 1,1-1-1,-1 0 1,-4 10-1,2-4 4,1 1 0,0-1-1,0 2 1,1-1-1,-4 17 1,5-14-34,1 1 0,1-1 0,0 1-1,1 0 1,1 19 0,1-27-178,0 0 0,0 0 1,1 0-1,0 0 0,0 0 0,0 0 0,1 0 1,1-1-1,-1 1 0,1-1 0,9 12 0,9 5-2467,0 0-1,45 33 0,-8-8-4021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34 6115,'0'0'6675,"-28"-8"-5773,-4 0-596,-61-9 1,86 17-246,0 0-1,0 1 0,0 0 0,0 0 1,0 0-1,0 1 0,0 0 1,0 0-1,1 1 0,-1 0 1,1 0-1,-1 1 0,1 0 1,0 0-1,1 0 0,-1 0 1,1 1-1,-7 7 0,5-5 0,-2 1-12,1 0 0,1 0 0,-1 1 0,1 0 0,1 0 0,-1 1 0,2 0 0,-1 0 0,1 0 0,1 1 0,0-1 0,0 1 0,1 0 0,1 0 0,0 1 0,0-1 0,1 0 1,0 15-1,2-21-39,-1-1 0,0 1 1,1 0-1,0 0 1,0-1-1,0 1 0,1-1 1,0 1-1,0-1 0,0 1 1,0-1-1,0 0 1,1 0-1,4 5 0,-2-3 2,1 0 0,1-1-1,-1 1 1,1-1 0,0 0-1,0-1 1,12 7-1,2-3-120,1 0 0,-1-1 0,1-1 0,1-1 0,27 3 0,122-1-2636,-167-7 2621,9 1-407,-1-1 0,1-1 0,-1 0 0,0-1 0,1 0 0,-1-1 0,0-1 0,0 0 0,18-8 0,25-25-3360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6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79 2449,'0'0'8476,"-22"10"-7366,-68 38-283,86-46-757,0 1-1,0-1 1,1 1 0,-1 0 0,1 1-1,0-1 1,0 0 0,0 1 0,0 0 0,1 0-1,-1-1 1,1 2 0,0-1 0,0 0-1,1 0 1,-2 6 0,1-2 101,1 1 1,1 0-1,-1-1 1,1 1-1,2 15 0,-1-17-77,-1-5-55,1 1 1,-1 0-1,1 0 0,0 0 1,0 0-1,0-1 1,0 1-1,0 0 1,1-1-1,-1 1 1,1-1-1,0 0 1,-1 1-1,5 3 1,-1-2 8,-1-1 0,1 1 0,0-1 0,0 0 0,0 0 1,0-1-1,6 3 0,3-1 25,0 0 0,0 0-1,0-2 1,0 0 0,19 1 0,-24-3-46,3 1 34,0-1 0,1 0 0,-1-1 0,22-4 0,-30 4-1,0-1 0,-1 1 1,1-1-1,-1 1 0,1-1 0,-1 0 0,1 0 1,-1-1-1,0 1 0,0-1 0,0 0 1,-1 1-1,1-1 0,0-1 0,-1 1 0,0 0 1,0 0-1,0-1 0,2-3 0,0-3 119,-1 0-1,0 0 0,0 0 1,-1 0-1,0 0 0,0-1 0,-2 1 1,1 0-1,-1-1 0,-1 1 1,1-1-1,-2 1 0,0 0 1,-4-17-1,3 19-152,0 0 1,0 0-1,-1 0 0,0 0 0,0 1 1,-1-1-1,1 1 0,-2 0 1,1 1-1,-1-1 0,0 1 1,-1 0-1,1 0 0,-1 1 0,0 0 1,0 0-1,-16-7 0,18 10-144,-1 0-1,0 1 1,0-1-1,0 1 0,0 0 1,0 1-1,0-1 1,0 1-1,0 0 1,0 1-1,0-1 0,0 1 1,-7 2-1,5 0-540,0-1 0,0 1 0,1 1 0,-1-1-1,1 1 1,-1 1 0,1-1 0,-8 8 0,-12 15-5045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485 553 320,'0'0'8137,"3"1"-6069,7 3-97,-19-3-432,-29-3-258,24 1-1119,0-1 0,1-1 0,-1 0-1,1-1 1,-1-1 0,-22-10 0,9 1 99,1-1 0,-27-22 0,38 26-165,0-1 1,1-1 0,0 0-1,1-1 1,-12-17-1,18 22-48,1-1 0,0 1 0,1-1 0,0-1 0,0 1 0,1-1 0,1 1 0,0-1 0,-3-22 0,4 17-10,1 0 1,0-1-1,3-25 0,-1 36-38,0 0 1,0 0-1,1 0 0,0 1 1,0-1-1,0 0 0,1 1 1,0 0-1,0-1 0,0 1 1,0 0-1,7-7 0,-2 5-23,0 0-1,0 0 0,1 1 1,-1 0-1,1 1 0,0 0 1,1 0-1,-1 1 0,1 0 0,0 1 1,0 0-1,0 1 0,1 0 1,-1 0-1,0 1 0,17 0 1,-26 2 5,1-1 0,-1 0 0,1 0 0,-1 0 0,1 1 1,-1-1-1,1 1 0,-1-1 0,0 1 0,1 0 0,-1-1 1,0 1-1,1 0 0,-1 0 0,0 0 0,0 0 0,0 0 1,0 0-1,0 0 0,0 1 0,1 0 0,0 2-17,0-1 0,-1 0 0,0 1 0,1-1 0,-1 1-1,0 0 1,-1-1 0,1 7 0,0 3-14,-1 1 1,0-1-1,-2 1 0,-2 15 0,0-15 26,0-1-1,0 0 0,-1 0 1,-1 0-1,0-1 1,-1 0-1,-1 0 1,-10 13-1,-78 84 52,74-87-36,-17 17-60,20-21 62,0 2-1,1 0 1,-18 27 0,34-44 14,0 0 0,1 0 0,-1 1 1,1-1-1,-1 0 0,1 1 0,0-1 0,1 1 1,-1-1-1,0 1 0,1 0 0,0 3 0,0-6-7,0 0 0,0-1 0,0 1 0,0 0 0,0-1-1,0 1 1,0 0 0,1-1 0,-1 1 0,0 0 0,0-1-1,1 1 1,-1-1 0,0 1 0,1-1 0,-1 1 0,1-1 0,-1 1-1,1-1 1,-1 1 0,1-1 0,-1 1 0,1-1 0,-1 0-1,1 1 1,-1-1 0,2 1 0,18 2-1,-13-2 6,44 2 160,53-3-1,-80 0-117,0-1 50,1-1 0,0-1 1,27-7-1,-40 7 113,-1 0 0,0-1 0,0 0 0,0-1 0,-1 0 0,1-1-1,-1 0 1,17-14 0,-26 18-153,2-4 172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25 212 5523,'0'0'12392,"0"-9"-11381,0-12-737,0 12-134,-1 31 54,-8 79 866,0 11-324,7-29-675,-1 35-589,2-41-5112,1-60 117</inkml:trace>
  <inkml:trace contextRef="#ctx0" brushRef="#br0" timeOffset="1">452 1 8868,'0'0'10885,"121"127"-10261,-95-50 177,-4 3-81,-12-1-624,-10 3 32,0 4-128,-18-4-48,-25-2 16,-8-8-1200,-8-7-785,-2-10-2049,2-14-4834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11 231 10117,'0'0'7857,"-1"17"-7177,-8 143 1342,9-157-1966,0 1 0,0 0 0,0 0 0,0-1 0,1 1 0,0-1 0,0 1 0,1 5 0,-1-8-44,0 1 1,0-1-1,1 0 0,-1 1 1,0-1-1,0 0 0,1 0 0,-1 1 1,1-1-1,-1 0 0,1-1 1,-1 1-1,1 0 0,0 0 0,-1-1 1,1 1-1,0-1 0,-1 1 1,3 0-1,10 1 61,0 1 0,1-1 0,-1-1 0,0-1 0,1 0 0,21-3 0,-28 2-43,1-1 0,-1 0 0,0 0 1,0-1-1,0 0 0,-1-1 1,1 1-1,-1-1 0,1-1 0,-1 0 1,0 0-1,7-7 0,-5 3 25,-1 0 0,0-1-1,0 0 1,-1 0 0,0 0-1,-1-1 1,6-14 0,-13 138-1416,1-110 1248,1 0 0,-1 0-1,1 1 1,-1-1 0,1 0-1,0 0 1,0 0 0,1 0-1,-1 0 1,1 0 0,-1 0 0,1 0-1,0-1 1,0 1 0,3 2-1,0 0-141,-1-1-1,1 0 1,0-1-1,1 0 1,-1 1-1,0-1 1,10 3-1,3 0-438,0-1 1,0-1-1,0 0 0,28 1 0,-16-2 2,0-2 0,0-1 0,47-6 0,-68 5 680,0-1 0,1 0 0,-1-1 0,-1 0 0,1 0 0,0-1 0,-1 0-1,0-1 1,0 1 0,0-2 0,0 1 0,-1-1 0,0 0 0,0 0 0,8-11 0,-11 12 110,-1-1 1,1 0 0,-1 1-1,0-1 1,-1 0-1,0-1 1,0 1 0,0 0-1,0-1 1,-1 1 0,0-7-1,0 9 14,-1 1-1,0-1 1,0 0-1,0 1 1,-1-1-1,1 1 1,-1-1-1,0 1 1,0-1-1,0 1 1,0-1-1,-1 1 1,1 0-1,-1 0 1,0 0-1,0 0 1,0 0-1,0 0 1,0 0-1,-1 0 1,-3-2-1,-3-1 94,1 1 0,0 1 1,-1 0-1,0 0 0,0 1 0,0 0 0,-1 0 0,-15-1 0,-3 0 596,-48 1-1,70 3-742,1 0-1,0 0 1,0 0-1,0 1 1,0 0-1,0 0 1,1 0-1,-1 1 1,0 0-1,-7 3 1,10-4-44,0 1 0,0 0-1,0 0 1,0 0 0,0 0 0,0 0 0,0 0 0,1 1 0,-1-1-1,1 0 1,0 1 0,0 0 0,0-1 0,0 1 0,0-1-1,0 1 1,1 0 0,-1 0 0,0 5 0,1-5-14,0 0 0,0 0 0,0 0 0,0 0 0,0 0 0,1 0 0,-1 0 0,1 0 0,0 0-1,0-1 1,0 1 0,0 0 0,0 0 0,1-1 0,-1 1 0,1-1 0,2 4 0,-1-3-1,1 1 0,0-1 0,-1 0 0,1 0-1,0-1 1,1 1 0,-1-1 0,0 0 0,9 3 0,4 0-22,1-2-1,0 1 1,-1-2 0,32 1 0,-29-2-89,31-2-130,-48 1 229,0-1 0,0 1 0,1-1 0,-1 0 0,0 0 0,0 0 0,0-1 0,0 1 0,0-1 0,-1 0 0,1 0 0,0 0 0,2-2-1,0-2 9,0 0 0,0-1-1,-1 1 1,0-1 0,0 0-1,-1 0 1,0 0 0,0 0-1,-1-1 1,0 1 0,2-13-1,1-10 64,0-48 0,-5 72-54,3-200 3099,-3 209-3104,0-1 1,-1 1-1,1-1 0,-1 0 0,0 1 0,1-1 1,-1 0-1,0 0 0,0 0 0,0 1 0,-2 1 1,-4 9-20,-5 15 22,1 1 0,1 0 0,2 0 0,1 1 1,1 0-1,1 1 0,2-1 0,1 1 0,4 52 0,-1-79-17,-1 1-1,1 0 0,0 0 1,0 0-1,0 0 1,1-1-1,0 1 1,0-1-1,0 1 0,0-1 1,1 0-1,-1 0 1,1 0-1,0 0 1,0 0-1,1-1 0,-1 1 1,1-1-1,0 0 1,0 0-1,0 0 1,0-1-1,0 1 0,6 1 1,2 1-227,0-2 0,1 1 0,-1-1 0,1-1 0,0 0 0,0-1 0,-1-1 1,14 0-1,-20-1 150,-1 1 0,1-1 0,-1 0 1,1 0-1,-1-1 0,0 0 0,0 0 1,0 0-1,0 0 0,0-1 0,8-5 1,-5 2 32,-1 0 0,0-1 0,-1 1 0,1-1-1,-1-1 1,7-11 0,-4 5 162,-2 1-1,0-1 0,-1-1 0,0 0 0,-1 1 0,-1-2 0,0 1 1,2-19-1,-5-3 1699,-8 38-1329,5 0-472,0 1-1,0 0 1,0 0 0,0 0 0,1 0-1,-1 0 1,1 0 0,-1 0 0,1 0-1,0 1 1,-1-1 0,1 1-1,0-1 1,1 0 0,-1 1 0,0 0-1,1-1 1,-1 5 0,-2 55-39,3-54 37,0 16-74,-1-6-239,1 0 0,1-1 0,4 21 0,-5-34 198,1 0-1,0 1 1,1-1 0,-1 0 0,1 0-1,0 0 1,0 0 0,0 0 0,0 0-1,1-1 1,-1 1 0,1-1 0,0 0-1,0 0 1,0 0 0,1 0 0,6 5 0,-7-7-568,-1 0 1,1 0 0,0 0 0,0 0 0,0-1 0,0 1 0,0-1 0,0 1 0,0-1 0,4 0-1,-7 0 556,15 0-6121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9556,'0'0'5523,"48"-19"-9989,-27 34-1569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8884,'0'0'9842,"0"22"-9172,-2 33-59,-2 0 1,-14 72 0,10-95-483,1-1 0,2 1-1,-2 51 1,7-82-179,0 1 0,0 0-1,1 0 1,-1-1 0,0 1 0,0 0 0,1-1 0,-1 1-1,1 0 1,-1-1 0,1 1 0,0-1 0,0 1-1,0-1 1,0 1 0,0-1 0,0 0 0,0 0 0,0 1-1,0-1 1,1 0 0,-1 0 0,0 0 0,1 0 0,-1 0-1,1 0 1,-1-1 0,1 1 0,-1 0 0,3 0-1,4 1-803,0-1 0,0 0 0,1-1-1,-1 1 1,10-2 0,-2 1-1539,19 0-4388</inkml:trace>
  <inkml:trace contextRef="#ctx0" brushRef="#br0" timeOffset="1">99 203 9300,'0'0'7681,"28"-3"-7353,7-1-299,17-2-1,62 2 1,-13 4-96,-91 0 3251,-10 5-3060,0 303-1845,0-307 1662,0 0-169,0-1 0,-1 1 0,1 0 0,0 0 0,0 0 0,0 0 0,0-1 0,0 1 0,0 0 0,1 0 0,-1 0 0,0-1 0,0 1 0,1 0 0,-1 0 0,0 0-1,1-1 1,-1 1 0,0 0 0,1-1 0,-1 1 0,1 0 0,0-1 0,-1 1 0,1-1 0,-1 1 0,1-1 0,0 1 0,10 1-6364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5042,'0'0'11285,"-8"-38"-12101,8 64-1809,0 10-2001,8 3-3010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92 8564,'0'0'5485,"-24"-15"-4130,24 15-1355,-104-60 745,99 58-723,0-1 0,-1 1 1,1 0-1,-1 0 0,1 1 0,-1-1 1,1 1-1,-1 0 0,0 1 1,0-1-1,1 1 0,-1 1 1,0-1-1,0 1 0,1 0 0,-1 0 1,-10 4-1,15-5-18,-6 2 42,0 1 0,0 0 0,1 0 0,-1 0 0,1 1 0,0 0-1,0 0 1,0 0 0,0 1 0,1 0 0,0 0 0,0 1 0,0-1 0,1 1 0,0 0-1,-5 9 1,4-5 34,0 1 0,1 0-1,0 0 1,1 0 0,0 1-1,0-1 1,2 1 0,-1 0-1,1 16 1,1-25-69,0 1 0,1-1 1,-1 1-1,1-1 0,0 0 0,0 1 1,0-1-1,0 0 0,0 0 0,1 0 1,0 0-1,-1 0 0,1 0 0,0 0 1,0 0-1,1-1 0,-1 1 0,1-1 0,-1 0 1,1 1-1,0-1 0,-1-1 0,1 1 1,0 0-1,7 2 0,0 0 46,0-1-1,0 0 1,0 0-1,1-1 1,-1-1-1,1 0 1,14 0-1,-19-2 10,-1 0-1,0 0 1,0 0 0,1-1-1,-1 0 1,0 0-1,-1 0 1,1-1-1,0 0 1,-1 0-1,1 0 1,-1 0-1,0-1 1,0 1 0,0-1-1,-1 0 1,1 0-1,3-7 1,7-9 438,-1 0 1,18-39-1,-30 57-475,-1 1 10,1-1-1,-1 1 0,1 0 0,-1-1 0,1 1 1,0 0-1,-1 0 0,1 0 0,0-1 0,0 1 1,0 0-1,0 0 0,0 0 0,0 0 0,0 0 1,0 1-1,0-1 0,0 0 0,1 0 0,-1 1 1,0-1-1,1 1 0,-1-1 0,3 0 0,-3 3-57,1 0 0,-1 0 0,1 0 0,-1 1 0,0-1-1,1 0 1,-1 1 0,-1-1 0,1 0 0,0 1 0,0-1 0,0 4-1,-1-3 11,3 10 28,-1 0 1,-1-1 0,0 1 0,-2 22-1,1-10 232,0-25-131,4-1 22,0-1 0,0 0 0,-1 1 0,1-1 0,0 0 0,-1-1 0,1 1 0,-1-1 0,0 1 0,0-1 0,5-6 0,4-3 78,104-75 324,-115 87-551,-1-1 0,1 1-1,-1-1 1,1 1 0,0-1 0,-1 1 0,1-1-1,0 1 1,-1-1 0,1 1 0,0 0 0,0 0-1,-1-1 1,1 1 0,0 0 0,0 0 0,-1 0-1,1 0 1,0 0 0,0 0 0,-1 0 0,1 0-1,0 0 1,0 0 0,0 0 0,-1 1 0,1-1-1,0 0 1,-1 1 0,1-1 0,0 0 0,0 1-1,-1-1 1,1 1 0,-1-1 0,1 1 0,0-1-1,-1 1 1,1-1 0,-1 1 0,1 0 0,-1-1-1,0 1 1,1 0 0,-1-1 0,0 1 0,1 0-1,-1 0 1,2 5-231,-1 0-1,1 0 1,-2 1-1,2 11 0,-2-10-80,1 1-143,1 65-3398,-8-27-2743,-11-5-4799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96 2001,'0'0'7056,"-17"4"-5319,-65 16 1908,599-20 1523,666 0-2808,-687-7-1638,-12-38-473,-462 42-226,7-1 86,-1-2 0,50-14 0,-76 19-26,-1 1-1,1-1 1,0 0-1,0 0 1,-1 1-1,1-1 1,0 0-1,-1 0 1,1-1 0,1 0-1,-3 1 7,1 0 0,-1-1 0,1 1 1,-1 0-1,1 0 0,-1 0 0,0-1 0,0 1 0,0 0 0,1 0 0,-1-1 0,0 1 1,-1-2-1,1 3-113,0 0 1,-1-1 0,1 1 0,-1-1 0,1 1 0,-1 0 0,1-1-1,-1 1 1,1 0 0,-1 0 0,1-1 0,-1 1 0,1 0 0,-1 0-1,1 0 1,-1 0 0,1-1 0,-1 1 0,1 0 0,-1 0-1,0 0 1,1 0 0,-1 1 0,-20-2-1546,18 1 975,-23 0-3045,-8 0-2113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2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63 2897,'0'0'3461,"0"0"-3416,0-1 0,0 1 0,0 0 0,0 0 1,0 0-1,0 0 0,0-1 0,0 1 1,0 0-1,1 0 0,-1 0 0,0 0 0,-1-1 1,1 1-1,0 0 0,0 0 0,0 0 0,0-1 1,0 1-1,0 0 0,0 0 0,0 0 1,0 0-1,0-1 0,0 1 0,0 0 0,0 0 1,-1 0-1,1 0 0,0 0 0,0 0 1,0-1-1,0 1 0,0 0 0,-1 0 0,1 0 1,0 0-1,0 0 0,-5-1 140,1 0-1,-1 0 1,1 0-1,-1 1 1,0 0-1,1 0 1,-1 0-1,-5 2 0,-8-1 357,-112 1 3960,443 0-2031,635-20-1013,-900 15-1368,-27 3 77,0-2 0,0 0-1,33-8 1,-47 7-2099,-15-4-3212,-6-8 725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17:2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121 118 2849,'0'0'12451,"0"-10"-10946,2-16-745,-2 16 27,-4 37-538,-4 43-96,-6 33 484,1 105 0,12-205 974,-1-8-632,-5-21-347,-7-40-687,-2-18 232,5-1 1,-2-129 0,9 211 197,0 10-507,-3 55 62,3 0 0,5 80 0,1-42-1017,-3-87-39,2 15-2347,5-12-3810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19 325 592,'0'0'9653,"-3"0"-8362,3 0-1230,0 0 0,-1 0-1,1 0 1,-1 1 0,1-1 0,-1 0 0,1 0-1,-1 0 1,1 0 0,-1 0 0,1 0 0,-1-1 0,1 1-1,-1 0 1,1 0 0,-1 0 0,1 0 0,-1 0 0,1-1-1,0 1 1,-1 0 0,1-1 0,-1 1 0,1 0-1,0 0 1,-1-1 0,1 1 0,0-1 0,-1 1 0,1 0-1,0-1 1,-3-20 1130,3 10-900,0-7 390,4-30-1,-3 42-595,0 1-1,0-1 0,1 0 0,0 1 1,0-1-1,0 1 0,1-1 0,0 1 1,4-5-1,-1 2-5,0 0 0,0 1 0,1-1 0,1 1 0,-1 1 0,1 0 0,0 0 0,9-5 0,-12 8-75,0 0 0,1 1 0,-1 0 1,0 0-1,1 1 0,-1-1 1,1 1-1,0 0 0,-1 1 0,1-1 1,0 1-1,0 1 0,-1-1 0,1 1 1,9 2-1,-12-2-9,1 0-1,-1 1 1,1 0 0,-1-1 0,0 1 0,0 1-1,1-1 1,-1 0 0,-1 1 0,1 0 0,0-1-1,-1 1 1,1 0 0,3 7 0,2 3-18,-1 2 1,7 17-1,-11-26 22,4 13 14,0 1 0,-1 0 0,-2 1 0,5 31 1,-3 84 75,-6-135 343,2-4-243,0 1 0,0-1 1,0 0-1,-1 0 0,1 0 0,-1 0 0,1 0 0,-1-1 0,0 1 1,0 0-1,-1 0 0,2-6 0,1-5 60,6-18-103,3-15 9,3 0 1,29-63-1,-38 98-156,-1 1 1,1 0-1,1 1 0,0 0 0,1 0 0,-1 0 0,2 1 0,-1 0 0,2 1 0,-1 0 0,1 0 0,0 1 0,0 0 0,1 1 1,12-5-1,-15 8-9,0 0 0,1 1 0,-1 0 0,16-2 0,-21 4-1,0 0 0,0 0 1,0 0-1,0 0 1,0 0-1,0 1 1,0-1-1,0 1 1,0 0-1,0 0 0,0 0 1,0 0-1,0 0 1,-1 1-1,1-1 1,4 5-1,-2-1 0,-1 0 0,0 1-1,-1 0 1,1 0 0,-1 0-1,0 0 1,0 1 0,-1-1 0,0 1-1,0 0 1,-1-1 0,2 12-1,0 11-1,-1 45 0,-2-58 14,1 12-18,-2 0-1,-7 44 1,6-61-502,0 0 1,0 1-1,1-1 0,0 0 0,1 1 1,2 19-1,-1-29 265,0 0 0,-1 0 1,1 0-1,1 0 0,-1 0 0,0 0 0,0 0 0,1 0 0,-1 0 1,1 0-1,-1-1 0,1 1 0,0-1 0,0 1 0,0-1 1,0 0-1,0 0 0,0 0 0,0 0 0,0 0 0,0 0 0,0 0 1,3 0-1,7 2-1092,0-1 0,1 0 0,12 1 0,-24-3 1139,59 2-5270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 4914,'0'0'10261,"-7"0"-9165,-22-2-255,22 2-214,14 0-211,259 0 503,-148 0-7659,-89 0 1913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2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4338,'0'0'9076,"156"-7"-8404,-92 7-351,-6-2-33,-9 2-288,-15-3-448,-15-1-1553,-16-4-1745,-3-4-3457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59 368,'0'0'18254,"-2"-11"-17283,1 5-851,-5-31 266,3 33-254,2 26-92,11 167 122,-9-130-79,-1-43-1224,0-1 0,3 21 0,-3-35 849,0 0-1,1 0 0,-1 0 1,0 0-1,1 0 1,-1 0-1,0 0 1,1 0-1,-1 0 0,1 0 1,0-1-1,-1 1 1,1 0-1,0 0 0,-1-1 1,1 1-1,0 0 1,0-1-1,0 1 1,-1 0-1,1-1 0,0 1 1,0-1-1,0 0 1,0 1-1,0-1 1,0 0-1,0 0 0,2 1 1,20 0-7304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13 6403,'0'0'9060,"-75"-8"-8420,113 8-79,12 0 351,7 0-768,1 0-144,-1-4-368,-1 4-1649,-8 0-1200,-13 0-1458,-22 4-783</inkml:trace>
  <inkml:trace contextRef="#ctx0" brushRef="#br0" timeOffset="1">51 203 6259,'0'0'10357,"190"7"-10053,-134-7-288,-3 0-32,4 0-561,-7-10-2192,1-11-3105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0 608,'0'0'16029,"-3"8"-15626,1 1-233,1 0 0,0 0 0,0 0 0,1 0 0,0 1 0,2 9 0,11 64 501,-4-30-435,3 23-258,4 22 32,-12-32-8578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5:4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7684,'0'0'8137,"3"26"-6710,4 89-285,-7-108-1049,-1 1-1,0 0 1,0-1 0,0 1 0,-1-1-1,0 1 1,-1-1 0,0 0 0,0 0 0,0 0-1,-1 0 1,-8 11 0,2-6 49,-1-1 1,0 0-1,-1-1 1,-17 13-1,9-10-63,-1-1 1,-1 0-1,1-2 0,-2-1 0,1 0 1,-35 7-1,40-11-31,40-1 1200,12-4-1239,0 2 0,0 1-1,67 14 1,-77-11-291,117 35-867,-116-32-3379,36 19 0,-42-16-5210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7:0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27 384,'0'0'7921,"3"-4"-6995,0-1-539,2-3-10,0-1 4728,-15 10-4646,-12 9-194,0 0 1,-32 20-1,12-6-100,-67 36 432,-189 138 1,281-188-220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7:0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 2609,'0'0'6827,"0"-5"-5720,0 3-669,0-11 3190,-5 41-3349,-2 1 0,0-1 0,-2 0-1,-18 38 1,13-31-32,-7 23 175,12-30-269,-2 0 0,0-1 1,-2-1-1,0 0 1,-18 24-1,22-37-83,8-11-59,0 0-1,0 0 1,-1 0-1,1 0 1,0 0 0,-1 0-1,0-1 1,1 1 0,-1 0-1,0-1 1,0 1 0,0-1-1,-4 3 1,6-4 23,-1 0 0,1 0 0,0 0 0,0 0 0,0 0 0,-1 0 0,1 0-1,0 0 1,0 0 0,0 0 0,0 0 0,-1 1 0,1-1 0,0 0 0,0 0 0,0 0 0,0 0 0,0 1 0,-1-1 0,1 0 0,0 0 0,0 0 0,0 0 0,0 1 0,0-1 0,0 0 0,0 0 0,0 0 0,0 1 0,0-1-1,0 0 1,0 0 0,0 0 0,0 1 0,0-1 0,0 0 0,0 0 0,0 1 0,0-1 0,0 0 0,0 0 0,0 0 0,0 0 0,0 1 0,1-1 0,-1 0 0,0 0 0,7 9 414,9 1-437,0 0 0,0-1-1,25 10 1,60 19-49,-94-35 33,146 45-2732,-77-26-2970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7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55 1665,'0'0'7094,"-19"-4"-5878,-56-10-114,57 10 29,586 25 1844,-307-8-2724,85 9 577,-80-4-42,-255-17-653,-10-1 698,-6 0-64,-3-1-567,-428-34-125,194 27-83,-477-30 37,693 35-17,40 3-2,15 1-16,1187-1-36,-1205 0 62,-8 0-2,-1 1 0,0-1 0,0 0 0,1 0 0,-1 0 0,0 0 0,0-1 0,1 1 0,-1-1 0,0 1 0,0-1 0,0 0 0,0 1 0,3-3 1,-5 3-10,0 0 1,0 0-1,0-1 1,0 1-1,0 0 1,0 0 0,0-1-1,0 1 1,0 0-1,0-1 1,0 1-1,0 0 1,0 0 0,0-1-1,0 1 1,0 0-1,0 0 1,0-1-1,0 1 1,0 0 0,0 0-1,0-1 1,-1 1-1,1 0 1,0 0 0,0-1-1,0 1 1,0 0-1,-1 0 1,1 0-1,0-1 1,0 1 0,0 0-1,-1 0 1,1 0-1,0 0 1,0 0-1,-1-1 1,-4 0 2,-1-1 1,1 1-1,-1-1 1,1 1-1,-1 1 1,1-1-1,-1 1 1,-11 1-1,-4-1 7,-90-1-51,-207 24 0,81 16 140,-80 13-182,309-50 71,11-1-2,18 1-10,-16-2 12,408 3-135,-238-4 110,-105 1 62,146-2 31,-152-2-76,87-16 1,-145 19 24,-5 1-1,1 0 0,-1 0 0,1 0 0,0 0 1,-1-1-1,1 1 0,-1-1 0,1 1 0,-1-1 0,1 0 0,-1 1 0,0-1 0,1 0 1,-1 0-1,2-1 0,-8 0 59,-179-1-197,113 3 119,-376 40-46,264-18-115,-279 8-169,461-30 395,9 0-145,154-12 23,-76 4 57,924-54-47,-998 60 96,-10 1 5,-10-1 13,-187 1-25,98 2-45,-306 23 50,-13 0-58,656-44-137,-124 7 145,174-6 46,-51 4-117,-238 15 88,1 0 0,0 0 0,-1-1 0,1 1-1,-1 0 1,1-1 0,-1 1 0,1-1 0,-1 1 0,1-1 0,-1 0 0,3-1 0,-4 2-6,0 0 1,0-1-1,0 1 1,0 0-1,0 0 1,0 0-1,0 0 1,0-1-1,0 1 1,0 0-1,0 0 1,0 0 0,0 0-1,0-1 1,0 1-1,0 0 1,0 0-1,0 0 1,0 0-1,0 0 1,0-1-1,0 1 1,0 0-1,0 0 1,0 0 0,0 0-1,-1 0 1,1 0-1,0-1 1,0 1-1,0 0 1,0 0-1,0 0 1,0 0-1,-1 0 1,1 0-1,0 0 1,0 0 0,0 0-1,0 0 1,-1 0-1,-17-5 5,-379-27 3,315 28-4,-460-3 39,451 7-111,90-1 49,-1 1-1,1 0 1,-1 0 0,1 0-1,-1 0 1,1 0 0,-1 1-1,1-1 1,-1 0 0,1 1 0,-1-1-1,1 1 1,0-1 0,-1 1-1,1 0 1,0 0 0,-1 0-1,-1 1 1,3-2 8,0 1-1,0-1 1,0 0-1,0 0 0,0 1 1,0-1-1,0 0 1,0 0-1,0 1 1,0-1-1,0 0 1,1 0-1,-1 1 1,0-1-1,0 0 1,0 0-1,0 1 0,0-1 1,0 0-1,1 0 1,-1 0-1,0 1 1,0-1-1,0 0 1,1 0-1,-1 0 1,0 0-1,0 0 1,1 1-1,-1-1 0,0 0 1,1 0-1,20 6-45,34-1 127,96-2 0,-84-3-77,834 0 39,-864 0-42,-15 1 3,1-2 1,-1 0-1,23-4 1,-39 2 97,-9 1 60,-14-1-85,-121 1-142,71 3 50,-352 27-323,110-4 40,94-21 117,175-3 180,290 2-105,350-7 270,-372-15-3,-223 18 323,-17 0-347,-24-1-117,-440 1 21,209 16-125,-87 2-359,615-15 296,310-3 203,-264-16 255,-287 15-692,-19 5-277,0 0-1,-1 0 1,1 0 0,-1 0 0,0-1-1,0 1 1,0 0 0,0 0-1,0 0 1,0 3 0,0-2-485,0 16-4533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8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 4738,'0'0'10261,"-12"-3"-9714,-27-11 232,203 14-459,463 16 502,-328 7-650,653 29 1320,-749-52-483,-198 1-898,0-1-1,-1 0 1,1-1-1,-1 1 1,1-1 0,-1 0-1,1 0 1,-1 0 0,1 0-1,-1-1 1,0 0 0,0 0-1,0 0 1,0 0-1,0-1 1,6-5 0,-10 8-195,0 0 0,1 0 0,-1 0 0,0 0 0,0-1 0,0 1 0,0 0 0,0 0 0,0 0 0,0 0 0,0-1 0,0 1 0,0 0 0,0 0 0,0 0 0,0 0 0,0-1 0,0 1 0,0 0 0,0 0 0,0 0 0,0 0 0,0 0 0,0-1 0,0 1 0,0 0 0,0 0-1,0 0 1,0 0 0,0-1 0,0 1 0,-1 0 0,1 0 0,0 0 0,0 0 0,0 0 0,0 0 0,0 0 0,0-1 0,0 1 0,-1 0 0,1 0 0,0 0 0,0 0 0,0 0 0,0 0 0,-1 0 0,1 0 0,0 0 0,0 0 0,0 0 0,-1 0 0,-13-5-2386,-38-3-3258,-28-2-2826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8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1857,'0'0'6229,"-13"4"-4711,-56 19 1268,69-23-2745,0 0 1,-1 0 0,1 0-1,0 0 1,0 0 0,0 0-1,0 0 1,-1 0 0,1 0-1,0 1 1,0-1 0,0 0-1,0 0 1,0 0 0,-1 0-1,1 0 1,0 1 0,0-1-1,0 0 1,0 0 0,0 0-1,0 0 1,0 1-1,0-1 1,0 0 0,0 0-1,0 0 1,-1 1 0,1-1-1,0 0 1,0 0 0,0 0-1,1 1 1,-1-1 0,0 0-1,0 0 1,0 0 0,0 1-1,0-1 1,0 0 0,0 0-1,0 0 1,0 0 0,0 1-1,1-1 1,-1 1-8,1 0 1,0 0-1,0 0 1,0-1-1,0 1 0,-1 0 1,1 0-1,0-1 1,1 1-1,-1-1 1,0 1-1,2 0 0,29 9 212,1-2-1,0-2 0,42 3 1,-64-7-176,783 54 1777,-650-50-1493,1211 16 2612,-1326-21-2823,-12-1-34,0 0-1,1-1 1,-1 0-1,22-6 1,-38 7-127,-1 0 1,0 0-1,1 0 1,-1 0-1,1 0 1,-1 0-1,0 0 1,1 0-1,-1 0 1,0 0-1,1-1 1,-1 1-1,0 0 0,1 0 1,-1 0-1,0-1 1,1 1-1,-1 0 1,0 0-1,0-1 1,1 1-1,-1 0 1,0-1-1,0 1 1,1 0-1,-1-1 1,0 1-1,0 0 0,0-1 1,0 1-1,0 0 1,0-1-1,0 1 1,1-1-1,-1 1 1,0 0-1,0-1 1,0 1-1,0 0 1,-1-1-1,1 1 1,0-1-1,0 1 0,0 0 1,0-1-1,0 1 1,0 0-1,-1-1 1,1 1-1,0 0 1,0-1-1,0 1 1,-1 0-1,1-1 1,0 1-1,0 0 1,-1 0-1,1-1 0,0 1 1,-1 0-1,1 0 1,-1-1-1,-18-5-1480,0 0-1,-1 1 1,0 1-1,-34-3 1,14 2-737,-60-9-3405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8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5330,'0'0'2948,"24"4"-1221,244 33 1506,616 13-87,0-45-1751,-767-6-1144,160-24-1,-261 23-208,-10 2 8,-1-1 0,1 1 0,0-1-1,-1 0 1,0-1 0,1 1 0,-1-1 0,0 0-1,0-1 1,8-4 0,-14 8 31,2-1-68,-1 0-1,0 0 1,0-1 0,0 1-1,0 0 1,0 0 0,0 0-1,0 0 1,0 0-1,0 0 1,1 0 0,-1 0-1,0 0 1,0-1 0,0 1-1,0 0 1,0 0-1,0 0 1,0 0 0,0 0-1,0 0 1,0-1-1,0 1 1,0 0 0,0 0-1,0 0 1,0 0 0,0 0-1,0 0 1,0-1-1,0 1 1,0 0 0,0 0-1,0 0 1,0 0 0,0 0-1,0 0 1,-1-1-1,1 1 1,0 0 0,0 0-1,0 0 1,0 0-1,0 0 1,0 0 0,0 0-1,0 0 1,0 0 0,-1 0-1,1 0 1,0-1-1,0 1 1,0 0 0,0 0-1,0 0 1,0 0 0,-1 0-1,1 0 1,0 0-1,0 0 1,-108-7-6947,60 5 3247,-29-3-2900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6547,'0'0'10645,"0"5"-10469,0 38 256,8 10 128,-5 2-175,0 3-305,-1 2 96,-2-4-176,0-1-352,0-7-1169,3-9-1697,10-8-2640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3217,'0'0'6636,"-13"2"-5351,-104 20 2565,79-17 304,122-6-4082,159 5 3,-222-2-35,-19-2 104,-4 0-109,-119 0 319,121 6-260,0 346 589,0-24-4536,0-328 3853,0 0-124,0 0-1,0 1 1,0-1-1,-1 0 1,1 0-1,0 1 1,0-1 0,0 0-1,0 0 1,0 1-1,1-1 1,-1 0-1,0 1 1,0-1-1,0 0 1,0 0-1,0 1 1,0-1-1,0 0 1,0 0-1,1 1 1,-1-1-1,0 0 1,0 0-1,0 0 1,1 1 0,-1-1-1,0 0 1,0 0-1,0 0 1,1 0-1,-1 0 1,0 1-1,1-1 1,19 1-6896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8964,'0'0'7564,"-9"1"-6857,5-1-677,1 0 1,0 0 0,0 1 0,0-1-1,-1 1 1,1 0 0,0 0-1,0 0 1,0 0 0,0 1 0,-3 1-1,2 0-16,1 0-1,0 1 1,-1-1-1,1 0 1,0 1 0,1 0-1,-1 0 1,1 0-1,-1 0 1,-1 5-1,-16 36 145,2 1 1,2 1-1,2 0 0,-13 83 1,19-69-126,2 1 1,4-1-1,7 89 1,-3-133-101,0 0 1,2 0 0,0-1-1,0 1 1,2-1-1,0 0 1,1 0-1,0-1 1,13 19 0,-13-24-410,1 0 0,-1 0 0,2-1 0,0 0 0,15 12 1,-16-15-365,0-1 1,0 0 0,1 0-1,-1-1 1,1 0 0,0 0-1,17 4 1,23-2-5732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3794,'0'0'10882,"0"17"-10778,0 15 160,1 1 0,9 50 0,-1-32 651,-2 0-1,1 76 1225,-8-131-1392,0-15-189,-1 9-490,1 0-1,0-1 1,1 1-1,0 0 1,1-1 0,0 1-1,4-14 1,3 8-75,0-1 0,1 1-1,1 1 1,0 0 0,1 1 0,1 0 0,0 0 0,1 2 0,1 0 0,-1 0 0,27-15-1,-35 24-10,1 0 0,-1 1 0,0-1 0,1 1 0,0 1 0,12-3 0,-16 4 5,-1-1 0,1 1-1,0 0 1,0 0-1,0 0 1,0 1-1,0-1 1,0 1-1,-1-1 1,1 1 0,0 0-1,0 0 1,-1 0-1,1 0 1,-1 1-1,1-1 1,-1 1-1,4 2 1,-1 2-1,0 1 0,-1-1 0,1 1 1,-2 0-1,1 0 0,-1 0 0,0 1 0,0-1 0,1 9 1,3 12-5,4 33 1,-7-10-3721,-2 73 0,-3-73 625,1-39-4435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5218,'0'0'8476,"-8"0"-7222,-17 0-246,35 0 256,56 0-401,-25-1-672,-23 0-141,0 1-1,1 0 1,-1 1-1,0 1 1,35 9-1,-45-8 48,-7-3-388,-1 0-1,1 1 1,0-1 0,-1 0-1,1 0 1,0 0-1,-1 0 1,1 1 0,0-1-1,0 0 1,-1 0 0,1 0-1,0 0 1,-1-1-1,1 1 1,0 0 0,-1 0-1,1 0 1,0-1-1,-1 1 1,1 0 0,0 0-1,-1-1 1,1 1-1,0-1 1,-1 1 0,1-1-1,-1 1 1,1-1-1,-1 1 1,1-1 0,0 0-1,16-13-8760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8452,'0'0'6707,"-27"28"-6240,-9 11-168,-36 50-1,64-77-230,1 1-1,1-1 1,0 1-1,0 0 0,2 1 1,-1-1-1,2 1 1,0 0-1,0 0 0,2 0 1,-1 24-1,0-11 37,-2 142 252,4-151-336,0 3-1,1-1 0,1 0 0,1 0 1,1 0-1,0 0 0,10 24 0,-10-34-186,0 1 0,1-1 0,0 0 0,1-1 1,0 1-1,1-1 0,0 0 0,0-1 0,1 1 0,0-1 0,0-1 0,18 13 0,-20-17-338,1 1-1,0-1 0,0 0 0,0-1 0,0 0 0,1 0 1,-1 0-1,1-1 0,12 0 0,23 0-4229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8756,'0'0'5925,"-1"30"-5418,-3 98-18,6-92-52,11 71 1,-8-82-60,-2 1 0,1 29-1,-4-66 3667,1 3-3995,0 0 0,0-1 0,1 1 0,0 0-1,1 0 1,3-8 0,4 0-58,0 0-1,1 1 0,0 1 1,1 0-1,1 0 0,0 2 1,1-1-1,0 2 0,1-1 0,23-12 1,-31 21-4,0-1-1,0 1 1,0 0 0,0 1 0,15-4 0,-19 5 3,0 1 0,-1 0 1,1-1-1,0 1 1,-1 0-1,1 0 1,0 1-1,0-1 0,-1 0 1,1 1-1,-1 0 1,1 0-1,0 0 1,-1 0-1,1 0 0,-1 0 1,0 0-1,1 1 1,-1-1-1,3 3 1,1 4-7,0-1 0,-1 1 1,0 1-1,0-1 0,-1 1 1,0-1-1,0 1 0,-1 0 1,0 1-1,3 16 1,0 15-226,3 47 1,-8-74 58,4 75-5594,-3-72 1382,4-6-2076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10405,'0'0'7491,"113"-14"-7491,-60 14 0,6-5-800,2-5-1889,1 1-2386,-11-3-4257</inkml:trace>
  <inkml:trace contextRef="#ctx0" brushRef="#br0" timeOffset="1">575 0 5635,'0'0'12883,"0"7"-12302,1 261 1599,0-126-2430,0-2-3432,0-130 75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9444,'0'0'8228,"32"188"-7299,-18-99-497,-1 2-176,-2-4-16,-3 0-112,-8-8-128,0-4-64,0-11-240,-13-6-1057,-9-10-1040,-2-12-1281,-3-16-2688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29 3970,'0'0'10805,"-2"-3"-8727,-1-1-1440,3 3-451,-1 0-1,0 0 1,0 0-1,0 0 0,1 0 1,-1 0-1,1-1 0,-1 1 1,1 0-1,-1 0 1,1-1-1,0 1 0,-1 0 1,1-1-1,0-1 590,5 3-739,-1 0 0,1 1-1,-1-1 1,1 1 0,-1 1 0,1-1 0,-1 0 0,0 1-1,0 0 1,1 0 0,-1 0 0,-1 1 0,1-1 0,6 6-1,1 3-43,0 0 0,-1 1-1,9 14 1,2 3 23,-2 2-1,-1 1 1,-2 0 0,-1 1-1,-1 0 1,17 69 0,-18-43-4,-3 0 0,-2 1-1,0 88 1,-8-110-1,-1 1-1,-3-1 1,-7 40-1,7-58-10,-2 0-1,0 0 0,-1-1 1,-1 0-1,-1 0 1,-1-1-1,-16 24 1,4-13-167,-1-1 0,-2-1 1,0-1-1,-2-1 1,-49 35-1,44-39-1508,0 0 0,-62 27 1,29-25-5311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8660,'0'0'3423,"5"32"-2665,1 7-649,21 173 433,-23 50 936,-4-259-1443,0-1 0,0 1 0,0-1 1,0 1-1,-1-1 0,1 0 0,-1 1 1,1-1-1,-1 0 0,0 0 0,0 1 1,0-1-1,-2 3 0,2-4 565,2-49 2134,-1 35-2630,0 0 1,0 0-1,2 1 1,-1-1-1,1 0 0,1 1 1,1-1-1,-1 1 0,2 0 1,7-15-1,-7 17-107,1 0 0,0 1 0,1 0 0,-1 0 0,2 1 0,-1 0 0,1 0 0,0 1 0,1 0 0,0 0 0,0 1 0,0 0 0,1 1-1,0 0 1,0 0 0,0 1 0,1 1 0,-1-1 0,1 2 0,13-3 0,-15 4-22,0 1-1,-1-1 1,1 1-1,0 1 1,0 0-1,0 0 1,-1 1-1,15 4 1,-19-4 15,0 0 1,0 0-1,0 1 0,0-1 1,0 1-1,-1 0 1,0 0-1,1 0 1,-1 0-1,0 1 1,-1-1-1,1 1 1,-1 0-1,1 0 0,-1 0 1,0 0-1,0 0 1,1 6-1,0 2-267,-1-1 1,0 0-1,0 0 0,-1 1 0,-1 13 0,0-14-461,0 0 1,1 0-1,0 0 0,5 20 1,-4-27 480,-1 0 1,1 0-1,0 0 0,0-1 1,0 1-1,0-1 1,1 1-1,0-1 1,-1 0-1,1 0 1,0 0-1,1 0 0,-1-1 1,0 1-1,1-1 1,7 4-1,43 15-7293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0:3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8964,'0'0'7532,"0"23"-6673,1 155 448,1-149-967,8 41 0,-2-17 114,-8-52-435,0 3 348,-6-7 66,1-2-391,0 1-1,0-1 1,0 0 0,1 0 0,0-1-1,0 0 1,0 1 0,1-1 0,-1 0-1,1-1 1,1 1 0,-1-1 0,1 1 0,1-1-1,-1 0 1,1 1 0,0-1 0,0 0-1,1 0 1,0 0 0,0 0 0,1 0 0,0 1-1,0-1 1,0 0 0,1 0 0,0 1-1,0-1 1,1 1 0,0 0 0,0-1-1,1 1 1,-1 1 0,7-8 0,-2 5-24,0 0 0,0 1 0,1 0 0,0 0 0,0 1 0,1 0 0,-1 1 0,1 0 1,1 0-1,-1 1 0,1 1 0,-1 0 0,1 0 0,0 1 0,0 0 0,0 1 0,15 0 0,-22 2-18,0 0-1,-1 0 0,1 0 1,-1 0-1,1 0 0,-1 1 1,0 0-1,0-1 1,1 1-1,-1 1 0,0-1 1,-1 0-1,1 1 0,0-1 1,-1 1-1,1 0 0,-1 0 1,0 0-1,0 0 1,0 0-1,3 7 0,3 7-7,-1 1-1,10 35 0,0 23-700,-4 1 0,4 82 0,-13-122 35,3 58-5267,-6-9-6991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6851,'0'0'11477,"-25"0"-10820,44 0-561,19 0-48,12 0 16,1 0-64,-3-2-144,-2-3-1473,-3-2-1200,-3-3-1697,-8 1-1793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9332,'0'0'10405,"0"5"-9887,2 28-339,2 1 0,8 36 0,4 30 185,-13-22-159,-3-54-452,1 0-1,1-1 1,7 37 0,-8-57-108,0 1 1,0-1-1,0 0 0,0 0 1,1 0-1,-1 0 0,1 0 1,0 0-1,2 3 0,-2-5-175,-1 0 1,1 1-1,-1-1 0,1 0 0,-1 0 0,1 0 0,0 0 1,0 0-1,-1 0 0,4 0 0,11 3-5889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9828,'0'0'9341,"0"4"-8978,2 2-344,0 0 0,0 0 0,1 0 0,-1 0 0,1 0 0,0-1 0,7 9 0,7 13 66,6 13 39,-2 1-1,-2 1 1,-1 1-1,-3 0 1,-1 1-1,-2 1 1,-3 0-1,-1 0 1,3 82-1,-10-108-106,-2-1 0,0 1-1,-1-1 1,0 0 0,-2 0 0,0 0-1,-1 0 1,-1-1 0,-1 0 0,-12 25-1,-4-5-221,0 0-1,-3-2 0,-31 34 1,-43 30-7262,75-80 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19 5843,'0'0'9593,"-15"0"-8037,-49 0 1189,276 0-2492,-118 0-3563,-94-7-2058,0-5-357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8260,'0'0'10797,"-2"-6"-10090,-4-9-514,6 15-192,0 0 0,0 0 0,0 0 0,0 0 1,0 0-1,0 0 0,0 0 0,-1 0 0,1 0 0,0 0 0,0 0 1,0 0-1,0 0 0,0 0 0,0 0 0,0 0 0,0 0 0,0 0 0,-1 0 1,1 0-1,0 0 0,0 0 0,0 0 0,0 0 0,0 0 0,0 0 0,0 0 1,0 0-1,0 0 0,0 0 0,-1 0 0,1 1 0,0-1 0,0 0 1,0 0-1,0 0 0,0 0 0,0 0 0,0 0 0,0 0 0,0 0 0,0 0 1,0 0-1,0 1 0,0-1 0,0 0 0,0 0 0,0 0 0,0 0 0,0 0 1,0 0-1,0 0 0,0 0 0,0 0 0,0 1 0,0-1 0,0 0 1,0 0-1,0 0 0,0 0 0,0 0 0,0 0 0,0 0 0,0 39-52,1-12 7,6 182 408,-3-168-834,2 0 1,2-1-1,15 46 0,-20-78-285,-1 0 0,2 0 0,-1-1 0,1 1 0,0-1 0,1 0 0,-1 0 0,7 7 0,15 7-5106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11013,'0'0'9268,"0"32"-9236,0 20 240,0 13 65,0-2-113,0-3-64,0-5-112,0-6-32,0-9-16,0-8-1009,0-6-1296,0-11-1152,16-11-3138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24 7523,'0'0'5830,"-2"-2"-4982,-11-3 1202,-4-3 2438,7-1-1978,15 10-2206,14 8-668,-5 2 326,-1 1 1,0 0-1,-1 1 0,0 0 0,13 19 0,45 82 36,-48-70 12,-1 1 0,-3 2 0,-2-1 0,-1 2 0,-3 0 0,-2 1 0,-2 0 0,3 95 1,-9-119 2,-2 0 1,-1 0-1,-2 0 1,0 0 0,-1 0-1,-2-1 1,0 0-1,-1 0 1,-18 38 0,6-28-67,-1-1 1,-2 0-1,-2-2 1,0 0 0,-45 42-1,-157 122-3668,187-164 2389,-73 58-4642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11477,'0'0'7588,"67"-10"-7588,-14 5 0,6-2-945,5-3-1520,-3 1-1473,-7-6-1984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4594,'0'0'13793,"0"-10"-12854,0-18-595,0 22-258,0 24-57,-1 95 226,2 136-331,0-237-546,0-1 0,0 1 0,3 11 0,10 12-4163,-3-19-815</inkml:trace>
  <inkml:trace contextRef="#ctx0" brushRef="#br0" timeOffset="1">474 1 8084,'0'0'10330,"8"3"-9885,-3-1-426,0 0 0,0 0-1,-1 1 1,0 0 0,1 0-1,-1 0 1,0 0 0,0 1-1,-1-1 1,1 1 0,-1 0-1,0 0 1,0 0 0,0 0-1,0 1 1,-1-1 0,4 9-1,7 20 72,-1 0-1,-2 1 0,-1 0 0,-2 0 0,4 38 0,-9-50-62,-1 1-1,0-1 1,-2 1-1,-1-1 1,0 1-1,-2-1 1,-1 0 0,0 0-1,-10 24 1,-2-11-138,-2-1 1,-40 56-1,16-25-2545,4 2-4614,34-52-211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9268,'0'0'10821,"-11"0"-10373,46 0-207,18 0 31,19 0-32,1 0-48,-7 0-128,-12-7-64,-17-3-849,-13 3-911,-16-3-1346,-8 3-1520,-16-3-2785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1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96,'0'0'4343,"-26"-15"1447,20-3-2125,4 17-3686,2 1-80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7411,'0'0'12342,"-3"29"-12342,3 16 0,0 15 96,0 5 192,0 0-64,0-4-176,0-9-48,0-1-432,0-3-1569,8-5-1520,3-4-2354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11685,'0'0'5563,"18"18"-5376,-18-18-187,74 78 154,-70-72-134,1 1 0,-1-1 0,0 1-1,0 0 1,-1 0 0,0 0 0,0 0-1,-1 0 1,3 14 0,-3-7 38,-1 1-1,0 0 1,-2 17 0,0 0 103,1-29-64,0 1 0,0 0 0,0-1 0,-1 1 0,1 0 0,-1-1 0,0 1 0,0 0 0,0-1 1,0 0-1,-1 1 0,1-1 0,-1 0 0,0 1 0,0-1 0,0 0 0,-1 0 0,1-1 0,-1 1 0,1 0 0,-1-1 0,0 0 0,0 1 0,0-1 0,0 0 0,0-1 0,-1 1 0,1-1 1,-1 1-1,1-1 0,-1 0 0,1 0 0,-1 0 0,0-1 0,1 1 0,-8-1 1779,14 0-1806,59 1-52,70-2-724,-110-1-370,-1-1 0,22-5-1,15-8-2943,-4-1-2490</inkml:trace>
  <inkml:trace contextRef="#ctx0" brushRef="#br0" timeOffset="1">503 0 12726,'0'0'8052,"89"133"-7588,-33-35 176,-5 8-320,-19 0-128,-16-3-96,-16 6-64,-3-8-32,-40-3-240,-8-6-976,-10-18-1650,-6-13-2080,-2-28-7011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11637,'0'0'10117,"-5"0"-9189,2 0-864,38 0-8099,16 0 319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 6259,'0'0'8329,"-5"-1"-7801,3 1-522,1 0-1,0 0 1,0 0-1,-1 0 0,1 0 1,0 0-1,0 0 1,-1 1-1,1-1 1,0 0-1,0 1 1,0-1-1,-1 1 1,1-1-1,0 1 0,0-1 1,0 1-1,0 0 1,0-1-1,0 1 1,0 0-1,0 0 1,1 0-1,-1 0 0,0 0 1,0 0-1,0 2 1,-3 5-6,0-1 1,1 1-1,-3 15 1,5-21-1,-16 64 112,4 0-1,2 1 1,4 0-1,2 1 1,7 117 0,-1-169-176,0 0 0,2 0 1,0-1-1,0 1 0,2-1 1,0 1-1,1-1 1,0-1-1,1 1 0,1-1 1,0 0-1,1-1 0,0 0 1,1 0-1,1-1 1,0-1-1,0 1 0,1-2 1,20 14-1,-12-10-1361,41 19 1,26 1-3336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9748,'0'0'5155,"3"27"-4896,18 180 773,-11-30 133,-12-100 2107,-1-116-980,-1 11-2060,3 10-150,1 0 1,0 0-1,1 0 1,7-35-1,-5 44-89,0 0-1,0 0 0,1 0 1,0 0-1,0 1 0,1-1 1,0 1-1,1 0 0,0 1 0,13-14 1,-10 12-14,1 1 0,1 0 0,-1 1 0,1 0 0,0 1 0,1 0 1,-1 1-1,1 0 0,13-3 0,-18 6-1,-1 0 0,0 1 0,0 0 1,1 0-1,-1 0 0,1 1 0,-1 0 0,1 0 0,-1 1 1,0-1-1,1 1 0,-1 1 0,0-1 0,1 1 0,-1 1 0,0-1 1,-1 1-1,1 0 0,10 7 0,-7-3-13,-1 1 0,0 1-1,0 0 1,-1 0 0,0 1-1,-1-1 1,0 1 0,-1 1 0,0-1-1,0 1 1,-1 0 0,0 0 0,-1 0-1,3 18 1,-1 13-1345,-1 1 1,-4 70-1,0-60-2118,3-10-2430,10-8-1919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66 4722,'0'0'11966,"-10"0"-10414,-21 1-790,24-1-392,8 0-38,32-3-22,305-27 128,-279 26-910,-59-13-5654,0 5 1044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 5843,'0'0'11336,"0"-2"-10976,-2-2-312,-1 10-27,-16 58 340,3 1 0,3 0 0,-9 127-1,18-146-271,3 1-1,1-1 0,3 0 1,10 55-1,-10-87-256,0 0 1,1 0-1,0-1 0,1 0 0,1 1 1,0-2-1,1 1 0,0-1 1,1 0-1,1-1 0,-1 0 0,2 0 1,0-1-1,0 0 0,0 0 1,2-1-1,22 14 0,-22-17-943,-1 0 1,23 8-1,23-2-4412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5475,'0'0'10951,"-1"10"-10769,1 19-21,1 0 1,2 0 0,10 46 0,3 31 455,-11 42 66,-5-106 1980,0-60-2443,1 1 1,1 0 0,4-24 0,-4 32-221,1 0 1,0 1 0,1-1-1,-1 1 1,2-1-1,-1 1 1,1 0 0,8-10-1,-1 5-2,-1 0-1,2 1 0,0 0 1,0 1-1,1 0 1,22-12-1,-24 16-18,0 1 0,1 1 1,-1 0-1,1 0 0,0 1 0,0 1 0,0 0 1,27-1-1,-37 3 9,0 1 0,0 0 1,0 0-1,0 0 0,0 0 0,-1 0 1,1 1-1,0-1 0,0 1 0,0 0 1,-1 0-1,1 0 0,0 0 1,-1 0-1,1 1 0,-1-1 0,0 1 1,1 0-1,-1-1 0,0 1 1,0 0-1,0 0 0,0 1 0,0-1 1,-1 0-1,1 1 0,-1-1 0,1 1 1,-1-1-1,0 1 0,0 0 1,1 3-1,3 8-17,-2-1 1,1 1 0,-2 0-1,2 27 1,-4 62-568,-1-47-731,1-31 258,-1-5-1929,4 34 0,9-10-4008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6467,'2'0'11887,"9"11"-11953,26 37 255,5 6-230,91 90 0,-130-142-810,6 7 89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66 880,'0'0'12822,"5"-13"-11000,12-40-320,-47 97 854,2 1-1975,-51 80 676,24-45-3383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1473,'0'0'8478,"-12"5"-3532,306-17-3249,-225 10-2448,-25 2-4986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11141,'0'0'9861,"75"0"-9653,0 0-80,16-8-128,8-8-560,0 3-1441,-9 11-2113,-4 2-2994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4098,'0'0'11173,"-35"24"-9188,40-24-1921,22 0-64,10 0 0,6 0-640,5-5-1729,0-4-1089,-2-1-2353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7780,'0'0'6226,"105"-21"-8227,-44 4-3217</inkml:trace>
  <inkml:trace contextRef="#ctx0" brushRef="#br0" timeOffset="1">492 29 4610,'0'0'7428,"113"-14"-11382,-41 0-1905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 7123,'0'0'7188,"-22"10"-7236,54-10-289,3 0-2080,8-12-2177</inkml:trace>
  <inkml:trace contextRef="#ctx0" brushRef="#br0" timeOffset="1">666 1 4082,'0'0'0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19 178 7940,'0'0'8470,"-5"-23"-8040,0-4-390,-3-41 0,8 66-37,0 0 0,0 0-1,0 0 1,0 0 0,1 0 0,-1 0 0,0 0 0,1 1 0,0-1 0,0 0-1,-1 0 1,1 0 0,0 1 0,0-1 0,0 0 0,1 1 0,-1-1 0,0 1-1,1-1 1,-1 1 0,1 0 0,-1 0 0,1-1 0,0 1 0,-1 0 0,1 0-1,0 1 1,0-1 0,0 0 0,-1 1 0,1-1 0,0 1 0,0-1 0,0 1 0,3 0-1,3-2 1,2-1-8,0 1 0,0 0 0,0 1-1,0 0 1,0 0 0,1 1-1,-1 1 1,0 0 0,14 2-1,-17-1-3,0 0-1,0 1 1,0 0-1,-1 0 1,1 0-1,-1 1 1,0-1-1,0 2 0,0-1 1,-1 1-1,1 0 1,-1 0-1,9 11 1,-7-6 9,-1 1 0,0-1 0,0 1 1,-1 0-1,-1 0 0,0 1 0,0 0 1,-1-1-1,0 1 0,0 13 0,0 10 55,-1 0-1,-4 42 0,-3-54 195,5-23-181,0 1-1,-1 0 0,1-1 1,0 1-1,-1 0 0,1-1 1,-1 1-1,1-1 1,-1 1-1,1-1 0,-1 1 1,1-1-1,-1 1 0,0-1 1,1 0-1,-1 1 0,0-1 1,1 0-1,-1 1 0,0-1 1,1 0-1,-1 0 0,0 0 1,1 0-1,-1 1 0,-1-1 1,2-17 1476,-1 8-1469,1 1-1,0-1 1,0 0-1,1 1 1,0-1-1,1 1 1,0 0-1,0-1 1,1 1-1,0 0 1,7-13-1,3 0-37,1 1 0,1 0 0,0 1 1,24-22-1,-26 29-34,1 0 0,0 0 0,1 2 1,0 0-1,1 0 0,25-10 0,-5 10-51,-34 10 40,-1-1 1,1 1-1,-1 0 1,1 0-1,0 0 0,-1 0 1,1 0-1,-1 0 0,1 0 1,0 0-1,-1 1 1,1-1-1,-1 1 0,1-1 1,-1 1-1,1 0 1,-1-1-1,0 1 0,1 0 1,1 2-1,0 1-4,0 1 0,-1-1 0,0 1 0,0 0 0,0 0-1,-1 0 1,0 0 0,1 0 0,-2 0 0,2 8 0,-2 60 19,-1-43 10,-8 217-876,8-176-4485,1-69 4857,-1 0-1,1 0 1,1 0 0,-1 0-1,0 0 1,0-1 0,1 1-1,-1 0 1,1 0 0,-1 0-1,2 2 1,0-2-684,1 1 0,-1-1-1,0 0 1,1 0 0,-1 0 0,6 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12182,'0'0'8596,"11"-12"-8244,24 12-48,5 0-144,10-5-96,9-4-64,5-1-1137,-5 3-1184,-5-3-1312,-17-2-1634,-15 0-912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5442,'0'0'11846,"5"-14"-10021,13-44-505,-17 57-690,-1 4-246,2 11-125,-1 20-158,-1 324 1556,-3-321-1870,-8 46 0,1-20-6351,10-56 1004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2417,'0'0'18176,"23"-2"-15193,-22 2-2783,-1 6 3088,0 8-12014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3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6163,'0'0'15265,"0"4"-14926,1 6-248,1-1-1,-1 1 1,2-1-1,-1 0 1,1 0-1,6 12 1,7 24 276,-10-16-203,-1 1 1,-2 0-1,0 0 1,-3 42-1,0-50-122,-1 9 11,0-1-1,-3 1 0,0-1 1,-2 0-1,-1-1 0,-1 1 1,-22 49-1,28-72-16,-10 16 54,11-22-75,1 0 1,-1 0-1,0 0 0,1-1 1,-1 1-1,0 0 0,1-1 1,-1 1-1,0 0 0,0-1 1,0 1-1,1-1 0,-1 1 1,0-1-1,0 0 0,0 1 1,0-1-1,0 0 1,0 1-1,-1-1 0,1-1 33,0 0 0,1 0 0,-1 0 0,1 0 0,0 0 0,-1 0 0,1 0 0,0 0 0,0-1 0,-1 1-1,1 0 1,0 0 0,0 0 0,0 0 0,1 0 0,-1 0 0,0-2 0,0-3 103,0-11-56,0 0-1,1-1 1,0 1 0,2 0 0,0 0-1,1 0 1,1 0 0,0 1-1,10-22 1,-3 15-45,0 2-1,1-1 1,2 2-1,0 0 1,1 0-1,24-22 1,-30 33-40,0 1 1,1-1-1,0 2 1,0-1-1,1 2 1,0-1-1,0 2 1,1 0-1,0 0 1,-1 1-1,1 0 1,1 1-1,17-1 1,-18 3-30,1 0 0,-1 1 1,0 1-1,0 0 0,19 4 1,-25-3 10,0 0 0,0 1 1,0 0-1,-1 0 1,1 0-1,-1 1 1,0 0-1,0 0 1,-1 0-1,1 1 0,6 7 1,-1 1-91,-1 0 0,0 1 0,-1 0 0,-1 1 0,-1-1 0,0 2 0,0-1 0,-2 1 0,0 0 0,0 0 0,-2 0-1,3 32 1,-3-18-1096,-2 1-1,-4 36 1,-1-29-2828,-10 45 0,-6 0-8931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11 448,'0'0'14615,"0"-7"-13607,0 7-1007,0 0 0,0-1 0,0 1 0,1 0 0,-1 0-1,0 0 1,0 0 0,0 0 0,0-1 0,0 1 0,0 0 0,0 0-1,0 0 1,0 0 0,0 0 0,0 0 0,1-1 0,-1 1 0,0 0 0,0 0-1,0 0 1,0 0 0,0 0 0,0 0 0,1 0 0,-1 0 0,0 0-1,0 0 1,0 0 0,0 0 0,0 0 0,1 0 0,-1 0 0,0 0-1,0 0 1,0 0 0,0 0 0,0 0 0,1 0 0,-1 0 0,0 0 0,0 0-1,0 0 1,0 0 0,0 0 0,1 0 0,-1 0 0,0 0 0,0 0-1,0 0 1,0 1 0,0-1 0,0 0 0,0 0 0,1 0 0,-1 0-1,0 0 1,0 0 0,0 0 0,0 1 0,0-1 0,0 0 0,0 0-1,0 0 1,46 55-278,-3 2-1,-3 2 1,34 64 0,-74-122-404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6355,'0'0'9620,"182"-22"-9476,-118 22-288,16 0-736,19-2-3570,16-6-2994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2193,'0'0'14615,"-37"51"-13783,10-6-144,0 4-111,-5 1-337,0-4-32,0-5-208,3-8 112,-1-6-112,9-10-784,2-3-1473,9-9-1393,-1-5-2913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4930,'0'0'11510,"120"-7"-11142,-55 7-240,4 0-128,1 0-865,-4 0-2304,4-2-1873,-11-3-2818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1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10741,'0'0'8804,"0"4"-12918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1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24 10885,'0'0'7249,"-9"-6"-6676,4 2-516,3 3-42,0-1-1,0 1 1,0-1 0,0 1 0,-1 0 0,1 0 0,0 0 0,0 0 0,-1 0 0,-4 0 0,6 1-14,0 0 0,-1 1 1,1-1-1,0 0 0,-1 1 0,1 0 0,0-1 0,0 1 0,-1 0 0,1-1 0,0 1 0,0 0 0,0 0 0,0 0 0,0 0 0,0 0 0,0 0 0,0 0 0,0 1 1,1-1-1,-1 0 0,0 0 0,1 1 0,-1-1 0,1 0 0,0 1 0,-1 2 0,-12 34-3,1 2 1,3 0-1,1 0 1,-4 55-1,5 167 256,7-218-212,1 34 67,15 119-1,-10-162-85,1 1-1,2-2 1,2 1-1,1-1 1,27 55-1,-23-59-10,2-2 0,0 0 0,2-1 0,1 0 0,29 27 0,-37-41-571,1-1 0,1 0-1,0-1 1,1 0 0,0-1 0,0-1-1,1-1 1,0 0 0,1-1-1,30 8 1,30-5-5291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1185,'0'0'11482,"-1"-4"-9846,-6-12-27,5 23 11,6 42-1194,7 28-443,-4-36 52,2 47 0,-9-7 1731,0-101-1535,-1 8-140,1 0 0,0-1-1,1 1 1,0 0 0,1 0 0,0 0 0,1 0 0,8-20 0,-6 21-98,1 1 0,1 0 1,0 0-1,0 0 1,1 1-1,0 0 0,11-9 1,-13 14 0,-1-1 0,1 1 0,0 0 0,0 1 0,0-1 0,0 1 0,0 1 1,1-1-1,0 1 0,-1 0 0,1 0 0,0 1 0,0 0 0,7 0 0,-11 1-4,0 0-1,0 1 0,0-1 1,-1 1-1,1 0 0,0 0 1,0 0-1,-1 0 1,1 0-1,0 1 0,-1-1 1,1 1-1,-1-1 1,0 1-1,0 0 0,0 0 1,1 0-1,-2 0 1,1 1-1,0-1 0,0 0 1,-1 1-1,3 5 1,2 4-17,-1 0 1,-1 1-1,6 25 1,-5-11-37,-2 1 0,1 47 1,-3-40-1334,5 34 0,-5-60 438,1 0 0,1 0 1,4 11-1,13 18-4936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 8820,'0'0'10037,"-24"-3"-9765,37 3-128,30 0-112,8 0 32,7 0-64,-1 0-528,-1-2-1409,-3-10-1745,-5-5-2065,-2 0-1728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1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8308,'0'0'8148,"-139"216"-7636,125-84 32,14 1-176,5-8-320,49-14-48,34-6-16,32-13-1072,36-8-1794,20-26-3072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7796,'0'0'9214,"-3"4"-8645,2-2-544,-1 1 1,1-1 0,0 1-1,0-1 1,0 1 0,0-1 0,0 1-1,0 0 1,1-1 0,0 1-1,-1 0 1,1-1 0,0 1-1,0 5 1,1-1 34,1 0 0,-1 0 0,1 0 0,0-1 1,5 11-1,4 4 129,0 0-1,23 30 1,1-8-38,1-1 0,48 42 0,-12-13-281,-68-67-775,5 6 958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7507,'0'0'11059,"-11"11"-9907,10-9-1109,-13 12 280,0 2-1,2-1 0,-1 2 0,-11 22 0,-41 72 767,-34 67-721,97-174-495,0 1 0,0 0 0,1 0 0,0 0 0,-2 9 0,2 4-7475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11589,'0'0'9397,"211"-14"-8517,-104 14-480,-8-5-304,-14-7-96,-2 0-1216,-11 0-1201,-10 0-1809,-17 5-3506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12 5042,'0'0'10645,"-94"3"-9732,134-3-65,25 0-128,23 0 241,5 0-689,-10 0-192,-16 0-48,-16 0-32,-24-3-1649,-17 1-832,-20-8-4386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1825,'0'0'10829,"0"-4"-9095,0-5-60,-1 14 66,0 23-1166,1 184-45,-1-206 220,1-11 559,2-15-561,4 10-735,-1 2 1,1-1-1,1 1 1,0 0-1,0 0 1,10-9 0,54-38-5,-67 52-12,4-3 10,0 1 0,0 0 0,11-5 0,-17 9-13,-1 1-1,1-1 1,-1 0-1,1 1 1,0-1-1,-1 1 1,1 0-1,-1-1 1,1 1-1,0 0 1,-1 0-1,1 0 1,0 0-1,-1 0 1,1 0-1,-1 1 1,1-1-1,0 0 1,-1 1 0,1 0-1,-1-1 1,1 1-1,-1 0 1,1 0-1,-1-1 1,3 3-1,0 3-6,-1-1 0,1 0 0,-1 1 0,0 0 0,0 0 0,-1 0 0,1 0 0,-2 0 0,3 12 0,0 2 3,1 39-1,-5-14-303,2 20-3873,-2-63 3802,0 0-1,1-1 0,-1 1 1,1 0-1,-1 0 1,1 0-1,0 0 0,-1 0 1,3 2-1,16 14-5101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7395,'0'0'10757,"11"-7"-10677,27 7 0,10 0-32,10 0-48,9 0-1680,3 0-1746,-6 0-2545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4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7828,'0'0'7752,"-1"11"-7605,0 40 538,8 93-1,-3-119-513,-1-13-50,-1 1 1,-1-1 0,0 1 0,0 0 0,-3 24 0,2-37-86,0 1 1,-1-1 0,1 1 0,0-1 0,-1 0 0,1 1 0,-1-1-1,1 1 1,-1-1 0,1 0 0,-1 1 0,1-1 0,-1 0 0,1 0-1,-1 0 1,1 1 0,-1-1 0,1 0 0,-1 0 0,0 0-1,1 0 1,-1 0 0,1 0 0,-1 0 0,0 0 0,-19 0 476,14-1-277,5 1-201,0 0 1,0 0-1,0 0 1,0 0-1,0-1 1,0 1-1,0 0 1,0-1-1,0 1 1,0-1-1,0 1 1,0-1-1,0 1 1,0-1-1,0 0 0,0 1 1,0-1-1,1 0 1,-1 0-1,0 0 1,1 0-1,-1 0 1,0 0-1,1 0 1,-1 0-1,1 0 1,0 0-1,-1 0 1,1 0-1,0 0 0,-1 0 1,1 0-1,0 0 1,0 0-1,0 0 1,0-1-1,0 1 1,0 0-1,0 0 1,1 0-1,0-2 1,-1-3-11,2 1 1,-1-1 0,1 1-1,-1-1 1,1 1 0,1 0-1,-1 0 1,4-5 0,7-7-28,1 1 1,1 1-1,0 1 1,1 0-1,0 1 0,1 0 1,1 1-1,0 1 1,0 1-1,1 1 1,37-13-1,-47 19-7,1 1-1,-1 0 1,0 1-1,1 0 0,0 1 1,17 1-1,-25-1 6,1 1 0,-1 0 0,1 0 0,-1 0 0,1 0 0,-1 0 0,1 1-1,-1-1 1,0 1 0,0-1 0,0 1 0,0 0 0,0 0 0,0 0 0,-1 0 0,1 0-1,0 0 1,-1 0 0,0 1 0,1-1 0,-1 1 0,1 3 0,2 3-3,-1 1 1,0-1-1,-1 0 1,0 1-1,1 11 1,-3 40-287,-1-16-2151,5-2-4960,8-17-1901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4226,'0'0'9524,"35"-12"-8963,13 19 351,8 3-496,-5-3-320,0-2 32,-11-5-128,-8 0-1504,-8 0-2930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 6531,'0'0'10562,"-3"-6"-9727,0 1-730,-7-10 144,6 18-145,3 13 28,4 171 1811,-2-90-3224,0-2-7294,-1-82 2340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6003,'0'0'12707,"3"-12"-11840,-2 4-752,5-24 75,-3 29-111,-2 22 39,-1 56 716,-5 210 650,5-282-1742,-1 17-364,4-12-4978,8-7-937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848 0 5026,'0'0'9607,"-10"11"-8932,-36 36 83,-2-2 0,-3-2 0,-84 56-1,-192 100-301,280-172-442,4-1-204,-26 15-2232,22-22-4643,22-13-706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1 5202,'0'0'9861,"-80"43"-8853,5 8-47,-2 4-337,-6 5-160,-3-2 1,-2 0-225,5-5-224,11-5 0,16-7-16,21-10-2754,16-12-5041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 1857,'0'0'11224,"-21"-1"-9797,-11 0-963,-9-1 186,20 1 2595,275 1-65,-280 0-3481,-9 0 80,-2 10 132,32-8 116,4-2-5,34 0-287,-31 0 500,-3 0-261,1 0 37,-1 0 0,1 0 0,0 0 0,-1 0 0,1 0 1,-1 0-1,1 0 0,-1 0 0,1 0 0,-1 0 0,1 0 0,0 1 0,-1-1 0,1 0 0,-1 0 0,1 0 1,0 1-1,-1-1 0,1 0 0,0 1 0,-1-1 0,1 0 0,-1 1 0,-10 228 211,11-67-1796,1-161 1367,-1 0 1,0 0 0,0-1 0,1 1 0,-1 0 0,1 0-1,-1-1 1,0 1 0,1 0 0,-1 0 0,1-1-1,0 1 1,-1-1 0,1 1 0,-1 0 0,1-1-1,0 1 1,0-1 0,-1 0 0,1 1 0,0-1 0,0 1-1,-1-1 1,1 0 0,0 0 0,0 0 0,0 1-1,0-1 1,0 0 0,-1 0 0,1 0 0,1 0-1,0 0-253,31 5-6279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1985,'0'0'13740,"-12"6"-12972,6-2-680,-1-1-1,0 1 1,1 1 0,0-1-1,0 1 1,0 0 0,0 0 0,1 1-1,0 0 1,0 0 0,1 0-1,-1 0 1,1 1 0,1 0-1,-5 9 1,-3 14 24,1 1-1,2 1 1,1-1-1,1 1 0,2 1 1,1-1-1,2 0 1,5 64-1,-3-88-145,0-1-1,1 0 1,-1 0 0,2 0-1,-1 0 1,1 0-1,0-1 1,0 1 0,1-1-1,0 0 1,0 0-1,0 0 1,1 0 0,0-1-1,0 0 1,9 8-1,-7-8-473,0-1 0,0 1 0,0-1 0,1-1-1,14 6 1,-12-6-714,-1-1 0,0 0-1,1 0 1,0-1 0,10-1 0,18 0-5445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4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2321,'0'0'14668,"0"-11"-13483,1-34-396,5 55-364,3 12-345,1 16 261,-2 0 0,6 70 0,-9 80 2,-4-92-928,4-32-2175,5-23-1856,9 2-5360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7587,'0'0'10725,"0"4"-10316,10 272 1658,-7-204-1700,-3-42-4589,0-12-2888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1 672,'0'0'17582,"24"0"-16641,-10 0-792,-2 0-49,0 0 1,0 0 0,-1 2 0,17 2 0,-22-2-55,-1-1 1,0 1-1,0 0 1,0 1-1,0-1 1,-1 1-1,1 0 0,-1 0 1,1 0-1,-1 1 1,0-1-1,0 1 0,-1 0 1,1 0-1,3 6 1,3 7 71,0 1 0,-2-1 1,0 1-1,-1 1 0,-1-1 1,-1 1-1,5 29 1,-6-16-31,-1-1 1,-1 1 0,-6 60 0,3-81-84,-1 0 0,-1 0 0,0-1-1,0 1 1,-1-1 0,0 0 0,-11 18 0,-4 2-463,-25 31-1,25-37-3161,-29 49-1,26-28-5319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7507,'0'0'8132,"117"156"-7748,-76-91 1,-4-2-97,0-6-176,-7-9-64,-6-7-16,-11-9-32,-5-13-1393,-8-5-976,0-6-2113,-8-8-1505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8788,'0'0'10178,"-2"7"-9826,-5 16-66,0-2 1,-2 1-1,-1-1 0,0 0 0,-2-1 1,-25 34-1,-100 107-409,137-161 35,-12 15-2106,9-5-3738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11189,'0'0'7924,"34"-8"-6982,29-8-601,0 3 0,118-9 1,247 18 547,-285 5-313,-141-1 507,-13 0 633,6 1-3279,17-4-6831,3-5 1972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18 400,'0'0'9730,"0"-3"-8033,0-8-454,0 8-453,2 3-171,5 6-489,-1 5-7,-1 0 0,0 1 0,0-1 0,-1 1 0,-1 0 0,0 0-1,-1 0 1,2 14 0,1 103 439,-5-115 1329,0-38-917,0 22-959,0-13 99,0 0 0,4-20-1,-3 29-99,1 1 0,-1-1-1,1 1 1,1-1 0,-1 1 0,1 0-1,0 0 1,0 0 0,4-5 0,3-4 21,1 2 1,1-1 0,24-19 0,-31 27-32,1 2 0,0-1 0,-1 0 1,1 1-1,0 0 0,0 0 0,1 1 0,-1 0 0,1 0 1,-1 0-1,1 1 0,12-1 0,-17 2-7,0 0 1,-1 1-1,1-1 0,0 0 1,0 1-1,0-1 0,-1 1 1,1 0-1,0 0 0,0 0 1,-1 0-1,1 0 0,-1 0 0,1 0 1,-1 0-1,1 0 0,-1 1 1,0-1-1,0 1 0,0-1 1,0 1-1,0-1 0,0 1 1,0 0-1,0-1 0,0 1 0,-1 0 1,1 0-1,0 3 0,1 6-20,0 1 1,0-1-1,-1 21 0,-1-21 19,1 146-5300,-1-87 1134,0-40-3804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7235,'0'0'10101,"5"-5"-9893,30 5 144,10 0-176,6 0-176,5 0-112,3 0-1569,5-7-1392,-10 2-2017,-6 0-3026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7411,'0'0'7855,"-1"13"-7565,-1 327 2160,2-340-2417,0 0 1,0 0-1,0 0 1,0 0-1,-1 0 1,1 1-1,0-1 1,0 0 0,0 0-1,0 0 1,0 0-1,0 0 1,-1 0-1,1 0 1,0 0-1,0 0 1,0 0 0,0 0-1,0 0 1,-1 0-1,1 0 1,0 0-1,0 0 1,0 0-1,0 0 1,0 0 0,-1 0-1,1 0 1,0 0-1,0 0 1,0 0-1,0 0 1,0-1-1,-1 1 1,1 0 0,0 0-1,0 0 1,0 0-1,0 0 1,0 0-1,0 0 1,0-1-1,0 1 1,0 0 0,-1 0-1,1 0 1,0 0-1,0 0 1,0-1-1,-7-8 459,6 1-435,0-1 0,0 1 0,0 0 1,1 0-1,1-1 0,-1 1 0,1 0 1,1 0-1,0 0 0,0 0 0,0 0 1,1 0-1,0 1 0,0-1 1,1 1-1,0 0 0,1 0 0,7-9 1,-5 6-63,2 0 0,-1 1 1,1 1-1,1 0 0,-1 0 1,1 0-1,1 2 1,-1-1-1,1 1 0,0 1 1,22-8-1,-28 11-3,0 1 0,1-1-1,-1 1 1,0 0 0,1 1 0,6-1 0,-11 1 2,1 1 0,-1-1 0,1 0 0,-1 0 0,0 0 0,1 1 0,-1-1 1,0 1-1,1-1 0,-1 1 0,0 0 0,1-1 0,-1 1 0,0 0 0,0 0 1,0 0-1,0 0 0,0 0 0,0 0 0,0 0 0,0 0 0,0 0 0,-1 1 1,1-1-1,0 0 0,0 3 0,4 14-40,-1-1 0,-1 1 0,-1 0 1,-1 0-1,-1 33 0,0-25-2685,6 50 1,3-39-3193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8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4578,'0'0'9540,"72"-10"-8307,-21 10-497,3 0-431,-1 0-225,-8-2-80,-7-3-609,-9 0-1456,-13-2-2545,-16-3-384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 5202,'0'0'10933,"-6"-24"-10500,6 45-385,0 20-32,0 10 400,0 6-96,0-1-224,0-3-96,0-3 0,0-4-400,0-8-2001,0-6-2113,8-11-2674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3906,'0'0'10004,"-3"0"-8283,-8 0-284,19 0 199,29 0-1243,126 0-4253,-52 0-2648,-36 0-460</inkml:trace>
  <inkml:trace contextRef="#ctx0" brushRef="#br0" timeOffset="1">720 5 9156,'0'0'6339,"118"-4"-9845,-49 4-2640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5811,'0'0'11893,"0"144"-11269,0-91-287,0 0-225,0-5-96,-2-5-16,-1-4 0,3-8-769,0-5-1776,0-4-1697,0-10-3169</inkml:trace>
  <inkml:trace contextRef="#ctx0" brushRef="#br0" timeOffset="1">348 179 8452,'0'0'7651,"179"7"-7459,-131-5-192,0-2-624,-11 0-2097,-10 0-2049,-19 0-1345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6:5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1665,'0'0'15079,"-19"-12"-14887,19 48 0,-2 12 608,2-2-512,0 2-80,0-2-144,0-5-32,0-5-32,0-3-368,0-1-1953,0-8-1649,8-7-3329</inkml:trace>
  <inkml:trace contextRef="#ctx0" brushRef="#br0" timeOffset="1">546 2 10053,'0'0'8772,"0"123"-8404,0-68 32,0 3-336,0 2-32,0-2-32,0-3-1617,5-6-2961,3-9-3778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0 5747,'0'0'5938,"-179"70"-5121,109-12-129,-10 9-272,-3 3-176,-5-1 16,-1-6-240,17-8-16,13-14-1520,19-12-3491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0 6115,'0'0'6595,"-195"157"-5955,115-80-176,-11 2-224,-8-4-240,3-8-64,10-9-3265,9-8-4419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68 5811,'0'0'9631,"12"-11"-8914,-10 8-690,3-2-8,0 0-1,-1 1 1,1-1-1,1 1 1,-1 0-1,0 1 1,1-1-1,0 1 1,0 0-1,0 1 1,0 0-1,0-1 1,1 2-1,-1-1 1,1 1 0,-1 0-1,13 0 1,-5 2-17,0 1 0,0 0 0,-1 1 1,1 0-1,0 1 0,-1 1 0,0 0 1,0 1-1,-1 0 0,1 1 1,-1 0-1,-1 1 0,1 0 0,12 13 1,-18-15-6,1 0 0,-1 0 0,-1 1 0,1 0 0,-1 0 1,0 0-1,-1 1 0,0-1 0,0 1 0,0 0 0,-1 0 0,-1 1 1,1-1-1,-1 1 0,0-1 0,-1 1 0,0 0 0,-1-1 0,0 1 1,0 0-1,0-1 0,-1 1 0,-1 0 0,-2 11 0,1-14 12,0 0 0,0 1 0,0-1 0,-1 0-1,0-1 1,0 1 0,0-1 0,-1 1 0,0-1 0,0-1-1,0 1 1,-9 5 0,-4 2 34,-1 0-1,-33 14 1,25-14 167,0-1 0,-1-1 0,-56 12 0,65-19 1163,-38 0 2996,54-1-4341,1 0 1,1 0 0,-1 0 0,0 0-1,0 0 1,1 0 0,-1 0 0,1 1-1,-2 3 1,0-1 4,-3 3-38,1 1 1,0-1 0,0 1-1,1 0 1,1 0 0,-1 1-1,2-1 1,-1 1-1,1 0 1,0-1 0,1 1-1,0 0 1,1 13-1,0-22 19,0 21-1,0-21-12,0-1 0,0 1 0,0 0 1,1 0-1,-1-1 0,0 1 0,0 0 0,0-1 0,1 1 0,-1 0 0,0 0 0,0-1 0,1 1 0,-1-1 1,1 1-1,-1 0 0,1-1 0,-1 1 0,1-1 0,-1 1 0,1-1 0,-1 1 0,1-1 0,0 1 0,-1-1 1,2 1-1,21 4-32,-13-4 27,94 13 173,122-1 0,12 1-22,-210-10-76,2 0-307,-17-4-4371,-29 5 293,-9 2-1676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8964,'0'0'7444,"6"6"-7319,28 29 98,50 64 1,21 24-60,-55-77-129,-31-30-35,29 31 0,-44-39-1370,-4-8 1162,-8 3-6226,-11-3 340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 6627,'0'0'9300,"-42"4"-8996,23 45 545,-5 3-385,-3 6-256,-2 0-80,-6-5-96,-3-7-32,4-8-32,10-7-1168,10-11-961,9-11-1697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3089,'0'0'13222,"145"-32"-12309,-73 23-753,11-3-80,13-3-80,11 3-2161,2-5-3089,1-2-4307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8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4274,'0'0'9775,"3"-3"-8553,-1 1-1165,1 0-1,-1 0 1,1 0 0,0 0 0,0 0-1,-1 1 1,1-1 0,0 1-1,0 0 1,1 0 0,-1 0-1,0 0 1,0 1 0,0-1 0,1 1-1,-1 0 1,5 0 0,-1 0-55,0 0 1,0 0-1,0 1 1,-1 0-1,1 0 1,0 0-1,0 1 1,10 4-1,-11-2 0,-1 0 0,1 0-1,-1 0 1,0 1 0,0-1 0,-1 1 0,0 0-1,0 1 1,0-1 0,0 1 0,-1 0 0,0 0-1,0 0 1,0 0 0,1 8 0,0-4 2,-1 0 0,-1 1 0,0-1 0,-1 1 0,0-1 0,0 1 0,-1 0 0,-1-1 0,-1 12 0,1-19 0,1 1-1,-1-1 1,0 0-1,-1 0 1,1 0-1,-1 0 0,1 0 1,-1 0-1,0 0 1,0-1-1,0 1 0,0-1 1,-1 1-1,-2 2 1,-1-1 19,1 0 0,-1 0 0,0-1 0,0 0 0,0 0 0,-11 3 0,-1-1 33,-1-1-1,1-1 1,-1 0 0,-22-1-1,-34-2 471,75 0-487,-1 1 0,1-1 0,0 0 0,0 0 0,-1 0 1,1 0-1,0 0 0,0-1 0,-1 1 0,1 0 0,0 0 0,-1 0 0,1 0 0,0 0 1,0 0-1,-1 0 0,1 0 0,0-1 0,0 1 0,0 0 0,-1 0 0,1 0 0,0-1 0,0 1 1,0 0-1,-1 0 0,1 0 0,0-1 0,0 1 0,0 0 0,0 0 0,0-1 0,0 1 1,0 0-1,-1 0 0,1-1 0,0 1 0,0 0 0,0-1 0,0 1 0,0 0 0,0 0 0,0-1 1,0 1-1,0 0 0,1 0 0,-1-1 0,0 1 0,0-1 0,0 0-11,1 0 1,-1 1-1,1-1 0,-1 0 0,1 0 0,-1 0 1,1 0-1,-1 1 0,1-1 0,0 0 0,0 1 1,-1-1-1,1 0 0,0 1 0,1-1 0,8-4-11,1 1 0,0 1 0,0-1 0,0 2 0,20-3 0,58 1 36,-76 5-59,-1 0 0,0 0 0,0 2 0,0-1 0,0 1 0,0 1 0,-1 0 0,0 1 0,1 0 0,-1 1 0,-1 0-1,13 10 1,-3-1-11,-1 1 0,-1 0 0,-1 2 0,0 0 0,16 24 0,-29-37-16,0 0-1,-1 0 1,1 0 0,-1 0 0,0 1 0,0-1 0,-1 1-1,0 0 1,0 0 0,0 0 0,-1 0 0,0 0 0,1 11 0,-2-15 26,0 0 1,0 0 0,0-1-1,-1 1 1,1 0 0,-1-1-1,1 1 1,-1-1 0,0 1-1,1 0 1,-1-1 0,0 1-1,0-1 1,0 0 0,0 1-1,0-1 1,-2 2 0,-1 0 3,1-1 1,-1 1 0,0-1-1,1 0 1,-1 0-1,-7 3 1,-5 0 25,-1 0 0,-26 3 0,39-7-20,-60 6 180,-112-1 0,164-6-128,11 0-57,1 0 0,0 0 0,0 0 0,0 0 0,0 0 0,0 0 0,-1 0-1,1 0 1,0 0 0,0 0 0,0 0 0,0-1 0,0 1 0,0 0 0,-1 0-1,1 0 1,0 0 0,0 0 0,0 0 0,0 0 0,0 0 0,0 0 0,0 0 0,-1 0-1,1-1 1,0 1 0,0 0 0,0 0 0,0 0 0,0 0 0,0 0 0,0 0-1,0-1 1,0 1 0,0 0 0,0 0 0,0 0 0,0 0 0,0 0 0,0 0 0,0-1-1,0 1 1,3-8-445,12-7-1485,3 7-1278,0 0 1,38-9-1,0 4-4321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6755,'0'0'10813,"5"5"-10498,86 85 448,19 18-214,-82-78-640,8 9-764,38 54 1,-71-89 29,-2-3 452,-1 0 0,0 0 0,1 0 0,-1-1-1,1 1 1,0 0 0,-1-1 0,1 1 0,-1 0 0,1-1-1,0 1 1,0-1 0,-1 1 0,1-1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3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570 233 3201,'0'0'6526,"7"-25"-4373,18-79-840,-24 102-1263,-1-1 1,0 1 0,1-1-1,-1 1 1,0-1-1,-1 1 1,1-1 0,0 1-1,-1-1 1,1 1 0,-1-1-1,0 1 1,0 0 0,0-1-1,0 1 1,0 0-1,0 0 1,-1 0 0,1 0-1,-1 0 1,0 0 0,1 0-1,-1 0 1,0 1-1,0-1 1,0 1 0,0-1-1,0 1 1,0 0 0,-1 0-1,1 0 1,0 0-1,-1 0 1,-2 0 0,-4-3 170,-7-2-97,0 0 0,0 1 1,-1 1-1,0 0 0,0 1 1,-27 0-1,-104 6 107,131-1-211,1 0-1,-1 0 0,1 2 1,0 0-1,0 1 0,0 1 1,-16 7-1,25-9-17,-1 0 0,1 1 0,0-1 0,0 1 0,1 1 0,-1-1 0,1 1 0,0 0 0,1 1 0,-1-1 0,1 1 0,1 0 0,-1 0 0,1 1 0,-5 13 0,6-13 0,0 1 1,1-1-1,1 1 0,-1-1 0,1 1 0,1 0 1,-1 0-1,2-1 0,-1 1 0,1 0 1,0 0-1,4 11 0,-2-10-3,1 1 0,1-1 0,0 0-1,0-1 1,1 1 0,0-1 0,0 0 0,15 15 0,-3-7 5,0-1 0,2 0 0,0-2 0,0 0 1,2-1-1,0-1 0,0-1 0,25 8 0,-30-13 214,1 0-1,0-1 1,1-1-1,-1 0 0,1-2 1,-1 0-1,1-1 1,0-1-1,22-2 1,-39 1-119,0 1 0,-1-1 0,1 0 0,0 1 0,-1-1 0,1 0 0,0 0 0,-1 0 0,0 0 0,1 0 1,-1-1-1,1 1 0,-1 0 0,0 0 0,0-1 0,0 1 0,0-1 0,0 1 0,0-1 0,0 0 0,1-3 1,10-41 811,-9 35-886,-3 10-175,1 1 0,0-1 0,-1 0 1,1 1-1,0-1 0,0 0 0,0 1 1,0-1-1,-1 1 0,1-1 0,0 1 1,0 0-1,0-1 0,0 1 0,0 0 1,0 0-1,0-1 0,0 1 0,0 0 1,0 0-1,0 0 0,0 0 0,0 0 0,0 1 1,0-1-1,1 0 0,3 1-1169,19-1-5294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9076,'0'0'6883,"110"-12"-9508,-57 17-2401,-13-3-2482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6435,'0'0'11653,"-53"46"-10804,23 2-465,3 0-16,3 0-240,3-5-96,2-4-16,1-3 16,7-5-32,8-7-960,3-2-1826,0-10-2448</inkml:trace>
  <inkml:trace contextRef="#ctx0" brushRef="#br0" timeOffset="1">0 212 9588,'0'0'8020,"137"-19"-7876,-54 19-144,18 0-288,17-10-2529,10-7-4162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6563,'0'0'8567,"-4"0"-7666,-6 4-622,17 1-139,12 1-86,-11-4-435,-1-1 1,1 1-1,-1-1 1,10 0 1971,-18-9 215,3 0 262,8 7-1774,-3 0-383,157-3-1300,-56 4-4316,-43 0-938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9989,'0'0'6979,"48"-7"-6979,16 12-528,21-3-2466,12-2-3089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5475,'0'0'3372,"24"0"-2828,147-2 59,-4 0 3401,-149-6-1965,-4 1-2653,23-6-3084,16-3-5002</inkml:trace>
  <inkml:trace contextRef="#ctx0" brushRef="#br0" timeOffset="1">936 0 10565,'0'0'8676,"131"133"-8436,-88-81-80,-3-1-96,-3-3-32,-5-7-32,-10-12-32,-9-7-1008,-10-10-2258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3073,'0'0'18030,"0"3"-17414,-1 7-472,0 0 0,0 0 1,-1 0-1,0-1 0,0 1 0,-1 0 0,-1-1 0,0 0 0,0 0 0,0 0 0,-1 0 1,-1-1-1,-6 9 0,-10 9-47,-1-1 1,-39 33 0,58-54-90,-6 6-83,0-1 1,1 2-1,1-1 1,-10 15 0,-9 25-3457,16-28-357,-2-5-2611</inkml:trace>
  <inkml:trace contextRef="#ctx0" brushRef="#br0" timeOffset="1">1 154 9957,'0'0'8115,"147"-2"-7971,-67 7-144,3-3-16,2-2-2529,-7 0-2209,0 0-2817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5891,'0'0'4244,"-3"25"-2824,-1-1-1064,-17 141 2236,18-132-1800,2-24 2852,3-14-3558,0 0-1,0 1 0,0-1 1,0 0-1,0 0 1,1 1-1,0 0 0,0-1 1,0 1-1,1 0 0,-1 1 1,1-1-1,0 0 1,0 1-1,6-3 0,11-10 61,40-21-1,-45 28-103,0 1 1,0 1-1,1 0 0,0 1 0,0 1 0,0 0 1,1 1-1,0 2 0,0-1 0,26 1 0,-43 2-42,1 1 1,-1-1-1,1 0 0,-1 1 0,0-1 0,1 1 1,-1 0-1,0-1 0,1 1 0,-1 0 0,0 0 0,0 0 1,0 0-1,0 0 0,0 0 0,0 0 0,0 0 1,0 0-1,0 0 0,0 0 0,0 1 0,-1-1 0,2 2 1,9 37-11,-9-32 7,5 30 32,-2-1-1,2 65 1,-7-24-3783,2-53-613,9-2-1911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6787,'0'0'10597,"137"-4"-10181,-78 11-240,7-5-176,4 1-96,8-3-1248,-4 0-1858,-7 0-1920,-16 0-769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 4018,'0'0'13825,"0"-12"-12550,-1-1-1080,0-15 511,0 58-276,12 299 771,-11-326-1228,0 86-1721,0-31-4758,0-36 4</inkml:trace>
  <inkml:trace contextRef="#ctx0" brushRef="#br0" timeOffset="1">680 37 8996,'0'0'9428,"24"118"-8595,0-56-449,0 1-176,5-3-16,-2-10-144,0-6-48,-1-8-112,1-10-1569,0-11-2352,-8-6-3251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0 8020,'0'0'12021,"-32"3"-11701,-3 33 497,0 7-417,3-2-272,0-5-80,3-2-48,5-3-352,2-2-1233,9-2-1104,-3-6-2033,5-4-4402</inkml:trace>
  <inkml:trace contextRef="#ctx0" brushRef="#br0" timeOffset="1">1 231 10085,'0'0'3521,"136"15"-1984,-56-10-1009,6-5-528,2 0-288,3 0-2865,-8-17-2322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10149,'0'0'10260,"1"11"-9886,2 22-37,-1-1 0,-2 0 1,-1 1-1,-6 34 0,-4 16-113,7-76-52,0-15 179,3 1-339,0 0 0,0 0 1,1 0-1,0 0 0,0 0 0,1 0 0,0 0 1,0 0-1,1 0 0,0 1 0,0-1 1,0 0-1,1 1 0,0 0 0,0-1 0,0 1 1,1 1-1,8-11 0,-2 6-17,1 0-1,0 0 1,0 2 0,1-1-1,0 1 1,1 1 0,20-9-1,-24 12 1,0 1-1,0-1 1,1 2-1,-1 0 1,1 0-1,0 0 1,0 1-1,0 1 1,0 0-1,-1 0 0,1 1 1,10 2-1,-16-2 1,0 1-1,0-1 0,0 1 0,-1 0 0,1 0 1,-1 0-1,0 1 0,1-1 0,-1 1 0,0 0 1,0 0-1,-1 0 0,1 0 0,-1 0 1,1 1-1,-1-1 0,0 1 0,2 7 0,3 3-5,-2 1-1,0 0 0,4 24 0,-5-18-238,-1 0 1,0 0-1,-2 0 1,0 0-1,-2 0 0,0 0 1,-1 0-1,-8 30 1,-11 7-4308,-1 6-3732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9588,'0'0'6083,"152"-10"-5731,-109 10-208,-5 0-144,-6 0-384,-14 0-2001,-7 0-1281</inkml:trace>
  <inkml:trace contextRef="#ctx0" brushRef="#br0" timeOffset="1">38 34 7139,'0'0'11157,"19"-34"-11109,-6 70 96,-2 20-96,-6 6 33,-5 8 79,0 0 16,0-5-160,0-3-16,0-7-1761,0-4-1761,0-17-4273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70 1409,'0'0'7616,"-7"0"-6564,-56 0 4113,51 0-3346,-2 0-963,17 0 41,30 0-529,882 7 1035,-781-7-202,-138 0-1134,-273 10-209,191-2 78,-600 37-253,638-45 378,308 0-278,520-3 378,-776 3-161,146-9 3,-124 2 28,-26 7-13,1-1 1,-1 1-1,1-1 1,0 1-1,-1-1 1,0 0-1,1 1 1,-1-1-1,1 0 1,-1 0-1,0 1 1,1-1-1,-1 0 1,0 0-1,0 1 1,0-1-1,1 0 1,-1 0-1,0 0 1,0 1-1,0-1 0,-1-1 1,1 1-15,0 0-1,-1 0 1,1 1 0,-1-1-1,1 0 1,-1 0 0,1 1-1,-1-1 1,1 0 0,-1 1-1,0-1 1,1 1 0,-1-1-1,0 1 1,0-1 0,1 1 0,-1-1-1,0 1 1,0 0 0,0-1-1,0 1 1,1 0 0,-1 0-1,0 0 1,0-1 0,0 1-1,0 0 1,0 0 0,-1 1-1,-3-2 2,-24-3-22,-1 2 1,-53 2 0,27 1 6,-570 19-83,281-12 66,323-7 96,21-1-83,4 1-20,36 0-107,53-1 65,457-10 240,-444 4-138,312-33 103,-383 30-119,-22 0 18,-12 9-23,1 0 0,-1-1 0,0 1 0,0 0 0,0 0 0,0 0-1,0-1 1,0 1 0,0 0 0,0 0 0,0-1 0,0 1 0,0 0 0,0 0-1,0-1 1,0 1 0,0 0 0,0 0 0,0-1 0,0 1 0,0 0 0,0 0-1,0 0 1,0-1 0,0 1 0,0 0 0,-1 0 0,1-1 0,0 1 0,0 0-1,0 0 1,0 0 0,-1 0 0,1-1 0,0 1 0,0 0 0,0 0 0,-1 0-1,1 0 1,0 0 0,0 0 0,0 0 0,-1-1 0,1 1 0,0 0 0,0 0-1,-1 0 1,1 0 0,0 0 0,0 0 0,-1 0 0,1 0 0,0 0 0,-1 0-1,-16-1 27,0-1-1,-22 2 0,12 1-30,-763-18-83,710 13 70,-193-7-75,468 23-126,-65-3 244,530 2 228,-528-11-228,-130 0 282,-19-1-104,-12-3-325,29 3-13,0-2 118,-13 2-10606,-22 1 2775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7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0 144,'0'0'11245,"13"0"-9497,23 0-1151,-23 0 258,-21 0 2479,-307 0 44,178 0-6708,121 0-2828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7587,'0'0'9381,"0"22"-9077,0 33-272,0 10 256,-8 2-208,-3-7-80,0-2-672,1-5-1889,4-5-2001,4-7-2530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51 480 7155,'-1'-29'3346,"0"14"-2969,-5-202 3397,6 202-3453,0 1 0,1-1 0,1 1 0,0-1 0,1 1 0,8-24 0,-9 33-282,1-1-1,-1 1 0,1 0 0,1 0 1,-1 0-1,1 0 0,-1 0 0,1 1 1,1 0-1,-1 0 0,1 0 0,-1 0 0,1 1 1,0-1-1,0 1 0,1 1 0,-1-1 1,1 1-1,6-2 0,-3 1-44,1 0 0,0 1 0,0 1 0,-1-1 0,1 2 0,0-1 0,0 1 0,0 1 0,0 0 0,12 3 0,-16-3-2,0 1 0,0 0 0,0 0 0,0 1 0,0 0 0,-1 0 0,1 0 0,-1 0 0,0 1 0,0 0 0,0 0 0,0 1 0,-1-1 0,1 1-1,-1 0 1,6 10 0,-5-4 0,0 0 0,0 0 0,-1 0 0,0 1 0,-1 0 0,0-1 0,-1 1 0,-1 0 0,0 1 0,0 14 0,-1-16 4,-1-1 0,0 0-1,0 1 1,-1-1 0,-1 0 0,1 0 0,-2 0 0,1-1 0,-1 1 0,-1-1 0,0 0 0,-8 12 0,1-7 17,-1-1 1,0 0-1,0-2 1,-1 1-1,-1-1 1,0-1-1,0-1 1,-17 8-1,7-6 16,1-1 0,-1 0 1,-1-2-1,-45 8 0,30-12 211,40-4-230,1 0-1,0 0 1,0 0 0,0 0 0,0 0-1,0 0 1,0 0 0,0 0 0,0 0 0,0 0-1,0 0 1,-1 0 0,1 0 0,0 0-1,0 0 1,0 0 0,0 0 0,0-1-1,0 1 1,0 0 0,0 0 0,0 0 0,0 0-1,0 0 1,0 0 0,0 0 0,-1 0-1,1 0 1,0 0 0,0 0 0,0 0-1,0 0 1,0 0 0,0-1 0,0 1 0,0 0-1,0 0 1,0 0 0,0 0 0,0 0-1,0 0 1,0 0 0,0 0 0,0 0-1,0 0 1,0-1 0,0 1 0,0 0 0,0 0-1,0 0 1,0 0 0,0 0 0,0 0-1,0 0 1,0 0 0,0 0 0,1 0-1,-1 0 1,0 0 0,0-1 0,0 1 0,0 0-1,0 0 1,0 0 0,0 0 0,0 0-1,0 0 1,0 0 0,0 0 0,1-1 96,2-3-92,-1 1 0,1 0 1,0 0-1,0-1 0,1 2 1,-1-1-1,1 0 1,-1 1-1,1 0 0,0-1 1,0 2-1,0-1 1,0 0-1,0 1 0,0 0 1,1 0-1,7-1 1,10-1-6,0 1 1,28 1 0,-42 1-10,2 0-26,1 2 1,-1-1 0,1 1 0,-1 1 0,0 0 0,0 0-1,0 1 1,0 0 0,-1 1 0,1 0 0,-1 0-1,13 11 1,-12-8-30,0 0-1,0 1 1,-1 1-1,0 0 0,0 0 1,-1 0-1,-1 1 1,0 0-1,10 22 1,-15-29 7,0 1 0,0-1 0,-1 1 0,0 0 0,0-1 0,0 1 0,0 0 0,-1 0 0,0 0 0,0 0 0,0 0 0,-1 0 0,1-1 0,-3 8 0,2-9 47,-1 1-1,1-1 0,-1 1 1,0-1-1,0 0 0,0 0 1,-1 0-1,1 0 0,-1 0 0,1 0 1,-1-1-1,0 1 0,0-1 1,0 0-1,-1 0 0,1 0 1,-7 3-1,-4 0 67,1-1 1,-1 0-1,1 0 0,-1-2 1,-19 2-1,-72-1 862,70-4-619,31 2-382,0-1-1,0-1 0,0 1 1,1 0-1,-1-1 0,0 0 0,1 0 1,-1 0-1,0 0 0,1-1 1,-1 1-1,1-1 0,0 0 1,0 0-1,-1 0 0,1-1 0,1 1 1,-1-1-1,0 1 0,1-1 1,-1 0-1,1 0 0,0 0 0,-2-4 1,2-2-3576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55 9300,'0'0'4829,"-29"-10"-2953,-98-29-985,121 37-833,0 1-1,0 0 1,0 0 0,-1 1 0,1-1 0,0 2 0,0-1 0,-1 0-1,1 1 1,0 1 0,0-1 0,0 1 0,0 0 0,0 0 0,-5 3-1,2 1 43,0 0-1,1 0 0,-1 1 0,1 0 0,-13 16 0,18-20-67,-4 4-8,0 1-1,1 0 0,0 0 1,1 0-1,0 0 1,0 1-1,1 0 0,0 0 1,0 0-1,1 1 0,0-1 1,1 1-1,0-1 0,0 1 1,0 19-1,2-27-24,1 0-1,-1 0 1,0 0 0,1 0-1,-1 0 1,1-1 0,-1 1-1,1 0 1,0 0 0,0 0-1,0 0 1,0-1 0,0 1 0,0 0-1,0-1 1,0 1 0,1-1-1,-1 1 1,1-1 0,-1 0-1,1 1 1,0-1 0,-1 0-1,1 0 1,0 0 0,0 0-1,0-1 1,0 1 0,0 0 0,3 0-1,6 1-5,1 0 0,-1-1-1,1 0 1,14-1-1,-17 0 14,1 0 16,0 0 0,0-1 1,-1 0-1,1 0 0,0-1 0,-1 0 1,1-1-1,-1 0 0,0-1 0,0 0 0,0 0 1,-1 0-1,1-2 0,-1 1 0,0-1 1,0 0-1,-1 0 0,0-1 0,0 0 1,-1 0-1,1-1 0,-2 0 0,8-12 0,17-52 2137,-30 73-2143,-1 1 0,1 0 1,0-1-1,0 1 0,-1 0 0,1 0 1,0-1-1,1 1 0,-1 0 1,1 2-1,0 7-86,-2 31-186,-1-16 300,2 0 0,3 26 1,-2-45-568,0-1 0,0 0 0,1 0 0,0 0 1,0 1-1,0-2 0,0 1 0,1 0 0,0 0 0,0-1 0,1 0 1,0 0-1,6 8 0,17 8-5725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37 8564,'0'0'10402,"-22"13"-9868,0 0-397,1 0 1,-25 21 0,44-33-124,0 1 0,1 0 0,-1-1 0,0 1 0,1 0 0,-1 0 0,1 0 0,0 1 0,0-1 0,0 0 0,0 0 0,0 1-1,0-1 1,1 0 0,-1 1 0,1-1 0,-1 1 0,1-1 0,0 0 0,0 5 0,1-1 16,1-1 1,-1 0-1,1 0 0,0 0 1,0 0-1,5 8 0,-3-5 7,20 34 84,15 33-39,-35-67-78,-1 0 0,0 0 1,-1 1-1,0 0 0,0-1 1,-1 1-1,1 11 0,-3-19 7,1-1-1,-1 1 1,1-1-1,-1 1 1,1-1-1,-1 1 0,0-1 1,1 1-1,-1-1 1,0 0-1,0 0 1,1 1-1,-1-1 1,0 0-1,0 0 1,1 0-1,-1 1 1,0-1-1,0 0 1,1 0-1,-1 0 1,0-1-1,-1 1 1,-26 0 258,22 0-158,33-3 387,38-7 0,0-1-506,-57 10 23,31-4-66,0-1 0,0-2 0,-1-1 1,55-22-1,-82 27 27,-1-1 1,0-1 0,-1 0 0,1 0-1,-1-1 1,-1 0 0,1-1 0,12-14-1,-16 15 31,0-1 0,0 1 0,-1-1-1,1 0 1,-2 0 0,1-1 0,-1 1 0,-1-1-1,0 1 1,0-1 0,0 0 0,0-13-1,-1-106 336,-1 128-328,0-1 0,-1 1 0,1-1 1,0 1-1,0-1 0,0 1 0,0 0 0,-1-1 0,1 1 0,0-1 1,0 1-1,-1 0 0,1-1 0,0 1 0,0-1 0,-1 1 1,1 0-1,-1 0 0,1-1 0,0 1 0,-1 0 0,1 0 1,-1-1-1,1 1 0,0 0 0,-1 0 0,1 0 0,-1 0 0,1-1 1,-1 1-1,1 0 0,-1 0 0,1 0 0,-1 0 0,1 0 1,0 0-1,-1 0 0,1 1 0,-1-1 0,1 0 0,-2 0 0,0 1-3,0-1-1,-1 1 1,1 0-1,0-1 1,0 1-1,-1 0 0,1 0 1,-2 2-1,-3 2-6,1 1 0,1 0-1,-1 0 1,1 0-1,0 0 1,0 1 0,1 0-1,0 0 1,0 0 0,0 1-1,-2 9 1,1-3-17,1 0 1,1 0-1,0 0 0,1 0 1,0 26-1,2-35-19,0 0-1,0-1 1,1 1 0,-1 0-1,1-1 1,0 1 0,0-1-1,1 1 1,0-1 0,-1 1-1,1-1 1,1 0-1,-1 0 1,1 0 0,-1 0-1,5 3 1,0 0-210,1 0-1,0-1 1,0 0 0,1-1-1,0 0 1,16 7 0,202 74-7306,-83-40-565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1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5250,'0'0'4851,"-27"1"-2752,-10 2-1244,-42 7 0,71-8-696,1 0-1,-1 1 0,0 0 0,1 0 1,0 1-1,0-1 0,0 2 0,0-1 0,0 1 1,1 0-1,0 0 0,-7 8 0,4-2 104,-1 1-1,2 1 1,0-1-1,-10 22 1,12-22-193,2-1 1,-1 1 0,2-1 0,0 1 0,0 1-1,1-1 1,0 0 0,1 0 0,1 1 0,0-1-1,1 14 1,0-22-63,0 0-1,-1 0 0,1-1 1,0 1-1,1-1 0,-1 1 1,1-1-1,-1 1 0,1-1 1,0 0-1,1 0 0,-1 0 1,0 0-1,5 4 0,-2-3-8,0 0 0,0 0 0,1 0 0,0-1-1,-1 0 1,1 0 0,11 3 0,3 0-9,1-1 0,-1-2 1,1 0-1,27 0 0,-12-1 11,-1-2 0,43-5 0,-65 3 1,1-1 1,0 0-1,-1-1 1,1 0-1,-1-1 1,0-1 0,-1 0-1,19-12 1,-22 12 4,0-1 0,-1 0 1,0 0-1,9-11 0,-15 16 9,0 0 0,0 0-1,-1 0 1,1 0-1,-1 0 1,1 0 0,-1-1-1,0 1 1,0 0 0,0-1-1,0 1 1,0-1-1,-1 1 1,1-1 0,-1 1-1,0-1 1,1 0-1,-2-3 1,3 13-25,1-1-1,-1 0 0,1 0 1,0 0-1,0 0 0,1 0 1,0 0-1,0-1 1,0 0-1,0 0 0,1 0 1,0 0-1,0-1 1,0 0-1,1 0 0,-1 0 1,1-1-1,0 0 1,0 0-1,0 0 0,12 3 1,4-1 95,0 0 1,0-1-1,1-1 1,-1-2 0,28 0-1,-48-1-28,1 0-1,-1 0 0,1 0 1,0 0-1,-1-1 0,1 1 1,-1-1-1,1 0 0,0 1 1,-1-1-1,0 0 1,1 0-1,-1-1 0,0 1 1,1 0-1,-1-1 0,0 0 1,0 1-1,2-4 0,-2 2 75,0-1-1,0 1 1,0-1-1,-1 1 1,1-1-1,-1 0 0,0 0 1,0 1-1,0-1 1,-1 0-1,0 0 0,1-6 1,-1-7 331,0-1 0,-4-32 0,3 44-408,0-1 1,-1 1 0,0 0 0,0 0 0,0 0 0,-1 0-1,0 0 1,0 1 0,0-1 0,-1 1 0,-5-6-1,3 4-87,-1 1 0,0 0 0,0 0 0,-1 0 0,0 1 0,0 0 0,0 1-1,-1-1 1,1 2 0,-1-1 0,0 1 0,0 1 0,0-1 0,0 1-1,0 1 1,-1 0 0,1 0 0,-1 1 0,1 0 0,0 1 0,-1 0 0,1 0-1,0 1 1,0 0 0,0 1 0,0 0 0,0 0 0,0 1 0,1 0-1,-10 7 1,0 2-1085,-1 0-1,-23 26 0,34-31-393,0 1-1,1 0 0,-11 17 0,4 7-6952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20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3 146 10965,'0'0'6678,"0"22"-5878,-2 145 974,2-166-1762,-1 0 0,1 1-1,0-1 1,0 0 0,0 0-1,1 1 1,-1-1 0,0 0-1,0 0 1,1 0 0,-1 1-1,0-1 1,1 0 0,-1 0-1,1 0 1,0 0 0,-1 0-1,1 0 1,0 0 0,0 0-1,0 0 1,-1 0 0,1 0-1,2 1 1,0-1-3,1 0-1,-1-1 1,0 1 0,1 0-1,-1-1 1,0 0 0,1 0-1,2 0 1,-1 0 11,8-1 97,-1 0 1,0-1-1,1 0 1,-1-1-1,0 0 1,0-1-1,-1-1 0,1 1 1,-1-2-1,14-8 1,-11 5 7,0 0 0,-1-1 0,0-1 0,-1 0 0,0-1 0,-1 0 0,14-19-1,-24 39-72,0 1 0,0 0 0,0 0 0,-1 10-1,0-5-49,-1-2-115,1 0 1,4 23-1,-3-30 3,0-1 0,1 0-1,-1 1 1,1-1 0,0 0 0,0 0-1,1 0 1,-1 0 0,1 0-1,-1-1 1,6 5 0,1 1-521,1-1 0,0 0 1,0-1-1,1 0 0,0-1 0,0 0 1,1 0-1,0-1 0,-1-1 0,26 6 1,-7-4-1327,1-1 1,0-2-1,41-1 1,-62-1 1718,-1-2 0,0 1 0,0-1 0,0-1 0,0 1 0,11-5 0,-16 5 240,-1-1 1,1 0-1,0 0 1,-1 0-1,0 0 0,1-1 1,-1 1-1,0-1 1,0 0-1,0 0 1,-1 0-1,1 0 0,-1 0 1,0-1-1,0 1 1,2-5-1,1-4 480,-2 1 0,0-1 0,0 0 0,-1 0 0,-1 0 0,0 0-1,0 0 1,-1-1 0,-1 1 0,-2-14 0,2 22-330,1 1-1,-1 0 1,0 0-1,0-1 1,0 1-1,-1 0 1,1 0-1,-1 0 1,0 0-1,1 0 1,-1 1 0,0-1-1,-1 0 1,1 1-1,0 0 1,-1-1-1,0 1 1,1 0-1,-1 0 1,0 0-1,0 1 1,0-1 0,0 1-1,0 0 1,0 0-1,-5-1 1,-6-2 141,1 2 0,-1 0 0,0 1 0,0 0 1,-15 1-1,21 1-182,0-1 1,-1 1-1,1 1 0,0-1 1,0 1-1,0 1 1,0 0-1,1 0 1,-1 0-1,1 1 1,-1 0-1,1 0 0,0 1 1,1 0-1,-1 0 1,1 1-1,-10 11 1,10-9-83,0 1 0,0-1 1,1 1-1,0 1 0,0-1 1,1 1-1,1-1 1,-1 1-1,2 0 0,-1 0 1,1 1-1,1-1 1,-1 21-1,2-28-32,0 1 1,0 0-1,1-1 1,-1 1-1,1 0 1,0-1-1,0 1 0,0 0 1,0-1-1,1 1 1,-1-1-1,1 0 1,0 0-1,3 5 1,-2-5-11,1 1 1,-1-1-1,1 0 1,0-1 0,0 1-1,0-1 1,0 0 0,0 1-1,1-2 1,-1 1 0,7 1-1,0 1-45,0-2 0,0 1 0,1-1 0,-1-1 0,1 0 0,-1 0-1,1-1 1,-1-1 0,21-3 0,-26 2 60,0 1-1,1-2 1,-1 1 0,0-1-1,0 0 1,0 0 0,0 0-1,-1-1 1,1 0 0,-1 0-1,0-1 1,0 1 0,0-1-1,-1 0 1,0 0 0,0-1-1,0 1 1,3-8 0,3-7 37,-1-1 1,-1 0 0,-1 0 0,-1-1 0,-1 0 0,4-43 0,-3-141 2405,-6 155-594,0 54-1831,0 0 0,-1 0-1,1 0 1,-1-1 0,1 1 0,-1 0 0,0-1-1,0 1 1,-3 4 0,-4 10-13,-7 21-5,2 0-1,2 1 0,1 1 0,2 0 0,2 0 0,-2 47 0,8-81-9,-1 6 4,1-1-1,1 1 1,0 0-1,1 0 1,4 18-1,-4-27-32,-1 1 0,1 0-1,0-1 1,0 0 0,0 0-1,0 1 1,1-1 0,-1-1-1,1 1 1,0 0 0,0 0-1,0-1 1,0 0 0,0 0-1,0 0 1,1 0 0,-1 0-1,1 0 1,-1-1 0,1 0-1,3 1 1,5 1-212,-1 0 0,0-1 0,1 0 1,-1-1-1,1-1 0,17 0 0,-23-1 188,0 1-1,0-1 1,0-1 0,-1 1-1,1-1 1,0 0-1,-1 0 1,1 0 0,-1-1-1,0 0 1,0 0 0,0 0-1,0-1 1,5-4-1,0-4 133,-1-1-1,0 0 0,0 0 0,-1-1 0,-1 0 0,0 0 0,-1-1 0,-1 0 0,0 0 0,-1 0 0,0-1 0,-2 1 0,0-1 1,1-29-1,-3 44 439,0 5-394,-2 27-120,-6 32 1,4-30 8,-1 38 1,4-50-91,1-12-12,0-1-1,0 1 1,0 0-1,1 0 1,4 16 0,-4-23-211,0 0 0,0 1 1,0-1-1,0 0 1,0 0-1,1 0 0,-1 0 1,1 0-1,-1 0 1,1 0-1,0-1 0,0 1 1,0-1-1,0 1 1,0-1-1,0 0 0,0 1 1,0-1-1,0 0 1,1 0-1,-1-1 0,0 1 1,1 0-1,-1-1 1,5 1-1,22 0-5475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2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7555,'0'0'7956,"-3"-12"-10837,19 29-2146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2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7668,'0'0'11285,"-72"157"-10021,53-85-623,6 0 127,2-7-448,9-7-224,2-10-96,0-10-16,10-14-192,17-7-1105,2-12-1072,4-5-1008,-1 0-2722,-6-14-1328</inkml:trace>
  <inkml:trace contextRef="#ctx0" brushRef="#br0" timeOffset="1">51 275 5394,'0'0'10371,"33"-1"-9352,110 0-571,-52 1-271,-60 1-99,0-1 0,40-6 0,-71 6-28,0 0 0,0 0 0,0 0 0,1 0 1,-1 0-1,0 0 0,0 0 0,0 1 0,0-1 0,1 0 1,-1 0-1,0 0 0,0 0 0,0 0 0,0 1 0,0-1 0,1 0 1,-1 0-1,0 0 0,0 1 0,0-1 0,0 0 0,0 0 1,0 0-1,0 1 0,0-1 0,0 0 0,0 0 0,0 0 1,0 1-1,0-1 0,0 0 0,0 0 0,0 0 0,0 1 1,0-1-1,0 0 0,0 0 0,0 0 0,0 1 0,-1-1 0,1 0 1,0 0-1,0 0 0,0 0 0,0 1 0,-5 10-33,0 0 153,1 0-1,0-1 1,0 1-1,1 1 1,1-1 0,0 0-1,0 1 1,0 21-1,2 15-379,0 32 486,0-26-7630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5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8884,'0'0'4664,"5"26"-3475,17 84-231,-14-69-525,-2-19 216,-2 1-1,0-1 1,0 44 0,-11-68 322,3-1-895,1 0-1,0 0 1,0 0-1,1 0 1,-1-1-1,0 1 0,1-1 1,0 1-1,0-1 1,0 0-1,0 0 1,1 0-1,0 0 0,0 0 1,-1-7-1,0-1-38,0-1 0,1 1-1,1-1 1,1-15-1,0 21-15,0 1-1,1-1 0,-1 1 0,1-1 1,0 1-1,1 0 0,-1-1 0,1 1 1,1 1-1,-1-1 0,1 0 0,0 1 1,0 0-1,0 0 0,1 0 0,10-8 0,-8 8-14,0 0-1,0 0 0,1 1 0,0 0 0,-1 0 0,1 1 0,1 0 1,-1 0-1,0 1 0,1 0 0,-1 1 0,15-1 0,-19 2 2,0 0 1,0 0-1,1 1 0,-1 0 1,0 0-1,0 0 0,0 0 1,0 0-1,0 1 0,-1 0 1,1 0-1,0 0 0,-1 0 0,1 0 1,-1 1-1,0 0 0,0-1 1,0 1-1,0 0 0,0 1 1,-1-1-1,3 4 0,3 6 3,-1 0-1,0 1 1,-1 0 0,7 26-1,-5-11-65,-2 0 0,-1 0 0,-1 0 0,0 36 0,-7 55-2964,-6-47-1849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2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11669,'0'0'9845,"8"-92"-9845,8 92-48,-2 17-1361,-3 24-1696,-1 9-2578,-4 15-1856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2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10 11189,'0'0'5699,"-29"-3"-4864,14 1-726,-3 0 24,0 0-1,0 1 1,-23 2-1,32 0-46,0 0 0,0 1 0,0 0 0,0 1 0,0-1 0,1 2 0,-1-1-1,1 1 1,0 1 0,0-1 0,-8 7 0,-4 5 180,1 0 1,1 2-1,0 0 0,-20 27 1,30-34-208,0 0 0,1 1 0,0 0 0,1 1 0,1-1 1,0 1-1,0 0 0,1 1 0,-3 19 0,5-23-14,1 1 0,0-1-1,1 0 1,1 17-1,0-24-43,-1 0 0,1-1 0,-1 1 0,1-1 0,0 1 0,0-1 0,0 0 0,0 1 0,1-1 0,-1 0 0,1 0 0,-1 0 0,1 0 0,0 0 0,0 0 0,0 0 0,0 0 0,0-1 0,0 1 0,0-1 0,0 0 0,4 2 0,8 1 6,-1 0 0,1-1 0,0-1 1,0 0-1,0-1 0,0 0 0,0-1 0,0-1 1,24-4-1,-29 3 10,0-1 0,0 0-1,0 0 1,0-1 0,0 0 0,-1 0 0,0-1 0,0 0 0,0-1-1,0 0 1,-1 0 0,0-1 0,-1 1 0,1-2 0,9-13-1,4-9 210,-1-1 0,26-58-1,-42 81-149,3-3 12,1-4 367,0 0 1,9-30-1,-5 95-282,-10-42-175,0 4 14,1-1-1,0 1 1,1-1-1,0 0 1,1 0-1,0 0 1,1 0-1,9 16 1,-12-27-4,0 1 1,-1 0 0,1 0 0,-1-1 0,1 1 0,0-1 0,0 1 0,-1-1 0,1 0 0,0 0 0,0 0 0,0 0 0,-1 0 0,1 0 0,0 0 0,0 0 0,-1-1 0,4 0 0,-3 0 21,9-2 105,1-1 1,-1 0 0,0-1-1,0 0 1,0-1 0,15-12-1,4 0 1,-1 0 20,-4 3 242,51-23 1,-76 38-397,1 0-1,-1 0 1,0 0 0,1 0 0,-1 0-1,0 0 1,1 0 0,-1 0 0,0 0 0,1 0-1,-1 0 1,0 0 0,1 0 0,-1 0-1,0 1 1,1-1 0,-1 0 0,0 0 0,0 0-1,1 0 1,-1 1 0,0-1 0,1 0-1,-1 0 1,0 1 0,0-1 0,0 0 0,1 0-1,-1 1 1,0-1 0,0 0 0,0 1-1,0-1 1,0 0 0,1 1 0,-1-1-1,0 0 1,0 1 0,0-1 0,0 0 0,0 1-1,0-1 1,0 0 0,0 1 0,0-1-1,0 0 1,-1 1 0,1 0 0,0 0-6,1 5-214,19 169 326,-17-97-6807,-5-70 832,-12-4-4609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47 9845,'0'0'8225,"-7"-8"-7225,-22-22-170,20 22-201,7 11-140,2-2-439,-4 132 689,3-29-138,-7-10-111,-27 119 1,-37 86-213,69-290-340,0 12-1319,20-20-5312,-13-1 5134,41 0-6971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9877,'0'0'8729,"5"5"-8366,81 83 192,-5 3 0,98 142-1,-162-207-2692,-1 0-1,13 32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7267,'0'0'12166,"-19"3"-11478,0 30-320,-7 6 161,4 2-257,6-5-256,6-2 0,4-6-16,4-3-1025,2-6-992,0-5-1376,0-7-2162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9076,'0'0'9893,"126"-19"-9557,-19 2-240,21-7-96,11-3-2273,0 3-3282,3 5-4769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12662,'0'0'5170,"27"-3"-4554,8 0-394,47 0-1,-74 4-200,0 0 0,0 0-1,-1 1 1,1 0-1,-1 0 1,1 1 0,-1 0-1,0 0 1,0 1 0,0 0-1,0 0 1,9 8-1,-5-2-1,-1 0-1,-1 0 1,1 1-1,15 24 0,-19-24-4,0 0 0,0 0 0,-1 1 0,0-1 0,-1 1 0,4 24 0,-6-30-5,-1 0 1,0 1 0,-1-1 0,0 0 0,0 1-1,0-1 1,-1 1 0,0-1 0,0 0-1,0 1 1,-1-1 0,0 0 0,0 0-1,-1 0 1,-5 9 0,2-7 50,-1 0 0,-1-1 0,1 1 0,-1-1 0,-1-1 0,1 0 0,-1 0 0,0 0 1,-12 4-1,-15 7 541,-40 12 0,33-17-15,29-9-24,1 1-1,-17 6 1,44-6 1224,11-3-1843,42-4-163,0-4 0,87-20 1,-74 12-2776,92-6 0,-53 18-1935,3 2-2284</inkml:trace>
  <inkml:trace contextRef="#ctx0" brushRef="#br0" timeOffset="1">1270 1 11797,'0'0'7668,"145"180"-7124,-89-110-304,-3-7-144,-2-8-96,-3-9-32,-5-13-960,-6-6-2162,-10-15-2448,-8-10-4051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9732,'0'0'11142,"-129"127"-10502,89-71-416,3-6-128,7-4-32,6-8-128,8-6-816,11-6-1137,5-4-1553,0-10-1680</inkml:trace>
  <inkml:trace contextRef="#ctx0" brushRef="#br0" timeOffset="1">0 287 9316,'0'0'9717,"217"-43"-9717,-100 28-673,25 1-3697,19-3-3729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12294,'0'0'6210,"34"-10"-5233,114-24-238,-142 33-716,0 0 0,0 1 0,0-1 1,0 1-1,0 0 0,0 1 0,0 0 0,-1 0 0,1 0 0,0 0 1,0 1-1,-1 0 0,1 0 0,-1 1 0,1-1 0,-1 1 1,8 6-1,-6-2-15,-1-1 0,0 1 0,0 0 1,0 0-1,-1 1 0,0 0 0,-1 0 1,5 11-1,-5-10-8,0 1-1,-1 0 1,0 0 0,-1 0 0,0 1 0,0-1 0,-1 19-1,0-23 2,-1-1-1,-1 0 0,1 0 0,-1 0 0,0 0 0,0 0 0,0 0 0,-1 0 0,0 0 0,0 0 0,0-1 0,0 1 0,-1-1 1,0 1-1,0-1 0,0 0 0,-5 5 0,1-4 3,0 1 1,-1-1-1,0-1 1,0 1-1,0-2 1,0 1-1,-1-1 1,1 0-1,-1 0 1,-11 1-1,-7-1 100,0 0 0,-32-2 0,81-6 169,-6-1-283,1 3 1,1 1-1,-1 0 1,1 1-1,0 1 1,-1 1-1,1 1 1,-1 0-1,1 1 1,-1 1-1,0 0 1,0 2-1,0 0 1,-1 0-1,26 16 1,-28-14-8,0 0 1,-1 1 0,0 1-1,-1 0 1,0 1 0,13 13-1,-21-19-5,0 1 0,0-1-1,-1 1 1,1 0 0,-1 0-1,-1 0 1,1 0 0,-1 0-1,0 0 1,0 1 0,-1-1-1,0 1 1,0-1 0,0 1-1,-1 0 1,0-1-1,-2 11 1,2-14 22,-1-1 1,0 1-1,0 0 0,0 0 0,0 0 1,0-1-1,-1 1 0,1-1 0,-1 1 1,1-1-1,-1 0 0,0 1 1,0-1-1,0 0 0,0 0 0,-1 0 1,1-1-1,-1 1 0,-3 2 0,-6 2 12,1-1 0,-1 0-1,-16 4 1,17-6-2,-21 7-49,-1-2 0,-1-1 0,1-2 0,-67 2 0,93-7-187,7 0 97,-1 0 1,0 0-1,0 1 0,0-1 1,0 0-1,0 0 0,0 0 0,0 0 1,0 0-1,0 0 0,0 0 1,1 0-1,-1-1 0,0 1 1,0 0-1,0-1 0,0 1 0,0 0 1,1-1-1,-1 1 0,0-1 1,0 1-1,0-1 0,1 0 1,-1 1-1,0-1 0,1 0 0,-1 1 1,1-1-1,-1 0 0,1 0 1,-1 1-1,1-1 0,-1 0 0,1 0 1,-1-1-1,0-24-5376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0 848,'0'0'16968,"101"164"-15863,-61-87-161,3 5-368,-5-1-384,-1-9-128,-5-7-64,3-14-32,-3-13-1616,3-18-1906,-3-11-2161,-5-9-3121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3682,'0'0'8686,"-10"0"-7995,-44 0 641,54 0-996,0 1-325,0-1 0,0 0 0,0 1 0,0-1-1,0 0 1,0 1 0,0-1 0,0 0 0,0 1-1,0-1 1,0 0 0,0 1 0,0-1 0,1 0-1,-1 0 1,0 1 0,0-1 0,0 0 0,0 1-1,1-1 1,-1 0 0,0 0 0,0 1 0,0-1-1,1 0 1,-1 0 0,0 0 0,0 1-1,1-1 1,-1 0 0,0 0 0,1 0 0,-1 0-1,0 0 1,0 0 0,1 1 0,0-1 0,16 4 241,1 0 1,0-1-1,31 2 1,64-4 443,-67-2-596,7 0 184,-33 1-2,-51 2-136,-34 4-123,40-2 101,-29 0 3341,43 298-3345,9-217-1128,2-85 930,0 0-1,0 0 1,0 1-1,0-1 1,0 0 0,0 0-1,0 0 1,0 0 0,0 0-1,0 1 1,0-1-1,1 0 1,-1 0 0,0 0-1,0 0 1,0 0 0,0 0-1,0 1 1,1-1-1,-1 0 1,0 0 0,0 0-1,0 0 1,0 0-1,0 0 1,1 0 0,-1 0-1,0 0 1,0 0 0,0 0-1,0 0 1,1 0-1,-1 0 1,0 0 0,0 0-1,0 0 1,0 0-1,1 0 1,-1 0 0,0 0-1,0 0 1,0 0 0,0 0-1,1-1 1,2 1-600,59 0-7419,-18 0 835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0 8036,'0'0'11429,"-54"67"-10277,17-6-303,-3-1-321,0-7-320,5-3-176,11-6-32,5-11-912,8-4-1265,6-10-1569,2-7-2641</inkml:trace>
  <inkml:trace contextRef="#ctx0" brushRef="#br0" timeOffset="1">0 373 10757,'0'0'8772,"230"-2"-8772,-96-10-720,29-5-2994,38 2-4290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8036,'0'0'7203,"70"19"-6947,23-16-256,28-3-800,12 0-2386,9 0-2480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7443,'0'0'289,"168"-34"-289,-74 18-881,5-1-4705</inkml:trace>
  <inkml:trace contextRef="#ctx0" brushRef="#br0" timeOffset="1">760 3 5827,'0'0'8099,"110"-2"-8131,-51 2-3489,10 0-3683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9620,'0'0'9125,"93"123"-8693,-47-56 0,2 1-208,5-6-192,6-6-32,-3-13-32,-2-12-1937,-9-19-1344,-15-12-2130,-20 0-1008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4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6867,'0'0'11013,"-72"99"-9956,34-37-257,1 1-400,2-6-304,11-4-96,11-7-48,5-10-1424,8-7-1506,0-12-1648,0-8-2673</inkml:trace>
  <inkml:trace contextRef="#ctx0" brushRef="#br0" timeOffset="1">0 407 6835,'0'0'7892,"190"0"-7796,-64-7-96,29-10-1937,8-7-4610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9204,'0'0'7916,"1"26"-6926,8 160 87,-8-11 52,4-182-494,10-34 288,-8 22-805,0-1 0,17-29 1,-16 33-90,2 2 0,0 0 0,1 0 0,0 0 0,1 2 0,16-14 0,-21 20-23,1 0-1,0 1 1,0-1 0,1 2 0,-1-1-1,1 1 1,0 1 0,0-1-1,1 1 1,-1 1 0,1 0 0,15-1-1,-18 2-9,0 1-1,1 0 0,-1 0 1,0 0-1,13 3 0,-17-2 1,-1 0 0,0 0-1,0 0 1,1 1 0,-1-1-1,0 0 1,0 1 0,0-1-1,0 1 1,-1 0 0,1 0-1,0 0 1,-1 0 0,1 0-1,-1 0 1,0 0 0,0 0-1,1 0 1,0 4 0,4 10-18,-1 0 1,-1 0-1,-1 0 1,0 0 0,1 23-1,-3 85 39,-1-2-4876,6-90-1229,9-7-4541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12294,'0'0'6819,"171"-2"-6243,-104 2-320,2 0-256,6 0-400,0 0-2241,-3 0-2866,-11 0-3009</inkml:trace>
  <inkml:trace contextRef="#ctx0" brushRef="#br0" timeOffset="1">757 39 9925,'0'0'11573,"0"-39"-11509,6 99 224,7 15 208,-2 7-272,-1-3-112,-2-4-32,0-5-80,-2-8-48,-4-7-832,4-11-1793,-6-8-1825,0-10-3666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10965,'0'0'6627,"144"156"-5618,-87-100-177,-4-3-496,-8-3-288,-7-7-48,-1-7-880,-7-7-2642,-6-9-4370</inkml:trace>
  <inkml:trace contextRef="#ctx0" brushRef="#br0" timeOffset="1">473 0 11013,'0'0'9588,"-115"118"-8819,97-60-273,2-3-288,2 1-176,-2-3-32,5-5-48,-7-2-960,-1-6-1297,-5-6-2434,-11-7-4369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11445,'0'0'6771,"147"-7"-6018,-48 14-545,16-5-208,8-2-1473,-3 0-2977,-16 0-4482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12694,'0'0'5939,"6"21"-5270,8 22-199,-3 1-1,-1 0 1,7 87-1,-16 122 278,-1-249-728,-2 16 20,2-19-35,0-1 1,0 0-1,0 1 1,0-1-1,0 0 0,0 1 1,0-1-1,0 0 1,-1 0-1,1 1 0,0-1 1,0 0-1,0 1 1,-1-1-1,1 0 0,0 0 1,0 1-1,-1-1 0,1 0 1,0 0-1,0 0 1,-1 1-1,1-1 0,0 0 1,-1 0-1,1 0 1,0 0-1,-1 0 0,1 0 1,0 0-1,-1 1 1,1-1-1,0 0 0,-1 0 1,1 0-1,0 0 1,-1 0-1,1-1 0,0 1 1,-1 0-1,1 0 1,0 0-1,-1 0 0,1 0 1,0 0-1,-1-1 1,1 1 15,-1-1 1,0 1-1,1 0 1,-1-1 0,1 1-1,-1-1 1,1 1 0,-1-1-1,1 0 1,0 1 0,-1-1-1,1 1 1,-1-1-1,1 0 1,0 1 0,0-1-1,0 0 1,-1-1 0,-3-18 208,1 0 1,1 0-1,1 0 0,0 0 1,2-1-1,5-36 1,-3 41-195,0 0 1,1 0 0,1 1 0,1-1-1,0 1 1,1 0 0,0 1-1,1-1 1,1 2 0,0-1-1,1 1 1,1 1 0,0 0-1,0 0 1,1 1 0,24-17 0,-20 17-23,1 0 1,0 2-1,0 0 1,1 0 0,0 2-1,0 0 1,1 1 0,0 1-1,0 1 1,1 1 0,-1 0-1,1 2 1,34 0-1,-47 2-8,-1-1-1,1 2 1,0-1-1,-1 0 1,1 1-1,-1 0 0,0 1 1,1 0-1,-1 0 1,0 0-1,-1 0 0,1 1 1,9 8-1,-8-6-2,-2 1-1,1 0 0,-1 0 1,0 0-1,0 1 0,-1-1 1,0 1-1,-1 0 0,5 13 1,-1 9-49,-1 0 1,-1 0 0,-1 1-1,-2 0 1,-2 30 0,-1-29-1274,-1 0 0,-2-1 0,-13 58 0,-7 5-5763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 7331,'0'0'10005,"-7"-1"-9479,5 1-512,0-1 0,0 1 0,0 0 0,0 0 0,0 0 1,0 0-1,0 0 0,0 1 0,0-1 0,0 0 1,0 1-1,0 0 0,0-1 0,0 1 0,-2 1 0,1 1 8,-1-1-1,1 1 0,0 0 1,1 0-1,-1 0 0,0 1 1,1-1-1,-4 8 0,-12 20 159,2 0 1,2 2-1,-22 67 0,31-78-163,0 0 0,1 0 0,1 1 0,1-1 0,2 1 0,0-1 0,4 34 0,-3-52-98,0 0 0,0 1 0,0-1 0,1 0 0,-1 0-1,1 0 1,0 0 0,0-1 0,0 1 0,1 0 0,-1-1 0,1 0 0,0 1 0,0-1 0,0 0 0,1-1 0,-1 1 0,0 0 0,1-1 0,0 0 0,0 0 0,0 0 0,-1 0 0,8 1 0,3 1-1005,1 0 0,0-2 1,0 1-1,1-2 0,23 0 1,19-1-4134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5394,'0'0'12660,"-6"2"-11785,-19 6-238,25-8-627,0 0 0,0 0 1,0 0-1,0 0 0,0 0 0,0 0 0,0 1 0,0-1 0,0 0 0,0 0 0,0 0 0,0 0 0,0 0 0,0 0 1,0 0-1,0 0 0,0 0 0,0 0 0,0 1 0,0-1 0,0 0 0,0 0 0,0 0 0,0 0 0,0 0 1,0 0-1,0 0 0,0 0 0,0 0 0,0 0 0,0 1 0,0-1 0,0 0 0,0 0 0,0 0 0,0 0 0,0 0 1,0 0-1,-1 0 0,1 0 0,0 0 0,0 0 0,0 0 0,0 0 0,0 0 0,0 0 0,0 0 0,0 0 0,0 0 1,0 0-1,-1 0 0,1 0 0,0 0 0,0 0 0,0 0 0,0 0 0,0 0 0,0 0 0,0 0 0,0 0 1,0 0-1,0 0 0,-1 0 0,8 1 29,-6-1 18,33 3 119,51-3-1,-39 0-126,-19-2-1600,42-6 0,-42 4-1189,40-2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9236,'0'0'9172,"91"5"-9076,-27-5-96,19 0-16,16-15-1808,5 1-3091,-5-3-5185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10405,'0'0'7126,"3"21"-6969,24 301 1447,-27-182-1247,0-139-339,0-1-1,0 1 1,0 0 0,0-1-1,0 1 1,0 0 0,0-1-1,0 1 1,0 0 0,0 0-1,0-1 1,0 1 0,0 0 0,-1-1-1,1 1 1,0 0 0,-1-1-1,1 1 1,0-1 0,-1 1-1,1-1 1,-1 1 0,0 0-1,1-1 44,-1-1-1,1 0 0,-1 1 0,1-1 1,-1 0-1,1 1 0,-1-1 0,1 0 1,0 1-1,-1-1 0,1 0 0,0 0 1,0 0-1,-1 1 0,1-1 1,0 0-1,0 0 0,0 0 0,0 1 1,0-1-1,1-1 0,-2-14 27,1-1 1,0 1-1,1 0 0,1 0 1,1 0-1,0 1 0,1-1 0,1 1 1,0-1-1,1 1 0,1 1 0,0-1 1,13-19-1,-8 19-81,-1 0 0,2 1 0,0 0 0,0 1 0,1 0 0,21-13 0,-25 19-3,0 1-1,1 0 1,-1 1 0,1 0 0,1 0-1,-1 1 1,1 1 0,-1 0 0,1 1-1,24-2 1,-28 3-5,-1 1-12,-1 0 0,0 0 0,1 0 0,11 3 0,-16-3 7,1 1 1,-1 0-1,0 0 1,1 1-1,-1-1 1,0 0-1,0 1 1,0-1-1,0 1 1,0 0-1,0-1 1,-1 1-1,1 0 1,0 0-1,1 4 1,5 7-12,-2 0 0,1 0 0,-2 1 0,0 0 0,0 0 0,-1 1 0,3 28 0,2 108 26,-9-130-16,1 122-660,-1-86-2287,-2-24-1338,-7-8-2641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7:5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6755,'0'0'11621,"8"84"-11316,-2-19 623,-4 5-416,-2 2-320,3-2-96,-3-3-96,8 0-112,3 6-1905,0-1-2721,-9 2-3602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28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48 10181,'0'0'6696,"0"-9"-6234,0-30-198,3 103-608,-3-63 348,0 0 1,0 0 0,-1 0 0,1-1 0,0 1-1,-1 0 1,1-1 0,-1 1 0,1 0 0,0-1-1,-1 1 1,0 0 0,1-1 0,-1 1-1,1-1 1,-1 1 0,0-1 0,1 1 0,-1-1-1,0 1 1,1-1 0,-1 0 0,0 1 0,0-1-1,1 0 1,-1 0 0,0 0 0,0 0 0,0 1-1,1-1 1,-3 0 0,-31 0 657,25 0-306,8 0-278,0 0 1,-1 0-1,1 0 1,0-1-1,-1 1 1,1 0 0,0-1-1,0 1 1,-1 0-1,1-1 1,0 0-1,0 1 1,0-1-1,-1 0 1,1 1-1,0-1 1,0 0-1,0 0 1,0 0-1,1 0 1,-1 0-1,0 0 1,-1-1 0,1 0 57,0 0 1,1 0 0,-1-1 0,0 1 0,1 0 0,-1 0 0,1 0 0,0-1 0,0 1 0,-1 0 0,2 0 0,-1-1 0,0-1 0,1 3-131,-1 0 0,1 0 1,-1 0-1,1 0 1,-1 0-1,1 0 1,0 0-1,-1 0 0,1 1 1,0-1-1,0 0 1,-1 0-1,1 1 1,0-1-1,0 1 0,0-1 1,0 1-1,0-1 1,0 1-1,0-1 1,0 1-1,0 0 0,0 0 1,0 0-1,0-1 1,0 1-1,2 0 1,37-1-216,-30 2-8,-5-1-145,14 1-1294,-10 7-2921,-5 7-4923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15 2993,'0'0'12259,"-3"3"-11031,-1 0-987,-1 0 0,1-1 0,-1 1 0,0-1 1,-8 3-1,-18 9 342,13-3-449,1 2 0,0 0 0,1 1 0,0 0 0,1 1 0,1 1 0,0 1 0,-19 30 0,17-21-104,1 1 0,1 1-1,1 0 1,2 0 0,-11 41-1,18-51-16,1 0 0,0 1 0,1-1 0,1 1 0,2 23 0,0-36-10,-1 0 0,1 0 0,1-1 0,-1 1 0,1 0 0,0-1 0,0 1 0,1-1 0,0 0 0,0 0 0,7 10 0,-4-8-6,1 0 0,0 0 1,0 0-1,1-1 0,0 0 0,14 8 0,-2-4 21,0-1-1,0 0 0,1-2 0,0 0 1,40 6-1,-24-8 37,0-2 0,73-3 1,-102 0-38,1-1 1,-1 0 0,0-1 0,0 1 0,0-2-1,0 1 1,0-1 0,0-1 0,-1 1 0,1-1-1,-1 0 1,0-1 0,0 0 0,-1 0 0,12-12-1,-10 9 78,-1-1-1,0-1 0,-1 1 1,0-1-1,-1 0 0,0 0 1,-1-1-1,1 1 0,-2-1 1,0 0-1,2-15 0,0 3 101,-2 0-1,-1 0 0,-1-1 0,-1 1 1,-1-1-1,-5-26 0,3 35-101,-1-1 0,0 1-1,-1 1 1,-1-1 0,0 1 0,-1 0-1,-1 0 1,0 1 0,0 0-1,-14-15 1,1 4-36,-1 1 1,-1 1-1,-37-27 1,48 40-159,-1 1 0,1 0 1,-1 1-1,-1 0 1,1 1-1,-1 1 0,0 0 1,-1 1-1,-20-4 1,30 8-183,1-1 0,-1 1-1,1-1 1,-1 1 0,1 1 0,-1-1 0,1 1 0,-1-1 0,-5 3 0,9-2 45,-1 0 0,0 0-1,1 0 1,-1 0 0,1 0 0,0 0-1,-1 1 1,1-1 0,0 1 0,0-1 0,0 1-1,0-1 1,0 1 0,0-1 0,0 1-1,0 0 1,1 0 0,-1-1 0,1 1 0,-1 0-1,1 0 1,0 0 0,-1 3 0,0 41-6133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7892,'0'0'8980,"-166"22"-8292,118 46-192,8 13-192,16 11-128,13-1-111,11-4-65,0-5-32,27-13-17,8-6-591,7-10-1153,15-12-1744,1-12-2642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10565,'0'0'6878,"9"11"-6641,-1 0-134,1 0 0,-1 1 0,-1 0 0,0 0 0,-1 1 0,-1 0 0,6 18 0,-4 5 217,-2 0 0,-1 0-1,-2 1 1,-5 66 0,3-102-275,0 0 0,0 0 0,0 0 0,0 0 1,-1 0-1,1 0 0,0 0 0,-1 0 0,1 0 1,0-1-1,-1 1 0,1 0 0,-1 0 0,0 0 1,1 0-1,-1-1 0,0 1 0,1 0 1,-1 0-1,0-1 0,0 1 0,-1 0 0,1-1 3,1 0-1,-1 1 1,1-1-1,-1 0 0,0-1 1,1 1-1,-1 0 0,1 0 1,-1 0-1,1 0 1,-1 0-1,0-1 0,1 1 1,-1 0-1,1 0 1,-1-1-1,1 1 0,-1 0 1,1-1-1,-1 1 0,1-1 1,0 1-1,-1 0 1,1-1-1,-1 1 0,1-1 1,0 1-1,0-1 1,-1 1-1,1-1 0,0 0 1,0 1-1,-1-1 1,1 1-1,0-1 0,0 1 1,0-1-1,0 0 0,0 1 1,0-2-1,-2-7 4,1-1-1,-1 1 0,2-1 1,-1 0-1,2 1 1,-1-1-1,1 0 1,0 1-1,1-1 0,0 1 1,1-1-1,0 1 1,1 0-1,-1 0 0,2 0 1,-1 1-1,1-1 1,11-13-1,-2 7-50,0 0 0,1 1 0,0 1 0,1 0 0,28-16 0,-35 24-13,-1 0 0,1 0 0,0 1 1,0 1-1,0-1 0,1 2 0,-1-1 1,1 1-1,0 1 0,0-1 0,-1 2 1,1-1-1,18 3 0,-25-1-1,1 0 0,-1 1 1,0-1-1,0 1 0,0 0 0,0 0 0,0 0 0,0 0 0,-1 0 0,1 0 0,-1 1 0,1 0 0,-1-1 1,0 1-1,0 0 0,0 0 0,-1 0 0,1 0 0,-1 0 0,1 1 0,0 3 0,3 7-9,-1 0-1,-1-1 1,3 29-1,-1 163-3331,-6-129-3569,1-53 1391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11397,'0'0'8692,"2"159"-8164,-2-92-400,0-2-128,3-2-560,5-5-2225,0-3-2802,0 5-5714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10981,'0'0'11845,"0"-7"-10292,0 5-1217,0-1-336,24-2-9172,3-2 2129</inkml:trace>
  <inkml:trace contextRef="#ctx0" brushRef="#br0" timeOffset="1">498 0 10341,'0'0'11989,"179"77"-10740,-112-14-401,-11 14-368,-13 10-191,-19 14-177,-24 5-112,-27-1-16,-64-1-289,-34-3-1727,-14-5-1810,13 0-7347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34 8724,'0'0'10525,"-4"-8"-10010,1 3-456,-9-15 81,12 20-139,0 0 1,0 0-1,0 0 0,0 0 1,0 0-1,0 0 1,-1 0-1,1 0 0,0 0 1,0 0-1,0 0 1,0 0-1,0 0 0,0 0 1,-1 0-1,1 0 0,0 0 1,0 0-1,0 0 1,0 0-1,0 0 0,0 0 1,0 0-1,-1 0 1,1 0-1,0 1 0,0-1 1,0 0-1,0 0 0,0 0 1,0 0-1,0 0 1,0 0-1,0 0 0,0 0 1,0 1-1,-1-1 1,1 0-1,0 0 0,0 0 1,0 0-1,0 0 0,0 0 1,0 0-1,0 1 1,0-1-1,0 0 0,0 0 1,0 0-1,-1 19 115,-21 298 1067,19-290-1272,3-24-713,-2 7 981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 5491,'0'0'10308,"-27"2"-9171,59-2-865,16 0 112,11-2-288,-3-5-96,-5-1-48,-19 8-1040,-11 0-1634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5330,'0'0'11078,"38"5"-10038,13-5-608,13 0-432,16 0-32,22-12-1777,13-3-3889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16 5138,'0'0'6900,"-28"-5"-6271,6 1-491,-1 1 0,0 0 0,-27 2 0,47 1-122,0 1 0,0-1-1,0 1 1,0 0 0,0 0-1,0 0 1,0 0 0,1 0-1,-1 0 1,0 1 0,1 0-1,-1-1 1,1 1 0,-1 0-1,1 0 1,0 0 0,0 1-1,0-1 1,0 0 0,0 1-1,1-1 1,-3 6 0,-5 8 62,0 1 1,2 0-1,0 0 1,1 1-1,1 0 1,-5 30-1,5-16-27,2 0 0,3 65-1,1-88-48,0 0 0,0 0 0,1-1 0,0 1 0,0 0 0,1-1 0,0 0 0,1 1 0,0-1 0,0 0 0,1-1 0,0 1 0,0-1 0,6 7 0,-2-6-2,0 0 1,0 0 0,0-1 0,1 0 0,0 0-1,0-1 1,1-1 0,0 1 0,22 6 0,-8-6 28,1-1-1,-1-2 1,1 0 0,0-1 0,0-2 0,30-3 0,-49 3 34,0-1 0,0 0-1,0 0 1,0-1 0,-1 1 0,1-2-1,0 1 1,-1-1 0,0 1 0,0-2-1,7-3 1,-9 4 69,0-1 1,-1 1-1,1 0 1,-1-1-1,0 0 1,0 0-1,-1 0 0,1 0 1,-1 0-1,1 0 1,-1-1-1,-1 1 1,1-1-1,-1 1 0,1-1 1,0-7-1,0-2 87,0 1-1,-1-1 0,0 0 1,-1 1-1,0-1 0,-1 0 1,-1 1-1,0-1 1,-1 1-1,0-1 0,-1 1 1,-10-22-1,1 11-40,-2 2 0,0 0-1,-1 0 1,-38-37 0,46 51-240,-1 0 0,0 0 0,-1 1 0,0 0 0,0 1 0,0 0 0,-1 1 0,0 0 0,0 1 0,0 0 0,-1 0 0,1 1 0,-18-2 0,26 5-184,1-1-1,-1 1 1,1 0 0,-1 0-1,1 1 1,-1-1-1,0 0 1,1 1-1,-1-1 1,1 1-1,0 0 1,-1 0 0,-3 2-1,5-2-110,-1 0 0,1 1 0,0-1-1,-1 1 1,1 0 0,0-1 0,0 1 0,0 0-1,0-1 1,0 1 0,1 0 0,-1 0 0,0 0 0,1 0-1,-1 0 1,1 0 0,0 0 0,0 2 0,-2 38-6735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4482,'0'0'6320,"-13"0"-5679,8 0-584,1 0-25,0-1 0,0 1 0,1 0 0,-1 0-1,0 1 1,0-1 0,0 1 0,0 0 0,1 0 0,-1 0-1,0 1 1,1-1 0,-1 1 0,1 0 0,-1 0 0,1 0 0,0 0-1,0 1 1,0-1 0,0 1 0,0 0 0,1 0 0,-1 0-1,-3 5 1,-15 29 382,2 1 0,-16 46 0,-23 84 321,46-130-612,2 2 1,1 0-1,2 0 0,2 0 0,0 53 0,4-86-128,1-1 0,0 1 0,0 0-1,1 0 1,0 0 0,0-1 0,1 1-1,0 0 1,0-1 0,0 0 0,1 1 0,0-1-1,0 0 1,1 0 0,-1-1 0,1 1 0,0-1-1,1 1 1,0-1 0,-1-1 0,8 6-1,6 4-320,1 0-1,0-2 1,1 0-1,0-1 1,27 10-1,-2-5-2209,70 17-1,3-10-3359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33 238 3986,'0'0'9527,"-5"-13"-8460,-19-43-168,23 53-839,1 0 0,-1 0 0,0 0 0,1 0 0,-1 0 0,1 0 0,0 0 0,0 0 0,0 0 0,1 0 0,-1 0 0,1 0 0,-1 0 0,1 0-1,0 1 1,0-1 0,0 0 0,1 0 0,-1 1 0,1-1 0,2-3 0,2 0 4,-1 0-1,1 0 0,1 1 1,-1 0-1,13-7 1,-18 11-56,11-7 4,2 0 1,-1 1 0,1 0 0,0 1 0,0 1 0,1 0 0,-1 1 0,1 1 0,0 0 0,0 1 0,1 0 0,21 2 0,-33 0-18,0 1 1,-1 0 0,1-1 0,0 2 0,-1-1-1,1 0 1,-1 1 0,1-1 0,-1 1 0,0 0-1,1 1 1,-1-1 0,0 0 0,-1 1 0,1-1-1,0 1 1,-1 0 0,1 0 0,-1 0-1,0 0 1,0 1 0,0-1 0,-1 0 0,1 1-1,2 7 1,0 5-1,1 0 1,-2 0-1,0 0 0,1 30 0,-1 7 45,-7 84 0,3-126 18,-1 0 0,-1 0 0,0 0 0,-1 0 0,0 0 0,-8 14 0,7-19 1259,4-11 74,4-14-484,1 9-829,0 0 0,0 0 0,1 1 0,0-1 0,11-13 0,39-43-89,-41 49 50,73-76 43,-72 79-51,0 1-1,1 0 1,0 1-1,23-12 1,-37 23-36,1-1 1,0 0-1,0 1 1,0 0 0,0-1-1,0 1 1,0 1-1,0-1 1,1 0-1,-1 1 1,0-1-1,0 1 1,1 0 0,-1 0-1,0 0 1,0 1-1,1-1 1,-1 1-1,0 0 1,0 0-1,0 0 1,0 0-1,0 0 1,0 1 0,0-1-1,0 1 1,0 0-1,-1 0 1,1 0-1,-1 0 1,1 0-1,2 4 1,5 9 22,0 0 0,-1 0 0,-1 1 0,0 0 0,-1 0 0,0 1 0,-2 0 0,0 0 0,4 26 0,1 59-2628,-8 3-7022,-2-69 380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3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9236,'0'0'2970,"4"20"-1420,-1-1-1230,5 22 508,2 54 1,-8 51 2063,-2-145-2642,4-11 983,5-15-911,0 1 0,2 0 1,0 0-1,20-27 0,-23 37-280,2 1 0,0 0 0,1 0 1,0 1-1,0 1 0,2 0 0,-1 0 0,18-10 0,-25 18-18,0 1-1,0 0 1,0-1-1,0 1 1,1 1-1,-1-1 1,1 1 0,5-1-1,-9 2-28,0 0 0,0 0 0,0 0 1,0 0-1,0 0 0,0 0 0,0 1 0,0-1 0,0 1 0,0-1 1,0 1-1,0 0 0,-1 0 0,1 0 0,0 0 0,0 0 0,-1 0 0,1 0 1,-1 0-1,1 1 0,-1-1 0,1 0 0,-1 1 0,0 0 0,2 2 0,2 7 4,0 0 0,-1 1 0,0 0 0,-1 0 0,0 0 0,1 13 0,3 77-2,-6 30-387,-2-77-3435,3-39-543,7-11-2243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0:3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10085,'0'0'7715,"142"91"-6610,-107 3 111,-6 15-495,-7 6 47,-12 5-256,-7 3-336,-3 2-64,-3 3-96,-31 2-16,-20-3-336,-10-7-1889,-6-14-3025,-2-26-7652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8 178 1873,'0'0'6117,"-2"-22"-4246,-4-67 330,6 86-2130,0 1 1,0 0 0,0-1 0,1 1 0,-1-1 0,1 1 0,-1 0 0,1 0-1,0-1 1,0 1 0,0 0 0,0 0 0,0 0 0,0 0 0,1 0 0,-1 0-1,1 0 1,-1 0 0,1 0 0,0 1 0,-1-1 0,1 1 0,0-1 0,0 1-1,0 0 1,0 0 0,1 0 0,-1 0 0,0 0 0,0 0 0,1 0 0,-1 1-1,0-1 1,5 1 0,-4-1-34,6-1-17,-1 0 0,1 1 0,0 0 0,0 1 0,0 0-1,-1 0 1,1 1 0,0 0 0,0 0 0,-1 1 0,1 0 0,-1 0 0,1 1 0,-1 1 0,0-1 0,0 1 0,0 1 0,-1-1 0,1 1 0,-1 0 0,0 1 0,-1 0 0,0 0 0,1 1 0,-2-1 0,1 1 0,4 9 0,1 1-22,-1 1 1,-1 0 0,-1 0 0,-1 1 0,0 0-1,-1 1 1,-1-1 0,-1 1 0,-1 0-1,-1 0 1,0 34 0,-2-41 7,0 1-1,-1-1 1,-1 1 0,0-1-1,0 1 1,-2-1 0,-6 19-1,5-22 1,0-1-1,0 1 0,-1-1 0,0 0 0,-1 0 0,0-1 0,0 0 0,-1 0 1,-13 11-1,2-4 208,-1-2 0,-1 0 0,0-1 0,0-1 0,-1-1 0,-1-1 0,1 0 0,-45 8 0,53-16 572,9 0 695,17-1-699,565 0 123,-564 0-1778,0-1 1,0 0-1,15-4 0,13-8-4467,-16-1-1308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10629,'0'0'5408,"0"23"-4149,0 3-933,1-6-116,0 1 0,-2-1 1,-1 0-1,0 0 0,-7 24 0,4-22 134,-1-1 0,-1 0-1,-1 0 1,-15 28-1,23-49-317,-1 0-1,1 0 1,0 0-1,0-1 1,0 1-1,0 0 1,0 0-1,0 0 1,0 0-1,0 0 1,0 0-1,0 0 1,0 0-1,0 0 1,0 0-1,0 0 1,0 0-1,0 0 1,0 0-1,-1 0 1,1 0-1,0 0 1,0 0-1,0 0 0,0 0 1,0 0-1,0 0 1,0 0-1,0 0 1,0 0-1,0 0 1,0 0-1,0 0 1,0 0-1,-1 0 1,1 0-1,0 0 1,0 0-1,0 0 1,0 0-1,0 0 1,0 0-1,0 0 1,0 1-1,0-1 1,0 0-1,0 0 1,0 0-1,0 0 1,0 0-1,0 0 0,0 0 1,0 0-1,0 0 1,0 0-1,1-11 576,7-17-155,0 16-421,0 0 1,0 1-1,1 0 1,1 0 0,0 1-1,0 0 1,1 0-1,1 2 1,-1-1 0,1 1-1,21-10 1,-22 13-27,1-1-1,0 1 1,0 1-1,1 0 1,-1 1 0,1 0-1,0 1 1,0 0 0,0 1-1,0 1 1,0 0-1,0 1 1,16 2 0,-23-1-6,1 0 0,-1 1 1,0 0-1,1 0 0,-2 0 1,1 0-1,0 1 1,-1 0-1,1 0 0,-1 1 1,0-1-1,-1 1 0,1 0 1,-1 1-1,0-1 0,0 1 1,-1-1-1,1 1 1,3 11-1,-1-2-11,0 0 0,-2 0 1,0 0-1,0 1 0,-2-1 0,0 1 1,0 22-1,-6 66-2057,1-56-1202,2 0-3406,1-34-96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10757,'0'0'6739,"155"-22"-5779,-115 80-463,-5 24 271,-5 19 144,-12 19-271,-10 7-129,-8 8-368,0 5-112,-24 2-32,-18-3-1184,-12-2-1810,-15-9-1728,-36-15-1217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8644,'0'0'9628,"9"10"-9340,1 3-93,1 0-1,-2 1 0,0 0 1,0 0-1,11 30 0,-7-6-18,-2 0 0,-1 0-1,6 58 1,-4 120 87,-12-207-265,-1 0 0,1-1 0,-1 1 0,-1 0 0,0 0 1,0-1-1,-1 1 0,0-1 0,0 0 0,-1 0 0,0 0 0,0 0 0,-1 0 0,0-1 0,-10 12 0,9-14-887,0 1 0,0-1 0,0-1 0,-1 1 0,0-1 1,-12 6-1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3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3 3490,'0'0'11117,"9"-3"-9757,-9 4-1352,1-1-1,-1 1 0,0-1 1,0 0-1,0 1 0,0-1 1,0 1-1,1-1 0,-1 1 1,0-1-1,0 1 0,0-1 1,0 0-1,0 1 0,0-1 1,-1 1-1,1-1 0,0 1 1,0-1-1,0 1 0,0-1 1,0 0-1,-1 2 0,-5 17 179,0-1 0,-2 1 0,0-1-1,-1 0 1,-21 29 0,7-15 290,-54 59 1,30-47-105,-1-1 1,-1-3-1,-3-2 1,-56 31-1,102-65-236,0 0 0,-1 0 0,1-1 0,0 0-1,-1 0 1,0-1 0,0 0 0,1 0 0,-1-1 0,0 1-1,-10-1 1,17-1-104,-1 0 0,1 0 0,0 0 0,-1-1 0,1 1 0,-1 0 0,1 0 1,0-1-1,-1 1 0,1 0 0,0-1 0,-1 1 0,1 0 0,0-1 0,-1 1 0,1-1 0,0 1 0,0 0 0,-1-1 0,1 1 0,0-1 0,0 1 0,0-1 0,0 1 0,0-1 0,-1 1 0,1 0 0,0-1 0,0 1 0,0-2 0,0-18 290,0 15-199,5 4-24,2 1-113,-1 1 0,1 1 0,-1-1 0,1 1 0,-1 0-1,0 0 1,1 1 0,-1 0 0,-1 0 0,8 5 0,62 47-47,-45-31 58,210 158-330,-230-173-283,0-1 1,0 2 0,-1 0 0,0 0-1,8 13 1,-9-12-2287,-1 1 0,8 19 0,-6-8-5419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4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81 228 1953,'0'0'7577,"-14"-21"-5352,-41-69-694,53 87-1448,0 0-1,1 0 1,0 0-1,-1 0 1,1 0-1,0-1 1,1 1-1,-1 0 1,1 0-1,-1-1 1,1 1-1,0 0 1,0-1 0,1-4-1,0 6-39,-1-1 0,1 1 1,0 0-1,0 0 0,0 0 0,1 0 0,-1 0 0,0 0 1,1 0-1,-1 0 0,1 0 0,0 1 0,-1-1 1,1 0-1,3-1 0,2-1 18,0 1 0,1-1 0,-1 1 0,1 0 0,0 1 0,0 0 0,15-2 0,-8 2-25,0 0 0,1 1 0,-1 1-1,1 0 1,22 4 0,-30-2-26,0-1-1,-1 1 1,1 1 0,-1-1 0,1 2-1,-1-1 1,0 1 0,0 0 0,0 0-1,-1 0 1,0 1 0,9 9 0,-6-4-12,0 0 0,-1 0 0,-1 1 0,0 0 0,0 1 0,-1 0 0,-1 0 0,0 0 0,0 0 0,3 21 0,-4-13 1,-1 0 1,-1 1 0,-1-1 0,0 0-1,-2 1 1,-4 24 0,3-33 7,-1 0 0,0-1 1,-1 1-1,0-1 0,-1 0 0,-1 0 1,1 0-1,-2-1 0,1 1 1,-2-2-1,1 1 0,-1-1 1,-1 0-1,1-1 0,-2 0 0,1 0 1,-12 7-1,6-5 324,0-2 0,-1 1-1,1-2 1,-1 0 0,-1-1 0,1 0-1,-1-1 1,0-1 0,0-1 0,-1-1-1,-25 1 2133,47-3-2119,296 17-179,-115-6-437,-105-10-2350,-76-1 2149,1 0 1,-1-1-1,0 1 0,0-1 1,0 0-1,1 0 1,-1-1-1,0 1 0,0-1 1,0 0-1,-1 0 1,1 0-1,0-1 0,-1 1 1,0-1-1,1 0 1,-1 0-1,0 0 0,0 0 1,2-4-1,19-23-7117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4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9124,'0'0'5187,"9"14"-4726,-2-3-306,1 1 0,-2 0-1,0 1 1,0 0 0,-2 0 0,1 0-1,-1 0 1,2 17 0,-2 10 473,-2 1 1,-5 69 0,3-109-609,0 0 0,0 0 1,0 0-1,0 0 0,0 1 0,-1-1 1,1 0-1,0 0 0,0 0 1,-1 0-1,1 0 0,-1 0 0,1 0 1,-1 0-1,1 0 0,-1 0 0,0 0 1,1 0-1,-1 0 0,0 0 0,0-1 1,0 1-1,0 0 0,0-1 0,0 1 1,-1 0-1,2-17 1490,0 13-1435,-1-21 351,2-1 0,5-28-1,-5 44-398,1 1 0,1 0 0,-1-1 0,2 1 0,-1 0 0,1 1 0,0-1 0,0 1 0,1-1 0,6-6 0,-3 4-23,1 0 1,1 1 0,-1 0 0,1 1 0,1 0-1,-1 0 1,1 1 0,1 1 0,-1 0 0,1 0-1,0 1 1,0 1 0,1 0 0,-1 0 0,1 2-1,0-1 1,0 2 0,0 0 0,15 0 0,-20 1-15,0 1 1,0 1 0,0-1-1,0 1 1,0 0 0,0 1-1,0 0 1,-1 0 0,1 1-1,-1 0 1,0 0 0,0 0-1,-1 1 1,1 0-1,-1 1 1,0-1 0,0 1-1,-1 0 1,0 1 0,0-1-1,5 10 1,-1-1-201,0 1-1,-2-1 1,0 2-1,0-1 1,-2 1-1,0 0 1,-1 0-1,0 0 1,0 20-1,-1-3-1965,-3 0 0,-3 41 0,-11-9-3971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74 183 272,'0'0'8417,"-5"0"-6795,2 0-1443,1 1 36,0-1 1,0 0-1,0 0 0,0 0 1,0 0-1,1-1 0,-1 1 1,0 0-1,0-1 0,0 1 1,0-1-1,1 0 0,-1 0 1,0 1-1,1-1 0,-1 0 1,1-1-1,-1 1 1,1 0-1,-2-1 0,0-3-47,0 1 1,0 0-1,0-1 0,0 1 0,1-1 0,0 0 1,0 0-1,1 0 0,-1 0 0,1 0 0,-1-9 0,1 11-152,1 0-1,0 0 1,0 0-1,1 0 0,-1 0 1,0 0-1,1 0 0,0 1 1,-1-1-1,1 0 1,0 0-1,1 1 0,-1-1 1,0 1-1,1-1 0,0 1 1,-1-1-1,1 1 0,0 0 1,0 0-1,0 0 1,4-3-1,3-1-21,1 1 0,0 0 0,0 0 0,0 1 0,1 0 1,-1 1-1,1 0 0,0 1 0,0 0 0,0 1 0,0 0 0,0 0 0,16 2 0,-22 0-4,0 0 1,-1 0-1,1 0 0,0 1 0,-1 0 1,1 0-1,-1 0 0,1 0 0,-1 1 1,0-1-1,0 1 0,0 0 0,0 1 1,-1-1-1,1 1 0,-1-1 0,0 1 1,0 0-1,0 0 0,-1 0 0,1 1 0,2 5 1,0 3 6,1 0 1,-2 1 0,1-1 0,-2 1 0,0 0-1,2 25 1,-3 5 3,-3 57 1,0-96 5,1-1-1,-1 1 1,0-1 0,0 1 0,0-1-1,-1 1 1,0-1 0,0 0 0,0 1-1,0-1 1,0 0 0,-1-1 0,0 1-1,0 0 1,0-1 0,-5 5 0,4-7 802,3-10 1017,2-6-1764,1 1-1,0-1 0,1 1 0,1 0 1,0 0-1,1 0 0,1 1 0,0-1 1,1 1-1,0 0 0,9-12 0,1 2-76,1 0 0,0 1 0,2 1 0,38-33-1,-48 46 12,-4 2-6,0 1-1,1 0 0,-1 0 0,1 1 0,0-1 0,1 1 1,-1 1-1,12-4 0,-18 6-24,-1 1 31,0 0 1,1 0-1,-1 0 1,0 0-1,0 0 1,0 0-1,0 0 1,1 0-1,-1 0 1,0 0-1,0 0 1,0 0-1,0 0 1,1 0-1,-1 0 1,0 0-1,0 0 1,0 0-1,0 0 1,1 1-1,-1-1 1,0 0-1,0 0 1,0 0-1,0 0 1,0 0-1,1 0 1,-1 0-1,0 0 1,0 1-1,0-1 1,0 0-1,0 0 1,0 0-1,0 0 1,0 1-1,0-1 1,0 0-1,1 0 1,-1 0-1,0 0 1,0 1-1,0-1 1,0 0-1,0 0 1,0 0 0,0 0-1,0 1 1,0-1-1,-1 0 1,6 22-22,-1-1 1,-1 1 0,1 28 0,-5 73-58,-1-47 63,3 35-2331,-1-109 2175,0-1 1,0 0 0,1 0 0,-1 1-1,0-1 1,1 0 0,-1 0 0,1 0-1,-1 1 1,1-1 0,0 0-1,-1 0 1,1 0 0,0 0 0,0 0-1,0 0 1,0 0 0,0 0 0,0-1-1,2 3 1,25 6-4634,-2-3-509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3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6547,'0'0'8708,"11"89"-7732,-11-41-383,0 3-417,0-3-96,0 10-80,0 7-1233,0 5-3041,0-1-1568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5090,'0'0'13030,"-11"0"-11477,27 0-961,-5 0-208,-3 0-127,-3 0-193,-2 0-64,-3 2-1857,0 3-2225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4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5010,'0'0'6771,"-11"28"-5253,-43 93-253,48-110-1097,-1 0 1,1 0-1,-2-1 0,1 0 0,-2 0 1,1-1-1,-1 0 0,-13 10 0,5-4 57,-13 12 163,-47 39 609,74-66 844,4-7-1423,3-6-423,25-16 238,-17 39-297,40 44 156,34 32 160,-39-44-292,0 1-432,105 72-1,-135-105-1162,0-1-1,1-1 1,32 11 0,10-3-4347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4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7603,'0'0'7713,"-10"8"-7336,6-5-296,0 1 0,0 0 1,1 0-1,-1 0 1,1 0-1,0 1 1,0-1-1,0 1 0,0 0 1,1 0-1,0 0 1,0 0-1,0 0 1,1 1-1,0-1 0,0 0 1,0 1-1,0-1 1,1 1-1,1 8 1,-1 253 2300,0-266-2283,0-9 875,-1-19-559,2 0 1,2 0 0,10-52 0,-11 70-413,1 0-1,0 0 1,0 1 0,1-1 0,0 1 0,0-1 0,1 1 0,0 1 0,1-1 0,0 1 0,0 0 0,0 0 0,1 1 0,0-1 0,13-7 0,-14 10-2,0 1 1,0 0-1,0 1 1,0 0-1,0 0 1,12-2 0,-14 3-4,0 1 1,0-1-1,0 1 0,-1 0 1,1 0-1,0 1 1,0-1-1,0 1 1,0-1-1,0 1 1,-1 1-1,1-1 1,3 2-1,-2 0-8,0 1 0,-1 0 1,1 0-1,-1 0 0,0 0 0,-1 0 1,1 1-1,2 5 0,26 44-61,-31-53 70,75 156-59,-65-131-71,-2 1-1,0 0 0,-2 0 1,5 34-1,-12-60 92,4 54-2014,-4-51 1433,0 1 0,-1-1 0,1 0-1,-1 1 1,0-1 0,0 0 0,0 0 0,-1 0 0,-3 8 0,-12 7-5358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4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10389,'0'0'5765,"15"18"-4863,45 64-283,-56-74-528,0 0 1,0 0-1,-1 0 1,0 0-1,-1 1 1,0-1-1,0 1 1,-1-1-1,0 1 1,0-1-1,-1 1 0,0 0 1,-2 8-1,1 10 205,2-13-84,-1-9-142,0 0 0,0 0 1,0-1-1,0 1 1,-3 8-1,3-12-35,0 0-1,-1 0 1,1-1-1,0 1 0,-1 0 1,1 0-1,-1-1 1,1 1-1,-1 0 0,0-1 1,1 1-1,-1 0 1,0-1-1,1 1 1,-1-1-1,0 1 0,1-1 1,-1 0-1,0 1 1,0-1-1,0 0 1,0 1-1,1-1 0,-1 0 1,0 0-1,0 0 1,0 0-1,0 0 0,0 0 1,1 0-1,-1 0 1,0 0-1,0 0 1,0 0-1,-1-1 0,2 1-9,0 0 0,-1 0-1,1 0 1,0 0-1,0-1 1,-1 1 0,1 0-1,0 0 1,0 0-1,0 0 1,0-1 0,-1 1-1,1 0 1,0 0-1,0 0 1,0-1 0,0 1-1,0 0 1,0 0-1,-1 0 1,1-1 0,0 1-1,0 0 1,0 0-1,0-1 1,0 1 0,0 0-1,0 0 1,0-1-1,0 1 1,0 0 0,0 0-1,0-1 1,0 1 0,0-1-1,0-13 223,-1 0-1,2 0 0,0 0 1,4-23-1,-3 29-228,0 0 0,1 0 0,0 1 0,0 0 0,0-1 0,1 1 0,0 0 0,1 0 0,-1 1 0,7-8 0,-3 7-19,0-1 1,0 1-1,0 1 1,1-1-1,0 1 0,0 1 1,0 0-1,1 0 0,0 1 1,0 0-1,0 0 1,0 1-1,0 1 0,1 0 1,0 0-1,15 0 0,-20 3-9,-1-1-1,1 1 1,-1 1-1,1-1 1,-1 0-1,0 1 0,0 0 1,0 1-1,0-1 1,0 1-1,-1 0 0,1 0 1,-1 0-1,1 1 1,-1-1-1,0 1 1,4 6-1,4 5-14,0 0 0,-1 1 0,14 28 0,-17-29-68,-1 1 0,0 0 1,-1 0-1,-1 0 1,-1 0-1,0 1 1,2 20-1,-5-23-417,-1 0 1,0 0-1,-1 0 0,0 0 1,-2 0-1,1-1 0,-2 1 1,1 0-1,-9 17 0,-43 73-5634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36 342 1393,'0'0'4351,"-3"-27"-2633,-9-89 331,7 69-908,-1 0 2153,0-57 707,6 110-3462,-1 56-337,-1-33 5,1 1 1,2 0-1,1-1 0,1 1 0,9 32 1,2-15 46,-3-16-179,-2 0 1,-2 1-1,5 38 0,-12-68-247,0 0 1,0 0 0,1 0-1,-1 0 1,1-1 0,-1 1-1,1 0 1,0 0 0,-1 0-1,3 2 1,-2-3-29,-1-1 0,1 1 0,-1-1 0,1 0 0,-1 1 0,1-1 0,0 0 0,-1 1 0,1-1 0,0 0 0,-1 0 0,1 0 0,0 0 0,-1 1 0,1-1 0,0 0 0,-1 0 0,1 0 0,0-1 0,-1 1 0,1 0 0,0 0 0,-1 0 0,1 0 0,0-1 0,-1 1 0,1 0 0,0-1 0,-1 1 1,1 0-1,-1-1 0,1 1 0,-1-1 0,1 0 0,16-16-4795,3-11-1197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8452,'0'0'9524,"-13"0"-8980,18 0-255,30 0-97,13 0-32,8 0-160,6 0-16,-9 0-1041,-13 0-1056,-13 0-624,-16 0-1681,-11 12-2353</inkml:trace>
  <inkml:trace contextRef="#ctx0" brushRef="#br0" timeOffset="1">48 179 5827,'0'0'12405,"-48"19"-11652,51-14-577,24-3 176,15 3-208,9-5-144,13 0-352,3 0-2241,0 0-2065,-6-7-3186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5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5907,'0'0'7950,"0"9"-6763,-1 351 4120,0-170-6103,0-2-5822,1-188 6458,0 0 0,0 1 0,0-1 1,0 0-1,0 0 0,0 1 0,0-1 1,0 0-1,0 1 0,0-1 0,0 0 1,0 0-1,0 1 0,0-1 0,0 0 1,0 0-1,0 1 0,0-1 0,0 0 1,-1 0-1,1 1 0,0-1 0,0 0 1,0 0-1,0 0 0,-1 0 0,1 1 1,0-1-1,0 0 0,-1 0 0,1 0 1,0 1-1,-18 0-7137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6243,'0'0'7694,"18"1"-6971,-7-1-615,-5 0-56,0 0-1,0 0 0,0 0 0,1 1 1,-1 0-1,0 0 0,0 0 1,0 1-1,-1 0 0,1 0 0,0 1 1,-1-1-1,1 1 0,-1 1 1,0-1-1,0 1 0,0-1 0,0 2 1,5 4-1,35 49 303,71 78 224,-100-119-730,0-2 0,1 0-1,1-1 1,0-1 0,37 19 0,-44-27-775,1 0 0,-1-1 0,1-1 0,0 0 0,-1-1 0,1 0 0,0-1 0,24 0 0,4-1-4190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5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5202,'0'0'10024,"-8"3"-9152,-8 4-557,1 1 0,0 0 0,0 1 0,1 0 1,-22 19-1,-68 68 369,72-65-386,-38 28 1,57-49-237,-1-1-1,0 0 0,-1-1 1,1-1-1,-2 0 0,-16 5 1,12-9 1491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2:5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64,'0'0'320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0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741 135 480,'-147'-91'990,"142"88"-865,-1 0 0,1 1 0,-1-1 0,0 1 0,0 1 0,0-1 0,-8 0 0,11 2 6,-1 0 1,0 0-1,0 0 1,0 1-1,1 0 1,-8 2-1,-5 1 249,-10 1 277,-208 33 3299,43-26 755,182-10-3803,9 0-204,9 1-387,64 5-169,0-3 0,83-5 0,-69-1-96,447 1 111,-526 0-153,110-4-1,-101 3 37,-1-1 0,0-1 0,0-1 1,0 0-1,15-7 0,-30 11 27,1 0 1,-1-1-1,0 1 1,0-1-1,0 1 1,0-1 0,0 1-1,1-1 1,-1 1-1,0-1 1,0 0-1,0 0 1,-1 0-1,1 1 1,0-1-1,0 0 1,0 0-1,-1 0 1,1 0-1,0-1 1,-1 1-1,1 0 1,-1 0-1,1 0 1,-1 0-1,0 0 1,0-1-1,1-1 1,-7 3 46,-1014 4-102,853-12 14,136 4 110,40 3 96,56 7-137,-38-3-102,434 32 146,-17-34-91,-259-1 12,-1163 2 46,1470 5-19,-225-7 609,-267 0-542,-28 0-502,27-1 306,0-1-1,0 1 1,1-1 0,-1 1-1,0-1 1,1 1-1,0-1 1,-1 1-1,1-1 1,0 1-1,0-4 1,0 5 31,0-20-3688,0 16 3669,0 4 280,-1 0-325,-1 0 787,-22-6-113,23 7-533,0-1-1,1 0 1,-1 0 0,1 0-1,-1 0 1,1 0 0,-1 0-1,1 0 1,-1-1 0,0 1-1,1 0 1,-1 0-1,1 0 1,-1-1 0,1 1-1,-1 0 1,1 0 0,-1-1-1,1 1 1,-1 0 0,1-1-1,0 1 1,-1-1-1,1 1 1,0 0 0,-1-1-1,1 1 1,0-1 0,-1 1-1,1-1 1,0 0 0,-4-7 532,2 7-586,0 0 0,0-1 0,0 1 0,0 1 0,0-1 0,0 0 0,0 0 0,0 1 0,0-1 0,0 1 0,0 0 0,-1-1 0,1 1 0,-3 0 0,5-16 201,0 16-219,0-1-70,0 0 57,0 0 13,0 1 32,0-2-19,0 2 142,-12 0-826,0 2 2,1-1 1,-22 7-1,-9 1-2459,-4-5-2947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48 960,'0'0'3263,"5"0"-2524,11 1 361,-25 1 893,-37 2-422,-19-2 2257,75-2-3043,697-2 2347,-710 2-2802,-191-10-68,-185 10-337,944-38 406,-590 40-145,-48-3-1,21 0-52,35 1-132,-349-5 28,352 4-75,16 0-40,24 1 25,124 15 69,25 1 30,1-9-3632,-174-7 3574,1 1 0,-1-1 0,1 1 0,-1 0 0,1-1 0,-1 1 0,0 0 0,5 3 0,-5-3-97,0 0 0,0 0 0,0 0 0,1 0 1,-1 0-1,0-1 0,1 1 0,3 0 0,12 1-2671,2-2-2617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1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87 239 2497,'0'0'10117,"-11"-23"-8890,-48-110 1326,55 121-1647,3 10-659,0-1 0,1 1 0,-1 0 0,0 0 0,0 0-1,0 0 1,0 1 0,0-1 0,-2-2 0,2 4 20,1 1-203,0 27-17,-1-4-39,1-1-1,1 1 0,2-1 0,8 43 0,29 44 67,-11-38 153,-29-70 344,5-13 1891,-3 5-2435,0 0 0,0 0 0,1 0 0,-1 1 0,1-1 0,1 1 0,-1 0 0,1 0 0,0 0-1,0 0 1,0 1 0,0-1 0,6-3 0,11-8-19,40-24-1,-53 35-6,85-49-45,2 3 1,3 5 0,2 4 0,125-34 0,-213 73-1506,-39 13-8836,17-7 10700,-46 17-4245,-18 2-37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1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3810,'0'0'8868,"0"-7"-8260,-1-1-454,1-5 208,4 28 523,34 161 3146,35 82-2993,-70-247-1000,-1-6-28,-1-1 0,1 1 0,0 0-1,0-1 1,0 1 0,4 5-1,-5-8 11,1-1 1,-1 0-1,0 0 0,1 0 0,-1 0 0,0 0 0,1 0 0,-1 0 0,1-1 1,-1 1-1,1 0 0,0-1 0,-1 0 0,1 1 0,0-1 0,-1 0 0,1 0 1,0 1-1,-1-1 0,1-1 0,0 1 0,-1 0 0,3-1 0,2 0 91,0 0 0,0-1 0,0 0 1,0-1-1,0 1 0,-1-1 0,1 0 0,-1 0 0,7-6 0,45-41 350,-30 25-309,133-114 169,341-225 1,-491 357-326,7-3-3,-1-1-1,16-13 0,-72 43-4629,-210 105-6213,135-78 4308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5138,'0'0'7249,"9"4"-6849,-5-1-321,1 0-1,-1-1 0,0 2 1,0-1-1,0 0 0,0 1 1,-1 0-1,1 0 0,-1 0 1,0 0-1,0 0 0,-1 1 1,1-1-1,-1 1 0,0 0 1,0-1-1,0 1 1,0 6-1,20 69 870,42 147 1009,-62-221-1918,1 4 20,1 0-1,0 0 0,6 11 0,-9-19-45,0 0 0,0 0 1,1 0-1,-1 0 0,1 0 0,0 0 0,0 0 1,0-1-1,-1 1 0,1 0 0,1-1 1,-1 0-1,0 1 0,0-1 0,0 0 1,1 0-1,-1 0 0,1-1 0,2 2 0,5-1 55,1-1 1,-1 0-1,1 0 0,-1-1 0,1 0 0,-1-1 0,0 0 0,0 0 0,0-1 0,12-6 0,11-6 126,52-33 0,-73 41-157,252-168 426,142-80 590,-343 220-731,-92 59-5374,-21 3 1575,-17 0-1552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1 821 7123,'0'0'10040,"32"9"-9627,-24-7-374,43 13 140,1-3 0,0-2 0,60 4 0,292-4 2102,-405-16-1414,-1-3-772,0-1-1,-1 0 1,0 1-1,-1-1 1,-7-13-1,-8-21-10,7 8-22,1 0 0,3-1 0,0 0 0,3-1 0,-2-49 0,7 62-44,1 0-1,0 0 1,2 0 0,1 1 0,1-1 0,1 1-1,1 0 1,1 0 0,12-23 0,-10 28-25,1-1 1,1 2-1,0-1 1,1 2-1,1 0 0,1 0 1,24-20-1,-29 29-10,0 0-1,0 1 0,1 1 0,-1 0 0,2 0 0,-1 1 0,1 1 1,-1 0-1,1 0 0,0 1 0,0 0 0,1 1 0,-1 1 0,22 0 1,-28 1 5,0 1 1,0 1 0,0-1 0,0 1 0,-1 0-1,1 0 1,-1 0 0,1 1 0,-1 0 0,0 0-1,0 0 1,0 1 0,0-1 0,-1 1 0,1 0-1,-1 1 1,0-1 0,5 9 0,1 1-3,0 1 0,-1 0 0,-1 1 0,-1 0 0,8 22 0,-9-15 4,0 0 0,-1 0 0,-2 1 0,2 25 0,-5 98 2,-2-111 10,-2 0 0,-2 0 0,-1-1 0,-16 48 0,-59 131 9,72-191 25,0-1 0,-1 0 0,-1 0 0,-1-1 0,-27 32 0,40-53-16,0 0-1,0 0 0,0 0 1,0 0-1,0 0 1,0 0-1,0 0 1,-1 1-1,1-1 0,0 0 1,0 0-1,0 0 1,0 0-1,0 0 1,0 0-1,0 0 0,0 1 1,0-1-1,0 0 1,0 0-1,0 0 0,0 0 1,0 0-1,0 0 1,0 1-1,0-1 1,0 0-1,0 0 0,0 0 1,0 0-1,0 0 1,0 0-1,0 1 1,0-1-1,0 0 0,0 0 1,0 0-1,0 0 1,0 0-1,0 0 0,0 0 1,1 0-1,-1 1 1,0-1-1,0 0 1,0 0-1,0 0 0,0 0 1,0 0-1,0 0 1,0 0-1,1 0 1,-1 0-1,0 0 0,0 0 1,0 0-1,0 0 1,0 0-1,0 0 0,1 0 1,-1 0-1,0 0 1,0 0-1,0 0 1,0 0-1,15 1-131,-8-1 244,231-13 671,214-15-1534,-434 29-791,0 0-1,0 2 1,35 9-1,-8-1-1033,50 6-3805,12-2-1992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4066,'0'0'8652,"-1"-3"-7903,2 2-732,-1 1 0,0 0-1,0 0 1,0 0-1,0-1 1,0 1-1,0 0 1,0 0-1,0-1 1,0 1 0,0 0-1,0 0 1,0-1-1,-1 1 1,1 0-1,0 0 1,0 0-1,0-1 1,0 1 0,0 0-1,0 0 1,0 0-1,-1-1 1,1 1-1,0 0 1,0 0-1,0 0 1,0 0 0,-1 0-1,1-1 1,0 1-1,0 0 1,0 0-1,-1 0 1,1 0-1,0 0 1,0 0-1,0 0 1,-1 0 0,1 0-1,0 0 1,-1 0-1,-3 12 259,-4 39-313,4-23 154,1-10-24,-1 0-1,0 0 1,-1 0 0,-1-1 0,-1 1-1,-1-2 1,-13 23 1374,21-42-535,1-5-785,0 0 1,1 0-1,0 0 0,0 0 1,1 0-1,0 1 1,0-1-1,1 1 1,0-1-1,0 1 1,1 1-1,-1-1 0,8-7 1,5-5-110,0 2 0,1-1 0,24-16 0,-41 33-36,3-3-3,1 0-1,-1 1 1,1-1-1,0 1 1,0 0-1,0 1 0,0-1 1,0 1-1,1 0 1,-1 0-1,1 1 1,-1-1-1,10 0 0,-14 2-1,0 1 0,-1-1 0,1 0 0,0 0 0,0 1-1,0-1 1,0 1 0,0-1 0,-1 1 0,1-1 0,0 1 0,0-1-1,-1 1 1,1 0 0,0-1 0,-1 1 0,1 0 0,-1-1 0,1 1-1,-1 0 1,1 0 0,-1 0 0,1 0 0,-1-1 0,0 1-1,1 1 1,6 28-36,-6-23 19,2 16 57,-1 1 0,-1 37 0,-1-32-1228,3 31 0,-2-50-332,1 0 0,0 0 0,6 16 0,3-6-4671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7684,'0'0'7003,"-28"3"-5835,13-2-1061,0 2 0,-1 0 1,1 0-1,0 1 0,1 1 0,-18 8 0,23-7-27,-1 1 0,1 0-1,0 1 1,1 0 0,0 1 0,0-1-1,1 1 1,0 1 0,0 0 0,-4 10 0,-22 36 172,3 1 0,2 1 0,3 1 1,3 2-1,2 0 0,3 1 1,3 1-1,-11 108 0,19-106-188,3 1 0,8 92 0,-3-133-76,2-1 0,1 0 0,0 0-1,2-1 1,1 0 0,1 0-1,1 0 1,0-1 0,25 35-1,-18-33-368,1-2-1,2 0 1,0-1 0,1-1-1,41 29 1,-36-31-1152,0-1 1,51 22 0,42 4-4906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46 6499,'0'0'800,"-144"-36"1329,95 28 1121,23 6-1233,15 2 656,14 0-2257,48 14-176,21 8 433,11 0-321,2-1-256,-7-1-96,-14-3-256,-8-1-1601,-16 4-1681,-19 1-1616,-21 11-433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1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6819,'0'0'11926,"233"-13"-11142,-135 13-704,1 0-80,11 0-560,16 0-2258,18-7-3216,24-5-3987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3:2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15 1473,'0'0'3663,"-2"-1"-2700,0 0-333,-7-11 9259,9 14-9710,1 6-166,-1 0-1,2-1 1,-1 1 0,1 0-1,0 0 1,1-1 0,0 1-1,0-1 1,1 0 0,0 0-1,0 0 1,5 7-1,11 10 76,38 40 0,-52-58-57,157 143 237,-11-10 72,-136-122-315,0 2 0,-2 0 0,0 0 0,-1 2 0,0 0 0,-2 0 0,9 24 0,-19-41 4,1 0 0,0 0 0,0 0 0,0-1 0,1 1 1,-1 0-1,1-1 0,3 4 0,-6-7 184,0 2 166,-4 6-19,-7 0-242,0 1 1,0-2-1,0 0 0,-22 10 1,16-8-33,-369 157 1059,239-108-695,-144 78 1,253-116-464,36-19-179,46-3-6942,16-8 531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15 608,'0'0'17269,"13"-1"-17319,184-12-60,-196 13 287,-10 0 103,-228 0-120,237 0-192,2 0-31,0 1 41,0-1-1,0 0 0,0 1 1,0-1-1,0 0 1,0-1-1,1 1 0,1 0 1,6-1 10,79 1 15,-88 0 16,0 0-357,-1 0 341,0 0 1,0 0-1,0 0 0,0 0 0,1 0 0,-1 0 1,0 0-1,0 0 0,0 0 0,0 0 1,1 0-1,-1 0 0,0 0 0,0 0 0,0 0 1,0 0-1,0 0 0,1 0 0,-1 0 1,0 0-1,0 0 0,0 0 0,0 0 1,0 0-1,0 0 0,1 1 0,-1-1 0,0 0 1,0 0-1,0 0 0,0 0 0,0 0 1,0 0-1,0 0 0,0 1 0,0-1 0,0 0 1,0 0-1,0 0 0,0 0 0,0 0 1,1 1-1,-1-1 0,0 0 0,0 0 0,0 0 1,0 0-1,-1 1 0,1-1 0,0 0 1,0 0-1,0 0 0,0 0 0,0 1 1,0 43-36,-1 1 19,2 0 1,12 82-1,-11-114-558,-2-12 350,0 0 1,0 0-1,0 0 1,0 0-1,0 0 0,0 0 1,1 0-1,-1 0 1,0 0-1,0 0 0,1 0 1,-1 0-1,1 0 1,-1 0-1,1 0 0,-1 0 1,1 0-1,-1 0 1,1-1-1,0 1 0,0 0 1,-1 0-1,1-1 1,0 1-1,0-1 0,0 1 1,0 0-1,-1-1 1,1 0-1,0 1 0,0-1 1,0 0-1,0 1 1,0-1-1,0 0 0,0 0 1,0 0-1,0 0 1,0 0-1,0 0 0,1 0 1,-1 0-1,0 0 1,1-1-1,16 1-4728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3922,'0'0'8225,"1"-7"-6883,2-24-283,-2 24 248,-3 12-1101,-10 22-174,2 1 1,1 0 0,1 0 0,2 1 0,0 0-1,-2 49 1,8-62-31,-1 2-1,3 30 0,-1-42-4,0 0-1,0 0 1,1 0-1,-1-1 0,1 1 1,1-1-1,-1 1 0,1-1 1,4 6-1,2 2-193,2-1 0,-1-1 0,2 0 1,-1 0-1,1-1 0,1-1 0,0 0 0,0-1 0,22 11 0,-19-12-779,-1-1 0,1 0 0,0-1 0,1-1 0,17 2 0,20-3-4192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6547,'0'0'5224,"3"20"-4349,1-1-677,5 29 583,4 62 1,-13-40 101,0-49 1718,0-31-2542,1 0 0,-1 0 0,2 0 0,0 0 0,0 0 0,1 0 1,0 0-1,0 1 0,7-12 0,-7 15-70,1 0 1,0 0 0,0 0-1,0 1 1,1 0-1,0 0 1,0 0 0,0 0-1,1 1 1,-1 0-1,1 0 1,0 0 0,0 1-1,12-5 1,-10 5-17,-1 1 0,1 0 0,0 0 0,0 1 1,0 0-1,0 0 0,0 0 0,0 1 0,0 1 1,9 1-1,-11-1 14,-1 0 0,1 0 0,-1 1 0,0 0 0,0 0 0,0 1 1,0 0-1,0-1 0,0 1 0,0 1 0,-1-1 0,0 1 0,0 0 0,7 7 1,-5-3 24,-1 0 0,0 0 1,0 1-1,-1-1 0,0 1 1,-1 0-1,1 0 1,-2 0-1,1 1 0,0 11 1,2 50-1301,-5-23-2641,0-14-1318,0-19-1078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7139,'0'0'3775,"14"24"-2569,2 1-903,-5-9-119,-1 1-1,-1 0 1,0 1-1,-1 0 1,0 0-1,8 39 1,-9-19 109,-2 0 1,-2 1-1,-1 45 0,-3-70-267,1 0-1,-2 0 1,0-1-1,0 1 0,-2-1 1,1 1-1,-12 23 0,6-18-3,-1-1-1,-1 0 0,-1-1 1,-21 25-1,17-25-861,-24 23 1,35-35 400,0-1 1,-1 0 0,1 0-1,-1 0 1,-1-1 0,1 0 0,0 0-1,-14 4 1,13-6-5031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4194,'0'0'8804,"-8"0"-7123,22 0-1649,20 0 64,9 0-64,3 0-32,-4 0-865,-4 0-1440,-9 0-1536,-10 0-1522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5683,'0'0'9636,"-3"7"-9188,11-5-288,24-2-48,11 0-112,13 0-160,3 0-1745,5 0-3649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55 4498,'0'0'10207,"0"-4"-9444,0-8-436,-1 20-193,-5 45 35,-3-8 166,-23 120 640,41-310-767,1-7-85,-11 151-109,1 0 0,0 1 1,-1-1-1,1 0 0,-1 0 0,1 1 1,-1-1-1,0 0 0,1 1 0,-1-1 1,1 1-1,-1-1 0,0 1 0,0-1 1,1 1-1,-1-1 0,0 1 0,0 0 1,0-1-1,1 1 0,-1 0 0,0 0 1,0-1-1,0 1 0,0 0 0,0 0 1,1 0-1,-1 0 0,0 0 0,0 1 1,-1-1-1,-34 4-41,24 1 17,0 0-1,0 0 1,1 1-1,-1 1 1,1 0-1,-14 12 1,-30 18-13,157-96 685,-93 53-658,-4 2 19,0 0 0,0 1 0,0 0 0,0 0 0,0 1 0,1-1 0,-1 1 0,1 0 0,0 1 0,-1-1 0,9 0 0,-12 3-36,1 0 1,-1 1-1,0-1 0,1 1 1,-1-1-1,0 1 0,0 0 1,0 0-1,0 0 0,0 0 0,-1 0 1,1 0-1,-1 1 0,1-1 1,1 5-1,5 6-3,3 0-473,0-1 0,1-1 1,0 1-1,1-2 0,0 0 0,1 0 0,26 13 0,26 10-4663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13 384,'0'0'6534,"-15"-1"-5512,-104-5 2763,76 6 1178,46 0-4849,75-1 15,64 1 2223,-244-4-1685,102 12-640,3 49-35,18 100 0,-11-95 16,4 77 0,-11-8-1248,-2-127 796,-1 0 1,0 0 0,1 0-1,0 0 1,0 0 0,0 0 0,1 0-1,-1 0 1,1-1 0,0 1-1,0 0 1,4 4 0,16 11-5360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6195,'0'0'8158,"-6"-1"-7576,4 1-564,0 1 0,-1-1 0,1 0 0,0 1 0,0-1 0,0 1 0,0 0 0,0 0 0,0-1 0,0 1 0,0 1 0,0-1 0,1 0 0,-1 0 0,0 1 0,1-1 0,-1 1 0,1-1 0,-1 1 0,1 0 0,0-1 0,-1 1 0,1 0 0,0 0 0,-1 3 0,-4 10 172,0-1 0,-6 27 0,8-27-54,-9 39 277,2 1 0,-6 97 0,12 110 112,5-215-459,0-20-37,1-1 0,2 0 0,0 1 1,1-1-1,13 38 0,-13-51-158,0-1-1,1 0 0,0 0 1,1-1-1,1 1 1,-1-1-1,1 0 1,1-1-1,0 0 1,0 0-1,1-1 1,0 0-1,19 13 1,-22-18-424,0 1 0,1-1 0,-1 0 1,1-1-1,0 0 0,-1 0 0,1 0 1,0-1-1,9 1 0,26-1-4009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7331,'0'0'7214,"0"0"-7179,0 0 0,0-1 0,0 1 1,0-1-1,0 1 0,0 0 0,-1-1 0,1 1 0,0-1 0,0 1 0,0 0 0,0-1 0,-1 1 0,1 0 0,0-1 0,0 1 0,-1 0 0,1-1 0,0 1 0,-1 0 0,1-1 0,-1 7-10,0-1 0,1 0 0,-1 1 0,1-1 0,1 6 0,0 7 137,1 323 3803,-2-364-3863,4-88 257,-3 98-340,2-1-1,-1 0 1,2 1 0,0-1 0,0 1-1,7-13 1,-6 15-23,1-1 1,1 1-1,0 0 0,0 0 0,1 1 1,0 0-1,1 0 0,0 1 0,1 0 0,0 1 1,21-14-1,-29 21-4,1-1 1,-1 1-1,1 0 0,0 0 0,0 0 1,0 0-1,-1 0 0,1 1 1,0-1-1,0 1 0,0 0 1,0 0-1,0 0 0,0 0 1,0 0-1,0 1 0,0-1 1,0 1-1,0 0 0,-1 0 1,1 0-1,0 0 0,0 0 1,-1 1-1,1-1 0,-1 1 1,1 0-1,-1 0 0,0-1 1,0 2-1,0-1 0,3 3 0,3 7 3,-1 0-1,0 1 1,-1 0-1,0 0 0,-1 0 1,0 1-1,3 18 1,-1 10-189,2 47 0,4 20-3885,-5-75-91,5-8-1641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3794,'0'0'8537,"-4"9"-7515,-216 380 3756,111-235-4829,103-142-1432,5-6-1937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71 3089,'0'0'11123,"-22"6"-10291,-70 16-202,85-21-540,1 1 0,-1-2 0,1 1 0,-13-1 0,17 0-63,1 0 0,-1-1 1,0 1-1,0-1 0,0 1 0,1-1 0,-1 1 1,0-1-1,0 0 0,1 0 0,-1 0 0,-2-2 1,2 1-15,1 0 0,0 0 0,0 0 0,-1 0 0,1 0 0,1 0 0,-1-1 0,0 1 0,0 0 0,1-1 0,-1 1 0,1 0 0,0-1 0,0 1 0,0-1 0,0 1 0,0 0 1,0-1-1,1 1 0,0-3 0,-1 3-17,1 0-1,0 0 1,-1 0 0,1 0 0,0 0 0,0 0 0,0 0 0,0 1 0,0-1 0,1 0 0,-1 1-1,1-1 1,-1 1 0,1-1 0,-1 1 0,1 0 0,0 0 0,-1-1 0,1 1 0,0 0 0,0 1-1,0-1 1,0 0 0,0 0 0,3 0 0,1 0-14,0 0-1,0 0 1,0 0 0,1 1-1,-1 0 1,0 0 0,10 1-1,-13 0 12,0 1-1,-1-1 1,1 0-1,0 1 0,-1-1 1,1 1-1,-1 0 1,1 0-1,-1 0 1,0 0-1,0 0 0,0 1 1,0-1-1,0 0 1,-1 1-1,1 0 1,-1-1-1,1 1 1,-1 0-1,0 0 0,1 3 1,2 7-2,0 0 0,-1 0 0,2 20-1,-2-14-4,-2-1 0,-1 1 0,0 0 0,-4 30 0,2-40 19,0 0 0,-1 1 0,0-1 0,0 0 0,-1-1 0,0 1 0,-1-1 0,1 0 0,-2 0 0,-9 13-1,10-15 124,-1 0-1,1-1 1,-1 1-1,0-1 1,-1 0-1,1-1 1,-1 1-1,0-1 1,0-1-1,0 1 1,0-1-1,-1 0 1,1-1-1,-1 0 1,0 0-1,0-1 1,0 0-1,-13 1 1,20-2-104,1-1 0,-1 1 0,0 0 0,0 0 0,0-1 0,1 1 0,-1-1 0,0 1 0,0 0 0,1-1 0,-1 1 0,0-1 0,1 0 0,-1 1 0,1-1 0,-1 1 0,1-1 0,-1 0 0,1 0 0,-1 1 0,1-1 0,0 0 0,-1 0 0,1 1 0,0-1 0,0 0 0,-1 0 0,1 0 0,0 1 0,0-1 0,0-1 0,-1-33 312,1 28-154,0 6-179,0 1-1,0-1 1,0 1 0,1-1-1,-1 1 1,0-1 0,0 1 0,0-1-1,1 1 1,-1-1 0,0 1-1,0-1 1,1 1 0,-1-1 0,0 1-1,1 0 1,-1-1 0,0 1 0,1 0-1,-1-1 1,1 1 0,-1 0-1,1-1 1,-1 1 0,1 0 0,-1 0-1,2-1 1,19-1-60,-14 2 30,-1 1 0,0 0 0,1 0-1,-1 1 1,7 2 0,-4 0-75,0 1-1,0 1 1,0 0 0,-1 0 0,13 12 0,38 43-1611,-12-11-254,-29-34 794,0 0 0,35 22 0,-40-30-541,1 0 1,27 10-1,18-2-4889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9300,'0'0'7206,"13"22"-5963,-3-4-1004,12 20 187,-2 1 1,20 51-1,-24-41-70,-2 1 0,-2 0-1,6 59 1,-4 156 94,-14-243-437,-1 1 0,-1-1 0,0 1 0,-2-1-1,-1 0 1,-1-1 0,-1 1 0,0-1 0,-21 38-1,13-31-12,-1-1 1,-27 34-1,3-19-3592,54-52-5510,23-25 879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 7251,'0'0'9450,"-7"-1"-8506,5 1-816,-15-1 239,12 0-123,12 1 194,77 1 283,145-4-284,-226 3-643,27-5-346,-29 5 414,-1 0 0,1 0 0,-1 0 0,1 0-1,-1 0 1,0 0 0,1 0 0,-1 0 0,1 0 0,-1 0 0,1-1 0,-1 1 0,1 0 0,-1 0 0,1-1 0,-1 1 0,0 0 0,1-1 0,-1 1 0,0 0 0,1-1 0,-1 1 0,0-1 0,0 1 0,1 0 0,-1-1 0,0 1 0,0-1 0,1 1 0,-1-1 0,0 1 0,0-1 0,0 1 0,0-1 0,0 1 0,0-1 0,0 1 0,0-1 0,0 1 0,0-1 0,0 1-1,0-1 1,0 1 0,0-1 0,-1 1 0,1-1 0,0 1 0,0 0 0,-1-1 0,-11-8-4715,-14 1-1397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2977,'0'0'13166,"-4"-4"-11952,-8-14-461,12 18-746,0 0 1,-1 0 0,1 0 0,0 0-1,0 0 1,0 0 0,0 0 0,-1 0-1,1 0 1,0 0 0,0 0 0,0 0-1,0 0 1,-1 0 0,1 0 0,0 0 0,0 0-1,0 0 1,0 1 0,-1-1 0,1 0-1,0 0 1,0 0 0,0 0 0,0 0-1,0 0 1,-1 0 0,1 1 0,0-1-1,0 0 1,0 0 0,0 0 0,0 0-1,0 0 1,0 1 0,0-1 0,0 0-1,0 0 1,0 0 0,0 0 0,0 1-1,0-1 1,0 0 0,0 0 0,0 0-1,0 0 1,0 1 0,0-1 0,0 0 0,0 0-1,0 0 1,0 1 0,-3 11-14,-1 246 682,5-154-810,-1-97-195,0 0 0,0 0 1,1 0-1,0 1 0,1-1 1,-1 0-1,4 8 0,-3-11-314,0 0-1,1 0 0,-1 0 0,1 0 1,-1-1-1,1 1 0,5 5 0,18 11-5735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6931,'0'0'5680,"0"23"-4773,0 151 817,0 78 2424,0-259-3881,1 0 1,1 0-1,-1 0 0,1 1 0,0-1 1,1 0-1,5-10 0,-2 4-105,1-4-101,2 0 1,0 0 0,1 1-1,0 0 1,18-20-1,-24 31-63,1 0 0,0 0 1,0 0-1,1 0 0,0 1 0,-1 0 0,1 0 0,1 1 1,-1-1-1,0 1 0,1 1 0,0-1 0,0 1 0,-1 0 1,1 1-1,0 0 0,11-1 0,-15 3-13,1-1 1,-1 1-1,0 0 0,0 0 0,1 0 0,-1 1 1,0-1-1,0 1 0,0 0 0,-1-1 1,1 1-1,0 1 0,-1-1 0,1 0 0,-1 1 1,0-1-1,0 1 0,1-1 0,-2 1 1,1 0-1,2 4 0,4 9-22,0 0 1,9 28-1,-10-22-315,-1 0-1,-1 1 0,3 40 0,-4 70-6725,-4-117 5715,0 65-6822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 2945,'0'0'8591,"0"-4"-7479,-1-3-627,1 13-333,-4 27-127,-7 34 41,-9 51 265,-5 166 0,25-96-112,-1-178-273,2 0-1,-1 0 1,1 0-1,1 0 1,0 0 0,0 0-1,1 0 1,0-1-1,1 1 1,0-1 0,1 0-1,0 0 1,0-1-1,0 1 1,1-1-1,1 0 1,-1-1 0,1 1-1,1-1 1,-1-1-1,1 1 1,0-1-1,1-1 1,13 8 0,-11-8-529,0 0 0,0-1 0,13 3 0,32 2-3611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1145 1476 208,'0'0'7057,"-16"0"-6041,-48 0 334,4 0 2876,54 0-3833,-2-1 26,1 1 0,-1 0 1,0 1-1,1-1 1,0 2-1,-1-1 0,1 1 1,-14 5-1,21-7-410,1 0-1,-1 0 1,0 0-1,0 0 1,0 0-1,0 0 1,0 0-1,0 0 1,0 0-1,0 0 1,0 0-1,1 0 0,-1 0 1,0 0-1,0 0 1,0 1-1,0-1 1,0 0-1,0 0 1,0 0-1,0 0 1,0 0-1,0 0 1,0 0-1,0 0 1,0 0-1,0 1 1,0-1-1,0 0 1,0 0-1,0 0 1,0 0-1,0 0 1,0 0-1,0 0 0,0 1 1,0-1-1,0 0 1,0 0-1,0 0 1,0 0-1,0 0 1,0 0-1,0 0 1,0 0-1,0 1 1,0-1-1,0 0 1,0 0-1,0 0 1,0 0-1,0 0 1,-1 0-1,1 0 1,0 0-1,0 0 1,0 0-1,0 0 0,0 0 1,0 0-1,0 0 1,0 1-1,-1-1 1,1 0-1,0 0 1,0 0-1,0 0 1,16 2 23,353 6 217,-255-9-104,436-24 757,0-25-107,16-18-423,-9-47-8,-386 60-319,-146 45-30,-1-1 0,-1-1 0,0-1 0,34-25 1,-49 32 4,-1-1 0,0 1 0,-1-1 0,1-1 0,-1 1 0,-1-1 0,1 0 0,-1-1 0,-1 1 0,1-1 1,-2 0-1,6-16 0,-6 12 30,0-1-1,-1 1 1,-1-1 0,0 1 0,-1-1 0,0 0 0,-1 1-1,-4-19 1,2 21-37,0 0-1,-1 0 0,-1 0 1,0 1-1,0 0 1,-1 0-1,0 0 1,-1 0-1,0 1 0,0 0 1,-16-13-1,-11-9-10,-57-40-1,91 71-1,-424-269-152,337 224 116,-2 5 0,-2 3 0,-174-45 0,-296-21-167,354 82 46,-230 7 0,374 15 130,-1 4 1,-93 18-1,-119 50-64,76-9 71,-230 109 0,395-157 13,1 2 0,1 1 0,1 2 0,0 1 0,2 2 0,1 1 0,1 1 0,1 1 0,1 2-1,-27 38 1,33-37 7,0 0-1,2 1 0,-24 60 0,36-74-4,0 0-1,2 1 1,0 0-1,0 0 1,2 0-1,0 0 0,1 0 1,1 1-1,4 24 1,-3-36 4,0 0 0,1 0 0,0 0 0,0-1 0,0 1 0,1-1 0,0 1 0,7 9 0,0-2 2,1-1 0,17 17 0,16 12 8,2-2-1,2-2 0,2-2 0,1-2 1,1-3-1,2-2 0,1-2 0,84 28 0,-25-19-259,1-5-1,2-5 0,167 16 0,-47-25-2747,17-14-2291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 8404,'0'0'10474,"0"-10"-9938,0 4-489,-1-18 171,-6 54 19,-3 22 154,-3 22-149,2 1 1,0 80-1,9-96-489,1 21-2074,2-61-535,5 38 1,8-14-3977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1585,'0'0'12129,"0"12"-12034,26 220 1050,-25-227-1375,0-1 1,0 1 0,1-1 0,-1 0 0,1 1 0,4 6 0,-5-9-198,0 0 0,1 0 0,0 0 0,-1-1 1,1 1-1,0 0 0,-1-1 0,1 0 0,3 2 0,13 5-4060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4946,'0'0'8884,"-2"1"-8467,0 2-395,-1 0 0,1 0 1,0 0-1,0 1 0,0-1 1,0 1-1,1-1 0,0 1 0,-1-1 1,1 1-1,0 0 0,1 0 1,-1-1-1,1 6 0,-1 11-58,2 29-1,-1-40 48,1-3-8,1-1 0,-1 1 1,1-1-1,0 1 0,1-1 1,-1 0-1,1 0 0,0 0 1,0 0-1,1-1 0,-1 1 1,1-1-1,8 8 0,6 8 12,-18-20-8,0 1 1,1-1-1,-1 0 0,0 0 0,1 1 1,-1-1-1,0 0 0,0 1 1,1-1-1,-1 0 0,0 1 0,0-1 1,0 0-1,0 1 0,1-1 1,-1 0-1,0 1 0,0-1 1,0 1-1,0-1 0,0 0 0,0 1 1,0-1-1,0 1 0,0-1 1,0 0-1,0 1 0,0-1 0,0 1 1,0-1-1,-1 0 0,1 1 1,0-1-1,0 1 0,0-1 0,0 0 1,-1 1-1,1-1 0,0 0 1,-1 0-1,1 1 0,-1-1 0,-15 5 512,15-5-503,-20 3 271,1-2 0,-1-1 0,-22-1 0,43 1-316,-1 0 1,0 0 0,1-1-1,-1 1 1,1 0 0,-1 0-1,0 0 1,1 0 0,-1-1-1,0 1 1,1 0 0,-1 0-1,1-1 1,-1 1 0,1-1 0,-1 1-1,1 0 1,-1-1 0,1 1-1,-1-1 1,1 1 0,-1-1-1,1 1 1,0-1 0,-1 0-1,1 0 1,-2-18-2671,2 14 1873,0-12-3841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8564,'0'0'6800,"-1"13"-6749,-4 345 1675,5-354-1721,0-1 1,0 1-1,0-1 0,1 1 1,-1-1-1,1 1 0,0-1 0,0 1 1,1 3-1,-1-6-38,0 0 1,0 0-1,0 0 1,0 0-1,0 0 1,0 0-1,0 0 1,0 0-1,1-1 0,-1 1 1,0 0-1,1-1 1,-1 1-1,0-1 1,1 1-1,-1-1 1,0 0-1,1 0 1,-1 1-1,1-1 0,-1 0 1,1 0-1,2-1 1,-1 2-331,1-1-1,0 0 1,0 0-1,-1 0 1,1 0 0,0 0-1,0-1 1,-1 0 0,1 0-1,0 0 1,-1 0 0,1-1-1,-1 1 1,0-1 0,1 0-1,-1 0 1,0 0 0,0 0-1,0-1 1,3-2 0,16-23-4514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6451,'0'0'6211,"61"-10"-6243,-2-2-961,8-5-3137</inkml:trace>
  <inkml:trace contextRef="#ctx0" brushRef="#br0" timeOffset="1">597 1 8052,'0'0'6736,"-1"21"-6525,-8 139 1206,3 85 79,6-242-1515,0 0 0,0-1 0,0 1 0,0 0 0,1-1 0,-1 1 0,1 0-1,0-1 1,0 1 0,2 4 0,-2-6-33,0 1-1,0-1 0,0 0 1,0 0-1,1 0 1,-1 0-1,0 0 1,1 0-1,-1 0 1,0-1-1,1 1 0,-1 0 1,1-1-1,0 1 1,-1-1-1,1 0 1,-1 1-1,4-1 1,6 1-1266,1 0 1,-1-1 0,21-2 0,5-6-3235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1 277 256,'0'0'10882,"26"0"-9817,109 0-84,-58 0 2024,-76 3-2909,0-1 1,-1 1 0,1 0 0,-1-1-1,0 1 1,0 0 0,0 0 0,0 2-1,0 3-3,13 147 235,-9-111-1855,2-14-2354,-3-15-908</inkml:trace>
  <inkml:trace contextRef="#ctx0" brushRef="#br0" timeOffset="1">201 27 10213,'0'0'5570,"0"-27"-5874,0 39-640,0 5-1473,0 0-1665,0-3-1697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6915,'0'0'9010,"0"12"-7556,0 94 3561,1-106-4940,0-1-1,-1 1 1,1 0 0,-1 0-1,1 0 1,0 0-1,-1-1 1,1 1-1,-1 0 1,1-1 0,0 1-1,-1 0 1,1-1-1,-1 1 1,1-1-1,-1 1 1,0-1-1,1 1 1,0-2 0,25-30 683,-19 22-739,0 0 0,1 1 0,0 1 0,0-1 0,1 1-1,0 0 1,16-10 0,-24 18-31,0 0 1,0-1-1,-1 1 0,1 0 0,0 0 0,0 0 0,0 0 0,0 0 0,-1 0 1,1 0-1,0 0 0,0 0 0,0 0 0,0 1 0,-1-1 0,1 0 0,0 0 1,0 1-1,-1-1 0,1 1 0,0-1 0,0 0 0,-1 1 0,1 0 0,-1-1 1,1 1-1,0-1 0,-1 1 0,1 0 0,-1-1 0,1 1 0,-1 0 0,0-1 1,1 1-1,-1 0 0,0 0 0,1 0 0,-1-1 0,0 1 0,0 2 1,11 40-89,-9-34 86,4 30 12,-4-25 21,0 0 0,1 0 1,8 22-1,-11-35-15,0-1 0,0 1 0,1-1 0,-1 1 0,0-1 0,0 1 0,1-1 0,-1 1 0,1-1 1,-1 1-1,0-1 0,1 0 0,-1 1 0,1-1 0,-1 0 0,1 1 0,-1-1 0,1 0 0,-1 1 0,1-1 0,0 0 0,-1 0 0,1 0 1,-1 0-1,1 0 0,-1 0 0,1 0 0,0 0 0,-1 0 0,1 0 0,-1 0 0,1 0 0,0 0 0,-1 0 0,2-1 0,13-7 135,-8 2-98,0-1-1,-1 0 1,1 0 0,-1 0-1,7-13 1,-5 9-22,0-1 0,0 2 0,19-19 0,-26 28-51,-1 18-4474,1-16 4186,-1 0-1,0 0 1,0 0 0,0 0-1,1 1 1,-1-1-1,0 0 1,1 0 0,-1 0-1,1 0 1,-1 0-1,1 0 1,0 0 0,-1 0-1,1 0 1,0 0-1,0 0 1,0-1-1,1 2 1,13 6-5221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87 7347,'0'0'7185,"8"-9"-7078,1-3-91,-5 6-12,0 0 1,0 1-1,1 0 1,0 0 0,0 0-1,9-6 1,-14 11-4,1 0 0,-1-1 1,1 1-1,-1 0 0,0 0 1,1-1-1,-1 1 1,0 0-1,1 0 0,-1-1 1,0 1-1,0 0 0,1-1 1,-1 1-1,0-1 0,0 1 1,1 0-1,-1-1 0,0 1 1,0-1-1,0 1 0,0 0 1,0-1-1,0 1 0,0-1 1,0 1-1,0-1 1,0 1-1,0-1 0,-10-6 73,-20 3 28,-19 4 191,48 0-291,1 0-1,-1 0 1,0 1 0,1-1-1,-1 0 1,1 0-1,-1 1 1,1-1 0,0 1-1,-1-1 1,1 0-1,-1 1 1,1-1-1,0 1 1,-1-1 0,1 1-1,0-1 1,-1 1-1,1-1 1,0 1-1,0-1 1,-1 1 0,1-1-1,0 1 1,0-1-1,0 1 1,0 0 0,0-1-1,0 1 1,0-1-1,0 2 1,0 24 20,0-19-20,0-3-20,0-1 1,0 0 0,0 0-1,1 0 1,-1 1-1,1-1 1,0 0-1,-1 0 1,1 0-1,1 0 1,-1 0-1,2 4 1,0-4-89,0-1 0,0 1 1,0 0-1,0-1 1,0 1-1,1-1 0,-1 0 1,1 0-1,6 3 1,-4-3-750,0 1 0,0-1 1,0 0-1,1 0 0,-1-1 0,1 0 1,6 0-1,12 0-6007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2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9941,'0'0'5378,"110"166"-4770,-76-79-47,-12 9 15,-22 0-368,0 8-112,-38 4-96,-34 3-112,-21-8-2385,-4-14-4771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2305,'0'0'6387,"-4"4"-5603,1-1-566,1-1 75,-1 1-1,1 0 1,-1-1 0,1 1-1,0 0 1,0 0 0,0 1 0,-2 4-1,2 1 594,0-1 0,1 0 0,0 0 0,0 0 0,1 1 0,0-1 0,2 11 0,0 12 844,0 68-1701,18 120 0,-12-159-265,-1 77 0,-7-135 176,0-1-240,-1 1 1,1 0-1,0 0 0,0-1 0,0 1 1,0 0-1,0 0 0,0-1 0,1 1 1,-1 0-1,0 0 0,1-1 0,0 1 1,-1 0-1,1-1 0,0 1 0,0-1 1,0 1-1,0-1 0,0 1 1,0-1-1,0 0 0,0 0 0,0 1 1,1-1-1,1 1 0,15 2-5220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6339,'0'0'9636,"-18"-7"-9636,44 36-96,20 12 96,10 0 96,5-3 32,4-4-96,-12-8 64,-5-2-96,-10-9-768,-12-3-945,-2-7-1616,-8-5-961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4086 465 5250,'0'0'9149,"-8"-21"-7791,-27-68-435,34 85-825,-1 0 0,0 1 1,0-1-1,0 0 0,-1 1 1,1 0-1,-1-1 0,0 1 1,0 0-1,0 0 0,0 1 1,0-1-1,-1 1 0,1-1 0,-1 1 1,0 0-1,-4-1 0,-3-3 163,-40-16 204,-1 1 0,-1 3 0,-60-12 1,30 8-230,-102-26 39,-2 9-1,-1 7 1,-234-8 0,-544 19 293,844 24-560,1 6 0,-227 47 0,-221 111 16,551-161-25,-17 6-28,-61 31 0,86-37 21,-1 0 1,1 1-1,1 0 0,-1 1 1,1 0-1,0 0 0,1 1 1,0 0-1,-12 18 0,-183 347-64,191-346 72,1 1 0,2 0 0,1 0 0,1 1 0,2 0 0,1 1 0,1-1 0,2 35 0,0-26-13,2 1 1,2-1-1,2 0 0,17 69 0,-7-61 16,1-1 0,3 0 0,2-2 0,2 0 0,1-1 0,3-2 0,1 0 0,2-2 0,52 53 0,-17-24 35,112 106-149,-150-151 91,2-1 1,0-1-1,1-2 0,62 30 1,-26-22 2,1-4 0,78 17 0,146 17-237,-203-42 92,58 12 72,1-7 0,173 1 0,186-21 85,-445-3 7,0-4 1,110-25-1,-68 11-6,-57 13-5,177-39 76,-172 34-56,-1-3 0,67-30-1,282-156 4,-225 111 103,109-76 277,-233 132-347,-1-3 0,-2-2 0,55-60 0,-80 72 93,-1-1 0,-2-1 1,0-1-1,19-47 0,8-11 85,-15 32-75,26-64 1,-49 100-95,0-1-1,-2 0 0,0 0 0,-2 0 0,0-1 1,0-38-1,-4 50-27,1-5 35,-1 0 0,-1 1-1,0-1 1,-1 0 0,-1 1 0,0-1 0,-7-17 0,-75-154 369,78 173-386,0-1-1,-1 1 1,-1 0 0,0 1 0,-1 0-1,-22-23 1,13 19 37,-1 0 0,-1 1-1,-35-21 1,16 12-46,-1 3 1,-1 1-1,-61-22 0,54 27-239,-84-24-205,107 34-1526,-1 0-1,0 2 1,-30 0 0,3 3-7928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6243,'0'0'11205,"-19"7"-11013,-26 34-128,-19 10 112,-8-3-176,8 2-560,15-9-3202,20-7-6146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2673,'0'0'10504,"-17"6"-9192,-51 18-197,51-18 2885,21-6-3771,245 0 122,-194 0-4133,1 0-4075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 5523,'0'0'9268,"-10"15"-8596,10-13-48,8-2 1,29 0 127,14 0-256,13 0-400,5-7-96,6-10-832,3-2-1473,-1 0-2417,-2-3-3122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2193,'0'0'6659,"-7"1"-5739,-66 5 6054,77-6-6589,363 0 519,-524 0 643,156 7-1106,-2 37-214,1 0 1,6 55-1,-2-76-169,2-1-1,0 0 0,2 0 0,9 25 0,-14-46-183,0-1 1,0 1 0,0 0-1,0 0 1,0 0-1,1-1 1,-1 1-1,0-1 1,0 1-1,1-1 1,-1 1-1,0-1 1,1 0-1,-1 1 1,0-1-1,1 0 1,-1 0-1,0 0 1,1 0-1,-1 0 1,0 0 0,1-1-1,2 0 1,5 1-1055,25 0-2155,8 0-2206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3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 6195,'0'0'10098,"-15"-2"-9127,12 2-926,-1-1-1,0 0-1,-1 1 0,1-1 1,-1 1-1,1 0 1,-1 0-1,1 0 0,0 1 1,-1 0-1,1-1 1,0 2-1,-1-1 0,1 0 1,0 1-1,0 0 1,0 0-1,0 0 1,0 0-1,1 1 0,-1 0 1,1-1-1,-1 1 1,1 0-1,0 1 0,-4 4 1,-8 17 117,1 0 1,0 0 0,2 1-1,1 1 1,1 0-1,2 0 1,-8 44-1,3 3 219,-3 126-1,12-88-37,12 125 0,-3-192-322,1-1-1,3 0 1,1-1-1,3 0 0,31 75 1,-25-79-239,2 0 0,2-1-1,29 37 1,-36-54-108,1-1-1,1-1 1,1 0-1,1-2 0,0 0 1,33 20-1,-43-31-450,1 0-1,0 0 1,0-2-1,15 5 1,-13-6-1297,1 0 0,22 0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4034,'0'0'7358,"1"-2"-6926,-2 1-395,1 0-1,0 0 1,1 0 0,-1 0-1,0 1 1,0-1 0,0 0 0,0 0-1,1 0 1,-1 1 0,0-1-1,1 0 1,-1 0 0,1 1-1,0-2 1,-1 2 40,3-10 3039,-3 10-3025,4-2-38,-3 2 37,-1 0-1,0 0 0,0 0 0,0 0 0,1 0 1,-1 0-1,0 0 0,0 0 0,0 0 0,1 0 0,-1 0 1,0 0-1,0 0 0,0 0 0,1 0 0,-1 0 0,0 0 1,0 0-1,0 0 0,1 0 0,-1 0 0,0-1 0,0 1 1,0 0-1,0 0 0,0 0 0,1 0 0,-1 0 0,0-1 1,0 1-1,0 0 0,0 0 0,0 0 0,0 0 0,0-1 1,1 1-1,-1 0 0,0 0 0,0 0 0,0-1 0,0 1 1,0 0-1,0 0 0,0-1 0,0 1 247,2-24-261,-1 23-64,-1 0 0,0 0 0,0 1 0,1-1 0,-1 0 0,0 1 0,1-1 0,-1 0 0,1 1 0,-1-1 0,1 0 1,-1 1-1,1-1 0,-1 1 0,1-1 0,-1 1 0,1-1 0,0 1 0,-1-1 0,1 1 0,0 0 0,0-1 0,-1 1 0,1 0 0,0 0 0,0 0 0,1-1 0,3 12-235,8 29 191,-1 1-1,6 48 1,-6-28 27,-6-36 2,-2 0 0,3 47 356,-7-74-310,-1 1 0,1-1 0,0 1 0,-1-1 1,1 1-1,0-1 0,0 1 0,0-1 0,0 1 0,1 0 1,-1-2-1,1-6 12,-1-6 18,-1 6-65,1 1 0,0 0 0,0 0 0,1 0-1,-1-1 1,2 1 0,0 0 0,0 0 0,0 0 0,1 1-1,0-1 1,0 1 0,6-10 0,-1 6-19,0 0 0,1 1 0,0 0 1,1 1-1,0 0 0,0 0 0,1 1 0,0 1 0,0-1 0,1 2 0,0 0 1,0 0-1,0 1 0,1 1 0,0 0 0,-1 0 0,2 2 0,-1-1 0,23 0 1,-34 3 0,0 0 1,1 1-1,-1-1 1,0 0-1,0 1 1,1 0 0,-1-1-1,0 1 1,0 0-1,0 0 1,0 0-1,0 0 1,0 1 0,0-1-1,-1 0 1,1 1-1,0-1 1,2 4-1,-1 0-8,0-1 0,0 1 0,0 0 0,0 0 0,-1 0 0,0 1 0,2 7 0,1 6-35,-2 1-1,0 0 1,0 29-1,-4 66-87,-7-60-1381,-9 0-3305,9-36 362,5-6-2495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5635,'0'0'9524,"96"17"-8340,-26-17-543,8 0-369,-6 0-256,-5 0-32,-14 0-16,-13-3-1489,-8-1-1728,-18 4-3042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424 152 7443,'0'0'9159,"-25"2"-8094,-82 3-476,101-5-541,1 0 0,0 0-1,-1-1 1,1 0-1,0 0 1,0-1 0,-1 1-1,-8-5 1,12 5-16,-1-1 0,0 0 0,1 0-1,-1 0 1,1 0 0,0 0 0,0 0 0,0 0 0,0-1-1,0 1 1,-3-5 0,3 0 6,-1 0-1,1 0 1,0 0 0,0 0-1,1 0 1,0 0 0,1 0-1,-1 0 1,2-9 0,-1 14-39,0 1 0,0 0 1,0-1-1,0 1 1,0 0-1,1-1 1,-1 1-1,1-1 1,-1 1-1,1 0 0,0 0 1,-1-1-1,1 1 1,0 0-1,0 0 1,0 0-1,0 0 0,0 0 1,0 0-1,0 0 1,2-1-1,-1 0-1,1 1 0,0 0 0,-1 0 0,1 0 0,0 0 0,0 0 0,0 0-1,0 1 1,0-1 0,4 1 0,-4 0-10,1 0 1,0 0-1,0 0 0,0 0 1,0 1-1,-1 0 0,1-1 1,0 2-1,0-1 0,-1 0 1,1 1-1,-1-1 0,1 1 1,-1 0-1,0 0 0,0 1 1,5 3-1,-4 1 1,1 0 0,-1 1 1,0 0-1,0 0 0,-1 0 0,0 0 0,0 0 0,-1 1 1,2 16-1,-1 7 5,-1 43-1,-2-64-3,-1 24 12,-1-1 0,-2 1 0,-1-1 1,-18 62-1,16-74 77,-1 0 1,-1 0 0,-1 0 0,-1-2-1,-1 1 1,-1-1 0,-30 36 0,38-50-25,0 0 1,-1-1-1,0 0 1,0 0-1,-1 0 1,0 0-1,1-1 1,-2 0-1,1-1 1,0 0-1,-1 0 1,1 0-1,-1-1 1,0 0-1,0 0 1,1-1-1,-1 0 1,0-1 0,0 1-1,-10-2 1,16 0-42,0 1 0,0-1 1,0 1-1,0-1 0,0 0 1,0 1-1,0-1 0,0 0 1,1 0-1,-1 0 0,0-1 1,1 1-1,-1 0 1,1-1-1,-1 1 0,1-1 1,0 1-1,-1-1 0,1 0 1,0 1-1,0-1 0,0 0 1,0 0-1,1 0 0,-1 0 1,0 0-1,1 0 1,0 0-1,-1-2 0,-1-9 29,1 0 0,0 0-1,1-21 1,1 16-15,-1 9-16,0 0 1,1 0-1,1 1 0,-1-1 0,1 0 0,1 1 1,0-1-1,0 1 0,0 0 0,6-9 0,-7 13-9,1 0 0,0-1-1,0 1 1,1 0 0,-1 1-1,1-1 1,0 1-1,0-1 1,0 1 0,0 0-1,0 0 1,1 1 0,-1-1-1,1 1 1,0 0-1,0 1 1,0-1 0,0 1-1,5-1 1,-3 1-51,0 0 1,1 0-1,-1 1 1,0 0-1,1 1 1,-1 0-1,0 0 0,1 0 1,-1 1-1,0 0 1,0 1-1,0-1 1,-1 1-1,1 1 1,-1-1-1,0 1 0,1 0 1,-2 0-1,1 1 1,0 0-1,-1 0 1,9 11-1,9 13-1820,-2 1 0,27 47-1,-27-40-890,16 21-3798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5955,'0'0'12237,"-23"7"-10407,-70 21-594,70-20 372,27-8-1141,475 0 518,-479 1-1091,0-1 1,1 0-1,-1 0 1,0 0-1,0 0 1,1 0-1,-1-1 0,0 1 1,1 0-1,-1 0 1,0 0-1,0 0 1,1 0-1,-1 0 1,0 0-1,0 0 1,1-1-1,-1 1 1,0 0-1,0 0 1,0 0-1,1-1 0,-1 1 1,0 0-1,0 0 1,0 0-1,1-1 1,-1 1-1,0 0 1,0 0-1,0-1 1,0 1-1,0 0 1,0 0-1,0-1 0,0 1 1,0 0-1,0-1 1,0 1-1,0 0 1,0 0-1,0-1 1,0 1-1,0 0 1,0-1-1,0 1-273,0-1 1,-1 0-1,1 1 0,0-1 1,-1 0-1,1 1 1,-1-1-1,1 1 0,0-1 1,-1 1-1,1-1 0,-1 1 1,0-1-1,1 1 0,-1-1 1,1 1-1,-1 0 0,0-1 1,1 1-1,-1 0 1,0 0-1,0-1 0,-25-4-6037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4738,'0'0'12982,"-1"-9"-12091,-4-17-497,5 25-333,0 3-9,4 20 28,29 100 507,-20-80-344,-2 1 0,8 62-1,-17-24-78,-2-54-1485,3 35 0,4-35-2305,3-7-2683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6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0 768,'0'0'753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2 210 6435,'0'0'5114,"0"-23"-4140,-2-5-722,5-40 0,-3 64-231,1 0 0,0 1-1,0-1 1,0 1-1,1 0 1,-1-1 0,1 1-1,-1 0 1,1 0-1,0 0 1,0 0 0,1 0-1,-1 0 1,1 0-1,-1 1 1,1-1 0,4-2-1,-1 1 23,1 1 0,-1-1-1,1 1 1,0 0 0,12-3-1,-14 4-29,0 1-1,0-1 1,0 1 0,0 0-1,0 1 1,0-1-1,1 1 1,-1 0-1,0 0 1,0 0 0,1 1-1,-1 0 1,0 0-1,0 0 1,0 1-1,0 0 1,0 0 0,-1 0-1,1 0 1,0 1-1,-1-1 1,0 1 0,1 1-1,-1-1 1,0 0-1,-1 1 1,5 5-1,-1 1 9,0 1-1,-1 1 1,0-1-1,-1 1 0,0 0 1,0 0-1,-2 1 0,1-1 1,-2 1-1,2 13 1,0 20 228,-4 69 0,-1-54-32,1-60-131,-1 21 405,1-21-379,0-1 0,0 1 0,0 0 1,0 0-1,0-1 0,0 1 0,0 0 0,0-1 1,-1 1-1,1-1 0,0 1 0,0 0 1,-1-1-1,1 1 0,0 0 0,-1-1 1,1 1-1,0-1 0,-1 1 0,1-1 1,-1 1-1,1-1 0,-2 1 0,2-10 1721,1 0-1724,0 0-1,0 0 1,1 0-1,0 0 1,1 0-1,0 0 1,1 1 0,-1-1-1,11-14 1,6-9-43,27-30 1,-45 59-53,25-32 176,2 0 0,1 2 0,67-57 0,-96 89-174,3-2 54,1 0 1,-1 0-1,0 1 1,1-1-1,7-2 1,-11 5-69,0-1 0,0 1 1,0 0-1,0 0 0,1 0 0,-1 0 1,0 0-1,0 0 0,0 0 1,0 0-1,0 0 0,0 0 1,0 0-1,0 1 0,1-1 1,-1 1-1,0-1 0,0 0 1,0 1-1,0 0 0,-1-1 1,1 1-1,0 0 0,0-1 0,0 1 1,0 0-1,-1 0 0,1 0 1,0 0-1,-1-1 0,1 1 1,0 2-1,7 14-8,0 1 0,-1-1 0,-1 2-1,6 29 1,8 83-46,-11 0-1172,-7-44-2345,-2-79 3053,3 54-5316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5635,'0'0'6445,"-2"-2"-5957,5 7-449,0 1 0,-1-1 0,0 1 0,0-1 0,0 1 0,-1 0 0,0 0 0,1 9 0,3 59 144,-5-62-108,0 3 57,0 0-1,-4 24 0,3-34-30,0-1 1,0 1 0,-1-1-1,1 0 1,-1 1-1,0-1 1,0 0 0,-1 0-1,1 0 1,-1-1 0,0 1-1,0-1 1,-4 5 1000,7-12-150,-1-14-213,1 7-655,-1-1 0,1 1-1,1-1 1,0 1 0,1 0 0,0-1 0,1 1 0,0 0-1,6-13 1,-3 13-70,1 0-1,-1 1 1,2 0 0,-1 0-1,2 1 1,14-14 0,-20 20-16,0 0 0,0 1 0,1-1 1,-1 1-1,1 0 0,-1 0 0,1 0 1,0 0-1,0 1 0,-1-1 0,1 1 1,0 0-1,0 0 0,0 1 0,1-1 1,-1 1-1,0 0 0,0 0 0,0 0 1,0 1-1,0-1 0,0 1 0,8 2 1,-9-1-11,0 1 0,1-1 1,-1 1-1,0-1 0,0 1 1,0 0-1,-1 0 1,1 0-1,-1 0 0,1 1 1,-1-1-1,0 1 1,-1-1-1,1 1 0,1 5 1,2 3-5,-2 0-1,1 0 1,2 20 0,-3 4-1206,-3 63 0,-2-42-3626,2-25-231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7876,'0'0'7667,"208"0"-6979,-95 0-239,-1-2-17,-11-3-160,-18 0-80,-21 3-192,-27-1-32,-17 3-48,-15 0-1217,-19 0-5698,-16 0-1153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8116,'0'0'4450,"-1"24"-2988,-5 75-219,5-90-1064,1 0 0,0 0 0,0 0 0,1 0 0,0 0 0,0 0 1,1 0-1,0 0 0,1-1 0,4 11 0,-4-14-139,0-1 0,0 0 1,1 0-1,-1 0 0,1 0 1,0 0-1,0-1 0,1 0 0,-1 0 1,1 0-1,-1 0 0,1-1 1,0 1-1,0-1 0,5 1 1,-1 0-25,1 0 0,-1-1 1,1 0-1,-1 0 1,1-1-1,0 0 0,17-2 1,-22 1-56,1-1 1,-1 1-1,0-1 1,0-1-1,0 1 0,1-1 1,-1 0-1,0 0 1,-1 0-1,1-1 1,0 1-1,-1-1 1,0 0-1,1-1 1,3-3-1,-4 3 56,0 0 0,0-1-1,0 1 1,-1-1 0,0 0 0,0 0 0,0 0 0,0 0-1,-1-1 1,0 1 0,0-1 0,2-8 709,-1 33-670,21 189-62,-22-117-2693,-2-57-713,0-5-1155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7475,'0'0'6790,"11"3"-6371,1 2-257,-1 0-1,0 1 1,0 0-1,-1 1 1,1 0-1,-1 0 1,-1 1-1,1 1 1,-1 0-1,-1 0 1,10 14-1,8 10 204,-3 2 0,27 51 0,-27-39-131,-1 2-1,-2 0 0,-3 1 1,14 61-1,-23-68-142,-1 0 1,-2 1-1,-2-1 1,-1 1-1,-8 65 1,2-80-68,-2 1 0,-2-1 0,0 0 0,-2-1 0,-1 0 0,-1-1-1,-2 0 1,0-1 0,-22 29 0,-4 0-567,-3-2 0,-93 89 0,68-81-2017,22-29-2444,23-21-3186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5218,'0'0'10629,"8"0"-10133,35 0 129,19 0 31,4 0-416,-4-9-96,-9-1-144,-7 0-48,-17 1-512,-10 1-945,-16 1-432,-3 0-800,-22-3-2481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39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6467,'0'0'8676,"16"106"-7508,0-48-543,-2 2-145,-6-3-208,-6-1-256,-2-6-16,0-4-544,0-5-1393,0-10-2625,0-12-3202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0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1 704,'0'0'3858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0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1 464,'-30'24'7348,"78"-34"-6281,-48 10-819,4 0-45,0-1-1,0 1 1,0 0 0,-1 0-1,1 0 1,5 1 0,-1-1 43,24 0 517,-31 0-539,26 3 613,-24-1-744,1 1 0,-1 0-1,0 0 1,0 0-1,0 0 1,4 7-1,12 13 170,35 23 1440,-35-27-1444,22 24-1,-38-38-231,0-1 1,-1 0-1,0 0 0,0 1 1,0-1-1,-1 1 0,3 8 1,7 20 69,-7-23-12,0 0-1,-1 0 1,-1 0-1,0 0 1,0 0 0,-1 0-1,0 1 1,0-1-1,-1 0 1,-1 1 0,-2 15-1,1-20-34,-1 0 1,0 0-1,0 0 0,0 0 0,-1 0 0,0-1 0,0 1 1,0-1-1,0 0 0,-1-1 0,-6 6 0,-8 10 92,-76 96 78,73-94-74,0-1 1,-2-2-1,-51 34 1,72-52-111,-1 1 0,0 0 0,0-1 0,1 0 0,-1 0 0,0 0 1,0 0-1,0-1 0,0 0 0,0 0 0,-8 0 0,2 0 48,8-1-67,1 1-1,-1-1 1,1 1 0,-1-1 0,0 0-1,1 0 1,-1 1 0,1-1 0,0 0 0,-1 0-1,1 0 1,0-1 0,0 1 0,-1 0-1,1 0 1,0-1 0,0 1 0,0-1 0,1 1-1,-1-1 1,0 1 0,1-1 0,-2-3-1,-11-40 287,11 31-268,1-1 0,1-21-1,0 17-9,1 17-26,-1 0 0,1 0 0,-1 1 0,1-1 0,0 0-1,0 1 1,0-1 0,0 1 0,0-1 0,0 1 0,0-1 0,0 1-1,1 0 1,-1-1 0,0 1 0,1 0 0,-1 0 0,1 0-1,0 0 1,-1 0 0,1 0 0,0 1 0,-1-1 0,4 0-1,-2 0-8,1-1-1,-1 1 0,1 0 0,0 1 0,-1-1 0,1 1 0,-1 0 1,1 0-1,0 0 0,-1 0 0,1 0 0,7 2 0,-7 0 10,0 1-1,0-1 0,0 0 0,0 1 0,-1 0 1,1 0-1,-1 0 0,1 1 0,2 3 0,28 39-12,-21-27 13,35 53-53,-28-39-74,2-2 1,32 37 0,-51-65-223,1 1 1,0-1 0,0 1-1,0-1 1,0 0-1,1-1 1,-1 1 0,1-1-1,0 0 1,-1 0 0,1 0-1,0-1 1,0 0-1,0 0 1,0 0 0,0 0-1,6-1 1,28 1-4780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0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0,'0'0'8020,"0"-2"-6598,0 1-1260,0-1-1,0 1 1,0 0 0,1 0 0,-1 0 0,0 0 0,0 0 0,0 0 0,1 0-1,-1 0 1,1 1 0,-1-1 0,0 0 0,1 0 0,0 0 0,-1 0 0,1 0 0,0 0-1,1 0-21,0-1 0,0 1 0,-1 0 0,1 0 0,0 1 0,0-1 0,0 0 0,0 1 0,0-1 0,3 0 0,2 0-110,0 0 0,0 0 0,0 0 0,1 1 0,-1 0 1,0 0-1,0 0 0,0 1 0,10 3 0,-14-3-29,0 0 0,0 0 1,0 1-1,-1-1 0,1 1 0,0 0 1,-1 0-1,0 0 0,1 0 0,-1 0 1,0 0-1,0 1 0,0-1 0,0 1 1,-1-1-1,1 1 0,-1 0 0,1 0 1,-1 0-1,0 0 0,0 0 0,-1 0 1,2 6-1,0-1 14,-1 0-1,0 1 1,0-1 0,-1 1-1,0-1 1,-1 1 0,-2 14-1,2-18 24,-1-1 0,1 1 0,-1-1 0,0 1 0,0-1 0,-1 0-1,1 0 1,-1 0 0,0 0 0,0-1 0,0 1 0,0-1-1,-1 1 1,0-1 0,-4 3 0,-8 6 274,7-6 73,0 1-1,-18 9 0,37-17 2813,16 1-3086,-8 1-13,42 0-127,70-2 190,-111-1-1488,0 0 0,28-9 0,-4-3-3345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22 153 1361,'0'0'8259,"-3"0"-7061,-15 2 1195,18-14-584,0 6-1734,1 0 0,-1 0-1,1 0 1,1 0 0,-1 0-1,1 0 1,0 0 0,0 1 0,1-1-1,-1 1 1,1-1 0,1 1-1,-1 0 1,1 0 0,0 1-1,0-1 1,0 1 0,0 0 0,1 0-1,0 0 1,9-5 0,-8 5-45,1 1 0,0 0 1,0 0-1,0 1 0,0-1 1,0 2-1,0-1 1,1 1-1,-1 0 0,0 1 1,1-1-1,8 2 0,-13-1-28,1 1 0,-1-1-1,1 1 1,-1 0 0,1 0-1,-1 0 1,1 1-1,-1-1 1,0 1 0,0 0-1,0 0 1,0 0-1,0 0 1,0 0 0,0 1-1,-1-1 1,1 1 0,-1 0-1,0 0 1,0-1-1,0 1 1,0 1 0,2 4-1,1 3-3,0-1-1,-1 1 1,-1 0-1,0 1 1,0-1-1,1 14 1,-1 2 46,0 1 0,-2-1 1,-2 1-1,-3 31 0,3-53 77,0-1 0,-1 1 0,1-1 0,-1 0 0,0 1 0,0-1 0,-1 0 0,-5 9 1550,8-30-295,-1-5-1118,0 11-237,1 0-1,0-1 0,1 1 0,0 0 0,0 0 0,1-1 0,0 1 0,1 0 0,6-15 0,-1 12-26,0 1-1,0 0 0,1 0 0,1 1 0,0 0 1,0 1-1,1 0 0,1 0 0,-1 1 0,2 1 1,-1 0-1,1 0 0,0 2 0,0-1 1,1 2-1,0 0 0,0 0 0,0 1 0,1 1 1,0 1-1,-1 0 0,1 1 0,17 0 1,-30 1 2,-1 1 1,1 0 0,0-1-1,0 1 1,-1 0-1,1 0 1,0 0 0,-1 0-1,1 0 1,-1 0 0,1 0-1,-1 1 1,0-1 0,1 1-1,-1-1 1,0 1 0,0-1-1,0 1 1,0-1 0,0 1-1,0 0 1,-1 0-1,1-1 1,-1 1 0,1 0-1,-1 0 1,0 0 0,1 3-1,1 9-8,-1 0 0,0 24 0,-1-30-7,0 15 8,1 2 19,-2 1 0,0-1 1,-6 26-1,3-30-400,1 1 0,-1 25 0,5 12-5625,-1-58 5662,0 0 1,0 0-1,0 0 0,0 0 0,0 0 0,1 0 0,-1 0 1,0 0-1,1 0 0,-1 0 0,0 0 0,1 0 0,-1 0 1,2 1-1,16 7-7203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6259,'0'0'5072,"17"-5"-4859,2-1-188,35-7 1,-52 13-26,0 0 0,0 0 0,-1 0 0,1 0 0,0 0 0,0 1 0,0-1 0,0 1 1,-1-1-1,1 1 0,0 0 0,-1-1 0,1 1 0,0 0 0,-1 0 0,1 0 0,-1 0 0,1 1 0,-1-1 1,0 0-1,0 1 0,1-1 0,-1 1 0,0-1 0,0 1 0,0-1 0,-1 1 0,1 0 0,0-1 1,-1 1-1,1 2 0,2 2 5,1 2 12,-1 0 0,0 0 0,-1 1 0,0-1-1,0 1 1,1 13 0,-3-17 14,0 0 0,0-1 1,0 1-1,0 0 0,-1-1 0,0 1 0,0-1 0,0 1 0,0-1 0,-1 1 0,0-1 0,0 0 0,0 0 0,-3 5 0,-7 3 353,0 0 1,0-1-1,-1-1 1,-1 1-1,0-2 1,0 0-1,-30 13 1,35-15 1604,6-2 149,1-3-2084,0 1 0,0-1-1,0 1 1,1 0-1,0-1 1,-1 1 0,1 0-1,0 0 1,0 0 0,1 0-1,-1 0 1,1 0 0,-1 0-1,1 4 1,0 54-96,1-35 93,-1 15 64,4-40 7,0 0 0,0-1 1,0 0-1,0 1 0,0-1 1,5-1-1,-4 1-13,35-1 350,-15 0-332,1 1 0,-1 2 0,1 0 0,34 8 0,-30-1-127,-19-5-44,2-1-1,-1 1 1,0-2 0,22 2 0,-33-18-11196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9044,'0'0'8012,"-1"3"-7871,-2 6-97,1 0 0,0 1 0,1-1-1,0 0 1,0 20 0,6 54 699,-2-51-335,3 33 270,-6-65-659,0 0-1,1 1 1,-1-1 0,0 0 0,0 1-1,0-1 1,1 0 0,-1 1 0,0-1-1,0 0 1,1 0 0,-1 0 0,0 1-1,1-1 1,-1 0 0,0 0 0,1 0-1,-1 0 1,0 1 0,1-1 0,-1 0-1,0 0 1,1 0 0,-1 0 0,0 0-1,1 0 1,-1 0 0,0 0 0,1 0-1,-1 0 1,1 0 0,-1 0 0,0 0-1,1 0 1,-1-1 0,0 1 0,1 0-1,-1 0 1,1-1 0,13-7 693,26-37 68,5-6-546,-32 38-226,1 0 1,0 2 0,0 0 0,1 0-1,0 1 1,33-15 0,-47 25-26,0 0 1,0 0-1,0 0 0,1 0 1,-1 0-1,0 0 1,0 0-1,0 1 0,0-1 1,0 0-1,0 1 0,0-1 1,0 1-1,-1-1 0,1 1 1,0-1-1,0 1 1,0 0-1,0-1 0,-1 1 1,1 0-1,0 0 0,-1 0 1,1-1-1,0 1 0,-1 0 1,1 0-1,-1 0 0,1 1 1,16 35-271,-14-30 91,0 1-352,0 0-1,1 0 0,0-1 1,0 1-1,1-1 0,0 0 1,0 0-1,0-1 0,1 1 1,0-1-1,1 0 0,-1-1 1,1 0-1,0 0 1,0 0-1,10 4 0,32 9-4661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234 202 6099,'0'0'6651,"-22"-5"-5584,-5 0-787,-43-3 0,66 8-251,1 0 0,-1 0 0,0 1 0,1 0 0,-1-1 0,1 1 0,-1 1-1,1-1 1,0 0 0,-1 1 0,1 0 0,0-1 0,0 1 0,0 1 0,0-1 0,0 0-1,1 1 1,-1-1 0,1 1 0,-1 0 0,1 0 0,0 0 0,-2 4 0,-1 0 19,1-1-15,-1 1 1,1 0-1,1 0 0,-1 0 1,1 1-1,1-1 0,-1 1 1,1 0-1,1 0 0,0 0 1,0-1-1,0 1 0,1 0 1,0 0-1,2 16 0,-1-22-28,-1 1-1,1-1 0,0 1 0,0-1 0,0 1 0,0-1 0,1 0 0,-1 0 0,1 1 0,-1-1 0,1 0 0,0 0 1,0 0-1,0-1 0,0 1 0,0 0 0,0-1 0,0 1 0,0-1 0,1 0 0,-1 0 0,1 0 0,-1 0 0,1 0 1,-1 0-1,1-1 0,3 1 0,10 2 13,0-1-1,0-1 1,23-1 0,-21-1-9,-15 2-5,-1-1 0,1 0 1,0 0-1,0-1 0,0 1 0,0-1 1,0 1-1,0-1 0,0 0 0,0 0 0,-1 0 1,1 0-1,0-1 0,-1 1 0,1-1 1,-1 1-1,0-1 0,1 0 0,-1 0 1,0 0-1,0 0 0,0-1 0,0 1 1,-1 0-1,1-1 0,-1 1 0,1-1 0,-1 0 1,0 1-1,0-1 0,0 0 0,1-3 1,2-16 178,0 1 1,-2-1 0,0 0 0,-1 0 0,-4-34-1,2 2 434,1 30-59,0 0-1,-2 0 1,-1 0 0,-8-32-1,8 82-180,1 171-379,-1 1-4607,5-154 625,9-9-1706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9556,'0'0'6900,"0"130"-5524,0-72-607,0-1-17,0-4-304,0-7-224,3-8-192,11-9-16,-1-7-16,6-10-208,2-7-816,11-5-1057,6 0-1201,-4-15-2064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9588,'0'0'8359,"33"-3"-8247,105-13-75,13 4 273,-150 12-183,-1 0 0,0 0 0,1 0 0,-1 0 1,0 0-1,0 0 0,1 1 0,-1-1 0,0 0 0,1 0 0,-1 0 1,0 0-1,0 0 0,1 0 0,-1 1 0,0-1 0,0 0 1,1 0-1,-1 0 0,0 1 0,0-1 0,0 0 0,1 0 0,-1 1 1,0-1-1,0 0 0,0 0 0,0 1 0,0-1 0,0 0 1,1 1-1,-1-1 0,0 0 0,0 1 0,2 15-781,-1-4 844,14 76-353,6 35-115,-16-40-7061,-5-66 1611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11493,'0'0'7188,"8"-12"-9253,-8 24-2145,0 12-1153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9828,'0'0'7785,"5"20"-6755,22 140 872,-26-152-1760,3 15 297,-3-22-419,-1-1 0,0 1-1,1-1 1,-1 1 0,1-1 0,-1 1 0,1-1-1,-1 0 1,1 1 0,-1-1 0,1 0-1,-1 0 1,1 1 0,0-1 0,-1 0 0,1 0-1,-1 0 1,1 0 0,0 1 0,-1-1 0,1 0-1,0 0 1,-1 0 0,1-1 0,-1 1-1,1 0 1,0 0 0,-1 0 0,1 0 0,-1-1-1,1 1 1,0 0 0,-1 0 0,1-1-1,-1 1 1,1-1 0,11-5 191,-2-2-1,1 1 1,-1-1 0,0 0-1,13-15 1,13-10-72,-26 23-102,-7 8-11,-1-1 0,0 1-1,1 0 1,-1 0 0,1 0 0,0 1 0,0-1 0,4-1 0,-6 2-32,0 3-132,9 28-111,-9-24 266,0-1 1,0 0-1,1 1 0,0-1 0,0 0 1,1 0-1,-1 0 0,1 0 1,0-1-1,1 1 0,-1-1 0,4 4 1,-5-7 18,-1 0 1,0 0 0,1-1 0,-1 1 0,0-1-1,1 1 1,-1-1 0,1 0 0,-1 1 0,1-1-1,-1 0 1,1 0 0,-1 0 0,1 0 0,-1 0-1,1 0 1,-1-1 0,1 1 0,-1 0 0,1-1-1,-1 1 1,0-1 0,1 0 0,-1 1 0,0-1-1,2-1 1,4-2 208,0-1-1,-1 0 1,9-10-1,-7 8-129,8-7 177,0 1-1,23-15 1,-38 26-233,-1 1-177,1 2 58,0-1 1,0 1-1,0-1 0,0 1 0,-1 0 0,1-1 0,0 1 0,0 0 0,-1 0 0,1-1 0,-1 1 1,1 0-1,-1 0 0,1 0 0,-1 0 0,1 0 0,-1 0 0,0 0 0,1 1 0,1 4-345,3 3-604,0 0 1,0 0 0,1-1-1,1 0 1,-1 0-1,1 0 1,0-1-1,9 7 1,20 11-6238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83 176 6531,'0'0'7574,"13"-2"-7472,78-18 375,-88 20-418,-1-1 1,1 0-1,0 0 0,-1 0 1,1 0-1,-1 0 0,1-1 1,-1 1-1,1-1 0,-1 1 1,0-1-1,0 0 0,0 0 1,0 0-1,0 0 0,0-1 1,-1 1-1,1 0 0,-1-1 1,1 1-1,-1-1 0,0 1 1,2-6-1,-2-2 243,1 1-1,-1-1 1,-1 1-1,0-1 1,-1-17 0,0 26-282,1-1 0,-1 1 0,1-1 1,-1 1-1,0-1 0,1 1 0,-1-1 1,0 1-1,0-1 0,0 1 0,0 0 1,0 0-1,-1-1 0,1 1 0,0 0 1,0 0-1,-1 0 0,1 0 0,-1 1 1,1-1-1,-1 0 0,1 1 0,-1-1 1,1 1-1,-1-1 0,0 1 0,1 0 1,-1-1-1,1 1 0,-3 0 0,-2 0-11,1-1-1,-1 1 0,1 0 0,-1 0 0,1 1 1,-1 0-1,1 0 0,-9 3 0,6-1 1,1 1 0,-1 1 0,1-1 0,0 1 0,0 1 0,0-1 0,1 1 0,0 0-1,0 1 1,-5 6 0,3-1 7,0 0-1,0 0 0,1 0 0,1 1 0,-8 18 1,11-18-17,0-1 1,0 1-1,2 0 1,-1 0-1,2 21 1,0-30-53,0 0 0,1 1 1,0-1-1,0 0 0,0 0 0,0 0 1,1 0-1,-1 0 0,1 0 0,0-1 1,0 1-1,1 0 0,-1-1 0,1 0 0,0 1 1,0-1-1,0 0 0,0 0 0,0-1 1,0 1-1,1-1 0,0 0 0,4 3 1,10 4-1167,1-1 1,-1-1-1,33 9 1,-39-13 368,59 17-5556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24 8036,'0'0'11640,"0"-7"-10915,0-10-453,0 42-184,0 62 70,0 725 1381,0-799-1583,1-1-54,-1-1 1,0 1 0,-1 0 0,0 0-1,-1-1 1,-1 1 0,0-1-1,-4 13 1,6-22-108,0-1 1,0 1 0,0-1-1,0 0 1,-1 1 0,1-1-1,0 0 1,0 0 0,-1 0-1,1 0 1,-1 0 0,1 0-1,-1 0 1,1-1-1,-1 1 1,1-1 0,-1 1-1,0-1 1,1 1 0,-1-1-1,0 0 1,-2 0 0,-1 1-792,-1-1 0,1 0 0,0-1 0,-1 1 0,1-1 0,-6-2 0,-21-11-6005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2497,'0'0'15991,"35"104"-15158,-8-44-513,2-7-208,3-3-96,6-6-32,2-11-320,-3-4-1041,3-10-1088,-5-4-2097,0-10-3202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77 4066,'0'0'9514,"-4"0"-8314,-21-2 2601,24 2-3786,1 0 1,0 0-1,0-1 0,0 1 1,0 0-1,0 0 0,0 0 1,0 0-1,0 0 1,0-1-1,0 1 0,0 0 1,0 0-1,0 0 0,0 0 1,0 0-1,0-1 0,0 1 1,0 0-1,0 0 0,0 0 1,0 0-1,0 0 0,0-1 1,1 1-1,-1 0 1,0 0-1,0 0 0,0 0 1,0 0-1,0 0 0,0 0 1,0-1-1,0 1 0,1 0 1,-1 0-1,0 0 0,0 0 1,0 0-1,0 0 1,0 0-1,1 0 0,-1 0 1,0 0-1,0 0 0,0 0 1,0 0-1,0 0 0,1 0 1,-1 0-1,0 0 0,0 0 1,0 0-1,0 0 0,0 0 1,1 0-1,-1 0 1,0 0-1,0 0 0,211-25 478,-174 22-444,-24-3-575,2-10-5826,-9 8 2246,7-4-4490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9492,'0'0'10613,"-56"126"-10165,21-71-207,-5 0-241,3-7-161,5-4-1759,5-11-2194,3-6-4658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9268,'0'0'4925,"25"-13"-4346,11-6-315,37-13 0,-69 30-247,0 1-1,0-1 0,0 1 0,1 1 1,-1-1-1,0 0 0,0 1 0,1 0 1,-1 0-1,0 0 0,0 1 0,1-1 1,-1 1-1,0 0 0,0 0 0,0 1 1,0-1-1,0 1 0,0 0 0,0 0 1,-1 0-1,1 0 0,-1 1 0,1 0 1,-1-1-1,4 6 0,-2-4 10,2 2-16,-1 1 1,0 0 0,0 0 0,0 0 0,-1 1 0,0-1-1,0 2 1,-1-1 0,0 0 0,3 11 0,-5-15-9,-1 0 0,0 0 0,0 0 1,0 0-1,0 1 0,-1-1 0,1 0 1,-1 1-1,0-1 0,-1 0 1,1 1-1,-1-1 0,0 0 0,0 1 1,0-1-1,0 0 0,-1 0 0,0 0 1,0 0-1,0 0 0,0-1 0,0 1 1,-5 5-1,-1-3 54,1-1 0,-1 1 0,0-1-1,0 0 1,-1-1 0,1 0 0,-1-1 0,0 0 0,0 0-1,0 0 1,-1-1 0,1-1 0,0 0 0,-18 0 0,25-1 333,7 0 126,17 0-410,5 0-58,1 0 0,0 2-1,29 6 1,-48-6-53,0 0 1,1 1-1,-1 1 0,0-1 1,0 2-1,-1-1 1,1 1-1,-1 0 0,0 1 1,-1 0-1,1 0 0,11 13 1,-13-11-2,0 0 0,0 0-1,-1 0 1,0 0 0,0 1 0,6 18 0,-9-21 8,-1-1 1,1 1 0,-1 0-1,0 0 1,0 0-1,0 0 1,-1 0 0,0 0-1,0 0 1,-1 0-1,0 0 1,-2 9 0,2-13 14,0 0 1,-1 0-1,1 0 1,-1 0-1,1 0 1,-1-1-1,0 1 1,0-1 0,1 1-1,-1-1 1,0 1-1,-1-1 1,1 0-1,0 0 1,0 0 0,0 0-1,0-1 1,-1 1-1,1-1 1,-5 1-1,2 1 42,-20 4 82,0-1 1,0-2-1,-1 0 0,1-1 0,-1-2 1,-26-2-1,52 1-262,-1 1 0,0-1 0,1 1 0,-1-1 0,1 1 0,-1-1 0,1 1 0,-1-1 0,1 1 0,-1-1 0,1 0 0,0 1 0,-1-1 0,1 0 0,0 0 0,-1 1 0,1-1 0,0 0 0,0 0 1,0 1-1,0-1 0,0 0 0,0 0 0,0 1 0,0-1 0,0 0 0,0 0 0,0-1 0,4-23-5679,12 1-3702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8084,'0'0'4906,"28"13"-4162,88 44-263,-111-55-459,-1 1 1,0 0 0,1 0-1,-1 0 1,0 1 0,0-1 0,-1 1-1,1 0 1,-1 0 0,0 0 0,0 1-1,0-1 1,-1 1 0,1 0 0,-1-1-1,0 1 1,2 8 0,-1-3 37,0 2 33,0 0-1,0 0 1,-1 1 0,-1-1 0,0 1-1,-1-1 1,-1 17 0,1-28-57,0 0 0,-1 0 0,1 0 0,0 0 0,-1 0 0,1 0 0,-1-1 0,1 1 0,-1 0 0,1 0 0,-1-1 0,0 1 0,1 0 0,-1-1 0,0 1 1,1 0-1,-1-1 0,0 1 0,0-1 0,0 1 0,1-1 0,-1 0 0,0 1 0,0-1 0,0 0 0,0 1 0,0-1 0,0 0 0,-2 0 0,-33 1 1041,26-2-757,8 1-256,0 0 1,1 0-1,-1-1 0,1 1 0,-1 0 0,0-1 1,1 0-1,-1 1 0,1-1 0,-1 0 0,1 0 1,-1 0-1,1 0 0,0 0 0,-1 0 0,1 0 0,0 0 1,0 0-1,0-1 0,0 1 0,0 0 0,0-1 1,0 1-1,1-1 0,-1 1 0,0-1 0,1 1 1,-1-1-1,1 0 0,-1 1 0,1-1 0,0 0 1,0 1-1,0-3 0,-1-9 191,1 1 0,0 0 1,3-20-1,-2 27-209,1-7-50,1 1 1,1-1-1,0 1 1,0 0-1,1 0 1,1 0-1,-1 1 1,2 0-1,-1 0 1,2 0-1,-1 1 1,1 0-1,0 0 1,1 1 0,0 0-1,1 1 1,-1 0-1,1 0 1,1 1-1,-1 1 1,1-1-1,19-5 1,-12 7-854,-1 1 0,1 0 0,0 2 0,26 0-1,-32 2-209,0 0 0,-1 0-1,1 1 1,-1 1-1,1 0 1,-1 0 0,19 10-1,21 18-5548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277 296 6547,'0'0'4069,"-27"-8"-1412,-86-22-992,107 28-1539,1 1 0,0 0 0,-1 1 0,1-1 0,-1 1 1,1 0-1,-1 0 0,1 1 0,0 0 0,-1 0 0,-8 3 1,10-3-70,1 1 1,-1 0 0,1-1 0,0 1 0,0 1 0,0-1 0,0 0 0,1 1 0,-1 0 0,1-1 0,-1 1 0,1 0 0,-3 5-1,2-1-20,0 0-1,0 0 1,0 1-1,1-1 1,1 1-1,-1-1 1,1 1-1,0 0 0,1-1 1,0 1-1,0 0 1,2 13-1,-1-18-28,-1 0-1,1 0 0,0 0 1,0 0-1,0 0 1,1 0-1,-1 0 0,1 0 1,-1-1-1,1 1 0,0-1 1,0 1-1,0-1 1,0 0-1,4 3 0,-1-1 3,0-1-1,1 0 1,-1 0-1,1 0 1,-1-1-1,1 1 0,8 1 1,6 0-10,0-1 0,0 0 1,36-1-1,-49-2-21,0-1 0,0 1 1,0-1-1,-1 0 0,1 0 1,0-1-1,9-3 0,-13 3 11,1 0 1,-1 0-1,0 0 0,1 0 0,-1 0 1,0-1-1,0 0 0,-1 1 0,1-1 1,-1 0-1,1 0 0,-1 0 0,0-1 0,3-5 1,-1-1 12,0-1 0,0 0 0,-1-1 0,-1 1 0,0 0 0,1-21 0,-3-75 119,-1 54-17,1 17 46,1 20 72,0-1-1,-2 0 0,0 0 1,-1 1-1,0-1 0,-7-22 0,6 37 830,1 9-902,1 13-293,0 116 92,3 161-1240,-2-291 707,0 0 0,0-1-1,1 1 1,0 0-1,0-1 1,1 1-1,0 0 1,-1-1-1,2 0 1,-1 1-1,1-1 1,4 7-1,25 17-7506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10165,'0'0'6531,"0"140"-5251,0-56-271,0 3-273,0-8-224,0-12-272,0-11-64,13-13-160,3-12-16,3-9 0,5-10-656,5-12-736,3 0-1186,0-7-1712,-2-24-4049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1521,'0'0'8622,"31"-3"-7069,103-8-400,4-6 1038,-95 10-880,-31 6 1779,-12 3-2621,0 223 1168,0-76-4061,1-138-220</inkml:trace>
  <inkml:trace contextRef="#ctx0" brushRef="#br0" timeOffset="1">292 13 8996,'0'0'8404,"-13"-12"-8516,13 24-1121,0 9-1392,0 6-2049,0 2-1585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9973,'0'0'9102,"4"24"-7989,14 79-331,-16-88-581,-1 0 0,0 0 0,-1 16 0,1 11 430,-1-41-614,0-1 0,1 1 0,-1-1 0,0 1 1,1-1-1,-1 1 0,1-1 0,-1 1 0,1-1 0,-1 1 0,1-1 0,-1 1 1,1-1-1,0 0 0,-1 1 0,1-1 0,-1 0 0,1 0 0,0 0 0,-1 1 1,1-1-1,0 0 0,-1 0 0,1 0 0,0 0 0,-1 0 0,1 0 0,0 0 1,-1 0-1,1 0 0,0 0 0,-1-1 0,1 1 0,0 0 0,-1 0 0,1-1 1,-1 1-1,1 0 0,-1-1 0,1 1 0,0-1 0,0 0 0,11-7 171,-1 0 0,1-1 0,-1 0-1,12-15 1,4-2-78,-4 5-15,-6 5 217,29-21 1,-46 36-315,0 1 0,1 0 1,-1 0-1,0 0 0,0 0 0,1-1 0,-1 1 1,0 0-1,1 0 0,-1 0 0,0 0 0,1 0 1,-1 0-1,0 0 0,1 0 0,-1 0 0,0 0 0,0 0 1,1 0-1,-1 0 0,0 0 0,1 0 0,-1 0 1,0 0-1,1 0 0,-1 0 0,0 0 0,0 1 1,1-1-1,-1 0 0,0 0 0,1 0 0,-1 0 1,0 1-1,0-1 0,0 0 0,1 0 0,-1 1 0,0-1 1,0 0-1,1 1 0,4 13-115,-4-10 107,1 5 12,2-1 0,-1 0-1,1 1 1,0-1 0,0-1-1,1 1 1,10 11 0,-14-18 32,1-1 1,0 1-1,0-1 1,-1 0-1,1 0 1,0 0-1,-1 0 1,1 0-1,0 0 1,0 0-1,-1-1 1,1 1-1,0-1 1,2 0-1,-1-1-23,0 0 0,0 0-1,0 0 1,-1-1 0,1 1 0,-1-1-1,1 1 1,-1-1 0,0 0 0,2-4-1,15-17 182,-18 23 325,0-3-501,0 1-1,0-1 0,0 0 0,1 0 1,-1 1-1,1-1 0,0 1 1,0-1-1,0 1 0,3-4 0,5-7 20,-3 0-36,0 1-6,0 0-1,0 1 1,2-1-1,0 2 1,11-14 0,-19 25-7,-1 0-1,0 0 1,1 0 0,-1 0 0,0 0 0,1 0 0,-1 0 0,0 0-1,0 0 1,1 1 0,-1-1 0,0 0 0,1 0 0,-1 0 0,0 0-1,0 0 1,1 1 0,-1-1 0,0 0 0,0 0 0,1 0 0,-1 1-1,0-1 1,0 0 0,0 0 0,0 0 0,1 1 0,-1-1 0,0 0-1,0 1 1,0-1 0,0 0 0,0 0 0,0 1 0,0-1 0,0 0-1,0 1 1,0-1 0,0 1 0,6 18-173,-1 0 0,-1 0 0,1 21 0,-3-23-660,1 1 0,0-1 0,1 0 1,1 0-1,7 17 0,-11-31 306,1 0 0,0 0 1,-1 0-1,1 0 0,0 0 1,1 0-1,-1-1 0,0 1 1,1-1-1,-1 0 0,1 0 0,0 0 1,0 0-1,5 3 0,25 8-5862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104 234 4722,'0'0'8959,"21"-11"-8137,67-36-267,-82 44-506,0 0 1,0-1-1,-1 0 1,1 0-1,-1 0 1,0 0-1,-1-1 1,1 0-1,-1 0 1,0 0-1,6-10 1,-8 9 4,1 0 1,-1 0 0,-1 0 0,1 0 0,-1 0-1,0-1 1,-1 1 0,1 0 0,-2-7-1,1 11-43,0 1-1,0 0 0,0-1 0,0 1 1,-1 0-1,1-1 0,0 1 0,-1 0 1,1-1-1,-1 1 0,0 0 0,1 0 1,-1 0-1,0 0 0,0-1 0,0 1 0,0 0 1,0 0-1,-1 0 0,-1-1 9,0 0 0,1 0 0,-1 0 0,-1 1 0,1 0 0,0-1 0,-6 0 0,-4-1 28,0 1 1,0 1-1,-13 0 0,24 1-43,-8-1 8,0 1-1,0 1 1,-1-1-1,-11 4 1,18-3-12,0 0 0,0 1 0,0-1 0,1 1 0,-1 0 0,0 0 0,1 0 0,0 1 0,-1-1 0,1 1 1,0 0-1,0 0 0,-3 3 0,-1 4 6,0 0 0,1 0 0,-1 0-1,2 1 1,0 0 0,0 0 0,1 0 0,-5 21 0,4-7 12,2 0 0,1-1 0,0 31 0,2-50-69,0 0 0,1 0-1,0 0 1,0 0 0,0 0 0,0 0-1,1 0 1,-1 0 0,1-1 0,0 1-1,1-1 1,-1 0 0,1 1 0,0-1-1,5 5 1,-3-4-591,1 1 0,1-1 0,-1 0 0,1 0 0,0-1 0,0 0 0,0 0 0,15 5 0,25 5-6187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6035,'0'0'8788,"62"5"-8436,-17-5-192,6 0-96,2 0-64,1 0-32,-9-12-1024,-7 2-1298,-12 8-1151,-15 2-1153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3890,'0'0'11333,"50"12"-10997,-4-12-240,18 0-96,19 0-1905,16-24-2753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7155,'0'0'8836,"-2"-7"-8110,0-2-584,-2-8 397,1 40-41,-2 510 2170,5-532-3336,1 19 1828,0-14-4437,19-12-10436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7331,'0'0'10277,"-7"0"-8894,6 0-1396,6 1 180,245 1 806,-143-2-1007,-107 0 14,0 0-1,0 0 1,0 0 0,0 0 0,0 1-1,0-1 1,0 0 0,0 0 0,0 0-1,0 0 1,1 0 0,-1 1 0,0-1-1,0 0 1,0 0 0,0 0-1,0 0 1,0 0 0,0 1 0,0-1-1,-1 0 1,1 0 0,0 0 0,0 0-1,0 0 1,0 1 0,0-1 0,0 0-1,0 0 1,0 0 0,0 0 0,0 0-1,0 0 1,-1 1 0,1-1 0,0 0-1,0 0 1,0 0 0,0 0 0,0 0-1,0 0 1,-1 0 0,1 0 0,0 0-1,0 0 1,0 0 0,0 0 0,0 0-1,-1 0 1,1 0 0,0 0-1,0 0 1,0 0 0,-20 9-510,0-1 0,-1-1 0,-24 5 0,-19 6-551,46-12 2895,17 33-1073,3 0 1,10 64 0,-3-49-837,-3 1-1,-2 82 1,-4-135-4,-1 1-167,1-1 0,0 0 1,0 1-1,0-1 1,0 0-1,0 0 1,1 1-1,-1-1 1,1 0-1,0 0 1,-1 1-1,1-1 1,0 0-1,0 0 0,0 0 1,0 0-1,1 0 1,-1 0-1,3 2 1,24 12-5415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10 10613,'0'0'7462,"-20"-4"-6867,11 2-549,0 1 1,-1 0-1,1 0 0,0 1 1,-1 0-1,1 0 0,-17 4 1,21-2-15,0 0 0,0 1 1,1 0-1,-1 0 1,1 1-1,0-1 0,0 1 1,0 0-1,0 0 0,0 0 1,1 0-1,0 1 1,0-1-1,-5 11 0,-21 39 305,2 1-1,2 2 0,-23 80 1,-31 187 270,62-235-577,3 1 0,5 0 0,4 1 0,7 126 0,1-195-119,0 0 0,2-1 0,0 1 0,1-1 0,1-1 0,1 1 0,1-1 1,1 0-1,1-1 0,16 23 0,-7-16-660,2 0-1,0-1 1,2-1-1,1-1 1,53 38-1,46 17-4487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7091,'0'0'4029,"1"27"-3095,1 92-99,0-60-274,-1-45-281,-1 0 0,0-1 0,-1 1 0,0 0 0,-4 18 0,-5-6 259,9-25-398,1 0 0,0 1-1,-1-1 1,0 0 0,1 0-1,-1 0 1,0 0 0,1 0-1,-1 0 1,0 0 0,0 0 0,0 0-1,0 0 1,0-1 0,0 1-1,0 0 1,0-1 0,0 1-1,-2 0 1,4-4 942,2-3-938,0-1-1,0 1 0,0 0 0,1 0 0,0 0 1,1 1-1,-1 0 0,1-1 0,6-4 0,53-43-78,-48 41-48,0 0 1,1 2-1,24-12 1,-32 18-25,2 0 0,-1 1 0,0 0 0,1 0 0,-1 1 0,1 1 0,19-1 0,-27 2-2,0 0 1,-1 0-1,1 0 0,0 1 0,0-1 0,-1 1 0,1 0 1,0-1-1,-1 1 0,1 0 0,-1 1 0,1-1 0,-1 0 1,0 1-1,1-1 0,-1 1 0,0 0 0,0 0 0,0 0 1,0 0-1,0 0 0,-1 0 0,1 1 0,-1-1 0,1 0 1,-1 1-1,0-1 0,0 1 0,0-1 0,0 1 0,0 3 1,7 19-120,-2 1 1,4 29 0,5 17-2394,-12-59 626,1 0-1,1-1 0,9 20 1,2-2-5678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1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9268,'0'0'9733,"214"-12"-9061,-69 0-368,7 0 64,-5 0-32,-24 2-272,-35 3-64,-34 5 0,-30-1-1024,-43 10-10709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2193,'0'0'10415,"-26"-5"-8702,-83-20-518,105 24-1115,1 0-1,-1 0 0,1 0 0,0-1 0,-1 1 0,1-1 0,0 0 0,0 0 0,0 0 0,0-1 0,1 1 0,-1 0 0,1-1 0,-1 0 1,1 0-1,0 1 0,0-1 0,0-1 0,0 1 0,1 0 0,-1 0 0,-1-5 0,2 1 44,0 0 0,1 0 0,-1 0-1,1 0 1,0 0 0,1 1 0,2-14 0,-2 17-109,0 0-1,0-1 1,0 1 0,1 0 0,-1 1 0,1-1-1,0 0 1,0 0 0,0 1 0,0-1 0,0 1-1,0-1 1,1 1 0,-1 0 0,1 0 0,0 0-1,0 1 1,-1-1 0,1 0 0,0 1 0,0 0-1,7-2 1,-3 1-13,0 0 0,0 0 0,1 1-1,-1 0 1,1 0 0,-1 1 0,1 0 0,-1 0-1,11 3 1,-15-2-8,1 0 1,-1 0-1,1 1 0,-1-1 0,0 1 0,1 0 0,-1 0 1,0 1-1,0-1 0,0 0 0,-1 1 0,1 0 0,0 0 1,-1 0-1,0 0 0,0 0 0,2 4 0,4 6 1,-2 1 0,10 28 0,-9-19 0,-1 1 1,-2 1 0,0-1-1,0 31 1,-4 99 72,-1-141-52,0 0 0,-1 0 0,0 0-1,-1-1 1,0 1 0,-1-1 0,0 1 0,-8 13 0,8-18 20,-1-1 0,0 1 0,0-1 0,0 0 0,-1 0 0,0-1 0,-1 0 0,1 0 0,-1 0 0,0-1 0,-1 0 0,1 0 0,-9 4 0,4-5 73,-1 1 1,0-1-1,0-1 0,0 0 0,-1-1 0,1 0 0,0-1 1,-20-1-1,32 0-91,-1 0 1,0 0 0,1 0-1,-1 0 1,0 0-1,1-1 1,-1 1-1,0 0 1,1-1-1,-1 1 1,1-1 0,-1 1-1,0-1 1,1 0-1,0 0 1,-1 0-1,1 0 1,-1 0-1,1 0 1,0 0 0,0 0-1,0 0 1,0-1-1,0 1 1,-1-2-1,0-2 54,0 0-1,1 0 0,0 0 1,0 0-1,0 0 0,1 0 1,0-8-1,-1 1-1,2-1 1,-1 0-1,1 0 1,1 0-1,1 1 1,-1-1-1,2 1 1,5-15-1,-7 22-62,0 1 1,1 0-1,-1 0 0,1 0 0,-1 0 1,1 0-1,0 1 0,1-1 0,-1 1 1,0 0-1,1 0 0,0 0 0,0 1 1,0-1-1,0 1 0,0 0 0,0 0 1,1 0-1,-1 0 0,1 1 0,-1 0 1,1 0-1,0 0 0,-1 1 0,10-1 1,-8 2-12,-1-1 1,0 1 0,1 0 0,-1 0-1,0 1 1,0 0 0,0 0-1,0 0 1,0 0 0,0 1 0,-1 0-1,1 0 1,-1 0 0,1 0 0,4 6-1,7 7-20,-2 1-1,20 27 0,-11-13-35,-15-21-162,10 13-436,21 21-1,-5-16-2346,-29-25 1705,0 0-1,1 0 0,-1 0 0,12 3 0,7 0-6620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10069,'0'0'7302,"21"2"-6803,-1 0-353,0 0 1,25 8 0,-43-10-134,-1 1 1,1 0 0,0-1-1,-1 1 1,1 0-1,-1 0 1,1 0 0,-1 1-1,0-1 1,1 0-1,-1 0 1,0 1 0,0-1-1,0 1 1,0-1-1,0 1 1,0-1 0,0 1-1,0 0 1,-1-1 0,1 1-1,-1 0 1,1 2-1,0 3 18,0-1 0,-1 0 0,0 0 0,-2 13 0,1-7-16,1-10-10,0 0 1,-1 0-1,1 0 0,-1 0 1,1 0-1,-1 0 0,1 0 1,-1 0-1,0 0 0,0-1 1,0 1-1,0 0 0,0-1 1,-1 1-1,1-1 0,0 1 1,-3 1-1,1-1 7,0 1 0,-1-1-1,1 0 1,-1 0 0,0 0 0,0-1 0,1 1 0,-5 0 0,-6 1 122,0 0 0,-1-2 0,-27 1 0,41-2 330,11-6 315,3 2-765,1 0 0,-1 1-1,1 0 1,-1 1 0,1 1-1,21 0 1,-24 1-25,-1 1 0,0 0 0,1 0-1,-1 1 1,0 1 0,0-1 0,0 2 0,-1-1-1,17 9 1,-25-11 11,12 6-13,-1 1 1,-1 1-1,17 14 1,-26-21 10,0 0 1,0 0-1,0 0 1,0 0-1,0 0 1,-1 0-1,1 1 0,-1-1 1,1 1-1,-1-1 1,0 1-1,0-1 1,0 1-1,0 0 1,-1-1-1,1 1 0,-1 0 1,0 0-1,1 0 1,-1-1-1,-1 1 1,1 0-1,0 0 1,-1 0-1,0 4 0,-1-5 7,1 0 1,0 0-1,-1 0 0,1 0 0,-1 0 0,0 0 0,1 0 0,-1-1 0,0 1 0,0-1 0,0 1 0,-1-1 0,1 0 0,-3 2 0,-36 12 122,34-13-108,-3 1-17,-1 0 1,1-1 0,-18 1-1,-11-3-2808,30-4-1001,3-9-2313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2449,'0'0'5539,"0"-5"-5699,11-5-7396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5827,'0'0'7387,"28"-1"-6816,-13 1-473,2-1 14,-1 1 0,1 1 0,22 4 0,-30-4-51,0 2 0,0-1 0,-1 1 1,1 0-1,-1 1 0,0 0 0,0 1 0,0-1 1,-1 1-1,14 12 0,4 8 173,0 2 0,-2 1 0,-1 1 0,-1 1 0,-1 1 0,-2 0 0,15 37 0,-10-11 75,-1 0 1,-4 1 0,18 88 0,-26-77-115,-2 0-1,-4 0 1,-8 129 0,1-174-125,-1 1-1,-1-1 1,-1 0-1,-1 0 1,-1 0-1,-1-1 1,-1 0-1,-1-1 1,-1 0-1,-1-1 1,-24 30-1,7-15-420,-2-2 1,-1-1-1,-1-2 0,-2-1 1,-47 30-1,130-91-15992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65 5298,'0'0'9861,"-17"0"-8588,-23 0-756,23 0-242,14 0-54,6 0 86,12 0-232,262-4 820,-199-1-937,119-23 0,-188 26-192,-7 2 135,-1 0 0,0 0 0,0 0 0,0 0 0,0 0 0,0-1 0,1 1 0,-1 0 0,0-1 0,0 1 0,0-1 0,0 1 0,0-1 0,0 1 0,0-1 0,0 0 0,0 0 0,0 1 0,-1-1 0,1 0 0,1-1 0,-2 2 17,0 0-1,0 0 1,0-1-1,0 1 1,0 0-1,0 0 1,0 0-1,0-1 1,0 1-1,0 0 1,0 0-1,0-1 1,0 1-1,0 0 1,0 0-1,0 0 1,0-1-1,0 1 1,0 0-1,0 0 1,-1 0-1,1 0 1,0-1-1,0 1 1,0 0-1,0 0 1,0 0-1,0 0 1,-1-1-1,1 1 1,0 0-1,0 0 1,0 0-1,0 0 1,-1 0-1,1 0 1,0 0-1,0 0 1,-1-1-1,-11-2-1923,11 3 1576,-35-5-4569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6339,'0'0'9924,"-21"-26"-9844,21 74 257,8 17 303,3 9-176,-3 3-176,-8-2-192,0-5-96,0-8 0,0-9-1008,0-5-1745,0-14-2450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70 3666,'0'0'11368,"5"-15"-10016,11-39-351,-32 82-614,-2 0 1,-1-1 0,-26 28 0,36-45-341,-3 5 99,0-1 1,-2 0 0,1-1 0,-2-1-1,0 0 1,0-1 0,-21 11 0,33-21-70,-2 2 1720,8-1 21,6 1-2384,162 68 77,-137-60-2875,53 11 1,-34-14-3374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1 704,'0'0'10152,"7"24"-8514,22 81-120,-25-87-900,-1 0 0,0 0 0,-2 1 0,0-1 0,-2 30 1,-1-4 949,2-43-1272,0-5-208,0 0 1,0 0-1,0 1 0,0-1 1,1 0-1,-1 0 0,1 1 0,0-1 1,0 1-1,1-1 0,-1 1 1,4-7-1,0 0-17,3-11 8,2 1 0,0-1 0,21-28 0,-28 44-69,1 0 1,0 0-1,0 1 1,1-1-1,-1 1 1,1 0-1,0 0 1,0 1-1,0-1 1,1 1-1,-1 0 1,1 1-1,0-1 1,-1 1-1,1 0 1,0 1-1,0-1 1,7 0-1,-7 2-12,0-1 0,0 1 0,0 0-1,1 0 1,10 3 0,-14-2 1,-1 0-1,0 0 1,1 0-1,-1 0 1,0 0-1,0 1 1,0-1-1,0 1 1,0-1-1,-1 1 1,1 0-1,0 0 1,-1 0-1,1 0 1,-1 0-1,0 0 1,2 3-1,3 8-16,0 1 0,-1-1 0,-1 1 0,0 1 0,-1-1 0,0 0 0,0 19 0,-1 108-2510,-3-78-1117,1-5-1905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8548,'0'0'10741,"190"-12"-10101,-73 12-240,14 0-144,3 5-144,-8-3-31,-17-2-81,-18 0-145,-21 0-1215,-17 0-1554,-18 0-1327,-19 0-3043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349 162 5955,'0'0'9804,"-25"0"-9150,-79-4-193,102 4-449,-1-1 0,1 1 0,0 0 0,0-1 0,0 1-1,0-1 1,0 1 0,0-1 0,0 0 0,1 0 0,-1 0-1,0 0 1,0 0 0,1-1 0,-1 1 0,0 0 0,-1-4-1,2 4-2,0-1 0,0 0 0,1 1-1,-1-1 1,1 0 0,-1 0 0,1 0 0,0 0-1,0 0 1,-1 0 0,2-3 0,-1-2 17,-1 1 3,1-1 0,0 1 0,1 0 1,-1-1-1,1 1 0,1 0 0,-1-1 0,1 1 1,4-9-1,-5 12-22,0 1-1,1-1 1,0 1 0,-1 0-1,1 0 1,0 0 0,0 0-1,0 0 1,1 0 0,-1 0-1,0 1 1,1-1 0,-1 1-1,1 0 1,-1-1 0,1 1-1,0 0 1,-1 1-1,1-1 1,0 0 0,0 1-1,-1 0 1,1-1 0,5 1-1,-6 1-7,0-1 0,0 1 0,0-1 0,0 1 1,-1 0-1,1-1 0,0 1 0,-1 0 0,1 0 0,-1 0 0,1 0 0,-1 1 0,1-1 0,-1 0 0,0 1 0,0-1 0,1 0 0,-1 1 0,0 0 0,0-1 0,-1 1 0,1 0 0,0-1 0,0 3 0,4 8-14,-1-1 0,3 19 0,-6-27 15,4 28-5,-2 1 1,-1-1-1,-2 45 0,0-30 3,-1-28 33,1 0 0,-2-1 1,0 1-1,-1-1 0,-1 0 1,-1 0-1,0 0 1,-10 19-1,12-28-3,-1 0-1,-1-1 1,0 1 0,0-1-1,0 0 1,-1-1 0,0 1-1,0-1 1,-1 0 0,1 0 0,-1-1-1,-1 0 1,1 0 0,-1-1-1,1 0 1,-1 0 0,-1-1-1,-10 3 1,11-3 102,0-2 1,0 1-1,0-1 0,0 0 0,0-1 1,0 0-1,0 0 0,-14-2 0,19 1-85,0 0 0,0 0 0,1 0 0,-1 0 0,0 0 0,0-1 0,1 1 0,-1-1 0,1 1 0,-1-1 0,1 0 0,0 0 0,0-1 0,-1 1 0,2 0 0,-1-1 0,0 1 0,0-1 0,1 1 0,-1-1 0,1 0 0,0 0 0,0 1 0,0-1 0,0-3 1,-2-7 126,1-1 1,1 1 0,1 0-1,0-17 1,1 4 108,-1 25-270,0 0-1,0-1 1,0 1-1,0 0 1,0-1-1,0 1 1,0-1 0,1 1-1,-1 0 1,1 0-1,-1-1 1,1 1-1,-1 0 1,1 0 0,0-1-1,-1 1 1,1 0-1,0 0 1,0 0-1,0 0 1,0 0 0,0 0-1,0 1 1,0-1-1,0 0 1,1 0-1,-1 1 1,0-1 0,0 1-1,1-1 1,-1 1-1,0-1 1,1 1-1,-1 0 1,0 0 0,1-1-1,-1 1 1,0 0-1,1 0 1,-1 1-1,1-1 1,-1 0 0,0 0-1,1 1 1,-1-1-1,0 0 1,0 1-1,1 0 1,-1-1 0,0 1-1,0 0 1,2 0-1,4 5-26,1 0 0,0 1 0,-1 0-1,-1 0 1,1 1 0,-1 0 0,7 10 0,11 14-108,-12-18-446,0 0 0,1-1 1,1-1-1,0 0 0,1-1 1,18 11-1,-17-13-1637,1-1 0,0-1-1,29 8 1,6 0-6365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7523,'0'0'6158,"23"1"-5795,-2 1-285,1 0 0,31 8 1,-51-10-69,1 1 0,-1 0 0,1 0 0,-1 1 0,0-1 1,1 0-1,-1 1 0,0 0 0,0-1 0,0 1 1,0 0-1,0 0 0,-1 0 0,1 0 0,0 0 0,-1 1 1,2 3-1,0 0 10,-1 0 1,-1 0-1,1 0 1,-1 0 0,1 7-1,-1-7-6,1 64 154,-2-48-104,0-18-41,0 0 0,-1-1 0,1 1-1,-1 0 1,1-1 0,-1 1 0,0 0 0,-1-1 0,1 1 0,-1-1 0,1 0 0,-1 1 0,0-1 0,0 0 0,-1 0 0,1 0 0,-4 4-1,0-3 86,0 1-1,0-1 0,0 0 0,-1-1 0,1 1 0,-1-1 0,0 0 0,-9 2 0,5-3 327,-1 1 0,1-2 0,-1 1-1,0-2 1,-13 0 0,15 0 3209,28 0-3542,103 1-720,4 1-3161,162-18 0,-194 3-3744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3762,'0'0'9460,"131"2"-8500,-64 1-591,3-1-321,-4-2-48,-4 0-449,-11 0-1071,-19 0-2002,-22-10-2160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5603,'0'0'8355,"-6"2"-8323,6 44 593,11 14 431,0 5-608,-6-2-256,-5-3-192,0-5-256,0-9-1825,5-5-2241,14-12-2048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4738,'0'0'5058,"0"-5"-3857,0-11-266,0 34-458,0 41 184,0 241 3485,1-302-3380,9-21-565,2-1 1,1 2 0,1-1-1,1 2 1,0 0 0,2 1-1,0 0 1,1 1 0,25-18-1,-32 27-204,2 1 0,0 0 0,0 1 0,15-7 0,-22 12-1,1 1 0,-1-1 1,0 1-1,0 1 0,1-1 0,-1 1 1,1 0-1,0 1 0,-1-1 1,1 1-1,-1 1 0,8 0 0,-11 0 1,0 0-1,0 0 0,-1 0 0,1 0 1,0 1-1,0-1 0,-1 1 0,1 0 0,-1 0 1,0 0-1,1 0 0,-1 0 0,0 0 1,0 0-1,0 1 0,0-1 0,-1 1 0,3 3 1,1 6-13,0 0 1,0 0 0,3 13 0,-5-13-5,8 26-674,11 81 0,-12-12-3590,-7-43-942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6019,'0'0'7334,"25"1"-5990,365 7 2437,180-15-2474,-515 7-2678,-55 0 1331,0 0 0,0 0 0,0 0 1,0 0-1,0 0 0,0 0 0,0 0 0,0 0 1,0 0-1,0 0 0,0 0 0,-1 1 0,1-1 1,0 0-1,0 0 0,0 0 0,0 0 0,0 0 0,0 0 1,0 0-1,0 0 0,0 0 0,0 0 0,0 1 1,0-1-1,0 0 0,0 0 0,0 0 0,0 0 1,0 0-1,0 0 0,0 0 0,0 0 0,0 0 1,0 0-1,0 1 0,0-1 0,0 0 0,0 0 1,0 0-1,0 0 0,0 0 0,0 0 0,0 0 1,1 0-1,-1 0 0,0 0 0,0 0 0,0 1 1,0-1-1,0 0 0,0 0 0,0 0 0,0 0 1,0 0-1,0 0 0,0 0 0,0 0 0,1 0 1,-1 0-1,0 0 0,-5 7-1068,0-1 0,-1 1 0,1-1 0,-1 0 0,0 0 0,-13 8 0,16-11 602,-47 37-7034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453 291 6931,'0'0'7761,"-25"-11"-6459,-6-2-1063,-39-24 0,65 34-226,0-1 0,0 0 0,0-1 0,0 1 0,0-1 0,1 0 0,0 0 0,0 0 1,0 0-1,1-1 0,0 0 0,-4-9 0,3 4-13,1 1 0,1-1 0,0 0 0,0 0 0,0-12 0,1-50 224,1 73-217,1-1 0,-1 1 0,0-1 0,1 1 0,-1-1 0,0 1 0,1 0 0,-1-1 0,1 1 0,-1-1 0,1 1 0,-1 0 0,1-1 0,-1 1 0,1 0 0,-1 0 0,1-1 0,-1 1 0,1 0 0,0 0 0,-1 0 0,1 0 0,-1 0 0,1 0 0,0 0 0,-1 0 0,1 0 0,-1 0 0,1 0 0,-1 0 0,1 0 0,0 0 0,23 5 2,-17-1-15,-1-1-1,0 1 0,0 1 0,-1-1 1,1 1-1,-1 0 0,0 0 0,-1 1 1,1-1-1,-1 1 0,0 0 0,0 0 1,3 9-1,2 4-3,-1 0 1,-1 0-1,7 32 0,-8-19 20,-2 1 0,-1-1-1,-1 1 1,-2 0 0,-5 41 0,3-59 26,-1 1 0,-1 0 0,0 0 0,-1-1 0,-1 0 0,0 0 0,-1 0 0,-1-1 0,0 0 0,-1-1 0,0 0 0,-1 0 0,-21 20 0,21-23 85,-1 0 0,0-1 1,-1-1-1,0 0 0,0 0 0,0-1 1,-1-1-1,0 0 0,-1-1 0,1 0 0,-1-1 1,0-1-1,0 0 0,0-1 0,-23 1 1,33-3-64,1 0 1,-1 0-1,0 0 0,0-1 1,0 1-1,0-1 1,0 0-1,1 0 1,-8-4-1,9 4-19,0 0 0,1-1 0,-1 1 1,0-1-1,0 0 0,1 0 0,-1 0 0,1 0 0,-1 0 0,1 0 0,0 0 0,0 0 0,0 0 0,0 0 0,0-1 0,-1-2 0,0-7 135,0-1 0,0 0 0,1 0 0,2-22 1,-1 15 107,0 20-275,0-1 1,0 1 0,0 0-1,0-1 1,0 1-1,1-1 1,-1 1 0,0-1-1,0 1 1,0 0 0,1-1-1,-1 1 1,0 0-1,0-1 1,1 1 0,-1 0-1,0-1 1,1 1 0,-1 0-1,1-1 1,-1 1-1,0 0 1,1 0 0,-1 0-1,1 0 1,-1-1 0,1 1-1,-1 0 1,0 0-1,1 0 1,-1 0 0,1 0-1,0 0 1,20 0-9,-15 1-12,-1-1-10,1 1 0,-1 0-1,0 1 1,1-1 0,-1 1 0,0 0-1,0 0 1,-1 0 0,8 5-1,41 32-466,-25-17-89,3 1-914,2-1 0,36 18 0,-50-31-336,-1-1 0,1-1 0,23 6 0,12-2-3786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9444,'0'0'9813,"-27"-67"-9685,27 107-48,0 18 96,5 7-16,1 5-80,-6 0-80,0-8 0,2-6-864,1-16-1890,5-8-2672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 1857,'0'0'9172,"-12"0"-7211,-30 0-635,25 0 4314,62-1-5511,65 2-1536,-106 0 936,0-1 1,0 1-1,0 0 0,0 0 0,0 0 1,4 2-1,-7-2 72,0-1-1,0 1 0,0 0 1,1-1-1,-1 1 0,0 0 1,0 0-1,0 0 1,-1 0-1,1 0 0,0 0 1,0 0-1,0 2 0,3 8-4442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6019,'0'0'9076,"16"0"-8468,27-2-32,5-3-127,0 0-321,-8 1-64,-3-4-128,-4-1-641,-9-1-1408,-8-2-720,-8 0-881,-8-2-1728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1409,'0'0'16135,"-27"-65"-15447,27 94-528,0 24-144,0 15 353,0 4-113,5 0-48,-2-5-176,-3-4-32,0-10-416,0-7-1329,0-13-1473,0-9-3169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8980,'0'0'5154,"11"26"-3793,1-2-996,-3-7-145,-1 1 0,0-1 0,-2 1 0,0 1-1,-1-1 1,-1 1 0,3 28 0,-3 95 1528,-4-117-1506,0-19-179,-2 26 263,2-31-305,0 0 0,-1 0-1,1 0 1,0 0 0,-1 0 0,1 1 0,-1-1-1,1 0 1,-1 0 0,1 0 0,-1 0 0,0 0-1,0-1 1,1 1 0,-1 0 0,0 0 0,0 0 0,0-1-1,0 1 1,0 0 0,0-1 0,0 1 0,-1 0-1,2-1-15,-5 0 295,3-10 145,1-4-412,1 1 0,0-1-1,1 0 1,1 1 0,0-1-1,1 1 1,1 0 0,0 0 0,0 0-1,1 0 1,1 1 0,0 0-1,1 0 1,12-16 0,-9 15-35,0 1 1,0 1-1,1 0 0,0 1 1,23-16-1,-28 22 0,1 0 0,-1 0 0,1 0-1,0 1 1,1 1 0,-1-1 0,0 1 0,1 0 0,-1 1 0,1-1-1,0 2 1,-1-1 0,13 1 0,-18 1-7,0-1 0,0 0 0,0 1 0,1 0 0,-1 0 0,0-1 0,0 1 0,0 0 0,0 1 0,0-1 0,0 0 0,-1 0 0,1 1 0,0-1 0,-1 1 0,3 2-1,-1 1-4,1 0 1,-1 0-1,0 1 0,0-1 0,4 12 0,-1 3-58,-1 0 1,5 34 0,-4 7-1631,-3 71 0,-2-30-5435,4-30-2673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6787,'0'0'8420,"203"-10"-6995,-82 0-705,10 6 0,-3 1-272,-16 3-175,-26 0-209,-25 0-64,-31-2-160,-17 2-1489,-34 0-7683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407 297 7924,'0'0'8913,"-22"-24"-8251,22 24-662,-88-102 632,85 98-617,0 1-1,0-1 1,0 0 0,0 0-1,1-1 1,0 1-1,0 0 1,0-1 0,0 1-1,1-1 1,0 0 0,0 0-1,0 1 1,1-1-1,-1 0 1,1 0 0,1-7-1,-1-2 8,0 8-16,0 0-2,0 1 0,0-1 0,1 0 0,2-9 0,-3 14-4,0 0 0,1-1 0,-1 1 0,1 0 0,0 0 1,-1-1-1,1 1 0,0 0 0,0 0 0,0 0 1,0 0-1,0 0 0,0 0 0,0 0 0,0 0 0,0 1 1,0-1-1,0 0 0,1 0 0,-1 1 0,0-1 0,1 1 1,1-1-1,-1 0-8,1 1-1,0-1 1,-1 1 0,1 0 0,0 0 0,-1 0-1,1 0 1,-1 0 0,1 0 0,0 1 0,-1-1 0,1 1-1,-1 0 1,1 0 0,-1 0 0,1 0 0,-1 0-1,0 0 1,1 1 0,-1-1 0,0 1 0,0-1 0,0 1-1,0 0 1,0 0 0,-1 0 0,4 4 0,1 5-9,0-1 1,-1 2-1,0-1 1,7 22-1,-11-30 19,7 24-8,-2 0 0,0 1 1,3 45-1,-8 88 13,-1-148 8,-1 0-1,0-1 1,-1 1 0,-1 0-1,0-1 1,0 0-1,-2 1 1,1-1-1,-1-1 1,-1 1-1,0-1 1,-1 0-1,0 0 1,-1-1 0,0 0-1,0 0 1,-1-1-1,0 0 1,-1-1-1,0 0 1,-14 9-1,7-8 102,1-1 0,-1-1-1,-1 0 1,1-2-1,-1 0 1,0 0 0,0-2-1,0 0 1,-1-1 0,1-1-1,-19-1 1,34 0-107,1-1 1,-1 1-1,1-1 0,-1 1 1,1-1-1,0 0 1,-1 0-1,1 0 0,0 0 1,0 0-1,-1 0 1,1-1-1,0 1 0,0-1 1,0 1-1,1-1 1,-1 0-1,0 0 0,1 0 1,-1 0-1,1 0 1,-1 0-1,1 0 0,0 0 1,0-1-1,0 1 1,0 0-1,1-1 0,-1 1 1,1-1-1,-1-2 1,-1-8 9,1 0 0,0 0 1,1 0-1,2-22 0,0 22-6,0 1 1,1 0-1,0 0 0,1 0 0,1 0 0,0 1 1,0 0-1,1 0 0,1 0 0,0 1 0,0 0 1,1 0-1,0 0 0,1 1 0,0 1 0,0-1 1,13-8-1,-19 15-13,0 0 0,0 0 0,0 0 0,0 1 0,0-1 0,0 1 1,0-1-1,0 1 0,1 0 0,-1 0 0,0 1 0,1-1 0,-1 1 0,1-1 0,-1 1 1,1 0-1,-1 1 0,1-1 0,-1 0 0,0 1 0,1 0 0,-1 0 0,0 0 0,1 0 1,-1 0-1,0 1 0,0 0 0,5 2 0,3 5-6,0 1-1,0 0 1,-1 0-1,0 1 1,11 16 0,-12-15 17,15 19-458,-8-9 670,1-1 1,30 28 0,-40-42-671,1-1 0,-1-1 1,1 0-1,11 6 0,-12-8-501,-1-1 0,1 1 0,-1-1 0,1 0-1,0-1 1,12 2 0,17-3-6506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263 252 7700,'0'0'7720,"-12"-1"-6925,9 1-759,-12 0 260,-1-1-1,-25-6 1,36 6-107,0 0-1,0-1 0,0 1 1,0-1-1,1-1 0,-1 1 0,0 0 1,1-1-1,0 0 0,-1 0 1,1-1-1,0 1 0,-6-8 0,10 30 0,-1-13-186,1 1-1,0 0 0,0-1 0,0 1 0,2 7 0,-1-11 3,1 1 1,-1-1-1,1 0 0,0 0 0,0 0 0,0 0 1,0-1-1,0 1 0,1 0 0,-1-1 1,1 0-1,0 0 0,0 1 0,5 2 0,-7-4 4,1-1-1,0 1 1,0 0-1,0 0 1,-1-1-1,1 1 1,0-1-1,0 1 1,0-1-1,0 0 1,0 0-1,0 0 1,0 0-1,0 0 1,-1 0-1,1-1 1,0 1-1,0-1 1,0 1-1,0-1 0,0 1 1,-1-1-1,1 0 1,0 0-1,-1 0 1,1 0-1,-1 0 1,3-3-1,2-2 2,-1-1 0,1 1 0,-1-2 0,-1 1 0,1 0 0,-1-1 0,-1 0 1,1 0-1,-1 0 0,-1 0 0,1-1 0,0-8 0,0-3 1,-1-1 1,-1 1 0,0 0-1,-4-22 1,3 39-9,0 0 0,-1-1 0,0 1 1,1 0-1,-1 0 0,0 0 0,-1 0 0,1 0 0,-1 1 1,1-1-1,-1 0 0,0 0 0,0 1 0,0 0 0,0-1 0,0 1 1,0 0-1,-1 0 0,1 0 0,-1 0 0,0 0 0,0 1 0,1-1 1,-1 1-1,0 0 0,0 0 0,-4-1 0,-3-1-11,-1 1-1,1 1 1,-1-1-1,1 2 1,-1 0-1,1 0 1,-12 2-1,18-2-40,-1 1 0,1 1 1,-1-1-1,1 0 0,-1 1 0,1 0 0,0 0 0,0 1 1,0-1-1,0 1 0,0 0 0,0 0 0,1 0 1,-1 0-1,1 0 0,-6 8 0,6-5-499,-1 0 1,0-1-1,1 1 1,-4 11-1,5-11-731,0 0 0,1 0-1,-1 0 1,0 13 0,2 8-6924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 6067,'0'0'9604,"0"-7"-8387,-1-14-370,0 29-38,-4 51-309,5-57-530,-22 535 1681,22-535-2050,0 0-729,0 0 1,0-1-1,0 1 0,0 0 1,0 0-1,0-1 1,0 1-1,-1 0 0,1 0 1,-1 1-1,-11-5-5870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7059,'0'0'9335,"0"-3"-8665,2-5-463,3 18-134,7 12 26,110 142 853,-99-138-1007,1-1 0,1-1 1,53 39-1,-74-60-250,0 0 0,1-1 0,0 1-1,0-1 1,-1 0 0,1 0 0,1-1 0,5 2-1,26-1-6714,-21-2 2645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4914,'0'0'10293,"-123"135"-9092,77-92-273,6-5-352,0-4-304,13-5-272,11 0-352,6-5-2433,10-7-3714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7700,'0'0'7075,"-2"2"-6632,0 0-391,0 1 0,1-1 1,-1 1-1,1-1 1,0 1-1,0 0 0,0-1 1,0 1-1,0 0 0,0 0 1,0 4-1,-1 39 476,1-14-169,-43 267 2143,44-298-2553,-5 31 60,7-14-4689,11-17-2566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6035,'0'0'11285,"-5"3"-10517,34-1 1,16-2 111,9 0-464,5 0-400,2 0-16,-5 0 0,-2 0-800,-9 0-1169,-2 0-928,-8 0-2386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4274,'0'0'11389,"19"-17"-10802,-4 3-486,-2 2-47,0 0 0,1 0 0,0 2 0,1 0 0,0 0 0,0 1 1,26-10-1,17-5-904,102-59 0,-175 87-5281,-13 16 3669,-8 5-619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4626,'0'0'11157,"-16"17"-10773,37 2 129,11 7 95,8 1-288,6 2-128,7-3-160,1 1-32,7-1-1088,6-4-1313,5-3-2770,8-4-3921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8356,'0'0'8230,"-5"14"-7683,-47 176 2009,38-126-2092,3 0 0,-6 125 1,17-187-485,1-1 1,-1 1 0,0 0-1,1-1 1,-1 1 0,1 0-1,-1-1 1,1 1 0,0 0-1,0-1 1,0 1 0,0-1-1,0 0 1,0 1 0,0-1-1,0 0 1,0 1 0,1-1-1,-1 0 1,1 0 0,-1 0-1,1 0 1,-1-1 0,1 1-1,-1 0 1,1-1 0,0 1-1,-1-1 1,1 1 0,0-1-1,-1 0 1,3 1 0,9 0-602,-1 1 0,1-2 1,18-1-1,-13 1-580,-2 0 307,-8 0-372,1 1-1,-1-2 1,0 1 0,0-1-1,15-4 1,-20 4 117,0 0 0,0-1-1,0 0 1,-1 0 0,1 0 0,4-4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4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8340,'0'0'6544,"35"-1"-6186,18 1-251,151-7 127,-182 5-216,28-1-23,0-2 0,0-2 0,66-18-1,-101 16 415,1-1 3727,-15 10-4092,-1-1-1,1 1 1,-1 0 0,1 0-1,-1 0 1,1 0 0,-1 0-1,1 0 1,-1 1 0,1-1-1,-1 0 1,1 0 0,-1 0-1,1 0 1,-1 1 0,1-1 0,-1 0-1,1 0 1,-1 1 0,0-1-1,1 0 1,-1 1 0,0-1-1,1 0 1,-1 1 0,0-1-1,1 1 1,-1-1 0,0 0-1,0 1 1,1-1 0,-1 1-1,0 0 1,7 15-26,-2-1 1,0 1-1,6 30 0,3 55 56,-11-71-82,1 25-655,-5-31-2496,1-9-1263</inkml:trace>
  <inkml:trace contextRef="#ctx0" brushRef="#br0" timeOffset="1">690 46 9364,'0'0'7796,"0"-45"-7796,6 54-1073,10 18-1184,0 4-1712,0 0-2402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5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9204,'0'0'8188,"0"17"-7220,0 264 3194,8-287-3484,20-26-150,-12 13-375,1 0 0,1 1 1,1 1-1,37-27 0,-56 44-144,0 0 1,1 0 0,-1-1-1,0 1 1,1 0-1,-1 0 1,0 0 0,1-1-1,-1 1 1,1 0-1,-1 0 1,1 0 0,-1 0-1,0 0 1,1 0-1,-1 0 1,1 0 0,-1 0-1,1 0 1,-1 0-1,1 0 1,-1 0 0,0 0-1,1 0 1,-1 0-1,1 1 1,-1-1 0,0 0-1,1 0 1,-1 0-1,1 1 1,-1-1 0,0 0-1,1 0 1,-1 1-1,0-1 1,0 0 0,1 1-1,-1-1 1,0 1-1,0-1 1,1 0 0,-1 1-1,0-1 1,0 1-1,0-1 1,0 0 0,0 1-1,1 0 1,2 27-142,-3-20 160,3 26-21,-3-22 6,1 1 0,0-1 0,1 1 0,0-1 1,1 0-1,6 15 0,-8-26-2,-1 0-1,1 0 1,-1 0 0,1 0 0,0-1 0,0 1 0,0 0 0,-1-1-1,1 1 1,0 0 0,0-1 0,0 1 0,0-1 0,0 1 0,0-1 0,0 0-1,0 1 1,0-1 0,0 0 0,1 0 0,-1 1 0,0-1 0,0 0-1,0 0 1,0-1 0,0 1 0,0 0 0,0 0 0,0 0 0,0-1-1,0 1 1,0 0 0,0-1 0,0 1 0,0-1 0,2 0 0,5-4 96,0 1 0,0-1 0,9-8 0,-11 8-46,65-49 347,-30 21-122,85-51-1,-122 81-268,-3 2-14,0 1 0,0-1-1,0 0 1,-1 1 0,1-1 0,0 1-1,0-1 1,0 1 0,0 0 0,0-1-1,0 1 1,0 0 0,0-1 0,0 1-1,0 0 1,2 0 0,1 6-96,4 64 18,-5-41-897,10 44 1,-11-64-232,1 0 1,0 0-1,0 0 1,1 0-1,0-1 1,1 1-1,0-1 1,11 14-1,5-1-5371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0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92 281 5619,'0'0'10204,"11"-5"-9812,78-27-245,-84 31-144,-1-1-1,0 0 1,0 0-1,0 0 1,0 0-1,-1-1 1,1 0-1,-1 0 1,1 0-1,-1 0 1,0 0-1,0 0 1,0-1-1,-1 0 1,1 1-1,-1-1 1,4-8-1,-4 5 10,0 0 0,-1 0-1,1 0 1,-1 0 0,-1 0-1,1-1 1,-1 1 0,0 0-1,-1 0 1,-2-11 0,3 15 45,-1 0 1,0 0 0,0 0-1,0 0 1,-1 1 0,1-1-1,-1 0 1,1 1 0,-1-1-1,0 1 1,0 0 0,0-1-1,0 1 1,-1 0 0,1 0-1,0 0 1,-1 1 0,1-1-1,-1 1 1,0-1 0,0 1-1,1 0 1,-1 0 0,-5-1-1,-1 0 85,0 0 0,0 0-1,0 2 1,0-1-1,0 1 1,0 0 0,-11 2-1,15-1-114,1 0 0,-1 0 0,1 0 0,-1 1-1,1-1 1,0 1 0,0 0 0,0 0 0,0 1 0,0-1 0,0 1-1,0 0 1,-4 5 0,2-2 7,2 0-1,-1 1 1,1-1 0,0 1-1,0 0 1,1 0-1,-5 11 1,2 1 32,2 0 1,0 0-1,0 1 0,2-1 1,0 32-1,2-43-34,0-1-1,0 1 0,1-1 0,0 0 1,1 1-1,-1-1 0,1 0 1,1 0-1,-1 0 0,6 9 0,-5-12-4,0 0-1,0 0 0,0 0 1,1 0-1,0 0 0,0-1 1,0 1-1,0-1 0,0 0 1,1-1-1,-1 1 1,1-1-1,0 1 0,0-1 1,8 2-1,13 1 120,1 0 1,0-2-1,-1-1 0,1-1 1,51-5-1,-69 3-122,5 1 14,0-2 0,0 1 0,0-2 1,0 0-1,-1 0 0,1-2 1,-1 1-1,0-2 0,-1 0 0,1 0 1,-1-1-1,0-1 0,-1 0 0,1 0 1,-2-1-1,1-1 0,-1 1 1,-1-2-1,0 1 0,0-2 0,-1 1 1,0-1-1,-1 0 0,-1 0 1,8-22-1,-9 21 18,-1-1 0,-1 0 0,-1 0 0,0 0-1,0 0 1,-1-21 0,-1 29-5,-1 1-1,1-1 1,-1 1-1,0-1 1,0 1-1,0-1 0,-1 1 1,0 0-1,0 0 1,0-1-1,-1 1 1,0 1-1,0-1 1,0 0-1,0 1 0,-1-1 1,0 1-1,-7-6 1,11 10-48,0 0 0,0 0 1,-1 0-1,1 0 0,0 0 0,0 0 1,0 0-1,-1 0 0,1 0 0,0 0 1,0 0-1,0 1 0,-1-1 1,1 0-1,0 0 0,0 0 0,0 0 1,-1 0-1,1 0 0,0 1 0,0-1 1,0 0-1,0 0 0,0 0 1,0 1-1,-1-1 0,1 0 0,0 0 1,0 0-1,0 1 0,0-1 0,0 0 1,0 0-1,0 0 0,0 1 1,0-1-1,0 0 0,0 0 0,0 1 1,0-1-1,0 0 0,0 0 0,0 0 1,0 1-1,0-1 0,0 0 1,0 0-1,1 0 0,-1 1 0,0-1 1,0 0-1,0 0 0,0 2-3,0 284-155,-1-261 10,-1-1-1,-5 28 1,5-42-423,0 0 0,-1-1 0,0 0 0,-1 1 0,0-1-1,0-1 1,-1 1 0,-7 10 0,-11 4-4557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1169,'0'0'14219,"-4"1"-13440,-9 1-437,18 0-152,29 0-84,1 0-391,0-2 0,0-2 0,0-1 0,50-10 0,-82 12 12,38-8-1651,-11 7-6681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4562,'0'0'8164,"-19"24"-6804,56-24-319,6 0-561,16 0-256,18-5-224,22-19-1120,24-5-1874,8 0-3905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68 267 4914,'0'0'5968,"-12"-22"-4354,-34-73-389,44 92-1159,1 0 0,0 0-1,0 0 1,0 0 0,0 0 0,0 0-1,0-1 1,1 1 0,0 0 0,0 0 0,0-1-1,0 1 1,0 0 0,1-5 0,0 6-8,1 0 0,-1-1 0,0 1 0,1 0 0,-1 0 0,1 0 0,0 0 0,-1 0 0,1 0 0,4-3 0,1-1 80,1-1-50,1 0-1,0 0 0,1 1 0,0 1 1,0-1-1,0 1 0,0 1 0,1 0 1,0 1-1,-1 0 0,1 0 0,0 1 1,1 1-1,-1-1 0,0 2 1,17 1-1,-21-1-82,0 1 0,0 1 0,0-1 0,0 1 0,0 1 0,-1-1 1,1 1-1,-1 0 0,1 1 0,-1-1 0,0 1 0,-1 0 0,1 1 0,-1 0 1,0-1-1,0 2 0,0-1 0,-1 0 0,1 1 0,-1 0 0,-1 0 0,1 0 1,4 12-1,-1 0-2,-1 1 0,0 0 0,-1 0 0,-1 0 0,-1 0 0,-1 0 0,0 31 0,-1-40 12,-1 0 0,-1 0 0,0 0 1,0-1-1,-1 1 0,-3 9 0,4-15 33,-1-1 1,1 0-1,-1 0 0,0-1 0,1 1 0,-1 0 0,0 0 0,-1-1 1,1 0-1,0 1 0,-1-1 0,1 0 0,-1 0 0,0 0 0,0 0 1,1-1-1,-1 1 0,0-1 0,-1 0 0,1 1 0,-4-1 0,7 0-33,0-1-1,-1 0 1,1 0 0,0 0-1,-1 0 1,1 0-1,0 0 1,-1 0-1,1 0 1,0 0 0,-1 0-1,1 0 1,0 0-1,-1 0 1,1 0-1,0 0 1,-1 0-1,1 0 1,0-1 0,-1 1-1,1 0 1,0 0-1,-1 0 1,1-1-1,0 1 1,0 0-1,-1 0 1,1-1 0,0 1-1,0 0 1,-1 0-1,1-1 1,0 1-1,0 0 1,0-1-1,-1-17 135,10-18-139,-1 19-9,0 1 0,1 0 0,0 0 0,16-17 0,52-57 11,-54 63 3,-15 18-13,-5 5-4,0 1 0,0-1 1,0 1-1,0 0 1,0 0-1,1 0 1,-1 0-1,1 0 1,0 1-1,0 0 1,0 0-1,7-3 1,-9 5-6,-1-1 0,0 1 0,0 1 0,1-1 1,-1 0-1,0 0 0,0 0 0,1 1 0,-1-1 0,0 0 1,0 1-1,0-1 0,0 1 0,1 0 0,-1-1 1,0 1-1,0 0 0,0 0 0,0-1 0,-1 1 0,1 0 1,0 0-1,1 2 0,16 26-23,-15-22 13,7 12-74,-1 1 1,-1 0-1,-1 1 0,-1-1 1,3 24-1,-2-3-2252,1 74 1,-8-42-2519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7716,'0'0'10047,"1"-14"-8652,0 9-1333,-1 0 1,1 0-1,-1 0 0,2 1 0,-1-1 1,0 0-1,1 1 0,0-1 0,0 1 1,0-1-1,4-4 0,-1 5-35,0 0 0,1 0 0,0 0 0,-1 1 0,1 0 0,1 0-1,-1 0 1,0 1 0,0 0 0,1 0 0,8 0 0,285-58 322,10 19-228,-183 25-108,-65 8-253,62-7 105,-43 11-3801,-81 4 3865,0 0 0,0-1 1,1 1-1,-1 0 0,0 0 1,0 0-1,0 0 0,0 0 1,0 0-1,1 0 1,-1 0-1,0 0 0,0 0 1,0 0-1,0 0 0,0 0 1,1 0-1,-1 1 0,0-1 1,0 0-1,0 0 1,0 0-1,0 0 0,0 0 1,1 0-1,-1 0 0,0 0 1,0 0-1,0 0 1,0 1-1,0-1 0,0 0 1,0 0-1,0 0 0,0 0 1,1 0-1,-1 0 0,0 1 1,0-1-1,0 0 1,0 0-1,0 0 0,0 0 1,0 0-1,0 1 0,0-1 1,0 0-1,0 0 0,0 0 1,0 0-1,0 0 1,0 1-1,0-1 0,0 0 1,0 0-1,-1 0 0,1 0 1,0 0-1,0 1 1,0-1-1,-2 26-5825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87 6931,'0'0'10373,"0"-14"-9007,0-44-467,0 43-299,0 17-224,1 137 780,-2 157 498,0-283-1570,0 0 0,-1 0 0,0-1 0,-1 1 0,-6 18 0,9-30-334,-1 2 579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483 208 9316,'0'0'8143,"-28"-8"-7567,-91-25-360,112 31-210,0-1 0,0 1 0,0-2 0,1 1 0,-1-1 0,1 0 0,0 0 0,0 0 0,-6-6 0,9 5 3,-1 1 1,1-1-1,0 0 0,0 1 1,0-1-1,0-1 0,1 1 1,-2-7-1,2 7-7,1 0-1,0 0 1,0-1 0,1 1-1,-1 0 1,2-6-1,-1 5-1,0 5-2,0 0 0,0 1 0,0-1 0,0 0 0,1 0 1,-1 0-1,0 0 0,1 0 0,-1 0 0,0 0 0,1 1 0,-1-1 0,1 0 1,0 0-1,-1 1 0,1-1 0,0 0 0,-1 1 0,1-1 0,0 1 1,-1-1-1,1 1 0,2-2 0,0 1-5,0 0 1,0-1-1,1 1 1,-1 0-1,1 1 1,-1-1-1,4 0 1,-1 1-10,0 0 0,0 0 0,0 0 0,0 1 0,0-1 0,0 1 1,0 1-1,9 3 0,-9-2 10,-1 1 1,0-1-1,0 2 1,0-1-1,0 0 1,-1 1-1,0 0 1,0 0-1,0 0 1,0 1-1,-1-1 1,0 1-1,3 7 1,0 2-2,0 1 1,-1 0-1,0 0 1,2 18-1,-3-6 16,-1 0-1,-1 0 0,-2 0 1,0 1-1,-2-1 1,-7 34-1,5-42 15,-1-1 1,-2 0-1,1 0 1,-2 0-1,-1-1 1,0 0-1,-1-1 1,-1 0-1,-18 23 1,14-24 145,0 0 1,0-1 0,-2 0 0,-26 18 0,33-26-79,-1-1 0,0 0 1,0 0-1,0-1 1,-1 0-1,0-1 1,1-1-1,-2 0 1,-13 2-1,16-4-50,2 0 41,0 0-1,0-1 1,0 0-1,-10-1 1,16 1-54,1 0 1,-1-1-1,1 1 0,-1-1 1,1 1-1,-1-1 1,1 1-1,-1-1 0,1 0 1,0 1-1,-1-1 0,1 0 1,0 0-1,0 0 1,-1 0-1,1 0 0,0-1 1,0 1-1,0 0 0,0 0 1,1-1-1,-1 1 1,0-1-1,0 1 0,1 0 1,-1-1-1,0-1 0,0-6 10,0 0 0,0 0 0,1 0 0,0 0 0,0 0-1,1 1 1,0-1 0,1 0 0,0 0 0,0 1-1,1-1 1,0 1 0,1 0 0,0-1 0,0 2 0,0-1-1,1 0 1,6-6 0,-5 6-36,0 1 0,0 0-1,1 0 1,0 1 0,0 0-1,1 0 1,0 1 0,0 0 0,0 0-1,1 0 1,-1 1 0,1 1-1,0 0 1,0 0 0,0 0 0,1 1-1,10-1 1,-15 3-11,0 0 1,0 0-1,0 1 0,0 0 1,-1 0-1,1 0 0,0 0 1,-1 1-1,1-1 0,-1 1 1,1 0-1,-1 1 0,0-1 1,0 1-1,0 0 0,6 5 1,3 5-5,-1 0 0,0 1 0,11 18 0,4 3-36,-12-16-338,1-1 0,1-1-1,34 26 1,-36-32-1371,1 0-1,34 15 1,5-4-4296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8020,'0'0'9879,"0"-5"-9097,0-7-419,0 33-36,-1 46 501,-4 61 232,0 56-3369,5-184 2176,0 0 0,0 1 0,0-1 0,0 0 0,0 1-1,0-1 1,0 0 0,0 1 0,0-1 0,0 1 0,0-1 0,0 0 0,0 1 0,1-1 0,-1 0-1,0 1 1,0-1 0,0 0 0,0 0 0,1 1 0,-1-1 0,0 0 0,0 0 0,1 1 0,-1-1 0,0 0-1,1 0 1,-1 1 0,13-1-3840,10-4-1958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8228,'0'0'8075,"-12"22"-6626,-41 74-459,45-82-751,0-1 0,-1 0 0,-1-1 0,0 0 0,0 0 0,-24 19 0,16-16 1820,28-9-2093,130 29-1110,-64-17-1439,-10-2-1238,1-1-2187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8612,'0'0'9508,"56"-10"-9460,-3 10-48,4-2-896,4-1-1329,-2 1-2113,-11-3-2977</inkml:trace>
  <inkml:trace contextRef="#ctx0" brushRef="#br0" timeOffset="1">431 35 8244,'0'0'11349,"-2"-34"-11045,2 72-144,0 6 320,0 9-288,0 2 33,0-2-161,0-5-64,0-5-417,0 1-1936,0-8-2801,0-5-6483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82 4930,'0'0'10997,"-21"-12"-10532,61 10-257,13 2 160,9-5-208,-1-5-160,-4 1-288,-9-1-1153,-14-2-1472,-18 2-1313,-16-2-2385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7796,'0'0'10789,"-3"-14"-10533,3 55-176,0 16 384,0 11-16,5 6-224,-5-4-176,0-5-48,0-2-656,-2-3-1409,-1-7-2049,3 0-5090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8324,'0'0'4207,"0"28"-2467,-1 90-503,0-72 174,-11 71-1,9-98-1122,1-6 169,2-13-440,0 0 0,0 0 0,0 0 0,0 0 0,0 0-1,0 0 1,0 0 0,0 0 0,0 0 0,-1 0 0,1 0 0,0 0-1,0 0 1,0 0 0,0 0 0,0 0 0,0 0 0,0 0-1,0 0 1,0 0 0,0 0 0,0 0 0,0 0 0,0 0 0,0 0-1,0 0 1,0 0 0,0 0 0,0 0 0,0 0 0,0 0 0,0 0-1,0 0 1,-1 0 0,1 0 0,0 0 0,0 0 0,0 0-1,0 0 1,0 0 0,0 0 0,0 0 0,0 0 0,0 0 0,0 0-1,0 0 1,0 0 0,0 0 0,0 0 0,0 0 0,0 0-1,0 0 1,2-22 810,2 11-760,1 0 1,0 0 0,0 1 0,1 0 0,0 0 0,1 0 0,14-16 0,-5 9-5,1 1 1,0 0 0,20-14-1,-34 28-44,1 0 0,-1-1-1,1 1 1,0 0 0,-1 1 0,1-1-1,0 1 1,0 0 0,0-1 0,8 0-1,-10 2-23,0 0-1,0 1 0,0-1 0,0 0 0,0 0 0,0 1 0,0 0 0,0-1 0,0 1 0,0 0 0,0 0 0,0 0 0,0 0 0,-1 0 0,1 0 0,0 1 0,-1-1 0,1 0 0,-1 1 0,1-1 0,-1 1 1,2 3-1,10 15-121,-1 0 1,-1 1 0,9 27 0,21 70-4150,-40-114 4022,15 50-5452,-2-2-4846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5683,'0'0'12421,"35"0"-11892,61 0 239,30-7-256,13-3-272,-6-4-64,-15-3-160,-24 7-16,-22 3-1200,-16 7-1441,-19 0-2594,-21 17-3361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49 7059,'0'0'10266,"2"-9"-9767,8-25-275,-10 33-222,0 1 0,1 0-1,-1-1 1,0 1-1,0 0 1,1 0 0,-1-1-1,0 1 1,1 0 0,-1-1-1,0 1 1,1 0 0,-1 0-1,0 0 1,1-1 0,-1 1-1,0 0 1,1 0-1,-1 0 1,1 0 0,-1 0-1,0 0 1,1 0 0,-1 0-1,1 0 1,-1 0 0,1 0-1,-1 0 1,0 0 0,1 0-1,-1 0 1,1 0-1,-1 1 1,0-1 0,1 0-1,-1 0 1,0 0 0,1 1-1,-1-1 1,0 0 0,1 0-1,-1 1 1,0-1 0,1 0-1,-1 1 1,0-1-1,0 0 1,0 1 0,1-1-1,-1 0 1,0 1 0,0-1-1,0 0 1,1 2 0,11 21 68,-11-22-60,2 9 69,1 1 0,-1-1 0,-1 1 1,0 0-1,0 0 0,-1 0 0,-1 0 0,-1 17 0,1-10 47,0-7-78,-1 0 0,-1-1 1,0 1-1,0-1 0,-1 0 0,-1 1 1,1-1-1,-1-1 0,-1 1 0,0-1 1,-1 1-1,1-2 0,-2 1 1,1 0-1,-1-1 0,0-1 0,-11 10 1,0-2 192,-1 0 0,-1-1 1,0-1-1,-1-1 0,0-1 1,-38 15-1,55-24 1150,6-1-576,14-2-371,26-3-522,30-4 357,111 3-1,-46 4-2373,-93-1-2626,45-9-1,-52 4-4258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12662,'0'0'6995,"-22"68"-6819,22-13 192,0 0-224,0-7-96,0-7-32,0 0-32,0-10-1392,0-4-1298,0-8-1568,0-7-2481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7:55:0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80,'0'0'432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08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0 896,'0'0'7249,"-4"0"-6681,-17 2 61,-18 1 5329,44 2-5397,8-2-465,0 0 0,0-2 1,0 1-1,1-1 0,21-2 1,-2 1 146,457 0 2391,-365 10-2434,-94-7-198,-3 3 16,-19-2-3,-15-3 56,-22 0-201,-380-18-828,-6-5 2166,414 22-890,6 0-211,823 16 822,8-1-15,-819-15-876,-22 0 44,-29 0 38,-1417 0-1086,1679 0 1259,847 10 959,-1021-10-1257,-40 0 56,-39 0 29,-424-1-171,-488 2-517,854 4 593,50-3-47,-49-1 0,769 37 351,-526-30-149,242 3 2384,-405-4-8529,-8 2 949,-10-1-2166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10485,'0'0'8937,"-10"13"-8579,-134 164 581,140-172-1192,3-5 283,1 0 0,-1 1 0,1-1 0,0 0-1,-1 1 1,1-1 0,0 0 0,-1 1 0,1-1 0,0 0 0,-1 1-1,1-1 1,0 0 0,0 1 0,-1-1 0,1 1 0,0-1-1,0 1 1,0-1 0,0 1 0,0-1 0,0 1 0,-1-1-1,1 1 1,0-1 0,0 0 0,0 1 0,1-1 0,-1 1 0,0-1-1,0 1 1,0-1 0,0 1 0,0-1 0,1 1 0,-1-1-1,0 0 1,0 1 0,0-1 0,1 1 0,-1-1 0,0 0-1,1 1 1,-1-1 0,0 0 0,1 1 0,-1-1 0,1 0 0,-1 0-1,0 1 1,2-1 0,8 9-174,1-1-1,1-1 1,-1 0 0,1 0 0,17 6-1,68 22-4488,-94-34 4364,58 19-5619,3-3-2905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 2593,'0'0'7662,"-8"0"-6330,-70 0 5714,87-1-6660,76-10-309,58-7-981,-46 12-3402,-46 6-1144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130 525 8564,'0'0'6936,"-2"13"-6615,-4 151 1514,5-154-1724,0 0 0,-1 1 1,0-1-1,0 0 0,-1 0 0,-1 0 0,1-1 0,-2 1 1,1-1-1,-1 0 0,-1 0 0,1 0 0,-2-1 0,1 0 1,-1 0-1,0-1 0,-1 0 0,1 0 0,-2 0 0,-16 10 0,22-14 970,10-3-167,-3 0-1172,16-3 136,0 0 0,-1-2 0,31-10 0,-11 3-630,132-40-5969,-77 19-802</inkml:trace>
  <inkml:trace contextRef="#ctx0" brushRef="#br0" timeOffset="1">354 51 9268,'0'0'6323,"120"-12"-6115,-66 12-80,-14 0-128,-8 0-464,-8-5-656,-10-5-1185,-12-2-993,-2 0-2529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4530,'0'0'11717,"-37"9"-11572,24 39-97,-1 12 480,6 3-80,3 2-256,5-5-192,0 3-800,13 6-2466,19-4-4385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56 113 7780,'0'0'6963,"-56"0"-6579,59 0-288,21 0 160,11 0-176,13 0-80,5 0-288,6-2-801,-3 0-1728,-2 2-1761</inkml:trace>
  <inkml:trace contextRef="#ctx0" brushRef="#br0" timeOffset="1">417 166 7299,'0'0'7556,"62"-14"-8629,10 14-3073,8-7-3569</inkml:trace>
  <inkml:trace contextRef="#ctx0" brushRef="#br0" timeOffset="2">1091 0 1873,'0'0'0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161 190 6611,'-161'-151'3698,"169"144"-1153,14-1-1761,10 1-448,5 2-320,11 3-16,1 2-1632,-9-5-1650,-19 0-2320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 6003,'0'0'9852,"-1"-6"-8459,-1-18-513,0 19-452,1 6-278,-1 8-45,-2 187 838,3-55-845,-2-34-2654,2-106 2250,1 0 1,0 0-1,0 1 1,0-1-1,0 0 1,0 0-1,1 1 1,-1-1-1,0 0 1,1 0-1,-1 0 1,1 1-1,-1-1 1,1 0-1,-1 0 0,1 0 1,0 0-1,-1 0 1,1 0-1,0 0 1,0 0-1,0 0 1,0-1-1,1 2 1,18 8-6408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 7571,'0'0'6889,"-2"-4"-6510,2 4-351,0 0 0,0 0 1,0 0-1,0 0 1,0 0-1,0 0 1,0 0-1,0 0 1,-1 1-1,1-1 1,0 0-1,0 0 1,0 0-1,0 0 1,0 0-1,0 0 1,0 0-1,0 0 1,0 0-1,0 0 1,0 0-1,0 0 1,0 0-1,0 0 1,0 0-1,0 0 0,0 0 1,0 0-1,0 1 1,-1-1-1,1 0 1,0 0-1,0 0 1,0 0-1,0 0 1,0 0-1,0 0 1,0 0-1,0 0 1,0 0-1,0 0 1,0 0-1,0 0 1,-1 0-1,1 0 1,0-1-1,0 1 1,0 0-1,0 0 1,0 0-1,0 0 0,9 145 61,1 7 183,-10-29 0,0-121-269,0-1 0,0 0 0,0 0 0,-1 0 0,1 1 0,0-1 1,0 0-1,-1 0 0,1 0 0,0 0 0,-1 1 0,0-1 0,1 0 0,-1 0 0,1 0 1,-1 0-1,0 0 0,0-1 0,0 1 0,1 0 0,-1 0 0,0 0 0,0-1 1,0 1-1,0 0 0,0-1 0,0 1 0,-2 0 0,-1 0 19,0 0 0,-1 0-1,1 0 1,-1-1 0,1 0 0,-7 0 0,10 0-17,0 0 1,-1 0 0,1 0 0,0 0 0,0 0-1,-1-1 1,1 1 0,0-1 0,0 1 0,0-1 0,-1 1-1,1-1 1,0 0 0,0 1 0,0-1 0,0 0-1,0 0 1,0 0 0,0 0 0,0 0 0,0-1 0,-1-1 4,1 0 1,-1 0 0,1 0 0,0 0-1,-1 0 1,2 0 0,-1-1 0,0-3 0,-1-7 23,1 0 1,3-29-1,-2 41-32,1-4-1,0 0 0,0 0 0,1 1 0,0-1-1,0 0 1,0 1 0,1 0 0,0-1 0,0 1-1,0 0 1,0 1 0,1-1 0,0 1 0,0-1-1,0 1 1,1 0 0,-1 0 0,9-5 0,-7 5-16,0 1 1,0 0-1,0 0 1,1 0 0,-1 0-1,1 1 1,0 0-1,-1 1 1,1-1 0,0 1-1,0 0 1,0 1-1,0 0 1,0 0 0,-1 1-1,11 1 1,-14-1 4,0 0 0,-1 0 0,1 0 0,0 1-1,0-1 1,-1 1 0,1 0 0,-1 0 0,0 0 0,1 0 0,-1 0 0,0 0 0,2 3 0,22 36-75,-20-30 41,1 3-502,-1 1-1,0 0 0,-1 0 0,-1 0 0,0 1 0,-1 0 0,0-1 0,-2 1 0,0 20 0,0 14-4047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2993,'0'0'12502,"176"0"-11974,-104 0-416,-5 0-96,-8 0-32,-8 0-1136,-16 0-1153,-14 0-2433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387 161 4914,'0'0'8529,"-23"1"-7280,-4 1-984,11 0-159,-1-1 0,1 0 0,-1-2-1,1 0 1,-1-1 0,-22-5 0,31 5-40,0 0 1,0-1-1,0 0 1,1 0-1,-13-8 0,18 10-52,-1-1 0,1 0 0,0 0 0,-1 0 0,1 0 0,0 0 0,0 0 0,0-1 0,0 1 0,1-1 0,-1 1 0,1-1 0,-1 0 0,1 0 0,0 1 0,0-1 0,0 0 0,0-4 0,1 5-11,-1 0-1,1 0 1,0 0-1,0 0 0,0 0 1,0 0-1,0 0 1,0-1-1,0 1 1,1 0-1,-1 0 1,1 0-1,0 0 1,0 0-1,-1 0 0,1 1 1,0-1-1,1 0 1,-1 0-1,0 1 1,0-1-1,1 0 1,2-2-1,2 1-5,0 0-1,0 0 1,0 0-1,0 1 1,1 0-1,8-2 1,-14 4 3,17-5-22,1 2 0,1 0 0,-1 1 0,21 0 0,-38 2 21,-1 0-1,0 1 0,1-1 1,-1 0-1,0 1 0,0-1 0,0 1 1,1 0-1,-1-1 0,0 1 0,0 0 1,0-1-1,0 1 0,0 0 0,0 0 1,0 0-1,0 0 0,0 0 1,-1 0-1,1 0 0,0 0 0,-1 1 1,1-1-1,-1 0 0,1 0 0,-1 1 1,1-1-1,-1 0 0,0 3 0,2 5 32,0 0-1,-1 0 1,0 11-1,-1-15-15,0-1 0,1 30 359,-3 42-1,1-65-267,-1-1-1,1 0 1,-2 1-1,0-1 1,0 0-1,-1 0 1,0 0-1,-7 12 1,3-9 5,-1-1 1,0 0-1,-1 0 0,0 0 0,-1-2 1,0 1-1,-1-1 0,-20 13 1,23-17-49,-1-1 0,0 0 0,0-1-1,0 0 1,-1 0 0,1-1 0,-1 0 0,0-1 0,0-1 0,0 1 0,0-2 0,-17 0 0,27 0-47,0 0 0,0-1-1,0 1 1,-1 0 0,1-1 0,0 1-1,0 0 1,0-1 0,0 0 0,0 1-1,0-1 1,0 0 0,0 1 0,1-1-1,-1 0 1,0 0 0,0 0-1,0 1 1,1-1 0,-1 0 0,0 0-1,1 0 1,-1 0 0,1-1 0,0 1-1,-1 0 1,1 0 0,0 0 0,-1 0-1,1-1 1,-1-6 85,0 1 0,1 0 0,0-13 0,1 8-15,-1 11-82,0 0 0,1 0 0,-1 0 0,0 1 0,1-1 0,-1 0 0,1 0 0,-1 0 1,1 0-1,-1 1 0,1-1 0,0 0 0,0 1 0,-1-1 0,1 0 0,0 1 0,0-1 0,-1 1 0,1-1 0,0 1 0,0-1 0,0 1 1,0 0-1,0-1 0,0 1 0,0 0 0,0 0 0,0 0 0,0 0 0,0 0 0,0 0 0,0 0 0,1 0 0,3 0-34,0 0 0,1 0 0,-1 1 0,0-1-1,8 3 1,1 3-107,0 1 0,0 0-1,0 0 1,18 15 0,24 13-1636,20 0-4197,-40-24 438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1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49 100 320,'0'0'3356,"0"-5"-2385,0-28 2516,0-28 9431,0 63-12822,2 162 416,-4 178 446,-3-275-328,5-70-521,0-547 305,0 550-415,0-1 0,0 0 0,0 0 0,0 0 0,0 0 0,0 1 0,0-1-1,0 0 1,0 0 0,0 0 0,-1 0 0,1 1 0,0-1 0,-1 0 0,1 0 0,0 1 0,-1-1 0,1 0 0,-1 1 0,1-1 0,-1 0 0,0 1 0,1-1 0,-1 1 0,1-1 0,-1 1 0,0-1-1,1 1 1,-1-1 0,0 1 0,0 0 0,-1-1 0,2 5-52,-9 377 30,10-243 22,-1-103 542,-9-28-7378,-3 1 855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 7700,'0'0'10148,"-16"-26"-9876,11 59-64,2 11 417,-2-1-385,5-5-224,0-4-16,0 0-496,0-8-2002,0-4-1311,8-5-4099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6275,'0'0'7763,"110"-4"-7346,-70 4-417,-3 0-32,-4 0-1057,-7 0-1568,-15-12-1969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7619,'0'0'8853,"-19"22"-8821,9 24 80,-4 9 656,6 3-192,3 0-256,5-5-176,0 2-144,0-14-48,0 0-1104,0-10-1585,0-5-2818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9396,'0'0'6603,"0"25"-5418,0 144 770,0-58-1082,0-110-790,1-3 77,40-50 606,-31 37-753,1 0-1,0 0 1,1 1-1,1 1 0,1 0 1,29-21-1,-35 29-25,1 1 0,0 0 0,0 0 0,0 1 0,0 0 0,15-2 0,-20 5-5,1-1 0,-1 1 0,1 0 1,-1 0-1,1 0 0,-1 1 0,7 1 0,-9-2 8,0 1 0,-1-1 0,1 1-1,0 0 1,0 0 0,0 0 0,-1 0-1,1 0 1,-1 0 0,1 1-1,-1-1 1,1 0 0,-1 1 0,0-1-1,1 1 1,-1 0 0,1 1-1,3 7-96,-1 1 0,-1-1-1,1 1 1,-2-1-1,1 1 1,0 19-1,1 72-2068,-4-87 1668,0 132-7738,0-70 2392</inkml:trace>
  <inkml:trace contextRef="#ctx0" brushRef="#br0" timeOffset="1">0 758 11557,'0'0'7380,"180"-38"-7124,-100 28 192,-5 3-448,-11-3-16,-16 8-144,-19 2-1153,-15 0-1824,-14 17-2930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231 287 8356,'0'0'9620,"-14"-23"-9193,-43-74-243,52 90-98,1-1 0,0 1 0,0-1 1,1 0-1,0 0 0,0 0 0,1 0 0,0-1 0,1 1 0,0-1 0,0 1 0,0-1 1,2-9-1,-1 0 138,0 17-210,0 0 0,0 0-1,0 0 1,0-1 0,0 1-1,0 0 1,0 0 0,0 0-1,0 0 1,1 0 0,-1 0-1,0 0 1,1 0 0,-1 0-1,1 0 1,0 0 0,-1 0-1,2-1 1,-1 1-8,1 0-1,-1 1 1,1-1-1,0 1 0,-1 0 1,1-1-1,-1 1 1,1 0-1,0 0 1,-1 0-1,4 0 1,-2 0-15,1 0 1,-1 0-1,1 1 1,-1-1 0,1 1-1,-1 0 1,0 0-1,0 0 1,1 0 0,-1 1-1,0-1 1,0 1-1,0 0 1,-1 0-1,1 0 1,5 5 0,-4-3-2,-1 1 0,1 0 1,-1 0-1,0 0 1,0 0-1,0 0 0,-1 1 1,0 0-1,2 5 0,1 12-8,-1 1 0,-1-1 0,0 44 0,-3-66 18,1 13 4,-1 13-38,-4 51 0,3-69 28,-1 0 0,0 0 0,-1 0 0,1 0 1,-2 0-1,0 0 0,0-1 0,0 0 0,-7 10 0,6-10 52,-1-1-1,0 0 1,0 0 0,0 0 0,-1-1 0,0 0 0,0 0-1,0-1 1,-1 0 0,0 0 0,0-1 0,0 0 0,-1 0 0,1-1-1,-1 0 1,0 0 0,0-1 0,0 0 0,0-1 0,0 0-1,-11 0 1,-14-1 362,33-2-309,0-1 0,0 1-1,0 0 1,1-1-1,-1 1 1,1 0-1,0-1 1,-1 1-1,1 0 1,0-1-1,0 1 1,1-1 0,-1 1-1,0 0 1,2-4-1,0 5-72,1 0 0,0 0 0,0 1 0,0-1 0,0 1 0,0 0 0,0-1 0,0 1 0,0 1 0,0-1 0,4 1 0,4-1-23,6 2-114,0 0 1,-1 1-1,1 1 1,-1 0-1,30 13 0,33 8-2469,-54-20-982,39 2 1,-28-6-2773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5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9620,'0'0'7409,"-15"20"-6582,-48 64-309,62-83-499,-1 1 1,1 0-1,0 0 1,-1 0-1,1 1 1,0-1-1,0 0 1,1 0-1,-1 1 1,0-1-1,1 0 1,-1 1-1,1-1 1,0 0-1,0 1 1,0 3-1,0-5-10,1 0-1,-1 0 1,1 0-1,-1 0 0,1 0 1,0 0-1,-1 0 1,1-1-1,0 1 1,0 0-1,0 0 1,-1 0-1,1-1 1,0 1-1,0-1 1,0 1-1,0 0 0,0-1 1,0 1-1,0-1 1,1 0-1,1 1 1,4 0 51,0 0 1,1 0 0,-1-1-1,0 0 1,1-1 0,8-1-1,-14 2-18,0 0-1,1-1-1,0 0 1,-1 0 0,1 0-1,-1 0 1,0 0-1,1-1 1,-1 1-1,0-1 1,0 1 0,1-1-1,-1 0 1,-1 0-1,1 0 1,0 0 0,0 0-1,-1 0 1,1-1-1,-1 1 1,0 0-1,2-4 1,-2 2-56,1 1 0,-1 0 0,0-1 1,0 1-1,-1-1 0,1 1 0,-1-1 0,1 1 0,-1-1 0,0 1 1,-1-1-1,1 0 0,-1 1 0,1-1 0,-1 1 0,-2-5 0,3 6-100,-1 1 0,0 0-1,0 0 1,0 0 0,0 0-1,0 0 1,0 0 0,0 0-1,0 0 1,0 0-1,0 0 1,0 1 0,0-1-1,-1 0 1,1 1 0,0-1-1,-1 1 1,0-1-1,-29-4-3156,22 4 1752,-50-4-9821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75 249 2289,'0'0'9775,"-10"-5"-8299,-33-18-271,41 21-1103,0 1-1,1-1 1,-1 0-1,1 0 1,-1 0-1,1 1 1,-1-1 0,1-1-1,0 1 1,0 0-1,0 0 1,0 0-1,0 0 1,0-1-1,1 1 1,-1 0-1,1-1 1,0 1-1,0-1 1,-1 1-1,2 0 1,-1-1-1,0 1 1,1-4-1,0-5 120,-1 8-165,-1-5 63,1 0 0,0 0-1,1 0 1,0 0 0,0 0 0,4-12-1,-3 18-112,-1-1 0,0 1-1,1 0 1,-1 0 0,1 0 0,-1 0-1,1 0 1,0 0 0,0 0-1,0 0 1,0 1 0,0-1-1,1 1 1,-1 0 0,0-1 0,1 1-1,-1 0 1,0 0 0,1 1-1,0-1 1,-1 0 0,1 1-1,-1-1 1,5 1 0,1-1-15,0 1 0,-1-1 0,1 1 0,0 1 0,0-1 0,0 1 0,0 1 0,-1 0 0,1 0 0,-1 0 0,1 1 0,-1 0 0,0 0 0,0 1 0,0 0 0,0 0 0,-1 1 0,0 0 0,0 0 1,0 0-1,0 1 0,-1-1 0,0 1 0,8 14 0,-6-11-2,-1 2-1,0-1 1,-1 1 0,0 0 0,-1 0 0,0 0-1,3 18 1,-3-4 73,-1 0 0,-2 37 0,-2-43-145,1-4 1668,3-30-313,3-9-1138,1 0-1,1 0 0,1 0 1,1 1-1,20-33 1,-13 26-6,-14 24-126,44-78 67,-41 75-74,0 1 1,1 0-1,0 0 1,0 1-1,0-1 1,1 2-1,10-8 0,-18 14 1,1-1 0,-1 1 0,0 0 0,1-1-1,-1 1 1,1 0 0,-1 0 0,1 0 0,-1 0-1,0-1 1,1 1 0,-1 0 0,1 0 0,-1 0-1,1 0 1,-1 0 0,1 0 0,-1 0-1,1 0 1,-1 0 0,1 0 0,-1 1 0,0-1-1,1 0 1,-1 0 0,1 0 0,-1 1 0,1-1-1,-1 0 1,0 0 0,1 1 0,-1-1 0,0 0-1,1 1 1,-1-1 0,0 0 0,1 1-1,-1-1 1,0 0 0,0 1 0,1-1 0,-1 1-1,7 22-234,-5-16 211,8 37-129,-2 1 1,2 58-1,11 57-1390,-18-145-8,1 0-1,1 0 0,1-1 0,0 0 0,12 21 0,13 13-7666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1585,'0'0'6648,"-31"0"2131,20 0-8615,-37 0 3606,50 3-3741,8 3-36,0-2 0,1 1 0,-1-1 0,1-1 1,0 0-1,1 0 0,-1-1 0,12 1 0,-11-1 8,300 24 50,5-26-27,-142-1 5,-76 1 43,-99 0-286,-12 1-3283,-83 20-2097,-31 6-151,52-19 713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19 1345,'0'0'7366,"-26"-3"-6099,-84-8 115,93 9-712,0 1 0,0 0 0,0 1 0,0 1 0,0 0 0,-32 8 0,37-5 878,14-1-566,13 0-729,637 20 1407,-619-23-1666,638 3 459,-670-1-223,-6 2-525,-18 11-1524,6-4-1387,-25 20-1,-2 17-4410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749 344 7828,'0'0'6904,"-29"-6"-5911,-97-25 127,120 29-1031,0 0 0,0 0 1,0 0-1,1-1 0,-1 0 0,1 0 0,0-1 0,0 1 1,0-1-1,0 0 0,0-1 0,1 1 0,0-1 0,0 0 1,0 0-1,1 0 0,-5-8 0,4 3 32,1 0 1,0 0-1,0-1 0,1 1 0,0-1 0,1 0 0,0-11 1,0 14-52,0-17 232,0 1 0,4-31 0,-3 53-298,1 1 1,-1 0-1,1-1 1,0 1-1,-1 0 0,1-1 1,0 1-1,0 0 1,0 0-1,0 0 1,0 0-1,0 0 0,0 0 1,0 0-1,0 0 1,0 0-1,1 0 0,-1 1 1,0-1-1,0 0 1,1 1-1,-1-1 0,1 1 1,-1 0-1,0-1 1,1 1-1,-1 0 0,1 0 1,-1 0-1,1 0 1,-1 0-1,1 0 1,-1 0-1,1 1 0,-1-1 1,0 0-1,1 1 1,-1-1-1,1 1 0,-1 0 1,0-1-1,0 1 1,1 0-1,-1 0 0,0 0 1,0 0-1,0 0 1,2 1-1,4 6-17,-1 1 1,1-1-1,-1 1 0,-1 0 0,0 0 1,0 0-1,-1 1 0,0 0 0,-1 0 1,3 12-1,1 5 11,-2 1-1,3 49 1,-8-76 3,2 32 17,-5 54 1,2-77-16,0 1 0,-1-1 0,-1 0-1,0 0 1,0 0 0,-1 0 0,0-1 0,-1 1 0,-7 10 0,1-5 21,-1-1 0,-1 0 0,0-1 0,0-1 1,-1 0-1,-1-1 0,0 0 0,-1-1 0,0-1 0,0-1 0,-1 0 0,0-1 0,-27 8 0,3-5 176,-1 0-1,1-3 0,-2-2 1,-74 1-1,115-6-180,-1 0 1,0 0-1,1 0 0,-1 0 1,0 0-1,1-1 1,-1 1-1,1-1 0,-1 1 1,1-1-1,-1 0 0,1 0 1,-1-1-1,1 1 0,0 0 1,-1-1-1,1 1 0,-2-3 1,2 1 4,0 0 1,1 0-1,-1-1 1,1 1-1,-1-1 1,1 1-1,0-1 0,0 1 1,1-1-1,-1 1 1,1-1-1,0-6 1,-1-1 44,1-1 1,0 0 0,1 1-1,0-1 1,5-21-1,-3 26-46,-1-1-1,1 1 1,1 0-1,-1 0 1,1 0 0,1 1-1,-1-1 1,1 1-1,10-10 1,-12 13-18,0 1-1,0-1 1,1 1 0,-1-1 0,1 1 0,-1 0 0,1 0 0,0 1 0,0-1-1,-1 1 1,1 0 0,0 0 0,0 0 0,1 0 0,-1 1 0,0 0 0,0 0-1,0 0 1,0 0 0,0 1 0,0-1 0,0 1 0,0 0 0,0 0 0,0 1-1,0-1 1,4 3 0,9 5-33,0 0-1,0 1 1,-1 1-1,20 18 1,-25-20 50,91 78-10,25 20-887,-36-46-2798,-82-55 1906,1-1-1,0-1 1,0 1-1,0-2 1,19 5-1,8-4-5982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40 2977,'0'0'13334,"3"-9"-12448,-3 7-816,6-20 155,-3 16-123,-1 12 85,-15 176 1586,2-62-1222,8-79-609,-2 28 481,5-23-4800,11-47-3822,4-7 1297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 8100,'0'0'9625,"-3"-4"-8832,2 3-784,1 1 1,0 0 0,0-1-1,-1 1 1,1-1-1,0 1 1,-1 0-1,1-1 1,0 1-1,-1 0 1,1-1 0,-1 1-1,1 0 1,-1 0-1,1-1 1,-1 1-1,1 0 1,-1 0 0,1 0-1,0 0 1,-1 0-1,1 0 1,-1 0-1,1 0 1,-1 0 0,1 0-1,-1 0 1,1 0-1,-1 0 1,1 0-1,-1 0 1,0 1-1,0 0 12,0 0-1,0 0 0,0 0 0,0 0 0,0 0 0,0 0 1,0 1-1,1-1 0,-1 0 0,1 0 0,-1 1 0,0 1 1,-3 14 250,-5 30 0,7-29-65,-26 218 855,-1 4-2538,23-200-4825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8100,'0'0'6251,"-9"22"-4680,-34 77-435,38-89-975,0 1-1,-1-1 1,-1 0-1,1-1 1,-2 0-1,1 0 0,-1 0 1,-1-1-1,1 0 1,-2 0-1,1-1 1,-1-1-1,0 0 0,0 0 1,0 0-1,-1-2 1,-19 7-1,2-4 394,1-2 0,-1-1-1,0-1 1,0-1 0,-30-3 0,36 1 324,41 2-896,0 1-1,0 1 1,-1 1-1,0 0 1,0 1 0,20 10-1,4 1 7,141 44-1590,-61-26-4080,-55-18-251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25 992,'0'0'15720,"-65"0"-14040,89-3-1423,19-2-193,13 1-32,6 1-32,-1-2-64,1 3-961,-6 0-1600,-8 2-1777,-16 0-3666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 7507,'0'0'10037,"-3"0"-9413,25 0-256,10 0-143,21 0-225,17-2-176,21-15-2178,15-2-3280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2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1489,'0'0'10693,"1"-14"-8650,0 7-1497,1-30-40,-1 28 486,0 20 1532,-4 170-2052,3 153 384,1-327-845,-2-5-7,1 0 1,0 0 0,0 0-1,0-1 1,1 1 0,-1 0-1,0 0 1,1 0 0,0 0 0,-1 0-1,2 1 1,-2-2 43,0-11 307,-7-397-24,6 293 85,-9 473-117,10-311-812,0 100 1627,0-50-8919,0-76-3010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3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0 352,'0'0'7902,"5"0"-5692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3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41 1649,'-95'0'784,"35"0"4968,23 0 767,29 0-2547,29 0-3252,308 1-469,361-2-150,-675 0-81,4 2 18,0-2 1,-1-1-1,23-4 0,-41 6-33,1 0 0,-1 0 0,1 0 0,-1 0 0,1 0 1,-1-1-1,1 1 0,-1 0 0,0 0 0,1 0 0,-1 0 0,1-1 0,-1 1 0,0 0 0,1 0 0,-1-1 0,0 1 0,1 0 0,-1-1 0,0 1 1,1 0-1,-1-1 0,0 1 0,0-1 0,1 1 0,-1 0 0,0-1 0,0 1 0,0-1 0,0 1 0,0-1 0,1 1 0,-1-1 0,0 1 0,0-1 1,-1 0-65,1 0 0,0 1 1,-1-1-1,1 0 0,-1 1 1,1-1-1,-1 0 1,1 1-1,-1-1 0,1 1 1,-1-1-1,0 1 0,1 0 1,-1-1-1,0 1 1,1-1-1,-1 1 0,0 0 1,1 0-1,-1-1 0,0 1 1,-1 0-1,-19-4-2593,0 1-1,-1 1 1,-26 1-1,-5 1-3347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88 1665,'0'0'8588,"-14"0"-7249,-45 0 0,190 0 3736,388-10-3976,-415 3-1076,346-34 570,-445 41-610,-4 0 29,0 0 1,-1 0-1,1 0 1,0 0-1,0 0 1,0 0-1,0 0 1,-1 0-1,1 0 1,0-1-1,0 1 1,-1 0-1,1 0 1,0-1-1,0 1 1,-1 0-1,1-1 1,0 1 0,-1-1-1,1 1 1,0-1-1,-1 1 1,1-1-1,-1 0 1,1 1-1,-1-1 1,1 1-1,-1-1 1,1 0-1,-1 0 1,0 1-1,1-1 1,-1 0-1,0 0 1,0 1-1,1-1 1,-1 0-1,0 0 1,0 0-1,0 1 1,0-1-1,0 0 1,0 0-1,0 0 1,-1 0-1,1 0 1,-5-1-1089,0 1 0,0 1-1,0-1 1,-10 0 0,12 1 219,-20 0-4121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5811,'0'0'11730,"19"0"-11273,321 0 588,-244-2-672,-49 0-1298,1 1-3986,-64 13-5195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6947,'0'0'10853,"58"5"-9828,7-5-225,4 0-288,-5 0-320,-2 0-176,-9 0-16,-5 0-880,0-3-1473,-5-4-1569,-11-3-3441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28 4786,'0'0'10709,"0"-6"-9634,0-2-800,1-4-73,-2 10 21,-2 8 203,-1 1-298,-1 0 0,0 0 0,-1 0 0,1 0 0,-1-1 0,0 0 0,-1-1 0,-7 7 0,-9 4 110,-30 17 0,34-23-74,0-1 1,-42 14 2472,71-23-2367,7 1-270,1 0 0,0 2 0,-1 0 1,1 1-1,16 6 0,-1 2-123,53 27-1,-66-29-595,-1 2-1,18 13 0,-27-17-858,-1 0 0,15 16-1,-6 1-4317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92 8628,'0'0'10039,"-14"-15"-8756,-41-46-501,41 46-94,19 17-672,57 30 154,89 61 0,-97-58-128,-21-14-40,45 29 29,141 116 0,-209-157-37,0 1 1,0 0-1,-1 1 0,-1 0 0,0 0 1,0 1-1,-1 0 0,7 16 0,-12-23 0,0 1-1,-1-1 0,1 0 0,-1 1 0,0-1 0,-1 1 0,1-1 0,-1 1 0,0-1 0,-1 1 0,1-1 0,-1 1 0,0-1 0,0 1 0,-1-1 0,1 0 0,-1 0 0,0 1 0,-1-1 0,1-1 0,-1 1 0,0 0 0,-7 8 0,-7 4 12,0 1-1,-2-2 1,0-1-1,0 0 1,-44 24-1,-119 49 37,145-71-63,26-12-171,-90 44-736,55-19-1898,37-23 557,1 0 1,-14 15 0,9-2-6362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55 250 6371,'0'0'3887,"-10"-20"-1707,-27-67-985,35 84-1161,1-1 0,0 1 0,0 0-1,0-1 1,1 1 0,-1-1 0,1 1 0,0 0 0,0-1 0,0 1 0,0-1-1,0 1 1,1-1 0,0 1 0,1-5 0,-1 5 5,1 1 1,-1-1-1,1 1 0,-1 0 0,1-1 1,0 1-1,0 0 0,0 0 0,0 0 1,0 1-1,1-1 0,-1 0 1,0 1-1,5-3 0,3 1 44,0-1 1,1 2-1,-1-1 1,0 1-1,1 1 0,-1 0 1,12 0-1,-7 1-89,-1 0-1,29 4 1,-37-3 2,0 1 1,1 0-1,-1 0 1,0 0-1,0 1 1,-1 0-1,1 0 1,9 7-1,-7-4 17,0 0-1,-1 0 1,1 1-1,-2 0 1,1 1-1,-1-1 1,0 1-1,0 1 0,-1-1 1,0 1-1,-1 0 1,0 0-1,0 0 1,-1 0-1,0 1 1,-1-1-1,0 1 0,0 0 1,-1 0-1,0 17 1,-1-26 96,0 0 1,0 1 0,0-1-1,0 0 1,0 0 0,0 1-1,0-1 1,-1 0 0,1 1-1,0-1 1,-1 0 0,1 0-1,-2 2 1,1-3 10,0 1 1,1-1-1,-1 1 0,0-1 1,0 1-1,0-1 0,0 0 1,0 0-1,0 1 0,0-1 0,0 0 1,0 0-1,0 0 0,0 0 1,-2 0-1,2-20 806,2 6-888,0 1 1,1 0-1,0 0 1,1 1-1,1-1 1,8-21-1,1 5 94,29-47 0,-39 71-94,14-20 108,-16 24-133,0-1 0,0 1-1,0 0 1,0 0 0,0 0 0,0 0-1,1 0 1,-1 0 0,0 1 0,0-1 0,1 0-1,-1 1 1,0-1 0,1 0 0,-1 1-1,1 0 1,1-1 0,-2 2-19,-1-1-1,1 1 1,0-1-1,0 1 1,0-1-1,-1 1 1,1 0 0,0-1-1,-1 1 1,1 0-1,-1 0 1,1 0-1,-1 0 1,1-1 0,-1 1-1,0 0 1,1 0-1,-1 0 1,0 0-1,0 0 1,1 0 0,-1 0-1,0 1 1,1 4-16,26 133 11,-22-96-65,3 0-1,17 51 1,-23-86-456,1 0 1,1 1 0,0-2 0,0 1-1,0 0 1,1-1 0,0 0-1,0 0 1,1 0 0,0-1 0,0 0-1,1 0 1,8 6 0,28 11-5179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7812,'0'0'10853,"-29"0"-10517,45 0-304,27 0 16,16 0-48,7 0-272,-1 0-1681,-9 0-1377,-14 10-2416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7555,'0'0'12598,"24"4"-12246,24-4-128,16 0-224,11 0-320,10 0-1633,1 0-2897,-6 0-5891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468 253 8196,'0'0'7723,"-9"-5"-6677,-13-7-576,-31-11 0,33 15-314,-1-1 0,1-1 0,1-1 1,-21-14-1,37 22-119,0 1 0,0-1 0,0 0 0,1 0 0,-1-1 0,1 1 0,-1-1 0,1 1 0,0-1 0,1 1 0,-1-1 0,1 0 0,-3-8 0,4 10-29,0 0 1,-1-1-1,1 1 0,0-1 0,0 1 1,0-1-1,1 1 0,-1-1 1,0 1-1,1 0 0,0-1 1,0 1-1,-1 0 0,1-1 1,1 1-1,-1 0 0,0 0 0,0 0 1,1 0-1,-1 0 0,1 0 1,0 0-1,-1 1 0,5-4 1,3 0-10,1 0 0,0 0 0,0 1 1,1 0-1,-1 1 0,1 0 0,0 1 1,-1 0-1,1 0 0,21 1 1,-29 1-2,0 0 1,-1-1 0,1 2-1,0-1 1,-1 0 0,1 0-1,0 1 1,-1 0 0,1-1-1,-1 1 1,1 0 0,-1 0-1,1 1 1,-1-1 0,0 0 0,1 1-1,-1-1 1,0 1 0,3 3-1,-2-1-1,-1 0 0,0 0-1,0 0 1,0 0-1,0 0 1,-1 0 0,0 1-1,1-1 1,-2 0 0,1 1-1,0 5 1,2 94-13,-4-66 27,0-12-5,-1 0 0,-2 0 0,0 0 0,-2-1 0,-1 1 0,-1-2 0,-1 1 0,-1-1 0,-19 34 1,13-31 135,0-1 0,-2-1 0,-1 0 0,-1-2 0,-1 0 0,-1-1 0,-42 33 0,57-50-82,0 0 0,0 0 0,0 0 0,-1-1-1,0 0 1,1-1 0,-1 0 0,0 0 0,-1 0-1,1-1 1,0 0 0,-1-1 0,1 0-1,-1 0 1,0-1 0,-9 0 0,16-1-32,1 1 0,-1-1 0,0 0 1,1 1-1,-1-1 0,1 0 0,-1 0 0,1 0 1,-1 0-1,1 0 0,0 0 0,-1-1 0,1 1 1,0 0-1,0-1 0,0 1 0,0-1 0,0 1 1,0-1-1,0 1 0,1-1 0,-1 1 0,1-1 1,-1-3-1,-2-4 78,2 0 1,-1 0-1,0-13 0,2 20-70,0-9 54,-2-7 62,1-1 0,1 1 1,4-26-1,-4 43-150,0 0-1,0 1 1,1-1 0,-1 0 0,0 0 0,1 0 0,-1 0 0,1 1 0,-1-1-1,1 0 1,-1 0 0,1 1 0,0-1 0,-1 0 0,1 1 0,0-1 0,-1 1-1,1-1 1,0 1 0,0-1 0,0 1 0,0 0 0,-1-1 0,1 1 0,0 0-1,0 0 1,0-1 0,0 1 0,0 0 0,0 0 0,0 0 0,-1 0 0,1 0-1,0 0 1,0 1 0,0-1 0,0 0 0,0 0 0,1 1 0,3 0-28,0 1 1,-1 0-1,1 0 0,-1 0 1,1 0-1,6 5 1,62 48-38,-21-15-1048,106 63 1,-132-90-226,0-1 0,33 10-1,-38-16-1609,37 6 0,4-6-4686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6547,'0'0'10506,"-3"-6"-9818,3 5-662,0 0-1,0 0 1,-1 0 0,1 0-1,-1 0 1,1 0-1,-1 0 1,1 0-1,-1 0 1,1 0-1,-1 0 1,0 1-1,1-1 1,-3-1-1,3 2-9,-1 0-1,1 0 1,0 0-1,-1 1 1,1-1-1,0 0 1,0 0 0,-1 1-1,1-1 1,0 0-1,-1 0 1,1 1-1,0-1 1,0 0-1,0 1 1,-1-1 0,1 0-1,0 1 1,0-1-1,0 0 1,0 1-1,0-1 1,0 1-1,0-1 1,-1 0 0,1 1-1,0-1 1,0 1-1,-5 54 953,4-35-649,-3 243 874,5-162-4408,-1-101 3047,0 1-1,0-1 1,0 0-1,0 0 1,0 1-1,0-1 1,0 0-1,0 0 1,0 1-1,0-1 1,0 0-1,0 0 1,0 1-1,0-1 1,1 0-1,-1 0 1,0 0-1,0 1 1,3 0-2023,-3-1 2023,0 1-1,0-1 1,0 0-1,1 0 1,-1 0-1,0 0 1,1 0-1,11-4-3554,10-10-1541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6147,'0'0'11178,"-7"12"-10225,-5 10-553,-2-1 1,0 0 0,-1-1 0,-1-1 0,-1 0-1,-1-1 1,0-1 0,-35 25 0,45-37-220,0 0-1,0-1 1,-1 0 0,1 0 0,-1 0 0,0-1-1,0-1 1,-18 4 0,69-6-161,1 2 1,66 13-1,-93-12-559,1 1 1,-1 1-1,0 0 0,-1 1 1,0 0-1,1 2 1,-2-1-1,1 2 1,23 18-1,2 18-4506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2017,'0'0'13235,"2"-4"-12034,-2 4-1191,0 0 0,0 0 1,0 0-1,0-1 0,0 1 0,0 0 1,0 0-1,0 0 0,0 0 0,1 0 1,-1-1-1,0 1 0,0 0 0,0 0 1,0 0-1,0 0 0,0 0 0,0-1 1,1 1-1,-1 0 0,0 0 0,0 0 1,0 0-1,0 0 0,1 0 0,-1 0 1,0 0-1,0 0 0,0 0 0,0 0 1,1 0-1,-1 0 0,0 0 0,0 0 1,0 0-1,1 0 0,-1 0 0,0 0 1,0 0-1,0 0 0,0 0 0,1 0 1,-1 0-1,0 0 0,0 0 0,0 0 1,0 0-1,1 0 0,-1 0 0,0 1 1,0-1-1,0 0 0,0 0 0,0 0 1,0 0-1,0 0 0,1 1 0,-1-1 1,0 0-1,0 0 0,0 0 0,0 0 1,0 1-1,0-1 0,0 0 0,0 0 1,0 0-1,0 1 0,3 23 434,-4 44 399,1-63-716,-16 178 1151,-2 46-2914,18-226 1239,0-2 190,0 0-1,0 0 1,0-1-1,0 1 1,0 0-1,0 0 1,0-1-1,0 1 1,0 0-1,0 0 1,0-1 0,0 1-1,0 0 1,1 0-1,-1-1 1,0 1-1,1 0 1,-1-1-1,0 1 1,1 0-1,-1-1 1,1 1-1,-1-1 1,1 1-1,-1-1 1,1 1-1,0-1 1,-1 1-1,2 0 1,19 0-4889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7251,'0'0'9671,"-20"21"-8705,-142 145 894,132-135-1563,-1-2 1,-1-1 0,-2-1 0,-53 33-1,87-60-249,-1 0-1,1 0 1,0 0-1,0 1 1,0-1 0,-1 0-1,1 0 1,0 0-1,0 0 1,0 0-1,-1 0 1,1 0-1,0 0 1,0 0-1,-1 0 1,1 0-1,0 0 1,0 0-1,-1 0 1,1 0-1,0 0 1,0 0-1,-1 0 1,1 0-1,0 0 1,0 0-1,0 0 1,-1 0-1,1 0 1,0 0 0,0 0-1,0-1 1,-1 1-1,1 0 1,0 0-1,0 0 1,0 0-1,0-1 1,-1 1-1,1-12 528,7-14-457,-4 21-112,0 1 1,1-1 0,-1 1-1,1 0 1,0 0 0,0 1-1,0-1 1,0 1 0,1 0 0,-1 0-1,1 0 1,0 1 0,-1 0-1,1 0 1,1 0 0,-1 0-1,0 1 1,6-1 0,10-2-34,0 2 1,0 1-1,27 1 1,-33 1-67,0 1 0,0 0 0,-1 1-1,1 1 1,0 0 0,-1 1 0,0 1 0,0 0 0,20 12 0,-4 2-2401,-1 0 1,52 48-1,-26-16-5582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3874,'0'0'13334,"107"0"-12758,-45 0-528,10 0-48,0 0-1072,-2 0-2802,-20 0-3682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3858,'0'0'12005,"-6"-4"-11428,20 4-273,21 0-272,10 0 80,6 0 32,0 0-288,-3 2-529,-8 3-1632,-13 0-1857,-14-3-3201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7908,'0'0'7875,"177"17"-7411,-97-17-464,11 0-128,-3 0-3105,-3-12-5059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5699,'0'0'11653,"22"10"-11445,-22 47 304,0 11-144,0 1 129,0-4-465,-3 0-32,3-4-128,0-6-1217,0-9-640,11-8-928,18-9-1985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44 176 7203,'0'0'7185,"-9"17"-6764,0 1-291,1 0 0,-7 20 0,15-35-111,-1 0-1,1 0 1,-1 1 0,1-1 0,0 0-1,0 0 1,0 0 0,0 0-1,1 0 1,-1 0 0,1 0 0,0 0-1,0 0 1,0 0 0,0 0-1,1 0 1,-1-1 0,1 1-1,-1 0 1,1-1 0,0 1 0,4 3-1,1 0 28,0 1 0,1-1-1,0-1 1,0 1 0,10 3-1,-7-4 15,0 0 0,1-1 0,0 0 0,0-1 0,0 0 0,0-1 0,1 0 1,-1-1-1,0-1 0,1 0 0,14-2 0,-24 2 10,1-1 1,-1 1-1,0-1 1,1 0-1,-1 0 1,0 0 0,1 0-1,-1 0 1,0-1-1,0 1 1,0-1-1,0 0 1,-1 0 0,1 0-1,4-5 1,-3 2 40,-1 1 1,0-1 0,1 0 0,-2 0-1,1 0 1,-1 0 0,0 0 0,3-10-1,0-6 261,-2 0 0,-1 0 0,0 0 0,-2-22-1,1 35-292,-2 1 0,1-1 0,-1 0 1,0 1-1,0-1 0,-1 0 0,0 1 0,0 0 0,-1 0 0,0-1 0,0 2 0,-1-1 0,0 0 0,0 1 0,-1-1 0,1 1 0,-1 0 0,-1 1 0,1-1 0,-12-8 0,8 8-118,0 1 1,0 0-1,0 0 1,0 1-1,-1 0 1,1 0-1,-1 1 1,0 1-1,0-1 1,0 2-1,-1-1 1,1 2-1,0-1 1,-1 1-1,-11 2 1,19-2-144,-1 1 0,1-1 1,-1 1-1,1 0 0,-1 0 1,1 0-1,0 0 0,0 1 1,0-1-1,0 1 0,0 0 1,0 0-1,0 0 0,0 0 1,1 1-1,-5 3 0,4-2-371,0 0-1,1 1 1,-1-1-1,1 1 0,0-1 1,0 1-1,0 0 1,1 0-1,-1 0 1,0 9-1,0 31-6278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51 9204,'0'0'4498,"-29"-9"-2246,-93-26-702,115 33-1396,0 1-1,1-1 1,-1 1 0,0 1-1,0-1 1,1 1 0,-1 1 0,-10 0-1,15 0-115,-1 0 0,0 0-1,0-1 1,1 2 0,-1-1-1,1 0 1,-1 0 0,1 1-1,0-1 1,0 1 0,-1 0 0,1 0-1,0 0 1,-3 4 0,2 0-39,0 0 1,0 0 0,1 0 0,0 0 0,0 1 0,0 0 0,1-1 0,0 1 0,0 0 0,0-1 0,1 1 0,1 7 0,-1-12-1,0 1 0,0-1 0,0 1 0,1 0 0,-1-1 1,1 0-1,0 1 0,-1-1 0,1 1 0,0-1 0,0 0 1,1 0-1,-1 1 0,0-1 0,1 0 0,0 0 0,1 2 0,1-2-13,-1 1 0,0-1 0,1 0-1,-1 0 1,1 0 0,-1 0-1,1 0 1,0-1 0,7 2-1,7 0-20,-1-1 0,0-1 0,1 0 0,17-3 0,-23 2 64,-10 0-26,1 0 0,-1 0-1,1-1 1,-1 1 0,0 0-1,1-1 1,-1 1 0,0-1-1,1 0 1,-1 0 0,0 0-1,0 0 1,0 0 0,1-1 0,-1 1-1,-1-1 1,1 1 0,0-1-1,2-2 1,-2 1 207,0-1 1,-1 1 0,1 0-1,-1-1 1,0 1-1,0 0 1,0-1-1,-1 1 1,1-1-1,-1 0 1,0 1-1,0-5 1,0 7 107,0 21-397,0-12 13,-3 42 37,-2 0 0,-18 74-1,-2 13 134,15-19-33,6 143-1,5-171-66,-1-78-1,0 1 2,0 0 0,0-1-1,-1 1 1,-1-1 0,-4 18 0,5-28 2,0 0 1,0 0-1,-1-1 1,1 1-1,0-1 1,-1 1-1,1-1 1,-1 1-1,1-1 1,-1 0-1,0 1 1,1-1-1,-1 0 1,0 0-1,0 0 1,0-1-1,0 1 1,0 0-1,0-1 1,0 1-1,0-1 1,0 0-1,0 0 1,0 1-1,0-1 1,0-1-1,-3 1 1,-1 0 37,-1-1 1,1 0 0,0 0-1,-1 0 1,1-1 0,0 0 0,0 0-1,-6-3 1,2-2-3,0 0 0,0 0 0,1-1 0,0 0 0,0 0 0,1-1 0,0 0 0,1-1 0,0 0 0,0 0 0,1 0 0,-5-13 0,1 2-11,2 0-1,1-1 0,0 1 1,2-1-1,-6-39 0,7 22-30,2 0-1,2-46 0,1 72-45,0 0 0,1 0 0,1 0 0,0 1-1,0-1 1,1 1 0,1-1 0,0 1-1,1 1 1,9-16 0,-6 16-216,-1 1 0,1 0-1,1 0 1,0 1 0,0 0 0,1 0 0,0 1 0,1 1-1,16-9 1,-6 6-875,0 1 0,1 1 0,0 1 0,36-6 0,57-4-5248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8996,'0'0'8769,"-4"31"-7912,-14 98-99,14-93-321,2 69 0,3-57-322,-1-48 104,0-13-146,0-1 1,1 0-1,0 1 0,1-1 1,0 1-1,2-1 0,-1 1 0,1 0 1,1 0-1,1 1 0,-1-1 0,2 1 1,0 0-1,0 1 0,1 0 1,1 0-1,0 0 0,0 1 0,1 1 1,0 0-1,0 0 0,1 1 1,1 0-1,-1 1 0,1 0 0,0 1 1,1 0-1,0 1 0,-1 0 1,2 1-1,14-2 0,-13 3-96,0 1 0,0 1-1,28 1 1,-38 0 4,1 1 0,-1 0 0,0 0 0,0 0 0,0 1 0,0-1 0,0 1 0,0 1 0,0-1-1,-1 0 1,1 1 0,-1 0 0,1 0 0,4 5 0,-2 0-149,-1 1 0,0-1 0,0 1-1,-1 0 1,0 1 0,0-1 0,-1 1 0,-1 0-1,1 0 1,-2 0 0,3 18 0,1 11-2012,-1 68-1,-5-18-2517,0 2-3017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8340,'0'0'8180,"3"0"-7967,-2 1-203,0-1 1,0 0-1,0 0 0,0 0 0,0 1 1,0-1-1,0 0 0,0 1 0,0-1 1,0 1-1,-1-1 0,1 1 0,0-1 1,0 1-1,0 0 0,-1-1 0,1 1 1,0 0-1,-1 0 0,1 0 1,0-1-1,-1 1 0,1 2 0,10 26 91,-8-20-53,3 17 3,0 0 1,-1 0-1,-2 0 1,-1 0-1,-1 1 1,-4 50-1,2-72-21,0-1-1,0 1 1,0 0-1,0-1 1,-1 0 0,0 1-1,0-1 1,0 0 0,0 0-1,-1 0 1,1 0-1,-1 0 1,0-1 0,0 1-1,0-1 1,-1 0 0,1 0-1,-1 0 1,0 0-1,0-1 1,0 1 0,0-1-1,0 0 1,-1 0 0,-8 2-1,-4 0 554,-1 0 0,-1-1 0,1-1 0,0 0 1,-23-2 1957,45 0-2394,164-7 244,-17 0 53,54 5-440,-69 1-5686,-84 1-803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76 3506,'0'0'6605,"-19"-12"-5562,-64-38 131,79 48-1093,0 0 0,0 0 0,-1 1 0,1-1 0,0 1 0,-1 0 0,1 0 0,-1 1 0,1-1 0,-1 1 0,1 0 0,-1 0 0,1 0 0,-1 1 0,1-1 0,-1 1 0,1 1 0,0-1 0,-1 0 0,1 1 0,-8 4 0,-8 6 196,-1 1-1,2 0 0,0 2 0,0 0 0,-23 26 0,-16 18 220,4 2-1,1 3 0,4 1 1,3 3-1,-48 94 0,75-126-401,2 2 0,1 0 0,3 1-1,1 0 1,1 1 0,-5 47 0,11-45-74,2 1 1,2 0 0,8 78-1,-4-96-19,2-1-1,0 0 0,2-1 0,0 0 1,2 0-1,1 0 0,0-1 1,16 24-1,-6-18-210,2 0 0,0-2 0,2 0 0,1-2 0,0 0 0,2-2 0,1-1 0,1-1 0,47 24 0,-4-8-855,2-4 1,2-3 0,78 20-1,80 11-3892,-231-60 4891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8324,'0'0'3858,"35"15"-2434,-19-8-1237,11 3 76,0 2 0,-1 1 0,0 1 0,-1 1 0,-1 1 0,0 1 0,-1 1-1,28 29 1,-24-15-69,-1 1 0,-1 2 0,-2 0-1,-2 1 1,-1 1 0,-1 1 0,-3 0-1,-1 2 1,-2 0 0,-1 0-1,-3 1 1,8 68 0,-11-26-135,-3 0 1,-5 0 0,-2 0-1,-5-1 1,-33 149-1,16-129-143,-66 166 0,75-229-742,-2 0 0,-1-2 0,-2 0 0,-2-1 0,-1-1 0,-2-2 0,-32 33 0,-69 44-5681,128-110 6502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2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41 144 4034,'0'0'8004,"-7"1"-6412,-23 2-415,27-1-139,7 0-858,15 2-259,173 10 92,-6-11-13,74-3 0,69 0 0,2209 0-189,-2202-1 208,-78-6 66,-230 5-65,100-8 11,-108 7 94,-1 0-1,0-1 1,36-14 0,-52 17-19,-1 0 0,1-1 0,-1 1 0,1 0 0,-1-1 0,0 0 0,1 0 0,-1 1 0,0-1 0,0 0 0,0-1 0,-1 1 0,1 0 0,0 0 0,-1-1 0,0 1 1,1-1-1,-1 1 0,0-1 0,0 0 0,0 0 0,-1 1 0,1-1 0,-1 0 0,0 0 0,1 1 0,-1-1 0,0 0 0,-1 0 0,1 0 0,0 0 0,-1 1 1,0-1-1,1 0 0,-1 0 0,0 1 0,-1-1 0,1 1 0,0-1 0,-1 1 0,1-1 0,-1 1 0,0 0 0,0 0 0,0 0 0,0 0 0,0 0 0,0 0 1,0 1-1,-1-1 0,1 1 0,0-1 0,-1 1 0,0 0 0,1 0 0,-6-1 0,3 1 6,4 1-269,1 15-265,0-12 208,0 0-1,0-1 1,1 1 0,-1 0-1,1 0 1,0-1 0,0 1-1,0-1 1,0 1 0,0 0-1,0-1 1,1 0 0,3 5-1,17 14-5449,-8-11-902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6371,'0'0'7326,"4"-3"-6699,4 0-507,-1 0 0,0 1 0,1-1 0,0 1 0,-1 1 0,1 0 0,10-1 0,64 2 312,-46 0-295,45 0 7,-200 12 29,116 9 1697,-5 220-530,8-154-1367,0-86-78,0-1 1,0 1-1,0 0 1,0 0-1,0-1 1,1 1-1,-1 0 1,0-1-1,0 1 1,0 0-1,1 0 1,-1-1-1,0 1 1,1 0-1,-1-1 1,1 1 0,-1-1-1,1 1 1,-1-1-1,1 1 1,-1-1-1,1 1 1,-1-1-1,2 1 1,17 4-3574,-15-4 3133,28 4-5714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3009,'0'0'13110,"137"0"-12485,-79 0-465,4 0-160,-3 0-432,-6 0-2066,-15 0-3344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462 134 8228,'0'0'4831,"-3"-21"-2742,-11-63-608,14 81-1353,0 1 1,-1-1-1,0 1 1,0-1-1,0 1 0,0-1 1,0 1-1,-1-3 1,1 4-76,1 1 0,0 0 1,0 0-1,-1 0 0,1-1 1,0 1-1,0 0 0,-1 0 1,1 0-1,0 0 0,-1-1 1,1 1-1,0 0 1,-1 0-1,1 0 0,0 0 1,0 0-1,-1 0 0,1 0 1,0 0-1,-1 0 0,1 0 1,0 0-1,-1 0 0,1 0 1,-1 0-1,-2 1 1724,-16 2-1679,12 2-79,0-1-1,0 1 1,1 0-1,-1 1 1,1-1-1,0 1 0,-9 13 1,-34 55 72,43-65-84,-20 38 32,2 0 0,2 2 0,-20 66 0,-32 161 136,40-114-135,6 0 0,-11 310 0,46-276-63,-2-162 14,1 0 0,1 0 0,20 55 0,-10-48-86,1-1 1,3 0 0,0-2-1,46 59 1,-29-49-384,3-2 0,83 73 0,-27-42-2113,4-5 0,191 105 0,-59-56-4442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4802,'0'0'8287,"0"26"-7055,0 86-421,1-92-347,-1-1 0,-1 1 0,-1-1-1,-1 1 1,-10 36 0,13-54 222,0-11-502,2 1 1,-1-1 0,2 1 0,-1 0-1,1-1 1,0 1 0,0 1 0,8-14-1,2 1-168,28-34 0,-28 39 30,1 0 1,0 1-1,23-18 1,-31 27-45,0 1 0,0 0 0,1 0 0,-1 1 0,1 0 0,0 0 0,0 0 1,0 1-1,0 0 0,1 1 0,-1-1 0,13 0 0,-18 3-8,0-1-1,-1 0 1,1 1 0,0-1 0,0 1-1,-1-1 1,1 1 0,-1 0-1,1 0 1,-1 0 0,1 0-1,-1 0 1,1 0 0,-1 0 0,0 0-1,1 1 1,-1-1 0,0 0-1,0 1 1,0-1 0,0 1 0,1 1-1,17 42-35,-15-33 8,10 26-303,20 57-2234,-27-73 160,-1 1 0,4 29 0,-6 3-6518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4306,'0'0'15335,"115"-17"-15159,14 17 288,21 0-240,-3 0-144,-16 0-32,-27 0 16,-35-5-64,-29 5-528,-18 0-1185,-20 10-1104,-2 24-1377,-13 9-3297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366 210 8580,'0'0'7494,"-29"0"-6424,-94-8-390,119 8-651,0 0 0,1 0-1,-1-1 1,0 0 0,1 0 0,-1 0-1,1 0 1,-1 0 0,1-1-1,0 0 1,0 1 0,-1-1 0,1 0-1,1-1 1,-1 1 0,0 0 0,0-1-1,1 0 1,-1 1 0,1-1-1,-4-6 1,4 3 3,0 0 0,1 0-1,0 0 1,0 0 0,0 0-1,1 0 1,0 0 0,0 0 0,1-6-1,-1 8-11,0 1-15,1-1 0,0 0 0,0 0 1,0 1-1,0-1 0,0 0 0,1 1 1,0 0-1,0-1 0,0 1 0,0 0 0,0 0 1,0 0-1,1 0 0,0 0 0,-1 0 1,1 1-1,0 0 0,0-1 0,1 1 1,-1 0-1,0 0 0,7-2 0,-3 1-14,0 1-1,0-1 0,0 1 0,0 0 0,1 1 0,-1 0 1,1 0-1,-1 1 0,0 0 0,1 0 0,12 2 1,-16-1 4,0 1 0,0 0-1,0 0 1,0 0 0,0 0 0,0 1 0,0 0 0,-1-1 0,1 1 0,-1 0 0,0 1 0,0-1 0,0 1 0,0-1 0,-1 1 0,0 0 0,1 0 0,-1 0 0,-1 0 0,3 7 0,3 7-19,-1 1 1,-1 0-1,4 29 1,-4 12 37,-4 123 0,-1-166-13,-1 8 21,-2 0 0,0 0-1,-1-1 1,-2 1 0,0-1 0,-2-1 0,-12 28-1,15-40 45,-1 0-1,-1 0 0,0 0 0,0-1 1,-1 0-1,0 0 0,-10 8 1,11-12 15,1-1 0,-1 0 1,0-1-1,0 1 0,-1-1 1,1-1-1,-1 1 0,0-2 1,0 1-1,0-1 0,-13 3 1,3-3 63,0 0 0,0-1 0,-24-1 1,38 0-69,1 0 1,-1 0-1,0-1 1,1 0-1,-1 1 1,0-1-1,1 0 1,-1-1-1,1 1 1,-1-1-1,1 1 1,0-1-1,0 0 1,0 0-1,0-1 1,0 1-1,0-1 1,0 1-1,1-1 1,0 0-1,-1 0 1,-2-6-1,4 9 25,1 0-93,0 0 1,0 0-1,0 0 1,0 0-1,1 0 1,-1 0-1,0 0 1,0 0-1,0 0 1,0 0-1,0 0 1,0 0-1,0 0 1,1 0-1,-1 0 1,0 0-1,0 0 1,0 0-1,0 0 1,0 0-1,0 0 1,0 0-1,1 0 1,-1 0-1,0 0 0,0 0 1,0 0-1,0 0 1,0 0-1,0 0 1,0 0-1,0 0 1,0 0-1,1 0 1,-1-1-1,0 1 1,0 0-1,0 0 1,0 0-1,0 0 1,0 0-1,0 0 1,0 0-1,0 0 1,0 0-1,0-1 1,0 1-1,0 0 1,0 0-1,0 0 1,0 0-1,0 0 1,0 0-1,0 0 0,0-1 1,0 1-1,0 0 1,0 0-1,0 0 1,0 0-1,0 0 1,0 0-1,25 1-173,1 1-1,-1 1 1,32 8-1,79 28-2153,10 2-4433,-81-28 732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3 102 800,'0'0'8207,"0"-11"-7215,-2-37 623,1 6 5414,1 44-6781,0 362-1360,0-363 980,0-1 0,0 1-1,0 0 1,1-1 0,-1 1 0,0 0 0,0-1 0,0 1 0,0-1 0,0 1-1,1 0 1,-1-1 0,0 1 0,1-1 0,-1 1 0,0-1 0,1 1-1,-1-1 1,1 1 0,-1-1 0,1 1 0,-1-1 0,1 0 0,-1 1 0,1-1-1,-1 0 1,1 1 0,-1-1 0,1 0 0,0 0 0,-1 0 0,2 1-1,22-1-3967,-17 0 2842,24-2-4001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4930,'0'0'10984,"-9"11"-9965,-1 1-715,-4 5 190,0 0 1,-25 21 0,25-25-256,-1-1 0,0 0 0,0-2 0,-1 1 1,-25 10-1,87-4 1068,70 26-1576,77 22-6756,-121-49 972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75 4946,'0'0'11568,"-5"-13"-10317,-14-37-426,17 40-528,7 8-61,1 3-193,0-1-1,0 1 1,-1 0-1,1 1 0,0 0 1,-1 0-1,1 0 1,-1 0-1,1 1 0,-1 0 1,0 0-1,0 0 1,-1 1-1,1 0 0,4 4 1,9 10 17,-1 1 0,19 27 0,-29-36-14,26 37 66,-2 2 1,-2 1 0,-3 2-1,26 68 1,-25-44 8,-3 1 0,21 121 0,-30-86-39,-5 0 1,-8 220 0,-7-284-76,-1 0 1,-2-1 0,-3 0 0,-1-1 0,-3 0-1,-1-1 1,-3 0 0,-1-2 0,-3 0-1,-42 62 1,-33 26-430,25-34-2035,9 3-5341,37-43-2124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80 3666,'0'0'4479,"-6"0"-265,-20 0-3097,-57 0 5237,88-1-6242,39-2-89,530-58 902,-559 56-892,-12 1-402,-10 2-835,-68-1-5271,21 2 803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1:4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8212,'0'0'10837,"0"20"-10645,6 37 304,-1 8 272,0 0-479,-2-5-113,0 0-32,-3-9-144,0-3 0,0-5-801,0-2-1408,2 3-3089,6 1-5491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8:2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 6755,'0'0'2847,"-23"-1"-1441,-69-2-360,79 2-809,-1 0 581,14 0-718,0 1 78,-6 0 1622,16 0 69,158 6-1104,1552 55 2288,-1468-61-1151,-252 0-1788,-7-4-1301,-29-6-2804,0 1 0,-58-6 0,-6 5-4090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28 304 5330,'0'0'7190,"-5"-22"-5720,-13-71-189,17 86-1163,-1 0 1,1 0-1,1 0 1,-1 0-1,1 0 0,1 0 1,-1 0-1,1 1 1,0-1-1,0 0 1,1 0-1,0 0 0,1 1 1,5-13-1,-4 14-99,1 0 0,-1 0 0,1 0 0,0 1 0,0 0 0,0 0 0,1 0 0,0 0 0,-1 1-1,1 0 1,0 0 0,13-3 0,-6 1-14,0 2 0,0-1-1,1 2 1,-1 0 0,1 0 0,-1 2-1,1-1 1,14 3 0,-24-2-4,0 1-1,0-1 1,0 1 0,0 1-1,0-1 1,0 0-1,-1 1 1,1 0 0,-1 0-1,1 0 1,-1 0 0,0 0-1,6 5 1,-4-1 2,-1-1 0,1 0 0,-1 1-1,0 0 1,-1 0 0,1 0 0,2 9 0,1 2 8,-2 1-1,0 0 1,-1 0 0,-1 0-1,1 24 1,-1-8 19,-3 1 0,-3 43 1,-4-47 145,7-29-28,-1 0 0,0-1 0,1 1-1,-1 0 1,0 0 0,0-1 0,0 1 0,0-1-1,-1 1 1,1-1 0,0 1 0,-1-1-1,1 0 1,-3 3 0,4-8 511,0-3-558,1 0 1,0 0 0,0 0-1,1 0 1,0 0 0,0 0-1,1 1 1,6-13 0,36-51-111,-36 56 39,6-7-12,1 1 0,0 0 0,34-30 0,-44 44-20,1 0 0,0 1 0,1-1 0,-1 2 0,1-1 0,0 1 0,1 0 0,-1 1 0,0 0 0,1 0 1,0 1-1,0 0 0,-1 0 0,13 0 0,-20 2 0,1 0 0,0 1 0,0-1 1,0 0-1,-1 1 0,1 0 0,0-1 0,-1 1 1,1 0-1,0 0 0,-1 0 0,1 0 0,-1 0 0,1 0 1,-1 0-1,0 0 0,1 1 0,-1-1 0,0 0 1,0 1-1,0-1 0,0 1 0,0 0 0,0-1 0,1 4 1,1 4-16,0 1 0,0-1 1,2 17-1,-4-19 16,5 33-45,0 53 0,-5-56-1819,1-1 1,10 43 0,2-33-3661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8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6531,'0'0'4861,"26"3"-3026,280 24 1524,648-17-1280,58 2 266,-925-12 1336,-74 0-3523,-13 0-409,-18 0-12950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9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78 128 256,'0'0'3722,"-25"1"-2524,-2 13-206,2 0 8602,379-31-9517,168-59 204,-426 61-199,-71 11-64,-12 3 88,0-1 1,1-1-1,-1 0 0,15-6 1,-20 3 173,-7-10 423,-1 14-638,-12 2-46,2-1-160,-16 0 251,11 3-2822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29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44 352,'0'0'3877,"-16"-2"-3314,-78-13 1285,79 11 1291,38 3-784,426 1 1225,-451 0-3479,-35-5-108,-1 2-1,-38 2 1,22 1 67,-217-12-114,245 11 80,47 2-14,271 13 206,-241-11-36,-51-3-204,1 0 1,-1 0 0,1 0 0,-1 0-1,1 0 1,0 0 0,-1 0-1,1 0 1,-1 0 0,1 1 0,-1-1-1,1 0 1,-1 0 0,1 0-1,-1 1 1,1-1 0,-1 0-1,0 1 1,1-1 0,-1 1 0,1-1-1,-1 0 1,0 1 0,1-1-1,-1 1 1,0-1 0,0 1-1,1-1 1,-1 1 0,0-1 0,0 1-1,0-1 1,0 1 0,1-1-1,-1 1 1,0-1 0,0 1 0,0-1-1,0 1 1,0-1 0,0 1-1,-1 0 1,1-1 0,0 1-1,0-1 1,0 1 0,0-1 0,-1 2-1,1-2-260,-1 11-2986,-1-3-2484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31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6771,'0'0'1662,"-3"3"-1472,1 0-98,0 1 0,0 0 0,0-1 1,1 1-1,0 0 0,-1 0 0,1 0 0,0 0 1,1 0-1,-1 0 0,1 7 0,1 56 980,0-31-473,7 338 4032,7-374-3924,-8-1-609,1 0 0,0-1-1,-1 0 1,0 0 0,1-1-1,-1 0 1,0 0 0,0-1 0,10-6-1,3-2 98,19-10 148,278-149 1030,13 22-435,-322 146-890,-6 2-39,1 0 1,-1 0-1,0 0 1,0 1-1,1-1 1,-1 1-1,0 0 1,3-1-1,-3 1 277,-2 2-906,0 0 307,-1-1 1,1 1-1,0 0 0,-1-1 0,1 1 0,-1 0 0,0-1 0,1 1 0,-3 2 1,-22 33-3610,-15 6-1627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5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1634 25 224,'0'0'6008,"8"0"-4351,22 0-459,-29 0-1066,-1 0 0,0 1 0,1-1 0,-1 0 0,0 0 0,1 0-1,-1 0 1,1 0 0,-1 1 0,0-1 0,1 0 0,-1 0 0,0 0 0,1 1 0,-1-1 0,0 0 0,0 1 0,1-1 0,-1 0 0,0 1 0,0-1 0,0 0 0,1 1 0,-1-1 0,0 0 0,0 1 0,0-1-1,0 1 1,0-1 0,0 0 0,0 1 0,0 0 0,0 13-231,0-11 350,-9 112 1144,7-97-1282,0-1 0,-2 1-1,0-1 1,-1 0 0,-1 0 0,0-1-1,-10 17 1,-68 110 1011,51-90-970,21-35-80,1 0-1,-19 20 1,23-31-34,0 0 0,0 0-1,-1-1 1,0 0 0,0-1-1,-1 0 1,-11 6 0,-25 8 298,-58 15 0,24-8-147,48-16-148,0-2 0,0-1 1,-43 4-1,-99-4 512,155-9-506,0 0-1,0-1 0,0-1 1,0-1-1,-17-7 1,-7-1 50,21 7-38,1 0 0,1-2 1,-1 0-1,1-1 0,1-1 1,0 0-1,0-2 1,1 0-1,-25-23 0,-17-21 35,-34-36 122,82 79-200,0-1 0,0 0 0,1 0 0,1-1 0,-9-21 0,12 18-6,0 1 0,2-1 0,0 0 0,-2-31 0,5 33 9,-1-1 1,-1 0 0,0 1-1,-2-1 1,-7-20-1,7 24 34,5 11-45,0 1-1,-1-1 1,1 1-1,-1-1 1,0 1-1,1-1 1,-1 1 0,0-1-1,0 1 1,-2-3-1,3 4-8,-1-1-1,0 1 0,1 0 0,-1 0 0,0-1 1,1 1-1,-1 0 0,0 0 0,0 0 0,1 0 1,-1 0-1,0 0 0,1 0 0,-1 0 0,0 0 1,0 0-1,1 1 0,-1-1 0,0 0 0,1 0 1,-1 1-1,1-1 0,-1 0 0,0 1 0,1-1 1,-1 0-1,0 2 0,-15 11-46,5-2 34,2 1-1,-1 0 1,2 0-1,-1 1 1,2 0-1,0 1 1,-7 18-1,3-1 3,2 1 0,-8 43 0,17-70 12,0-4 78,1-7-11,0 0-1,0 0 0,0 0 1,1 0-1,0 1 1,1-1-1,-1 0 0,1 1 1,0 0-1,0 0 1,6-7-1,3-7-35,36-65 70,-19 31-72,50-68 0,-68 110-126,-9 14 54,-2-3 25,5 7-29,-1 0-1,1 1 0,-1-1 0,-1 1 1,1 0-1,3 17 0,4 5-93,-2-6-835,2 0-1,1-1 1,0-1-1,2 0 1,0-1-1,28 31 1,22 9-5293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80,'0'0'800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104 284 2913,'0'0'7198,"-12"-2"-5701,-38-10 64,48 12-1467,0-1 1,0 0 0,0 0-1,0-1 1,0 1 0,0 0-1,0-1 1,1 1 0,-1-1-1,0 1 1,1-1 0,0 0-1,-1 0 1,1 1 0,0-1-1,0 0 1,0 0 0,0 0-1,0-1 1,0 1 0,0 0-1,1 0 1,-1 0 0,1-1-1,-1-2 1,0-2 130,-1-1-132,1 0 0,0 0 0,0 0 0,1 0 0,0 0 0,0 0 1,1 0-1,0-1 0,0 1 0,4-11 0,-3 14-76,0-1 1,1 0 0,0 1-1,0-1 1,0 1-1,1 0 1,0 0 0,0 0-1,0 0 1,0 1-1,1 0 1,0 0 0,9-7-1,-5 6-27,-1 1 0,1 0 0,0 1 0,0-1 0,0 2 0,1-1 0,-1 1 0,1 1 0,-1-1 0,1 2 0,-1-1-1,14 2 1,-21-1 8,0 0-1,-1 1 1,1-1-1,0 0 1,0 1-1,-1-1 1,1 1-1,0 0 0,-1-1 1,1 1-1,-1 0 1,1 0-1,-1 0 1,1 0-1,-1 0 1,0 1-1,0-1 0,1 0 1,-1 1-1,0-1 1,0 0-1,0 1 1,0-1-1,-1 1 0,1 0 1,0-1-1,-1 1 1,1 0-1,0 2 1,1 6-18,0 0 1,-1-1 0,1 21-1,-2-26 20,1 30 11,2 10 63,-8 78 1,5-115-63,-1-1-1,-1 1 1,1-1 0,-1 1 0,0-1 0,-5 11-1,4-16 2397,2-7-1818,0-10-484,1 16-64,1-12-28,0 0-1,1 0 1,0 0 0,1 0 0,0 0-1,1 1 1,0-1 0,1 1-1,8-14 1,4-4-28,1 2 1,27-32-1,-41 53 10,44-47-29,-44 48 25,0 2-1,1-1 0,0 0 1,-1 1-1,1 0 1,1 0-1,-1 0 0,0 1 1,11-4-1,-15 6 2,-1 0 0,1 0 0,0 0-1,-1 0 1,1 0 0,0 0 0,-1 0-1,1 0 1,0 0 0,-1 0 0,1 0-1,-1 0 1,1 1 0,0-1 0,-1 0-1,1 0 1,-1 1 0,1-1 0,-1 0-1,1 1 1,-1-1 0,1 1 0,-1-1-1,1 0 1,-1 1 0,1-1 0,-1 1-1,0-1 1,1 1 0,-1 0 0,1 0-1,5 22-76,-5-17 69,6 43-19,-2 0-1,-1 55 1,1 26-1834,-3-104-168,2-1-1,13 50 0,-14-67 961,0 0-1,0 0 1,7 10-1,13 11-5350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6755,'0'0'6769,"-2"4"-6463,-89 188 1899,71-143-1731,2 1 1,-12 54 0,25-74-350,1 0 0,1 0-1,2 40 1,1-64-117,0-4-8,0 1 0,0-1 0,0 0 0,0 0 0,0 0 0,1 0 0,-1 0 0,1 0 0,-1 0 0,1 0 0,0 0 0,0 0 0,0 0 0,0 0 0,0 0 0,0-1 0,0 1 0,1 0 0,-1-1 1,3 3-1,-1-2-3,0-1 0,1 1 0,-1-1 0,1 1 0,0-1 0,-1 0 0,1-1 0,0 1 0,-1-1 0,8 1 0,-1-1 7,0 0 1,1-1 0,-1 0 0,0-1 0,0 0 0,0 0 0,0-1 0,-1-1-1,1 1 1,-1-2 0,0 1 0,0-1 0,0 0 0,-1-1 0,0 0-1,0-1 1,0 1 0,-1-2 0,0 1 0,0-1 0,-1 0 0,7-10 0,-3-6 37,-10 24-53,0 0-1,0 0 0,1 0 1,-1 0-1,0-1 1,0 1-1,0 0 0,1 0 1,-1 0-1,0 0 0,0 0 1,0 0-1,1 0 0,-1 0 1,0 0-1,0 0 1,1 0-1,-1 0 0,0 0 1,0 0-1,0 0 0,1 0 1,-1 0-1,0 0 1,0 0-1,0 0 0,1 0 1,-1 1-1,0-1 0,0 0 1,0 0-1,0 0 1,1 0-1,-1 0 0,0 0 1,0 1-1,0-1 0,0 0 1,0 0-1,1 1 1,7 8-96,-7-8 55,10 11 42,0 0 0,0-1 0,1 0 0,16 11 0,-21-18 18,-1-1 1,1 1-1,-1-1 1,1 0-1,0 0 0,0-1 1,1 0-1,-1 0 1,0-1-1,1 0 1,11 0-1,-18-1 4,0 0 0,0 0 0,-1 0 0,1 0 0,0-1 1,0 1-1,-1 0 0,1 0 0,0-1 0,-1 1 0,1-1 0,0 1 0,-1-1 0,1 1 0,0-1 0,-1 1 1,1-1-1,-1 1 0,1-1 0,-1 1 0,1-1 0,-1 0 0,0 0 0,1 1 0,-1-1 0,0 0 0,1 1 1,-1-2-1,4-26 352,-3 21-271,2-43 424,-3-64-1,0 109-508,-1 0-1,1 0 1,-1 0 0,0 0 0,0 0 0,-1 0 0,1 1-1,-1-1 1,0 0 0,-5-6 0,6 9-38,0 0 0,-1 0 1,0 0-1,1 0 0,-1 1 1,0-1-1,0 1 0,0-1 0,0 1 1,0 0-1,0 0 0,0 0 1,-1 0-1,1 0 0,0 0 1,-1 1-1,1-1 0,0 1 0,-1-1 1,1 1-1,-1 0 0,1 0 1,-5 1-1,4-1-146,1 1 0,-1-1 0,0 1 0,1 0 0,-1 0 0,1 0 0,0 1 0,-1-1 0,1 1 0,0-1 0,-1 1 0,1-1-1,0 1 1,0 0 0,1 0 0,-1 0 0,0 1 0,1-1 0,-2 3 0,-2 2-793,2 1-1,-1 0 0,1 0 0,-4 15 1,-1 22-4610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26 9076,'0'0'2967,"-30"-4"-996,-98-14-247,116 17-1430,-1-1 0,0 2 1,1 0-1,-22 2 0,30-1-204,-1 0 0,1 0-1,0 1 1,0 0 0,0 0-1,0 0 1,0 0 0,0 0 0,0 1-1,1 0 1,-5 4 0,6-6-72,1 0 1,0 0-1,-1 1 0,1-1 1,0 0-1,0 1 1,0-1-1,0 1 1,0 0-1,1-1 0,-2 3 1,2-4-16,0 1 1,0 0-1,0-1 1,0 1-1,0 0 0,0-1 1,0 1-1,0 0 1,0-1-1,0 1 0,0 0 1,0 0-1,1-1 1,-1 1-1,0-1 0,0 1 1,1 0-1,-1-1 1,1 2-1,1 0-1,0-1-1,-1 0 1,1 1-1,0-1 1,0 0-1,0 0 1,0 0-1,0 0 1,0 0-1,1 0 1,-1 0-1,0-1 1,0 1-1,3-1 1,20 3 8,-15-3 35,0 1 0,0 1 0,18 4 0,-25-5-38,-1 0-1,0-1 1,0 1 0,0 0 0,0 1-1,0-1 1,0 0 0,0 0 0,0 1-1,0-1 1,-1 1 0,1 0 0,0 0 0,-1-1-1,0 1 1,1 0 0,-1 0 0,0 0-1,0 0 1,0 1 0,1 3 0,1 8 4,-1 1 0,-1-1 1,0 1-1,-3 23 0,1 0 42,0-9 14,-1 1 0,-1-1 0,-2 0 0,0 0 0,-17 45-1,15-54 61,-1-1 0,0 0 0,-2 0-1,0-1 1,-1-1 0,-1 0 0,0 0-1,-26 26 1,35-41-64,1 1-1,-1 0 1,0-1-1,0 1 1,0-1-1,0 0 1,0 0-1,-1 0 1,1 0-1,0-1 1,-1 1-1,0-1 1,1 0 0,-1 0-1,-5 0 1,7-5 62,0-19-406,1 1 0,1-1 0,4-34 0,-2 45-410,0 0 0,1 0 0,0 1 0,1-1 0,0 1 0,1-1 1,0 1-1,10-14 0,28-33-5565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10741,'0'0'5749,"23"7"-5167,6 1-406,38 15 0,-65-22-167,0 0 0,0 0 1,0 0-1,0 0 0,0 1 0,0-1 1,-1 0-1,1 1 0,0 0 0,-1-1 0,0 1 1,1 0-1,-1 0 0,0 0 0,0 0 0,0 0 1,0 0-1,0 0 0,0 0 0,0 0 1,-1 0-1,1 0 0,-1 1 0,0-1 0,1 0 1,-1 0-1,0 1 0,0-1 0,-1 0 1,1 0-1,-1 3 0,0 7 32,1-7-25,0 4 52,0 0 0,0 0 0,-3 11-1,2-17-40,0 0 1,0 0-1,0 0 0,0-1 0,0 1 0,-1 0 0,0-1 0,1 1 0,-1-1 1,0 1-1,0-1 0,0 0 0,-3 3 0,0-1 170,-1 1 0,1-1-1,-1 0 1,0-1 0,-1 0-1,1 1 1,0-2 0,-1 1 0,0-1-1,1 0 1,-1 0 0,0-1-1,0 0 1,-14 0 1315,30-2-544,54-10-726,-29 4-432,62-5 0,-31 13-3596,-64-1 3607,0 0-1,-1 0 1,1 0-1,0 0 1,-1 0 0,1 0-1,0 0 1,-1 1-1,1-1 1,-1 0-1,1 0 1,0 1 0,-1-1-1,1 0 1,-1 1-1,1-1 1,-1 1 0,1-1-1,-1 1 1,1-1-1,-1 1 1,1-1-1,-1 1 1,5 22-7104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37 1585,'0'0'15351,"-53"-20"-13206,66 20-2049,22 0 144,18 0-240,9 0 0,2 0-32,3 0-592,0 0-1377,-3-4-1729,-6-8-2625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8004,'0'0'9665,"0"5"-9488,1 26-29,0-7-22,-3 33 0,1-50-35,0-1 0,0 1 1,0-1-1,-1 1 0,0-1 0,-1 0 0,1 0 1,-1 0-1,-7 11 0,11-13 2148,10-2-1428,18-2-889,-20 0 332,139-7 298,9 0-4138,-129 7-551,-8 0-2472,-4 0-1995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1699 0 4530,'0'0'10293,"-15"1"-9592,-20 4-360,1 2 0,0 1 0,0 1 0,-54 24 0,-760 260 2455,784-273-2633,-211 71 1070,192-59-481,-99 53 0,175-83-497,11-9-301,13-11-536,-5 11-503,0 1 1,0 0 0,23-8 0,43-7-6838,-19 8-2275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27 2785,'0'0'5320,"-19"-5"-4762,-59-13 95,57 14 1180,25 4-1302,184 17 1303,-88-5-1339,243 11-9,-197-20-4638,-144-10-1789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5250,'0'0'6659,"1"-3"-6122,2 11-473,0 34 850,-4 54 1,0-32 57,3-49-343,-1-15-601,-1 0 1,0 0-1,0 0 0,0 0 0,0 1 0,1-1 1,-1 0-1,0 0 0,0 0 0,0 0 0,1 0 1,-1-1-1,0 1 0,0 0 0,0 0 0,0 0 1,1 0-1,-1 0 0,0 0 0,0 0 0,0 0 1,0 0-1,0 0 0,1 0 0,-1-1 0,0 1 1,0 0-1,0 0 0,0 0 0,0 0 0,0 0 1,1 0-1,-1-1 0,0 1 0,0 0 0,0 0 1,0 0-1,0 0 0,0-1 0,12-25 1147,-12 26-1191,11-28 146,1 1 1,1 0-1,1 1 1,18-24-1,-26 42-135,-1 0 1,1 1-1,0 0 0,1 1 1,0-1-1,0 1 1,0 1-1,1-1 0,0 1 1,0 1-1,0-1 0,1 1 1,-1 1-1,1-1 0,0 2 1,0-1-1,10-1 0,-11 3-8,1 1 0,-1-1 0,0 1 0,0 0 0,10 2 0,-15-1 8,1 0 0,-1 0 0,0 0 0,0 0 0,0 1-1,0-1 1,0 1 0,0 0 0,0 0 0,-1 0 0,1 0 0,0 0 0,-1 1 0,4 4 0,2 4-6,0 1 1,-1 0-1,-1 0 1,0 1 0,-1 0-1,0 0 1,-1 0 0,0 0-1,2 18 1,-1 9-1838,0 77 0,-5-107 1308,0-5-33,0 0 0,0 0 0,0 0-1,0 0 1,-1 0 0,0 0 0,0 0-1,0 0 1,-1 0 0,-3 8 0,-17 9-4446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6723,'0'0'6963,"-158"173"-5762,89-82-289,-4 3-416,-1 0-303,-1-3-161,3 3-32,2 0-1761,9-3-3506,4-2-2544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0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 0 8212,'0'0'6355,"-232"137"-5459,95-57 257,-7-1-209,2-4-144,22-10-143,21-10-353,24-9-224,27-8-64,21-7-16,27-7-1537,0-12-3681,27-12-4579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7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6867,'0'0'8692,"0"-4"-8049,0-4-352,0 11-47,2 24 162,1 25 224,7 209 1185,-9-147-8574,-1-104 5687,0 2-5387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05:2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4210,'0'0'13337,"0"2"-13329,2 22 24,1 1 0,12 44 0,-11-51 29,-3-15-36,-1 0 1,1-1-1,0 1 1,0 0-1,0-1 0,0 1 1,0-1-1,1 1 0,-1-1 1,1 0-1,4 4 0,-5-5 14,0 0-1,0 0 1,0-1-1,1 1 1,-1 0-1,0-1 0,1 1 1,-1-1-1,0 0 1,1 1-1,-1-1 1,0 0-1,1 0 0,-1 0 1,1 0-1,-1 0 1,0 0-1,1 0 1,-1-1-1,1 1 0,-1 0 1,0-1-1,1 1 1,-1-1-1,0 0 1,2-1-1,9-5 232,-1 0 0,20-17 0,-4 2-31,58-39 38,2 3 0,2 4 1,104-45-1,-192 99-79,13-3-1770,1 2 64,-1-1 0,1 2 0,16 1 0,-1-1-447,33 0-2901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8:30:5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0 624,'0'0'240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78 323 7123,'0'0'2601,"-13"-21"-637,-36-72-515,46 88-1324,0-1 0,1 0 1,1 0-1,-1 0 0,1 0 1,-1 0-1,2 0 0,-1-1 1,1 1-1,0 0 0,1-10 1,0-2 187,0 14-271,-1 0 1,0-1 0,1 1 0,0 0 0,0 0-1,0 0 1,0 0 0,1 0 0,-1 0 0,1 0 0,0 0-1,1 1 1,-1-1 0,0 1 0,1-1 0,0 1 0,0 0-1,0 0 1,0 0 0,0 1 0,1-1 0,3-2 0,1 1-9,0 1 1,0-1 0,0 2 0,1-1 0,-1 1 0,0 0 0,1 1 0,-1-1-1,1 2 1,9 0 0,-12 0-29,1 0-1,-1 1 0,0 0 1,0 0-1,0 1 0,0 0 1,0 0-1,0 0 0,-1 1 1,1-1-1,5 5 1,-2-1-8,0 1 0,-1 0 1,0 0-1,0 1 1,-1 0-1,7 9 0,-3-2 8,-1 2 0,0-1-1,-1 2 1,-1-1 0,0 1-1,-1 0 1,4 20 0,-6-5 698,-2 1 1,-1 51-1,-2-80 200,0-19-826,0-1-1,2 0 0,-1 0 1,2 1-1,-1-1 0,2 1 1,0 0-1,1 0 1,12-25-1,2 6-70,24-36-1,-33 55-8,0 1 0,1 0 0,1 1-1,0 1 1,14-12 0,-4 12-30,-21 10 24,0 1 0,-1 0 0,1 0 1,0 0-1,0 0 0,-1 0 0,1 0 0,0 0 0,0 0 0,-1 0 1,1 0-1,0 0 0,-1 0 0,1 1 0,0-1 0,0 0 0,-1 1 1,1-1-1,0 0 0,-1 1 0,1-1 0,-1 1 0,1-1 0,0 1 1,-1-1-1,1 1 0,-1-1 0,0 1 0,1-1 0,-1 1 1,1 0-1,-1-1 0,0 1 0,1 1 0,7 21-69,-1 0 1,0 1-1,4 37 0,-3-14-53,31 115-1893,-8-56-2352,-8-29-2276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75 7235,'0'0'10480,"0"-13"-9130,0-38-360,-2 40-665,-1 14-128,-3 14-52,1 1 0,1 0-1,1-1 1,-1 27 0,0-8 127,-6 82-294,6 127-1,4-169-2961,0-20-2210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8020,'0'0'9620,"-6"0"-8611,2 0-696,7 1-97,18 0 18,59 1 112,421-1 539,173 3-593,-64-1-1485,-619-3 171,0 0 0,-1 1-1,-13 4 1,-4 0-577,-69 12-4948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354 5619,'0'0'9327,"-20"-2"-8012,-15-4-1006,1-1 0,-46-15 0,66 17-226,0 0 0,0-1 0,0-1 0,1 0 1,0-1-1,0 0 0,1-1 0,0 0 0,-17-18 0,25 22-32,0-1 0,0 1 0,1-1-1,-1 0 1,1 0 0,1 0 0,-1-1 0,1 1 0,-2-10 0,3 11-24,0 1 0,1-1 0,-1 0-1,1 1 1,0-1 0,0 0 0,1 1 0,-1-1 0,1 0 0,0 1 0,1-1 0,-1 1 0,1-1-1,3-6 1,-1 5-22,0 1 0,1 0 0,-1 0 1,1 0-1,0 0 0,1 1 0,-1 0 0,1 0 0,0 0 0,0 1 0,0 0 0,0 0 0,1 1 0,-1-1 0,7 0 0,6-2-16,-1 1-1,1 1 1,0 1 0,28 0-1,-44 2 6,1 0 0,0 0-1,0 0 1,0 1 0,-1-1 0,1 1-1,0 0 1,-1 0 0,1 1-1,-1-1 1,1 1 0,-1 0 0,1 0-1,-1 0 1,0 0 0,0 0-1,0 1 1,4 4 0,-1 1-10,-1 0 1,0 0 0,-1 0 0,0 1-1,0-1 1,5 19 0,-1 1 8,-1 1 0,-1 0 0,2 41 1,-4 93 3,-4-159 3,-1 53 20,-1-1-1,-4 1 0,-17 79 1,14-102 29,-1 0 0,-2-1 0,-1 0 0,-2-1 1,-1 0-1,-33 49 0,31-57 44,-1-1 0,-1 0 0,0-2 0,-2 0 1,-1-1-1,0-2 0,-1 0 0,-1-2 0,-48 25 0,40-27 43,-1 0 0,0-2 0,-1-2 0,0-1 0,-1-2 0,0-1 0,-57 1 0,75-6-84,-1-1 0,1-1-1,-1-1 1,1 0 0,-32-9-1,43 9-24,0-1 0,0 0 0,0 0 0,0 0 0,1-1 0,-1 0 0,1-1 0,0 0 0,0 1 0,0-2 0,1 1 0,0-1 0,0 0 0,1 0 0,-1 0 0,-3-7 0,3 2 3,1 0 1,0 0-1,0 0 1,1 0 0,1 0-1,0-1 1,0 1-1,1-1 1,1 0 0,0 1-1,0-1 1,1 0-1,1 1 1,0-1-1,0 1 1,1 0 0,1 0-1,0 0 1,0 0-1,1 0 1,0 1 0,1 0-1,0 0 1,1 1-1,0-1 1,1 1-1,9-8 1,-6 7-27,1 1 0,1 0-1,-1 1 1,1 1 0,1 0-1,-1 1 1,1 0 0,0 1 0,1 0-1,-1 2 1,1-1 0,19 0 0,-18 2-10,0 1 0,0 1 1,1 0-1,-1 1 1,0 1-1,0 1 0,0 0 1,0 1-1,0 1 1,-1 0-1,18 9 0,14 14-35,-1 2-1,-1 2 0,59 54 1,11 9-1818,-85-73-989,64 37 1,-32-29-2991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4594,'0'0'11107,"3"11"-10454,1 12-86,-1 1 0,-1-1 0,-2 42 0,-13 79 887,10-102-1211,2 72-1,1-111-245,0-1 0,0 0 0,1 1 0,-1-1 0,0 0-1,1 0 1,0 1 0,-1-1 0,1 0 0,0 0-1,0 0 1,0 0 0,0 0 0,0 0 0,1 0 0,-1 0-1,3 2 1,-2-3-42,0 1-1,0-1 1,0 0-1,1 0 1,-1-1 0,0 1-1,0 0 1,1-1-1,-1 1 1,1-1-1,-1 0 1,0 1 0,1-1-1,-1-1 1,1 1-1,-1 0 1,3-1-1,-1 0 28,0 0 0,0 0 1,0 0-1,0-1 0,-1 1 0,1-1 0,0 0 0,-1 0 0,0-1 0,1 1 0,-1-1 0,5-5 0,4-4-65,18-27-1,-24 29 71,0 1-1,1 1 1,0-1 0,0 1-1,1 1 1,10-8 0,-17 14 8,1 0-1,0 0 1,0 0 0,-1 0 0,1 0 0,0 1 0,0-1 0,0 1-1,0 0 1,0-1 0,0 1 0,0 0 0,0 0 0,0 0-1,0 1 1,0-1 0,0 0 0,0 1 0,0-1 0,0 1 0,0 0-1,0 0 1,1 0 0,5 4-45,0 0-1,0 0 1,12 13 0,5 1-1,-18-15 82,0 0 1,0-1-1,1 0 1,-1-1-1,1 1 1,0-1 0,0-1-1,0 1 1,0-2-1,0 1 1,12-1-1,-18 0 18,0 0-1,-1-1 1,1 1-1,0 0 0,0-1 1,0 0-1,0 1 1,0-1-1,-1 0 0,1 0 1,0 0-1,0 0 0,-1 0 1,1 0-1,-1 0 1,1-1-1,-1 1 0,0-1 1,0 1-1,1-1 1,-1 1-1,0-1 0,0 0 1,0 0-1,-1 1 1,1-1-1,0 0 0,-1 0 1,1 0-1,0-3 0,1-7 110,0 0 1,-1-1-1,-1-21 0,0 25-66,0 1-50,0 1-1,-1-1 0,0 1 1,0-1-1,-1 1 0,0-1 0,0 1 1,-1 0-1,0 0 0,-7-12 0,8 15-52,-1 0-1,0 0 0,0 0 0,-1 1 1,1-1-1,-1 1 0,0 0 1,0 0-1,0 0 0,0 0 0,-1 1 1,1-1-1,-1 1 0,1 1 0,-1-1 1,0 0-1,-9-1 0,7 2-399,0 0 0,-1 1-1,1 0 1,0 0 0,-1 0-1,1 1 1,-12 2 0,15-2-74,1 0 0,0 0 1,-1 1-1,1-1 1,0 1-1,0 0 0,0 0 1,0 0-1,0 0 1,1 0-1,-1 0 0,0 1 1,1 0-1,0-1 1,0 1-1,0 0 0,-2 4 1,-9 26-6621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40 10229,'0'0'5701,"-30"-7"-3780,-94-22-649,118 28-1187,0 0 1,0 0-1,0 1 0,0-1 0,1 2 0,-1-1 0,0 0 0,0 1 0,0 0 0,1 1 0,-7 1 0,9-1-28,0 0-1,-1 0 0,1 0 1,0 0-1,0 0 0,0 1 1,1-1-1,-1 1 0,0 0 1,1 0-1,-4 5 0,5-6-51,0-1 0,0 0-1,0 1 1,0-1 0,1 1-1,-1-1 1,0 1 0,1-1 0,-1 1-1,1-1 1,0 1 0,-1-1-1,1 1 1,0 0 0,0-1 0,0 1-1,0 0 1,0-1 0,0 1-1,1-1 1,-1 1 0,1 0 0,-1-1-1,1 1 1,-1-1 0,1 1 0,0-1-1,0 1 1,0-1 0,0 0-1,0 0 1,0 1 0,1 0-1,5 4 31,-1-1-1,1 0 0,0 0 0,1-1 0,10 5 0,11 7 137,-23-11-90,-1 0 0,1 1 0,-1 0-1,-1 0 1,1 0 0,-1 0-1,0 1 1,0 0 0,-1 0-1,0 0 1,0 0 0,3 14 0,-3-10 55,1 0 1,1-1 0,0 1 0,0-1 0,8 12 0,24 21 189,-24-29-174,0 0 0,12 20 0,-22-29-143,0 0 1,0 1 0,-1-1 0,1 1-1,-1-1 1,0 1 0,-1 0 0,0 0-1,1 0 1,-2 0 0,1 7 0,-1-10 8,1 0 1,-2 0-1,1 0 1,0 1-1,0-1 0,-1 0 1,0 0-1,1 0 1,-1 0-1,-1 0 1,-1 5-1,2-7 14,-1 0-1,1 1 1,-1-1-1,1 0 1,-1 0-1,0 0 1,1 0-1,-1 0 1,0 0-1,0-1 1,1 1-1,-1-1 1,0 1-1,0-1 1,0 1-1,0-1 1,0 0-1,0 0 1,0 0-1,-3-1 1,3 2-16,-1-1 1,0 0-1,0 0 1,0-1-1,0 1 1,0-1-1,1 1 1,-1-1-1,0 0 1,0 0-1,1 0 1,-1-1-1,1 1 1,-1 0-1,1-1 1,-1 0-1,1 1 1,0-1-1,0 0 1,0 0-1,0-1 1,0 1-1,0 0 1,1 0-1,-1-1 1,-1-4-1,-2 1-171,2-1-1,-1 0 0,1 0 0,0 0 1,0 0-1,1 0 0,0 0 1,0-1-1,1 1 0,-1-11 1,2 18 88,0-1 1,0 0 0,0 1 0,0-1 0,0 1 0,0-1 0,0 0 0,0 1 0,0-1-1,0 0 1,1 1 0,-1-1 0,0 1 0,0-1 0,1 1 0,-1-1 0,0 1 0,1-1 0,-1 1-1,1-1 1,-1 1 0,1-1 0,-1 1 0,1 0 0,-1-1 0,1 0 0,11-4-1115,-1 1-1,1 0 1,0 0 0,23-3 0,-13 2-824,51-11-5478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9716,'0'0'8823,"-1"22"-8319,-3 67 720,-20 120-1,20-184-1130,-6 17 75,10-41-120,0-5 144,1-12-108,1 1 0,0 0 0,1-1-1,0 1 1,2 0 0,0 1-1,0-1 1,1 1 0,1 0 0,15-23-1,-11 21-72,-1 1 0,2 1 0,0 0 0,0 1 0,2 0 0,-1 1 0,2 0 0,30-19 0,-34 26-21,0 0 0,0 1 1,1 0-1,-1 1 1,1 1-1,-1-1 1,1 2-1,0-1 0,0 2 1,0 0-1,13 1 1,-21-1-33,1 1 0,-1-1 0,1 1-1,-1 0 1,1 0 0,-1 1 0,0-1 0,0 1 0,1 0 0,-1 0 0,-1 1 0,1-1 0,0 1-1,-1-1 1,1 1 0,-1 1 0,0-1 0,0 0 0,0 1 0,0-1 0,0 1 0,-1 0 0,0 0 0,0 0-1,0 0 1,3 8 0,-1 3-674,0 1 0,-1 0 0,-1-1 0,0 1 0,-1 0-1,-1 21 1,0-26-642,-1 0 0,0 0 0,-5 22 1,1-18-1241,-1 0 0,-12 22 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7972,'0'0'7123,"14"12"-6752,-4-3-274,-6-6-54,1 1-1,-1-1 1,0 1 0,0 0-1,0 0 1,-1 0-1,1 0 1,-1 1 0,0-1-1,0 1 1,-1 0 0,1 0-1,-1 0 1,0 0-1,-1 1 1,1-1 0,-1 0-1,0 1 1,1 7 0,-2-11-21,0 14 211,-1-1 0,0 1 0,-3 19-1,2-30-83,1 0-1,-1 1 0,0-1 0,-1 0 0,1 0 0,-1 0 0,0 0 0,0 0 0,0-1 0,-1 1 0,1-1 0,-8 6 0,5-5 3854,132-35-3945,-42 8-1184,92-22-6071,-75 18-1203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49 3217,'0'0'13447,"-56"-17"-12359,56 15-448,27-1-528,26 1-112,14 0-64,2 2-1520,-7-8-1906,-11-6-3761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8996,'0'0'4573,"5"26"-3317,16 83-271,-18-97-736,-2 0 0,1 0 1,-1 0-1,-1 0 0,-1 14 1,0-14-17,0-7-156,0 0 0,0 0 0,-1 0 0,0 0 1,0 0-1,0 0 0,0-1 0,0 1 0,-1-1 0,0 0 0,0 0 1,0 0-1,-1 0 0,1 0 0,-1-1 0,0 1 0,-6 3 1,-8 6 281,-1-1 1,-33 15 0,47-24-291,-89 38 1281,91-38-592,12-3-355,-3 0-377,248-15 645,-85-13-4042,-127 15-1076,-19-5-3303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73 2561,'0'0'7107,"-14"6"-5637,-44 20-221,50-20-793,19-5-112,459-16 2511,749-69-1073,-1200 83-1664,-12 1 68,0 0 1,0 0 0,13-4 0,-14-1 32,-6 5-279,0 0 0,0 0-1,0-1 1,0 1 0,0 0 0,0 0 0,0 0 0,0 0-1,0 0 1,0-1 0,0 1 0,0 0 0,1 0 0,-1 0-1,0 0 1,0 0 0,0 0 0,0 0 0,0 0-1,0 0 1,0-1 0,1 1 0,-1 0 0,0 0 0,0 0-1,0 0 1,0 0 0,0 0 0,1 0 0,-1 0 0,0 0-1,0 0 1,0 0 0,0 0 0,0 0 0,1 0 0,-1 0-1,0 0 1,0 0 0,0 0 0,0 0 0,0 0 0,1 1-1,-1-1 1,0 0 0,0 0 0,0 0 0,0 0 0,0 0-1,0 0 1,0 0 0,1 0 0,-1 0 0,0 1 0,0-1-1,0 0 1,0 0 0,0 0 0,0 0 0,3 8-3771,0 0-1377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73 113 3426,'0'0'11717,"-72"-26"-10949,93 21-255,22-2-305,16-3-96,8 1-96,0-3-16,-9 0-1121,-7 2-880,-16 3-1104,-22 0-689,-13-1-384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3T08:17:4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 3490,'0'0'9166,"-6"0"-7768,4 0-923,-23 3 4733,159 11-5200,685 34 170,4-39-56,-632-9-104,769 0-125,-877-2 219,-81 3-87,-1-1 0,1-1 0,-1 1 0,1 0 0,0 0 0,-1 0 1,1-1-1,-1 1 0,1-1 0,-1 1 0,1-1 0,-1 0 0,1 0 0,-1 1 0,0-1 0,1 0 1,-1 0-1,0 0 0,0-1 0,0 1 0,2-2 0,-3 2 44,0-1 1,0 1-1,0 0 0,0 0 1,0 0-1,-1 0 1,1 0-1,0 0 0,-1 0 1,1 0-1,-1-1 0,1 1 1,-1 0-1,1 1 1,-1-1-1,0 0 0,0 0 1,1 0-1,-1 0 0,0 0 1,0 1-1,0-1 1,0 0-1,0 1 0,0-1 1,0 1-1,-1-1 0,-12-7 283,1 2-1,-1 0 0,0 0 0,0 2 1,-26-6-1,38 9-255,23 3-734,-12 1-241,1 0-1,-1 0 1,0 1-1,16 9 1,0 1-4488,-5-8-4707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4:0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57 116 3185,'0'0'13799,"-54"-115"-12919,54 122-800,-2 32-80,2 18 0,0 11 128,0-1-16,2-2-112,12-5-16,-3-2-240,2 0-1953,-5-5-1953,3-10-4418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3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44 288,'0'0'4925,"-2"-2"-3690,-6-3-715,0 0 0,0 1 0,0 0-1,0 1 1,-1 0 0,1 0 0,-1 1-1,0 0 1,-16-2 0,-55-2 4994,412 24-5066,-95-1-331,771-2 529,-1007-15-262,-4 0-2,-55-8-803,17 6-6908,20 2-2201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1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92 251 3650,'0'0'8262,"-15"-7"-6819,2 1-1056,0-1 0,-20-13 0,31 18-334,0 0 1,1 0-1,-1 0 1,1 0-1,-1 0 1,1-1-1,0 1 1,0 0-1,0-1 1,0 1-1,0-1 1,1 1-1,-1-1 0,1 1 1,0-1-1,-1 0 1,1 1-1,0-1 1,0 0-1,1 1 1,-1-1-1,1-2 1,0-9 117,-1 9-139,1 0 1,-1-1-1,1 1 1,0-1-1,0 1 1,1 0 0,-1 0-1,1 0 1,0 0-1,1 0 1,-1 0-1,1 0 1,0 1-1,0-1 1,1 1-1,-1 0 1,1 0 0,0 0-1,0 0 1,8-5-1,-4 4-29,-1 1 0,1 0 0,0 0 0,1 1 0,-1 0 0,0 0 0,1 1 0,0 0 1,-1 1-1,1 0 0,0 0 0,12 1 0,-17 0-12,1 1 0,0 0 0,-1 0 0,1 0 0,-1 0 0,1 1 0,-1 0 0,0 0 0,1 0 0,-1 1 0,0-1 0,0 1 0,-1 0 0,1 0 0,-1 0 0,1 0 0,-1 1 0,0 0 0,0-1 0,-1 1 0,1 0 0,2 5 0,2 5 3,0 1 1,-1 0-1,-1 0 1,0 1-1,4 21 1,-4 3 37,-2-1 1,-1 60 0,-2-68-6,0-20 18,0-1 0,-1 1 0,0-1 0,-1 1 0,-4 13 0,5-20 94,0-1 0,-1 1 0,0-1 0,1 1 0,-1-1 0,0 0 0,-1 0 0,1 0 0,0 0 0,-1 0 0,0 0 0,0-1 0,0 1 0,0-1 0,0 0 0,0 0 0,-6 3 0,8-5 301,2-16 558,3-3-934,0 1 0,2 0-1,0 0 1,1 1 0,0 0 0,13-20 0,-7 12-26,53-94-2,-56 105-30,0 0-1,0 1 1,1 0 0,1 0-1,24-20 1,-33 31-8,0-1 1,1 1-1,-1 0 1,0 0 0,1 0-1,-1 1 1,1-1-1,0 1 1,-1 0-1,1 0 1,0 0 0,5-1-1,-8 3-2,0 0-1,0 0 1,-1 0-1,1-1 1,0 1-1,-1 0 1,1 0 0,-1 0-1,1 0 1,-1 0-1,0 0 1,1 0-1,-1 0 1,0 0 0,0 0-1,1 0 1,-1 1-1,0-1 1,0 0-1,0 0 1,-1 1 0,1 1-6,3 203 2,-4-82-176,1-109-208,0-1 0,2 0 0,-1 0 0,2 0 0,0 0 0,1-1 0,0 1 0,1-1 0,0 0 0,1 0 0,0 0 0,2-1 0,-1 0 0,1 0 0,14 14 0,-11-14-833,0-2 0,1 1-1,16 10 1,45 22-5084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1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632 150 1921,'0'0'6003,"0"-22"-4163,0-70 7,-3 65-199,3 27-1547,0-1 1,0 1-1,0-1 0,0 1 0,0-1 0,0 1 0,0 0 1,-1-1-1,1 1 0,0-1 0,0 1 0,0 0 1,-1-1-1,1 1 0,0-1 0,-1 1 0,1 0 1,0-1-1,-1 1 0,1 0 0,0 0 0,-1-1 1,-1 2 7,1-1 0,0 1 1,-1-1-1,1 1 0,0 0 1,0-1-1,0 1 0,0 0 1,-1 0-1,1 0 0,0 0 1,1 0-1,-1 0 0,0 0 1,0 1-1,-1 1 0,-63 97 287,36-53-82,-44 80 241,4 2-1,7 3 1,6 3 0,5 2-1,-48 211 1,63-175-329,8 2 0,7 0 0,8 1 0,12 213 0,6-297-181,4-1 0,5 0 0,3-1 0,4-1 0,4 0 0,4-2 0,3-1 0,80 146 1,-62-145-24,4-3 0,126 150 0,-135-185-209,3-1 0,1-2-1,2-3 1,3-1 0,72 42 0,-93-65-342,0-2-1,2-2 1,-1 0-1,63 15 1,-66-23-1359,1-1 0,0-2 0,36 0 0,-4-4-6401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118 511 592,'0'0'3863,"1"-21"-1510,4-66-370,-4 77-1526,-1-1 0,0 1 0,-1-1 0,-1 1 1,0-1-1,0 1 0,-1 0 0,0 0 0,0 0 0,-1 1 1,-1-1-1,1 1 0,-10-13 0,5 7 441,1 0 0,-9-25 1,10 19-467,1-1 0,1 0 0,1 0 0,0-1 1,2 1-1,1-24 0,1 45-283,0 5-133,-9 153-226,1-26 290,6 27-1863,2-153 1283,0 0 0,1 1 0,-1-1 0,1 0-1,0 0 1,1 0 0,-1 0 0,1 0-1,0 0 1,0-1 0,0 1 0,1-1-1,5 8 1,21 25-5497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 6419,'0'0'5837,"-23"-7"-4465,-70-18-220,70 18 446,26 7-1270,455 12 2463,-228-12-5486,-194 1-2523,-35 0 4853,-1-1 1,1 0-1,-1 0 0,1 0 0,0 0 1,-1 0-1,1 0 0,-1 1 1,1-1-1,-1 0 0,1 1 1,-1-1-1,1 0 0,-1 1 0,1-1 1,-1 0-1,0 1 0,1-1 1,0 1-1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445 341 7571,'0'0'7038,"-28"-18"-6488,-88-65-19,112 79-508,0 1 0,0 0-1,1-1 1,-1 0 0,1 0 0,0 0 0,0 0 0,0-1-1,0 1 1,1-1 0,0 1 0,0-1 0,0 0 0,0 0 0,1 0-1,0 0 1,0 0 0,0 0 0,1-1 0,0 1 0,0-9 0,0 0-14,0 7-5,0 0 1,0 0-1,0 0 1,1 0-1,1 0 0,-1 1 1,4-12-1,-3 15-5,-1 0 0,1 0 1,-1 0-1,1 1 0,0-1 0,0 1 0,0-1 0,1 1 0,-1 0 1,0 0-1,1 0 0,-1 0 0,1 0 0,0 1 0,0-1 0,0 1 0,0-1 1,4 0-1,1-1-7,-1 1 1,1 1 0,-1-1 0,1 1-1,0 0 1,0 1 0,-1 0 0,1 0-1,0 1 1,0 0 0,-1 0-1,1 1 1,0 0 0,-1 0 0,0 1-1,1 0 1,-1 0 0,0 1 0,-1-1-1,1 2 1,-1-1 0,1 1-1,-1 0 1,-1 0 0,9 9 0,-4-2 5,-1 0-1,0 0 1,-1 1 0,0 1 0,-1-1 0,0 1 0,-1 0 0,-1 1 0,0-1 0,-1 1 0,-1 0 0,2 16 0,-2-4 24,-1 0 0,-1 0 0,-1 0 0,-9 51 0,7-63 17,-2 0 0,0-1 1,-1 0-1,0 0 0,-1 0 0,-1-1 0,0 0 1,-1 0-1,0 0 0,-13 14 0,11-16 116,-1-1 1,0 0-1,-1 0 0,1-1 0,-2-1 0,1 0 1,-1 0-1,-1-1 0,1-1 0,-1 0 1,0-1-1,-26 5 0,6-4 184,-1-1 0,0-2 1,0-1-1,-43-4 0,68 1-217,0 1 1,0-2-1,-17-3 1,24 4-89,1 0 0,-1 0 0,1 0 1,0 0-1,-1 0 0,1 0 0,0-1 0,0 1 0,0-1 1,0 0-1,0 1 0,0-1 0,0 0 0,1 0 0,-1 0 1,1 0-1,-1-1 0,-1-2 0,2 1-17,-1 1-1,1-1 1,0 1-1,0-1 1,0 0-1,0 0 1,1 1-1,0-1 1,-1 0 0,1 0-1,1 1 1,-1-1-1,0 0 1,1 0-1,0 1 1,0-1-1,3-6 1,-2 5 9,1 0 0,0 0 0,0 1 0,1 0 0,-1-1 0,1 1 0,0 0 0,0 1 0,1-1 0,8-5 0,2 1 17,0 0-1,1 1 1,-1 1 0,1 0 0,0 1-1,33-5 1,-29 7-60,1 1-1,-1 1 0,39 2 0,-49 0 1,1 1 0,0 0-1,-1 0 1,0 1-1,0 1 1,0 0-1,0 0 1,0 1-1,9 6 1,68 50-989,-39-27-3377,94 51-1,-90-62-1413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6227,'0'0'9791,"-12"9"-9084,3-2-596,0 0 0,0 0 0,1 1 0,-14 17 0,10-7 104,1 0 1,1 1-1,0-1 0,-9 30 1,-24 89 561,41-129-748,-29 115 506,-30 250-1,41 133-130,21-441-379,4 0 0,2-1-1,3 0 1,3 0 0,30 89 0,-30-116-133,2-1 0,1 0 0,3-1 0,0-1 0,2-1 1,2 0-1,0-2 0,3-1 0,0-1 0,37 32 0,-40-43-544,0 0 0,1-2 0,0-1 1,2-1-1,43 18 0,-48-24-633,2-1 1,-1-1 0,1-1 0,30 3 0,47-5-7486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11429,'0'0'1070,"23"39"264,-13-22-1150,16 24 159,-1 2 0,-3 1 1,-2 1-1,-1 0 0,16 65 1,-16-10 351,-5 1 1,-4 1 0,-3 125-1,-7-174-585,-2 1 0,-3 0 0,-2-1 1,-2 0-1,-2 0 0,-3-1 0,-28 71 0,16-64-172,-1-2 0,-4 0 0,-1-3 0,-3 0 1,-51 59-1,84-112-21,-39 42-1232,18-26-1275,-1-7-3758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07:45:2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34 108 8292,'0'0'2118,"-8"23"-1163,0 1-511,-9 47 1,17-69-418,-1-1 1,1 1 0,0 0-1,0-1 1,0 1 0,0 0-1,1-1 1,-1 1 0,0 0-1,1-1 1,-1 1 0,1-1-1,-1 1 1,1-1 0,0 1-1,-1-1 1,1 1 0,0-1-1,0 1 1,0-1 0,0 0 0,1 0-1,-1 0 1,0 0 0,3 2-1,0-1 40,-1 0-1,1-1 1,0 0 0,0 1-1,0-2 1,0 1-1,5 0 1,-5 0 4,9 1 172,-1-1 0,1 0 0,-1-1 0,0 0 0,1-1 0,-1-1 0,0 0-1,20-5 1,-26 5-138,-1 0-1,0 0 0,0-1 1,1 0-1,-1 0 1,-1 0-1,1 0 0,0-1 1,-1 1-1,0-1 0,0 0 1,0-1-1,0 1 0,-1-1 1,0 0-1,0 0 0,0 0 1,0 0-1,-1 0 1,3-9-1,-3 7 13,0 1 1,-1-1-1,0 1 1,0-1-1,-1 0 0,0 0 1,0 1-1,-2-12 1,2 14-87,-1 0 0,0 1 1,0-1-1,0 0 0,-1 0 1,0 1-1,1-1 0,-1 1 1,0-1-1,-1 1 0,1 0 1,-1 0-1,1 0 0,-1 0 1,-3-3-1,4 5-40,-10-9 119,-28-16 0,37 24-167,-1 0 0,1 0 0,-1 1 0,1-1-1,-1 1 1,0 0 0,1 0 0,-1 0 0,0 1 0,0-1 0,0 1 0,0 0 0,0 0-1,-5 1 1,7 0-191,0 0 1,0 0-1,1 0 0,-1 0 0,0 1 0,1-1 0,-1 0 1,1 1-1,-1-1 0,1 1 0,-1 0 0,1-1 1,0 1-1,0 0 0,0 0 0,0 0 0,0 0 0,1-1 1,-1 1-1,0 1 0,0 1 0,-2 5-991,-15 38-4790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00fc258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00fc258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00fc2582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00fc2582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00fc25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00fc25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00fc2582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00fc2582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00fc2582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00fc2582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00fc2582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00fc2582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11.png"/><Relationship Id="rId63" Type="http://schemas.openxmlformats.org/officeDocument/2006/relationships/image" Target="../media/image1331.png"/><Relationship Id="rId159" Type="http://schemas.openxmlformats.org/officeDocument/2006/relationships/image" Target="../media/image1378.png"/><Relationship Id="rId170" Type="http://schemas.openxmlformats.org/officeDocument/2006/relationships/customXml" Target="../ink/ink1415.xml"/><Relationship Id="rId226" Type="http://schemas.openxmlformats.org/officeDocument/2006/relationships/customXml" Target="../ink/ink1443.xml"/><Relationship Id="rId268" Type="http://schemas.openxmlformats.org/officeDocument/2006/relationships/customXml" Target="../ink/ink1464.xml"/><Relationship Id="rId11" Type="http://schemas.openxmlformats.org/officeDocument/2006/relationships/image" Target="../media/image1306.png"/><Relationship Id="rId32" Type="http://schemas.openxmlformats.org/officeDocument/2006/relationships/customXml" Target="../ink/ink1346.xml"/><Relationship Id="rId53" Type="http://schemas.openxmlformats.org/officeDocument/2006/relationships/image" Target="../media/image1326.png"/><Relationship Id="rId74" Type="http://schemas.openxmlformats.org/officeDocument/2006/relationships/customXml" Target="../ink/ink1367.xml"/><Relationship Id="rId128" Type="http://schemas.openxmlformats.org/officeDocument/2006/relationships/customXml" Target="../ink/ink1394.xml"/><Relationship Id="rId149" Type="http://schemas.openxmlformats.org/officeDocument/2006/relationships/image" Target="../media/image1373.png"/><Relationship Id="rId5" Type="http://schemas.openxmlformats.org/officeDocument/2006/relationships/image" Target="../media/image1303.png"/><Relationship Id="rId95" Type="http://schemas.openxmlformats.org/officeDocument/2006/relationships/image" Target="../media/image1347.png"/><Relationship Id="rId160" Type="http://schemas.openxmlformats.org/officeDocument/2006/relationships/customXml" Target="../ink/ink1410.xml"/><Relationship Id="rId181" Type="http://schemas.openxmlformats.org/officeDocument/2006/relationships/image" Target="../media/image1389.png"/><Relationship Id="rId216" Type="http://schemas.openxmlformats.org/officeDocument/2006/relationships/customXml" Target="../ink/ink1438.xml"/><Relationship Id="rId237" Type="http://schemas.openxmlformats.org/officeDocument/2006/relationships/image" Target="../media/image1417.png"/><Relationship Id="rId258" Type="http://schemas.openxmlformats.org/officeDocument/2006/relationships/customXml" Target="../ink/ink1459.xml"/><Relationship Id="rId22" Type="http://schemas.openxmlformats.org/officeDocument/2006/relationships/customXml" Target="../ink/ink1341.xml"/><Relationship Id="rId43" Type="http://schemas.openxmlformats.org/officeDocument/2006/relationships/image" Target="../media/image1322.png"/><Relationship Id="rId64" Type="http://schemas.openxmlformats.org/officeDocument/2006/relationships/customXml" Target="../ink/ink1362.xml"/><Relationship Id="rId118" Type="http://schemas.openxmlformats.org/officeDocument/2006/relationships/customXml" Target="../ink/ink1389.xml"/><Relationship Id="rId139" Type="http://schemas.openxmlformats.org/officeDocument/2006/relationships/image" Target="../media/image1368.png"/><Relationship Id="rId85" Type="http://schemas.openxmlformats.org/officeDocument/2006/relationships/image" Target="../media/image1342.png"/><Relationship Id="rId150" Type="http://schemas.openxmlformats.org/officeDocument/2006/relationships/customXml" Target="../ink/ink1405.xml"/><Relationship Id="rId171" Type="http://schemas.openxmlformats.org/officeDocument/2006/relationships/image" Target="../media/image1384.png"/><Relationship Id="rId192" Type="http://schemas.openxmlformats.org/officeDocument/2006/relationships/customXml" Target="../ink/ink1426.xml"/><Relationship Id="rId206" Type="http://schemas.openxmlformats.org/officeDocument/2006/relationships/customXml" Target="../ink/ink1433.xml"/><Relationship Id="rId227" Type="http://schemas.openxmlformats.org/officeDocument/2006/relationships/image" Target="../media/image1412.png"/><Relationship Id="rId248" Type="http://schemas.openxmlformats.org/officeDocument/2006/relationships/customXml" Target="../ink/ink1454.xml"/><Relationship Id="rId269" Type="http://schemas.openxmlformats.org/officeDocument/2006/relationships/image" Target="../media/image1433.png"/><Relationship Id="rId12" Type="http://schemas.openxmlformats.org/officeDocument/2006/relationships/customXml" Target="../ink/ink1336.xml"/><Relationship Id="rId33" Type="http://schemas.openxmlformats.org/officeDocument/2006/relationships/image" Target="../media/image1317.png"/><Relationship Id="rId108" Type="http://schemas.openxmlformats.org/officeDocument/2006/relationships/customXml" Target="../ink/ink1384.xml"/><Relationship Id="rId129" Type="http://schemas.openxmlformats.org/officeDocument/2006/relationships/image" Target="../media/image1363.png"/><Relationship Id="rId54" Type="http://schemas.openxmlformats.org/officeDocument/2006/relationships/customXml" Target="../ink/ink1357.xml"/><Relationship Id="rId75" Type="http://schemas.openxmlformats.org/officeDocument/2006/relationships/image" Target="../media/image1337.png"/><Relationship Id="rId96" Type="http://schemas.openxmlformats.org/officeDocument/2006/relationships/customXml" Target="../ink/ink1378.xml"/><Relationship Id="rId140" Type="http://schemas.openxmlformats.org/officeDocument/2006/relationships/customXml" Target="../ink/ink1400.xml"/><Relationship Id="rId161" Type="http://schemas.openxmlformats.org/officeDocument/2006/relationships/image" Target="../media/image1379.png"/><Relationship Id="rId182" Type="http://schemas.openxmlformats.org/officeDocument/2006/relationships/customXml" Target="../ink/ink1421.xml"/><Relationship Id="rId217" Type="http://schemas.openxmlformats.org/officeDocument/2006/relationships/image" Target="../media/image1407.png"/><Relationship Id="rId6" Type="http://schemas.openxmlformats.org/officeDocument/2006/relationships/customXml" Target="../ink/ink1333.xml"/><Relationship Id="rId238" Type="http://schemas.openxmlformats.org/officeDocument/2006/relationships/customXml" Target="../ink/ink1449.xml"/><Relationship Id="rId259" Type="http://schemas.openxmlformats.org/officeDocument/2006/relationships/image" Target="../media/image1428.png"/><Relationship Id="rId23" Type="http://schemas.openxmlformats.org/officeDocument/2006/relationships/image" Target="../media/image1312.png"/><Relationship Id="rId119" Type="http://schemas.openxmlformats.org/officeDocument/2006/relationships/image" Target="../media/image1358.png"/><Relationship Id="rId44" Type="http://schemas.openxmlformats.org/officeDocument/2006/relationships/customXml" Target="../ink/ink1352.xml"/><Relationship Id="rId65" Type="http://schemas.openxmlformats.org/officeDocument/2006/relationships/image" Target="../media/image1332.png"/><Relationship Id="rId86" Type="http://schemas.openxmlformats.org/officeDocument/2006/relationships/customXml" Target="../ink/ink1373.xml"/><Relationship Id="rId130" Type="http://schemas.openxmlformats.org/officeDocument/2006/relationships/customXml" Target="../ink/ink1395.xml"/><Relationship Id="rId151" Type="http://schemas.openxmlformats.org/officeDocument/2006/relationships/image" Target="../media/image1374.png"/><Relationship Id="rId172" Type="http://schemas.openxmlformats.org/officeDocument/2006/relationships/customXml" Target="../ink/ink1416.xml"/><Relationship Id="rId193" Type="http://schemas.openxmlformats.org/officeDocument/2006/relationships/image" Target="../media/image1395.png"/><Relationship Id="rId207" Type="http://schemas.openxmlformats.org/officeDocument/2006/relationships/image" Target="../media/image1402.png"/><Relationship Id="rId228" Type="http://schemas.openxmlformats.org/officeDocument/2006/relationships/customXml" Target="../ink/ink1444.xml"/><Relationship Id="rId249" Type="http://schemas.openxmlformats.org/officeDocument/2006/relationships/image" Target="../media/image1423.png"/><Relationship Id="rId13" Type="http://schemas.openxmlformats.org/officeDocument/2006/relationships/image" Target="../media/image1307.png"/><Relationship Id="rId109" Type="http://schemas.openxmlformats.org/officeDocument/2006/relationships/image" Target="../media/image1354.png"/><Relationship Id="rId260" Type="http://schemas.openxmlformats.org/officeDocument/2006/relationships/customXml" Target="../ink/ink1460.xml"/><Relationship Id="rId34" Type="http://schemas.openxmlformats.org/officeDocument/2006/relationships/customXml" Target="../ink/ink1347.xml"/><Relationship Id="rId55" Type="http://schemas.openxmlformats.org/officeDocument/2006/relationships/image" Target="../media/image1327.png"/><Relationship Id="rId76" Type="http://schemas.openxmlformats.org/officeDocument/2006/relationships/customXml" Target="../ink/ink1368.xml"/><Relationship Id="rId97" Type="http://schemas.openxmlformats.org/officeDocument/2006/relationships/image" Target="../media/image1348.png"/><Relationship Id="rId120" Type="http://schemas.openxmlformats.org/officeDocument/2006/relationships/customXml" Target="../ink/ink1390.xml"/><Relationship Id="rId141" Type="http://schemas.openxmlformats.org/officeDocument/2006/relationships/image" Target="../media/image1369.png"/><Relationship Id="rId7" Type="http://schemas.openxmlformats.org/officeDocument/2006/relationships/image" Target="../media/image1304.png"/><Relationship Id="rId162" Type="http://schemas.openxmlformats.org/officeDocument/2006/relationships/customXml" Target="../ink/ink1411.xml"/><Relationship Id="rId183" Type="http://schemas.openxmlformats.org/officeDocument/2006/relationships/image" Target="../media/image1390.png"/><Relationship Id="rId218" Type="http://schemas.openxmlformats.org/officeDocument/2006/relationships/customXml" Target="../ink/ink1439.xml"/><Relationship Id="rId239" Type="http://schemas.openxmlformats.org/officeDocument/2006/relationships/image" Target="../media/image1418.png"/><Relationship Id="rId250" Type="http://schemas.openxmlformats.org/officeDocument/2006/relationships/customXml" Target="../ink/ink1455.xml"/><Relationship Id="rId24" Type="http://schemas.openxmlformats.org/officeDocument/2006/relationships/customXml" Target="../ink/ink1342.xml"/><Relationship Id="rId45" Type="http://schemas.openxmlformats.org/officeDocument/2006/relationships/image" Target="../media/image562.png"/><Relationship Id="rId66" Type="http://schemas.openxmlformats.org/officeDocument/2006/relationships/customXml" Target="../ink/ink1363.xml"/><Relationship Id="rId87" Type="http://schemas.openxmlformats.org/officeDocument/2006/relationships/image" Target="../media/image1343.png"/><Relationship Id="rId110" Type="http://schemas.openxmlformats.org/officeDocument/2006/relationships/customXml" Target="../ink/ink1385.xml"/><Relationship Id="rId131" Type="http://schemas.openxmlformats.org/officeDocument/2006/relationships/image" Target="../media/image1364.png"/><Relationship Id="rId152" Type="http://schemas.openxmlformats.org/officeDocument/2006/relationships/customXml" Target="../ink/ink1406.xml"/><Relationship Id="rId173" Type="http://schemas.openxmlformats.org/officeDocument/2006/relationships/image" Target="../media/image1385.png"/><Relationship Id="rId194" Type="http://schemas.openxmlformats.org/officeDocument/2006/relationships/customXml" Target="../ink/ink1427.xml"/><Relationship Id="rId208" Type="http://schemas.openxmlformats.org/officeDocument/2006/relationships/customXml" Target="../ink/ink1434.xml"/><Relationship Id="rId229" Type="http://schemas.openxmlformats.org/officeDocument/2006/relationships/image" Target="../media/image1413.png"/><Relationship Id="rId240" Type="http://schemas.openxmlformats.org/officeDocument/2006/relationships/customXml" Target="../ink/ink1450.xml"/><Relationship Id="rId261" Type="http://schemas.openxmlformats.org/officeDocument/2006/relationships/image" Target="../media/image1429.png"/><Relationship Id="rId14" Type="http://schemas.openxmlformats.org/officeDocument/2006/relationships/customXml" Target="../ink/ink1337.xml"/><Relationship Id="rId35" Type="http://schemas.openxmlformats.org/officeDocument/2006/relationships/image" Target="../media/image1318.png"/><Relationship Id="rId56" Type="http://schemas.openxmlformats.org/officeDocument/2006/relationships/customXml" Target="../ink/ink1358.xml"/><Relationship Id="rId77" Type="http://schemas.openxmlformats.org/officeDocument/2006/relationships/image" Target="../media/image1338.png"/><Relationship Id="rId100" Type="http://schemas.openxmlformats.org/officeDocument/2006/relationships/customXml" Target="../ink/ink1380.xml"/><Relationship Id="rId8" Type="http://schemas.openxmlformats.org/officeDocument/2006/relationships/customXml" Target="../ink/ink1334.xml"/><Relationship Id="rId98" Type="http://schemas.openxmlformats.org/officeDocument/2006/relationships/customXml" Target="../ink/ink1379.xml"/><Relationship Id="rId121" Type="http://schemas.openxmlformats.org/officeDocument/2006/relationships/image" Target="../media/image1359.png"/><Relationship Id="rId142" Type="http://schemas.openxmlformats.org/officeDocument/2006/relationships/customXml" Target="../ink/ink1401.xml"/><Relationship Id="rId163" Type="http://schemas.openxmlformats.org/officeDocument/2006/relationships/image" Target="../media/image1380.png"/><Relationship Id="rId184" Type="http://schemas.openxmlformats.org/officeDocument/2006/relationships/customXml" Target="../ink/ink1422.xml"/><Relationship Id="rId219" Type="http://schemas.openxmlformats.org/officeDocument/2006/relationships/image" Target="../media/image1408.png"/><Relationship Id="rId230" Type="http://schemas.openxmlformats.org/officeDocument/2006/relationships/customXml" Target="../ink/ink1445.xml"/><Relationship Id="rId251" Type="http://schemas.openxmlformats.org/officeDocument/2006/relationships/image" Target="../media/image1424.png"/><Relationship Id="rId25" Type="http://schemas.openxmlformats.org/officeDocument/2006/relationships/image" Target="../media/image1313.png"/><Relationship Id="rId46" Type="http://schemas.openxmlformats.org/officeDocument/2006/relationships/customXml" Target="../ink/ink1353.xml"/><Relationship Id="rId67" Type="http://schemas.openxmlformats.org/officeDocument/2006/relationships/image" Target="../media/image1333.png"/><Relationship Id="rId88" Type="http://schemas.openxmlformats.org/officeDocument/2006/relationships/customXml" Target="../ink/ink1374.xml"/><Relationship Id="rId111" Type="http://schemas.openxmlformats.org/officeDocument/2006/relationships/image" Target="../media/image1355.png"/><Relationship Id="rId132" Type="http://schemas.openxmlformats.org/officeDocument/2006/relationships/customXml" Target="../ink/ink1396.xml"/><Relationship Id="rId153" Type="http://schemas.openxmlformats.org/officeDocument/2006/relationships/image" Target="../media/image1375.png"/><Relationship Id="rId174" Type="http://schemas.openxmlformats.org/officeDocument/2006/relationships/customXml" Target="../ink/ink1417.xml"/><Relationship Id="rId195" Type="http://schemas.openxmlformats.org/officeDocument/2006/relationships/image" Target="../media/image1396.png"/><Relationship Id="rId209" Type="http://schemas.openxmlformats.org/officeDocument/2006/relationships/image" Target="../media/image1403.png"/><Relationship Id="rId220" Type="http://schemas.openxmlformats.org/officeDocument/2006/relationships/customXml" Target="../ink/ink1440.xml"/><Relationship Id="rId241" Type="http://schemas.openxmlformats.org/officeDocument/2006/relationships/image" Target="../media/image1419.png"/><Relationship Id="rId15" Type="http://schemas.openxmlformats.org/officeDocument/2006/relationships/image" Target="../media/image1308.png"/><Relationship Id="rId36" Type="http://schemas.openxmlformats.org/officeDocument/2006/relationships/customXml" Target="../ink/ink1348.xml"/><Relationship Id="rId57" Type="http://schemas.openxmlformats.org/officeDocument/2006/relationships/image" Target="../media/image1328.png"/><Relationship Id="rId262" Type="http://schemas.openxmlformats.org/officeDocument/2006/relationships/customXml" Target="../ink/ink1461.xml"/><Relationship Id="rId78" Type="http://schemas.openxmlformats.org/officeDocument/2006/relationships/customXml" Target="../ink/ink1369.xml"/><Relationship Id="rId99" Type="http://schemas.openxmlformats.org/officeDocument/2006/relationships/image" Target="../media/image1349.png"/><Relationship Id="rId101" Type="http://schemas.openxmlformats.org/officeDocument/2006/relationships/image" Target="../media/image1350.png"/><Relationship Id="rId122" Type="http://schemas.openxmlformats.org/officeDocument/2006/relationships/customXml" Target="../ink/ink1391.xml"/><Relationship Id="rId143" Type="http://schemas.openxmlformats.org/officeDocument/2006/relationships/image" Target="../media/image1370.png"/><Relationship Id="rId164" Type="http://schemas.openxmlformats.org/officeDocument/2006/relationships/customXml" Target="../ink/ink1412.xml"/><Relationship Id="rId185" Type="http://schemas.openxmlformats.org/officeDocument/2006/relationships/image" Target="../media/image1391.png"/><Relationship Id="rId9" Type="http://schemas.openxmlformats.org/officeDocument/2006/relationships/image" Target="../media/image1305.png"/><Relationship Id="rId210" Type="http://schemas.openxmlformats.org/officeDocument/2006/relationships/customXml" Target="../ink/ink1435.xml"/><Relationship Id="rId26" Type="http://schemas.openxmlformats.org/officeDocument/2006/relationships/customXml" Target="../ink/ink1343.xml"/><Relationship Id="rId231" Type="http://schemas.openxmlformats.org/officeDocument/2006/relationships/image" Target="../media/image1414.png"/><Relationship Id="rId252" Type="http://schemas.openxmlformats.org/officeDocument/2006/relationships/customXml" Target="../ink/ink1456.xml"/><Relationship Id="rId47" Type="http://schemas.openxmlformats.org/officeDocument/2006/relationships/image" Target="../media/image1323.png"/><Relationship Id="rId68" Type="http://schemas.openxmlformats.org/officeDocument/2006/relationships/customXml" Target="../ink/ink1364.xml"/><Relationship Id="rId89" Type="http://schemas.openxmlformats.org/officeDocument/2006/relationships/image" Target="../media/image1344.png"/><Relationship Id="rId112" Type="http://schemas.openxmlformats.org/officeDocument/2006/relationships/customXml" Target="../ink/ink1386.xml"/><Relationship Id="rId133" Type="http://schemas.openxmlformats.org/officeDocument/2006/relationships/image" Target="../media/image1365.png"/><Relationship Id="rId154" Type="http://schemas.openxmlformats.org/officeDocument/2006/relationships/customXml" Target="../ink/ink1407.xml"/><Relationship Id="rId175" Type="http://schemas.openxmlformats.org/officeDocument/2006/relationships/image" Target="../media/image1386.png"/><Relationship Id="rId196" Type="http://schemas.openxmlformats.org/officeDocument/2006/relationships/customXml" Target="../ink/ink1428.xml"/><Relationship Id="rId200" Type="http://schemas.openxmlformats.org/officeDocument/2006/relationships/customXml" Target="../ink/ink1430.xml"/><Relationship Id="rId16" Type="http://schemas.openxmlformats.org/officeDocument/2006/relationships/customXml" Target="../ink/ink1338.xml"/><Relationship Id="rId221" Type="http://schemas.openxmlformats.org/officeDocument/2006/relationships/image" Target="../media/image1409.png"/><Relationship Id="rId242" Type="http://schemas.openxmlformats.org/officeDocument/2006/relationships/customXml" Target="../ink/ink1451.xml"/><Relationship Id="rId263" Type="http://schemas.openxmlformats.org/officeDocument/2006/relationships/image" Target="../media/image1430.png"/><Relationship Id="rId37" Type="http://schemas.openxmlformats.org/officeDocument/2006/relationships/image" Target="../media/image1319.png"/><Relationship Id="rId58" Type="http://schemas.openxmlformats.org/officeDocument/2006/relationships/customXml" Target="../ink/ink1359.xml"/><Relationship Id="rId79" Type="http://schemas.openxmlformats.org/officeDocument/2006/relationships/image" Target="../media/image1339.png"/><Relationship Id="rId102" Type="http://schemas.openxmlformats.org/officeDocument/2006/relationships/customXml" Target="../ink/ink1381.xml"/><Relationship Id="rId123" Type="http://schemas.openxmlformats.org/officeDocument/2006/relationships/image" Target="../media/image1360.png"/><Relationship Id="rId144" Type="http://schemas.openxmlformats.org/officeDocument/2006/relationships/customXml" Target="../ink/ink1402.xml"/><Relationship Id="rId90" Type="http://schemas.openxmlformats.org/officeDocument/2006/relationships/customXml" Target="../ink/ink1375.xml"/><Relationship Id="rId165" Type="http://schemas.openxmlformats.org/officeDocument/2006/relationships/image" Target="../media/image1381.png"/><Relationship Id="rId186" Type="http://schemas.openxmlformats.org/officeDocument/2006/relationships/customXml" Target="../ink/ink1423.xml"/><Relationship Id="rId211" Type="http://schemas.openxmlformats.org/officeDocument/2006/relationships/image" Target="../media/image1404.png"/><Relationship Id="rId232" Type="http://schemas.openxmlformats.org/officeDocument/2006/relationships/customXml" Target="../ink/ink1446.xml"/><Relationship Id="rId253" Type="http://schemas.openxmlformats.org/officeDocument/2006/relationships/image" Target="../media/image1425.png"/><Relationship Id="rId27" Type="http://schemas.openxmlformats.org/officeDocument/2006/relationships/image" Target="../media/image1314.png"/><Relationship Id="rId48" Type="http://schemas.openxmlformats.org/officeDocument/2006/relationships/customXml" Target="../ink/ink1354.xml"/><Relationship Id="rId69" Type="http://schemas.openxmlformats.org/officeDocument/2006/relationships/image" Target="../media/image1334.png"/><Relationship Id="rId113" Type="http://schemas.openxmlformats.org/officeDocument/2006/relationships/image" Target="../media/image1356.png"/><Relationship Id="rId134" Type="http://schemas.openxmlformats.org/officeDocument/2006/relationships/customXml" Target="../ink/ink1397.xml"/><Relationship Id="rId80" Type="http://schemas.openxmlformats.org/officeDocument/2006/relationships/customXml" Target="../ink/ink1370.xml"/><Relationship Id="rId155" Type="http://schemas.openxmlformats.org/officeDocument/2006/relationships/image" Target="../media/image1376.png"/><Relationship Id="rId176" Type="http://schemas.openxmlformats.org/officeDocument/2006/relationships/customXml" Target="../ink/ink1418.xml"/><Relationship Id="rId197" Type="http://schemas.openxmlformats.org/officeDocument/2006/relationships/image" Target="../media/image1397.png"/><Relationship Id="rId201" Type="http://schemas.openxmlformats.org/officeDocument/2006/relationships/image" Target="../media/image1399.png"/><Relationship Id="rId222" Type="http://schemas.openxmlformats.org/officeDocument/2006/relationships/customXml" Target="../ink/ink1441.xml"/><Relationship Id="rId243" Type="http://schemas.openxmlformats.org/officeDocument/2006/relationships/image" Target="../media/image1420.png"/><Relationship Id="rId264" Type="http://schemas.openxmlformats.org/officeDocument/2006/relationships/customXml" Target="../ink/ink1462.xml"/><Relationship Id="rId17" Type="http://schemas.openxmlformats.org/officeDocument/2006/relationships/image" Target="../media/image1309.png"/><Relationship Id="rId38" Type="http://schemas.openxmlformats.org/officeDocument/2006/relationships/customXml" Target="../ink/ink1349.xml"/><Relationship Id="rId59" Type="http://schemas.openxmlformats.org/officeDocument/2006/relationships/image" Target="../media/image1329.png"/><Relationship Id="rId103" Type="http://schemas.openxmlformats.org/officeDocument/2006/relationships/image" Target="../media/image1351.png"/><Relationship Id="rId124" Type="http://schemas.openxmlformats.org/officeDocument/2006/relationships/customXml" Target="../ink/ink1392.xml"/><Relationship Id="rId70" Type="http://schemas.openxmlformats.org/officeDocument/2006/relationships/customXml" Target="../ink/ink1365.xml"/><Relationship Id="rId91" Type="http://schemas.openxmlformats.org/officeDocument/2006/relationships/image" Target="../media/image1345.png"/><Relationship Id="rId145" Type="http://schemas.openxmlformats.org/officeDocument/2006/relationships/image" Target="../media/image1371.png"/><Relationship Id="rId166" Type="http://schemas.openxmlformats.org/officeDocument/2006/relationships/customXml" Target="../ink/ink1413.xml"/><Relationship Id="rId187" Type="http://schemas.openxmlformats.org/officeDocument/2006/relationships/image" Target="../media/image1392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436.xml"/><Relationship Id="rId233" Type="http://schemas.openxmlformats.org/officeDocument/2006/relationships/image" Target="../media/image1415.png"/><Relationship Id="rId254" Type="http://schemas.openxmlformats.org/officeDocument/2006/relationships/customXml" Target="../ink/ink1457.xml"/><Relationship Id="rId28" Type="http://schemas.openxmlformats.org/officeDocument/2006/relationships/customXml" Target="../ink/ink1344.xml"/><Relationship Id="rId49" Type="http://schemas.openxmlformats.org/officeDocument/2006/relationships/image" Target="../media/image1324.png"/><Relationship Id="rId114" Type="http://schemas.openxmlformats.org/officeDocument/2006/relationships/customXml" Target="../ink/ink1387.xml"/><Relationship Id="rId60" Type="http://schemas.openxmlformats.org/officeDocument/2006/relationships/customXml" Target="../ink/ink1360.xml"/><Relationship Id="rId81" Type="http://schemas.openxmlformats.org/officeDocument/2006/relationships/image" Target="../media/image1340.png"/><Relationship Id="rId135" Type="http://schemas.openxmlformats.org/officeDocument/2006/relationships/image" Target="../media/image1366.png"/><Relationship Id="rId156" Type="http://schemas.openxmlformats.org/officeDocument/2006/relationships/customXml" Target="../ink/ink1408.xml"/><Relationship Id="rId177" Type="http://schemas.openxmlformats.org/officeDocument/2006/relationships/image" Target="../media/image1387.png"/><Relationship Id="rId198" Type="http://schemas.openxmlformats.org/officeDocument/2006/relationships/customXml" Target="../ink/ink1429.xml"/><Relationship Id="rId202" Type="http://schemas.openxmlformats.org/officeDocument/2006/relationships/customXml" Target="../ink/ink1431.xml"/><Relationship Id="rId223" Type="http://schemas.openxmlformats.org/officeDocument/2006/relationships/image" Target="../media/image1410.png"/><Relationship Id="rId244" Type="http://schemas.openxmlformats.org/officeDocument/2006/relationships/customXml" Target="../ink/ink1452.xml"/><Relationship Id="rId18" Type="http://schemas.openxmlformats.org/officeDocument/2006/relationships/customXml" Target="../ink/ink1339.xml"/><Relationship Id="rId39" Type="http://schemas.openxmlformats.org/officeDocument/2006/relationships/image" Target="../media/image1320.png"/><Relationship Id="rId265" Type="http://schemas.openxmlformats.org/officeDocument/2006/relationships/image" Target="../media/image1431.png"/><Relationship Id="rId50" Type="http://schemas.openxmlformats.org/officeDocument/2006/relationships/customXml" Target="../ink/ink1355.xml"/><Relationship Id="rId104" Type="http://schemas.openxmlformats.org/officeDocument/2006/relationships/customXml" Target="../ink/ink1382.xml"/><Relationship Id="rId125" Type="http://schemas.openxmlformats.org/officeDocument/2006/relationships/image" Target="../media/image1361.png"/><Relationship Id="rId146" Type="http://schemas.openxmlformats.org/officeDocument/2006/relationships/customXml" Target="../ink/ink1403.xml"/><Relationship Id="rId167" Type="http://schemas.openxmlformats.org/officeDocument/2006/relationships/image" Target="../media/image1382.png"/><Relationship Id="rId188" Type="http://schemas.openxmlformats.org/officeDocument/2006/relationships/customXml" Target="../ink/ink1424.xml"/><Relationship Id="rId71" Type="http://schemas.openxmlformats.org/officeDocument/2006/relationships/image" Target="../media/image1335.png"/><Relationship Id="rId92" Type="http://schemas.openxmlformats.org/officeDocument/2006/relationships/customXml" Target="../ink/ink1376.xml"/><Relationship Id="rId213" Type="http://schemas.openxmlformats.org/officeDocument/2006/relationships/image" Target="../media/image1405.png"/><Relationship Id="rId234" Type="http://schemas.openxmlformats.org/officeDocument/2006/relationships/customXml" Target="../ink/ink1447.xml"/><Relationship Id="rId2" Type="http://schemas.openxmlformats.org/officeDocument/2006/relationships/customXml" Target="../ink/ink1331.xml"/><Relationship Id="rId29" Type="http://schemas.openxmlformats.org/officeDocument/2006/relationships/image" Target="../media/image1315.png"/><Relationship Id="rId255" Type="http://schemas.openxmlformats.org/officeDocument/2006/relationships/image" Target="../media/image1426.png"/><Relationship Id="rId40" Type="http://schemas.openxmlformats.org/officeDocument/2006/relationships/customXml" Target="../ink/ink1350.xml"/><Relationship Id="rId115" Type="http://schemas.openxmlformats.org/officeDocument/2006/relationships/image" Target="../media/image1016.png"/><Relationship Id="rId136" Type="http://schemas.openxmlformats.org/officeDocument/2006/relationships/customXml" Target="../ink/ink1398.xml"/><Relationship Id="rId157" Type="http://schemas.openxmlformats.org/officeDocument/2006/relationships/image" Target="../media/image1377.png"/><Relationship Id="rId178" Type="http://schemas.openxmlformats.org/officeDocument/2006/relationships/customXml" Target="../ink/ink1419.xml"/><Relationship Id="rId61" Type="http://schemas.openxmlformats.org/officeDocument/2006/relationships/image" Target="../media/image1330.png"/><Relationship Id="rId82" Type="http://schemas.openxmlformats.org/officeDocument/2006/relationships/customXml" Target="../ink/ink1371.xml"/><Relationship Id="rId199" Type="http://schemas.openxmlformats.org/officeDocument/2006/relationships/image" Target="../media/image1398.png"/><Relationship Id="rId203" Type="http://schemas.openxmlformats.org/officeDocument/2006/relationships/image" Target="../media/image1400.png"/><Relationship Id="rId19" Type="http://schemas.openxmlformats.org/officeDocument/2006/relationships/image" Target="../media/image1310.png"/><Relationship Id="rId224" Type="http://schemas.openxmlformats.org/officeDocument/2006/relationships/customXml" Target="../ink/ink1442.xml"/><Relationship Id="rId245" Type="http://schemas.openxmlformats.org/officeDocument/2006/relationships/image" Target="../media/image1421.png"/><Relationship Id="rId266" Type="http://schemas.openxmlformats.org/officeDocument/2006/relationships/customXml" Target="../ink/ink1463.xml"/><Relationship Id="rId30" Type="http://schemas.openxmlformats.org/officeDocument/2006/relationships/customXml" Target="../ink/ink1345.xml"/><Relationship Id="rId105" Type="http://schemas.openxmlformats.org/officeDocument/2006/relationships/image" Target="../media/image1352.png"/><Relationship Id="rId126" Type="http://schemas.openxmlformats.org/officeDocument/2006/relationships/customXml" Target="../ink/ink1393.xml"/><Relationship Id="rId147" Type="http://schemas.openxmlformats.org/officeDocument/2006/relationships/image" Target="../media/image1372.png"/><Relationship Id="rId168" Type="http://schemas.openxmlformats.org/officeDocument/2006/relationships/customXml" Target="../ink/ink1414.xml"/><Relationship Id="rId51" Type="http://schemas.openxmlformats.org/officeDocument/2006/relationships/image" Target="../media/image1325.png"/><Relationship Id="rId72" Type="http://schemas.openxmlformats.org/officeDocument/2006/relationships/customXml" Target="../ink/ink1366.xml"/><Relationship Id="rId93" Type="http://schemas.openxmlformats.org/officeDocument/2006/relationships/image" Target="../media/image1346.png"/><Relationship Id="rId189" Type="http://schemas.openxmlformats.org/officeDocument/2006/relationships/image" Target="../media/image1393.png"/><Relationship Id="rId3" Type="http://schemas.openxmlformats.org/officeDocument/2006/relationships/image" Target="../media/image1302.png"/><Relationship Id="rId214" Type="http://schemas.openxmlformats.org/officeDocument/2006/relationships/customXml" Target="../ink/ink1437.xml"/><Relationship Id="rId235" Type="http://schemas.openxmlformats.org/officeDocument/2006/relationships/image" Target="../media/image1416.png"/><Relationship Id="rId256" Type="http://schemas.openxmlformats.org/officeDocument/2006/relationships/customXml" Target="../ink/ink1458.xml"/><Relationship Id="rId116" Type="http://schemas.openxmlformats.org/officeDocument/2006/relationships/customXml" Target="../ink/ink1388.xml"/><Relationship Id="rId137" Type="http://schemas.openxmlformats.org/officeDocument/2006/relationships/image" Target="../media/image1367.png"/><Relationship Id="rId158" Type="http://schemas.openxmlformats.org/officeDocument/2006/relationships/customXml" Target="../ink/ink1409.xml"/><Relationship Id="rId20" Type="http://schemas.openxmlformats.org/officeDocument/2006/relationships/customXml" Target="../ink/ink1340.xml"/><Relationship Id="rId41" Type="http://schemas.openxmlformats.org/officeDocument/2006/relationships/image" Target="../media/image1321.png"/><Relationship Id="rId62" Type="http://schemas.openxmlformats.org/officeDocument/2006/relationships/customXml" Target="../ink/ink1361.xml"/><Relationship Id="rId83" Type="http://schemas.openxmlformats.org/officeDocument/2006/relationships/image" Target="../media/image1341.png"/><Relationship Id="rId179" Type="http://schemas.openxmlformats.org/officeDocument/2006/relationships/image" Target="../media/image1388.png"/><Relationship Id="rId190" Type="http://schemas.openxmlformats.org/officeDocument/2006/relationships/customXml" Target="../ink/ink1425.xml"/><Relationship Id="rId204" Type="http://schemas.openxmlformats.org/officeDocument/2006/relationships/customXml" Target="../ink/ink1432.xml"/><Relationship Id="rId225" Type="http://schemas.openxmlformats.org/officeDocument/2006/relationships/image" Target="../media/image1411.png"/><Relationship Id="rId246" Type="http://schemas.openxmlformats.org/officeDocument/2006/relationships/customXml" Target="../ink/ink1453.xml"/><Relationship Id="rId267" Type="http://schemas.openxmlformats.org/officeDocument/2006/relationships/image" Target="../media/image1432.png"/><Relationship Id="rId106" Type="http://schemas.openxmlformats.org/officeDocument/2006/relationships/customXml" Target="../ink/ink1383.xml"/><Relationship Id="rId127" Type="http://schemas.openxmlformats.org/officeDocument/2006/relationships/image" Target="../media/image1362.png"/><Relationship Id="rId10" Type="http://schemas.openxmlformats.org/officeDocument/2006/relationships/customXml" Target="../ink/ink1335.xml"/><Relationship Id="rId31" Type="http://schemas.openxmlformats.org/officeDocument/2006/relationships/image" Target="../media/image1316.png"/><Relationship Id="rId52" Type="http://schemas.openxmlformats.org/officeDocument/2006/relationships/customXml" Target="../ink/ink1356.xml"/><Relationship Id="rId73" Type="http://schemas.openxmlformats.org/officeDocument/2006/relationships/image" Target="../media/image1336.png"/><Relationship Id="rId94" Type="http://schemas.openxmlformats.org/officeDocument/2006/relationships/customXml" Target="../ink/ink1377.xml"/><Relationship Id="rId148" Type="http://schemas.openxmlformats.org/officeDocument/2006/relationships/customXml" Target="../ink/ink1404.xml"/><Relationship Id="rId169" Type="http://schemas.openxmlformats.org/officeDocument/2006/relationships/image" Target="../media/image1383.png"/><Relationship Id="rId4" Type="http://schemas.openxmlformats.org/officeDocument/2006/relationships/customXml" Target="../ink/ink1332.xml"/><Relationship Id="rId180" Type="http://schemas.openxmlformats.org/officeDocument/2006/relationships/customXml" Target="../ink/ink1420.xml"/><Relationship Id="rId215" Type="http://schemas.openxmlformats.org/officeDocument/2006/relationships/image" Target="../media/image1406.png"/><Relationship Id="rId236" Type="http://schemas.openxmlformats.org/officeDocument/2006/relationships/customXml" Target="../ink/ink1448.xml"/><Relationship Id="rId257" Type="http://schemas.openxmlformats.org/officeDocument/2006/relationships/image" Target="../media/image1427.png"/><Relationship Id="rId42" Type="http://schemas.openxmlformats.org/officeDocument/2006/relationships/customXml" Target="../ink/ink1351.xml"/><Relationship Id="rId84" Type="http://schemas.openxmlformats.org/officeDocument/2006/relationships/customXml" Target="../ink/ink1372.xml"/><Relationship Id="rId138" Type="http://schemas.openxmlformats.org/officeDocument/2006/relationships/customXml" Target="../ink/ink1399.xml"/><Relationship Id="rId191" Type="http://schemas.openxmlformats.org/officeDocument/2006/relationships/image" Target="../media/image1394.png"/><Relationship Id="rId205" Type="http://schemas.openxmlformats.org/officeDocument/2006/relationships/image" Target="../media/image1401.png"/><Relationship Id="rId247" Type="http://schemas.openxmlformats.org/officeDocument/2006/relationships/image" Target="../media/image1422.png"/><Relationship Id="rId107" Type="http://schemas.openxmlformats.org/officeDocument/2006/relationships/image" Target="../media/image135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66" Type="http://schemas.openxmlformats.org/officeDocument/2006/relationships/image" Target="../media/image32.png"/><Relationship Id="rId74" Type="http://schemas.openxmlformats.org/officeDocument/2006/relationships/customXml" Target="../ink/ink37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customXml" Target="../ink/ink36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.xml"/><Relationship Id="rId21" Type="http://schemas.openxmlformats.org/officeDocument/2006/relationships/customXml" Target="../ink/ink48.xml"/><Relationship Id="rId324" Type="http://schemas.openxmlformats.org/officeDocument/2006/relationships/customXml" Target="../ink/ink200.xml"/><Relationship Id="rId531" Type="http://schemas.openxmlformats.org/officeDocument/2006/relationships/customXml" Target="../ink/ink304.xml"/><Relationship Id="rId629" Type="http://schemas.openxmlformats.org/officeDocument/2006/relationships/customXml" Target="../ink/ink354.xml"/><Relationship Id="rId170" Type="http://schemas.openxmlformats.org/officeDocument/2006/relationships/image" Target="../media/image120.png"/><Relationship Id="rId268" Type="http://schemas.openxmlformats.org/officeDocument/2006/relationships/image" Target="../media/image169.png"/><Relationship Id="rId475" Type="http://schemas.openxmlformats.org/officeDocument/2006/relationships/customXml" Target="../ink/ink276.xml"/><Relationship Id="rId32" Type="http://schemas.openxmlformats.org/officeDocument/2006/relationships/image" Target="../media/image52.png"/><Relationship Id="rId128" Type="http://schemas.openxmlformats.org/officeDocument/2006/relationships/image" Target="../media/image99.png"/><Relationship Id="rId335" Type="http://schemas.openxmlformats.org/officeDocument/2006/relationships/customXml" Target="../ink/ink206.xml"/><Relationship Id="rId542" Type="http://schemas.openxmlformats.org/officeDocument/2006/relationships/customXml" Target="../ink/ink310.xml"/><Relationship Id="rId181" Type="http://schemas.openxmlformats.org/officeDocument/2006/relationships/customXml" Target="../ink/ink128.xml"/><Relationship Id="rId402" Type="http://schemas.openxmlformats.org/officeDocument/2006/relationships/image" Target="../media/image235.png"/><Relationship Id="rId279" Type="http://schemas.openxmlformats.org/officeDocument/2006/relationships/customXml" Target="../ink/ink177.xml"/><Relationship Id="rId486" Type="http://schemas.openxmlformats.org/officeDocument/2006/relationships/image" Target="../media/image277.png"/><Relationship Id="rId43" Type="http://schemas.openxmlformats.org/officeDocument/2006/relationships/customXml" Target="../ink/ink59.xml"/><Relationship Id="rId139" Type="http://schemas.openxmlformats.org/officeDocument/2006/relationships/customXml" Target="../ink/ink107.xml"/><Relationship Id="rId346" Type="http://schemas.openxmlformats.org/officeDocument/2006/relationships/image" Target="../media/image207.png"/><Relationship Id="rId553" Type="http://schemas.openxmlformats.org/officeDocument/2006/relationships/image" Target="../media/image310.png"/><Relationship Id="rId192" Type="http://schemas.openxmlformats.org/officeDocument/2006/relationships/image" Target="../media/image131.png"/><Relationship Id="rId206" Type="http://schemas.openxmlformats.org/officeDocument/2006/relationships/image" Target="../media/image138.png"/><Relationship Id="rId413" Type="http://schemas.openxmlformats.org/officeDocument/2006/relationships/customXml" Target="../ink/ink245.xml"/><Relationship Id="rId497" Type="http://schemas.openxmlformats.org/officeDocument/2006/relationships/customXml" Target="../ink/ink287.xml"/><Relationship Id="rId620" Type="http://schemas.openxmlformats.org/officeDocument/2006/relationships/image" Target="../media/image343.png"/><Relationship Id="rId357" Type="http://schemas.openxmlformats.org/officeDocument/2006/relationships/customXml" Target="../ink/ink217.xml"/><Relationship Id="rId54" Type="http://schemas.openxmlformats.org/officeDocument/2006/relationships/image" Target="../media/image63.png"/><Relationship Id="rId217" Type="http://schemas.openxmlformats.org/officeDocument/2006/relationships/customXml" Target="../ink/ink146.xml"/><Relationship Id="rId564" Type="http://schemas.openxmlformats.org/officeDocument/2006/relationships/customXml" Target="../ink/ink321.xml"/><Relationship Id="rId424" Type="http://schemas.openxmlformats.org/officeDocument/2006/relationships/image" Target="../media/image246.png"/><Relationship Id="rId631" Type="http://schemas.openxmlformats.org/officeDocument/2006/relationships/customXml" Target="../ink/ink355.xml"/><Relationship Id="rId270" Type="http://schemas.openxmlformats.org/officeDocument/2006/relationships/image" Target="../media/image170.png"/><Relationship Id="rId65" Type="http://schemas.openxmlformats.org/officeDocument/2006/relationships/customXml" Target="../ink/ink70.xml"/><Relationship Id="rId130" Type="http://schemas.openxmlformats.org/officeDocument/2006/relationships/image" Target="../media/image100.png"/><Relationship Id="rId368" Type="http://schemas.openxmlformats.org/officeDocument/2006/relationships/image" Target="../media/image218.png"/><Relationship Id="rId575" Type="http://schemas.openxmlformats.org/officeDocument/2006/relationships/image" Target="../media/image321.png"/><Relationship Id="rId228" Type="http://schemas.openxmlformats.org/officeDocument/2006/relationships/image" Target="../media/image149.png"/><Relationship Id="rId435" Type="http://schemas.openxmlformats.org/officeDocument/2006/relationships/customXml" Target="../ink/ink256.xml"/><Relationship Id="rId642" Type="http://schemas.openxmlformats.org/officeDocument/2006/relationships/image" Target="../media/image354.png"/><Relationship Id="rId281" Type="http://schemas.openxmlformats.org/officeDocument/2006/relationships/image" Target="../media/image175.png"/><Relationship Id="rId502" Type="http://schemas.openxmlformats.org/officeDocument/2006/relationships/image" Target="../media/image285.png"/><Relationship Id="rId76" Type="http://schemas.openxmlformats.org/officeDocument/2006/relationships/image" Target="../media/image74.png"/><Relationship Id="rId141" Type="http://schemas.openxmlformats.org/officeDocument/2006/relationships/customXml" Target="../ink/ink108.xml"/><Relationship Id="rId379" Type="http://schemas.openxmlformats.org/officeDocument/2006/relationships/customXml" Target="../ink/ink228.xml"/><Relationship Id="rId586" Type="http://schemas.openxmlformats.org/officeDocument/2006/relationships/image" Target="../media/image326.png"/><Relationship Id="rId7" Type="http://schemas.openxmlformats.org/officeDocument/2006/relationships/customXml" Target="../ink/ink41.xml"/><Relationship Id="rId239" Type="http://schemas.openxmlformats.org/officeDocument/2006/relationships/customXml" Target="../ink/ink157.xml"/><Relationship Id="rId446" Type="http://schemas.openxmlformats.org/officeDocument/2006/relationships/image" Target="../media/image257.png"/><Relationship Id="rId653" Type="http://schemas.openxmlformats.org/officeDocument/2006/relationships/customXml" Target="../ink/ink366.xml"/><Relationship Id="rId292" Type="http://schemas.openxmlformats.org/officeDocument/2006/relationships/customXml" Target="../ink/ink184.xml"/><Relationship Id="rId306" Type="http://schemas.openxmlformats.org/officeDocument/2006/relationships/customXml" Target="../ink/ink191.xml"/><Relationship Id="rId87" Type="http://schemas.openxmlformats.org/officeDocument/2006/relationships/customXml" Target="../ink/ink81.xml"/><Relationship Id="rId513" Type="http://schemas.openxmlformats.org/officeDocument/2006/relationships/customXml" Target="../ink/ink295.xml"/><Relationship Id="rId597" Type="http://schemas.openxmlformats.org/officeDocument/2006/relationships/customXml" Target="../ink/ink338.xml"/><Relationship Id="rId152" Type="http://schemas.openxmlformats.org/officeDocument/2006/relationships/image" Target="../media/image111.png"/><Relationship Id="rId457" Type="http://schemas.openxmlformats.org/officeDocument/2006/relationships/customXml" Target="../ink/ink267.xml"/><Relationship Id="rId664" Type="http://schemas.openxmlformats.org/officeDocument/2006/relationships/image" Target="../media/image365.png"/><Relationship Id="rId14" Type="http://schemas.openxmlformats.org/officeDocument/2006/relationships/image" Target="../media/image43.png"/><Relationship Id="rId317" Type="http://schemas.openxmlformats.org/officeDocument/2006/relationships/image" Target="../media/image193.png"/><Relationship Id="rId524" Type="http://schemas.openxmlformats.org/officeDocument/2006/relationships/image" Target="../media/image296.png"/><Relationship Id="rId98" Type="http://schemas.openxmlformats.org/officeDocument/2006/relationships/image" Target="../media/image84.png"/><Relationship Id="rId163" Type="http://schemas.openxmlformats.org/officeDocument/2006/relationships/customXml" Target="../ink/ink119.xml"/><Relationship Id="rId370" Type="http://schemas.openxmlformats.org/officeDocument/2006/relationships/image" Target="../media/image219.png"/><Relationship Id="rId230" Type="http://schemas.openxmlformats.org/officeDocument/2006/relationships/image" Target="../media/image150.png"/><Relationship Id="rId468" Type="http://schemas.openxmlformats.org/officeDocument/2006/relationships/image" Target="../media/image268.png"/><Relationship Id="rId25" Type="http://schemas.openxmlformats.org/officeDocument/2006/relationships/customXml" Target="../ink/ink50.xml"/><Relationship Id="rId328" Type="http://schemas.openxmlformats.org/officeDocument/2006/relationships/customXml" Target="../ink/ink202.xml"/><Relationship Id="rId535" Type="http://schemas.openxmlformats.org/officeDocument/2006/relationships/image" Target="../media/image301.png"/><Relationship Id="rId174" Type="http://schemas.openxmlformats.org/officeDocument/2006/relationships/image" Target="../media/image122.png"/><Relationship Id="rId381" Type="http://schemas.openxmlformats.org/officeDocument/2006/relationships/customXml" Target="../ink/ink229.xml"/><Relationship Id="rId602" Type="http://schemas.openxmlformats.org/officeDocument/2006/relationships/image" Target="../media/image334.png"/><Relationship Id="rId241" Type="http://schemas.openxmlformats.org/officeDocument/2006/relationships/customXml" Target="../ink/ink158.xml"/><Relationship Id="rId479" Type="http://schemas.openxmlformats.org/officeDocument/2006/relationships/customXml" Target="../ink/ink278.xml"/><Relationship Id="rId36" Type="http://schemas.openxmlformats.org/officeDocument/2006/relationships/image" Target="../media/image54.png"/><Relationship Id="rId339" Type="http://schemas.openxmlformats.org/officeDocument/2006/relationships/customXml" Target="../ink/ink208.xml"/><Relationship Id="rId546" Type="http://schemas.openxmlformats.org/officeDocument/2006/relationships/customXml" Target="../ink/ink312.xml"/><Relationship Id="rId101" Type="http://schemas.openxmlformats.org/officeDocument/2006/relationships/customXml" Target="../ink/ink88.xml"/><Relationship Id="rId185" Type="http://schemas.openxmlformats.org/officeDocument/2006/relationships/customXml" Target="../ink/ink130.xml"/><Relationship Id="rId406" Type="http://schemas.openxmlformats.org/officeDocument/2006/relationships/image" Target="../media/image237.png"/><Relationship Id="rId392" Type="http://schemas.openxmlformats.org/officeDocument/2006/relationships/image" Target="../media/image230.png"/><Relationship Id="rId613" Type="http://schemas.openxmlformats.org/officeDocument/2006/relationships/customXml" Target="../ink/ink346.xml"/><Relationship Id="rId252" Type="http://schemas.openxmlformats.org/officeDocument/2006/relationships/image" Target="../media/image161.png"/><Relationship Id="rId47" Type="http://schemas.openxmlformats.org/officeDocument/2006/relationships/customXml" Target="../ink/ink61.xml"/><Relationship Id="rId112" Type="http://schemas.openxmlformats.org/officeDocument/2006/relationships/image" Target="../media/image91.png"/><Relationship Id="rId557" Type="http://schemas.openxmlformats.org/officeDocument/2006/relationships/image" Target="../media/image312.png"/><Relationship Id="rId196" Type="http://schemas.openxmlformats.org/officeDocument/2006/relationships/image" Target="../media/image133.png"/><Relationship Id="rId417" Type="http://schemas.openxmlformats.org/officeDocument/2006/relationships/customXml" Target="../ink/ink247.xml"/><Relationship Id="rId624" Type="http://schemas.openxmlformats.org/officeDocument/2006/relationships/image" Target="../media/image345.png"/><Relationship Id="rId263" Type="http://schemas.openxmlformats.org/officeDocument/2006/relationships/customXml" Target="../ink/ink169.xml"/><Relationship Id="rId470" Type="http://schemas.openxmlformats.org/officeDocument/2006/relationships/image" Target="../media/image269.png"/><Relationship Id="rId58" Type="http://schemas.openxmlformats.org/officeDocument/2006/relationships/image" Target="../media/image65.png"/><Relationship Id="rId123" Type="http://schemas.openxmlformats.org/officeDocument/2006/relationships/customXml" Target="../ink/ink99.xml"/><Relationship Id="rId330" Type="http://schemas.openxmlformats.org/officeDocument/2006/relationships/customXml" Target="../ink/ink203.xml"/><Relationship Id="rId568" Type="http://schemas.openxmlformats.org/officeDocument/2006/relationships/customXml" Target="../ink/ink323.xml"/><Relationship Id="rId428" Type="http://schemas.openxmlformats.org/officeDocument/2006/relationships/image" Target="../media/image248.png"/><Relationship Id="rId635" Type="http://schemas.openxmlformats.org/officeDocument/2006/relationships/customXml" Target="../ink/ink357.xml"/><Relationship Id="rId274" Type="http://schemas.openxmlformats.org/officeDocument/2006/relationships/image" Target="../media/image172.png"/><Relationship Id="rId481" Type="http://schemas.openxmlformats.org/officeDocument/2006/relationships/customXml" Target="../ink/ink279.xml"/><Relationship Id="rId27" Type="http://schemas.openxmlformats.org/officeDocument/2006/relationships/customXml" Target="../ink/ink51.xml"/><Relationship Id="rId69" Type="http://schemas.openxmlformats.org/officeDocument/2006/relationships/customXml" Target="../ink/ink72.xml"/><Relationship Id="rId134" Type="http://schemas.openxmlformats.org/officeDocument/2006/relationships/image" Target="../media/image102.png"/><Relationship Id="rId537" Type="http://schemas.openxmlformats.org/officeDocument/2006/relationships/image" Target="../media/image302.png"/><Relationship Id="rId579" Type="http://schemas.openxmlformats.org/officeDocument/2006/relationships/image" Target="../media/image323.png"/><Relationship Id="rId80" Type="http://schemas.openxmlformats.org/officeDocument/2006/relationships/image" Target="../media/image76.png"/><Relationship Id="rId176" Type="http://schemas.openxmlformats.org/officeDocument/2006/relationships/image" Target="../media/image123.png"/><Relationship Id="rId341" Type="http://schemas.openxmlformats.org/officeDocument/2006/relationships/customXml" Target="../ink/ink209.xml"/><Relationship Id="rId383" Type="http://schemas.openxmlformats.org/officeDocument/2006/relationships/customXml" Target="../ink/ink230.xml"/><Relationship Id="rId439" Type="http://schemas.openxmlformats.org/officeDocument/2006/relationships/customXml" Target="../ink/ink258.xml"/><Relationship Id="rId590" Type="http://schemas.openxmlformats.org/officeDocument/2006/relationships/image" Target="../media/image328.png"/><Relationship Id="rId604" Type="http://schemas.openxmlformats.org/officeDocument/2006/relationships/image" Target="../media/image335.png"/><Relationship Id="rId646" Type="http://schemas.openxmlformats.org/officeDocument/2006/relationships/image" Target="../media/image356.png"/><Relationship Id="rId201" Type="http://schemas.openxmlformats.org/officeDocument/2006/relationships/customXml" Target="../ink/ink138.xml"/><Relationship Id="rId243" Type="http://schemas.openxmlformats.org/officeDocument/2006/relationships/customXml" Target="../ink/ink159.xml"/><Relationship Id="rId285" Type="http://schemas.openxmlformats.org/officeDocument/2006/relationships/image" Target="../media/image177.png"/><Relationship Id="rId450" Type="http://schemas.openxmlformats.org/officeDocument/2006/relationships/image" Target="../media/image259.png"/><Relationship Id="rId506" Type="http://schemas.openxmlformats.org/officeDocument/2006/relationships/image" Target="../media/image287.png"/><Relationship Id="rId38" Type="http://schemas.openxmlformats.org/officeDocument/2006/relationships/image" Target="../media/image55.png"/><Relationship Id="rId103" Type="http://schemas.openxmlformats.org/officeDocument/2006/relationships/customXml" Target="../ink/ink89.xml"/><Relationship Id="rId310" Type="http://schemas.openxmlformats.org/officeDocument/2006/relationships/customXml" Target="../ink/ink193.xml"/><Relationship Id="rId492" Type="http://schemas.openxmlformats.org/officeDocument/2006/relationships/image" Target="../media/image280.png"/><Relationship Id="rId548" Type="http://schemas.openxmlformats.org/officeDocument/2006/relationships/customXml" Target="../ink/ink313.xml"/><Relationship Id="rId91" Type="http://schemas.openxmlformats.org/officeDocument/2006/relationships/customXml" Target="../ink/ink83.xml"/><Relationship Id="rId145" Type="http://schemas.openxmlformats.org/officeDocument/2006/relationships/customXml" Target="../ink/ink110.xml"/><Relationship Id="rId187" Type="http://schemas.openxmlformats.org/officeDocument/2006/relationships/customXml" Target="../ink/ink131.xml"/><Relationship Id="rId352" Type="http://schemas.openxmlformats.org/officeDocument/2006/relationships/image" Target="../media/image210.png"/><Relationship Id="rId394" Type="http://schemas.openxmlformats.org/officeDocument/2006/relationships/image" Target="../media/image231.png"/><Relationship Id="rId408" Type="http://schemas.openxmlformats.org/officeDocument/2006/relationships/image" Target="../media/image238.png"/><Relationship Id="rId615" Type="http://schemas.openxmlformats.org/officeDocument/2006/relationships/customXml" Target="../ink/ink347.xml"/><Relationship Id="rId212" Type="http://schemas.openxmlformats.org/officeDocument/2006/relationships/image" Target="../media/image141.png"/><Relationship Id="rId254" Type="http://schemas.openxmlformats.org/officeDocument/2006/relationships/image" Target="../media/image162.png"/><Relationship Id="rId657" Type="http://schemas.openxmlformats.org/officeDocument/2006/relationships/customXml" Target="../ink/ink368.xml"/><Relationship Id="rId49" Type="http://schemas.openxmlformats.org/officeDocument/2006/relationships/customXml" Target="../ink/ink62.xml"/><Relationship Id="rId114" Type="http://schemas.openxmlformats.org/officeDocument/2006/relationships/image" Target="../media/image92.png"/><Relationship Id="rId296" Type="http://schemas.openxmlformats.org/officeDocument/2006/relationships/customXml" Target="../ink/ink186.xml"/><Relationship Id="rId461" Type="http://schemas.openxmlformats.org/officeDocument/2006/relationships/customXml" Target="../ink/ink269.xml"/><Relationship Id="rId517" Type="http://schemas.openxmlformats.org/officeDocument/2006/relationships/customXml" Target="../ink/ink297.xml"/><Relationship Id="rId559" Type="http://schemas.openxmlformats.org/officeDocument/2006/relationships/image" Target="../media/image313.png"/><Relationship Id="rId60" Type="http://schemas.openxmlformats.org/officeDocument/2006/relationships/image" Target="../media/image66.png"/><Relationship Id="rId156" Type="http://schemas.openxmlformats.org/officeDocument/2006/relationships/image" Target="../media/image113.png"/><Relationship Id="rId198" Type="http://schemas.openxmlformats.org/officeDocument/2006/relationships/image" Target="../media/image134.png"/><Relationship Id="rId321" Type="http://schemas.openxmlformats.org/officeDocument/2006/relationships/image" Target="../media/image195.png"/><Relationship Id="rId363" Type="http://schemas.openxmlformats.org/officeDocument/2006/relationships/customXml" Target="../ink/ink220.xml"/><Relationship Id="rId419" Type="http://schemas.openxmlformats.org/officeDocument/2006/relationships/customXml" Target="../ink/ink248.xml"/><Relationship Id="rId570" Type="http://schemas.openxmlformats.org/officeDocument/2006/relationships/customXml" Target="../ink/ink324.xml"/><Relationship Id="rId626" Type="http://schemas.openxmlformats.org/officeDocument/2006/relationships/image" Target="../media/image346.png"/><Relationship Id="rId223" Type="http://schemas.openxmlformats.org/officeDocument/2006/relationships/customXml" Target="../ink/ink149.xml"/><Relationship Id="rId430" Type="http://schemas.openxmlformats.org/officeDocument/2006/relationships/image" Target="../media/image249.png"/><Relationship Id="rId18" Type="http://schemas.openxmlformats.org/officeDocument/2006/relationships/image" Target="../media/image45.png"/><Relationship Id="rId265" Type="http://schemas.openxmlformats.org/officeDocument/2006/relationships/customXml" Target="../ink/ink170.xml"/><Relationship Id="rId472" Type="http://schemas.openxmlformats.org/officeDocument/2006/relationships/image" Target="../media/image270.png"/><Relationship Id="rId528" Type="http://schemas.openxmlformats.org/officeDocument/2006/relationships/image" Target="../media/image298.png"/><Relationship Id="rId125" Type="http://schemas.openxmlformats.org/officeDocument/2006/relationships/customXml" Target="../ink/ink100.xml"/><Relationship Id="rId167" Type="http://schemas.openxmlformats.org/officeDocument/2006/relationships/customXml" Target="../ink/ink121.xml"/><Relationship Id="rId332" Type="http://schemas.openxmlformats.org/officeDocument/2006/relationships/image" Target="../media/image200.png"/><Relationship Id="rId374" Type="http://schemas.openxmlformats.org/officeDocument/2006/relationships/image" Target="../media/image221.png"/><Relationship Id="rId581" Type="http://schemas.openxmlformats.org/officeDocument/2006/relationships/image" Target="../media/image324.png"/><Relationship Id="rId71" Type="http://schemas.openxmlformats.org/officeDocument/2006/relationships/customXml" Target="../ink/ink73.xml"/><Relationship Id="rId234" Type="http://schemas.openxmlformats.org/officeDocument/2006/relationships/image" Target="../media/image152.png"/><Relationship Id="rId637" Type="http://schemas.openxmlformats.org/officeDocument/2006/relationships/customXml" Target="../ink/ink358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52.xml"/><Relationship Id="rId276" Type="http://schemas.openxmlformats.org/officeDocument/2006/relationships/image" Target="../media/image173.png"/><Relationship Id="rId441" Type="http://schemas.openxmlformats.org/officeDocument/2006/relationships/customXml" Target="../ink/ink259.xml"/><Relationship Id="rId483" Type="http://schemas.openxmlformats.org/officeDocument/2006/relationships/customXml" Target="../ink/ink280.xml"/><Relationship Id="rId539" Type="http://schemas.openxmlformats.org/officeDocument/2006/relationships/image" Target="../media/image303.png"/><Relationship Id="rId40" Type="http://schemas.openxmlformats.org/officeDocument/2006/relationships/image" Target="../media/image56.png"/><Relationship Id="rId136" Type="http://schemas.openxmlformats.org/officeDocument/2006/relationships/image" Target="../media/image103.png"/><Relationship Id="rId178" Type="http://schemas.openxmlformats.org/officeDocument/2006/relationships/image" Target="../media/image124.png"/><Relationship Id="rId301" Type="http://schemas.openxmlformats.org/officeDocument/2006/relationships/image" Target="../media/image185.png"/><Relationship Id="rId343" Type="http://schemas.openxmlformats.org/officeDocument/2006/relationships/customXml" Target="../ink/ink210.xml"/><Relationship Id="rId550" Type="http://schemas.openxmlformats.org/officeDocument/2006/relationships/customXml" Target="../ink/ink314.xml"/><Relationship Id="rId82" Type="http://schemas.openxmlformats.org/officeDocument/2006/relationships/image" Target="../media/image77.png"/><Relationship Id="rId203" Type="http://schemas.openxmlformats.org/officeDocument/2006/relationships/customXml" Target="../ink/ink139.xml"/><Relationship Id="rId385" Type="http://schemas.openxmlformats.org/officeDocument/2006/relationships/customXml" Target="../ink/ink231.xml"/><Relationship Id="rId592" Type="http://schemas.openxmlformats.org/officeDocument/2006/relationships/image" Target="../media/image329.png"/><Relationship Id="rId606" Type="http://schemas.openxmlformats.org/officeDocument/2006/relationships/image" Target="../media/image336.png"/><Relationship Id="rId648" Type="http://schemas.openxmlformats.org/officeDocument/2006/relationships/image" Target="../media/image357.png"/><Relationship Id="rId245" Type="http://schemas.openxmlformats.org/officeDocument/2006/relationships/customXml" Target="../ink/ink160.xml"/><Relationship Id="rId287" Type="http://schemas.openxmlformats.org/officeDocument/2006/relationships/image" Target="../media/image178.png"/><Relationship Id="rId410" Type="http://schemas.openxmlformats.org/officeDocument/2006/relationships/image" Target="../media/image239.png"/><Relationship Id="rId452" Type="http://schemas.openxmlformats.org/officeDocument/2006/relationships/image" Target="../media/image260.png"/><Relationship Id="rId494" Type="http://schemas.openxmlformats.org/officeDocument/2006/relationships/image" Target="../media/image281.png"/><Relationship Id="rId508" Type="http://schemas.openxmlformats.org/officeDocument/2006/relationships/image" Target="../media/image288.png"/><Relationship Id="rId105" Type="http://schemas.openxmlformats.org/officeDocument/2006/relationships/customXml" Target="../ink/ink90.xml"/><Relationship Id="rId147" Type="http://schemas.openxmlformats.org/officeDocument/2006/relationships/customXml" Target="../ink/ink111.xml"/><Relationship Id="rId312" Type="http://schemas.openxmlformats.org/officeDocument/2006/relationships/customXml" Target="../ink/ink194.xml"/><Relationship Id="rId354" Type="http://schemas.openxmlformats.org/officeDocument/2006/relationships/image" Target="../media/image211.png"/><Relationship Id="rId51" Type="http://schemas.openxmlformats.org/officeDocument/2006/relationships/customXml" Target="../ink/ink63.xml"/><Relationship Id="rId93" Type="http://schemas.openxmlformats.org/officeDocument/2006/relationships/customXml" Target="../ink/ink84.xml"/><Relationship Id="rId189" Type="http://schemas.openxmlformats.org/officeDocument/2006/relationships/customXml" Target="../ink/ink132.xml"/><Relationship Id="rId396" Type="http://schemas.openxmlformats.org/officeDocument/2006/relationships/image" Target="../media/image232.png"/><Relationship Id="rId561" Type="http://schemas.openxmlformats.org/officeDocument/2006/relationships/image" Target="../media/image314.png"/><Relationship Id="rId617" Type="http://schemas.openxmlformats.org/officeDocument/2006/relationships/customXml" Target="../ink/ink348.xml"/><Relationship Id="rId659" Type="http://schemas.openxmlformats.org/officeDocument/2006/relationships/customXml" Target="../ink/ink369.xml"/><Relationship Id="rId214" Type="http://schemas.openxmlformats.org/officeDocument/2006/relationships/image" Target="../media/image142.png"/><Relationship Id="rId256" Type="http://schemas.openxmlformats.org/officeDocument/2006/relationships/image" Target="../media/image163.png"/><Relationship Id="rId298" Type="http://schemas.openxmlformats.org/officeDocument/2006/relationships/customXml" Target="../ink/ink187.xml"/><Relationship Id="rId421" Type="http://schemas.openxmlformats.org/officeDocument/2006/relationships/customXml" Target="../ink/ink249.xml"/><Relationship Id="rId463" Type="http://schemas.openxmlformats.org/officeDocument/2006/relationships/customXml" Target="../ink/ink270.xml"/><Relationship Id="rId519" Type="http://schemas.openxmlformats.org/officeDocument/2006/relationships/customXml" Target="../ink/ink298.xml"/><Relationship Id="rId116" Type="http://schemas.openxmlformats.org/officeDocument/2006/relationships/image" Target="../media/image93.png"/><Relationship Id="rId158" Type="http://schemas.openxmlformats.org/officeDocument/2006/relationships/image" Target="../media/image114.png"/><Relationship Id="rId323" Type="http://schemas.openxmlformats.org/officeDocument/2006/relationships/image" Target="../media/image196.png"/><Relationship Id="rId530" Type="http://schemas.openxmlformats.org/officeDocument/2006/relationships/image" Target="../media/image299.png"/><Relationship Id="rId20" Type="http://schemas.openxmlformats.org/officeDocument/2006/relationships/image" Target="../media/image46.png"/><Relationship Id="rId62" Type="http://schemas.openxmlformats.org/officeDocument/2006/relationships/image" Target="../media/image67.png"/><Relationship Id="rId365" Type="http://schemas.openxmlformats.org/officeDocument/2006/relationships/customXml" Target="../ink/ink221.xml"/><Relationship Id="rId572" Type="http://schemas.openxmlformats.org/officeDocument/2006/relationships/customXml" Target="../ink/ink325.xml"/><Relationship Id="rId628" Type="http://schemas.openxmlformats.org/officeDocument/2006/relationships/image" Target="../media/image347.png"/><Relationship Id="rId225" Type="http://schemas.openxmlformats.org/officeDocument/2006/relationships/customXml" Target="../ink/ink150.xml"/><Relationship Id="rId267" Type="http://schemas.openxmlformats.org/officeDocument/2006/relationships/customXml" Target="../ink/ink171.xml"/><Relationship Id="rId432" Type="http://schemas.openxmlformats.org/officeDocument/2006/relationships/image" Target="../media/image250.png"/><Relationship Id="rId474" Type="http://schemas.openxmlformats.org/officeDocument/2006/relationships/image" Target="../media/image271.png"/><Relationship Id="rId127" Type="http://schemas.openxmlformats.org/officeDocument/2006/relationships/customXml" Target="../ink/ink101.xml"/><Relationship Id="rId31" Type="http://schemas.openxmlformats.org/officeDocument/2006/relationships/customXml" Target="../ink/ink53.xml"/><Relationship Id="rId73" Type="http://schemas.openxmlformats.org/officeDocument/2006/relationships/customXml" Target="../ink/ink74.xml"/><Relationship Id="rId169" Type="http://schemas.openxmlformats.org/officeDocument/2006/relationships/customXml" Target="../ink/ink122.xml"/><Relationship Id="rId334" Type="http://schemas.openxmlformats.org/officeDocument/2006/relationships/image" Target="../media/image201.png"/><Relationship Id="rId376" Type="http://schemas.openxmlformats.org/officeDocument/2006/relationships/image" Target="../media/image222.png"/><Relationship Id="rId541" Type="http://schemas.openxmlformats.org/officeDocument/2006/relationships/image" Target="../media/image304.png"/><Relationship Id="rId583" Type="http://schemas.openxmlformats.org/officeDocument/2006/relationships/customXml" Target="../ink/ink331.xml"/><Relationship Id="rId639" Type="http://schemas.openxmlformats.org/officeDocument/2006/relationships/customXml" Target="../ink/ink359.xml"/><Relationship Id="rId4" Type="http://schemas.openxmlformats.org/officeDocument/2006/relationships/image" Target="../media/image38.png"/><Relationship Id="rId180" Type="http://schemas.openxmlformats.org/officeDocument/2006/relationships/image" Target="../media/image125.png"/><Relationship Id="rId236" Type="http://schemas.openxmlformats.org/officeDocument/2006/relationships/image" Target="../media/image153.png"/><Relationship Id="rId278" Type="http://schemas.openxmlformats.org/officeDocument/2006/relationships/image" Target="../media/image174.png"/><Relationship Id="rId401" Type="http://schemas.openxmlformats.org/officeDocument/2006/relationships/customXml" Target="../ink/ink239.xml"/><Relationship Id="rId443" Type="http://schemas.openxmlformats.org/officeDocument/2006/relationships/customXml" Target="../ink/ink260.xml"/><Relationship Id="rId650" Type="http://schemas.openxmlformats.org/officeDocument/2006/relationships/image" Target="../media/image358.png"/><Relationship Id="rId303" Type="http://schemas.openxmlformats.org/officeDocument/2006/relationships/image" Target="../media/image186.png"/><Relationship Id="rId485" Type="http://schemas.openxmlformats.org/officeDocument/2006/relationships/customXml" Target="../ink/ink281.xml"/><Relationship Id="rId42" Type="http://schemas.openxmlformats.org/officeDocument/2006/relationships/image" Target="../media/image57.png"/><Relationship Id="rId84" Type="http://schemas.openxmlformats.org/officeDocument/2006/relationships/image" Target="../media/image78.png"/><Relationship Id="rId138" Type="http://schemas.openxmlformats.org/officeDocument/2006/relationships/image" Target="../media/image104.png"/><Relationship Id="rId345" Type="http://schemas.openxmlformats.org/officeDocument/2006/relationships/customXml" Target="../ink/ink211.xml"/><Relationship Id="rId387" Type="http://schemas.openxmlformats.org/officeDocument/2006/relationships/customXml" Target="../ink/ink232.xml"/><Relationship Id="rId510" Type="http://schemas.openxmlformats.org/officeDocument/2006/relationships/image" Target="../media/image289.png"/><Relationship Id="rId552" Type="http://schemas.openxmlformats.org/officeDocument/2006/relationships/customXml" Target="../ink/ink315.xml"/><Relationship Id="rId594" Type="http://schemas.openxmlformats.org/officeDocument/2006/relationships/image" Target="../media/image330.png"/><Relationship Id="rId608" Type="http://schemas.openxmlformats.org/officeDocument/2006/relationships/image" Target="../media/image337.png"/><Relationship Id="rId191" Type="http://schemas.openxmlformats.org/officeDocument/2006/relationships/customXml" Target="../ink/ink133.xml"/><Relationship Id="rId205" Type="http://schemas.openxmlformats.org/officeDocument/2006/relationships/customXml" Target="../ink/ink140.xml"/><Relationship Id="rId247" Type="http://schemas.openxmlformats.org/officeDocument/2006/relationships/customXml" Target="../ink/ink161.xml"/><Relationship Id="rId412" Type="http://schemas.openxmlformats.org/officeDocument/2006/relationships/image" Target="../media/image240.png"/><Relationship Id="rId107" Type="http://schemas.openxmlformats.org/officeDocument/2006/relationships/customXml" Target="../ink/ink91.xml"/><Relationship Id="rId289" Type="http://schemas.openxmlformats.org/officeDocument/2006/relationships/image" Target="../media/image179.png"/><Relationship Id="rId454" Type="http://schemas.openxmlformats.org/officeDocument/2006/relationships/image" Target="../media/image261.png"/><Relationship Id="rId496" Type="http://schemas.openxmlformats.org/officeDocument/2006/relationships/image" Target="../media/image282.png"/><Relationship Id="rId661" Type="http://schemas.openxmlformats.org/officeDocument/2006/relationships/customXml" Target="../ink/ink370.xml"/><Relationship Id="rId11" Type="http://schemas.openxmlformats.org/officeDocument/2006/relationships/customXml" Target="../ink/ink43.xml"/><Relationship Id="rId53" Type="http://schemas.openxmlformats.org/officeDocument/2006/relationships/customXml" Target="../ink/ink64.xml"/><Relationship Id="rId149" Type="http://schemas.openxmlformats.org/officeDocument/2006/relationships/customXml" Target="../ink/ink112.xml"/><Relationship Id="rId314" Type="http://schemas.openxmlformats.org/officeDocument/2006/relationships/customXml" Target="../ink/ink195.xml"/><Relationship Id="rId356" Type="http://schemas.openxmlformats.org/officeDocument/2006/relationships/image" Target="../media/image212.png"/><Relationship Id="rId398" Type="http://schemas.openxmlformats.org/officeDocument/2006/relationships/image" Target="../media/image233.png"/><Relationship Id="rId521" Type="http://schemas.openxmlformats.org/officeDocument/2006/relationships/customXml" Target="../ink/ink299.xml"/><Relationship Id="rId563" Type="http://schemas.openxmlformats.org/officeDocument/2006/relationships/image" Target="../media/image315.png"/><Relationship Id="rId619" Type="http://schemas.openxmlformats.org/officeDocument/2006/relationships/customXml" Target="../ink/ink349.xml"/><Relationship Id="rId95" Type="http://schemas.openxmlformats.org/officeDocument/2006/relationships/customXml" Target="../ink/ink85.xml"/><Relationship Id="rId160" Type="http://schemas.openxmlformats.org/officeDocument/2006/relationships/image" Target="../media/image115.png"/><Relationship Id="rId216" Type="http://schemas.openxmlformats.org/officeDocument/2006/relationships/image" Target="../media/image143.png"/><Relationship Id="rId423" Type="http://schemas.openxmlformats.org/officeDocument/2006/relationships/customXml" Target="../ink/ink250.xml"/><Relationship Id="rId258" Type="http://schemas.openxmlformats.org/officeDocument/2006/relationships/image" Target="../media/image164.png"/><Relationship Id="rId465" Type="http://schemas.openxmlformats.org/officeDocument/2006/relationships/customXml" Target="../ink/ink271.xml"/><Relationship Id="rId630" Type="http://schemas.openxmlformats.org/officeDocument/2006/relationships/image" Target="../media/image348.png"/><Relationship Id="rId22" Type="http://schemas.openxmlformats.org/officeDocument/2006/relationships/image" Target="../media/image47.png"/><Relationship Id="rId64" Type="http://schemas.openxmlformats.org/officeDocument/2006/relationships/image" Target="../media/image68.png"/><Relationship Id="rId118" Type="http://schemas.openxmlformats.org/officeDocument/2006/relationships/image" Target="../media/image94.png"/><Relationship Id="rId325" Type="http://schemas.openxmlformats.org/officeDocument/2006/relationships/image" Target="../media/image197.png"/><Relationship Id="rId367" Type="http://schemas.openxmlformats.org/officeDocument/2006/relationships/customXml" Target="../ink/ink222.xml"/><Relationship Id="rId532" Type="http://schemas.openxmlformats.org/officeDocument/2006/relationships/customXml" Target="../ink/ink305.xml"/><Relationship Id="rId574" Type="http://schemas.openxmlformats.org/officeDocument/2006/relationships/customXml" Target="../ink/ink326.xml"/><Relationship Id="rId171" Type="http://schemas.openxmlformats.org/officeDocument/2006/relationships/customXml" Target="../ink/ink123.xml"/><Relationship Id="rId227" Type="http://schemas.openxmlformats.org/officeDocument/2006/relationships/customXml" Target="../ink/ink151.xml"/><Relationship Id="rId269" Type="http://schemas.openxmlformats.org/officeDocument/2006/relationships/customXml" Target="../ink/ink172.xml"/><Relationship Id="rId434" Type="http://schemas.openxmlformats.org/officeDocument/2006/relationships/image" Target="../media/image251.png"/><Relationship Id="rId476" Type="http://schemas.openxmlformats.org/officeDocument/2006/relationships/image" Target="../media/image272.png"/><Relationship Id="rId641" Type="http://schemas.openxmlformats.org/officeDocument/2006/relationships/customXml" Target="../ink/ink360.xml"/><Relationship Id="rId33" Type="http://schemas.openxmlformats.org/officeDocument/2006/relationships/customXml" Target="../ink/ink54.xml"/><Relationship Id="rId129" Type="http://schemas.openxmlformats.org/officeDocument/2006/relationships/customXml" Target="../ink/ink102.xml"/><Relationship Id="rId280" Type="http://schemas.openxmlformats.org/officeDocument/2006/relationships/customXml" Target="../ink/ink178.xml"/><Relationship Id="rId336" Type="http://schemas.openxmlformats.org/officeDocument/2006/relationships/image" Target="../media/image202.png"/><Relationship Id="rId501" Type="http://schemas.openxmlformats.org/officeDocument/2006/relationships/customXml" Target="../ink/ink289.xml"/><Relationship Id="rId543" Type="http://schemas.openxmlformats.org/officeDocument/2006/relationships/image" Target="../media/image305.png"/><Relationship Id="rId75" Type="http://schemas.openxmlformats.org/officeDocument/2006/relationships/customXml" Target="../ink/ink75.xml"/><Relationship Id="rId140" Type="http://schemas.openxmlformats.org/officeDocument/2006/relationships/image" Target="../media/image105.png"/><Relationship Id="rId182" Type="http://schemas.openxmlformats.org/officeDocument/2006/relationships/image" Target="../media/image126.png"/><Relationship Id="rId378" Type="http://schemas.openxmlformats.org/officeDocument/2006/relationships/image" Target="../media/image223.png"/><Relationship Id="rId403" Type="http://schemas.openxmlformats.org/officeDocument/2006/relationships/customXml" Target="../ink/ink240.xml"/><Relationship Id="rId585" Type="http://schemas.openxmlformats.org/officeDocument/2006/relationships/customXml" Target="../ink/ink332.xml"/><Relationship Id="rId6" Type="http://schemas.openxmlformats.org/officeDocument/2006/relationships/image" Target="../media/image39.png"/><Relationship Id="rId238" Type="http://schemas.openxmlformats.org/officeDocument/2006/relationships/image" Target="../media/image154.png"/><Relationship Id="rId445" Type="http://schemas.openxmlformats.org/officeDocument/2006/relationships/customXml" Target="../ink/ink261.xml"/><Relationship Id="rId487" Type="http://schemas.openxmlformats.org/officeDocument/2006/relationships/customXml" Target="../ink/ink282.xml"/><Relationship Id="rId610" Type="http://schemas.openxmlformats.org/officeDocument/2006/relationships/image" Target="../media/image338.png"/><Relationship Id="rId652" Type="http://schemas.openxmlformats.org/officeDocument/2006/relationships/image" Target="../media/image359.png"/><Relationship Id="rId291" Type="http://schemas.openxmlformats.org/officeDocument/2006/relationships/image" Target="../media/image180.png"/><Relationship Id="rId305" Type="http://schemas.openxmlformats.org/officeDocument/2006/relationships/image" Target="../media/image187.png"/><Relationship Id="rId347" Type="http://schemas.openxmlformats.org/officeDocument/2006/relationships/customXml" Target="../ink/ink212.xml"/><Relationship Id="rId512" Type="http://schemas.openxmlformats.org/officeDocument/2006/relationships/image" Target="../media/image290.png"/><Relationship Id="rId44" Type="http://schemas.openxmlformats.org/officeDocument/2006/relationships/image" Target="../media/image58.png"/><Relationship Id="rId86" Type="http://schemas.openxmlformats.org/officeDocument/2006/relationships/image" Target="../media/image79.png"/><Relationship Id="rId151" Type="http://schemas.openxmlformats.org/officeDocument/2006/relationships/customXml" Target="../ink/ink113.xml"/><Relationship Id="rId389" Type="http://schemas.openxmlformats.org/officeDocument/2006/relationships/customXml" Target="../ink/ink233.xml"/><Relationship Id="rId554" Type="http://schemas.openxmlformats.org/officeDocument/2006/relationships/customXml" Target="../ink/ink316.xml"/><Relationship Id="rId596" Type="http://schemas.openxmlformats.org/officeDocument/2006/relationships/image" Target="../media/image331.png"/><Relationship Id="rId193" Type="http://schemas.openxmlformats.org/officeDocument/2006/relationships/customXml" Target="../ink/ink134.xml"/><Relationship Id="rId207" Type="http://schemas.openxmlformats.org/officeDocument/2006/relationships/customXml" Target="../ink/ink141.xml"/><Relationship Id="rId249" Type="http://schemas.openxmlformats.org/officeDocument/2006/relationships/customXml" Target="../ink/ink162.xml"/><Relationship Id="rId414" Type="http://schemas.openxmlformats.org/officeDocument/2006/relationships/image" Target="../media/image241.png"/><Relationship Id="rId456" Type="http://schemas.openxmlformats.org/officeDocument/2006/relationships/image" Target="../media/image262.png"/><Relationship Id="rId498" Type="http://schemas.openxmlformats.org/officeDocument/2006/relationships/image" Target="../media/image283.png"/><Relationship Id="rId621" Type="http://schemas.openxmlformats.org/officeDocument/2006/relationships/customXml" Target="../ink/ink350.xml"/><Relationship Id="rId663" Type="http://schemas.openxmlformats.org/officeDocument/2006/relationships/customXml" Target="../ink/ink371.xml"/><Relationship Id="rId13" Type="http://schemas.openxmlformats.org/officeDocument/2006/relationships/customXml" Target="../ink/ink44.xml"/><Relationship Id="rId109" Type="http://schemas.openxmlformats.org/officeDocument/2006/relationships/customXml" Target="../ink/ink92.xml"/><Relationship Id="rId260" Type="http://schemas.openxmlformats.org/officeDocument/2006/relationships/image" Target="../media/image165.png"/><Relationship Id="rId316" Type="http://schemas.openxmlformats.org/officeDocument/2006/relationships/customXml" Target="../ink/ink196.xml"/><Relationship Id="rId523" Type="http://schemas.openxmlformats.org/officeDocument/2006/relationships/customXml" Target="../ink/ink300.xml"/><Relationship Id="rId55" Type="http://schemas.openxmlformats.org/officeDocument/2006/relationships/customXml" Target="../ink/ink65.xml"/><Relationship Id="rId97" Type="http://schemas.openxmlformats.org/officeDocument/2006/relationships/customXml" Target="../ink/ink86.xml"/><Relationship Id="rId120" Type="http://schemas.openxmlformats.org/officeDocument/2006/relationships/image" Target="../media/image95.png"/><Relationship Id="rId358" Type="http://schemas.openxmlformats.org/officeDocument/2006/relationships/image" Target="../media/image213.png"/><Relationship Id="rId565" Type="http://schemas.openxmlformats.org/officeDocument/2006/relationships/image" Target="../media/image316.png"/><Relationship Id="rId162" Type="http://schemas.openxmlformats.org/officeDocument/2006/relationships/image" Target="../media/image116.png"/><Relationship Id="rId218" Type="http://schemas.openxmlformats.org/officeDocument/2006/relationships/image" Target="../media/image144.png"/><Relationship Id="rId425" Type="http://schemas.openxmlformats.org/officeDocument/2006/relationships/customXml" Target="../ink/ink251.xml"/><Relationship Id="rId467" Type="http://schemas.openxmlformats.org/officeDocument/2006/relationships/customXml" Target="../ink/ink272.xml"/><Relationship Id="rId632" Type="http://schemas.openxmlformats.org/officeDocument/2006/relationships/image" Target="../media/image349.png"/><Relationship Id="rId271" Type="http://schemas.openxmlformats.org/officeDocument/2006/relationships/customXml" Target="../ink/ink173.xml"/><Relationship Id="rId24" Type="http://schemas.openxmlformats.org/officeDocument/2006/relationships/image" Target="../media/image48.png"/><Relationship Id="rId66" Type="http://schemas.openxmlformats.org/officeDocument/2006/relationships/image" Target="../media/image69.png"/><Relationship Id="rId131" Type="http://schemas.openxmlformats.org/officeDocument/2006/relationships/customXml" Target="../ink/ink103.xml"/><Relationship Id="rId327" Type="http://schemas.openxmlformats.org/officeDocument/2006/relationships/image" Target="../media/image198.png"/><Relationship Id="rId369" Type="http://schemas.openxmlformats.org/officeDocument/2006/relationships/customXml" Target="../ink/ink223.xml"/><Relationship Id="rId534" Type="http://schemas.openxmlformats.org/officeDocument/2006/relationships/customXml" Target="../ink/ink306.xml"/><Relationship Id="rId576" Type="http://schemas.openxmlformats.org/officeDocument/2006/relationships/customXml" Target="../ink/ink327.xml"/><Relationship Id="rId173" Type="http://schemas.openxmlformats.org/officeDocument/2006/relationships/customXml" Target="../ink/ink124.xml"/><Relationship Id="rId229" Type="http://schemas.openxmlformats.org/officeDocument/2006/relationships/customXml" Target="../ink/ink152.xml"/><Relationship Id="rId380" Type="http://schemas.openxmlformats.org/officeDocument/2006/relationships/image" Target="../media/image224.png"/><Relationship Id="rId436" Type="http://schemas.openxmlformats.org/officeDocument/2006/relationships/image" Target="../media/image252.png"/><Relationship Id="rId601" Type="http://schemas.openxmlformats.org/officeDocument/2006/relationships/customXml" Target="../ink/ink340.xml"/><Relationship Id="rId643" Type="http://schemas.openxmlformats.org/officeDocument/2006/relationships/customXml" Target="../ink/ink361.xml"/><Relationship Id="rId240" Type="http://schemas.openxmlformats.org/officeDocument/2006/relationships/image" Target="../media/image155.png"/><Relationship Id="rId478" Type="http://schemas.openxmlformats.org/officeDocument/2006/relationships/image" Target="../media/image273.png"/><Relationship Id="rId35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image" Target="../media/image85.png"/><Relationship Id="rId282" Type="http://schemas.openxmlformats.org/officeDocument/2006/relationships/customXml" Target="../ink/ink179.xml"/><Relationship Id="rId338" Type="http://schemas.openxmlformats.org/officeDocument/2006/relationships/image" Target="../media/image203.png"/><Relationship Id="rId503" Type="http://schemas.openxmlformats.org/officeDocument/2006/relationships/customXml" Target="../ink/ink290.xml"/><Relationship Id="rId545" Type="http://schemas.openxmlformats.org/officeDocument/2006/relationships/image" Target="../media/image306.png"/><Relationship Id="rId587" Type="http://schemas.openxmlformats.org/officeDocument/2006/relationships/customXml" Target="../ink/ink333.xml"/><Relationship Id="rId8" Type="http://schemas.openxmlformats.org/officeDocument/2006/relationships/image" Target="../media/image40.png"/><Relationship Id="rId142" Type="http://schemas.openxmlformats.org/officeDocument/2006/relationships/image" Target="../media/image106.png"/><Relationship Id="rId184" Type="http://schemas.openxmlformats.org/officeDocument/2006/relationships/image" Target="../media/image127.png"/><Relationship Id="rId391" Type="http://schemas.openxmlformats.org/officeDocument/2006/relationships/customXml" Target="../ink/ink234.xml"/><Relationship Id="rId405" Type="http://schemas.openxmlformats.org/officeDocument/2006/relationships/customXml" Target="../ink/ink241.xml"/><Relationship Id="rId447" Type="http://schemas.openxmlformats.org/officeDocument/2006/relationships/customXml" Target="../ink/ink262.xml"/><Relationship Id="rId612" Type="http://schemas.openxmlformats.org/officeDocument/2006/relationships/image" Target="../media/image339.png"/><Relationship Id="rId251" Type="http://schemas.openxmlformats.org/officeDocument/2006/relationships/customXml" Target="../ink/ink163.xml"/><Relationship Id="rId489" Type="http://schemas.openxmlformats.org/officeDocument/2006/relationships/customXml" Target="../ink/ink283.xml"/><Relationship Id="rId654" Type="http://schemas.openxmlformats.org/officeDocument/2006/relationships/image" Target="../media/image360.png"/><Relationship Id="rId46" Type="http://schemas.openxmlformats.org/officeDocument/2006/relationships/image" Target="../media/image59.png"/><Relationship Id="rId293" Type="http://schemas.openxmlformats.org/officeDocument/2006/relationships/image" Target="../media/image181.png"/><Relationship Id="rId307" Type="http://schemas.openxmlformats.org/officeDocument/2006/relationships/image" Target="../media/image188.png"/><Relationship Id="rId349" Type="http://schemas.openxmlformats.org/officeDocument/2006/relationships/customXml" Target="../ink/ink213.xml"/><Relationship Id="rId514" Type="http://schemas.openxmlformats.org/officeDocument/2006/relationships/image" Target="../media/image291.png"/><Relationship Id="rId556" Type="http://schemas.openxmlformats.org/officeDocument/2006/relationships/customXml" Target="../ink/ink317.xml"/><Relationship Id="rId88" Type="http://schemas.openxmlformats.org/officeDocument/2006/relationships/image" Target="../media/image80.png"/><Relationship Id="rId111" Type="http://schemas.openxmlformats.org/officeDocument/2006/relationships/customXml" Target="../ink/ink93.xml"/><Relationship Id="rId153" Type="http://schemas.openxmlformats.org/officeDocument/2006/relationships/customXml" Target="../ink/ink114.xml"/><Relationship Id="rId195" Type="http://schemas.openxmlformats.org/officeDocument/2006/relationships/customXml" Target="../ink/ink135.xml"/><Relationship Id="rId209" Type="http://schemas.openxmlformats.org/officeDocument/2006/relationships/customXml" Target="../ink/ink142.xml"/><Relationship Id="rId360" Type="http://schemas.openxmlformats.org/officeDocument/2006/relationships/image" Target="../media/image214.png"/><Relationship Id="rId416" Type="http://schemas.openxmlformats.org/officeDocument/2006/relationships/image" Target="../media/image242.png"/><Relationship Id="rId598" Type="http://schemas.openxmlformats.org/officeDocument/2006/relationships/image" Target="../media/image332.png"/><Relationship Id="rId220" Type="http://schemas.openxmlformats.org/officeDocument/2006/relationships/image" Target="../media/image145.png"/><Relationship Id="rId458" Type="http://schemas.openxmlformats.org/officeDocument/2006/relationships/image" Target="../media/image263.png"/><Relationship Id="rId623" Type="http://schemas.openxmlformats.org/officeDocument/2006/relationships/customXml" Target="../ink/ink351.xml"/><Relationship Id="rId665" Type="http://schemas.openxmlformats.org/officeDocument/2006/relationships/customXml" Target="../ink/ink372.xml"/><Relationship Id="rId15" Type="http://schemas.openxmlformats.org/officeDocument/2006/relationships/customXml" Target="../ink/ink45.xml"/><Relationship Id="rId57" Type="http://schemas.openxmlformats.org/officeDocument/2006/relationships/customXml" Target="../ink/ink66.xml"/><Relationship Id="rId262" Type="http://schemas.openxmlformats.org/officeDocument/2006/relationships/image" Target="../media/image166.png"/><Relationship Id="rId318" Type="http://schemas.openxmlformats.org/officeDocument/2006/relationships/customXml" Target="../ink/ink197.xml"/><Relationship Id="rId525" Type="http://schemas.openxmlformats.org/officeDocument/2006/relationships/customXml" Target="../ink/ink301.xml"/><Relationship Id="rId567" Type="http://schemas.openxmlformats.org/officeDocument/2006/relationships/image" Target="../media/image317.png"/><Relationship Id="rId99" Type="http://schemas.openxmlformats.org/officeDocument/2006/relationships/customXml" Target="../ink/ink87.xml"/><Relationship Id="rId122" Type="http://schemas.openxmlformats.org/officeDocument/2006/relationships/image" Target="../media/image96.png"/><Relationship Id="rId164" Type="http://schemas.openxmlformats.org/officeDocument/2006/relationships/image" Target="../media/image117.png"/><Relationship Id="rId371" Type="http://schemas.openxmlformats.org/officeDocument/2006/relationships/customXml" Target="../ink/ink224.xml"/><Relationship Id="rId427" Type="http://schemas.openxmlformats.org/officeDocument/2006/relationships/customXml" Target="../ink/ink252.xml"/><Relationship Id="rId469" Type="http://schemas.openxmlformats.org/officeDocument/2006/relationships/customXml" Target="../ink/ink273.xml"/><Relationship Id="rId634" Type="http://schemas.openxmlformats.org/officeDocument/2006/relationships/image" Target="../media/image350.png"/><Relationship Id="rId26" Type="http://schemas.openxmlformats.org/officeDocument/2006/relationships/image" Target="../media/image49.png"/><Relationship Id="rId231" Type="http://schemas.openxmlformats.org/officeDocument/2006/relationships/customXml" Target="../ink/ink153.xml"/><Relationship Id="rId273" Type="http://schemas.openxmlformats.org/officeDocument/2006/relationships/customXml" Target="../ink/ink174.xml"/><Relationship Id="rId329" Type="http://schemas.openxmlformats.org/officeDocument/2006/relationships/image" Target="../media/image199.png"/><Relationship Id="rId480" Type="http://schemas.openxmlformats.org/officeDocument/2006/relationships/image" Target="../media/image274.png"/><Relationship Id="rId536" Type="http://schemas.openxmlformats.org/officeDocument/2006/relationships/customXml" Target="../ink/ink307.xml"/><Relationship Id="rId68" Type="http://schemas.openxmlformats.org/officeDocument/2006/relationships/image" Target="../media/image70.png"/><Relationship Id="rId133" Type="http://schemas.openxmlformats.org/officeDocument/2006/relationships/customXml" Target="../ink/ink104.xml"/><Relationship Id="rId175" Type="http://schemas.openxmlformats.org/officeDocument/2006/relationships/customXml" Target="../ink/ink125.xml"/><Relationship Id="rId340" Type="http://schemas.openxmlformats.org/officeDocument/2006/relationships/image" Target="../media/image204.png"/><Relationship Id="rId578" Type="http://schemas.openxmlformats.org/officeDocument/2006/relationships/customXml" Target="../ink/ink328.xml"/><Relationship Id="rId200" Type="http://schemas.openxmlformats.org/officeDocument/2006/relationships/image" Target="../media/image135.png"/><Relationship Id="rId382" Type="http://schemas.openxmlformats.org/officeDocument/2006/relationships/image" Target="../media/image225.png"/><Relationship Id="rId438" Type="http://schemas.openxmlformats.org/officeDocument/2006/relationships/image" Target="../media/image253.png"/><Relationship Id="rId603" Type="http://schemas.openxmlformats.org/officeDocument/2006/relationships/customXml" Target="../ink/ink341.xml"/><Relationship Id="rId645" Type="http://schemas.openxmlformats.org/officeDocument/2006/relationships/customXml" Target="../ink/ink362.xml"/><Relationship Id="rId242" Type="http://schemas.openxmlformats.org/officeDocument/2006/relationships/image" Target="../media/image156.png"/><Relationship Id="rId284" Type="http://schemas.openxmlformats.org/officeDocument/2006/relationships/customXml" Target="../ink/ink180.xml"/><Relationship Id="rId491" Type="http://schemas.openxmlformats.org/officeDocument/2006/relationships/customXml" Target="../ink/ink284.xml"/><Relationship Id="rId505" Type="http://schemas.openxmlformats.org/officeDocument/2006/relationships/customXml" Target="../ink/ink291.xml"/><Relationship Id="rId37" Type="http://schemas.openxmlformats.org/officeDocument/2006/relationships/customXml" Target="../ink/ink56.xml"/><Relationship Id="rId79" Type="http://schemas.openxmlformats.org/officeDocument/2006/relationships/customXml" Target="../ink/ink77.xml"/><Relationship Id="rId102" Type="http://schemas.openxmlformats.org/officeDocument/2006/relationships/image" Target="../media/image86.png"/><Relationship Id="rId144" Type="http://schemas.openxmlformats.org/officeDocument/2006/relationships/image" Target="../media/image107.png"/><Relationship Id="rId547" Type="http://schemas.openxmlformats.org/officeDocument/2006/relationships/image" Target="../media/image307.png"/><Relationship Id="rId589" Type="http://schemas.openxmlformats.org/officeDocument/2006/relationships/customXml" Target="../ink/ink334.xml"/><Relationship Id="rId90" Type="http://schemas.openxmlformats.org/officeDocument/2006/relationships/image" Target="../media/image9.png"/><Relationship Id="rId186" Type="http://schemas.openxmlformats.org/officeDocument/2006/relationships/image" Target="../media/image128.png"/><Relationship Id="rId351" Type="http://schemas.openxmlformats.org/officeDocument/2006/relationships/customXml" Target="../ink/ink214.xml"/><Relationship Id="rId393" Type="http://schemas.openxmlformats.org/officeDocument/2006/relationships/customXml" Target="../ink/ink235.xml"/><Relationship Id="rId407" Type="http://schemas.openxmlformats.org/officeDocument/2006/relationships/customXml" Target="../ink/ink242.xml"/><Relationship Id="rId449" Type="http://schemas.openxmlformats.org/officeDocument/2006/relationships/customXml" Target="../ink/ink263.xml"/><Relationship Id="rId614" Type="http://schemas.openxmlformats.org/officeDocument/2006/relationships/image" Target="../media/image340.png"/><Relationship Id="rId656" Type="http://schemas.openxmlformats.org/officeDocument/2006/relationships/image" Target="../media/image361.png"/><Relationship Id="rId211" Type="http://schemas.openxmlformats.org/officeDocument/2006/relationships/customXml" Target="../ink/ink143.xml"/><Relationship Id="rId253" Type="http://schemas.openxmlformats.org/officeDocument/2006/relationships/customXml" Target="../ink/ink164.xml"/><Relationship Id="rId295" Type="http://schemas.openxmlformats.org/officeDocument/2006/relationships/image" Target="../media/image182.png"/><Relationship Id="rId309" Type="http://schemas.openxmlformats.org/officeDocument/2006/relationships/image" Target="../media/image189.png"/><Relationship Id="rId460" Type="http://schemas.openxmlformats.org/officeDocument/2006/relationships/image" Target="../media/image264.png"/><Relationship Id="rId516" Type="http://schemas.openxmlformats.org/officeDocument/2006/relationships/image" Target="../media/image292.png"/><Relationship Id="rId48" Type="http://schemas.openxmlformats.org/officeDocument/2006/relationships/image" Target="../media/image60.png"/><Relationship Id="rId113" Type="http://schemas.openxmlformats.org/officeDocument/2006/relationships/customXml" Target="../ink/ink94.xml"/><Relationship Id="rId320" Type="http://schemas.openxmlformats.org/officeDocument/2006/relationships/customXml" Target="../ink/ink198.xml"/><Relationship Id="rId558" Type="http://schemas.openxmlformats.org/officeDocument/2006/relationships/customXml" Target="../ink/ink318.xml"/><Relationship Id="rId155" Type="http://schemas.openxmlformats.org/officeDocument/2006/relationships/customXml" Target="../ink/ink115.xml"/><Relationship Id="rId197" Type="http://schemas.openxmlformats.org/officeDocument/2006/relationships/customXml" Target="../ink/ink136.xml"/><Relationship Id="rId362" Type="http://schemas.openxmlformats.org/officeDocument/2006/relationships/image" Target="../media/image215.png"/><Relationship Id="rId418" Type="http://schemas.openxmlformats.org/officeDocument/2006/relationships/image" Target="../media/image243.png"/><Relationship Id="rId625" Type="http://schemas.openxmlformats.org/officeDocument/2006/relationships/customXml" Target="../ink/ink352.xml"/><Relationship Id="rId222" Type="http://schemas.openxmlformats.org/officeDocument/2006/relationships/image" Target="../media/image146.png"/><Relationship Id="rId264" Type="http://schemas.openxmlformats.org/officeDocument/2006/relationships/image" Target="../media/image167.png"/><Relationship Id="rId471" Type="http://schemas.openxmlformats.org/officeDocument/2006/relationships/customXml" Target="../ink/ink274.xml"/><Relationship Id="rId667" Type="http://schemas.openxmlformats.org/officeDocument/2006/relationships/image" Target="../media/image366.png"/><Relationship Id="rId17" Type="http://schemas.openxmlformats.org/officeDocument/2006/relationships/customXml" Target="../ink/ink46.xml"/><Relationship Id="rId59" Type="http://schemas.openxmlformats.org/officeDocument/2006/relationships/customXml" Target="../ink/ink67.xml"/><Relationship Id="rId124" Type="http://schemas.openxmlformats.org/officeDocument/2006/relationships/image" Target="../media/image97.png"/><Relationship Id="rId527" Type="http://schemas.openxmlformats.org/officeDocument/2006/relationships/customXml" Target="../ink/ink302.xml"/><Relationship Id="rId569" Type="http://schemas.openxmlformats.org/officeDocument/2006/relationships/image" Target="../media/image318.png"/><Relationship Id="rId70" Type="http://schemas.openxmlformats.org/officeDocument/2006/relationships/image" Target="../media/image71.png"/><Relationship Id="rId166" Type="http://schemas.openxmlformats.org/officeDocument/2006/relationships/image" Target="../media/image118.png"/><Relationship Id="rId331" Type="http://schemas.openxmlformats.org/officeDocument/2006/relationships/customXml" Target="../ink/ink204.xml"/><Relationship Id="rId373" Type="http://schemas.openxmlformats.org/officeDocument/2006/relationships/customXml" Target="../ink/ink225.xml"/><Relationship Id="rId429" Type="http://schemas.openxmlformats.org/officeDocument/2006/relationships/customXml" Target="../ink/ink253.xml"/><Relationship Id="rId580" Type="http://schemas.openxmlformats.org/officeDocument/2006/relationships/customXml" Target="../ink/ink329.xml"/><Relationship Id="rId636" Type="http://schemas.openxmlformats.org/officeDocument/2006/relationships/image" Target="../media/image351.png"/><Relationship Id="rId1" Type="http://schemas.openxmlformats.org/officeDocument/2006/relationships/slideLayout" Target="../slideLayouts/slideLayout11.xml"/><Relationship Id="rId233" Type="http://schemas.openxmlformats.org/officeDocument/2006/relationships/customXml" Target="../ink/ink154.xml"/><Relationship Id="rId440" Type="http://schemas.openxmlformats.org/officeDocument/2006/relationships/image" Target="../media/image254.png"/><Relationship Id="rId28" Type="http://schemas.openxmlformats.org/officeDocument/2006/relationships/image" Target="../media/image50.png"/><Relationship Id="rId275" Type="http://schemas.openxmlformats.org/officeDocument/2006/relationships/customXml" Target="../ink/ink175.xml"/><Relationship Id="rId300" Type="http://schemas.openxmlformats.org/officeDocument/2006/relationships/customXml" Target="../ink/ink188.xml"/><Relationship Id="rId482" Type="http://schemas.openxmlformats.org/officeDocument/2006/relationships/image" Target="../media/image275.png"/><Relationship Id="rId538" Type="http://schemas.openxmlformats.org/officeDocument/2006/relationships/customXml" Target="../ink/ink308.xml"/><Relationship Id="rId81" Type="http://schemas.openxmlformats.org/officeDocument/2006/relationships/customXml" Target="../ink/ink78.xml"/><Relationship Id="rId135" Type="http://schemas.openxmlformats.org/officeDocument/2006/relationships/customXml" Target="../ink/ink105.xml"/><Relationship Id="rId177" Type="http://schemas.openxmlformats.org/officeDocument/2006/relationships/customXml" Target="../ink/ink126.xml"/><Relationship Id="rId342" Type="http://schemas.openxmlformats.org/officeDocument/2006/relationships/image" Target="../media/image205.png"/><Relationship Id="rId384" Type="http://schemas.openxmlformats.org/officeDocument/2006/relationships/image" Target="../media/image226.png"/><Relationship Id="rId591" Type="http://schemas.openxmlformats.org/officeDocument/2006/relationships/customXml" Target="../ink/ink335.xml"/><Relationship Id="rId605" Type="http://schemas.openxmlformats.org/officeDocument/2006/relationships/customXml" Target="../ink/ink342.xml"/><Relationship Id="rId202" Type="http://schemas.openxmlformats.org/officeDocument/2006/relationships/image" Target="../media/image136.png"/><Relationship Id="rId244" Type="http://schemas.openxmlformats.org/officeDocument/2006/relationships/image" Target="../media/image157.png"/><Relationship Id="rId647" Type="http://schemas.openxmlformats.org/officeDocument/2006/relationships/customXml" Target="../ink/ink363.xml"/><Relationship Id="rId39" Type="http://schemas.openxmlformats.org/officeDocument/2006/relationships/customXml" Target="../ink/ink57.xml"/><Relationship Id="rId286" Type="http://schemas.openxmlformats.org/officeDocument/2006/relationships/customXml" Target="../ink/ink181.xml"/><Relationship Id="rId451" Type="http://schemas.openxmlformats.org/officeDocument/2006/relationships/customXml" Target="../ink/ink264.xml"/><Relationship Id="rId493" Type="http://schemas.openxmlformats.org/officeDocument/2006/relationships/customXml" Target="../ink/ink285.xml"/><Relationship Id="rId507" Type="http://schemas.openxmlformats.org/officeDocument/2006/relationships/customXml" Target="../ink/ink292.xml"/><Relationship Id="rId549" Type="http://schemas.openxmlformats.org/officeDocument/2006/relationships/image" Target="../media/image308.png"/><Relationship Id="rId50" Type="http://schemas.openxmlformats.org/officeDocument/2006/relationships/image" Target="../media/image61.png"/><Relationship Id="rId104" Type="http://schemas.openxmlformats.org/officeDocument/2006/relationships/image" Target="../media/image87.png"/><Relationship Id="rId146" Type="http://schemas.openxmlformats.org/officeDocument/2006/relationships/image" Target="../media/image108.png"/><Relationship Id="rId188" Type="http://schemas.openxmlformats.org/officeDocument/2006/relationships/image" Target="../media/image129.png"/><Relationship Id="rId311" Type="http://schemas.openxmlformats.org/officeDocument/2006/relationships/image" Target="../media/image190.png"/><Relationship Id="rId353" Type="http://schemas.openxmlformats.org/officeDocument/2006/relationships/customXml" Target="../ink/ink215.xml"/><Relationship Id="rId395" Type="http://schemas.openxmlformats.org/officeDocument/2006/relationships/customXml" Target="../ink/ink236.xml"/><Relationship Id="rId409" Type="http://schemas.openxmlformats.org/officeDocument/2006/relationships/customXml" Target="../ink/ink243.xml"/><Relationship Id="rId560" Type="http://schemas.openxmlformats.org/officeDocument/2006/relationships/customXml" Target="../ink/ink319.xml"/><Relationship Id="rId92" Type="http://schemas.openxmlformats.org/officeDocument/2006/relationships/image" Target="../media/image81.png"/><Relationship Id="rId213" Type="http://schemas.openxmlformats.org/officeDocument/2006/relationships/customXml" Target="../ink/ink144.xml"/><Relationship Id="rId420" Type="http://schemas.openxmlformats.org/officeDocument/2006/relationships/image" Target="../media/image244.png"/><Relationship Id="rId616" Type="http://schemas.openxmlformats.org/officeDocument/2006/relationships/image" Target="../media/image341.png"/><Relationship Id="rId658" Type="http://schemas.openxmlformats.org/officeDocument/2006/relationships/image" Target="../media/image362.png"/><Relationship Id="rId255" Type="http://schemas.openxmlformats.org/officeDocument/2006/relationships/customXml" Target="../ink/ink165.xml"/><Relationship Id="rId297" Type="http://schemas.openxmlformats.org/officeDocument/2006/relationships/image" Target="../media/image183.png"/><Relationship Id="rId462" Type="http://schemas.openxmlformats.org/officeDocument/2006/relationships/image" Target="../media/image265.png"/><Relationship Id="rId518" Type="http://schemas.openxmlformats.org/officeDocument/2006/relationships/image" Target="../media/image293.png"/><Relationship Id="rId115" Type="http://schemas.openxmlformats.org/officeDocument/2006/relationships/customXml" Target="../ink/ink95.xml"/><Relationship Id="rId157" Type="http://schemas.openxmlformats.org/officeDocument/2006/relationships/customXml" Target="../ink/ink116.xml"/><Relationship Id="rId322" Type="http://schemas.openxmlformats.org/officeDocument/2006/relationships/customXml" Target="../ink/ink199.xml"/><Relationship Id="rId364" Type="http://schemas.openxmlformats.org/officeDocument/2006/relationships/image" Target="../media/image216.png"/><Relationship Id="rId61" Type="http://schemas.openxmlformats.org/officeDocument/2006/relationships/customXml" Target="../ink/ink68.xml"/><Relationship Id="rId199" Type="http://schemas.openxmlformats.org/officeDocument/2006/relationships/customXml" Target="../ink/ink137.xml"/><Relationship Id="rId571" Type="http://schemas.openxmlformats.org/officeDocument/2006/relationships/image" Target="../media/image319.png"/><Relationship Id="rId627" Type="http://schemas.openxmlformats.org/officeDocument/2006/relationships/customXml" Target="../ink/ink353.xml"/><Relationship Id="rId19" Type="http://schemas.openxmlformats.org/officeDocument/2006/relationships/customXml" Target="../ink/ink47.xml"/><Relationship Id="rId224" Type="http://schemas.openxmlformats.org/officeDocument/2006/relationships/image" Target="../media/image147.png"/><Relationship Id="rId266" Type="http://schemas.openxmlformats.org/officeDocument/2006/relationships/image" Target="../media/image168.png"/><Relationship Id="rId431" Type="http://schemas.openxmlformats.org/officeDocument/2006/relationships/customXml" Target="../ink/ink254.xml"/><Relationship Id="rId473" Type="http://schemas.openxmlformats.org/officeDocument/2006/relationships/customXml" Target="../ink/ink275.xml"/><Relationship Id="rId529" Type="http://schemas.openxmlformats.org/officeDocument/2006/relationships/customXml" Target="../ink/ink303.xml"/><Relationship Id="rId30" Type="http://schemas.openxmlformats.org/officeDocument/2006/relationships/image" Target="../media/image51.png"/><Relationship Id="rId126" Type="http://schemas.openxmlformats.org/officeDocument/2006/relationships/image" Target="../media/image98.png"/><Relationship Id="rId168" Type="http://schemas.openxmlformats.org/officeDocument/2006/relationships/image" Target="../media/image119.png"/><Relationship Id="rId333" Type="http://schemas.openxmlformats.org/officeDocument/2006/relationships/customXml" Target="../ink/ink205.xml"/><Relationship Id="rId540" Type="http://schemas.openxmlformats.org/officeDocument/2006/relationships/customXml" Target="../ink/ink309.xml"/><Relationship Id="rId72" Type="http://schemas.openxmlformats.org/officeDocument/2006/relationships/image" Target="../media/image72.png"/><Relationship Id="rId375" Type="http://schemas.openxmlformats.org/officeDocument/2006/relationships/customXml" Target="../ink/ink226.xml"/><Relationship Id="rId582" Type="http://schemas.openxmlformats.org/officeDocument/2006/relationships/customXml" Target="../ink/ink330.xml"/><Relationship Id="rId638" Type="http://schemas.openxmlformats.org/officeDocument/2006/relationships/image" Target="../media/image352.png"/><Relationship Id="rId3" Type="http://schemas.openxmlformats.org/officeDocument/2006/relationships/customXml" Target="../ink/ink39.xml"/><Relationship Id="rId235" Type="http://schemas.openxmlformats.org/officeDocument/2006/relationships/customXml" Target="../ink/ink155.xml"/><Relationship Id="rId277" Type="http://schemas.openxmlformats.org/officeDocument/2006/relationships/customXml" Target="../ink/ink176.xml"/><Relationship Id="rId400" Type="http://schemas.openxmlformats.org/officeDocument/2006/relationships/image" Target="../media/image234.png"/><Relationship Id="rId442" Type="http://schemas.openxmlformats.org/officeDocument/2006/relationships/image" Target="../media/image255.png"/><Relationship Id="rId484" Type="http://schemas.openxmlformats.org/officeDocument/2006/relationships/image" Target="../media/image276.png"/><Relationship Id="rId137" Type="http://schemas.openxmlformats.org/officeDocument/2006/relationships/customXml" Target="../ink/ink106.xml"/><Relationship Id="rId302" Type="http://schemas.openxmlformats.org/officeDocument/2006/relationships/customXml" Target="../ink/ink189.xml"/><Relationship Id="rId344" Type="http://schemas.openxmlformats.org/officeDocument/2006/relationships/image" Target="../media/image206.png"/><Relationship Id="rId41" Type="http://schemas.openxmlformats.org/officeDocument/2006/relationships/customXml" Target="../ink/ink58.xml"/><Relationship Id="rId83" Type="http://schemas.openxmlformats.org/officeDocument/2006/relationships/customXml" Target="../ink/ink79.xml"/><Relationship Id="rId179" Type="http://schemas.openxmlformats.org/officeDocument/2006/relationships/customXml" Target="../ink/ink127.xml"/><Relationship Id="rId386" Type="http://schemas.openxmlformats.org/officeDocument/2006/relationships/image" Target="../media/image227.png"/><Relationship Id="rId551" Type="http://schemas.openxmlformats.org/officeDocument/2006/relationships/image" Target="../media/image309.png"/><Relationship Id="rId593" Type="http://schemas.openxmlformats.org/officeDocument/2006/relationships/customXml" Target="../ink/ink336.xml"/><Relationship Id="rId607" Type="http://schemas.openxmlformats.org/officeDocument/2006/relationships/customXml" Target="../ink/ink343.xml"/><Relationship Id="rId649" Type="http://schemas.openxmlformats.org/officeDocument/2006/relationships/customXml" Target="../ink/ink364.xml"/><Relationship Id="rId190" Type="http://schemas.openxmlformats.org/officeDocument/2006/relationships/image" Target="../media/image130.png"/><Relationship Id="rId204" Type="http://schemas.openxmlformats.org/officeDocument/2006/relationships/image" Target="../media/image137.png"/><Relationship Id="rId246" Type="http://schemas.openxmlformats.org/officeDocument/2006/relationships/image" Target="../media/image158.png"/><Relationship Id="rId288" Type="http://schemas.openxmlformats.org/officeDocument/2006/relationships/customXml" Target="../ink/ink182.xml"/><Relationship Id="rId411" Type="http://schemas.openxmlformats.org/officeDocument/2006/relationships/customXml" Target="../ink/ink244.xml"/><Relationship Id="rId453" Type="http://schemas.openxmlformats.org/officeDocument/2006/relationships/customXml" Target="../ink/ink265.xml"/><Relationship Id="rId509" Type="http://schemas.openxmlformats.org/officeDocument/2006/relationships/customXml" Target="../ink/ink293.xml"/><Relationship Id="rId660" Type="http://schemas.openxmlformats.org/officeDocument/2006/relationships/image" Target="../media/image363.png"/><Relationship Id="rId106" Type="http://schemas.openxmlformats.org/officeDocument/2006/relationships/image" Target="../media/image88.png"/><Relationship Id="rId313" Type="http://schemas.openxmlformats.org/officeDocument/2006/relationships/image" Target="../media/image191.png"/><Relationship Id="rId495" Type="http://schemas.openxmlformats.org/officeDocument/2006/relationships/customXml" Target="../ink/ink286.xml"/><Relationship Id="rId10" Type="http://schemas.openxmlformats.org/officeDocument/2006/relationships/image" Target="../media/image41.png"/><Relationship Id="rId52" Type="http://schemas.openxmlformats.org/officeDocument/2006/relationships/image" Target="../media/image62.png"/><Relationship Id="rId94" Type="http://schemas.openxmlformats.org/officeDocument/2006/relationships/image" Target="../media/image82.png"/><Relationship Id="rId148" Type="http://schemas.openxmlformats.org/officeDocument/2006/relationships/image" Target="../media/image109.png"/><Relationship Id="rId355" Type="http://schemas.openxmlformats.org/officeDocument/2006/relationships/customXml" Target="../ink/ink216.xml"/><Relationship Id="rId397" Type="http://schemas.openxmlformats.org/officeDocument/2006/relationships/customXml" Target="../ink/ink237.xml"/><Relationship Id="rId520" Type="http://schemas.openxmlformats.org/officeDocument/2006/relationships/image" Target="../media/image294.png"/><Relationship Id="rId562" Type="http://schemas.openxmlformats.org/officeDocument/2006/relationships/customXml" Target="../ink/ink320.xml"/><Relationship Id="rId618" Type="http://schemas.openxmlformats.org/officeDocument/2006/relationships/image" Target="../media/image342.png"/><Relationship Id="rId215" Type="http://schemas.openxmlformats.org/officeDocument/2006/relationships/customXml" Target="../ink/ink145.xml"/><Relationship Id="rId257" Type="http://schemas.openxmlformats.org/officeDocument/2006/relationships/customXml" Target="../ink/ink166.xml"/><Relationship Id="rId422" Type="http://schemas.openxmlformats.org/officeDocument/2006/relationships/image" Target="../media/image245.png"/><Relationship Id="rId464" Type="http://schemas.openxmlformats.org/officeDocument/2006/relationships/image" Target="../media/image266.png"/><Relationship Id="rId299" Type="http://schemas.openxmlformats.org/officeDocument/2006/relationships/image" Target="../media/image184.png"/><Relationship Id="rId63" Type="http://schemas.openxmlformats.org/officeDocument/2006/relationships/customXml" Target="../ink/ink69.xml"/><Relationship Id="rId159" Type="http://schemas.openxmlformats.org/officeDocument/2006/relationships/customXml" Target="../ink/ink117.xml"/><Relationship Id="rId366" Type="http://schemas.openxmlformats.org/officeDocument/2006/relationships/image" Target="../media/image217.png"/><Relationship Id="rId573" Type="http://schemas.openxmlformats.org/officeDocument/2006/relationships/image" Target="../media/image320.png"/><Relationship Id="rId226" Type="http://schemas.openxmlformats.org/officeDocument/2006/relationships/image" Target="../media/image148.png"/><Relationship Id="rId433" Type="http://schemas.openxmlformats.org/officeDocument/2006/relationships/customXml" Target="../ink/ink255.xml"/><Relationship Id="rId640" Type="http://schemas.openxmlformats.org/officeDocument/2006/relationships/image" Target="../media/image353.png"/><Relationship Id="rId74" Type="http://schemas.openxmlformats.org/officeDocument/2006/relationships/image" Target="../media/image73.png"/><Relationship Id="rId377" Type="http://schemas.openxmlformats.org/officeDocument/2006/relationships/customXml" Target="../ink/ink227.xml"/><Relationship Id="rId500" Type="http://schemas.openxmlformats.org/officeDocument/2006/relationships/image" Target="../media/image284.png"/><Relationship Id="rId584" Type="http://schemas.openxmlformats.org/officeDocument/2006/relationships/image" Target="../media/image325.png"/><Relationship Id="rId5" Type="http://schemas.openxmlformats.org/officeDocument/2006/relationships/customXml" Target="../ink/ink40.xml"/><Relationship Id="rId237" Type="http://schemas.openxmlformats.org/officeDocument/2006/relationships/customXml" Target="../ink/ink156.xml"/><Relationship Id="rId444" Type="http://schemas.openxmlformats.org/officeDocument/2006/relationships/image" Target="../media/image256.png"/><Relationship Id="rId651" Type="http://schemas.openxmlformats.org/officeDocument/2006/relationships/customXml" Target="../ink/ink365.xml"/><Relationship Id="rId290" Type="http://schemas.openxmlformats.org/officeDocument/2006/relationships/customXml" Target="../ink/ink183.xml"/><Relationship Id="rId304" Type="http://schemas.openxmlformats.org/officeDocument/2006/relationships/customXml" Target="../ink/ink190.xml"/><Relationship Id="rId388" Type="http://schemas.openxmlformats.org/officeDocument/2006/relationships/image" Target="../media/image228.png"/><Relationship Id="rId511" Type="http://schemas.openxmlformats.org/officeDocument/2006/relationships/customXml" Target="../ink/ink294.xml"/><Relationship Id="rId609" Type="http://schemas.openxmlformats.org/officeDocument/2006/relationships/customXml" Target="../ink/ink344.xml"/><Relationship Id="rId85" Type="http://schemas.openxmlformats.org/officeDocument/2006/relationships/customXml" Target="../ink/ink80.xml"/><Relationship Id="rId150" Type="http://schemas.openxmlformats.org/officeDocument/2006/relationships/image" Target="../media/image110.png"/><Relationship Id="rId595" Type="http://schemas.openxmlformats.org/officeDocument/2006/relationships/customXml" Target="../ink/ink337.xml"/><Relationship Id="rId248" Type="http://schemas.openxmlformats.org/officeDocument/2006/relationships/image" Target="../media/image159.png"/><Relationship Id="rId455" Type="http://schemas.openxmlformats.org/officeDocument/2006/relationships/customXml" Target="../ink/ink266.xml"/><Relationship Id="rId662" Type="http://schemas.openxmlformats.org/officeDocument/2006/relationships/image" Target="../media/image364.png"/><Relationship Id="rId12" Type="http://schemas.openxmlformats.org/officeDocument/2006/relationships/image" Target="../media/image42.png"/><Relationship Id="rId108" Type="http://schemas.openxmlformats.org/officeDocument/2006/relationships/image" Target="../media/image89.png"/><Relationship Id="rId315" Type="http://schemas.openxmlformats.org/officeDocument/2006/relationships/image" Target="../media/image192.png"/><Relationship Id="rId522" Type="http://schemas.openxmlformats.org/officeDocument/2006/relationships/image" Target="../media/image295.png"/><Relationship Id="rId96" Type="http://schemas.openxmlformats.org/officeDocument/2006/relationships/image" Target="../media/image83.png"/><Relationship Id="rId161" Type="http://schemas.openxmlformats.org/officeDocument/2006/relationships/customXml" Target="../ink/ink118.xml"/><Relationship Id="rId399" Type="http://schemas.openxmlformats.org/officeDocument/2006/relationships/customXml" Target="../ink/ink238.xml"/><Relationship Id="rId259" Type="http://schemas.openxmlformats.org/officeDocument/2006/relationships/customXml" Target="../ink/ink167.xml"/><Relationship Id="rId466" Type="http://schemas.openxmlformats.org/officeDocument/2006/relationships/image" Target="../media/image267.png"/><Relationship Id="rId23" Type="http://schemas.openxmlformats.org/officeDocument/2006/relationships/customXml" Target="../ink/ink49.xml"/><Relationship Id="rId119" Type="http://schemas.openxmlformats.org/officeDocument/2006/relationships/customXml" Target="../ink/ink97.xml"/><Relationship Id="rId326" Type="http://schemas.openxmlformats.org/officeDocument/2006/relationships/customXml" Target="../ink/ink201.xml"/><Relationship Id="rId533" Type="http://schemas.openxmlformats.org/officeDocument/2006/relationships/image" Target="../media/image300.png"/><Relationship Id="rId172" Type="http://schemas.openxmlformats.org/officeDocument/2006/relationships/image" Target="../media/image121.png"/><Relationship Id="rId477" Type="http://schemas.openxmlformats.org/officeDocument/2006/relationships/customXml" Target="../ink/ink277.xml"/><Relationship Id="rId600" Type="http://schemas.openxmlformats.org/officeDocument/2006/relationships/image" Target="../media/image333.png"/><Relationship Id="rId337" Type="http://schemas.openxmlformats.org/officeDocument/2006/relationships/customXml" Target="../ink/ink207.xml"/><Relationship Id="rId34" Type="http://schemas.openxmlformats.org/officeDocument/2006/relationships/image" Target="../media/image53.png"/><Relationship Id="rId544" Type="http://schemas.openxmlformats.org/officeDocument/2006/relationships/customXml" Target="../ink/ink311.xml"/><Relationship Id="rId183" Type="http://schemas.openxmlformats.org/officeDocument/2006/relationships/customXml" Target="../ink/ink129.xml"/><Relationship Id="rId390" Type="http://schemas.openxmlformats.org/officeDocument/2006/relationships/image" Target="../media/image229.png"/><Relationship Id="rId404" Type="http://schemas.openxmlformats.org/officeDocument/2006/relationships/image" Target="../media/image236.png"/><Relationship Id="rId611" Type="http://schemas.openxmlformats.org/officeDocument/2006/relationships/customXml" Target="../ink/ink345.xml"/><Relationship Id="rId250" Type="http://schemas.openxmlformats.org/officeDocument/2006/relationships/image" Target="../media/image160.png"/><Relationship Id="rId488" Type="http://schemas.openxmlformats.org/officeDocument/2006/relationships/image" Target="../media/image278.png"/><Relationship Id="rId45" Type="http://schemas.openxmlformats.org/officeDocument/2006/relationships/customXml" Target="../ink/ink60.xml"/><Relationship Id="rId110" Type="http://schemas.openxmlformats.org/officeDocument/2006/relationships/image" Target="../media/image90.png"/><Relationship Id="rId348" Type="http://schemas.openxmlformats.org/officeDocument/2006/relationships/image" Target="../media/image208.png"/><Relationship Id="rId555" Type="http://schemas.openxmlformats.org/officeDocument/2006/relationships/image" Target="../media/image311.png"/><Relationship Id="rId194" Type="http://schemas.openxmlformats.org/officeDocument/2006/relationships/image" Target="../media/image132.png"/><Relationship Id="rId208" Type="http://schemas.openxmlformats.org/officeDocument/2006/relationships/image" Target="../media/image139.png"/><Relationship Id="rId415" Type="http://schemas.openxmlformats.org/officeDocument/2006/relationships/customXml" Target="../ink/ink246.xml"/><Relationship Id="rId622" Type="http://schemas.openxmlformats.org/officeDocument/2006/relationships/image" Target="../media/image344.png"/><Relationship Id="rId261" Type="http://schemas.openxmlformats.org/officeDocument/2006/relationships/customXml" Target="../ink/ink168.xml"/><Relationship Id="rId499" Type="http://schemas.openxmlformats.org/officeDocument/2006/relationships/customXml" Target="../ink/ink288.xml"/><Relationship Id="rId56" Type="http://schemas.openxmlformats.org/officeDocument/2006/relationships/image" Target="../media/image64.png"/><Relationship Id="rId359" Type="http://schemas.openxmlformats.org/officeDocument/2006/relationships/customXml" Target="../ink/ink218.xml"/><Relationship Id="rId566" Type="http://schemas.openxmlformats.org/officeDocument/2006/relationships/customXml" Target="../ink/ink322.xml"/><Relationship Id="rId121" Type="http://schemas.openxmlformats.org/officeDocument/2006/relationships/customXml" Target="../ink/ink98.xml"/><Relationship Id="rId219" Type="http://schemas.openxmlformats.org/officeDocument/2006/relationships/customXml" Target="../ink/ink147.xml"/><Relationship Id="rId426" Type="http://schemas.openxmlformats.org/officeDocument/2006/relationships/image" Target="../media/image247.png"/><Relationship Id="rId633" Type="http://schemas.openxmlformats.org/officeDocument/2006/relationships/customXml" Target="../ink/ink356.xml"/><Relationship Id="rId67" Type="http://schemas.openxmlformats.org/officeDocument/2006/relationships/customXml" Target="../ink/ink71.xml"/><Relationship Id="rId272" Type="http://schemas.openxmlformats.org/officeDocument/2006/relationships/image" Target="../media/image171.png"/><Relationship Id="rId577" Type="http://schemas.openxmlformats.org/officeDocument/2006/relationships/image" Target="../media/image322.png"/><Relationship Id="rId132" Type="http://schemas.openxmlformats.org/officeDocument/2006/relationships/image" Target="../media/image101.png"/><Relationship Id="rId437" Type="http://schemas.openxmlformats.org/officeDocument/2006/relationships/customXml" Target="../ink/ink257.xml"/><Relationship Id="rId644" Type="http://schemas.openxmlformats.org/officeDocument/2006/relationships/image" Target="../media/image355.png"/><Relationship Id="rId283" Type="http://schemas.openxmlformats.org/officeDocument/2006/relationships/image" Target="../media/image176.png"/><Relationship Id="rId490" Type="http://schemas.openxmlformats.org/officeDocument/2006/relationships/image" Target="../media/image279.png"/><Relationship Id="rId504" Type="http://schemas.openxmlformats.org/officeDocument/2006/relationships/image" Target="../media/image286.png"/><Relationship Id="rId78" Type="http://schemas.openxmlformats.org/officeDocument/2006/relationships/image" Target="../media/image75.png"/><Relationship Id="rId143" Type="http://schemas.openxmlformats.org/officeDocument/2006/relationships/customXml" Target="../ink/ink109.xml"/><Relationship Id="rId350" Type="http://schemas.openxmlformats.org/officeDocument/2006/relationships/image" Target="../media/image209.png"/><Relationship Id="rId588" Type="http://schemas.openxmlformats.org/officeDocument/2006/relationships/image" Target="../media/image327.png"/><Relationship Id="rId9" Type="http://schemas.openxmlformats.org/officeDocument/2006/relationships/customXml" Target="../ink/ink42.xml"/><Relationship Id="rId210" Type="http://schemas.openxmlformats.org/officeDocument/2006/relationships/image" Target="../media/image140.png"/><Relationship Id="rId448" Type="http://schemas.openxmlformats.org/officeDocument/2006/relationships/image" Target="../media/image258.png"/><Relationship Id="rId655" Type="http://schemas.openxmlformats.org/officeDocument/2006/relationships/customXml" Target="../ink/ink367.xml"/><Relationship Id="rId294" Type="http://schemas.openxmlformats.org/officeDocument/2006/relationships/customXml" Target="../ink/ink185.xml"/><Relationship Id="rId308" Type="http://schemas.openxmlformats.org/officeDocument/2006/relationships/customXml" Target="../ink/ink192.xml"/><Relationship Id="rId515" Type="http://schemas.openxmlformats.org/officeDocument/2006/relationships/customXml" Target="../ink/ink296.xml"/><Relationship Id="rId89" Type="http://schemas.openxmlformats.org/officeDocument/2006/relationships/customXml" Target="../ink/ink82.xml"/><Relationship Id="rId154" Type="http://schemas.openxmlformats.org/officeDocument/2006/relationships/image" Target="../media/image112.png"/><Relationship Id="rId361" Type="http://schemas.openxmlformats.org/officeDocument/2006/relationships/customXml" Target="../ink/ink219.xml"/><Relationship Id="rId599" Type="http://schemas.openxmlformats.org/officeDocument/2006/relationships/customXml" Target="../ink/ink339.xml"/><Relationship Id="rId459" Type="http://schemas.openxmlformats.org/officeDocument/2006/relationships/customXml" Target="../ink/ink268.xml"/><Relationship Id="rId666" Type="http://schemas.openxmlformats.org/officeDocument/2006/relationships/customXml" Target="../ink/ink373.xml"/><Relationship Id="rId16" Type="http://schemas.openxmlformats.org/officeDocument/2006/relationships/image" Target="../media/image44.png"/><Relationship Id="rId221" Type="http://schemas.openxmlformats.org/officeDocument/2006/relationships/customXml" Target="../ink/ink148.xml"/><Relationship Id="rId319" Type="http://schemas.openxmlformats.org/officeDocument/2006/relationships/image" Target="../media/image194.png"/><Relationship Id="rId526" Type="http://schemas.openxmlformats.org/officeDocument/2006/relationships/image" Target="../media/image297.png"/><Relationship Id="rId165" Type="http://schemas.openxmlformats.org/officeDocument/2006/relationships/customXml" Target="../ink/ink120.xml"/><Relationship Id="rId372" Type="http://schemas.openxmlformats.org/officeDocument/2006/relationships/image" Target="../media/image220.png"/><Relationship Id="rId232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3.png"/><Relationship Id="rId21" Type="http://schemas.openxmlformats.org/officeDocument/2006/relationships/image" Target="../media/image376.png"/><Relationship Id="rId42" Type="http://schemas.openxmlformats.org/officeDocument/2006/relationships/customXml" Target="../ink/ink394.xml"/><Relationship Id="rId63" Type="http://schemas.openxmlformats.org/officeDocument/2006/relationships/image" Target="../media/image397.png"/><Relationship Id="rId84" Type="http://schemas.openxmlformats.org/officeDocument/2006/relationships/customXml" Target="../ink/ink415.xml"/><Relationship Id="rId138" Type="http://schemas.openxmlformats.org/officeDocument/2006/relationships/customXml" Target="../ink/ink442.xml"/><Relationship Id="rId159" Type="http://schemas.openxmlformats.org/officeDocument/2006/relationships/image" Target="../media/image444.png"/><Relationship Id="rId170" Type="http://schemas.openxmlformats.org/officeDocument/2006/relationships/customXml" Target="../ink/ink458.xml"/><Relationship Id="rId107" Type="http://schemas.openxmlformats.org/officeDocument/2006/relationships/image" Target="../media/image418.png"/><Relationship Id="rId11" Type="http://schemas.openxmlformats.org/officeDocument/2006/relationships/image" Target="../media/image371.png"/><Relationship Id="rId32" Type="http://schemas.openxmlformats.org/officeDocument/2006/relationships/customXml" Target="../ink/ink389.xml"/><Relationship Id="rId53" Type="http://schemas.openxmlformats.org/officeDocument/2006/relationships/image" Target="../media/image392.png"/><Relationship Id="rId74" Type="http://schemas.openxmlformats.org/officeDocument/2006/relationships/customXml" Target="../ink/ink410.xml"/><Relationship Id="rId128" Type="http://schemas.openxmlformats.org/officeDocument/2006/relationships/customXml" Target="../ink/ink437.xml"/><Relationship Id="rId149" Type="http://schemas.openxmlformats.org/officeDocument/2006/relationships/image" Target="../media/image439.png"/><Relationship Id="rId5" Type="http://schemas.openxmlformats.org/officeDocument/2006/relationships/image" Target="../media/image368.png"/><Relationship Id="rId95" Type="http://schemas.openxmlformats.org/officeDocument/2006/relationships/image" Target="../media/image413.png"/><Relationship Id="rId160" Type="http://schemas.openxmlformats.org/officeDocument/2006/relationships/customXml" Target="../ink/ink453.xml"/><Relationship Id="rId22" Type="http://schemas.openxmlformats.org/officeDocument/2006/relationships/customXml" Target="../ink/ink384.xml"/><Relationship Id="rId43" Type="http://schemas.openxmlformats.org/officeDocument/2006/relationships/image" Target="../media/image387.png"/><Relationship Id="rId64" Type="http://schemas.openxmlformats.org/officeDocument/2006/relationships/customXml" Target="../ink/ink405.xml"/><Relationship Id="rId118" Type="http://schemas.openxmlformats.org/officeDocument/2006/relationships/customXml" Target="../ink/ink432.xml"/><Relationship Id="rId139" Type="http://schemas.openxmlformats.org/officeDocument/2006/relationships/image" Target="../media/image434.png"/><Relationship Id="rId85" Type="http://schemas.openxmlformats.org/officeDocument/2006/relationships/image" Target="../media/image408.png"/><Relationship Id="rId150" Type="http://schemas.openxmlformats.org/officeDocument/2006/relationships/customXml" Target="../ink/ink448.xml"/><Relationship Id="rId171" Type="http://schemas.openxmlformats.org/officeDocument/2006/relationships/image" Target="../media/image450.png"/><Relationship Id="rId12" Type="http://schemas.openxmlformats.org/officeDocument/2006/relationships/customXml" Target="../ink/ink379.xml"/><Relationship Id="rId33" Type="http://schemas.openxmlformats.org/officeDocument/2006/relationships/image" Target="../media/image382.png"/><Relationship Id="rId108" Type="http://schemas.openxmlformats.org/officeDocument/2006/relationships/customXml" Target="../ink/ink427.xml"/><Relationship Id="rId129" Type="http://schemas.openxmlformats.org/officeDocument/2006/relationships/image" Target="../media/image429.png"/><Relationship Id="rId54" Type="http://schemas.openxmlformats.org/officeDocument/2006/relationships/customXml" Target="../ink/ink400.xml"/><Relationship Id="rId75" Type="http://schemas.openxmlformats.org/officeDocument/2006/relationships/image" Target="../media/image403.png"/><Relationship Id="rId96" Type="http://schemas.openxmlformats.org/officeDocument/2006/relationships/customXml" Target="../ink/ink421.xml"/><Relationship Id="rId140" Type="http://schemas.openxmlformats.org/officeDocument/2006/relationships/customXml" Target="../ink/ink443.xml"/><Relationship Id="rId161" Type="http://schemas.openxmlformats.org/officeDocument/2006/relationships/image" Target="../media/image445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76.xml"/><Relationship Id="rId23" Type="http://schemas.openxmlformats.org/officeDocument/2006/relationships/image" Target="../media/image377.png"/><Relationship Id="rId28" Type="http://schemas.openxmlformats.org/officeDocument/2006/relationships/customXml" Target="../ink/ink387.xml"/><Relationship Id="rId49" Type="http://schemas.openxmlformats.org/officeDocument/2006/relationships/image" Target="../media/image390.png"/><Relationship Id="rId114" Type="http://schemas.openxmlformats.org/officeDocument/2006/relationships/customXml" Target="../ink/ink430.xml"/><Relationship Id="rId119" Type="http://schemas.openxmlformats.org/officeDocument/2006/relationships/image" Target="../media/image424.png"/><Relationship Id="rId44" Type="http://schemas.openxmlformats.org/officeDocument/2006/relationships/customXml" Target="../ink/ink395.xml"/><Relationship Id="rId60" Type="http://schemas.openxmlformats.org/officeDocument/2006/relationships/customXml" Target="../ink/ink403.xml"/><Relationship Id="rId65" Type="http://schemas.openxmlformats.org/officeDocument/2006/relationships/image" Target="../media/image398.png"/><Relationship Id="rId81" Type="http://schemas.openxmlformats.org/officeDocument/2006/relationships/image" Target="../media/image406.png"/><Relationship Id="rId86" Type="http://schemas.openxmlformats.org/officeDocument/2006/relationships/customXml" Target="../ink/ink416.xml"/><Relationship Id="rId130" Type="http://schemas.openxmlformats.org/officeDocument/2006/relationships/customXml" Target="../ink/ink438.xml"/><Relationship Id="rId135" Type="http://schemas.openxmlformats.org/officeDocument/2006/relationships/image" Target="../media/image432.png"/><Relationship Id="rId151" Type="http://schemas.openxmlformats.org/officeDocument/2006/relationships/image" Target="../media/image440.png"/><Relationship Id="rId156" Type="http://schemas.openxmlformats.org/officeDocument/2006/relationships/customXml" Target="../ink/ink451.xml"/><Relationship Id="rId172" Type="http://schemas.openxmlformats.org/officeDocument/2006/relationships/customXml" Target="../ink/ink459.xml"/><Relationship Id="rId13" Type="http://schemas.openxmlformats.org/officeDocument/2006/relationships/image" Target="../media/image372.png"/><Relationship Id="rId18" Type="http://schemas.openxmlformats.org/officeDocument/2006/relationships/customXml" Target="../ink/ink382.xml"/><Relationship Id="rId39" Type="http://schemas.openxmlformats.org/officeDocument/2006/relationships/image" Target="../media/image385.png"/><Relationship Id="rId109" Type="http://schemas.openxmlformats.org/officeDocument/2006/relationships/image" Target="../media/image419.png"/><Relationship Id="rId34" Type="http://schemas.openxmlformats.org/officeDocument/2006/relationships/customXml" Target="../ink/ink390.xml"/><Relationship Id="rId50" Type="http://schemas.openxmlformats.org/officeDocument/2006/relationships/customXml" Target="../ink/ink398.xml"/><Relationship Id="rId55" Type="http://schemas.openxmlformats.org/officeDocument/2006/relationships/image" Target="../media/image393.png"/><Relationship Id="rId76" Type="http://schemas.openxmlformats.org/officeDocument/2006/relationships/customXml" Target="../ink/ink411.xml"/><Relationship Id="rId97" Type="http://schemas.openxmlformats.org/officeDocument/2006/relationships/image" Target="../media/image414.png"/><Relationship Id="rId104" Type="http://schemas.openxmlformats.org/officeDocument/2006/relationships/customXml" Target="../ink/ink425.xml"/><Relationship Id="rId120" Type="http://schemas.openxmlformats.org/officeDocument/2006/relationships/customXml" Target="../ink/ink433.xml"/><Relationship Id="rId125" Type="http://schemas.openxmlformats.org/officeDocument/2006/relationships/image" Target="../media/image427.png"/><Relationship Id="rId141" Type="http://schemas.openxmlformats.org/officeDocument/2006/relationships/image" Target="../media/image435.png"/><Relationship Id="rId146" Type="http://schemas.openxmlformats.org/officeDocument/2006/relationships/customXml" Target="../ink/ink446.xml"/><Relationship Id="rId167" Type="http://schemas.openxmlformats.org/officeDocument/2006/relationships/image" Target="../media/image448.png"/><Relationship Id="rId7" Type="http://schemas.openxmlformats.org/officeDocument/2006/relationships/image" Target="../media/image369.png"/><Relationship Id="rId71" Type="http://schemas.openxmlformats.org/officeDocument/2006/relationships/image" Target="../media/image401.png"/><Relationship Id="rId92" Type="http://schemas.openxmlformats.org/officeDocument/2006/relationships/customXml" Target="../ink/ink419.xml"/><Relationship Id="rId162" Type="http://schemas.openxmlformats.org/officeDocument/2006/relationships/customXml" Target="../ink/ink454.xml"/><Relationship Id="rId2" Type="http://schemas.openxmlformats.org/officeDocument/2006/relationships/customXml" Target="../ink/ink374.xml"/><Relationship Id="rId29" Type="http://schemas.openxmlformats.org/officeDocument/2006/relationships/image" Target="../media/image380.png"/><Relationship Id="rId24" Type="http://schemas.openxmlformats.org/officeDocument/2006/relationships/customXml" Target="../ink/ink385.xml"/><Relationship Id="rId40" Type="http://schemas.openxmlformats.org/officeDocument/2006/relationships/customXml" Target="../ink/ink393.xml"/><Relationship Id="rId45" Type="http://schemas.openxmlformats.org/officeDocument/2006/relationships/image" Target="../media/image388.png"/><Relationship Id="rId66" Type="http://schemas.openxmlformats.org/officeDocument/2006/relationships/customXml" Target="../ink/ink406.xml"/><Relationship Id="rId87" Type="http://schemas.openxmlformats.org/officeDocument/2006/relationships/image" Target="../media/image409.png"/><Relationship Id="rId110" Type="http://schemas.openxmlformats.org/officeDocument/2006/relationships/customXml" Target="../ink/ink428.xml"/><Relationship Id="rId115" Type="http://schemas.openxmlformats.org/officeDocument/2006/relationships/image" Target="../media/image422.png"/><Relationship Id="rId131" Type="http://schemas.openxmlformats.org/officeDocument/2006/relationships/image" Target="../media/image430.png"/><Relationship Id="rId136" Type="http://schemas.openxmlformats.org/officeDocument/2006/relationships/customXml" Target="../ink/ink441.xml"/><Relationship Id="rId157" Type="http://schemas.openxmlformats.org/officeDocument/2006/relationships/image" Target="../media/image443.png"/><Relationship Id="rId61" Type="http://schemas.openxmlformats.org/officeDocument/2006/relationships/image" Target="../media/image396.png"/><Relationship Id="rId82" Type="http://schemas.openxmlformats.org/officeDocument/2006/relationships/customXml" Target="../ink/ink414.xml"/><Relationship Id="rId152" Type="http://schemas.openxmlformats.org/officeDocument/2006/relationships/customXml" Target="../ink/ink449.xml"/><Relationship Id="rId173" Type="http://schemas.openxmlformats.org/officeDocument/2006/relationships/image" Target="../media/image451.png"/><Relationship Id="rId19" Type="http://schemas.openxmlformats.org/officeDocument/2006/relationships/image" Target="../media/image375.png"/><Relationship Id="rId14" Type="http://schemas.openxmlformats.org/officeDocument/2006/relationships/customXml" Target="../ink/ink380.xml"/><Relationship Id="rId30" Type="http://schemas.openxmlformats.org/officeDocument/2006/relationships/customXml" Target="../ink/ink388.xml"/><Relationship Id="rId35" Type="http://schemas.openxmlformats.org/officeDocument/2006/relationships/image" Target="../media/image383.png"/><Relationship Id="rId56" Type="http://schemas.openxmlformats.org/officeDocument/2006/relationships/customXml" Target="../ink/ink401.xml"/><Relationship Id="rId77" Type="http://schemas.openxmlformats.org/officeDocument/2006/relationships/image" Target="../media/image404.png"/><Relationship Id="rId100" Type="http://schemas.openxmlformats.org/officeDocument/2006/relationships/customXml" Target="../ink/ink423.xml"/><Relationship Id="rId105" Type="http://schemas.openxmlformats.org/officeDocument/2006/relationships/image" Target="../media/image417.png"/><Relationship Id="rId126" Type="http://schemas.openxmlformats.org/officeDocument/2006/relationships/customXml" Target="../ink/ink436.xml"/><Relationship Id="rId147" Type="http://schemas.openxmlformats.org/officeDocument/2006/relationships/image" Target="../media/image438.png"/><Relationship Id="rId168" Type="http://schemas.openxmlformats.org/officeDocument/2006/relationships/customXml" Target="../ink/ink457.xml"/><Relationship Id="rId8" Type="http://schemas.openxmlformats.org/officeDocument/2006/relationships/customXml" Target="../ink/ink377.xml"/><Relationship Id="rId51" Type="http://schemas.openxmlformats.org/officeDocument/2006/relationships/image" Target="../media/image391.png"/><Relationship Id="rId72" Type="http://schemas.openxmlformats.org/officeDocument/2006/relationships/customXml" Target="../ink/ink409.xml"/><Relationship Id="rId93" Type="http://schemas.openxmlformats.org/officeDocument/2006/relationships/image" Target="../media/image412.png"/><Relationship Id="rId98" Type="http://schemas.openxmlformats.org/officeDocument/2006/relationships/customXml" Target="../ink/ink422.xml"/><Relationship Id="rId121" Type="http://schemas.openxmlformats.org/officeDocument/2006/relationships/image" Target="../media/image425.png"/><Relationship Id="rId142" Type="http://schemas.openxmlformats.org/officeDocument/2006/relationships/customXml" Target="../ink/ink444.xml"/><Relationship Id="rId163" Type="http://schemas.openxmlformats.org/officeDocument/2006/relationships/image" Target="../media/image446.png"/><Relationship Id="rId3" Type="http://schemas.openxmlformats.org/officeDocument/2006/relationships/image" Target="../media/image367.png"/><Relationship Id="rId25" Type="http://schemas.openxmlformats.org/officeDocument/2006/relationships/image" Target="../media/image378.png"/><Relationship Id="rId46" Type="http://schemas.openxmlformats.org/officeDocument/2006/relationships/customXml" Target="../ink/ink396.xml"/><Relationship Id="rId67" Type="http://schemas.openxmlformats.org/officeDocument/2006/relationships/image" Target="../media/image399.png"/><Relationship Id="rId116" Type="http://schemas.openxmlformats.org/officeDocument/2006/relationships/customXml" Target="../ink/ink431.xml"/><Relationship Id="rId137" Type="http://schemas.openxmlformats.org/officeDocument/2006/relationships/image" Target="../media/image433.png"/><Relationship Id="rId158" Type="http://schemas.openxmlformats.org/officeDocument/2006/relationships/customXml" Target="../ink/ink452.xml"/><Relationship Id="rId20" Type="http://schemas.openxmlformats.org/officeDocument/2006/relationships/customXml" Target="../ink/ink383.xml"/><Relationship Id="rId41" Type="http://schemas.openxmlformats.org/officeDocument/2006/relationships/image" Target="../media/image386.png"/><Relationship Id="rId62" Type="http://schemas.openxmlformats.org/officeDocument/2006/relationships/customXml" Target="../ink/ink404.xml"/><Relationship Id="rId83" Type="http://schemas.openxmlformats.org/officeDocument/2006/relationships/image" Target="../media/image407.png"/><Relationship Id="rId88" Type="http://schemas.openxmlformats.org/officeDocument/2006/relationships/customXml" Target="../ink/ink417.xml"/><Relationship Id="rId111" Type="http://schemas.openxmlformats.org/officeDocument/2006/relationships/image" Target="../media/image420.png"/><Relationship Id="rId132" Type="http://schemas.openxmlformats.org/officeDocument/2006/relationships/customXml" Target="../ink/ink439.xml"/><Relationship Id="rId153" Type="http://schemas.openxmlformats.org/officeDocument/2006/relationships/image" Target="../media/image441.png"/><Relationship Id="rId15" Type="http://schemas.openxmlformats.org/officeDocument/2006/relationships/image" Target="../media/image373.png"/><Relationship Id="rId36" Type="http://schemas.openxmlformats.org/officeDocument/2006/relationships/customXml" Target="../ink/ink391.xml"/><Relationship Id="rId57" Type="http://schemas.openxmlformats.org/officeDocument/2006/relationships/image" Target="../media/image394.png"/><Relationship Id="rId106" Type="http://schemas.openxmlformats.org/officeDocument/2006/relationships/customXml" Target="../ink/ink426.xml"/><Relationship Id="rId127" Type="http://schemas.openxmlformats.org/officeDocument/2006/relationships/image" Target="../media/image428.png"/><Relationship Id="rId10" Type="http://schemas.openxmlformats.org/officeDocument/2006/relationships/customXml" Target="../ink/ink378.xml"/><Relationship Id="rId31" Type="http://schemas.openxmlformats.org/officeDocument/2006/relationships/image" Target="../media/image381.png"/><Relationship Id="rId52" Type="http://schemas.openxmlformats.org/officeDocument/2006/relationships/customXml" Target="../ink/ink399.xml"/><Relationship Id="rId73" Type="http://schemas.openxmlformats.org/officeDocument/2006/relationships/image" Target="../media/image402.png"/><Relationship Id="rId78" Type="http://schemas.openxmlformats.org/officeDocument/2006/relationships/customXml" Target="../ink/ink412.xml"/><Relationship Id="rId94" Type="http://schemas.openxmlformats.org/officeDocument/2006/relationships/customXml" Target="../ink/ink420.xml"/><Relationship Id="rId99" Type="http://schemas.openxmlformats.org/officeDocument/2006/relationships/image" Target="../media/image415.png"/><Relationship Id="rId101" Type="http://schemas.openxmlformats.org/officeDocument/2006/relationships/image" Target="../media/image9.png"/><Relationship Id="rId122" Type="http://schemas.openxmlformats.org/officeDocument/2006/relationships/customXml" Target="../ink/ink434.xml"/><Relationship Id="rId143" Type="http://schemas.openxmlformats.org/officeDocument/2006/relationships/image" Target="../media/image436.png"/><Relationship Id="rId148" Type="http://schemas.openxmlformats.org/officeDocument/2006/relationships/customXml" Target="../ink/ink447.xml"/><Relationship Id="rId164" Type="http://schemas.openxmlformats.org/officeDocument/2006/relationships/customXml" Target="../ink/ink455.xml"/><Relationship Id="rId169" Type="http://schemas.openxmlformats.org/officeDocument/2006/relationships/image" Target="../media/image449.png"/><Relationship Id="rId4" Type="http://schemas.openxmlformats.org/officeDocument/2006/relationships/customXml" Target="../ink/ink375.xml"/><Relationship Id="rId9" Type="http://schemas.openxmlformats.org/officeDocument/2006/relationships/image" Target="../media/image370.png"/><Relationship Id="rId26" Type="http://schemas.openxmlformats.org/officeDocument/2006/relationships/customXml" Target="../ink/ink386.xml"/><Relationship Id="rId47" Type="http://schemas.openxmlformats.org/officeDocument/2006/relationships/image" Target="../media/image389.png"/><Relationship Id="rId68" Type="http://schemas.openxmlformats.org/officeDocument/2006/relationships/customXml" Target="../ink/ink407.xml"/><Relationship Id="rId89" Type="http://schemas.openxmlformats.org/officeDocument/2006/relationships/image" Target="../media/image410.png"/><Relationship Id="rId112" Type="http://schemas.openxmlformats.org/officeDocument/2006/relationships/customXml" Target="../ink/ink429.xml"/><Relationship Id="rId133" Type="http://schemas.openxmlformats.org/officeDocument/2006/relationships/image" Target="../media/image431.png"/><Relationship Id="rId154" Type="http://schemas.openxmlformats.org/officeDocument/2006/relationships/customXml" Target="../ink/ink450.xml"/><Relationship Id="rId16" Type="http://schemas.openxmlformats.org/officeDocument/2006/relationships/customXml" Target="../ink/ink381.xml"/><Relationship Id="rId37" Type="http://schemas.openxmlformats.org/officeDocument/2006/relationships/image" Target="../media/image384.png"/><Relationship Id="rId58" Type="http://schemas.openxmlformats.org/officeDocument/2006/relationships/customXml" Target="../ink/ink402.xml"/><Relationship Id="rId79" Type="http://schemas.openxmlformats.org/officeDocument/2006/relationships/image" Target="../media/image405.png"/><Relationship Id="rId102" Type="http://schemas.openxmlformats.org/officeDocument/2006/relationships/customXml" Target="../ink/ink424.xml"/><Relationship Id="rId123" Type="http://schemas.openxmlformats.org/officeDocument/2006/relationships/image" Target="../media/image426.png"/><Relationship Id="rId144" Type="http://schemas.openxmlformats.org/officeDocument/2006/relationships/customXml" Target="../ink/ink445.xml"/><Relationship Id="rId90" Type="http://schemas.openxmlformats.org/officeDocument/2006/relationships/customXml" Target="../ink/ink418.xml"/><Relationship Id="rId165" Type="http://schemas.openxmlformats.org/officeDocument/2006/relationships/image" Target="../media/image447.png"/><Relationship Id="rId27" Type="http://schemas.openxmlformats.org/officeDocument/2006/relationships/image" Target="../media/image379.png"/><Relationship Id="rId48" Type="http://schemas.openxmlformats.org/officeDocument/2006/relationships/customXml" Target="../ink/ink397.xml"/><Relationship Id="rId69" Type="http://schemas.openxmlformats.org/officeDocument/2006/relationships/image" Target="../media/image400.png"/><Relationship Id="rId113" Type="http://schemas.openxmlformats.org/officeDocument/2006/relationships/image" Target="../media/image421.png"/><Relationship Id="rId134" Type="http://schemas.openxmlformats.org/officeDocument/2006/relationships/customXml" Target="../ink/ink440.xml"/><Relationship Id="rId80" Type="http://schemas.openxmlformats.org/officeDocument/2006/relationships/customXml" Target="../ink/ink413.xml"/><Relationship Id="rId155" Type="http://schemas.openxmlformats.org/officeDocument/2006/relationships/image" Target="../media/image442.png"/><Relationship Id="rId17" Type="http://schemas.openxmlformats.org/officeDocument/2006/relationships/image" Target="../media/image374.png"/><Relationship Id="rId38" Type="http://schemas.openxmlformats.org/officeDocument/2006/relationships/customXml" Target="../ink/ink392.xml"/><Relationship Id="rId59" Type="http://schemas.openxmlformats.org/officeDocument/2006/relationships/image" Target="../media/image395.png"/><Relationship Id="rId103" Type="http://schemas.openxmlformats.org/officeDocument/2006/relationships/image" Target="../media/image416.png"/><Relationship Id="rId124" Type="http://schemas.openxmlformats.org/officeDocument/2006/relationships/customXml" Target="../ink/ink435.xml"/><Relationship Id="rId70" Type="http://schemas.openxmlformats.org/officeDocument/2006/relationships/customXml" Target="../ink/ink408.xml"/><Relationship Id="rId91" Type="http://schemas.openxmlformats.org/officeDocument/2006/relationships/image" Target="../media/image411.png"/><Relationship Id="rId145" Type="http://schemas.openxmlformats.org/officeDocument/2006/relationships/image" Target="../media/image437.png"/><Relationship Id="rId166" Type="http://schemas.openxmlformats.org/officeDocument/2006/relationships/customXml" Target="../ink/ink45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7.xml"/><Relationship Id="rId299" Type="http://schemas.openxmlformats.org/officeDocument/2006/relationships/image" Target="../media/image599.png"/><Relationship Id="rId21" Type="http://schemas.openxmlformats.org/officeDocument/2006/relationships/customXml" Target="../ink/ink469.xml"/><Relationship Id="rId63" Type="http://schemas.openxmlformats.org/officeDocument/2006/relationships/customXml" Target="../ink/ink490.xml"/><Relationship Id="rId159" Type="http://schemas.openxmlformats.org/officeDocument/2006/relationships/customXml" Target="../ink/ink538.xml"/><Relationship Id="rId170" Type="http://schemas.openxmlformats.org/officeDocument/2006/relationships/image" Target="../media/image535.png"/><Relationship Id="rId226" Type="http://schemas.openxmlformats.org/officeDocument/2006/relationships/customXml" Target="../ink/ink572.xml"/><Relationship Id="rId268" Type="http://schemas.openxmlformats.org/officeDocument/2006/relationships/customXml" Target="../ink/ink593.xml"/><Relationship Id="rId32" Type="http://schemas.openxmlformats.org/officeDocument/2006/relationships/image" Target="../media/image466.png"/><Relationship Id="rId74" Type="http://schemas.openxmlformats.org/officeDocument/2006/relationships/image" Target="../media/image487.png"/><Relationship Id="rId128" Type="http://schemas.openxmlformats.org/officeDocument/2006/relationships/image" Target="../media/image514.png"/><Relationship Id="rId5" Type="http://schemas.openxmlformats.org/officeDocument/2006/relationships/customXml" Target="../ink/ink461.xml"/><Relationship Id="rId181" Type="http://schemas.openxmlformats.org/officeDocument/2006/relationships/customXml" Target="../ink/ink549.xml"/><Relationship Id="rId237" Type="http://schemas.openxmlformats.org/officeDocument/2006/relationships/image" Target="../media/image568.png"/><Relationship Id="rId279" Type="http://schemas.openxmlformats.org/officeDocument/2006/relationships/image" Target="../media/image589.png"/><Relationship Id="rId43" Type="http://schemas.openxmlformats.org/officeDocument/2006/relationships/customXml" Target="../ink/ink480.xml"/><Relationship Id="rId139" Type="http://schemas.openxmlformats.org/officeDocument/2006/relationships/customXml" Target="../ink/ink528.xml"/><Relationship Id="rId290" Type="http://schemas.openxmlformats.org/officeDocument/2006/relationships/customXml" Target="../ink/ink604.xml"/><Relationship Id="rId304" Type="http://schemas.openxmlformats.org/officeDocument/2006/relationships/customXml" Target="../ink/ink611.xml"/><Relationship Id="rId85" Type="http://schemas.openxmlformats.org/officeDocument/2006/relationships/customXml" Target="../ink/ink501.xml"/><Relationship Id="rId150" Type="http://schemas.openxmlformats.org/officeDocument/2006/relationships/image" Target="../media/image525.png"/><Relationship Id="rId192" Type="http://schemas.openxmlformats.org/officeDocument/2006/relationships/image" Target="../media/image546.png"/><Relationship Id="rId206" Type="http://schemas.openxmlformats.org/officeDocument/2006/relationships/customXml" Target="../ink/ink562.xml"/><Relationship Id="rId248" Type="http://schemas.openxmlformats.org/officeDocument/2006/relationships/customXml" Target="../ink/ink583.xml"/><Relationship Id="rId12" Type="http://schemas.openxmlformats.org/officeDocument/2006/relationships/image" Target="../media/image456.png"/><Relationship Id="rId108" Type="http://schemas.openxmlformats.org/officeDocument/2006/relationships/image" Target="../media/image504.png"/><Relationship Id="rId315" Type="http://schemas.openxmlformats.org/officeDocument/2006/relationships/image" Target="../media/image607.png"/><Relationship Id="rId54" Type="http://schemas.openxmlformats.org/officeDocument/2006/relationships/image" Target="../media/image477.png"/><Relationship Id="rId96" Type="http://schemas.openxmlformats.org/officeDocument/2006/relationships/image" Target="../media/image498.png"/><Relationship Id="rId161" Type="http://schemas.openxmlformats.org/officeDocument/2006/relationships/customXml" Target="../ink/ink539.xml"/><Relationship Id="rId217" Type="http://schemas.openxmlformats.org/officeDocument/2006/relationships/image" Target="../media/image558.png"/><Relationship Id="rId259" Type="http://schemas.openxmlformats.org/officeDocument/2006/relationships/image" Target="../media/image579.png"/><Relationship Id="rId23" Type="http://schemas.openxmlformats.org/officeDocument/2006/relationships/customXml" Target="../ink/ink470.xml"/><Relationship Id="rId119" Type="http://schemas.openxmlformats.org/officeDocument/2006/relationships/customXml" Target="../ink/ink518.xml"/><Relationship Id="rId270" Type="http://schemas.openxmlformats.org/officeDocument/2006/relationships/customXml" Target="../ink/ink594.xml"/><Relationship Id="rId65" Type="http://schemas.openxmlformats.org/officeDocument/2006/relationships/customXml" Target="../ink/ink491.xml"/><Relationship Id="rId130" Type="http://schemas.openxmlformats.org/officeDocument/2006/relationships/image" Target="../media/image515.png"/><Relationship Id="rId172" Type="http://schemas.openxmlformats.org/officeDocument/2006/relationships/image" Target="../media/image536.png"/><Relationship Id="rId228" Type="http://schemas.openxmlformats.org/officeDocument/2006/relationships/customXml" Target="../ink/ink573.xml"/><Relationship Id="rId281" Type="http://schemas.openxmlformats.org/officeDocument/2006/relationships/image" Target="../media/image590.png"/><Relationship Id="rId34" Type="http://schemas.openxmlformats.org/officeDocument/2006/relationships/image" Target="../media/image467.png"/><Relationship Id="rId55" Type="http://schemas.openxmlformats.org/officeDocument/2006/relationships/customXml" Target="../ink/ink486.xml"/><Relationship Id="rId76" Type="http://schemas.openxmlformats.org/officeDocument/2006/relationships/image" Target="../media/image488.png"/><Relationship Id="rId97" Type="http://schemas.openxmlformats.org/officeDocument/2006/relationships/customXml" Target="../ink/ink507.xml"/><Relationship Id="rId120" Type="http://schemas.openxmlformats.org/officeDocument/2006/relationships/image" Target="../media/image510.png"/><Relationship Id="rId141" Type="http://schemas.openxmlformats.org/officeDocument/2006/relationships/customXml" Target="../ink/ink529.xml"/><Relationship Id="rId7" Type="http://schemas.openxmlformats.org/officeDocument/2006/relationships/customXml" Target="../ink/ink462.xml"/><Relationship Id="rId162" Type="http://schemas.openxmlformats.org/officeDocument/2006/relationships/image" Target="../media/image531.png"/><Relationship Id="rId183" Type="http://schemas.openxmlformats.org/officeDocument/2006/relationships/customXml" Target="../ink/ink550.xml"/><Relationship Id="rId218" Type="http://schemas.openxmlformats.org/officeDocument/2006/relationships/customXml" Target="../ink/ink568.xml"/><Relationship Id="rId239" Type="http://schemas.openxmlformats.org/officeDocument/2006/relationships/image" Target="../media/image569.png"/><Relationship Id="rId250" Type="http://schemas.openxmlformats.org/officeDocument/2006/relationships/customXml" Target="../ink/ink584.xml"/><Relationship Id="rId271" Type="http://schemas.openxmlformats.org/officeDocument/2006/relationships/image" Target="../media/image585.png"/><Relationship Id="rId292" Type="http://schemas.openxmlformats.org/officeDocument/2006/relationships/customXml" Target="../ink/ink605.xml"/><Relationship Id="rId306" Type="http://schemas.openxmlformats.org/officeDocument/2006/relationships/customXml" Target="../ink/ink612.xml"/><Relationship Id="rId24" Type="http://schemas.openxmlformats.org/officeDocument/2006/relationships/image" Target="../media/image462.png"/><Relationship Id="rId45" Type="http://schemas.openxmlformats.org/officeDocument/2006/relationships/customXml" Target="../ink/ink481.xml"/><Relationship Id="rId66" Type="http://schemas.openxmlformats.org/officeDocument/2006/relationships/image" Target="../media/image483.png"/><Relationship Id="rId87" Type="http://schemas.openxmlformats.org/officeDocument/2006/relationships/customXml" Target="../ink/ink502.xml"/><Relationship Id="rId110" Type="http://schemas.openxmlformats.org/officeDocument/2006/relationships/image" Target="../media/image505.png"/><Relationship Id="rId131" Type="http://schemas.openxmlformats.org/officeDocument/2006/relationships/customXml" Target="../ink/ink524.xml"/><Relationship Id="rId152" Type="http://schemas.openxmlformats.org/officeDocument/2006/relationships/image" Target="../media/image526.png"/><Relationship Id="rId173" Type="http://schemas.openxmlformats.org/officeDocument/2006/relationships/customXml" Target="../ink/ink545.xml"/><Relationship Id="rId194" Type="http://schemas.openxmlformats.org/officeDocument/2006/relationships/image" Target="../media/image547.png"/><Relationship Id="rId208" Type="http://schemas.openxmlformats.org/officeDocument/2006/relationships/customXml" Target="../ink/ink563.xml"/><Relationship Id="rId229" Type="http://schemas.openxmlformats.org/officeDocument/2006/relationships/image" Target="../media/image564.png"/><Relationship Id="rId240" Type="http://schemas.openxmlformats.org/officeDocument/2006/relationships/customXml" Target="../ink/ink579.xml"/><Relationship Id="rId261" Type="http://schemas.openxmlformats.org/officeDocument/2006/relationships/image" Target="../media/image580.png"/><Relationship Id="rId14" Type="http://schemas.openxmlformats.org/officeDocument/2006/relationships/image" Target="../media/image457.png"/><Relationship Id="rId35" Type="http://schemas.openxmlformats.org/officeDocument/2006/relationships/customXml" Target="../ink/ink476.xml"/><Relationship Id="rId56" Type="http://schemas.openxmlformats.org/officeDocument/2006/relationships/image" Target="../media/image478.png"/><Relationship Id="rId77" Type="http://schemas.openxmlformats.org/officeDocument/2006/relationships/customXml" Target="../ink/ink497.xml"/><Relationship Id="rId100" Type="http://schemas.openxmlformats.org/officeDocument/2006/relationships/image" Target="../media/image500.png"/><Relationship Id="rId282" Type="http://schemas.openxmlformats.org/officeDocument/2006/relationships/customXml" Target="../ink/ink600.xml"/><Relationship Id="rId317" Type="http://schemas.openxmlformats.org/officeDocument/2006/relationships/image" Target="../media/image608.png"/><Relationship Id="rId8" Type="http://schemas.openxmlformats.org/officeDocument/2006/relationships/image" Target="../media/image454.png"/><Relationship Id="rId98" Type="http://schemas.openxmlformats.org/officeDocument/2006/relationships/image" Target="../media/image499.png"/><Relationship Id="rId121" Type="http://schemas.openxmlformats.org/officeDocument/2006/relationships/customXml" Target="../ink/ink519.xml"/><Relationship Id="rId142" Type="http://schemas.openxmlformats.org/officeDocument/2006/relationships/image" Target="../media/image521.png"/><Relationship Id="rId163" Type="http://schemas.openxmlformats.org/officeDocument/2006/relationships/customXml" Target="../ink/ink540.xml"/><Relationship Id="rId184" Type="http://schemas.openxmlformats.org/officeDocument/2006/relationships/image" Target="../media/image542.png"/><Relationship Id="rId219" Type="http://schemas.openxmlformats.org/officeDocument/2006/relationships/image" Target="../media/image559.png"/><Relationship Id="rId230" Type="http://schemas.openxmlformats.org/officeDocument/2006/relationships/customXml" Target="../ink/ink574.xml"/><Relationship Id="rId251" Type="http://schemas.openxmlformats.org/officeDocument/2006/relationships/image" Target="../media/image575.png"/><Relationship Id="rId25" Type="http://schemas.openxmlformats.org/officeDocument/2006/relationships/customXml" Target="../ink/ink471.xml"/><Relationship Id="rId46" Type="http://schemas.openxmlformats.org/officeDocument/2006/relationships/image" Target="../media/image473.png"/><Relationship Id="rId67" Type="http://schemas.openxmlformats.org/officeDocument/2006/relationships/customXml" Target="../ink/ink492.xml"/><Relationship Id="rId272" Type="http://schemas.openxmlformats.org/officeDocument/2006/relationships/customXml" Target="../ink/ink595.xml"/><Relationship Id="rId293" Type="http://schemas.openxmlformats.org/officeDocument/2006/relationships/image" Target="../media/image596.png"/><Relationship Id="rId307" Type="http://schemas.openxmlformats.org/officeDocument/2006/relationships/image" Target="../media/image603.png"/><Relationship Id="rId88" Type="http://schemas.openxmlformats.org/officeDocument/2006/relationships/image" Target="../media/image494.png"/><Relationship Id="rId111" Type="http://schemas.openxmlformats.org/officeDocument/2006/relationships/customXml" Target="../ink/ink514.xml"/><Relationship Id="rId132" Type="http://schemas.openxmlformats.org/officeDocument/2006/relationships/image" Target="../media/image516.png"/><Relationship Id="rId153" Type="http://schemas.openxmlformats.org/officeDocument/2006/relationships/customXml" Target="../ink/ink535.xml"/><Relationship Id="rId174" Type="http://schemas.openxmlformats.org/officeDocument/2006/relationships/image" Target="../media/image537.png"/><Relationship Id="rId195" Type="http://schemas.openxmlformats.org/officeDocument/2006/relationships/customXml" Target="../ink/ink556.xml"/><Relationship Id="rId209" Type="http://schemas.openxmlformats.org/officeDocument/2006/relationships/image" Target="../media/image554.png"/><Relationship Id="rId220" Type="http://schemas.openxmlformats.org/officeDocument/2006/relationships/customXml" Target="../ink/ink569.xml"/><Relationship Id="rId241" Type="http://schemas.openxmlformats.org/officeDocument/2006/relationships/image" Target="../media/image570.png"/><Relationship Id="rId15" Type="http://schemas.openxmlformats.org/officeDocument/2006/relationships/customXml" Target="../ink/ink466.xml"/><Relationship Id="rId36" Type="http://schemas.openxmlformats.org/officeDocument/2006/relationships/image" Target="../media/image468.png"/><Relationship Id="rId57" Type="http://schemas.openxmlformats.org/officeDocument/2006/relationships/customXml" Target="../ink/ink487.xml"/><Relationship Id="rId262" Type="http://schemas.openxmlformats.org/officeDocument/2006/relationships/customXml" Target="../ink/ink590.xml"/><Relationship Id="rId283" Type="http://schemas.openxmlformats.org/officeDocument/2006/relationships/image" Target="../media/image591.png"/><Relationship Id="rId318" Type="http://schemas.openxmlformats.org/officeDocument/2006/relationships/customXml" Target="../ink/ink618.xml"/><Relationship Id="rId78" Type="http://schemas.openxmlformats.org/officeDocument/2006/relationships/image" Target="../media/image489.png"/><Relationship Id="rId99" Type="http://schemas.openxmlformats.org/officeDocument/2006/relationships/customXml" Target="../ink/ink508.xml"/><Relationship Id="rId101" Type="http://schemas.openxmlformats.org/officeDocument/2006/relationships/customXml" Target="../ink/ink509.xml"/><Relationship Id="rId122" Type="http://schemas.openxmlformats.org/officeDocument/2006/relationships/image" Target="../media/image511.png"/><Relationship Id="rId143" Type="http://schemas.openxmlformats.org/officeDocument/2006/relationships/customXml" Target="../ink/ink530.xml"/><Relationship Id="rId164" Type="http://schemas.openxmlformats.org/officeDocument/2006/relationships/image" Target="../media/image532.png"/><Relationship Id="rId185" Type="http://schemas.openxmlformats.org/officeDocument/2006/relationships/customXml" Target="../ink/ink551.xml"/><Relationship Id="rId9" Type="http://schemas.openxmlformats.org/officeDocument/2006/relationships/customXml" Target="../ink/ink463.xml"/><Relationship Id="rId210" Type="http://schemas.openxmlformats.org/officeDocument/2006/relationships/customXml" Target="../ink/ink564.xml"/><Relationship Id="rId26" Type="http://schemas.openxmlformats.org/officeDocument/2006/relationships/image" Target="../media/image463.png"/><Relationship Id="rId231" Type="http://schemas.openxmlformats.org/officeDocument/2006/relationships/image" Target="../media/image565.png"/><Relationship Id="rId252" Type="http://schemas.openxmlformats.org/officeDocument/2006/relationships/customXml" Target="../ink/ink585.xml"/><Relationship Id="rId273" Type="http://schemas.openxmlformats.org/officeDocument/2006/relationships/image" Target="../media/image586.png"/><Relationship Id="rId294" Type="http://schemas.openxmlformats.org/officeDocument/2006/relationships/customXml" Target="../ink/ink606.xml"/><Relationship Id="rId308" Type="http://schemas.openxmlformats.org/officeDocument/2006/relationships/customXml" Target="../ink/ink613.xml"/><Relationship Id="rId47" Type="http://schemas.openxmlformats.org/officeDocument/2006/relationships/customXml" Target="../ink/ink482.xml"/><Relationship Id="rId68" Type="http://schemas.openxmlformats.org/officeDocument/2006/relationships/image" Target="../media/image484.png"/><Relationship Id="rId89" Type="http://schemas.openxmlformats.org/officeDocument/2006/relationships/customXml" Target="../ink/ink503.xml"/><Relationship Id="rId112" Type="http://schemas.openxmlformats.org/officeDocument/2006/relationships/image" Target="../media/image506.png"/><Relationship Id="rId133" Type="http://schemas.openxmlformats.org/officeDocument/2006/relationships/customXml" Target="../ink/ink525.xml"/><Relationship Id="rId154" Type="http://schemas.openxmlformats.org/officeDocument/2006/relationships/image" Target="../media/image527.png"/><Relationship Id="rId175" Type="http://schemas.openxmlformats.org/officeDocument/2006/relationships/customXml" Target="../ink/ink546.xml"/><Relationship Id="rId196" Type="http://schemas.openxmlformats.org/officeDocument/2006/relationships/image" Target="../media/image548.png"/><Relationship Id="rId200" Type="http://schemas.openxmlformats.org/officeDocument/2006/relationships/customXml" Target="../ink/ink559.xml"/><Relationship Id="rId16" Type="http://schemas.openxmlformats.org/officeDocument/2006/relationships/image" Target="../media/image458.png"/><Relationship Id="rId221" Type="http://schemas.openxmlformats.org/officeDocument/2006/relationships/image" Target="../media/image560.png"/><Relationship Id="rId242" Type="http://schemas.openxmlformats.org/officeDocument/2006/relationships/customXml" Target="../ink/ink580.xml"/><Relationship Id="rId263" Type="http://schemas.openxmlformats.org/officeDocument/2006/relationships/image" Target="../media/image581.png"/><Relationship Id="rId284" Type="http://schemas.openxmlformats.org/officeDocument/2006/relationships/customXml" Target="../ink/ink601.xml"/><Relationship Id="rId319" Type="http://schemas.openxmlformats.org/officeDocument/2006/relationships/image" Target="../media/image609.png"/><Relationship Id="rId37" Type="http://schemas.openxmlformats.org/officeDocument/2006/relationships/customXml" Target="../ink/ink477.xml"/><Relationship Id="rId58" Type="http://schemas.openxmlformats.org/officeDocument/2006/relationships/image" Target="../media/image479.png"/><Relationship Id="rId79" Type="http://schemas.openxmlformats.org/officeDocument/2006/relationships/customXml" Target="../ink/ink498.xml"/><Relationship Id="rId102" Type="http://schemas.openxmlformats.org/officeDocument/2006/relationships/image" Target="../media/image501.png"/><Relationship Id="rId123" Type="http://schemas.openxmlformats.org/officeDocument/2006/relationships/customXml" Target="../ink/ink520.xml"/><Relationship Id="rId144" Type="http://schemas.openxmlformats.org/officeDocument/2006/relationships/image" Target="../media/image522.png"/><Relationship Id="rId90" Type="http://schemas.openxmlformats.org/officeDocument/2006/relationships/image" Target="../media/image495.png"/><Relationship Id="rId165" Type="http://schemas.openxmlformats.org/officeDocument/2006/relationships/customXml" Target="../ink/ink541.xml"/><Relationship Id="rId186" Type="http://schemas.openxmlformats.org/officeDocument/2006/relationships/image" Target="../media/image543.png"/><Relationship Id="rId211" Type="http://schemas.openxmlformats.org/officeDocument/2006/relationships/image" Target="../media/image555.png"/><Relationship Id="rId232" Type="http://schemas.openxmlformats.org/officeDocument/2006/relationships/customXml" Target="../ink/ink575.xml"/><Relationship Id="rId253" Type="http://schemas.openxmlformats.org/officeDocument/2006/relationships/image" Target="../media/image576.png"/><Relationship Id="rId274" Type="http://schemas.openxmlformats.org/officeDocument/2006/relationships/customXml" Target="../ink/ink596.xml"/><Relationship Id="rId295" Type="http://schemas.openxmlformats.org/officeDocument/2006/relationships/image" Target="../media/image597.png"/><Relationship Id="rId309" Type="http://schemas.openxmlformats.org/officeDocument/2006/relationships/image" Target="../media/image604.png"/><Relationship Id="rId27" Type="http://schemas.openxmlformats.org/officeDocument/2006/relationships/customXml" Target="../ink/ink472.xml"/><Relationship Id="rId48" Type="http://schemas.openxmlformats.org/officeDocument/2006/relationships/image" Target="../media/image474.png"/><Relationship Id="rId69" Type="http://schemas.openxmlformats.org/officeDocument/2006/relationships/customXml" Target="../ink/ink493.xml"/><Relationship Id="rId113" Type="http://schemas.openxmlformats.org/officeDocument/2006/relationships/customXml" Target="../ink/ink515.xml"/><Relationship Id="rId134" Type="http://schemas.openxmlformats.org/officeDocument/2006/relationships/image" Target="../media/image517.png"/><Relationship Id="rId320" Type="http://schemas.openxmlformats.org/officeDocument/2006/relationships/customXml" Target="../ink/ink619.xml"/><Relationship Id="rId80" Type="http://schemas.openxmlformats.org/officeDocument/2006/relationships/image" Target="../media/image490.png"/><Relationship Id="rId155" Type="http://schemas.openxmlformats.org/officeDocument/2006/relationships/customXml" Target="../ink/ink536.xml"/><Relationship Id="rId176" Type="http://schemas.openxmlformats.org/officeDocument/2006/relationships/image" Target="../media/image538.png"/><Relationship Id="rId197" Type="http://schemas.openxmlformats.org/officeDocument/2006/relationships/customXml" Target="../ink/ink557.xml"/><Relationship Id="rId201" Type="http://schemas.openxmlformats.org/officeDocument/2006/relationships/image" Target="../media/image550.png"/><Relationship Id="rId222" Type="http://schemas.openxmlformats.org/officeDocument/2006/relationships/customXml" Target="../ink/ink570.xml"/><Relationship Id="rId243" Type="http://schemas.openxmlformats.org/officeDocument/2006/relationships/image" Target="../media/image571.png"/><Relationship Id="rId264" Type="http://schemas.openxmlformats.org/officeDocument/2006/relationships/customXml" Target="../ink/ink591.xml"/><Relationship Id="rId285" Type="http://schemas.openxmlformats.org/officeDocument/2006/relationships/image" Target="../media/image592.png"/><Relationship Id="rId17" Type="http://schemas.openxmlformats.org/officeDocument/2006/relationships/customXml" Target="../ink/ink467.xml"/><Relationship Id="rId38" Type="http://schemas.openxmlformats.org/officeDocument/2006/relationships/image" Target="../media/image469.png"/><Relationship Id="rId59" Type="http://schemas.openxmlformats.org/officeDocument/2006/relationships/customXml" Target="../ink/ink488.xml"/><Relationship Id="rId103" Type="http://schemas.openxmlformats.org/officeDocument/2006/relationships/customXml" Target="../ink/ink510.xml"/><Relationship Id="rId124" Type="http://schemas.openxmlformats.org/officeDocument/2006/relationships/image" Target="../media/image512.png"/><Relationship Id="rId310" Type="http://schemas.openxmlformats.org/officeDocument/2006/relationships/customXml" Target="../ink/ink614.xml"/><Relationship Id="rId70" Type="http://schemas.openxmlformats.org/officeDocument/2006/relationships/image" Target="../media/image485.png"/><Relationship Id="rId91" Type="http://schemas.openxmlformats.org/officeDocument/2006/relationships/customXml" Target="../ink/ink504.xml"/><Relationship Id="rId145" Type="http://schemas.openxmlformats.org/officeDocument/2006/relationships/customXml" Target="../ink/ink531.xml"/><Relationship Id="rId166" Type="http://schemas.openxmlformats.org/officeDocument/2006/relationships/image" Target="../media/image533.png"/><Relationship Id="rId187" Type="http://schemas.openxmlformats.org/officeDocument/2006/relationships/customXml" Target="../ink/ink552.xml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565.xml"/><Relationship Id="rId233" Type="http://schemas.openxmlformats.org/officeDocument/2006/relationships/image" Target="../media/image566.png"/><Relationship Id="rId254" Type="http://schemas.openxmlformats.org/officeDocument/2006/relationships/customXml" Target="../ink/ink586.xml"/><Relationship Id="rId28" Type="http://schemas.openxmlformats.org/officeDocument/2006/relationships/image" Target="../media/image464.png"/><Relationship Id="rId49" Type="http://schemas.openxmlformats.org/officeDocument/2006/relationships/customXml" Target="../ink/ink483.xml"/><Relationship Id="rId114" Type="http://schemas.openxmlformats.org/officeDocument/2006/relationships/image" Target="../media/image507.png"/><Relationship Id="rId275" Type="http://schemas.openxmlformats.org/officeDocument/2006/relationships/image" Target="../media/image587.png"/><Relationship Id="rId296" Type="http://schemas.openxmlformats.org/officeDocument/2006/relationships/customXml" Target="../ink/ink607.xml"/><Relationship Id="rId300" Type="http://schemas.openxmlformats.org/officeDocument/2006/relationships/customXml" Target="../ink/ink609.xml"/><Relationship Id="rId60" Type="http://schemas.openxmlformats.org/officeDocument/2006/relationships/image" Target="../media/image480.png"/><Relationship Id="rId81" Type="http://schemas.openxmlformats.org/officeDocument/2006/relationships/customXml" Target="../ink/ink499.xml"/><Relationship Id="rId135" Type="http://schemas.openxmlformats.org/officeDocument/2006/relationships/customXml" Target="../ink/ink526.xml"/><Relationship Id="rId156" Type="http://schemas.openxmlformats.org/officeDocument/2006/relationships/image" Target="../media/image528.png"/><Relationship Id="rId177" Type="http://schemas.openxmlformats.org/officeDocument/2006/relationships/customXml" Target="../ink/ink547.xml"/><Relationship Id="rId198" Type="http://schemas.openxmlformats.org/officeDocument/2006/relationships/customXml" Target="../ink/ink558.xml"/><Relationship Id="rId321" Type="http://schemas.openxmlformats.org/officeDocument/2006/relationships/image" Target="../media/image610.png"/><Relationship Id="rId202" Type="http://schemas.openxmlformats.org/officeDocument/2006/relationships/customXml" Target="../ink/ink560.xml"/><Relationship Id="rId223" Type="http://schemas.openxmlformats.org/officeDocument/2006/relationships/image" Target="../media/image561.png"/><Relationship Id="rId244" Type="http://schemas.openxmlformats.org/officeDocument/2006/relationships/customXml" Target="../ink/ink581.xml"/><Relationship Id="rId18" Type="http://schemas.openxmlformats.org/officeDocument/2006/relationships/image" Target="../media/image459.png"/><Relationship Id="rId39" Type="http://schemas.openxmlformats.org/officeDocument/2006/relationships/customXml" Target="../ink/ink478.xml"/><Relationship Id="rId265" Type="http://schemas.openxmlformats.org/officeDocument/2006/relationships/image" Target="../media/image582.png"/><Relationship Id="rId286" Type="http://schemas.openxmlformats.org/officeDocument/2006/relationships/customXml" Target="../ink/ink602.xml"/><Relationship Id="rId50" Type="http://schemas.openxmlformats.org/officeDocument/2006/relationships/image" Target="../media/image475.png"/><Relationship Id="rId104" Type="http://schemas.openxmlformats.org/officeDocument/2006/relationships/image" Target="../media/image502.png"/><Relationship Id="rId125" Type="http://schemas.openxmlformats.org/officeDocument/2006/relationships/customXml" Target="../ink/ink521.xml"/><Relationship Id="rId146" Type="http://schemas.openxmlformats.org/officeDocument/2006/relationships/image" Target="../media/image523.png"/><Relationship Id="rId167" Type="http://schemas.openxmlformats.org/officeDocument/2006/relationships/customXml" Target="../ink/ink542.xml"/><Relationship Id="rId188" Type="http://schemas.openxmlformats.org/officeDocument/2006/relationships/image" Target="../media/image544.png"/><Relationship Id="rId311" Type="http://schemas.openxmlformats.org/officeDocument/2006/relationships/image" Target="../media/image605.png"/><Relationship Id="rId71" Type="http://schemas.openxmlformats.org/officeDocument/2006/relationships/customXml" Target="../ink/ink494.xml"/><Relationship Id="rId92" Type="http://schemas.openxmlformats.org/officeDocument/2006/relationships/image" Target="../media/image496.png"/><Relationship Id="rId213" Type="http://schemas.openxmlformats.org/officeDocument/2006/relationships/image" Target="../media/image556.png"/><Relationship Id="rId234" Type="http://schemas.openxmlformats.org/officeDocument/2006/relationships/customXml" Target="../ink/ink576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473.xml"/><Relationship Id="rId255" Type="http://schemas.openxmlformats.org/officeDocument/2006/relationships/image" Target="../media/image577.png"/><Relationship Id="rId276" Type="http://schemas.openxmlformats.org/officeDocument/2006/relationships/customXml" Target="../ink/ink597.xml"/><Relationship Id="rId297" Type="http://schemas.openxmlformats.org/officeDocument/2006/relationships/image" Target="../media/image598.png"/><Relationship Id="rId40" Type="http://schemas.openxmlformats.org/officeDocument/2006/relationships/image" Target="../media/image470.png"/><Relationship Id="rId115" Type="http://schemas.openxmlformats.org/officeDocument/2006/relationships/customXml" Target="../ink/ink516.xml"/><Relationship Id="rId136" Type="http://schemas.openxmlformats.org/officeDocument/2006/relationships/image" Target="../media/image518.png"/><Relationship Id="rId157" Type="http://schemas.openxmlformats.org/officeDocument/2006/relationships/customXml" Target="../ink/ink537.xml"/><Relationship Id="rId178" Type="http://schemas.openxmlformats.org/officeDocument/2006/relationships/image" Target="../media/image539.png"/><Relationship Id="rId301" Type="http://schemas.openxmlformats.org/officeDocument/2006/relationships/image" Target="../media/image600.png"/><Relationship Id="rId61" Type="http://schemas.openxmlformats.org/officeDocument/2006/relationships/customXml" Target="../ink/ink489.xml"/><Relationship Id="rId82" Type="http://schemas.openxmlformats.org/officeDocument/2006/relationships/image" Target="../media/image491.png"/><Relationship Id="rId199" Type="http://schemas.openxmlformats.org/officeDocument/2006/relationships/image" Target="../media/image549.png"/><Relationship Id="rId203" Type="http://schemas.openxmlformats.org/officeDocument/2006/relationships/image" Target="../media/image551.png"/><Relationship Id="rId19" Type="http://schemas.openxmlformats.org/officeDocument/2006/relationships/customXml" Target="../ink/ink468.xml"/><Relationship Id="rId224" Type="http://schemas.openxmlformats.org/officeDocument/2006/relationships/customXml" Target="../ink/ink571.xml"/><Relationship Id="rId245" Type="http://schemas.openxmlformats.org/officeDocument/2006/relationships/image" Target="../media/image572.png"/><Relationship Id="rId266" Type="http://schemas.openxmlformats.org/officeDocument/2006/relationships/customXml" Target="../ink/ink592.xml"/><Relationship Id="rId287" Type="http://schemas.openxmlformats.org/officeDocument/2006/relationships/image" Target="../media/image593.png"/><Relationship Id="rId30" Type="http://schemas.openxmlformats.org/officeDocument/2006/relationships/image" Target="../media/image465.png"/><Relationship Id="rId105" Type="http://schemas.openxmlformats.org/officeDocument/2006/relationships/customXml" Target="../ink/ink511.xml"/><Relationship Id="rId126" Type="http://schemas.openxmlformats.org/officeDocument/2006/relationships/image" Target="../media/image513.png"/><Relationship Id="rId147" Type="http://schemas.openxmlformats.org/officeDocument/2006/relationships/customXml" Target="../ink/ink532.xml"/><Relationship Id="rId168" Type="http://schemas.openxmlformats.org/officeDocument/2006/relationships/image" Target="../media/image534.png"/><Relationship Id="rId312" Type="http://schemas.openxmlformats.org/officeDocument/2006/relationships/customXml" Target="../ink/ink615.xml"/><Relationship Id="rId51" Type="http://schemas.openxmlformats.org/officeDocument/2006/relationships/customXml" Target="../ink/ink484.xml"/><Relationship Id="rId72" Type="http://schemas.openxmlformats.org/officeDocument/2006/relationships/image" Target="../media/image486.png"/><Relationship Id="rId93" Type="http://schemas.openxmlformats.org/officeDocument/2006/relationships/customXml" Target="../ink/ink505.xml"/><Relationship Id="rId189" Type="http://schemas.openxmlformats.org/officeDocument/2006/relationships/customXml" Target="../ink/ink553.xml"/><Relationship Id="rId3" Type="http://schemas.openxmlformats.org/officeDocument/2006/relationships/customXml" Target="../ink/ink460.xml"/><Relationship Id="rId214" Type="http://schemas.openxmlformats.org/officeDocument/2006/relationships/customXml" Target="../ink/ink566.xml"/><Relationship Id="rId235" Type="http://schemas.openxmlformats.org/officeDocument/2006/relationships/image" Target="../media/image567.png"/><Relationship Id="rId256" Type="http://schemas.openxmlformats.org/officeDocument/2006/relationships/customXml" Target="../ink/ink587.xml"/><Relationship Id="rId277" Type="http://schemas.openxmlformats.org/officeDocument/2006/relationships/image" Target="../media/image588.png"/><Relationship Id="rId298" Type="http://schemas.openxmlformats.org/officeDocument/2006/relationships/customXml" Target="../ink/ink608.xml"/><Relationship Id="rId116" Type="http://schemas.openxmlformats.org/officeDocument/2006/relationships/image" Target="../media/image508.png"/><Relationship Id="rId137" Type="http://schemas.openxmlformats.org/officeDocument/2006/relationships/customXml" Target="../ink/ink527.xml"/><Relationship Id="rId158" Type="http://schemas.openxmlformats.org/officeDocument/2006/relationships/image" Target="../media/image529.png"/><Relationship Id="rId302" Type="http://schemas.openxmlformats.org/officeDocument/2006/relationships/customXml" Target="../ink/ink610.xml"/><Relationship Id="rId20" Type="http://schemas.openxmlformats.org/officeDocument/2006/relationships/image" Target="../media/image460.png"/><Relationship Id="rId41" Type="http://schemas.openxmlformats.org/officeDocument/2006/relationships/customXml" Target="../ink/ink479.xml"/><Relationship Id="rId62" Type="http://schemas.openxmlformats.org/officeDocument/2006/relationships/image" Target="../media/image481.png"/><Relationship Id="rId83" Type="http://schemas.openxmlformats.org/officeDocument/2006/relationships/customXml" Target="../ink/ink500.xml"/><Relationship Id="rId179" Type="http://schemas.openxmlformats.org/officeDocument/2006/relationships/customXml" Target="../ink/ink548.xml"/><Relationship Id="rId190" Type="http://schemas.openxmlformats.org/officeDocument/2006/relationships/image" Target="../media/image545.png"/><Relationship Id="rId204" Type="http://schemas.openxmlformats.org/officeDocument/2006/relationships/customXml" Target="../ink/ink561.xml"/><Relationship Id="rId225" Type="http://schemas.openxmlformats.org/officeDocument/2006/relationships/image" Target="../media/image562.png"/><Relationship Id="rId246" Type="http://schemas.openxmlformats.org/officeDocument/2006/relationships/customXml" Target="../ink/ink582.xml"/><Relationship Id="rId267" Type="http://schemas.openxmlformats.org/officeDocument/2006/relationships/image" Target="../media/image583.png"/><Relationship Id="rId288" Type="http://schemas.openxmlformats.org/officeDocument/2006/relationships/customXml" Target="../ink/ink603.xml"/><Relationship Id="rId106" Type="http://schemas.openxmlformats.org/officeDocument/2006/relationships/image" Target="../media/image503.png"/><Relationship Id="rId127" Type="http://schemas.openxmlformats.org/officeDocument/2006/relationships/customXml" Target="../ink/ink522.xml"/><Relationship Id="rId313" Type="http://schemas.openxmlformats.org/officeDocument/2006/relationships/image" Target="../media/image606.png"/><Relationship Id="rId10" Type="http://schemas.openxmlformats.org/officeDocument/2006/relationships/image" Target="../media/image455.png"/><Relationship Id="rId31" Type="http://schemas.openxmlformats.org/officeDocument/2006/relationships/customXml" Target="../ink/ink474.xml"/><Relationship Id="rId52" Type="http://schemas.openxmlformats.org/officeDocument/2006/relationships/image" Target="../media/image476.png"/><Relationship Id="rId73" Type="http://schemas.openxmlformats.org/officeDocument/2006/relationships/customXml" Target="../ink/ink495.xml"/><Relationship Id="rId94" Type="http://schemas.openxmlformats.org/officeDocument/2006/relationships/image" Target="../media/image497.png"/><Relationship Id="rId148" Type="http://schemas.openxmlformats.org/officeDocument/2006/relationships/image" Target="../media/image524.png"/><Relationship Id="rId169" Type="http://schemas.openxmlformats.org/officeDocument/2006/relationships/customXml" Target="../ink/ink543.xml"/><Relationship Id="rId4" Type="http://schemas.openxmlformats.org/officeDocument/2006/relationships/image" Target="../media/image452.png"/><Relationship Id="rId180" Type="http://schemas.openxmlformats.org/officeDocument/2006/relationships/image" Target="../media/image540.png"/><Relationship Id="rId215" Type="http://schemas.openxmlformats.org/officeDocument/2006/relationships/image" Target="../media/image557.png"/><Relationship Id="rId236" Type="http://schemas.openxmlformats.org/officeDocument/2006/relationships/customXml" Target="../ink/ink577.xml"/><Relationship Id="rId257" Type="http://schemas.openxmlformats.org/officeDocument/2006/relationships/image" Target="../media/image578.png"/><Relationship Id="rId278" Type="http://schemas.openxmlformats.org/officeDocument/2006/relationships/customXml" Target="../ink/ink598.xml"/><Relationship Id="rId303" Type="http://schemas.openxmlformats.org/officeDocument/2006/relationships/image" Target="../media/image601.png"/><Relationship Id="rId42" Type="http://schemas.openxmlformats.org/officeDocument/2006/relationships/image" Target="../media/image471.png"/><Relationship Id="rId84" Type="http://schemas.openxmlformats.org/officeDocument/2006/relationships/image" Target="../media/image492.png"/><Relationship Id="rId138" Type="http://schemas.openxmlformats.org/officeDocument/2006/relationships/image" Target="../media/image519.png"/><Relationship Id="rId191" Type="http://schemas.openxmlformats.org/officeDocument/2006/relationships/customXml" Target="../ink/ink554.xml"/><Relationship Id="rId205" Type="http://schemas.openxmlformats.org/officeDocument/2006/relationships/image" Target="../media/image552.png"/><Relationship Id="rId247" Type="http://schemas.openxmlformats.org/officeDocument/2006/relationships/image" Target="../media/image573.png"/><Relationship Id="rId107" Type="http://schemas.openxmlformats.org/officeDocument/2006/relationships/customXml" Target="../ink/ink512.xml"/><Relationship Id="rId289" Type="http://schemas.openxmlformats.org/officeDocument/2006/relationships/image" Target="../media/image594.png"/><Relationship Id="rId11" Type="http://schemas.openxmlformats.org/officeDocument/2006/relationships/customXml" Target="../ink/ink464.xml"/><Relationship Id="rId53" Type="http://schemas.openxmlformats.org/officeDocument/2006/relationships/customXml" Target="../ink/ink485.xml"/><Relationship Id="rId149" Type="http://schemas.openxmlformats.org/officeDocument/2006/relationships/customXml" Target="../ink/ink533.xml"/><Relationship Id="rId314" Type="http://schemas.openxmlformats.org/officeDocument/2006/relationships/customXml" Target="../ink/ink616.xml"/><Relationship Id="rId95" Type="http://schemas.openxmlformats.org/officeDocument/2006/relationships/customXml" Target="../ink/ink506.xml"/><Relationship Id="rId160" Type="http://schemas.openxmlformats.org/officeDocument/2006/relationships/image" Target="../media/image530.png"/><Relationship Id="rId216" Type="http://schemas.openxmlformats.org/officeDocument/2006/relationships/customXml" Target="../ink/ink567.xml"/><Relationship Id="rId258" Type="http://schemas.openxmlformats.org/officeDocument/2006/relationships/customXml" Target="../ink/ink588.xml"/><Relationship Id="rId22" Type="http://schemas.openxmlformats.org/officeDocument/2006/relationships/image" Target="../media/image461.png"/><Relationship Id="rId64" Type="http://schemas.openxmlformats.org/officeDocument/2006/relationships/image" Target="../media/image482.png"/><Relationship Id="rId118" Type="http://schemas.openxmlformats.org/officeDocument/2006/relationships/image" Target="../media/image509.png"/><Relationship Id="rId171" Type="http://schemas.openxmlformats.org/officeDocument/2006/relationships/customXml" Target="../ink/ink544.xml"/><Relationship Id="rId227" Type="http://schemas.openxmlformats.org/officeDocument/2006/relationships/image" Target="../media/image563.png"/><Relationship Id="rId269" Type="http://schemas.openxmlformats.org/officeDocument/2006/relationships/image" Target="../media/image584.png"/><Relationship Id="rId33" Type="http://schemas.openxmlformats.org/officeDocument/2006/relationships/customXml" Target="../ink/ink475.xml"/><Relationship Id="rId129" Type="http://schemas.openxmlformats.org/officeDocument/2006/relationships/customXml" Target="../ink/ink523.xml"/><Relationship Id="rId280" Type="http://schemas.openxmlformats.org/officeDocument/2006/relationships/customXml" Target="../ink/ink599.xml"/><Relationship Id="rId75" Type="http://schemas.openxmlformats.org/officeDocument/2006/relationships/customXml" Target="../ink/ink496.xml"/><Relationship Id="rId140" Type="http://schemas.openxmlformats.org/officeDocument/2006/relationships/image" Target="../media/image520.png"/><Relationship Id="rId182" Type="http://schemas.openxmlformats.org/officeDocument/2006/relationships/image" Target="../media/image541.png"/><Relationship Id="rId6" Type="http://schemas.openxmlformats.org/officeDocument/2006/relationships/image" Target="../media/image453.png"/><Relationship Id="rId238" Type="http://schemas.openxmlformats.org/officeDocument/2006/relationships/customXml" Target="../ink/ink578.xml"/><Relationship Id="rId291" Type="http://schemas.openxmlformats.org/officeDocument/2006/relationships/image" Target="../media/image595.png"/><Relationship Id="rId305" Type="http://schemas.openxmlformats.org/officeDocument/2006/relationships/image" Target="../media/image602.png"/><Relationship Id="rId44" Type="http://schemas.openxmlformats.org/officeDocument/2006/relationships/image" Target="../media/image472.png"/><Relationship Id="rId86" Type="http://schemas.openxmlformats.org/officeDocument/2006/relationships/image" Target="../media/image493.png"/><Relationship Id="rId151" Type="http://schemas.openxmlformats.org/officeDocument/2006/relationships/customXml" Target="../ink/ink534.xml"/><Relationship Id="rId193" Type="http://schemas.openxmlformats.org/officeDocument/2006/relationships/customXml" Target="../ink/ink555.xml"/><Relationship Id="rId207" Type="http://schemas.openxmlformats.org/officeDocument/2006/relationships/image" Target="../media/image553.png"/><Relationship Id="rId249" Type="http://schemas.openxmlformats.org/officeDocument/2006/relationships/image" Target="../media/image574.png"/><Relationship Id="rId13" Type="http://schemas.openxmlformats.org/officeDocument/2006/relationships/customXml" Target="../ink/ink465.xml"/><Relationship Id="rId109" Type="http://schemas.openxmlformats.org/officeDocument/2006/relationships/customXml" Target="../ink/ink513.xml"/><Relationship Id="rId260" Type="http://schemas.openxmlformats.org/officeDocument/2006/relationships/customXml" Target="../ink/ink589.xml"/><Relationship Id="rId316" Type="http://schemas.openxmlformats.org/officeDocument/2006/relationships/customXml" Target="../ink/ink61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7.xml"/><Relationship Id="rId299" Type="http://schemas.openxmlformats.org/officeDocument/2006/relationships/customXml" Target="../ink/ink768.xml"/><Relationship Id="rId21" Type="http://schemas.openxmlformats.org/officeDocument/2006/relationships/customXml" Target="../ink/ink629.xml"/><Relationship Id="rId63" Type="http://schemas.openxmlformats.org/officeDocument/2006/relationships/customXml" Target="../ink/ink650.xml"/><Relationship Id="rId159" Type="http://schemas.openxmlformats.org/officeDocument/2006/relationships/customXml" Target="../ink/ink698.xml"/><Relationship Id="rId324" Type="http://schemas.openxmlformats.org/officeDocument/2006/relationships/customXml" Target="../ink/ink781.xml"/><Relationship Id="rId170" Type="http://schemas.openxmlformats.org/officeDocument/2006/relationships/image" Target="../media/image693.png"/><Relationship Id="rId226" Type="http://schemas.openxmlformats.org/officeDocument/2006/relationships/image" Target="../media/image721.png"/><Relationship Id="rId268" Type="http://schemas.openxmlformats.org/officeDocument/2006/relationships/image" Target="../media/image742.png"/><Relationship Id="rId32" Type="http://schemas.openxmlformats.org/officeDocument/2006/relationships/image" Target="../media/image625.png"/><Relationship Id="rId74" Type="http://schemas.openxmlformats.org/officeDocument/2006/relationships/image" Target="../media/image646.png"/><Relationship Id="rId128" Type="http://schemas.openxmlformats.org/officeDocument/2006/relationships/image" Target="../media/image672.png"/><Relationship Id="rId5" Type="http://schemas.openxmlformats.org/officeDocument/2006/relationships/customXml" Target="../ink/ink621.xml"/><Relationship Id="rId181" Type="http://schemas.openxmlformats.org/officeDocument/2006/relationships/customXml" Target="../ink/ink709.xml"/><Relationship Id="rId237" Type="http://schemas.openxmlformats.org/officeDocument/2006/relationships/customXml" Target="../ink/ink737.xml"/><Relationship Id="rId279" Type="http://schemas.openxmlformats.org/officeDocument/2006/relationships/customXml" Target="../ink/ink758.xml"/><Relationship Id="rId43" Type="http://schemas.openxmlformats.org/officeDocument/2006/relationships/customXml" Target="../ink/ink640.xml"/><Relationship Id="rId139" Type="http://schemas.openxmlformats.org/officeDocument/2006/relationships/customXml" Target="../ink/ink688.xml"/><Relationship Id="rId290" Type="http://schemas.openxmlformats.org/officeDocument/2006/relationships/image" Target="../media/image753.png"/><Relationship Id="rId304" Type="http://schemas.openxmlformats.org/officeDocument/2006/relationships/image" Target="../media/image759.png"/><Relationship Id="rId85" Type="http://schemas.openxmlformats.org/officeDocument/2006/relationships/customXml" Target="../ink/ink661.xml"/><Relationship Id="rId150" Type="http://schemas.openxmlformats.org/officeDocument/2006/relationships/image" Target="../media/image683.png"/><Relationship Id="rId192" Type="http://schemas.openxmlformats.org/officeDocument/2006/relationships/image" Target="../media/image704.png"/><Relationship Id="rId206" Type="http://schemas.openxmlformats.org/officeDocument/2006/relationships/image" Target="../media/image711.png"/><Relationship Id="rId248" Type="http://schemas.openxmlformats.org/officeDocument/2006/relationships/image" Target="../media/image732.png"/><Relationship Id="rId12" Type="http://schemas.openxmlformats.org/officeDocument/2006/relationships/image" Target="../media/image615.png"/><Relationship Id="rId108" Type="http://schemas.openxmlformats.org/officeDocument/2006/relationships/image" Target="../media/image662.png"/><Relationship Id="rId315" Type="http://schemas.openxmlformats.org/officeDocument/2006/relationships/image" Target="../media/image764.png"/><Relationship Id="rId54" Type="http://schemas.openxmlformats.org/officeDocument/2006/relationships/image" Target="../media/image636.png"/><Relationship Id="rId96" Type="http://schemas.openxmlformats.org/officeDocument/2006/relationships/image" Target="../media/image656.png"/><Relationship Id="rId161" Type="http://schemas.openxmlformats.org/officeDocument/2006/relationships/customXml" Target="../ink/ink699.xml"/><Relationship Id="rId217" Type="http://schemas.openxmlformats.org/officeDocument/2006/relationships/customXml" Target="../ink/ink727.xml"/><Relationship Id="rId259" Type="http://schemas.openxmlformats.org/officeDocument/2006/relationships/customXml" Target="../ink/ink748.xml"/><Relationship Id="rId23" Type="http://schemas.openxmlformats.org/officeDocument/2006/relationships/customXml" Target="../ink/ink630.xml"/><Relationship Id="rId119" Type="http://schemas.openxmlformats.org/officeDocument/2006/relationships/customXml" Target="../ink/ink678.xml"/><Relationship Id="rId270" Type="http://schemas.openxmlformats.org/officeDocument/2006/relationships/image" Target="../media/image743.png"/><Relationship Id="rId326" Type="http://schemas.openxmlformats.org/officeDocument/2006/relationships/customXml" Target="../ink/ink782.xml"/><Relationship Id="rId65" Type="http://schemas.openxmlformats.org/officeDocument/2006/relationships/customXml" Target="../ink/ink651.xml"/><Relationship Id="rId130" Type="http://schemas.openxmlformats.org/officeDocument/2006/relationships/image" Target="../media/image673.png"/><Relationship Id="rId172" Type="http://schemas.openxmlformats.org/officeDocument/2006/relationships/image" Target="../media/image694.png"/><Relationship Id="rId228" Type="http://schemas.openxmlformats.org/officeDocument/2006/relationships/image" Target="../media/image722.png"/><Relationship Id="rId281" Type="http://schemas.openxmlformats.org/officeDocument/2006/relationships/customXml" Target="../ink/ink759.xml"/><Relationship Id="rId34" Type="http://schemas.openxmlformats.org/officeDocument/2006/relationships/image" Target="../media/image626.png"/><Relationship Id="rId76" Type="http://schemas.openxmlformats.org/officeDocument/2006/relationships/image" Target="../media/image647.png"/><Relationship Id="rId141" Type="http://schemas.openxmlformats.org/officeDocument/2006/relationships/customXml" Target="../ink/ink689.xml"/><Relationship Id="rId7" Type="http://schemas.openxmlformats.org/officeDocument/2006/relationships/customXml" Target="../ink/ink622.xml"/><Relationship Id="rId183" Type="http://schemas.openxmlformats.org/officeDocument/2006/relationships/customXml" Target="../ink/ink710.xml"/><Relationship Id="rId239" Type="http://schemas.openxmlformats.org/officeDocument/2006/relationships/customXml" Target="../ink/ink738.xml"/><Relationship Id="rId250" Type="http://schemas.openxmlformats.org/officeDocument/2006/relationships/image" Target="../media/image733.png"/><Relationship Id="rId271" Type="http://schemas.openxmlformats.org/officeDocument/2006/relationships/customXml" Target="../ink/ink754.xml"/><Relationship Id="rId292" Type="http://schemas.openxmlformats.org/officeDocument/2006/relationships/image" Target="../media/image754.png"/><Relationship Id="rId306" Type="http://schemas.openxmlformats.org/officeDocument/2006/relationships/image" Target="../media/image760.png"/><Relationship Id="rId24" Type="http://schemas.openxmlformats.org/officeDocument/2006/relationships/image" Target="../media/image621.png"/><Relationship Id="rId45" Type="http://schemas.openxmlformats.org/officeDocument/2006/relationships/customXml" Target="../ink/ink641.xml"/><Relationship Id="rId66" Type="http://schemas.openxmlformats.org/officeDocument/2006/relationships/image" Target="../media/image642.png"/><Relationship Id="rId87" Type="http://schemas.openxmlformats.org/officeDocument/2006/relationships/customXml" Target="../ink/ink662.xml"/><Relationship Id="rId110" Type="http://schemas.openxmlformats.org/officeDocument/2006/relationships/image" Target="../media/image663.png"/><Relationship Id="rId131" Type="http://schemas.openxmlformats.org/officeDocument/2006/relationships/customXml" Target="../ink/ink684.xml"/><Relationship Id="rId327" Type="http://schemas.openxmlformats.org/officeDocument/2006/relationships/image" Target="../media/image770.png"/><Relationship Id="rId152" Type="http://schemas.openxmlformats.org/officeDocument/2006/relationships/image" Target="../media/image684.png"/><Relationship Id="rId173" Type="http://schemas.openxmlformats.org/officeDocument/2006/relationships/customXml" Target="../ink/ink705.xml"/><Relationship Id="rId194" Type="http://schemas.openxmlformats.org/officeDocument/2006/relationships/image" Target="../media/image705.png"/><Relationship Id="rId208" Type="http://schemas.openxmlformats.org/officeDocument/2006/relationships/image" Target="../media/image712.png"/><Relationship Id="rId229" Type="http://schemas.openxmlformats.org/officeDocument/2006/relationships/customXml" Target="../ink/ink733.xml"/><Relationship Id="rId240" Type="http://schemas.openxmlformats.org/officeDocument/2006/relationships/image" Target="../media/image728.png"/><Relationship Id="rId261" Type="http://schemas.openxmlformats.org/officeDocument/2006/relationships/customXml" Target="../ink/ink749.xml"/><Relationship Id="rId14" Type="http://schemas.openxmlformats.org/officeDocument/2006/relationships/image" Target="../media/image616.png"/><Relationship Id="rId35" Type="http://schemas.openxmlformats.org/officeDocument/2006/relationships/customXml" Target="../ink/ink636.xml"/><Relationship Id="rId56" Type="http://schemas.openxmlformats.org/officeDocument/2006/relationships/image" Target="../media/image637.png"/><Relationship Id="rId77" Type="http://schemas.openxmlformats.org/officeDocument/2006/relationships/customXml" Target="../ink/ink657.xml"/><Relationship Id="rId100" Type="http://schemas.openxmlformats.org/officeDocument/2006/relationships/image" Target="../media/image658.png"/><Relationship Id="rId282" Type="http://schemas.openxmlformats.org/officeDocument/2006/relationships/image" Target="../media/image749.png"/><Relationship Id="rId317" Type="http://schemas.openxmlformats.org/officeDocument/2006/relationships/image" Target="../media/image765.png"/><Relationship Id="rId8" Type="http://schemas.openxmlformats.org/officeDocument/2006/relationships/image" Target="../media/image613.png"/><Relationship Id="rId98" Type="http://schemas.openxmlformats.org/officeDocument/2006/relationships/image" Target="../media/image657.png"/><Relationship Id="rId121" Type="http://schemas.openxmlformats.org/officeDocument/2006/relationships/customXml" Target="../ink/ink679.xml"/><Relationship Id="rId142" Type="http://schemas.openxmlformats.org/officeDocument/2006/relationships/image" Target="../media/image679.png"/><Relationship Id="rId163" Type="http://schemas.openxmlformats.org/officeDocument/2006/relationships/customXml" Target="../ink/ink700.xml"/><Relationship Id="rId184" Type="http://schemas.openxmlformats.org/officeDocument/2006/relationships/image" Target="../media/image700.png"/><Relationship Id="rId219" Type="http://schemas.openxmlformats.org/officeDocument/2006/relationships/customXml" Target="../ink/ink728.xml"/><Relationship Id="rId230" Type="http://schemas.openxmlformats.org/officeDocument/2006/relationships/image" Target="../media/image723.png"/><Relationship Id="rId251" Type="http://schemas.openxmlformats.org/officeDocument/2006/relationships/customXml" Target="../ink/ink744.xml"/><Relationship Id="rId25" Type="http://schemas.openxmlformats.org/officeDocument/2006/relationships/customXml" Target="../ink/ink631.xml"/><Relationship Id="rId46" Type="http://schemas.openxmlformats.org/officeDocument/2006/relationships/image" Target="../media/image632.png"/><Relationship Id="rId67" Type="http://schemas.openxmlformats.org/officeDocument/2006/relationships/customXml" Target="../ink/ink652.xml"/><Relationship Id="rId272" Type="http://schemas.openxmlformats.org/officeDocument/2006/relationships/image" Target="../media/image744.png"/><Relationship Id="rId293" Type="http://schemas.openxmlformats.org/officeDocument/2006/relationships/customXml" Target="../ink/ink765.xml"/><Relationship Id="rId307" Type="http://schemas.openxmlformats.org/officeDocument/2006/relationships/customXml" Target="../ink/ink772.xml"/><Relationship Id="rId328" Type="http://schemas.openxmlformats.org/officeDocument/2006/relationships/customXml" Target="../ink/ink783.xml"/><Relationship Id="rId88" Type="http://schemas.openxmlformats.org/officeDocument/2006/relationships/image" Target="../media/image562.png"/><Relationship Id="rId111" Type="http://schemas.openxmlformats.org/officeDocument/2006/relationships/customXml" Target="../ink/ink674.xml"/><Relationship Id="rId132" Type="http://schemas.openxmlformats.org/officeDocument/2006/relationships/image" Target="../media/image674.png"/><Relationship Id="rId153" Type="http://schemas.openxmlformats.org/officeDocument/2006/relationships/customXml" Target="../ink/ink695.xml"/><Relationship Id="rId174" Type="http://schemas.openxmlformats.org/officeDocument/2006/relationships/image" Target="../media/image695.png"/><Relationship Id="rId195" Type="http://schemas.openxmlformats.org/officeDocument/2006/relationships/customXml" Target="../ink/ink716.xml"/><Relationship Id="rId209" Type="http://schemas.openxmlformats.org/officeDocument/2006/relationships/customXml" Target="../ink/ink723.xml"/><Relationship Id="rId220" Type="http://schemas.openxmlformats.org/officeDocument/2006/relationships/image" Target="../media/image718.png"/><Relationship Id="rId241" Type="http://schemas.openxmlformats.org/officeDocument/2006/relationships/customXml" Target="../ink/ink739.xml"/><Relationship Id="rId15" Type="http://schemas.openxmlformats.org/officeDocument/2006/relationships/customXml" Target="../ink/ink626.xml"/><Relationship Id="rId36" Type="http://schemas.openxmlformats.org/officeDocument/2006/relationships/image" Target="../media/image627.png"/><Relationship Id="rId57" Type="http://schemas.openxmlformats.org/officeDocument/2006/relationships/customXml" Target="../ink/ink647.xml"/><Relationship Id="rId262" Type="http://schemas.openxmlformats.org/officeDocument/2006/relationships/image" Target="../media/image739.png"/><Relationship Id="rId283" Type="http://schemas.openxmlformats.org/officeDocument/2006/relationships/customXml" Target="../ink/ink760.xml"/><Relationship Id="rId318" Type="http://schemas.openxmlformats.org/officeDocument/2006/relationships/customXml" Target="../ink/ink778.xml"/><Relationship Id="rId78" Type="http://schemas.openxmlformats.org/officeDocument/2006/relationships/image" Target="../media/image648.png"/><Relationship Id="rId99" Type="http://schemas.openxmlformats.org/officeDocument/2006/relationships/customXml" Target="../ink/ink668.xml"/><Relationship Id="rId101" Type="http://schemas.openxmlformats.org/officeDocument/2006/relationships/customXml" Target="../ink/ink669.xml"/><Relationship Id="rId122" Type="http://schemas.openxmlformats.org/officeDocument/2006/relationships/image" Target="../media/image669.png"/><Relationship Id="rId143" Type="http://schemas.openxmlformats.org/officeDocument/2006/relationships/customXml" Target="../ink/ink690.xml"/><Relationship Id="rId164" Type="http://schemas.openxmlformats.org/officeDocument/2006/relationships/image" Target="../media/image690.png"/><Relationship Id="rId185" Type="http://schemas.openxmlformats.org/officeDocument/2006/relationships/customXml" Target="../ink/ink711.xml"/><Relationship Id="rId9" Type="http://schemas.openxmlformats.org/officeDocument/2006/relationships/customXml" Target="../ink/ink623.xml"/><Relationship Id="rId210" Type="http://schemas.openxmlformats.org/officeDocument/2006/relationships/image" Target="../media/image713.png"/><Relationship Id="rId26" Type="http://schemas.openxmlformats.org/officeDocument/2006/relationships/image" Target="../media/image622.png"/><Relationship Id="rId231" Type="http://schemas.openxmlformats.org/officeDocument/2006/relationships/customXml" Target="../ink/ink734.xml"/><Relationship Id="rId252" Type="http://schemas.openxmlformats.org/officeDocument/2006/relationships/image" Target="../media/image734.png"/><Relationship Id="rId273" Type="http://schemas.openxmlformats.org/officeDocument/2006/relationships/customXml" Target="../ink/ink755.xml"/><Relationship Id="rId294" Type="http://schemas.openxmlformats.org/officeDocument/2006/relationships/image" Target="../media/image543.png"/><Relationship Id="rId308" Type="http://schemas.openxmlformats.org/officeDocument/2006/relationships/image" Target="../media/image761.png"/><Relationship Id="rId329" Type="http://schemas.openxmlformats.org/officeDocument/2006/relationships/image" Target="../media/image771.png"/><Relationship Id="rId47" Type="http://schemas.openxmlformats.org/officeDocument/2006/relationships/customXml" Target="../ink/ink642.xml"/><Relationship Id="rId68" Type="http://schemas.openxmlformats.org/officeDocument/2006/relationships/image" Target="../media/image643.png"/><Relationship Id="rId89" Type="http://schemas.openxmlformats.org/officeDocument/2006/relationships/customXml" Target="../ink/ink663.xml"/><Relationship Id="rId112" Type="http://schemas.openxmlformats.org/officeDocument/2006/relationships/image" Target="../media/image664.png"/><Relationship Id="rId133" Type="http://schemas.openxmlformats.org/officeDocument/2006/relationships/customXml" Target="../ink/ink685.xml"/><Relationship Id="rId154" Type="http://schemas.openxmlformats.org/officeDocument/2006/relationships/image" Target="../media/image685.png"/><Relationship Id="rId175" Type="http://schemas.openxmlformats.org/officeDocument/2006/relationships/customXml" Target="../ink/ink706.xml"/><Relationship Id="rId196" Type="http://schemas.openxmlformats.org/officeDocument/2006/relationships/image" Target="../media/image706.png"/><Relationship Id="rId200" Type="http://schemas.openxmlformats.org/officeDocument/2006/relationships/image" Target="../media/image708.png"/><Relationship Id="rId16" Type="http://schemas.openxmlformats.org/officeDocument/2006/relationships/image" Target="../media/image617.png"/><Relationship Id="rId221" Type="http://schemas.openxmlformats.org/officeDocument/2006/relationships/customXml" Target="../ink/ink729.xml"/><Relationship Id="rId242" Type="http://schemas.openxmlformats.org/officeDocument/2006/relationships/image" Target="../media/image729.png"/><Relationship Id="rId263" Type="http://schemas.openxmlformats.org/officeDocument/2006/relationships/customXml" Target="../ink/ink750.xml"/><Relationship Id="rId284" Type="http://schemas.openxmlformats.org/officeDocument/2006/relationships/image" Target="../media/image750.png"/><Relationship Id="rId319" Type="http://schemas.openxmlformats.org/officeDocument/2006/relationships/image" Target="../media/image766.png"/><Relationship Id="rId37" Type="http://schemas.openxmlformats.org/officeDocument/2006/relationships/customXml" Target="../ink/ink637.xml"/><Relationship Id="rId58" Type="http://schemas.openxmlformats.org/officeDocument/2006/relationships/image" Target="../media/image638.png"/><Relationship Id="rId79" Type="http://schemas.openxmlformats.org/officeDocument/2006/relationships/customXml" Target="../ink/ink658.xml"/><Relationship Id="rId102" Type="http://schemas.openxmlformats.org/officeDocument/2006/relationships/image" Target="../media/image659.png"/><Relationship Id="rId123" Type="http://schemas.openxmlformats.org/officeDocument/2006/relationships/customXml" Target="../ink/ink680.xml"/><Relationship Id="rId144" Type="http://schemas.openxmlformats.org/officeDocument/2006/relationships/image" Target="../media/image680.png"/><Relationship Id="rId90" Type="http://schemas.openxmlformats.org/officeDocument/2006/relationships/image" Target="../media/image653.png"/><Relationship Id="rId165" Type="http://schemas.openxmlformats.org/officeDocument/2006/relationships/customXml" Target="../ink/ink701.xml"/><Relationship Id="rId186" Type="http://schemas.openxmlformats.org/officeDocument/2006/relationships/image" Target="../media/image701.png"/><Relationship Id="rId211" Type="http://schemas.openxmlformats.org/officeDocument/2006/relationships/customXml" Target="../ink/ink724.xml"/><Relationship Id="rId232" Type="http://schemas.openxmlformats.org/officeDocument/2006/relationships/image" Target="../media/image724.png"/><Relationship Id="rId253" Type="http://schemas.openxmlformats.org/officeDocument/2006/relationships/customXml" Target="../ink/ink745.xml"/><Relationship Id="rId274" Type="http://schemas.openxmlformats.org/officeDocument/2006/relationships/image" Target="../media/image745.png"/><Relationship Id="rId295" Type="http://schemas.openxmlformats.org/officeDocument/2006/relationships/customXml" Target="../ink/ink766.xml"/><Relationship Id="rId309" Type="http://schemas.openxmlformats.org/officeDocument/2006/relationships/customXml" Target="../ink/ink773.xml"/><Relationship Id="rId27" Type="http://schemas.openxmlformats.org/officeDocument/2006/relationships/customXml" Target="../ink/ink632.xml"/><Relationship Id="rId48" Type="http://schemas.openxmlformats.org/officeDocument/2006/relationships/image" Target="../media/image633.png"/><Relationship Id="rId69" Type="http://schemas.openxmlformats.org/officeDocument/2006/relationships/customXml" Target="../ink/ink653.xml"/><Relationship Id="rId113" Type="http://schemas.openxmlformats.org/officeDocument/2006/relationships/customXml" Target="../ink/ink675.xml"/><Relationship Id="rId134" Type="http://schemas.openxmlformats.org/officeDocument/2006/relationships/image" Target="../media/image675.png"/><Relationship Id="rId320" Type="http://schemas.openxmlformats.org/officeDocument/2006/relationships/customXml" Target="../ink/ink779.xml"/><Relationship Id="rId80" Type="http://schemas.openxmlformats.org/officeDocument/2006/relationships/image" Target="../media/image649.png"/><Relationship Id="rId155" Type="http://schemas.openxmlformats.org/officeDocument/2006/relationships/customXml" Target="../ink/ink696.xml"/><Relationship Id="rId176" Type="http://schemas.openxmlformats.org/officeDocument/2006/relationships/image" Target="../media/image696.png"/><Relationship Id="rId197" Type="http://schemas.openxmlformats.org/officeDocument/2006/relationships/customXml" Target="../ink/ink717.xml"/><Relationship Id="rId201" Type="http://schemas.openxmlformats.org/officeDocument/2006/relationships/customXml" Target="../ink/ink719.xml"/><Relationship Id="rId222" Type="http://schemas.openxmlformats.org/officeDocument/2006/relationships/image" Target="../media/image719.png"/><Relationship Id="rId243" Type="http://schemas.openxmlformats.org/officeDocument/2006/relationships/customXml" Target="../ink/ink740.xml"/><Relationship Id="rId264" Type="http://schemas.openxmlformats.org/officeDocument/2006/relationships/image" Target="../media/image740.png"/><Relationship Id="rId285" Type="http://schemas.openxmlformats.org/officeDocument/2006/relationships/customXml" Target="../ink/ink761.xml"/><Relationship Id="rId17" Type="http://schemas.openxmlformats.org/officeDocument/2006/relationships/customXml" Target="../ink/ink627.xml"/><Relationship Id="rId38" Type="http://schemas.openxmlformats.org/officeDocument/2006/relationships/image" Target="../media/image628.png"/><Relationship Id="rId59" Type="http://schemas.openxmlformats.org/officeDocument/2006/relationships/customXml" Target="../ink/ink648.xml"/><Relationship Id="rId103" Type="http://schemas.openxmlformats.org/officeDocument/2006/relationships/customXml" Target="../ink/ink670.xml"/><Relationship Id="rId124" Type="http://schemas.openxmlformats.org/officeDocument/2006/relationships/image" Target="../media/image670.png"/><Relationship Id="rId310" Type="http://schemas.openxmlformats.org/officeDocument/2006/relationships/customXml" Target="../ink/ink774.xml"/><Relationship Id="rId70" Type="http://schemas.openxmlformats.org/officeDocument/2006/relationships/image" Target="../media/image644.png"/><Relationship Id="rId91" Type="http://schemas.openxmlformats.org/officeDocument/2006/relationships/customXml" Target="../ink/ink664.xml"/><Relationship Id="rId145" Type="http://schemas.openxmlformats.org/officeDocument/2006/relationships/customXml" Target="../ink/ink691.xml"/><Relationship Id="rId166" Type="http://schemas.openxmlformats.org/officeDocument/2006/relationships/image" Target="../media/image691.png"/><Relationship Id="rId187" Type="http://schemas.openxmlformats.org/officeDocument/2006/relationships/customXml" Target="../ink/ink712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714.png"/><Relationship Id="rId233" Type="http://schemas.openxmlformats.org/officeDocument/2006/relationships/customXml" Target="../ink/ink735.xml"/><Relationship Id="rId254" Type="http://schemas.openxmlformats.org/officeDocument/2006/relationships/image" Target="../media/image735.png"/><Relationship Id="rId28" Type="http://schemas.openxmlformats.org/officeDocument/2006/relationships/image" Target="../media/image623.png"/><Relationship Id="rId49" Type="http://schemas.openxmlformats.org/officeDocument/2006/relationships/customXml" Target="../ink/ink643.xml"/><Relationship Id="rId114" Type="http://schemas.openxmlformats.org/officeDocument/2006/relationships/image" Target="../media/image665.png"/><Relationship Id="rId275" Type="http://schemas.openxmlformats.org/officeDocument/2006/relationships/customXml" Target="../ink/ink756.xml"/><Relationship Id="rId296" Type="http://schemas.openxmlformats.org/officeDocument/2006/relationships/image" Target="../media/image755.png"/><Relationship Id="rId300" Type="http://schemas.openxmlformats.org/officeDocument/2006/relationships/image" Target="../media/image757.png"/><Relationship Id="rId60" Type="http://schemas.openxmlformats.org/officeDocument/2006/relationships/image" Target="../media/image639.png"/><Relationship Id="rId81" Type="http://schemas.openxmlformats.org/officeDocument/2006/relationships/customXml" Target="../ink/ink659.xml"/><Relationship Id="rId135" Type="http://schemas.openxmlformats.org/officeDocument/2006/relationships/customXml" Target="../ink/ink686.xml"/><Relationship Id="rId156" Type="http://schemas.openxmlformats.org/officeDocument/2006/relationships/image" Target="../media/image686.png"/><Relationship Id="rId177" Type="http://schemas.openxmlformats.org/officeDocument/2006/relationships/customXml" Target="../ink/ink707.xml"/><Relationship Id="rId198" Type="http://schemas.openxmlformats.org/officeDocument/2006/relationships/image" Target="../media/image707.png"/><Relationship Id="rId321" Type="http://schemas.openxmlformats.org/officeDocument/2006/relationships/image" Target="../media/image767.png"/><Relationship Id="rId202" Type="http://schemas.openxmlformats.org/officeDocument/2006/relationships/image" Target="../media/image709.png"/><Relationship Id="rId223" Type="http://schemas.openxmlformats.org/officeDocument/2006/relationships/customXml" Target="../ink/ink730.xml"/><Relationship Id="rId244" Type="http://schemas.openxmlformats.org/officeDocument/2006/relationships/image" Target="../media/image730.png"/><Relationship Id="rId18" Type="http://schemas.openxmlformats.org/officeDocument/2006/relationships/image" Target="../media/image618.png"/><Relationship Id="rId39" Type="http://schemas.openxmlformats.org/officeDocument/2006/relationships/customXml" Target="../ink/ink638.xml"/><Relationship Id="rId265" Type="http://schemas.openxmlformats.org/officeDocument/2006/relationships/customXml" Target="../ink/ink751.xml"/><Relationship Id="rId286" Type="http://schemas.openxmlformats.org/officeDocument/2006/relationships/image" Target="../media/image751.png"/><Relationship Id="rId50" Type="http://schemas.openxmlformats.org/officeDocument/2006/relationships/image" Target="../media/image634.png"/><Relationship Id="rId104" Type="http://schemas.openxmlformats.org/officeDocument/2006/relationships/image" Target="../media/image660.png"/><Relationship Id="rId125" Type="http://schemas.openxmlformats.org/officeDocument/2006/relationships/customXml" Target="../ink/ink681.xml"/><Relationship Id="rId146" Type="http://schemas.openxmlformats.org/officeDocument/2006/relationships/image" Target="../media/image681.png"/><Relationship Id="rId167" Type="http://schemas.openxmlformats.org/officeDocument/2006/relationships/customXml" Target="../ink/ink702.xml"/><Relationship Id="rId188" Type="http://schemas.openxmlformats.org/officeDocument/2006/relationships/image" Target="../media/image702.png"/><Relationship Id="rId311" Type="http://schemas.openxmlformats.org/officeDocument/2006/relationships/image" Target="../media/image762.png"/><Relationship Id="rId71" Type="http://schemas.openxmlformats.org/officeDocument/2006/relationships/customXml" Target="../ink/ink654.xml"/><Relationship Id="rId92" Type="http://schemas.openxmlformats.org/officeDocument/2006/relationships/image" Target="../media/image654.png"/><Relationship Id="rId213" Type="http://schemas.openxmlformats.org/officeDocument/2006/relationships/customXml" Target="../ink/ink725.xml"/><Relationship Id="rId234" Type="http://schemas.openxmlformats.org/officeDocument/2006/relationships/image" Target="../media/image725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633.xml"/><Relationship Id="rId255" Type="http://schemas.openxmlformats.org/officeDocument/2006/relationships/customXml" Target="../ink/ink746.xml"/><Relationship Id="rId276" Type="http://schemas.openxmlformats.org/officeDocument/2006/relationships/image" Target="../media/image746.png"/><Relationship Id="rId297" Type="http://schemas.openxmlformats.org/officeDocument/2006/relationships/customXml" Target="../ink/ink767.xml"/><Relationship Id="rId40" Type="http://schemas.openxmlformats.org/officeDocument/2006/relationships/image" Target="../media/image629.png"/><Relationship Id="rId115" Type="http://schemas.openxmlformats.org/officeDocument/2006/relationships/customXml" Target="../ink/ink676.xml"/><Relationship Id="rId136" Type="http://schemas.openxmlformats.org/officeDocument/2006/relationships/image" Target="../media/image676.png"/><Relationship Id="rId157" Type="http://schemas.openxmlformats.org/officeDocument/2006/relationships/customXml" Target="../ink/ink697.xml"/><Relationship Id="rId178" Type="http://schemas.openxmlformats.org/officeDocument/2006/relationships/image" Target="../media/image697.png"/><Relationship Id="rId301" Type="http://schemas.openxmlformats.org/officeDocument/2006/relationships/customXml" Target="../ink/ink769.xml"/><Relationship Id="rId322" Type="http://schemas.openxmlformats.org/officeDocument/2006/relationships/customXml" Target="../ink/ink780.xml"/><Relationship Id="rId61" Type="http://schemas.openxmlformats.org/officeDocument/2006/relationships/customXml" Target="../ink/ink649.xml"/><Relationship Id="rId82" Type="http://schemas.openxmlformats.org/officeDocument/2006/relationships/image" Target="../media/image650.png"/><Relationship Id="rId199" Type="http://schemas.openxmlformats.org/officeDocument/2006/relationships/customXml" Target="../ink/ink718.xml"/><Relationship Id="rId203" Type="http://schemas.openxmlformats.org/officeDocument/2006/relationships/customXml" Target="../ink/ink720.xml"/><Relationship Id="rId19" Type="http://schemas.openxmlformats.org/officeDocument/2006/relationships/customXml" Target="../ink/ink628.xml"/><Relationship Id="rId224" Type="http://schemas.openxmlformats.org/officeDocument/2006/relationships/image" Target="../media/image720.png"/><Relationship Id="rId245" Type="http://schemas.openxmlformats.org/officeDocument/2006/relationships/customXml" Target="../ink/ink741.xml"/><Relationship Id="rId266" Type="http://schemas.openxmlformats.org/officeDocument/2006/relationships/image" Target="../media/image741.png"/><Relationship Id="rId287" Type="http://schemas.openxmlformats.org/officeDocument/2006/relationships/customXml" Target="../ink/ink762.xml"/><Relationship Id="rId30" Type="http://schemas.openxmlformats.org/officeDocument/2006/relationships/image" Target="../media/image624.png"/><Relationship Id="rId105" Type="http://schemas.openxmlformats.org/officeDocument/2006/relationships/customXml" Target="../ink/ink671.xml"/><Relationship Id="rId126" Type="http://schemas.openxmlformats.org/officeDocument/2006/relationships/image" Target="../media/image671.png"/><Relationship Id="rId147" Type="http://schemas.openxmlformats.org/officeDocument/2006/relationships/customXml" Target="../ink/ink692.xml"/><Relationship Id="rId168" Type="http://schemas.openxmlformats.org/officeDocument/2006/relationships/image" Target="../media/image692.png"/><Relationship Id="rId312" Type="http://schemas.openxmlformats.org/officeDocument/2006/relationships/customXml" Target="../ink/ink775.xml"/><Relationship Id="rId51" Type="http://schemas.openxmlformats.org/officeDocument/2006/relationships/customXml" Target="../ink/ink644.xml"/><Relationship Id="rId72" Type="http://schemas.openxmlformats.org/officeDocument/2006/relationships/image" Target="../media/image645.png"/><Relationship Id="rId93" Type="http://schemas.openxmlformats.org/officeDocument/2006/relationships/customXml" Target="../ink/ink665.xml"/><Relationship Id="rId189" Type="http://schemas.openxmlformats.org/officeDocument/2006/relationships/customXml" Target="../ink/ink713.xml"/><Relationship Id="rId3" Type="http://schemas.openxmlformats.org/officeDocument/2006/relationships/customXml" Target="../ink/ink620.xml"/><Relationship Id="rId214" Type="http://schemas.openxmlformats.org/officeDocument/2006/relationships/image" Target="../media/image715.png"/><Relationship Id="rId235" Type="http://schemas.openxmlformats.org/officeDocument/2006/relationships/customXml" Target="../ink/ink736.xml"/><Relationship Id="rId256" Type="http://schemas.openxmlformats.org/officeDocument/2006/relationships/image" Target="../media/image736.png"/><Relationship Id="rId277" Type="http://schemas.openxmlformats.org/officeDocument/2006/relationships/customXml" Target="../ink/ink757.xml"/><Relationship Id="rId298" Type="http://schemas.openxmlformats.org/officeDocument/2006/relationships/image" Target="../media/image756.png"/><Relationship Id="rId116" Type="http://schemas.openxmlformats.org/officeDocument/2006/relationships/image" Target="../media/image666.png"/><Relationship Id="rId137" Type="http://schemas.openxmlformats.org/officeDocument/2006/relationships/customXml" Target="../ink/ink687.xml"/><Relationship Id="rId158" Type="http://schemas.openxmlformats.org/officeDocument/2006/relationships/image" Target="../media/image687.png"/><Relationship Id="rId302" Type="http://schemas.openxmlformats.org/officeDocument/2006/relationships/image" Target="../media/image758.png"/><Relationship Id="rId323" Type="http://schemas.openxmlformats.org/officeDocument/2006/relationships/image" Target="../media/image768.png"/><Relationship Id="rId20" Type="http://schemas.openxmlformats.org/officeDocument/2006/relationships/image" Target="../media/image619.png"/><Relationship Id="rId41" Type="http://schemas.openxmlformats.org/officeDocument/2006/relationships/customXml" Target="../ink/ink639.xml"/><Relationship Id="rId62" Type="http://schemas.openxmlformats.org/officeDocument/2006/relationships/image" Target="../media/image640.png"/><Relationship Id="rId83" Type="http://schemas.openxmlformats.org/officeDocument/2006/relationships/customXml" Target="../ink/ink660.xml"/><Relationship Id="rId179" Type="http://schemas.openxmlformats.org/officeDocument/2006/relationships/customXml" Target="../ink/ink708.xml"/><Relationship Id="rId190" Type="http://schemas.openxmlformats.org/officeDocument/2006/relationships/image" Target="../media/image703.png"/><Relationship Id="rId204" Type="http://schemas.openxmlformats.org/officeDocument/2006/relationships/image" Target="../media/image710.png"/><Relationship Id="rId225" Type="http://schemas.openxmlformats.org/officeDocument/2006/relationships/customXml" Target="../ink/ink731.xml"/><Relationship Id="rId246" Type="http://schemas.openxmlformats.org/officeDocument/2006/relationships/image" Target="../media/image731.png"/><Relationship Id="rId267" Type="http://schemas.openxmlformats.org/officeDocument/2006/relationships/customXml" Target="../ink/ink752.xml"/><Relationship Id="rId288" Type="http://schemas.openxmlformats.org/officeDocument/2006/relationships/image" Target="../media/image752.png"/><Relationship Id="rId106" Type="http://schemas.openxmlformats.org/officeDocument/2006/relationships/image" Target="../media/image661.png"/><Relationship Id="rId127" Type="http://schemas.openxmlformats.org/officeDocument/2006/relationships/customXml" Target="../ink/ink682.xml"/><Relationship Id="rId313" Type="http://schemas.openxmlformats.org/officeDocument/2006/relationships/image" Target="../media/image763.png"/><Relationship Id="rId10" Type="http://schemas.openxmlformats.org/officeDocument/2006/relationships/image" Target="../media/image614.png"/><Relationship Id="rId31" Type="http://schemas.openxmlformats.org/officeDocument/2006/relationships/customXml" Target="../ink/ink634.xml"/><Relationship Id="rId52" Type="http://schemas.openxmlformats.org/officeDocument/2006/relationships/image" Target="../media/image635.png"/><Relationship Id="rId73" Type="http://schemas.openxmlformats.org/officeDocument/2006/relationships/customXml" Target="../ink/ink655.xml"/><Relationship Id="rId94" Type="http://schemas.openxmlformats.org/officeDocument/2006/relationships/image" Target="../media/image655.png"/><Relationship Id="rId148" Type="http://schemas.openxmlformats.org/officeDocument/2006/relationships/image" Target="../media/image682.png"/><Relationship Id="rId169" Type="http://schemas.openxmlformats.org/officeDocument/2006/relationships/customXml" Target="../ink/ink703.xml"/><Relationship Id="rId4" Type="http://schemas.openxmlformats.org/officeDocument/2006/relationships/image" Target="../media/image611.png"/><Relationship Id="rId180" Type="http://schemas.openxmlformats.org/officeDocument/2006/relationships/image" Target="../media/image698.png"/><Relationship Id="rId215" Type="http://schemas.openxmlformats.org/officeDocument/2006/relationships/customXml" Target="../ink/ink726.xml"/><Relationship Id="rId236" Type="http://schemas.openxmlformats.org/officeDocument/2006/relationships/image" Target="../media/image726.png"/><Relationship Id="rId257" Type="http://schemas.openxmlformats.org/officeDocument/2006/relationships/customXml" Target="../ink/ink747.xml"/><Relationship Id="rId278" Type="http://schemas.openxmlformats.org/officeDocument/2006/relationships/image" Target="../media/image747.png"/><Relationship Id="rId303" Type="http://schemas.openxmlformats.org/officeDocument/2006/relationships/customXml" Target="../ink/ink770.xml"/><Relationship Id="rId42" Type="http://schemas.openxmlformats.org/officeDocument/2006/relationships/image" Target="../media/image630.png"/><Relationship Id="rId84" Type="http://schemas.openxmlformats.org/officeDocument/2006/relationships/image" Target="../media/image651.png"/><Relationship Id="rId138" Type="http://schemas.openxmlformats.org/officeDocument/2006/relationships/image" Target="../media/image677.png"/><Relationship Id="rId191" Type="http://schemas.openxmlformats.org/officeDocument/2006/relationships/customXml" Target="../ink/ink714.xml"/><Relationship Id="rId205" Type="http://schemas.openxmlformats.org/officeDocument/2006/relationships/customXml" Target="../ink/ink721.xml"/><Relationship Id="rId247" Type="http://schemas.openxmlformats.org/officeDocument/2006/relationships/customXml" Target="../ink/ink742.xml"/><Relationship Id="rId107" Type="http://schemas.openxmlformats.org/officeDocument/2006/relationships/customXml" Target="../ink/ink672.xml"/><Relationship Id="rId289" Type="http://schemas.openxmlformats.org/officeDocument/2006/relationships/customXml" Target="../ink/ink763.xml"/><Relationship Id="rId11" Type="http://schemas.openxmlformats.org/officeDocument/2006/relationships/customXml" Target="../ink/ink624.xml"/><Relationship Id="rId53" Type="http://schemas.openxmlformats.org/officeDocument/2006/relationships/customXml" Target="../ink/ink645.xml"/><Relationship Id="rId149" Type="http://schemas.openxmlformats.org/officeDocument/2006/relationships/customXml" Target="../ink/ink693.xml"/><Relationship Id="rId314" Type="http://schemas.openxmlformats.org/officeDocument/2006/relationships/customXml" Target="../ink/ink776.xml"/><Relationship Id="rId95" Type="http://schemas.openxmlformats.org/officeDocument/2006/relationships/customXml" Target="../ink/ink666.xml"/><Relationship Id="rId160" Type="http://schemas.openxmlformats.org/officeDocument/2006/relationships/image" Target="../media/image688.png"/><Relationship Id="rId216" Type="http://schemas.openxmlformats.org/officeDocument/2006/relationships/image" Target="../media/image716.png"/><Relationship Id="rId258" Type="http://schemas.openxmlformats.org/officeDocument/2006/relationships/image" Target="../media/image737.png"/><Relationship Id="rId22" Type="http://schemas.openxmlformats.org/officeDocument/2006/relationships/image" Target="../media/image620.png"/><Relationship Id="rId64" Type="http://schemas.openxmlformats.org/officeDocument/2006/relationships/image" Target="../media/image641.png"/><Relationship Id="rId118" Type="http://schemas.openxmlformats.org/officeDocument/2006/relationships/image" Target="../media/image667.png"/><Relationship Id="rId325" Type="http://schemas.openxmlformats.org/officeDocument/2006/relationships/image" Target="../media/image769.png"/><Relationship Id="rId171" Type="http://schemas.openxmlformats.org/officeDocument/2006/relationships/customXml" Target="../ink/ink704.xml"/><Relationship Id="rId227" Type="http://schemas.openxmlformats.org/officeDocument/2006/relationships/customXml" Target="../ink/ink732.xml"/><Relationship Id="rId269" Type="http://schemas.openxmlformats.org/officeDocument/2006/relationships/customXml" Target="../ink/ink753.xml"/><Relationship Id="rId33" Type="http://schemas.openxmlformats.org/officeDocument/2006/relationships/customXml" Target="../ink/ink635.xml"/><Relationship Id="rId129" Type="http://schemas.openxmlformats.org/officeDocument/2006/relationships/customXml" Target="../ink/ink683.xml"/><Relationship Id="rId280" Type="http://schemas.openxmlformats.org/officeDocument/2006/relationships/image" Target="../media/image748.png"/><Relationship Id="rId75" Type="http://schemas.openxmlformats.org/officeDocument/2006/relationships/customXml" Target="../ink/ink656.xml"/><Relationship Id="rId140" Type="http://schemas.openxmlformats.org/officeDocument/2006/relationships/image" Target="../media/image678.png"/><Relationship Id="rId182" Type="http://schemas.openxmlformats.org/officeDocument/2006/relationships/image" Target="../media/image699.png"/><Relationship Id="rId6" Type="http://schemas.openxmlformats.org/officeDocument/2006/relationships/image" Target="../media/image612.png"/><Relationship Id="rId238" Type="http://schemas.openxmlformats.org/officeDocument/2006/relationships/image" Target="../media/image727.png"/><Relationship Id="rId291" Type="http://schemas.openxmlformats.org/officeDocument/2006/relationships/customXml" Target="../ink/ink764.xml"/><Relationship Id="rId305" Type="http://schemas.openxmlformats.org/officeDocument/2006/relationships/customXml" Target="../ink/ink771.xml"/><Relationship Id="rId44" Type="http://schemas.openxmlformats.org/officeDocument/2006/relationships/image" Target="../media/image631.png"/><Relationship Id="rId86" Type="http://schemas.openxmlformats.org/officeDocument/2006/relationships/image" Target="../media/image652.png"/><Relationship Id="rId151" Type="http://schemas.openxmlformats.org/officeDocument/2006/relationships/customXml" Target="../ink/ink694.xml"/><Relationship Id="rId193" Type="http://schemas.openxmlformats.org/officeDocument/2006/relationships/customXml" Target="../ink/ink715.xml"/><Relationship Id="rId207" Type="http://schemas.openxmlformats.org/officeDocument/2006/relationships/customXml" Target="../ink/ink722.xml"/><Relationship Id="rId249" Type="http://schemas.openxmlformats.org/officeDocument/2006/relationships/customXml" Target="../ink/ink743.xml"/><Relationship Id="rId13" Type="http://schemas.openxmlformats.org/officeDocument/2006/relationships/customXml" Target="../ink/ink625.xml"/><Relationship Id="rId109" Type="http://schemas.openxmlformats.org/officeDocument/2006/relationships/customXml" Target="../ink/ink673.xml"/><Relationship Id="rId260" Type="http://schemas.openxmlformats.org/officeDocument/2006/relationships/image" Target="../media/image738.png"/><Relationship Id="rId316" Type="http://schemas.openxmlformats.org/officeDocument/2006/relationships/customXml" Target="../ink/ink777.xml"/><Relationship Id="rId55" Type="http://schemas.openxmlformats.org/officeDocument/2006/relationships/customXml" Target="../ink/ink646.xml"/><Relationship Id="rId97" Type="http://schemas.openxmlformats.org/officeDocument/2006/relationships/customXml" Target="../ink/ink667.xml"/><Relationship Id="rId120" Type="http://schemas.openxmlformats.org/officeDocument/2006/relationships/image" Target="../media/image668.png"/><Relationship Id="rId162" Type="http://schemas.openxmlformats.org/officeDocument/2006/relationships/image" Target="../media/image689.png"/><Relationship Id="rId218" Type="http://schemas.openxmlformats.org/officeDocument/2006/relationships/image" Target="../media/image71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1.xml"/><Relationship Id="rId299" Type="http://schemas.openxmlformats.org/officeDocument/2006/relationships/customXml" Target="../ink/ink933.xml"/><Relationship Id="rId21" Type="http://schemas.openxmlformats.org/officeDocument/2006/relationships/customXml" Target="../ink/ink793.xml"/><Relationship Id="rId63" Type="http://schemas.openxmlformats.org/officeDocument/2006/relationships/customXml" Target="../ink/ink814.xml"/><Relationship Id="rId159" Type="http://schemas.openxmlformats.org/officeDocument/2006/relationships/customXml" Target="../ink/ink862.xml"/><Relationship Id="rId324" Type="http://schemas.openxmlformats.org/officeDocument/2006/relationships/image" Target="../media/image929.png"/><Relationship Id="rId170" Type="http://schemas.openxmlformats.org/officeDocument/2006/relationships/image" Target="../media/image854.png"/><Relationship Id="rId226" Type="http://schemas.openxmlformats.org/officeDocument/2006/relationships/image" Target="../media/image882.png"/><Relationship Id="rId268" Type="http://schemas.openxmlformats.org/officeDocument/2006/relationships/customXml" Target="../ink/ink917.xml"/><Relationship Id="rId32" Type="http://schemas.openxmlformats.org/officeDocument/2006/relationships/image" Target="../media/image786.png"/><Relationship Id="rId74" Type="http://schemas.openxmlformats.org/officeDocument/2006/relationships/image" Target="../media/image807.png"/><Relationship Id="rId128" Type="http://schemas.openxmlformats.org/officeDocument/2006/relationships/image" Target="../media/image833.png"/><Relationship Id="rId335" Type="http://schemas.openxmlformats.org/officeDocument/2006/relationships/customXml" Target="../ink/ink951.xml"/><Relationship Id="rId5" Type="http://schemas.openxmlformats.org/officeDocument/2006/relationships/customXml" Target="../ink/ink785.xml"/><Relationship Id="rId181" Type="http://schemas.openxmlformats.org/officeDocument/2006/relationships/customXml" Target="../ink/ink873.xml"/><Relationship Id="rId237" Type="http://schemas.openxmlformats.org/officeDocument/2006/relationships/customXml" Target="../ink/ink901.xml"/><Relationship Id="rId279" Type="http://schemas.openxmlformats.org/officeDocument/2006/relationships/image" Target="../media/image908.png"/><Relationship Id="rId43" Type="http://schemas.openxmlformats.org/officeDocument/2006/relationships/customXml" Target="../ink/ink804.xml"/><Relationship Id="rId139" Type="http://schemas.openxmlformats.org/officeDocument/2006/relationships/customXml" Target="../ink/ink852.xml"/><Relationship Id="rId290" Type="http://schemas.openxmlformats.org/officeDocument/2006/relationships/image" Target="../media/image913.png"/><Relationship Id="rId304" Type="http://schemas.openxmlformats.org/officeDocument/2006/relationships/image" Target="../media/image920.png"/><Relationship Id="rId346" Type="http://schemas.openxmlformats.org/officeDocument/2006/relationships/image" Target="../media/image940.png"/><Relationship Id="rId85" Type="http://schemas.openxmlformats.org/officeDocument/2006/relationships/customXml" Target="../ink/ink825.xml"/><Relationship Id="rId150" Type="http://schemas.openxmlformats.org/officeDocument/2006/relationships/image" Target="../media/image844.png"/><Relationship Id="rId192" Type="http://schemas.openxmlformats.org/officeDocument/2006/relationships/image" Target="../media/image865.png"/><Relationship Id="rId206" Type="http://schemas.openxmlformats.org/officeDocument/2006/relationships/image" Target="../media/image872.png"/><Relationship Id="rId248" Type="http://schemas.openxmlformats.org/officeDocument/2006/relationships/image" Target="../media/image893.png"/><Relationship Id="rId12" Type="http://schemas.openxmlformats.org/officeDocument/2006/relationships/image" Target="../media/image776.png"/><Relationship Id="rId108" Type="http://schemas.openxmlformats.org/officeDocument/2006/relationships/image" Target="../media/image823.png"/><Relationship Id="rId315" Type="http://schemas.openxmlformats.org/officeDocument/2006/relationships/customXml" Target="../ink/ink941.xml"/><Relationship Id="rId357" Type="http://schemas.openxmlformats.org/officeDocument/2006/relationships/customXml" Target="../ink/ink962.xml"/><Relationship Id="rId54" Type="http://schemas.openxmlformats.org/officeDocument/2006/relationships/image" Target="../media/image797.png"/><Relationship Id="rId96" Type="http://schemas.openxmlformats.org/officeDocument/2006/relationships/image" Target="../media/image817.png"/><Relationship Id="rId161" Type="http://schemas.openxmlformats.org/officeDocument/2006/relationships/customXml" Target="../ink/ink863.xml"/><Relationship Id="rId217" Type="http://schemas.openxmlformats.org/officeDocument/2006/relationships/customXml" Target="../ink/ink891.xml"/><Relationship Id="rId259" Type="http://schemas.openxmlformats.org/officeDocument/2006/relationships/image" Target="../media/image898.png"/><Relationship Id="rId23" Type="http://schemas.openxmlformats.org/officeDocument/2006/relationships/customXml" Target="../ink/ink794.xml"/><Relationship Id="rId119" Type="http://schemas.openxmlformats.org/officeDocument/2006/relationships/customXml" Target="../ink/ink842.xml"/><Relationship Id="rId270" Type="http://schemas.openxmlformats.org/officeDocument/2006/relationships/customXml" Target="../ink/ink918.xml"/><Relationship Id="rId326" Type="http://schemas.openxmlformats.org/officeDocument/2006/relationships/image" Target="../media/image930.png"/><Relationship Id="rId65" Type="http://schemas.openxmlformats.org/officeDocument/2006/relationships/customXml" Target="../ink/ink815.xml"/><Relationship Id="rId130" Type="http://schemas.openxmlformats.org/officeDocument/2006/relationships/image" Target="../media/image834.png"/><Relationship Id="rId172" Type="http://schemas.openxmlformats.org/officeDocument/2006/relationships/image" Target="../media/image855.png"/><Relationship Id="rId228" Type="http://schemas.openxmlformats.org/officeDocument/2006/relationships/image" Target="../media/image883.png"/><Relationship Id="rId281" Type="http://schemas.openxmlformats.org/officeDocument/2006/relationships/image" Target="../media/image909.png"/><Relationship Id="rId337" Type="http://schemas.openxmlformats.org/officeDocument/2006/relationships/customXml" Target="../ink/ink952.xml"/><Relationship Id="rId34" Type="http://schemas.openxmlformats.org/officeDocument/2006/relationships/image" Target="../media/image787.png"/><Relationship Id="rId76" Type="http://schemas.openxmlformats.org/officeDocument/2006/relationships/image" Target="../media/image808.png"/><Relationship Id="rId141" Type="http://schemas.openxmlformats.org/officeDocument/2006/relationships/customXml" Target="../ink/ink853.xml"/><Relationship Id="rId7" Type="http://schemas.openxmlformats.org/officeDocument/2006/relationships/customXml" Target="../ink/ink786.xml"/><Relationship Id="rId183" Type="http://schemas.openxmlformats.org/officeDocument/2006/relationships/customXml" Target="../ink/ink874.xml"/><Relationship Id="rId239" Type="http://schemas.openxmlformats.org/officeDocument/2006/relationships/customXml" Target="../ink/ink902.xml"/><Relationship Id="rId250" Type="http://schemas.openxmlformats.org/officeDocument/2006/relationships/image" Target="../media/image894.png"/><Relationship Id="rId292" Type="http://schemas.openxmlformats.org/officeDocument/2006/relationships/image" Target="../media/image914.png"/><Relationship Id="rId306" Type="http://schemas.openxmlformats.org/officeDocument/2006/relationships/image" Target="../media/image921.png"/><Relationship Id="rId45" Type="http://schemas.openxmlformats.org/officeDocument/2006/relationships/customXml" Target="../ink/ink805.xml"/><Relationship Id="rId87" Type="http://schemas.openxmlformats.org/officeDocument/2006/relationships/customXml" Target="../ink/ink826.xml"/><Relationship Id="rId110" Type="http://schemas.openxmlformats.org/officeDocument/2006/relationships/image" Target="../media/image824.png"/><Relationship Id="rId348" Type="http://schemas.openxmlformats.org/officeDocument/2006/relationships/image" Target="../media/image941.png"/><Relationship Id="rId152" Type="http://schemas.openxmlformats.org/officeDocument/2006/relationships/image" Target="../media/image845.png"/><Relationship Id="rId194" Type="http://schemas.openxmlformats.org/officeDocument/2006/relationships/image" Target="../media/image866.png"/><Relationship Id="rId208" Type="http://schemas.openxmlformats.org/officeDocument/2006/relationships/image" Target="../media/image873.png"/><Relationship Id="rId261" Type="http://schemas.openxmlformats.org/officeDocument/2006/relationships/image" Target="../media/image899.png"/><Relationship Id="rId14" Type="http://schemas.openxmlformats.org/officeDocument/2006/relationships/image" Target="../media/image777.png"/><Relationship Id="rId56" Type="http://schemas.openxmlformats.org/officeDocument/2006/relationships/image" Target="../media/image798.png"/><Relationship Id="rId317" Type="http://schemas.openxmlformats.org/officeDocument/2006/relationships/customXml" Target="../ink/ink942.xml"/><Relationship Id="rId359" Type="http://schemas.openxmlformats.org/officeDocument/2006/relationships/customXml" Target="../ink/ink963.xml"/><Relationship Id="rId98" Type="http://schemas.openxmlformats.org/officeDocument/2006/relationships/image" Target="../media/image818.png"/><Relationship Id="rId121" Type="http://schemas.openxmlformats.org/officeDocument/2006/relationships/customXml" Target="../ink/ink843.xml"/><Relationship Id="rId163" Type="http://schemas.openxmlformats.org/officeDocument/2006/relationships/customXml" Target="../ink/ink864.xml"/><Relationship Id="rId219" Type="http://schemas.openxmlformats.org/officeDocument/2006/relationships/customXml" Target="../ink/ink892.xml"/><Relationship Id="rId230" Type="http://schemas.openxmlformats.org/officeDocument/2006/relationships/image" Target="../media/image884.png"/><Relationship Id="rId25" Type="http://schemas.openxmlformats.org/officeDocument/2006/relationships/customXml" Target="../ink/ink795.xml"/><Relationship Id="rId46" Type="http://schemas.openxmlformats.org/officeDocument/2006/relationships/image" Target="../media/image793.png"/><Relationship Id="rId67" Type="http://schemas.openxmlformats.org/officeDocument/2006/relationships/customXml" Target="../ink/ink816.xml"/><Relationship Id="rId272" Type="http://schemas.openxmlformats.org/officeDocument/2006/relationships/customXml" Target="../ink/ink919.xml"/><Relationship Id="rId293" Type="http://schemas.openxmlformats.org/officeDocument/2006/relationships/customXml" Target="../ink/ink930.xml"/><Relationship Id="rId307" Type="http://schemas.openxmlformats.org/officeDocument/2006/relationships/customXml" Target="../ink/ink937.xml"/><Relationship Id="rId328" Type="http://schemas.openxmlformats.org/officeDocument/2006/relationships/image" Target="../media/image931.png"/><Relationship Id="rId349" Type="http://schemas.openxmlformats.org/officeDocument/2006/relationships/customXml" Target="../ink/ink958.xml"/><Relationship Id="rId88" Type="http://schemas.openxmlformats.org/officeDocument/2006/relationships/image" Target="../media/image814.png"/><Relationship Id="rId111" Type="http://schemas.openxmlformats.org/officeDocument/2006/relationships/customXml" Target="../ink/ink838.xml"/><Relationship Id="rId132" Type="http://schemas.openxmlformats.org/officeDocument/2006/relationships/image" Target="../media/image835.png"/><Relationship Id="rId153" Type="http://schemas.openxmlformats.org/officeDocument/2006/relationships/customXml" Target="../ink/ink859.xml"/><Relationship Id="rId174" Type="http://schemas.openxmlformats.org/officeDocument/2006/relationships/image" Target="../media/image856.png"/><Relationship Id="rId195" Type="http://schemas.openxmlformats.org/officeDocument/2006/relationships/customXml" Target="../ink/ink880.xml"/><Relationship Id="rId209" Type="http://schemas.openxmlformats.org/officeDocument/2006/relationships/customXml" Target="../ink/ink887.xml"/><Relationship Id="rId360" Type="http://schemas.openxmlformats.org/officeDocument/2006/relationships/image" Target="../media/image947.png"/><Relationship Id="rId220" Type="http://schemas.openxmlformats.org/officeDocument/2006/relationships/image" Target="../media/image879.png"/><Relationship Id="rId241" Type="http://schemas.openxmlformats.org/officeDocument/2006/relationships/customXml" Target="../ink/ink903.xml"/><Relationship Id="rId15" Type="http://schemas.openxmlformats.org/officeDocument/2006/relationships/customXml" Target="../ink/ink790.xml"/><Relationship Id="rId36" Type="http://schemas.openxmlformats.org/officeDocument/2006/relationships/image" Target="../media/image788.png"/><Relationship Id="rId57" Type="http://schemas.openxmlformats.org/officeDocument/2006/relationships/customXml" Target="../ink/ink811.xml"/><Relationship Id="rId262" Type="http://schemas.openxmlformats.org/officeDocument/2006/relationships/customXml" Target="../ink/ink914.xml"/><Relationship Id="rId283" Type="http://schemas.openxmlformats.org/officeDocument/2006/relationships/image" Target="../media/image910.png"/><Relationship Id="rId318" Type="http://schemas.openxmlformats.org/officeDocument/2006/relationships/image" Target="../media/image926.png"/><Relationship Id="rId339" Type="http://schemas.openxmlformats.org/officeDocument/2006/relationships/customXml" Target="../ink/ink953.xml"/><Relationship Id="rId78" Type="http://schemas.openxmlformats.org/officeDocument/2006/relationships/image" Target="../media/image809.png"/><Relationship Id="rId99" Type="http://schemas.openxmlformats.org/officeDocument/2006/relationships/customXml" Target="../ink/ink832.xml"/><Relationship Id="rId101" Type="http://schemas.openxmlformats.org/officeDocument/2006/relationships/customXml" Target="../ink/ink833.xml"/><Relationship Id="rId122" Type="http://schemas.openxmlformats.org/officeDocument/2006/relationships/image" Target="../media/image830.png"/><Relationship Id="rId143" Type="http://schemas.openxmlformats.org/officeDocument/2006/relationships/customXml" Target="../ink/ink854.xml"/><Relationship Id="rId164" Type="http://schemas.openxmlformats.org/officeDocument/2006/relationships/image" Target="../media/image851.png"/><Relationship Id="rId185" Type="http://schemas.openxmlformats.org/officeDocument/2006/relationships/customXml" Target="../ink/ink875.xml"/><Relationship Id="rId350" Type="http://schemas.openxmlformats.org/officeDocument/2006/relationships/image" Target="../media/image942.png"/><Relationship Id="rId9" Type="http://schemas.openxmlformats.org/officeDocument/2006/relationships/customXml" Target="../ink/ink787.xml"/><Relationship Id="rId210" Type="http://schemas.openxmlformats.org/officeDocument/2006/relationships/image" Target="../media/image874.png"/><Relationship Id="rId26" Type="http://schemas.openxmlformats.org/officeDocument/2006/relationships/image" Target="../media/image783.png"/><Relationship Id="rId231" Type="http://schemas.openxmlformats.org/officeDocument/2006/relationships/customXml" Target="../ink/ink898.xml"/><Relationship Id="rId252" Type="http://schemas.openxmlformats.org/officeDocument/2006/relationships/customXml" Target="../ink/ink909.xml"/><Relationship Id="rId273" Type="http://schemas.openxmlformats.org/officeDocument/2006/relationships/image" Target="../media/image905.png"/><Relationship Id="rId294" Type="http://schemas.openxmlformats.org/officeDocument/2006/relationships/image" Target="../media/image915.png"/><Relationship Id="rId308" Type="http://schemas.openxmlformats.org/officeDocument/2006/relationships/image" Target="../media/image922.png"/><Relationship Id="rId329" Type="http://schemas.openxmlformats.org/officeDocument/2006/relationships/customXml" Target="../ink/ink948.xml"/><Relationship Id="rId47" Type="http://schemas.openxmlformats.org/officeDocument/2006/relationships/customXml" Target="../ink/ink806.xml"/><Relationship Id="rId68" Type="http://schemas.openxmlformats.org/officeDocument/2006/relationships/image" Target="../media/image804.png"/><Relationship Id="rId89" Type="http://schemas.openxmlformats.org/officeDocument/2006/relationships/customXml" Target="../ink/ink827.xml"/><Relationship Id="rId112" Type="http://schemas.openxmlformats.org/officeDocument/2006/relationships/image" Target="../media/image825.png"/><Relationship Id="rId133" Type="http://schemas.openxmlformats.org/officeDocument/2006/relationships/customXml" Target="../ink/ink849.xml"/><Relationship Id="rId154" Type="http://schemas.openxmlformats.org/officeDocument/2006/relationships/image" Target="../media/image846.png"/><Relationship Id="rId175" Type="http://schemas.openxmlformats.org/officeDocument/2006/relationships/customXml" Target="../ink/ink870.xml"/><Relationship Id="rId340" Type="http://schemas.openxmlformats.org/officeDocument/2006/relationships/image" Target="../media/image937.png"/><Relationship Id="rId196" Type="http://schemas.openxmlformats.org/officeDocument/2006/relationships/image" Target="../media/image867.png"/><Relationship Id="rId200" Type="http://schemas.openxmlformats.org/officeDocument/2006/relationships/image" Target="../media/image869.png"/><Relationship Id="rId16" Type="http://schemas.openxmlformats.org/officeDocument/2006/relationships/image" Target="../media/image778.png"/><Relationship Id="rId221" Type="http://schemas.openxmlformats.org/officeDocument/2006/relationships/customXml" Target="../ink/ink893.xml"/><Relationship Id="rId242" Type="http://schemas.openxmlformats.org/officeDocument/2006/relationships/image" Target="../media/image890.png"/><Relationship Id="rId263" Type="http://schemas.openxmlformats.org/officeDocument/2006/relationships/image" Target="../media/image900.png"/><Relationship Id="rId284" Type="http://schemas.openxmlformats.org/officeDocument/2006/relationships/customXml" Target="../ink/ink925.xml"/><Relationship Id="rId319" Type="http://schemas.openxmlformats.org/officeDocument/2006/relationships/customXml" Target="../ink/ink943.xml"/><Relationship Id="rId37" Type="http://schemas.openxmlformats.org/officeDocument/2006/relationships/customXml" Target="../ink/ink801.xml"/><Relationship Id="rId58" Type="http://schemas.openxmlformats.org/officeDocument/2006/relationships/image" Target="../media/image799.png"/><Relationship Id="rId79" Type="http://schemas.openxmlformats.org/officeDocument/2006/relationships/customXml" Target="../ink/ink822.xml"/><Relationship Id="rId102" Type="http://schemas.openxmlformats.org/officeDocument/2006/relationships/image" Target="../media/image820.png"/><Relationship Id="rId123" Type="http://schemas.openxmlformats.org/officeDocument/2006/relationships/customXml" Target="../ink/ink844.xml"/><Relationship Id="rId144" Type="http://schemas.openxmlformats.org/officeDocument/2006/relationships/image" Target="../media/image841.png"/><Relationship Id="rId330" Type="http://schemas.openxmlformats.org/officeDocument/2006/relationships/image" Target="../media/image932.png"/><Relationship Id="rId90" Type="http://schemas.openxmlformats.org/officeDocument/2006/relationships/image" Target="../media/image562.png"/><Relationship Id="rId165" Type="http://schemas.openxmlformats.org/officeDocument/2006/relationships/customXml" Target="../ink/ink865.xml"/><Relationship Id="rId186" Type="http://schemas.openxmlformats.org/officeDocument/2006/relationships/image" Target="../media/image862.png"/><Relationship Id="rId351" Type="http://schemas.openxmlformats.org/officeDocument/2006/relationships/customXml" Target="../ink/ink959.xml"/><Relationship Id="rId211" Type="http://schemas.openxmlformats.org/officeDocument/2006/relationships/customXml" Target="../ink/ink888.xml"/><Relationship Id="rId232" Type="http://schemas.openxmlformats.org/officeDocument/2006/relationships/image" Target="../media/image885.png"/><Relationship Id="rId253" Type="http://schemas.openxmlformats.org/officeDocument/2006/relationships/image" Target="../media/image895.png"/><Relationship Id="rId274" Type="http://schemas.openxmlformats.org/officeDocument/2006/relationships/customXml" Target="../ink/ink920.xml"/><Relationship Id="rId295" Type="http://schemas.openxmlformats.org/officeDocument/2006/relationships/customXml" Target="../ink/ink931.xml"/><Relationship Id="rId309" Type="http://schemas.openxmlformats.org/officeDocument/2006/relationships/customXml" Target="../ink/ink938.xml"/><Relationship Id="rId27" Type="http://schemas.openxmlformats.org/officeDocument/2006/relationships/customXml" Target="../ink/ink796.xml"/><Relationship Id="rId48" Type="http://schemas.openxmlformats.org/officeDocument/2006/relationships/image" Target="../media/image794.png"/><Relationship Id="rId69" Type="http://schemas.openxmlformats.org/officeDocument/2006/relationships/customXml" Target="../ink/ink817.xml"/><Relationship Id="rId113" Type="http://schemas.openxmlformats.org/officeDocument/2006/relationships/customXml" Target="../ink/ink839.xml"/><Relationship Id="rId134" Type="http://schemas.openxmlformats.org/officeDocument/2006/relationships/image" Target="../media/image836.png"/><Relationship Id="rId320" Type="http://schemas.openxmlformats.org/officeDocument/2006/relationships/image" Target="../media/image927.png"/><Relationship Id="rId80" Type="http://schemas.openxmlformats.org/officeDocument/2006/relationships/image" Target="../media/image810.png"/><Relationship Id="rId155" Type="http://schemas.openxmlformats.org/officeDocument/2006/relationships/customXml" Target="../ink/ink860.xml"/><Relationship Id="rId176" Type="http://schemas.openxmlformats.org/officeDocument/2006/relationships/image" Target="../media/image857.png"/><Relationship Id="rId197" Type="http://schemas.openxmlformats.org/officeDocument/2006/relationships/customXml" Target="../ink/ink881.xml"/><Relationship Id="rId341" Type="http://schemas.openxmlformats.org/officeDocument/2006/relationships/customXml" Target="../ink/ink954.xml"/><Relationship Id="rId201" Type="http://schemas.openxmlformats.org/officeDocument/2006/relationships/customXml" Target="../ink/ink883.xml"/><Relationship Id="rId222" Type="http://schemas.openxmlformats.org/officeDocument/2006/relationships/image" Target="../media/image880.png"/><Relationship Id="rId243" Type="http://schemas.openxmlformats.org/officeDocument/2006/relationships/customXml" Target="../ink/ink904.xml"/><Relationship Id="rId264" Type="http://schemas.openxmlformats.org/officeDocument/2006/relationships/customXml" Target="../ink/ink915.xml"/><Relationship Id="rId285" Type="http://schemas.openxmlformats.org/officeDocument/2006/relationships/customXml" Target="../ink/ink926.xml"/><Relationship Id="rId17" Type="http://schemas.openxmlformats.org/officeDocument/2006/relationships/customXml" Target="../ink/ink791.xml"/><Relationship Id="rId38" Type="http://schemas.openxmlformats.org/officeDocument/2006/relationships/image" Target="../media/image789.png"/><Relationship Id="rId59" Type="http://schemas.openxmlformats.org/officeDocument/2006/relationships/customXml" Target="../ink/ink812.xml"/><Relationship Id="rId103" Type="http://schemas.openxmlformats.org/officeDocument/2006/relationships/customXml" Target="../ink/ink834.xml"/><Relationship Id="rId124" Type="http://schemas.openxmlformats.org/officeDocument/2006/relationships/image" Target="../media/image831.png"/><Relationship Id="rId310" Type="http://schemas.openxmlformats.org/officeDocument/2006/relationships/image" Target="../media/image923.png"/><Relationship Id="rId70" Type="http://schemas.openxmlformats.org/officeDocument/2006/relationships/image" Target="../media/image805.png"/><Relationship Id="rId91" Type="http://schemas.openxmlformats.org/officeDocument/2006/relationships/customXml" Target="../ink/ink828.xml"/><Relationship Id="rId145" Type="http://schemas.openxmlformats.org/officeDocument/2006/relationships/customXml" Target="../ink/ink855.xml"/><Relationship Id="rId166" Type="http://schemas.openxmlformats.org/officeDocument/2006/relationships/image" Target="../media/image852.png"/><Relationship Id="rId187" Type="http://schemas.openxmlformats.org/officeDocument/2006/relationships/customXml" Target="../ink/ink876.xml"/><Relationship Id="rId331" Type="http://schemas.openxmlformats.org/officeDocument/2006/relationships/customXml" Target="../ink/ink949.xml"/><Relationship Id="rId352" Type="http://schemas.openxmlformats.org/officeDocument/2006/relationships/image" Target="../media/image943.png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875.png"/><Relationship Id="rId233" Type="http://schemas.openxmlformats.org/officeDocument/2006/relationships/customXml" Target="../ink/ink899.xml"/><Relationship Id="rId254" Type="http://schemas.openxmlformats.org/officeDocument/2006/relationships/customXml" Target="../ink/ink910.xml"/><Relationship Id="rId28" Type="http://schemas.openxmlformats.org/officeDocument/2006/relationships/image" Target="../media/image784.png"/><Relationship Id="rId49" Type="http://schemas.openxmlformats.org/officeDocument/2006/relationships/customXml" Target="../ink/ink807.xml"/><Relationship Id="rId114" Type="http://schemas.openxmlformats.org/officeDocument/2006/relationships/image" Target="../media/image826.png"/><Relationship Id="rId275" Type="http://schemas.openxmlformats.org/officeDocument/2006/relationships/image" Target="../media/image906.png"/><Relationship Id="rId296" Type="http://schemas.openxmlformats.org/officeDocument/2006/relationships/image" Target="../media/image916.png"/><Relationship Id="rId300" Type="http://schemas.openxmlformats.org/officeDocument/2006/relationships/image" Target="../media/image918.png"/><Relationship Id="rId60" Type="http://schemas.openxmlformats.org/officeDocument/2006/relationships/image" Target="../media/image800.png"/><Relationship Id="rId81" Type="http://schemas.openxmlformats.org/officeDocument/2006/relationships/customXml" Target="../ink/ink823.xml"/><Relationship Id="rId135" Type="http://schemas.openxmlformats.org/officeDocument/2006/relationships/customXml" Target="../ink/ink850.xml"/><Relationship Id="rId156" Type="http://schemas.openxmlformats.org/officeDocument/2006/relationships/image" Target="../media/image847.png"/><Relationship Id="rId177" Type="http://schemas.openxmlformats.org/officeDocument/2006/relationships/customXml" Target="../ink/ink871.xml"/><Relationship Id="rId198" Type="http://schemas.openxmlformats.org/officeDocument/2006/relationships/image" Target="../media/image868.png"/><Relationship Id="rId321" Type="http://schemas.openxmlformats.org/officeDocument/2006/relationships/customXml" Target="../ink/ink944.xml"/><Relationship Id="rId342" Type="http://schemas.openxmlformats.org/officeDocument/2006/relationships/image" Target="../media/image938.png"/><Relationship Id="rId202" Type="http://schemas.openxmlformats.org/officeDocument/2006/relationships/image" Target="../media/image870.png"/><Relationship Id="rId223" Type="http://schemas.openxmlformats.org/officeDocument/2006/relationships/customXml" Target="../ink/ink894.xml"/><Relationship Id="rId244" Type="http://schemas.openxmlformats.org/officeDocument/2006/relationships/image" Target="../media/image891.png"/><Relationship Id="rId18" Type="http://schemas.openxmlformats.org/officeDocument/2006/relationships/image" Target="../media/image779.png"/><Relationship Id="rId39" Type="http://schemas.openxmlformats.org/officeDocument/2006/relationships/customXml" Target="../ink/ink802.xml"/><Relationship Id="rId265" Type="http://schemas.openxmlformats.org/officeDocument/2006/relationships/image" Target="../media/image901.png"/><Relationship Id="rId286" Type="http://schemas.openxmlformats.org/officeDocument/2006/relationships/image" Target="../media/image911.png"/><Relationship Id="rId50" Type="http://schemas.openxmlformats.org/officeDocument/2006/relationships/image" Target="../media/image795.png"/><Relationship Id="rId104" Type="http://schemas.openxmlformats.org/officeDocument/2006/relationships/image" Target="../media/image821.png"/><Relationship Id="rId125" Type="http://schemas.openxmlformats.org/officeDocument/2006/relationships/customXml" Target="../ink/ink845.xml"/><Relationship Id="rId146" Type="http://schemas.openxmlformats.org/officeDocument/2006/relationships/image" Target="../media/image842.png"/><Relationship Id="rId167" Type="http://schemas.openxmlformats.org/officeDocument/2006/relationships/customXml" Target="../ink/ink866.xml"/><Relationship Id="rId188" Type="http://schemas.openxmlformats.org/officeDocument/2006/relationships/image" Target="../media/image863.png"/><Relationship Id="rId311" Type="http://schemas.openxmlformats.org/officeDocument/2006/relationships/customXml" Target="../ink/ink939.xml"/><Relationship Id="rId332" Type="http://schemas.openxmlformats.org/officeDocument/2006/relationships/image" Target="../media/image933.png"/><Relationship Id="rId353" Type="http://schemas.openxmlformats.org/officeDocument/2006/relationships/customXml" Target="../ink/ink960.xml"/><Relationship Id="rId71" Type="http://schemas.openxmlformats.org/officeDocument/2006/relationships/customXml" Target="../ink/ink818.xml"/><Relationship Id="rId92" Type="http://schemas.openxmlformats.org/officeDocument/2006/relationships/image" Target="../media/image815.png"/><Relationship Id="rId213" Type="http://schemas.openxmlformats.org/officeDocument/2006/relationships/customXml" Target="../ink/ink889.xml"/><Relationship Id="rId234" Type="http://schemas.openxmlformats.org/officeDocument/2006/relationships/image" Target="../media/image886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797.xml"/><Relationship Id="rId255" Type="http://schemas.openxmlformats.org/officeDocument/2006/relationships/image" Target="../media/image896.png"/><Relationship Id="rId276" Type="http://schemas.openxmlformats.org/officeDocument/2006/relationships/customXml" Target="../ink/ink921.xml"/><Relationship Id="rId297" Type="http://schemas.openxmlformats.org/officeDocument/2006/relationships/customXml" Target="../ink/ink932.xml"/><Relationship Id="rId40" Type="http://schemas.openxmlformats.org/officeDocument/2006/relationships/image" Target="../media/image790.png"/><Relationship Id="rId115" Type="http://schemas.openxmlformats.org/officeDocument/2006/relationships/customXml" Target="../ink/ink840.xml"/><Relationship Id="rId136" Type="http://schemas.openxmlformats.org/officeDocument/2006/relationships/image" Target="../media/image837.png"/><Relationship Id="rId157" Type="http://schemas.openxmlformats.org/officeDocument/2006/relationships/customXml" Target="../ink/ink861.xml"/><Relationship Id="rId178" Type="http://schemas.openxmlformats.org/officeDocument/2006/relationships/image" Target="../media/image858.png"/><Relationship Id="rId301" Type="http://schemas.openxmlformats.org/officeDocument/2006/relationships/customXml" Target="../ink/ink934.xml"/><Relationship Id="rId322" Type="http://schemas.openxmlformats.org/officeDocument/2006/relationships/image" Target="../media/image928.png"/><Relationship Id="rId343" Type="http://schemas.openxmlformats.org/officeDocument/2006/relationships/customXml" Target="../ink/ink955.xml"/><Relationship Id="rId61" Type="http://schemas.openxmlformats.org/officeDocument/2006/relationships/customXml" Target="../ink/ink813.xml"/><Relationship Id="rId82" Type="http://schemas.openxmlformats.org/officeDocument/2006/relationships/image" Target="../media/image811.png"/><Relationship Id="rId199" Type="http://schemas.openxmlformats.org/officeDocument/2006/relationships/customXml" Target="../ink/ink882.xml"/><Relationship Id="rId203" Type="http://schemas.openxmlformats.org/officeDocument/2006/relationships/customXml" Target="../ink/ink884.xml"/><Relationship Id="rId19" Type="http://schemas.openxmlformats.org/officeDocument/2006/relationships/customXml" Target="../ink/ink792.xml"/><Relationship Id="rId224" Type="http://schemas.openxmlformats.org/officeDocument/2006/relationships/image" Target="../media/image881.png"/><Relationship Id="rId245" Type="http://schemas.openxmlformats.org/officeDocument/2006/relationships/customXml" Target="../ink/ink905.xml"/><Relationship Id="rId266" Type="http://schemas.openxmlformats.org/officeDocument/2006/relationships/customXml" Target="../ink/ink916.xml"/><Relationship Id="rId287" Type="http://schemas.openxmlformats.org/officeDocument/2006/relationships/customXml" Target="../ink/ink927.xml"/><Relationship Id="rId30" Type="http://schemas.openxmlformats.org/officeDocument/2006/relationships/image" Target="../media/image785.png"/><Relationship Id="rId105" Type="http://schemas.openxmlformats.org/officeDocument/2006/relationships/customXml" Target="../ink/ink835.xml"/><Relationship Id="rId126" Type="http://schemas.openxmlformats.org/officeDocument/2006/relationships/image" Target="../media/image832.png"/><Relationship Id="rId147" Type="http://schemas.openxmlformats.org/officeDocument/2006/relationships/customXml" Target="../ink/ink856.xml"/><Relationship Id="rId168" Type="http://schemas.openxmlformats.org/officeDocument/2006/relationships/image" Target="../media/image853.png"/><Relationship Id="rId312" Type="http://schemas.openxmlformats.org/officeDocument/2006/relationships/image" Target="../media/image499.png"/><Relationship Id="rId333" Type="http://schemas.openxmlformats.org/officeDocument/2006/relationships/customXml" Target="../ink/ink950.xml"/><Relationship Id="rId354" Type="http://schemas.openxmlformats.org/officeDocument/2006/relationships/image" Target="../media/image944.png"/><Relationship Id="rId51" Type="http://schemas.openxmlformats.org/officeDocument/2006/relationships/customXml" Target="../ink/ink808.xml"/><Relationship Id="rId72" Type="http://schemas.openxmlformats.org/officeDocument/2006/relationships/image" Target="../media/image806.png"/><Relationship Id="rId93" Type="http://schemas.openxmlformats.org/officeDocument/2006/relationships/customXml" Target="../ink/ink829.xml"/><Relationship Id="rId189" Type="http://schemas.openxmlformats.org/officeDocument/2006/relationships/customXml" Target="../ink/ink877.xml"/><Relationship Id="rId3" Type="http://schemas.openxmlformats.org/officeDocument/2006/relationships/customXml" Target="../ink/ink784.xml"/><Relationship Id="rId214" Type="http://schemas.openxmlformats.org/officeDocument/2006/relationships/image" Target="../media/image876.png"/><Relationship Id="rId235" Type="http://schemas.openxmlformats.org/officeDocument/2006/relationships/customXml" Target="../ink/ink900.xml"/><Relationship Id="rId256" Type="http://schemas.openxmlformats.org/officeDocument/2006/relationships/customXml" Target="../ink/ink911.xml"/><Relationship Id="rId277" Type="http://schemas.openxmlformats.org/officeDocument/2006/relationships/image" Target="../media/image907.png"/><Relationship Id="rId298" Type="http://schemas.openxmlformats.org/officeDocument/2006/relationships/image" Target="../media/image917.png"/><Relationship Id="rId116" Type="http://schemas.openxmlformats.org/officeDocument/2006/relationships/image" Target="../media/image827.png"/><Relationship Id="rId137" Type="http://schemas.openxmlformats.org/officeDocument/2006/relationships/customXml" Target="../ink/ink851.xml"/><Relationship Id="rId158" Type="http://schemas.openxmlformats.org/officeDocument/2006/relationships/image" Target="../media/image848.png"/><Relationship Id="rId302" Type="http://schemas.openxmlformats.org/officeDocument/2006/relationships/image" Target="../media/image919.png"/><Relationship Id="rId323" Type="http://schemas.openxmlformats.org/officeDocument/2006/relationships/customXml" Target="../ink/ink945.xml"/><Relationship Id="rId344" Type="http://schemas.openxmlformats.org/officeDocument/2006/relationships/image" Target="../media/image939.png"/><Relationship Id="rId20" Type="http://schemas.openxmlformats.org/officeDocument/2006/relationships/image" Target="../media/image780.png"/><Relationship Id="rId41" Type="http://schemas.openxmlformats.org/officeDocument/2006/relationships/customXml" Target="../ink/ink803.xml"/><Relationship Id="rId62" Type="http://schemas.openxmlformats.org/officeDocument/2006/relationships/image" Target="../media/image801.png"/><Relationship Id="rId83" Type="http://schemas.openxmlformats.org/officeDocument/2006/relationships/customXml" Target="../ink/ink824.xml"/><Relationship Id="rId179" Type="http://schemas.openxmlformats.org/officeDocument/2006/relationships/customXml" Target="../ink/ink872.xml"/><Relationship Id="rId190" Type="http://schemas.openxmlformats.org/officeDocument/2006/relationships/image" Target="../media/image864.png"/><Relationship Id="rId204" Type="http://schemas.openxmlformats.org/officeDocument/2006/relationships/image" Target="../media/image871.png"/><Relationship Id="rId225" Type="http://schemas.openxmlformats.org/officeDocument/2006/relationships/customXml" Target="../ink/ink895.xml"/><Relationship Id="rId246" Type="http://schemas.openxmlformats.org/officeDocument/2006/relationships/image" Target="../media/image892.png"/><Relationship Id="rId267" Type="http://schemas.openxmlformats.org/officeDocument/2006/relationships/image" Target="../media/image902.png"/><Relationship Id="rId288" Type="http://schemas.openxmlformats.org/officeDocument/2006/relationships/image" Target="../media/image912.png"/><Relationship Id="rId106" Type="http://schemas.openxmlformats.org/officeDocument/2006/relationships/image" Target="../media/image822.png"/><Relationship Id="rId127" Type="http://schemas.openxmlformats.org/officeDocument/2006/relationships/customXml" Target="../ink/ink846.xml"/><Relationship Id="rId313" Type="http://schemas.openxmlformats.org/officeDocument/2006/relationships/customXml" Target="../ink/ink940.xml"/><Relationship Id="rId10" Type="http://schemas.openxmlformats.org/officeDocument/2006/relationships/image" Target="../media/image775.png"/><Relationship Id="rId31" Type="http://schemas.openxmlformats.org/officeDocument/2006/relationships/customXml" Target="../ink/ink798.xml"/><Relationship Id="rId52" Type="http://schemas.openxmlformats.org/officeDocument/2006/relationships/image" Target="../media/image796.png"/><Relationship Id="rId73" Type="http://schemas.openxmlformats.org/officeDocument/2006/relationships/customXml" Target="../ink/ink819.xml"/><Relationship Id="rId94" Type="http://schemas.openxmlformats.org/officeDocument/2006/relationships/image" Target="../media/image816.png"/><Relationship Id="rId148" Type="http://schemas.openxmlformats.org/officeDocument/2006/relationships/image" Target="../media/image843.png"/><Relationship Id="rId169" Type="http://schemas.openxmlformats.org/officeDocument/2006/relationships/customXml" Target="../ink/ink867.xml"/><Relationship Id="rId334" Type="http://schemas.openxmlformats.org/officeDocument/2006/relationships/image" Target="../media/image934.png"/><Relationship Id="rId355" Type="http://schemas.openxmlformats.org/officeDocument/2006/relationships/customXml" Target="../ink/ink961.xml"/><Relationship Id="rId4" Type="http://schemas.openxmlformats.org/officeDocument/2006/relationships/image" Target="../media/image772.png"/><Relationship Id="rId180" Type="http://schemas.openxmlformats.org/officeDocument/2006/relationships/image" Target="../media/image859.png"/><Relationship Id="rId215" Type="http://schemas.openxmlformats.org/officeDocument/2006/relationships/customXml" Target="../ink/ink890.xml"/><Relationship Id="rId236" Type="http://schemas.openxmlformats.org/officeDocument/2006/relationships/image" Target="../media/image887.png"/><Relationship Id="rId257" Type="http://schemas.openxmlformats.org/officeDocument/2006/relationships/image" Target="../media/image897.png"/><Relationship Id="rId278" Type="http://schemas.openxmlformats.org/officeDocument/2006/relationships/customXml" Target="../ink/ink922.xml"/><Relationship Id="rId303" Type="http://schemas.openxmlformats.org/officeDocument/2006/relationships/customXml" Target="../ink/ink935.xml"/><Relationship Id="rId42" Type="http://schemas.openxmlformats.org/officeDocument/2006/relationships/image" Target="../media/image791.png"/><Relationship Id="rId84" Type="http://schemas.openxmlformats.org/officeDocument/2006/relationships/image" Target="../media/image812.png"/><Relationship Id="rId138" Type="http://schemas.openxmlformats.org/officeDocument/2006/relationships/image" Target="../media/image838.png"/><Relationship Id="rId345" Type="http://schemas.openxmlformats.org/officeDocument/2006/relationships/customXml" Target="../ink/ink956.xml"/><Relationship Id="rId191" Type="http://schemas.openxmlformats.org/officeDocument/2006/relationships/customXml" Target="../ink/ink878.xml"/><Relationship Id="rId205" Type="http://schemas.openxmlformats.org/officeDocument/2006/relationships/customXml" Target="../ink/ink885.xml"/><Relationship Id="rId247" Type="http://schemas.openxmlformats.org/officeDocument/2006/relationships/customXml" Target="../ink/ink906.xml"/><Relationship Id="rId107" Type="http://schemas.openxmlformats.org/officeDocument/2006/relationships/customXml" Target="../ink/ink836.xml"/><Relationship Id="rId289" Type="http://schemas.openxmlformats.org/officeDocument/2006/relationships/customXml" Target="../ink/ink928.xml"/><Relationship Id="rId11" Type="http://schemas.openxmlformats.org/officeDocument/2006/relationships/customXml" Target="../ink/ink788.xml"/><Relationship Id="rId53" Type="http://schemas.openxmlformats.org/officeDocument/2006/relationships/customXml" Target="../ink/ink809.xml"/><Relationship Id="rId149" Type="http://schemas.openxmlformats.org/officeDocument/2006/relationships/customXml" Target="../ink/ink857.xml"/><Relationship Id="rId314" Type="http://schemas.openxmlformats.org/officeDocument/2006/relationships/image" Target="../media/image924.png"/><Relationship Id="rId356" Type="http://schemas.openxmlformats.org/officeDocument/2006/relationships/image" Target="../media/image945.png"/><Relationship Id="rId95" Type="http://schemas.openxmlformats.org/officeDocument/2006/relationships/customXml" Target="../ink/ink830.xml"/><Relationship Id="rId160" Type="http://schemas.openxmlformats.org/officeDocument/2006/relationships/image" Target="../media/image849.png"/><Relationship Id="rId216" Type="http://schemas.openxmlformats.org/officeDocument/2006/relationships/image" Target="../media/image877.png"/><Relationship Id="rId258" Type="http://schemas.openxmlformats.org/officeDocument/2006/relationships/customXml" Target="../ink/ink912.xml"/><Relationship Id="rId22" Type="http://schemas.openxmlformats.org/officeDocument/2006/relationships/image" Target="../media/image781.png"/><Relationship Id="rId64" Type="http://schemas.openxmlformats.org/officeDocument/2006/relationships/image" Target="../media/image802.png"/><Relationship Id="rId118" Type="http://schemas.openxmlformats.org/officeDocument/2006/relationships/image" Target="../media/image828.png"/><Relationship Id="rId325" Type="http://schemas.openxmlformats.org/officeDocument/2006/relationships/customXml" Target="../ink/ink946.xml"/><Relationship Id="rId171" Type="http://schemas.openxmlformats.org/officeDocument/2006/relationships/customXml" Target="../ink/ink868.xml"/><Relationship Id="rId227" Type="http://schemas.openxmlformats.org/officeDocument/2006/relationships/customXml" Target="../ink/ink896.xml"/><Relationship Id="rId269" Type="http://schemas.openxmlformats.org/officeDocument/2006/relationships/image" Target="../media/image903.png"/><Relationship Id="rId33" Type="http://schemas.openxmlformats.org/officeDocument/2006/relationships/customXml" Target="../ink/ink799.xml"/><Relationship Id="rId129" Type="http://schemas.openxmlformats.org/officeDocument/2006/relationships/customXml" Target="../ink/ink847.xml"/><Relationship Id="rId280" Type="http://schemas.openxmlformats.org/officeDocument/2006/relationships/customXml" Target="../ink/ink923.xml"/><Relationship Id="rId336" Type="http://schemas.openxmlformats.org/officeDocument/2006/relationships/image" Target="../media/image935.png"/><Relationship Id="rId75" Type="http://schemas.openxmlformats.org/officeDocument/2006/relationships/customXml" Target="../ink/ink820.xml"/><Relationship Id="rId140" Type="http://schemas.openxmlformats.org/officeDocument/2006/relationships/image" Target="../media/image839.png"/><Relationship Id="rId182" Type="http://schemas.openxmlformats.org/officeDocument/2006/relationships/image" Target="../media/image860.png"/><Relationship Id="rId6" Type="http://schemas.openxmlformats.org/officeDocument/2006/relationships/image" Target="../media/image773.png"/><Relationship Id="rId238" Type="http://schemas.openxmlformats.org/officeDocument/2006/relationships/image" Target="../media/image888.png"/><Relationship Id="rId291" Type="http://schemas.openxmlformats.org/officeDocument/2006/relationships/customXml" Target="../ink/ink929.xml"/><Relationship Id="rId305" Type="http://schemas.openxmlformats.org/officeDocument/2006/relationships/customXml" Target="../ink/ink936.xml"/><Relationship Id="rId347" Type="http://schemas.openxmlformats.org/officeDocument/2006/relationships/customXml" Target="../ink/ink957.xml"/><Relationship Id="rId44" Type="http://schemas.openxmlformats.org/officeDocument/2006/relationships/image" Target="../media/image792.png"/><Relationship Id="rId86" Type="http://schemas.openxmlformats.org/officeDocument/2006/relationships/image" Target="../media/image813.png"/><Relationship Id="rId151" Type="http://schemas.openxmlformats.org/officeDocument/2006/relationships/customXml" Target="../ink/ink858.xml"/><Relationship Id="rId193" Type="http://schemas.openxmlformats.org/officeDocument/2006/relationships/customXml" Target="../ink/ink879.xml"/><Relationship Id="rId207" Type="http://schemas.openxmlformats.org/officeDocument/2006/relationships/customXml" Target="../ink/ink886.xml"/><Relationship Id="rId249" Type="http://schemas.openxmlformats.org/officeDocument/2006/relationships/customXml" Target="../ink/ink907.xml"/><Relationship Id="rId13" Type="http://schemas.openxmlformats.org/officeDocument/2006/relationships/customXml" Target="../ink/ink789.xml"/><Relationship Id="rId109" Type="http://schemas.openxmlformats.org/officeDocument/2006/relationships/customXml" Target="../ink/ink837.xml"/><Relationship Id="rId260" Type="http://schemas.openxmlformats.org/officeDocument/2006/relationships/customXml" Target="../ink/ink913.xml"/><Relationship Id="rId316" Type="http://schemas.openxmlformats.org/officeDocument/2006/relationships/image" Target="../media/image925.png"/><Relationship Id="rId55" Type="http://schemas.openxmlformats.org/officeDocument/2006/relationships/customXml" Target="../ink/ink810.xml"/><Relationship Id="rId97" Type="http://schemas.openxmlformats.org/officeDocument/2006/relationships/customXml" Target="../ink/ink831.xml"/><Relationship Id="rId120" Type="http://schemas.openxmlformats.org/officeDocument/2006/relationships/image" Target="../media/image829.png"/><Relationship Id="rId358" Type="http://schemas.openxmlformats.org/officeDocument/2006/relationships/image" Target="../media/image946.png"/><Relationship Id="rId162" Type="http://schemas.openxmlformats.org/officeDocument/2006/relationships/image" Target="../media/image850.png"/><Relationship Id="rId218" Type="http://schemas.openxmlformats.org/officeDocument/2006/relationships/image" Target="../media/image878.png"/><Relationship Id="rId271" Type="http://schemas.openxmlformats.org/officeDocument/2006/relationships/image" Target="../media/image904.png"/><Relationship Id="rId24" Type="http://schemas.openxmlformats.org/officeDocument/2006/relationships/image" Target="../media/image782.png"/><Relationship Id="rId66" Type="http://schemas.openxmlformats.org/officeDocument/2006/relationships/image" Target="../media/image803.png"/><Relationship Id="rId131" Type="http://schemas.openxmlformats.org/officeDocument/2006/relationships/customXml" Target="../ink/ink848.xml"/><Relationship Id="rId327" Type="http://schemas.openxmlformats.org/officeDocument/2006/relationships/customXml" Target="../ink/ink947.xml"/><Relationship Id="rId173" Type="http://schemas.openxmlformats.org/officeDocument/2006/relationships/customXml" Target="../ink/ink869.xml"/><Relationship Id="rId229" Type="http://schemas.openxmlformats.org/officeDocument/2006/relationships/customXml" Target="../ink/ink897.xml"/><Relationship Id="rId240" Type="http://schemas.openxmlformats.org/officeDocument/2006/relationships/image" Target="../media/image889.png"/><Relationship Id="rId35" Type="http://schemas.openxmlformats.org/officeDocument/2006/relationships/customXml" Target="../ink/ink800.xml"/><Relationship Id="rId77" Type="http://schemas.openxmlformats.org/officeDocument/2006/relationships/customXml" Target="../ink/ink821.xml"/><Relationship Id="rId100" Type="http://schemas.openxmlformats.org/officeDocument/2006/relationships/image" Target="../media/image819.png"/><Relationship Id="rId282" Type="http://schemas.openxmlformats.org/officeDocument/2006/relationships/customXml" Target="../ink/ink924.xml"/><Relationship Id="rId338" Type="http://schemas.openxmlformats.org/officeDocument/2006/relationships/image" Target="../media/image936.png"/><Relationship Id="rId8" Type="http://schemas.openxmlformats.org/officeDocument/2006/relationships/image" Target="../media/image774.png"/><Relationship Id="rId142" Type="http://schemas.openxmlformats.org/officeDocument/2006/relationships/image" Target="../media/image840.png"/><Relationship Id="rId184" Type="http://schemas.openxmlformats.org/officeDocument/2006/relationships/image" Target="../media/image861.png"/><Relationship Id="rId251" Type="http://schemas.openxmlformats.org/officeDocument/2006/relationships/customXml" Target="../ink/ink90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21.xml"/><Relationship Id="rId299" Type="http://schemas.openxmlformats.org/officeDocument/2006/relationships/image" Target="../media/image1092.png"/><Relationship Id="rId21" Type="http://schemas.openxmlformats.org/officeDocument/2006/relationships/customXml" Target="../ink/ink973.xml"/><Relationship Id="rId63" Type="http://schemas.openxmlformats.org/officeDocument/2006/relationships/customXml" Target="../ink/ink994.xml"/><Relationship Id="rId159" Type="http://schemas.openxmlformats.org/officeDocument/2006/relationships/customXml" Target="../ink/ink1043.xml"/><Relationship Id="rId324" Type="http://schemas.openxmlformats.org/officeDocument/2006/relationships/image" Target="../media/image1103.png"/><Relationship Id="rId366" Type="http://schemas.openxmlformats.org/officeDocument/2006/relationships/image" Target="../media/image1124.png"/><Relationship Id="rId170" Type="http://schemas.openxmlformats.org/officeDocument/2006/relationships/customXml" Target="../ink/ink1049.xml"/><Relationship Id="rId226" Type="http://schemas.openxmlformats.org/officeDocument/2006/relationships/image" Target="../media/image1056.png"/><Relationship Id="rId433" Type="http://schemas.openxmlformats.org/officeDocument/2006/relationships/customXml" Target="../ink/ink1183.xml"/><Relationship Id="rId268" Type="http://schemas.openxmlformats.org/officeDocument/2006/relationships/customXml" Target="../ink/ink1099.xml"/><Relationship Id="rId475" Type="http://schemas.openxmlformats.org/officeDocument/2006/relationships/customXml" Target="../ink/ink1204.xml"/><Relationship Id="rId32" Type="http://schemas.openxmlformats.org/officeDocument/2006/relationships/image" Target="../media/image562.png"/><Relationship Id="rId74" Type="http://schemas.openxmlformats.org/officeDocument/2006/relationships/image" Target="../media/image982.png"/><Relationship Id="rId128" Type="http://schemas.openxmlformats.org/officeDocument/2006/relationships/image" Target="../media/image1008.png"/><Relationship Id="rId335" Type="http://schemas.openxmlformats.org/officeDocument/2006/relationships/customXml" Target="../ink/ink1134.xml"/><Relationship Id="rId377" Type="http://schemas.openxmlformats.org/officeDocument/2006/relationships/customXml" Target="../ink/ink1155.xml"/><Relationship Id="rId5" Type="http://schemas.openxmlformats.org/officeDocument/2006/relationships/customXml" Target="../ink/ink965.xml"/><Relationship Id="rId181" Type="http://schemas.openxmlformats.org/officeDocument/2006/relationships/image" Target="../media/image1034.png"/><Relationship Id="rId237" Type="http://schemas.openxmlformats.org/officeDocument/2006/relationships/customXml" Target="../ink/ink1083.xml"/><Relationship Id="rId402" Type="http://schemas.openxmlformats.org/officeDocument/2006/relationships/image" Target="../media/image1142.png"/><Relationship Id="rId279" Type="http://schemas.openxmlformats.org/officeDocument/2006/relationships/image" Target="../media/image1082.png"/><Relationship Id="rId444" Type="http://schemas.openxmlformats.org/officeDocument/2006/relationships/image" Target="../media/image852.png"/><Relationship Id="rId43" Type="http://schemas.openxmlformats.org/officeDocument/2006/relationships/customXml" Target="../ink/ink984.xml"/><Relationship Id="rId139" Type="http://schemas.openxmlformats.org/officeDocument/2006/relationships/customXml" Target="../ink/ink1033.xml"/><Relationship Id="rId290" Type="http://schemas.openxmlformats.org/officeDocument/2006/relationships/customXml" Target="../ink/ink1110.xml"/><Relationship Id="rId304" Type="http://schemas.openxmlformats.org/officeDocument/2006/relationships/image" Target="../media/image1093.png"/><Relationship Id="rId346" Type="http://schemas.openxmlformats.org/officeDocument/2006/relationships/image" Target="../media/image1114.png"/><Relationship Id="rId388" Type="http://schemas.openxmlformats.org/officeDocument/2006/relationships/image" Target="../media/image1135.png"/><Relationship Id="rId85" Type="http://schemas.openxmlformats.org/officeDocument/2006/relationships/customXml" Target="../ink/ink1005.xml"/><Relationship Id="rId150" Type="http://schemas.openxmlformats.org/officeDocument/2006/relationships/image" Target="../media/image1019.png"/><Relationship Id="rId192" Type="http://schemas.openxmlformats.org/officeDocument/2006/relationships/customXml" Target="../ink/ink1060.xml"/><Relationship Id="rId206" Type="http://schemas.openxmlformats.org/officeDocument/2006/relationships/customXml" Target="../ink/ink1067.xml"/><Relationship Id="rId413" Type="http://schemas.openxmlformats.org/officeDocument/2006/relationships/customXml" Target="../ink/ink1173.xml"/><Relationship Id="rId248" Type="http://schemas.openxmlformats.org/officeDocument/2006/relationships/image" Target="../media/image1067.png"/><Relationship Id="rId455" Type="http://schemas.openxmlformats.org/officeDocument/2006/relationships/customXml" Target="../ink/ink1194.xml"/><Relationship Id="rId12" Type="http://schemas.openxmlformats.org/officeDocument/2006/relationships/image" Target="../media/image952.png"/><Relationship Id="rId108" Type="http://schemas.openxmlformats.org/officeDocument/2006/relationships/image" Target="../media/image999.png"/><Relationship Id="rId315" Type="http://schemas.openxmlformats.org/officeDocument/2006/relationships/customXml" Target="../ink/ink1124.xml"/><Relationship Id="rId357" Type="http://schemas.openxmlformats.org/officeDocument/2006/relationships/customXml" Target="../ink/ink1145.xml"/><Relationship Id="rId54" Type="http://schemas.openxmlformats.org/officeDocument/2006/relationships/image" Target="../media/image972.png"/><Relationship Id="rId96" Type="http://schemas.openxmlformats.org/officeDocument/2006/relationships/image" Target="../media/image993.png"/><Relationship Id="rId161" Type="http://schemas.openxmlformats.org/officeDocument/2006/relationships/customXml" Target="../ink/ink1044.xml"/><Relationship Id="rId217" Type="http://schemas.openxmlformats.org/officeDocument/2006/relationships/customXml" Target="../ink/ink1073.xml"/><Relationship Id="rId399" Type="http://schemas.openxmlformats.org/officeDocument/2006/relationships/customXml" Target="../ink/ink1166.xml"/><Relationship Id="rId259" Type="http://schemas.openxmlformats.org/officeDocument/2006/relationships/customXml" Target="../ink/ink1094.xml"/><Relationship Id="rId424" Type="http://schemas.openxmlformats.org/officeDocument/2006/relationships/image" Target="../media/image1153.png"/><Relationship Id="rId466" Type="http://schemas.openxmlformats.org/officeDocument/2006/relationships/image" Target="../media/image1172.png"/><Relationship Id="rId23" Type="http://schemas.openxmlformats.org/officeDocument/2006/relationships/customXml" Target="../ink/ink974.xml"/><Relationship Id="rId119" Type="http://schemas.openxmlformats.org/officeDocument/2006/relationships/customXml" Target="../ink/ink1023.xml"/><Relationship Id="rId270" Type="http://schemas.openxmlformats.org/officeDocument/2006/relationships/customXml" Target="../ink/ink1100.xml"/><Relationship Id="rId326" Type="http://schemas.openxmlformats.org/officeDocument/2006/relationships/image" Target="../media/image1104.png"/><Relationship Id="rId65" Type="http://schemas.openxmlformats.org/officeDocument/2006/relationships/customXml" Target="../ink/ink995.xml"/><Relationship Id="rId130" Type="http://schemas.openxmlformats.org/officeDocument/2006/relationships/image" Target="../media/image1009.png"/><Relationship Id="rId368" Type="http://schemas.openxmlformats.org/officeDocument/2006/relationships/image" Target="../media/image1125.png"/><Relationship Id="rId172" Type="http://schemas.openxmlformats.org/officeDocument/2006/relationships/customXml" Target="../ink/ink1050.xml"/><Relationship Id="rId228" Type="http://schemas.openxmlformats.org/officeDocument/2006/relationships/image" Target="../media/image1057.png"/><Relationship Id="rId435" Type="http://schemas.openxmlformats.org/officeDocument/2006/relationships/customXml" Target="../ink/ink1184.xml"/><Relationship Id="rId477" Type="http://schemas.openxmlformats.org/officeDocument/2006/relationships/customXml" Target="../ink/ink1205.xml"/><Relationship Id="rId281" Type="http://schemas.openxmlformats.org/officeDocument/2006/relationships/image" Target="../media/image1083.png"/><Relationship Id="rId337" Type="http://schemas.openxmlformats.org/officeDocument/2006/relationships/customXml" Target="../ink/ink1135.xml"/><Relationship Id="rId34" Type="http://schemas.openxmlformats.org/officeDocument/2006/relationships/image" Target="../media/image962.png"/><Relationship Id="rId76" Type="http://schemas.openxmlformats.org/officeDocument/2006/relationships/image" Target="../media/image983.png"/><Relationship Id="rId141" Type="http://schemas.openxmlformats.org/officeDocument/2006/relationships/customXml" Target="../ink/ink1034.xml"/><Relationship Id="rId379" Type="http://schemas.openxmlformats.org/officeDocument/2006/relationships/customXml" Target="../ink/ink1156.xml"/><Relationship Id="rId7" Type="http://schemas.openxmlformats.org/officeDocument/2006/relationships/customXml" Target="../ink/ink966.xml"/><Relationship Id="rId183" Type="http://schemas.openxmlformats.org/officeDocument/2006/relationships/image" Target="../media/image1035.png"/><Relationship Id="rId239" Type="http://schemas.openxmlformats.org/officeDocument/2006/relationships/customXml" Target="../ink/ink1084.xml"/><Relationship Id="rId390" Type="http://schemas.openxmlformats.org/officeDocument/2006/relationships/image" Target="../media/image1136.png"/><Relationship Id="rId404" Type="http://schemas.openxmlformats.org/officeDocument/2006/relationships/image" Target="../media/image1143.png"/><Relationship Id="rId446" Type="http://schemas.openxmlformats.org/officeDocument/2006/relationships/image" Target="../media/image1162.png"/><Relationship Id="rId250" Type="http://schemas.openxmlformats.org/officeDocument/2006/relationships/image" Target="../media/image1068.png"/><Relationship Id="rId292" Type="http://schemas.openxmlformats.org/officeDocument/2006/relationships/customXml" Target="../ink/ink1111.xml"/><Relationship Id="rId306" Type="http://schemas.openxmlformats.org/officeDocument/2006/relationships/image" Target="../media/image1094.png"/><Relationship Id="rId45" Type="http://schemas.openxmlformats.org/officeDocument/2006/relationships/customXml" Target="../ink/ink985.xml"/><Relationship Id="rId87" Type="http://schemas.openxmlformats.org/officeDocument/2006/relationships/customXml" Target="../ink/ink1006.xml"/><Relationship Id="rId110" Type="http://schemas.openxmlformats.org/officeDocument/2006/relationships/image" Target="../media/image1000.png"/><Relationship Id="rId348" Type="http://schemas.openxmlformats.org/officeDocument/2006/relationships/image" Target="../media/image1115.png"/><Relationship Id="rId152" Type="http://schemas.openxmlformats.org/officeDocument/2006/relationships/image" Target="../media/image1020.png"/><Relationship Id="rId194" Type="http://schemas.openxmlformats.org/officeDocument/2006/relationships/customXml" Target="../ink/ink1061.xml"/><Relationship Id="rId208" Type="http://schemas.openxmlformats.org/officeDocument/2006/relationships/customXml" Target="../ink/ink1068.xml"/><Relationship Id="rId415" Type="http://schemas.openxmlformats.org/officeDocument/2006/relationships/customXml" Target="../ink/ink1174.xml"/><Relationship Id="rId457" Type="http://schemas.openxmlformats.org/officeDocument/2006/relationships/customXml" Target="../ink/ink1195.xml"/><Relationship Id="rId261" Type="http://schemas.openxmlformats.org/officeDocument/2006/relationships/customXml" Target="../ink/ink1095.xml"/><Relationship Id="rId14" Type="http://schemas.openxmlformats.org/officeDocument/2006/relationships/image" Target="../media/image953.png"/><Relationship Id="rId56" Type="http://schemas.openxmlformats.org/officeDocument/2006/relationships/image" Target="../media/image973.png"/><Relationship Id="rId317" Type="http://schemas.openxmlformats.org/officeDocument/2006/relationships/customXml" Target="../ink/ink1125.xml"/><Relationship Id="rId359" Type="http://schemas.openxmlformats.org/officeDocument/2006/relationships/customXml" Target="../ink/ink1146.xml"/><Relationship Id="rId98" Type="http://schemas.openxmlformats.org/officeDocument/2006/relationships/image" Target="../media/image994.png"/><Relationship Id="rId121" Type="http://schemas.openxmlformats.org/officeDocument/2006/relationships/customXml" Target="../ink/ink1024.xml"/><Relationship Id="rId163" Type="http://schemas.openxmlformats.org/officeDocument/2006/relationships/customXml" Target="../ink/ink1045.xml"/><Relationship Id="rId219" Type="http://schemas.openxmlformats.org/officeDocument/2006/relationships/customXml" Target="../ink/ink1074.xml"/><Relationship Id="rId370" Type="http://schemas.openxmlformats.org/officeDocument/2006/relationships/image" Target="../media/image1126.png"/><Relationship Id="rId426" Type="http://schemas.openxmlformats.org/officeDocument/2006/relationships/image" Target="../media/image1154.png"/><Relationship Id="rId230" Type="http://schemas.openxmlformats.org/officeDocument/2006/relationships/image" Target="../media/image1058.png"/><Relationship Id="rId468" Type="http://schemas.openxmlformats.org/officeDocument/2006/relationships/image" Target="../media/image1173.png"/><Relationship Id="rId25" Type="http://schemas.openxmlformats.org/officeDocument/2006/relationships/customXml" Target="../ink/ink975.xml"/><Relationship Id="rId67" Type="http://schemas.openxmlformats.org/officeDocument/2006/relationships/customXml" Target="../ink/ink996.xml"/><Relationship Id="rId272" Type="http://schemas.openxmlformats.org/officeDocument/2006/relationships/customXml" Target="../ink/ink1101.xml"/><Relationship Id="rId328" Type="http://schemas.openxmlformats.org/officeDocument/2006/relationships/image" Target="../media/image1105.png"/><Relationship Id="rId132" Type="http://schemas.openxmlformats.org/officeDocument/2006/relationships/image" Target="../media/image1010.png"/><Relationship Id="rId174" Type="http://schemas.openxmlformats.org/officeDocument/2006/relationships/customXml" Target="../ink/ink1051.xml"/><Relationship Id="rId381" Type="http://schemas.openxmlformats.org/officeDocument/2006/relationships/customXml" Target="../ink/ink1157.xml"/><Relationship Id="rId241" Type="http://schemas.openxmlformats.org/officeDocument/2006/relationships/customXml" Target="../ink/ink1085.xml"/><Relationship Id="rId437" Type="http://schemas.openxmlformats.org/officeDocument/2006/relationships/customXml" Target="../ink/ink1185.xml"/><Relationship Id="rId479" Type="http://schemas.openxmlformats.org/officeDocument/2006/relationships/customXml" Target="../ink/ink1206.xml"/><Relationship Id="rId36" Type="http://schemas.openxmlformats.org/officeDocument/2006/relationships/image" Target="../media/image963.png"/><Relationship Id="rId283" Type="http://schemas.openxmlformats.org/officeDocument/2006/relationships/image" Target="../media/image1084.png"/><Relationship Id="rId339" Type="http://schemas.openxmlformats.org/officeDocument/2006/relationships/customXml" Target="../ink/ink1136.xml"/><Relationship Id="rId78" Type="http://schemas.openxmlformats.org/officeDocument/2006/relationships/image" Target="../media/image984.png"/><Relationship Id="rId101" Type="http://schemas.openxmlformats.org/officeDocument/2006/relationships/customXml" Target="../ink/ink1013.xml"/><Relationship Id="rId143" Type="http://schemas.openxmlformats.org/officeDocument/2006/relationships/customXml" Target="../ink/ink1035.xml"/><Relationship Id="rId185" Type="http://schemas.openxmlformats.org/officeDocument/2006/relationships/image" Target="../media/image1036.png"/><Relationship Id="rId350" Type="http://schemas.openxmlformats.org/officeDocument/2006/relationships/image" Target="../media/image1116.png"/><Relationship Id="rId406" Type="http://schemas.openxmlformats.org/officeDocument/2006/relationships/image" Target="../media/image1144.png"/><Relationship Id="rId9" Type="http://schemas.openxmlformats.org/officeDocument/2006/relationships/customXml" Target="../ink/ink967.xml"/><Relationship Id="rId210" Type="http://schemas.openxmlformats.org/officeDocument/2006/relationships/customXml" Target="../ink/ink1069.xml"/><Relationship Id="rId392" Type="http://schemas.openxmlformats.org/officeDocument/2006/relationships/image" Target="../media/image1137.png"/><Relationship Id="rId448" Type="http://schemas.openxmlformats.org/officeDocument/2006/relationships/image" Target="../media/image1163.png"/><Relationship Id="rId252" Type="http://schemas.openxmlformats.org/officeDocument/2006/relationships/image" Target="../media/image1069.png"/><Relationship Id="rId294" Type="http://schemas.openxmlformats.org/officeDocument/2006/relationships/customXml" Target="../ink/ink1112.xml"/><Relationship Id="rId308" Type="http://schemas.openxmlformats.org/officeDocument/2006/relationships/image" Target="../media/image1095.png"/><Relationship Id="rId47" Type="http://schemas.openxmlformats.org/officeDocument/2006/relationships/customXml" Target="../ink/ink986.xml"/><Relationship Id="rId89" Type="http://schemas.openxmlformats.org/officeDocument/2006/relationships/customXml" Target="../ink/ink1007.xml"/><Relationship Id="rId112" Type="http://schemas.openxmlformats.org/officeDocument/2006/relationships/image" Target="../media/image1001.png"/><Relationship Id="rId154" Type="http://schemas.openxmlformats.org/officeDocument/2006/relationships/image" Target="../media/image1021.png"/><Relationship Id="rId361" Type="http://schemas.openxmlformats.org/officeDocument/2006/relationships/customXml" Target="../ink/ink1147.xml"/><Relationship Id="rId196" Type="http://schemas.openxmlformats.org/officeDocument/2006/relationships/customXml" Target="../ink/ink1062.xml"/><Relationship Id="rId417" Type="http://schemas.openxmlformats.org/officeDocument/2006/relationships/customXml" Target="../ink/ink1175.xml"/><Relationship Id="rId459" Type="http://schemas.openxmlformats.org/officeDocument/2006/relationships/customXml" Target="../ink/ink1196.xml"/><Relationship Id="rId16" Type="http://schemas.openxmlformats.org/officeDocument/2006/relationships/image" Target="../media/image954.png"/><Relationship Id="rId221" Type="http://schemas.openxmlformats.org/officeDocument/2006/relationships/customXml" Target="../ink/ink1075.xml"/><Relationship Id="rId263" Type="http://schemas.openxmlformats.org/officeDocument/2006/relationships/customXml" Target="../ink/ink1096.xml"/><Relationship Id="rId319" Type="http://schemas.openxmlformats.org/officeDocument/2006/relationships/customXml" Target="../ink/ink1126.xml"/><Relationship Id="rId470" Type="http://schemas.openxmlformats.org/officeDocument/2006/relationships/image" Target="../media/image1174.png"/><Relationship Id="rId58" Type="http://schemas.openxmlformats.org/officeDocument/2006/relationships/image" Target="../media/image974.png"/><Relationship Id="rId123" Type="http://schemas.openxmlformats.org/officeDocument/2006/relationships/customXml" Target="../ink/ink1025.xml"/><Relationship Id="rId330" Type="http://schemas.openxmlformats.org/officeDocument/2006/relationships/image" Target="../media/image1106.png"/><Relationship Id="rId165" Type="http://schemas.openxmlformats.org/officeDocument/2006/relationships/customXml" Target="../ink/ink1046.xml"/><Relationship Id="rId372" Type="http://schemas.openxmlformats.org/officeDocument/2006/relationships/image" Target="../media/image1127.png"/><Relationship Id="rId428" Type="http://schemas.openxmlformats.org/officeDocument/2006/relationships/image" Target="../media/image1155.png"/><Relationship Id="rId232" Type="http://schemas.openxmlformats.org/officeDocument/2006/relationships/image" Target="../media/image1059.png"/><Relationship Id="rId274" Type="http://schemas.openxmlformats.org/officeDocument/2006/relationships/customXml" Target="../ink/ink1102.xml"/><Relationship Id="rId481" Type="http://schemas.openxmlformats.org/officeDocument/2006/relationships/customXml" Target="../ink/ink1207.xml"/><Relationship Id="rId27" Type="http://schemas.openxmlformats.org/officeDocument/2006/relationships/customXml" Target="../ink/ink976.xml"/><Relationship Id="rId69" Type="http://schemas.openxmlformats.org/officeDocument/2006/relationships/customXml" Target="../ink/ink997.xml"/><Relationship Id="rId134" Type="http://schemas.openxmlformats.org/officeDocument/2006/relationships/image" Target="../media/image1011.png"/><Relationship Id="rId80" Type="http://schemas.openxmlformats.org/officeDocument/2006/relationships/image" Target="../media/image985.png"/><Relationship Id="rId176" Type="http://schemas.openxmlformats.org/officeDocument/2006/relationships/customXml" Target="../ink/ink1052.xml"/><Relationship Id="rId341" Type="http://schemas.openxmlformats.org/officeDocument/2006/relationships/customXml" Target="../ink/ink1137.xml"/><Relationship Id="rId383" Type="http://schemas.openxmlformats.org/officeDocument/2006/relationships/customXml" Target="../ink/ink1158.xml"/><Relationship Id="rId439" Type="http://schemas.openxmlformats.org/officeDocument/2006/relationships/customXml" Target="../ink/ink1186.xml"/><Relationship Id="rId201" Type="http://schemas.openxmlformats.org/officeDocument/2006/relationships/image" Target="../media/image1044.png"/><Relationship Id="rId243" Type="http://schemas.openxmlformats.org/officeDocument/2006/relationships/customXml" Target="../ink/ink1086.xml"/><Relationship Id="rId285" Type="http://schemas.openxmlformats.org/officeDocument/2006/relationships/image" Target="../media/image1085.png"/><Relationship Id="rId450" Type="http://schemas.openxmlformats.org/officeDocument/2006/relationships/image" Target="../media/image1164.png"/><Relationship Id="rId38" Type="http://schemas.openxmlformats.org/officeDocument/2006/relationships/image" Target="../media/image964.png"/><Relationship Id="rId103" Type="http://schemas.openxmlformats.org/officeDocument/2006/relationships/customXml" Target="../ink/ink1014.xml"/><Relationship Id="rId310" Type="http://schemas.openxmlformats.org/officeDocument/2006/relationships/image" Target="../media/image1096.png"/><Relationship Id="rId91" Type="http://schemas.openxmlformats.org/officeDocument/2006/relationships/customXml" Target="../ink/ink1008.xml"/><Relationship Id="rId145" Type="http://schemas.openxmlformats.org/officeDocument/2006/relationships/customXml" Target="../ink/ink1036.xml"/><Relationship Id="rId187" Type="http://schemas.openxmlformats.org/officeDocument/2006/relationships/image" Target="../media/image1037.png"/><Relationship Id="rId352" Type="http://schemas.openxmlformats.org/officeDocument/2006/relationships/image" Target="../media/image1117.png"/><Relationship Id="rId394" Type="http://schemas.openxmlformats.org/officeDocument/2006/relationships/image" Target="../media/image1138.png"/><Relationship Id="rId408" Type="http://schemas.openxmlformats.org/officeDocument/2006/relationships/image" Target="../media/image1145.png"/><Relationship Id="rId212" Type="http://schemas.openxmlformats.org/officeDocument/2006/relationships/customXml" Target="../ink/ink1070.xml"/><Relationship Id="rId254" Type="http://schemas.openxmlformats.org/officeDocument/2006/relationships/image" Target="../media/image1070.png"/><Relationship Id="rId49" Type="http://schemas.openxmlformats.org/officeDocument/2006/relationships/customXml" Target="../ink/ink987.xml"/><Relationship Id="rId114" Type="http://schemas.openxmlformats.org/officeDocument/2006/relationships/image" Target="../media/image1002.png"/><Relationship Id="rId296" Type="http://schemas.openxmlformats.org/officeDocument/2006/relationships/customXml" Target="../ink/ink1113.xml"/><Relationship Id="rId461" Type="http://schemas.openxmlformats.org/officeDocument/2006/relationships/customXml" Target="../ink/ink1197.xml"/><Relationship Id="rId60" Type="http://schemas.openxmlformats.org/officeDocument/2006/relationships/image" Target="../media/image975.png"/><Relationship Id="rId156" Type="http://schemas.openxmlformats.org/officeDocument/2006/relationships/image" Target="../media/image1022.png"/><Relationship Id="rId198" Type="http://schemas.openxmlformats.org/officeDocument/2006/relationships/customXml" Target="../ink/ink1063.xml"/><Relationship Id="rId321" Type="http://schemas.openxmlformats.org/officeDocument/2006/relationships/customXml" Target="../ink/ink1127.xml"/><Relationship Id="rId363" Type="http://schemas.openxmlformats.org/officeDocument/2006/relationships/customXml" Target="../ink/ink1148.xml"/><Relationship Id="rId419" Type="http://schemas.openxmlformats.org/officeDocument/2006/relationships/customXml" Target="../ink/ink1176.xml"/><Relationship Id="rId223" Type="http://schemas.openxmlformats.org/officeDocument/2006/relationships/customXml" Target="../ink/ink1076.xml"/><Relationship Id="rId430" Type="http://schemas.openxmlformats.org/officeDocument/2006/relationships/image" Target="../media/image1156.png"/><Relationship Id="rId18" Type="http://schemas.openxmlformats.org/officeDocument/2006/relationships/image" Target="../media/image955.png"/><Relationship Id="rId265" Type="http://schemas.openxmlformats.org/officeDocument/2006/relationships/image" Target="../media/image1075.png"/><Relationship Id="rId472" Type="http://schemas.openxmlformats.org/officeDocument/2006/relationships/image" Target="../media/image1175.png"/><Relationship Id="rId125" Type="http://schemas.openxmlformats.org/officeDocument/2006/relationships/customXml" Target="../ink/ink1026.xml"/><Relationship Id="rId167" Type="http://schemas.openxmlformats.org/officeDocument/2006/relationships/image" Target="../media/image1027.png"/><Relationship Id="rId332" Type="http://schemas.openxmlformats.org/officeDocument/2006/relationships/image" Target="../media/image1107.png"/><Relationship Id="rId374" Type="http://schemas.openxmlformats.org/officeDocument/2006/relationships/image" Target="../media/image1128.png"/><Relationship Id="rId71" Type="http://schemas.openxmlformats.org/officeDocument/2006/relationships/customXml" Target="../ink/ink998.xml"/><Relationship Id="rId234" Type="http://schemas.openxmlformats.org/officeDocument/2006/relationships/image" Target="../media/image1060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977.xml"/><Relationship Id="rId276" Type="http://schemas.openxmlformats.org/officeDocument/2006/relationships/customXml" Target="../ink/ink1103.xml"/><Relationship Id="rId441" Type="http://schemas.openxmlformats.org/officeDocument/2006/relationships/customXml" Target="../ink/ink1187.xml"/><Relationship Id="rId40" Type="http://schemas.openxmlformats.org/officeDocument/2006/relationships/image" Target="../media/image965.png"/><Relationship Id="rId136" Type="http://schemas.openxmlformats.org/officeDocument/2006/relationships/image" Target="../media/image1012.png"/><Relationship Id="rId178" Type="http://schemas.openxmlformats.org/officeDocument/2006/relationships/customXml" Target="../ink/ink1053.xml"/><Relationship Id="rId301" Type="http://schemas.openxmlformats.org/officeDocument/2006/relationships/customXml" Target="../ink/ink1116.xml"/><Relationship Id="rId343" Type="http://schemas.openxmlformats.org/officeDocument/2006/relationships/customXml" Target="../ink/ink1138.xml"/><Relationship Id="rId82" Type="http://schemas.openxmlformats.org/officeDocument/2006/relationships/image" Target="../media/image986.png"/><Relationship Id="rId203" Type="http://schemas.openxmlformats.org/officeDocument/2006/relationships/image" Target="../media/image1045.png"/><Relationship Id="rId385" Type="http://schemas.openxmlformats.org/officeDocument/2006/relationships/customXml" Target="../ink/ink1159.xml"/><Relationship Id="rId245" Type="http://schemas.openxmlformats.org/officeDocument/2006/relationships/customXml" Target="../ink/ink1087.xml"/><Relationship Id="rId287" Type="http://schemas.openxmlformats.org/officeDocument/2006/relationships/image" Target="../media/image1086.png"/><Relationship Id="rId410" Type="http://schemas.openxmlformats.org/officeDocument/2006/relationships/image" Target="../media/image1146.png"/><Relationship Id="rId452" Type="http://schemas.openxmlformats.org/officeDocument/2006/relationships/image" Target="../media/image1165.png"/><Relationship Id="rId105" Type="http://schemas.openxmlformats.org/officeDocument/2006/relationships/customXml" Target="../ink/ink1015.xml"/><Relationship Id="rId147" Type="http://schemas.openxmlformats.org/officeDocument/2006/relationships/customXml" Target="../ink/ink1037.xml"/><Relationship Id="rId312" Type="http://schemas.openxmlformats.org/officeDocument/2006/relationships/image" Target="../media/image1097.png"/><Relationship Id="rId354" Type="http://schemas.openxmlformats.org/officeDocument/2006/relationships/image" Target="../media/image1118.png"/><Relationship Id="rId51" Type="http://schemas.openxmlformats.org/officeDocument/2006/relationships/customXml" Target="../ink/ink988.xml"/><Relationship Id="rId93" Type="http://schemas.openxmlformats.org/officeDocument/2006/relationships/customXml" Target="../ink/ink1009.xml"/><Relationship Id="rId189" Type="http://schemas.openxmlformats.org/officeDocument/2006/relationships/image" Target="../media/image1038.png"/><Relationship Id="rId396" Type="http://schemas.openxmlformats.org/officeDocument/2006/relationships/image" Target="../media/image1139.png"/><Relationship Id="rId3" Type="http://schemas.openxmlformats.org/officeDocument/2006/relationships/customXml" Target="../ink/ink964.xml"/><Relationship Id="rId214" Type="http://schemas.openxmlformats.org/officeDocument/2006/relationships/customXml" Target="../ink/ink1071.xml"/><Relationship Id="rId235" Type="http://schemas.openxmlformats.org/officeDocument/2006/relationships/customXml" Target="../ink/ink1082.xml"/><Relationship Id="rId256" Type="http://schemas.openxmlformats.org/officeDocument/2006/relationships/image" Target="../media/image1071.png"/><Relationship Id="rId277" Type="http://schemas.openxmlformats.org/officeDocument/2006/relationships/image" Target="../media/image1081.png"/><Relationship Id="rId298" Type="http://schemas.openxmlformats.org/officeDocument/2006/relationships/customXml" Target="../ink/ink1114.xml"/><Relationship Id="rId400" Type="http://schemas.openxmlformats.org/officeDocument/2006/relationships/image" Target="../media/image1141.png"/><Relationship Id="rId421" Type="http://schemas.openxmlformats.org/officeDocument/2006/relationships/customXml" Target="../ink/ink1177.xml"/><Relationship Id="rId442" Type="http://schemas.openxmlformats.org/officeDocument/2006/relationships/image" Target="../media/image1161.png"/><Relationship Id="rId463" Type="http://schemas.openxmlformats.org/officeDocument/2006/relationships/customXml" Target="../ink/ink1198.xml"/><Relationship Id="rId116" Type="http://schemas.openxmlformats.org/officeDocument/2006/relationships/image" Target="../media/image1003.png"/><Relationship Id="rId137" Type="http://schemas.openxmlformats.org/officeDocument/2006/relationships/customXml" Target="../ink/ink1032.xml"/><Relationship Id="rId158" Type="http://schemas.openxmlformats.org/officeDocument/2006/relationships/image" Target="../media/image1023.png"/><Relationship Id="rId302" Type="http://schemas.openxmlformats.org/officeDocument/2006/relationships/customXml" Target="../ink/ink1117.xml"/><Relationship Id="rId323" Type="http://schemas.openxmlformats.org/officeDocument/2006/relationships/customXml" Target="../ink/ink1128.xml"/><Relationship Id="rId344" Type="http://schemas.openxmlformats.org/officeDocument/2006/relationships/image" Target="../media/image1113.png"/><Relationship Id="rId20" Type="http://schemas.openxmlformats.org/officeDocument/2006/relationships/image" Target="../media/image956.png"/><Relationship Id="rId41" Type="http://schemas.openxmlformats.org/officeDocument/2006/relationships/customXml" Target="../ink/ink983.xml"/><Relationship Id="rId62" Type="http://schemas.openxmlformats.org/officeDocument/2006/relationships/image" Target="../media/image976.png"/><Relationship Id="rId83" Type="http://schemas.openxmlformats.org/officeDocument/2006/relationships/customXml" Target="../ink/ink1004.xml"/><Relationship Id="rId179" Type="http://schemas.openxmlformats.org/officeDocument/2006/relationships/image" Target="../media/image1033.png"/><Relationship Id="rId365" Type="http://schemas.openxmlformats.org/officeDocument/2006/relationships/customXml" Target="../ink/ink1149.xml"/><Relationship Id="rId386" Type="http://schemas.openxmlformats.org/officeDocument/2006/relationships/image" Target="../media/image1134.png"/><Relationship Id="rId190" Type="http://schemas.openxmlformats.org/officeDocument/2006/relationships/customXml" Target="../ink/ink1059.xml"/><Relationship Id="rId204" Type="http://schemas.openxmlformats.org/officeDocument/2006/relationships/customXml" Target="../ink/ink1066.xml"/><Relationship Id="rId225" Type="http://schemas.openxmlformats.org/officeDocument/2006/relationships/customXml" Target="../ink/ink1077.xml"/><Relationship Id="rId246" Type="http://schemas.openxmlformats.org/officeDocument/2006/relationships/image" Target="../media/image1066.png"/><Relationship Id="rId267" Type="http://schemas.openxmlformats.org/officeDocument/2006/relationships/image" Target="../media/image1076.png"/><Relationship Id="rId288" Type="http://schemas.openxmlformats.org/officeDocument/2006/relationships/customXml" Target="../ink/ink1109.xml"/><Relationship Id="rId411" Type="http://schemas.openxmlformats.org/officeDocument/2006/relationships/customXml" Target="../ink/ink1172.xml"/><Relationship Id="rId432" Type="http://schemas.openxmlformats.org/officeDocument/2006/relationships/image" Target="../media/image490.png"/><Relationship Id="rId453" Type="http://schemas.openxmlformats.org/officeDocument/2006/relationships/customXml" Target="../ink/ink1193.xml"/><Relationship Id="rId474" Type="http://schemas.openxmlformats.org/officeDocument/2006/relationships/image" Target="../media/image1176.png"/><Relationship Id="rId106" Type="http://schemas.openxmlformats.org/officeDocument/2006/relationships/image" Target="../media/image998.png"/><Relationship Id="rId127" Type="http://schemas.openxmlformats.org/officeDocument/2006/relationships/customXml" Target="../ink/ink1027.xml"/><Relationship Id="rId313" Type="http://schemas.openxmlformats.org/officeDocument/2006/relationships/customXml" Target="../ink/ink1123.xml"/><Relationship Id="rId10" Type="http://schemas.openxmlformats.org/officeDocument/2006/relationships/image" Target="../media/image951.png"/><Relationship Id="rId31" Type="http://schemas.openxmlformats.org/officeDocument/2006/relationships/customXml" Target="../ink/ink978.xml"/><Relationship Id="rId52" Type="http://schemas.openxmlformats.org/officeDocument/2006/relationships/image" Target="../media/image971.png"/><Relationship Id="rId73" Type="http://schemas.openxmlformats.org/officeDocument/2006/relationships/customXml" Target="../ink/ink999.xml"/><Relationship Id="rId94" Type="http://schemas.openxmlformats.org/officeDocument/2006/relationships/image" Target="../media/image992.png"/><Relationship Id="rId148" Type="http://schemas.openxmlformats.org/officeDocument/2006/relationships/image" Target="../media/image1018.png"/><Relationship Id="rId169" Type="http://schemas.openxmlformats.org/officeDocument/2006/relationships/image" Target="../media/image1028.png"/><Relationship Id="rId334" Type="http://schemas.openxmlformats.org/officeDocument/2006/relationships/image" Target="../media/image1108.png"/><Relationship Id="rId355" Type="http://schemas.openxmlformats.org/officeDocument/2006/relationships/customXml" Target="../ink/ink1144.xml"/><Relationship Id="rId376" Type="http://schemas.openxmlformats.org/officeDocument/2006/relationships/image" Target="../media/image1129.png"/><Relationship Id="rId397" Type="http://schemas.openxmlformats.org/officeDocument/2006/relationships/customXml" Target="../ink/ink1165.xml"/><Relationship Id="rId4" Type="http://schemas.openxmlformats.org/officeDocument/2006/relationships/image" Target="../media/image948.png"/><Relationship Id="rId180" Type="http://schemas.openxmlformats.org/officeDocument/2006/relationships/customXml" Target="../ink/ink1054.xml"/><Relationship Id="rId215" Type="http://schemas.openxmlformats.org/officeDocument/2006/relationships/customXml" Target="../ink/ink1072.xml"/><Relationship Id="rId236" Type="http://schemas.openxmlformats.org/officeDocument/2006/relationships/image" Target="../media/image1061.png"/><Relationship Id="rId257" Type="http://schemas.openxmlformats.org/officeDocument/2006/relationships/customXml" Target="../ink/ink1093.xml"/><Relationship Id="rId278" Type="http://schemas.openxmlformats.org/officeDocument/2006/relationships/customXml" Target="../ink/ink1104.xml"/><Relationship Id="rId401" Type="http://schemas.openxmlformats.org/officeDocument/2006/relationships/customXml" Target="../ink/ink1167.xml"/><Relationship Id="rId422" Type="http://schemas.openxmlformats.org/officeDocument/2006/relationships/image" Target="../media/image1152.png"/><Relationship Id="rId443" Type="http://schemas.openxmlformats.org/officeDocument/2006/relationships/customXml" Target="../ink/ink1188.xml"/><Relationship Id="rId464" Type="http://schemas.openxmlformats.org/officeDocument/2006/relationships/image" Target="../media/image1171.png"/><Relationship Id="rId303" Type="http://schemas.openxmlformats.org/officeDocument/2006/relationships/customXml" Target="../ink/ink1118.xml"/><Relationship Id="rId42" Type="http://schemas.openxmlformats.org/officeDocument/2006/relationships/image" Target="../media/image966.png"/><Relationship Id="rId84" Type="http://schemas.openxmlformats.org/officeDocument/2006/relationships/image" Target="../media/image987.png"/><Relationship Id="rId138" Type="http://schemas.openxmlformats.org/officeDocument/2006/relationships/image" Target="../media/image1013.png"/><Relationship Id="rId345" Type="http://schemas.openxmlformats.org/officeDocument/2006/relationships/customXml" Target="../ink/ink1139.xml"/><Relationship Id="rId387" Type="http://schemas.openxmlformats.org/officeDocument/2006/relationships/customXml" Target="../ink/ink1160.xml"/><Relationship Id="rId191" Type="http://schemas.openxmlformats.org/officeDocument/2006/relationships/image" Target="../media/image1039.png"/><Relationship Id="rId205" Type="http://schemas.openxmlformats.org/officeDocument/2006/relationships/image" Target="../media/image1046.png"/><Relationship Id="rId247" Type="http://schemas.openxmlformats.org/officeDocument/2006/relationships/customXml" Target="../ink/ink1088.xml"/><Relationship Id="rId412" Type="http://schemas.openxmlformats.org/officeDocument/2006/relationships/image" Target="../media/image1147.png"/><Relationship Id="rId107" Type="http://schemas.openxmlformats.org/officeDocument/2006/relationships/customXml" Target="../ink/ink1016.xml"/><Relationship Id="rId289" Type="http://schemas.openxmlformats.org/officeDocument/2006/relationships/image" Target="../media/image1087.png"/><Relationship Id="rId454" Type="http://schemas.openxmlformats.org/officeDocument/2006/relationships/image" Target="../media/image1166.png"/><Relationship Id="rId11" Type="http://schemas.openxmlformats.org/officeDocument/2006/relationships/customXml" Target="../ink/ink968.xml"/><Relationship Id="rId53" Type="http://schemas.openxmlformats.org/officeDocument/2006/relationships/customXml" Target="../ink/ink989.xml"/><Relationship Id="rId149" Type="http://schemas.openxmlformats.org/officeDocument/2006/relationships/customXml" Target="../ink/ink1038.xml"/><Relationship Id="rId314" Type="http://schemas.openxmlformats.org/officeDocument/2006/relationships/image" Target="../media/image1098.png"/><Relationship Id="rId356" Type="http://schemas.openxmlformats.org/officeDocument/2006/relationships/image" Target="../media/image1119.png"/><Relationship Id="rId398" Type="http://schemas.openxmlformats.org/officeDocument/2006/relationships/image" Target="../media/image1140.png"/><Relationship Id="rId95" Type="http://schemas.openxmlformats.org/officeDocument/2006/relationships/customXml" Target="../ink/ink1010.xml"/><Relationship Id="rId160" Type="http://schemas.openxmlformats.org/officeDocument/2006/relationships/image" Target="../media/image1024.png"/><Relationship Id="rId216" Type="http://schemas.openxmlformats.org/officeDocument/2006/relationships/image" Target="../media/image1051.png"/><Relationship Id="rId423" Type="http://schemas.openxmlformats.org/officeDocument/2006/relationships/customXml" Target="../ink/ink1178.xml"/><Relationship Id="rId258" Type="http://schemas.openxmlformats.org/officeDocument/2006/relationships/image" Target="../media/image1072.png"/><Relationship Id="rId465" Type="http://schemas.openxmlformats.org/officeDocument/2006/relationships/customXml" Target="../ink/ink1199.xml"/><Relationship Id="rId22" Type="http://schemas.openxmlformats.org/officeDocument/2006/relationships/image" Target="../media/image957.png"/><Relationship Id="rId64" Type="http://schemas.openxmlformats.org/officeDocument/2006/relationships/image" Target="../media/image977.png"/><Relationship Id="rId118" Type="http://schemas.openxmlformats.org/officeDocument/2006/relationships/customXml" Target="../ink/ink1022.xml"/><Relationship Id="rId325" Type="http://schemas.openxmlformats.org/officeDocument/2006/relationships/customXml" Target="../ink/ink1129.xml"/><Relationship Id="rId367" Type="http://schemas.openxmlformats.org/officeDocument/2006/relationships/customXml" Target="../ink/ink1150.xml"/><Relationship Id="rId171" Type="http://schemas.openxmlformats.org/officeDocument/2006/relationships/image" Target="../media/image1029.png"/><Relationship Id="rId227" Type="http://schemas.openxmlformats.org/officeDocument/2006/relationships/customXml" Target="../ink/ink1078.xml"/><Relationship Id="rId269" Type="http://schemas.openxmlformats.org/officeDocument/2006/relationships/image" Target="../media/image1077.png"/><Relationship Id="rId434" Type="http://schemas.openxmlformats.org/officeDocument/2006/relationships/image" Target="../media/image1157.png"/><Relationship Id="rId476" Type="http://schemas.openxmlformats.org/officeDocument/2006/relationships/image" Target="../media/image1177.png"/><Relationship Id="rId33" Type="http://schemas.openxmlformats.org/officeDocument/2006/relationships/customXml" Target="../ink/ink979.xml"/><Relationship Id="rId129" Type="http://schemas.openxmlformats.org/officeDocument/2006/relationships/customXml" Target="../ink/ink1028.xml"/><Relationship Id="rId280" Type="http://schemas.openxmlformats.org/officeDocument/2006/relationships/customXml" Target="../ink/ink1105.xml"/><Relationship Id="rId336" Type="http://schemas.openxmlformats.org/officeDocument/2006/relationships/image" Target="../media/image1109.png"/><Relationship Id="rId75" Type="http://schemas.openxmlformats.org/officeDocument/2006/relationships/customXml" Target="../ink/ink1000.xml"/><Relationship Id="rId140" Type="http://schemas.openxmlformats.org/officeDocument/2006/relationships/image" Target="../media/image1014.png"/><Relationship Id="rId182" Type="http://schemas.openxmlformats.org/officeDocument/2006/relationships/customXml" Target="../ink/ink1055.xml"/><Relationship Id="rId378" Type="http://schemas.openxmlformats.org/officeDocument/2006/relationships/image" Target="../media/image1130.png"/><Relationship Id="rId403" Type="http://schemas.openxmlformats.org/officeDocument/2006/relationships/customXml" Target="../ink/ink1168.xml"/><Relationship Id="rId6" Type="http://schemas.openxmlformats.org/officeDocument/2006/relationships/image" Target="../media/image949.png"/><Relationship Id="rId238" Type="http://schemas.openxmlformats.org/officeDocument/2006/relationships/image" Target="../media/image1062.png"/><Relationship Id="rId445" Type="http://schemas.openxmlformats.org/officeDocument/2006/relationships/customXml" Target="../ink/ink1189.xml"/><Relationship Id="rId291" Type="http://schemas.openxmlformats.org/officeDocument/2006/relationships/image" Target="../media/image1088.png"/><Relationship Id="rId305" Type="http://schemas.openxmlformats.org/officeDocument/2006/relationships/customXml" Target="../ink/ink1119.xml"/><Relationship Id="rId347" Type="http://schemas.openxmlformats.org/officeDocument/2006/relationships/customXml" Target="../ink/ink1140.xml"/><Relationship Id="rId44" Type="http://schemas.openxmlformats.org/officeDocument/2006/relationships/image" Target="../media/image967.png"/><Relationship Id="rId86" Type="http://schemas.openxmlformats.org/officeDocument/2006/relationships/image" Target="../media/image988.png"/><Relationship Id="rId151" Type="http://schemas.openxmlformats.org/officeDocument/2006/relationships/customXml" Target="../ink/ink1039.xml"/><Relationship Id="rId389" Type="http://schemas.openxmlformats.org/officeDocument/2006/relationships/customXml" Target="../ink/ink1161.xml"/><Relationship Id="rId193" Type="http://schemas.openxmlformats.org/officeDocument/2006/relationships/image" Target="../media/image1040.png"/><Relationship Id="rId207" Type="http://schemas.openxmlformats.org/officeDocument/2006/relationships/image" Target="../media/image1047.png"/><Relationship Id="rId249" Type="http://schemas.openxmlformats.org/officeDocument/2006/relationships/customXml" Target="../ink/ink1089.xml"/><Relationship Id="rId414" Type="http://schemas.openxmlformats.org/officeDocument/2006/relationships/image" Target="../media/image1148.png"/><Relationship Id="rId456" Type="http://schemas.openxmlformats.org/officeDocument/2006/relationships/image" Target="../media/image1167.png"/><Relationship Id="rId13" Type="http://schemas.openxmlformats.org/officeDocument/2006/relationships/customXml" Target="../ink/ink969.xml"/><Relationship Id="rId109" Type="http://schemas.openxmlformats.org/officeDocument/2006/relationships/customXml" Target="../ink/ink1017.xml"/><Relationship Id="rId260" Type="http://schemas.openxmlformats.org/officeDocument/2006/relationships/image" Target="../media/image1073.png"/><Relationship Id="rId316" Type="http://schemas.openxmlformats.org/officeDocument/2006/relationships/image" Target="../media/image1099.png"/><Relationship Id="rId55" Type="http://schemas.openxmlformats.org/officeDocument/2006/relationships/customXml" Target="../ink/ink990.xml"/><Relationship Id="rId97" Type="http://schemas.openxmlformats.org/officeDocument/2006/relationships/customXml" Target="../ink/ink1011.xml"/><Relationship Id="rId120" Type="http://schemas.openxmlformats.org/officeDocument/2006/relationships/image" Target="../media/image1004.png"/><Relationship Id="rId358" Type="http://schemas.openxmlformats.org/officeDocument/2006/relationships/image" Target="../media/image1120.png"/><Relationship Id="rId162" Type="http://schemas.openxmlformats.org/officeDocument/2006/relationships/image" Target="../media/image1025.png"/><Relationship Id="rId218" Type="http://schemas.openxmlformats.org/officeDocument/2006/relationships/image" Target="../media/image1052.png"/><Relationship Id="rId425" Type="http://schemas.openxmlformats.org/officeDocument/2006/relationships/customXml" Target="../ink/ink1179.xml"/><Relationship Id="rId467" Type="http://schemas.openxmlformats.org/officeDocument/2006/relationships/customXml" Target="../ink/ink1200.xml"/><Relationship Id="rId271" Type="http://schemas.openxmlformats.org/officeDocument/2006/relationships/image" Target="../media/image1078.png"/><Relationship Id="rId24" Type="http://schemas.openxmlformats.org/officeDocument/2006/relationships/image" Target="../media/image958.png"/><Relationship Id="rId66" Type="http://schemas.openxmlformats.org/officeDocument/2006/relationships/image" Target="../media/image978.png"/><Relationship Id="rId131" Type="http://schemas.openxmlformats.org/officeDocument/2006/relationships/customXml" Target="../ink/ink1029.xml"/><Relationship Id="rId327" Type="http://schemas.openxmlformats.org/officeDocument/2006/relationships/customXml" Target="../ink/ink1130.xml"/><Relationship Id="rId369" Type="http://schemas.openxmlformats.org/officeDocument/2006/relationships/customXml" Target="../ink/ink1151.xml"/><Relationship Id="rId173" Type="http://schemas.openxmlformats.org/officeDocument/2006/relationships/image" Target="../media/image1030.png"/><Relationship Id="rId229" Type="http://schemas.openxmlformats.org/officeDocument/2006/relationships/customXml" Target="../ink/ink1079.xml"/><Relationship Id="rId380" Type="http://schemas.openxmlformats.org/officeDocument/2006/relationships/image" Target="../media/image1131.png"/><Relationship Id="rId436" Type="http://schemas.openxmlformats.org/officeDocument/2006/relationships/image" Target="../media/image1158.png"/><Relationship Id="rId240" Type="http://schemas.openxmlformats.org/officeDocument/2006/relationships/image" Target="../media/image1063.png"/><Relationship Id="rId478" Type="http://schemas.openxmlformats.org/officeDocument/2006/relationships/image" Target="../media/image1178.png"/><Relationship Id="rId35" Type="http://schemas.openxmlformats.org/officeDocument/2006/relationships/customXml" Target="../ink/ink980.xml"/><Relationship Id="rId77" Type="http://schemas.openxmlformats.org/officeDocument/2006/relationships/customXml" Target="../ink/ink1001.xml"/><Relationship Id="rId100" Type="http://schemas.openxmlformats.org/officeDocument/2006/relationships/image" Target="../media/image995.png"/><Relationship Id="rId282" Type="http://schemas.openxmlformats.org/officeDocument/2006/relationships/customXml" Target="../ink/ink1106.xml"/><Relationship Id="rId338" Type="http://schemas.openxmlformats.org/officeDocument/2006/relationships/image" Target="../media/image1110.png"/><Relationship Id="rId8" Type="http://schemas.openxmlformats.org/officeDocument/2006/relationships/image" Target="../media/image950.png"/><Relationship Id="rId142" Type="http://schemas.openxmlformats.org/officeDocument/2006/relationships/image" Target="../media/image1015.png"/><Relationship Id="rId184" Type="http://schemas.openxmlformats.org/officeDocument/2006/relationships/customXml" Target="../ink/ink1056.xml"/><Relationship Id="rId391" Type="http://schemas.openxmlformats.org/officeDocument/2006/relationships/customXml" Target="../ink/ink1162.xml"/><Relationship Id="rId405" Type="http://schemas.openxmlformats.org/officeDocument/2006/relationships/customXml" Target="../ink/ink1169.xml"/><Relationship Id="rId447" Type="http://schemas.openxmlformats.org/officeDocument/2006/relationships/customXml" Target="../ink/ink1190.xml"/><Relationship Id="rId251" Type="http://schemas.openxmlformats.org/officeDocument/2006/relationships/customXml" Target="../ink/ink1090.xml"/><Relationship Id="rId46" Type="http://schemas.openxmlformats.org/officeDocument/2006/relationships/image" Target="../media/image968.png"/><Relationship Id="rId293" Type="http://schemas.openxmlformats.org/officeDocument/2006/relationships/image" Target="../media/image1089.png"/><Relationship Id="rId307" Type="http://schemas.openxmlformats.org/officeDocument/2006/relationships/customXml" Target="../ink/ink1120.xml"/><Relationship Id="rId349" Type="http://schemas.openxmlformats.org/officeDocument/2006/relationships/customXml" Target="../ink/ink1141.xml"/><Relationship Id="rId88" Type="http://schemas.openxmlformats.org/officeDocument/2006/relationships/image" Target="../media/image989.png"/><Relationship Id="rId111" Type="http://schemas.openxmlformats.org/officeDocument/2006/relationships/customXml" Target="../ink/ink1018.xml"/><Relationship Id="rId153" Type="http://schemas.openxmlformats.org/officeDocument/2006/relationships/customXml" Target="../ink/ink1040.xml"/><Relationship Id="rId195" Type="http://schemas.openxmlformats.org/officeDocument/2006/relationships/image" Target="../media/image1041.png"/><Relationship Id="rId209" Type="http://schemas.openxmlformats.org/officeDocument/2006/relationships/image" Target="../media/image1048.png"/><Relationship Id="rId360" Type="http://schemas.openxmlformats.org/officeDocument/2006/relationships/image" Target="../media/image1121.png"/><Relationship Id="rId416" Type="http://schemas.openxmlformats.org/officeDocument/2006/relationships/image" Target="../media/image1149.png"/><Relationship Id="rId220" Type="http://schemas.openxmlformats.org/officeDocument/2006/relationships/image" Target="../media/image1053.png"/><Relationship Id="rId458" Type="http://schemas.openxmlformats.org/officeDocument/2006/relationships/image" Target="../media/image1168.png"/><Relationship Id="rId15" Type="http://schemas.openxmlformats.org/officeDocument/2006/relationships/customXml" Target="../ink/ink970.xml"/><Relationship Id="rId57" Type="http://schemas.openxmlformats.org/officeDocument/2006/relationships/customXml" Target="../ink/ink991.xml"/><Relationship Id="rId262" Type="http://schemas.openxmlformats.org/officeDocument/2006/relationships/image" Target="../media/image1074.png"/><Relationship Id="rId318" Type="http://schemas.openxmlformats.org/officeDocument/2006/relationships/image" Target="../media/image1100.png"/><Relationship Id="rId99" Type="http://schemas.openxmlformats.org/officeDocument/2006/relationships/customXml" Target="../ink/ink1012.xml"/><Relationship Id="rId122" Type="http://schemas.openxmlformats.org/officeDocument/2006/relationships/image" Target="../media/image1005.png"/><Relationship Id="rId164" Type="http://schemas.openxmlformats.org/officeDocument/2006/relationships/image" Target="../media/image1026.png"/><Relationship Id="rId371" Type="http://schemas.openxmlformats.org/officeDocument/2006/relationships/customXml" Target="../ink/ink1152.xml"/><Relationship Id="rId427" Type="http://schemas.openxmlformats.org/officeDocument/2006/relationships/customXml" Target="../ink/ink1180.xml"/><Relationship Id="rId469" Type="http://schemas.openxmlformats.org/officeDocument/2006/relationships/customXml" Target="../ink/ink1201.xml"/><Relationship Id="rId26" Type="http://schemas.openxmlformats.org/officeDocument/2006/relationships/image" Target="../media/image959.png"/><Relationship Id="rId231" Type="http://schemas.openxmlformats.org/officeDocument/2006/relationships/customXml" Target="../ink/ink1080.xml"/><Relationship Id="rId273" Type="http://schemas.openxmlformats.org/officeDocument/2006/relationships/image" Target="../media/image1079.png"/><Relationship Id="rId329" Type="http://schemas.openxmlformats.org/officeDocument/2006/relationships/customXml" Target="../ink/ink1131.xml"/><Relationship Id="rId480" Type="http://schemas.openxmlformats.org/officeDocument/2006/relationships/image" Target="../media/image1179.png"/><Relationship Id="rId68" Type="http://schemas.openxmlformats.org/officeDocument/2006/relationships/image" Target="../media/image979.png"/><Relationship Id="rId133" Type="http://schemas.openxmlformats.org/officeDocument/2006/relationships/customXml" Target="../ink/ink1030.xml"/><Relationship Id="rId175" Type="http://schemas.openxmlformats.org/officeDocument/2006/relationships/image" Target="../media/image1031.png"/><Relationship Id="rId340" Type="http://schemas.openxmlformats.org/officeDocument/2006/relationships/image" Target="../media/image1111.png"/><Relationship Id="rId200" Type="http://schemas.openxmlformats.org/officeDocument/2006/relationships/customXml" Target="../ink/ink1064.xml"/><Relationship Id="rId382" Type="http://schemas.openxmlformats.org/officeDocument/2006/relationships/image" Target="../media/image1132.png"/><Relationship Id="rId438" Type="http://schemas.openxmlformats.org/officeDocument/2006/relationships/image" Target="../media/image1159.png"/><Relationship Id="rId242" Type="http://schemas.openxmlformats.org/officeDocument/2006/relationships/image" Target="../media/image1064.png"/><Relationship Id="rId284" Type="http://schemas.openxmlformats.org/officeDocument/2006/relationships/customXml" Target="../ink/ink1107.xml"/><Relationship Id="rId37" Type="http://schemas.openxmlformats.org/officeDocument/2006/relationships/customXml" Target="../ink/ink981.xml"/><Relationship Id="rId79" Type="http://schemas.openxmlformats.org/officeDocument/2006/relationships/customXml" Target="../ink/ink1002.xml"/><Relationship Id="rId102" Type="http://schemas.openxmlformats.org/officeDocument/2006/relationships/image" Target="../media/image996.png"/><Relationship Id="rId144" Type="http://schemas.openxmlformats.org/officeDocument/2006/relationships/image" Target="../media/image1016.png"/><Relationship Id="rId90" Type="http://schemas.openxmlformats.org/officeDocument/2006/relationships/image" Target="../media/image990.png"/><Relationship Id="rId186" Type="http://schemas.openxmlformats.org/officeDocument/2006/relationships/customXml" Target="../ink/ink1057.xml"/><Relationship Id="rId351" Type="http://schemas.openxmlformats.org/officeDocument/2006/relationships/customXml" Target="../ink/ink1142.xml"/><Relationship Id="rId393" Type="http://schemas.openxmlformats.org/officeDocument/2006/relationships/customXml" Target="../ink/ink1163.xml"/><Relationship Id="rId407" Type="http://schemas.openxmlformats.org/officeDocument/2006/relationships/customXml" Target="../ink/ink1170.xml"/><Relationship Id="rId449" Type="http://schemas.openxmlformats.org/officeDocument/2006/relationships/customXml" Target="../ink/ink1191.xml"/><Relationship Id="rId211" Type="http://schemas.openxmlformats.org/officeDocument/2006/relationships/image" Target="../media/image1049.png"/><Relationship Id="rId253" Type="http://schemas.openxmlformats.org/officeDocument/2006/relationships/customXml" Target="../ink/ink1091.xml"/><Relationship Id="rId295" Type="http://schemas.openxmlformats.org/officeDocument/2006/relationships/image" Target="../media/image1090.png"/><Relationship Id="rId309" Type="http://schemas.openxmlformats.org/officeDocument/2006/relationships/customXml" Target="../ink/ink1121.xml"/><Relationship Id="rId460" Type="http://schemas.openxmlformats.org/officeDocument/2006/relationships/image" Target="../media/image1169.png"/><Relationship Id="rId48" Type="http://schemas.openxmlformats.org/officeDocument/2006/relationships/image" Target="../media/image969.png"/><Relationship Id="rId113" Type="http://schemas.openxmlformats.org/officeDocument/2006/relationships/customXml" Target="../ink/ink1019.xml"/><Relationship Id="rId320" Type="http://schemas.openxmlformats.org/officeDocument/2006/relationships/image" Target="../media/image1101.png"/><Relationship Id="rId155" Type="http://schemas.openxmlformats.org/officeDocument/2006/relationships/customXml" Target="../ink/ink1041.xml"/><Relationship Id="rId197" Type="http://schemas.openxmlformats.org/officeDocument/2006/relationships/image" Target="../media/image1042.png"/><Relationship Id="rId362" Type="http://schemas.openxmlformats.org/officeDocument/2006/relationships/image" Target="../media/image1122.png"/><Relationship Id="rId418" Type="http://schemas.openxmlformats.org/officeDocument/2006/relationships/image" Target="../media/image1150.png"/><Relationship Id="rId222" Type="http://schemas.openxmlformats.org/officeDocument/2006/relationships/image" Target="../media/image1054.png"/><Relationship Id="rId264" Type="http://schemas.openxmlformats.org/officeDocument/2006/relationships/customXml" Target="../ink/ink1097.xml"/><Relationship Id="rId471" Type="http://schemas.openxmlformats.org/officeDocument/2006/relationships/customXml" Target="../ink/ink1202.xml"/><Relationship Id="rId17" Type="http://schemas.openxmlformats.org/officeDocument/2006/relationships/customXml" Target="../ink/ink971.xml"/><Relationship Id="rId59" Type="http://schemas.openxmlformats.org/officeDocument/2006/relationships/customXml" Target="../ink/ink992.xml"/><Relationship Id="rId124" Type="http://schemas.openxmlformats.org/officeDocument/2006/relationships/image" Target="../media/image1006.png"/><Relationship Id="rId70" Type="http://schemas.openxmlformats.org/officeDocument/2006/relationships/image" Target="../media/image980.png"/><Relationship Id="rId166" Type="http://schemas.openxmlformats.org/officeDocument/2006/relationships/customXml" Target="../ink/ink1047.xml"/><Relationship Id="rId331" Type="http://schemas.openxmlformats.org/officeDocument/2006/relationships/customXml" Target="../ink/ink1132.xml"/><Relationship Id="rId373" Type="http://schemas.openxmlformats.org/officeDocument/2006/relationships/customXml" Target="../ink/ink1153.xml"/><Relationship Id="rId429" Type="http://schemas.openxmlformats.org/officeDocument/2006/relationships/customXml" Target="../ink/ink1181.xml"/><Relationship Id="rId1" Type="http://schemas.openxmlformats.org/officeDocument/2006/relationships/slideLayout" Target="../slideLayouts/slideLayout11.xml"/><Relationship Id="rId233" Type="http://schemas.openxmlformats.org/officeDocument/2006/relationships/customXml" Target="../ink/ink1081.xml"/><Relationship Id="rId440" Type="http://schemas.openxmlformats.org/officeDocument/2006/relationships/image" Target="../media/image1160.png"/><Relationship Id="rId28" Type="http://schemas.openxmlformats.org/officeDocument/2006/relationships/image" Target="../media/image960.png"/><Relationship Id="rId275" Type="http://schemas.openxmlformats.org/officeDocument/2006/relationships/image" Target="../media/image1080.png"/><Relationship Id="rId300" Type="http://schemas.openxmlformats.org/officeDocument/2006/relationships/customXml" Target="../ink/ink1115.xml"/><Relationship Id="rId482" Type="http://schemas.openxmlformats.org/officeDocument/2006/relationships/image" Target="../media/image1180.png"/><Relationship Id="rId81" Type="http://schemas.openxmlformats.org/officeDocument/2006/relationships/customXml" Target="../ink/ink1003.xml"/><Relationship Id="rId135" Type="http://schemas.openxmlformats.org/officeDocument/2006/relationships/customXml" Target="../ink/ink1031.xml"/><Relationship Id="rId177" Type="http://schemas.openxmlformats.org/officeDocument/2006/relationships/image" Target="../media/image1032.png"/><Relationship Id="rId342" Type="http://schemas.openxmlformats.org/officeDocument/2006/relationships/image" Target="../media/image1112.png"/><Relationship Id="rId384" Type="http://schemas.openxmlformats.org/officeDocument/2006/relationships/image" Target="../media/image1133.png"/><Relationship Id="rId202" Type="http://schemas.openxmlformats.org/officeDocument/2006/relationships/customXml" Target="../ink/ink1065.xml"/><Relationship Id="rId244" Type="http://schemas.openxmlformats.org/officeDocument/2006/relationships/image" Target="../media/image1065.png"/><Relationship Id="rId39" Type="http://schemas.openxmlformats.org/officeDocument/2006/relationships/customXml" Target="../ink/ink982.xml"/><Relationship Id="rId286" Type="http://schemas.openxmlformats.org/officeDocument/2006/relationships/customXml" Target="../ink/ink1108.xml"/><Relationship Id="rId451" Type="http://schemas.openxmlformats.org/officeDocument/2006/relationships/customXml" Target="../ink/ink1192.xml"/><Relationship Id="rId50" Type="http://schemas.openxmlformats.org/officeDocument/2006/relationships/image" Target="../media/image970.png"/><Relationship Id="rId104" Type="http://schemas.openxmlformats.org/officeDocument/2006/relationships/image" Target="../media/image997.png"/><Relationship Id="rId146" Type="http://schemas.openxmlformats.org/officeDocument/2006/relationships/image" Target="../media/image1017.png"/><Relationship Id="rId188" Type="http://schemas.openxmlformats.org/officeDocument/2006/relationships/customXml" Target="../ink/ink1058.xml"/><Relationship Id="rId311" Type="http://schemas.openxmlformats.org/officeDocument/2006/relationships/customXml" Target="../ink/ink1122.xml"/><Relationship Id="rId353" Type="http://schemas.openxmlformats.org/officeDocument/2006/relationships/customXml" Target="../ink/ink1143.xml"/><Relationship Id="rId395" Type="http://schemas.openxmlformats.org/officeDocument/2006/relationships/customXml" Target="../ink/ink1164.xml"/><Relationship Id="rId409" Type="http://schemas.openxmlformats.org/officeDocument/2006/relationships/customXml" Target="../ink/ink1171.xml"/><Relationship Id="rId92" Type="http://schemas.openxmlformats.org/officeDocument/2006/relationships/image" Target="../media/image991.png"/><Relationship Id="rId213" Type="http://schemas.openxmlformats.org/officeDocument/2006/relationships/image" Target="../media/image1050.png"/><Relationship Id="rId420" Type="http://schemas.openxmlformats.org/officeDocument/2006/relationships/image" Target="../media/image1151.png"/><Relationship Id="rId255" Type="http://schemas.openxmlformats.org/officeDocument/2006/relationships/customXml" Target="../ink/ink1092.xml"/><Relationship Id="rId297" Type="http://schemas.openxmlformats.org/officeDocument/2006/relationships/image" Target="../media/image1091.png"/><Relationship Id="rId462" Type="http://schemas.openxmlformats.org/officeDocument/2006/relationships/image" Target="../media/image1170.png"/><Relationship Id="rId115" Type="http://schemas.openxmlformats.org/officeDocument/2006/relationships/customXml" Target="../ink/ink1020.xml"/><Relationship Id="rId157" Type="http://schemas.openxmlformats.org/officeDocument/2006/relationships/customXml" Target="../ink/ink1042.xml"/><Relationship Id="rId322" Type="http://schemas.openxmlformats.org/officeDocument/2006/relationships/image" Target="../media/image1102.png"/><Relationship Id="rId364" Type="http://schemas.openxmlformats.org/officeDocument/2006/relationships/image" Target="../media/image1123.png"/><Relationship Id="rId61" Type="http://schemas.openxmlformats.org/officeDocument/2006/relationships/customXml" Target="../ink/ink993.xml"/><Relationship Id="rId199" Type="http://schemas.openxmlformats.org/officeDocument/2006/relationships/image" Target="../media/image1043.png"/><Relationship Id="rId19" Type="http://schemas.openxmlformats.org/officeDocument/2006/relationships/customXml" Target="../ink/ink972.xml"/><Relationship Id="rId224" Type="http://schemas.openxmlformats.org/officeDocument/2006/relationships/image" Target="../media/image1055.png"/><Relationship Id="rId266" Type="http://schemas.openxmlformats.org/officeDocument/2006/relationships/customXml" Target="../ink/ink1098.xml"/><Relationship Id="rId431" Type="http://schemas.openxmlformats.org/officeDocument/2006/relationships/customXml" Target="../ink/ink1182.xml"/><Relationship Id="rId473" Type="http://schemas.openxmlformats.org/officeDocument/2006/relationships/customXml" Target="../ink/ink1203.xml"/><Relationship Id="rId30" Type="http://schemas.openxmlformats.org/officeDocument/2006/relationships/image" Target="../media/image961.png"/><Relationship Id="rId126" Type="http://schemas.openxmlformats.org/officeDocument/2006/relationships/image" Target="../media/image1007.png"/><Relationship Id="rId168" Type="http://schemas.openxmlformats.org/officeDocument/2006/relationships/customXml" Target="../ink/ink1048.xml"/><Relationship Id="rId333" Type="http://schemas.openxmlformats.org/officeDocument/2006/relationships/customXml" Target="../ink/ink1133.xml"/><Relationship Id="rId72" Type="http://schemas.openxmlformats.org/officeDocument/2006/relationships/image" Target="../media/image981.png"/><Relationship Id="rId375" Type="http://schemas.openxmlformats.org/officeDocument/2006/relationships/customXml" Target="../ink/ink115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6.png"/><Relationship Id="rId21" Type="http://schemas.openxmlformats.org/officeDocument/2006/relationships/image" Target="../media/image1189.png"/><Relationship Id="rId42" Type="http://schemas.openxmlformats.org/officeDocument/2006/relationships/customXml" Target="../ink/ink1228.xml"/><Relationship Id="rId63" Type="http://schemas.openxmlformats.org/officeDocument/2006/relationships/image" Target="../media/image949.png"/><Relationship Id="rId84" Type="http://schemas.openxmlformats.org/officeDocument/2006/relationships/customXml" Target="../ink/ink1249.xml"/><Relationship Id="rId138" Type="http://schemas.openxmlformats.org/officeDocument/2006/relationships/customXml" Target="../ink/ink1276.xml"/><Relationship Id="rId159" Type="http://schemas.openxmlformats.org/officeDocument/2006/relationships/image" Target="../media/image1257.png"/><Relationship Id="rId170" Type="http://schemas.openxmlformats.org/officeDocument/2006/relationships/customXml" Target="../ink/ink1292.xml"/><Relationship Id="rId191" Type="http://schemas.openxmlformats.org/officeDocument/2006/relationships/image" Target="../media/image1273.png"/><Relationship Id="rId205" Type="http://schemas.openxmlformats.org/officeDocument/2006/relationships/image" Target="../media/image1280.png"/><Relationship Id="rId226" Type="http://schemas.openxmlformats.org/officeDocument/2006/relationships/customXml" Target="../ink/ink1320.xml"/><Relationship Id="rId247" Type="http://schemas.openxmlformats.org/officeDocument/2006/relationships/image" Target="../media/image1301.png"/><Relationship Id="rId107" Type="http://schemas.openxmlformats.org/officeDocument/2006/relationships/image" Target="../media/image1231.png"/><Relationship Id="rId11" Type="http://schemas.openxmlformats.org/officeDocument/2006/relationships/image" Target="../media/image1184.png"/><Relationship Id="rId32" Type="http://schemas.openxmlformats.org/officeDocument/2006/relationships/customXml" Target="../ink/ink1223.xml"/><Relationship Id="rId53" Type="http://schemas.openxmlformats.org/officeDocument/2006/relationships/image" Target="../media/image1205.png"/><Relationship Id="rId74" Type="http://schemas.openxmlformats.org/officeDocument/2006/relationships/customXml" Target="../ink/ink1244.xml"/><Relationship Id="rId128" Type="http://schemas.openxmlformats.org/officeDocument/2006/relationships/customXml" Target="../ink/ink1271.xml"/><Relationship Id="rId149" Type="http://schemas.openxmlformats.org/officeDocument/2006/relationships/image" Target="../media/image1252.png"/><Relationship Id="rId5" Type="http://schemas.openxmlformats.org/officeDocument/2006/relationships/image" Target="../media/image1181.png"/><Relationship Id="rId95" Type="http://schemas.openxmlformats.org/officeDocument/2006/relationships/image" Target="../media/image1225.png"/><Relationship Id="rId160" Type="http://schemas.openxmlformats.org/officeDocument/2006/relationships/customXml" Target="../ink/ink1287.xml"/><Relationship Id="rId181" Type="http://schemas.openxmlformats.org/officeDocument/2006/relationships/image" Target="../media/image1268.png"/><Relationship Id="rId216" Type="http://schemas.openxmlformats.org/officeDocument/2006/relationships/customXml" Target="../ink/ink1315.xml"/><Relationship Id="rId237" Type="http://schemas.openxmlformats.org/officeDocument/2006/relationships/image" Target="../media/image1296.png"/><Relationship Id="rId22" Type="http://schemas.openxmlformats.org/officeDocument/2006/relationships/customXml" Target="../ink/ink1218.xml"/><Relationship Id="rId43" Type="http://schemas.openxmlformats.org/officeDocument/2006/relationships/image" Target="../media/image1200.png"/><Relationship Id="rId64" Type="http://schemas.openxmlformats.org/officeDocument/2006/relationships/customXml" Target="../ink/ink1239.xml"/><Relationship Id="rId118" Type="http://schemas.openxmlformats.org/officeDocument/2006/relationships/customXml" Target="../ink/ink1266.xml"/><Relationship Id="rId139" Type="http://schemas.openxmlformats.org/officeDocument/2006/relationships/image" Target="../media/image1247.png"/><Relationship Id="rId85" Type="http://schemas.openxmlformats.org/officeDocument/2006/relationships/image" Target="../media/image1220.png"/><Relationship Id="rId150" Type="http://schemas.openxmlformats.org/officeDocument/2006/relationships/customXml" Target="../ink/ink1282.xml"/><Relationship Id="rId171" Type="http://schemas.openxmlformats.org/officeDocument/2006/relationships/image" Target="../media/image1263.png"/><Relationship Id="rId192" Type="http://schemas.openxmlformats.org/officeDocument/2006/relationships/customXml" Target="../ink/ink1303.xml"/><Relationship Id="rId206" Type="http://schemas.openxmlformats.org/officeDocument/2006/relationships/customXml" Target="../ink/ink1310.xml"/><Relationship Id="rId227" Type="http://schemas.openxmlformats.org/officeDocument/2006/relationships/image" Target="../media/image1291.png"/><Relationship Id="rId12" Type="http://schemas.openxmlformats.org/officeDocument/2006/relationships/customXml" Target="../ink/ink1213.xml"/><Relationship Id="rId33" Type="http://schemas.openxmlformats.org/officeDocument/2006/relationships/image" Target="../media/image1195.png"/><Relationship Id="rId108" Type="http://schemas.openxmlformats.org/officeDocument/2006/relationships/customXml" Target="../ink/ink1261.xml"/><Relationship Id="rId129" Type="http://schemas.openxmlformats.org/officeDocument/2006/relationships/image" Target="../media/image1242.png"/><Relationship Id="rId54" Type="http://schemas.openxmlformats.org/officeDocument/2006/relationships/customXml" Target="../ink/ink1234.xml"/><Relationship Id="rId75" Type="http://schemas.openxmlformats.org/officeDocument/2006/relationships/image" Target="../media/image1215.png"/><Relationship Id="rId96" Type="http://schemas.openxmlformats.org/officeDocument/2006/relationships/customXml" Target="../ink/ink1255.xml"/><Relationship Id="rId140" Type="http://schemas.openxmlformats.org/officeDocument/2006/relationships/customXml" Target="../ink/ink1277.xml"/><Relationship Id="rId161" Type="http://schemas.openxmlformats.org/officeDocument/2006/relationships/image" Target="../media/image1258.png"/><Relationship Id="rId182" Type="http://schemas.openxmlformats.org/officeDocument/2006/relationships/customXml" Target="../ink/ink1298.xml"/><Relationship Id="rId217" Type="http://schemas.openxmlformats.org/officeDocument/2006/relationships/image" Target="../media/image1286.png"/><Relationship Id="rId6" Type="http://schemas.openxmlformats.org/officeDocument/2006/relationships/customXml" Target="../ink/ink1210.xml"/><Relationship Id="rId238" Type="http://schemas.openxmlformats.org/officeDocument/2006/relationships/customXml" Target="../ink/ink1326.xml"/><Relationship Id="rId23" Type="http://schemas.openxmlformats.org/officeDocument/2006/relationships/image" Target="../media/image1190.png"/><Relationship Id="rId119" Type="http://schemas.openxmlformats.org/officeDocument/2006/relationships/image" Target="../media/image1237.png"/><Relationship Id="rId44" Type="http://schemas.openxmlformats.org/officeDocument/2006/relationships/customXml" Target="../ink/ink1229.xml"/><Relationship Id="rId65" Type="http://schemas.openxmlformats.org/officeDocument/2006/relationships/image" Target="../media/image1210.png"/><Relationship Id="rId86" Type="http://schemas.openxmlformats.org/officeDocument/2006/relationships/customXml" Target="../ink/ink1250.xml"/><Relationship Id="rId130" Type="http://schemas.openxmlformats.org/officeDocument/2006/relationships/customXml" Target="../ink/ink1272.xml"/><Relationship Id="rId151" Type="http://schemas.openxmlformats.org/officeDocument/2006/relationships/image" Target="../media/image1253.png"/><Relationship Id="rId172" Type="http://schemas.openxmlformats.org/officeDocument/2006/relationships/customXml" Target="../ink/ink1293.xml"/><Relationship Id="rId193" Type="http://schemas.openxmlformats.org/officeDocument/2006/relationships/image" Target="../media/image1274.png"/><Relationship Id="rId207" Type="http://schemas.openxmlformats.org/officeDocument/2006/relationships/image" Target="../media/image1281.png"/><Relationship Id="rId228" Type="http://schemas.openxmlformats.org/officeDocument/2006/relationships/customXml" Target="../ink/ink1321.xml"/><Relationship Id="rId13" Type="http://schemas.openxmlformats.org/officeDocument/2006/relationships/image" Target="../media/image1185.png"/><Relationship Id="rId109" Type="http://schemas.openxmlformats.org/officeDocument/2006/relationships/image" Target="../media/image1232.png"/><Relationship Id="rId34" Type="http://schemas.openxmlformats.org/officeDocument/2006/relationships/customXml" Target="../ink/ink1224.xml"/><Relationship Id="rId55" Type="http://schemas.openxmlformats.org/officeDocument/2006/relationships/image" Target="../media/image1206.png"/><Relationship Id="rId76" Type="http://schemas.openxmlformats.org/officeDocument/2006/relationships/customXml" Target="../ink/ink1245.xml"/><Relationship Id="rId97" Type="http://schemas.openxmlformats.org/officeDocument/2006/relationships/image" Target="../media/image1226.png"/><Relationship Id="rId120" Type="http://schemas.openxmlformats.org/officeDocument/2006/relationships/customXml" Target="../ink/ink1267.xml"/><Relationship Id="rId141" Type="http://schemas.openxmlformats.org/officeDocument/2006/relationships/image" Target="../media/image1248.png"/><Relationship Id="rId7" Type="http://schemas.openxmlformats.org/officeDocument/2006/relationships/image" Target="../media/image1182.png"/><Relationship Id="rId162" Type="http://schemas.openxmlformats.org/officeDocument/2006/relationships/customXml" Target="../ink/ink1288.xml"/><Relationship Id="rId183" Type="http://schemas.openxmlformats.org/officeDocument/2006/relationships/image" Target="../media/image1269.png"/><Relationship Id="rId218" Type="http://schemas.openxmlformats.org/officeDocument/2006/relationships/customXml" Target="../ink/ink1316.xml"/><Relationship Id="rId239" Type="http://schemas.openxmlformats.org/officeDocument/2006/relationships/image" Target="../media/image1297.png"/><Relationship Id="rId24" Type="http://schemas.openxmlformats.org/officeDocument/2006/relationships/customXml" Target="../ink/ink1219.xml"/><Relationship Id="rId45" Type="http://schemas.openxmlformats.org/officeDocument/2006/relationships/image" Target="../media/image1201.png"/><Relationship Id="rId66" Type="http://schemas.openxmlformats.org/officeDocument/2006/relationships/customXml" Target="../ink/ink1240.xml"/><Relationship Id="rId87" Type="http://schemas.openxmlformats.org/officeDocument/2006/relationships/image" Target="../media/image1221.png"/><Relationship Id="rId110" Type="http://schemas.openxmlformats.org/officeDocument/2006/relationships/customXml" Target="../ink/ink1262.xml"/><Relationship Id="rId131" Type="http://schemas.openxmlformats.org/officeDocument/2006/relationships/image" Target="../media/image1243.png"/><Relationship Id="rId152" Type="http://schemas.openxmlformats.org/officeDocument/2006/relationships/customXml" Target="../ink/ink1283.xml"/><Relationship Id="rId173" Type="http://schemas.openxmlformats.org/officeDocument/2006/relationships/image" Target="../media/image1264.png"/><Relationship Id="rId194" Type="http://schemas.openxmlformats.org/officeDocument/2006/relationships/customXml" Target="../ink/ink1304.xml"/><Relationship Id="rId208" Type="http://schemas.openxmlformats.org/officeDocument/2006/relationships/customXml" Target="../ink/ink1311.xml"/><Relationship Id="rId229" Type="http://schemas.openxmlformats.org/officeDocument/2006/relationships/image" Target="../media/image1292.png"/><Relationship Id="rId240" Type="http://schemas.openxmlformats.org/officeDocument/2006/relationships/customXml" Target="../ink/ink1327.xml"/><Relationship Id="rId14" Type="http://schemas.openxmlformats.org/officeDocument/2006/relationships/customXml" Target="../ink/ink1214.xml"/><Relationship Id="rId35" Type="http://schemas.openxmlformats.org/officeDocument/2006/relationships/image" Target="../media/image1196.png"/><Relationship Id="rId56" Type="http://schemas.openxmlformats.org/officeDocument/2006/relationships/customXml" Target="../ink/ink1235.xml"/><Relationship Id="rId77" Type="http://schemas.openxmlformats.org/officeDocument/2006/relationships/image" Target="../media/image1216.png"/><Relationship Id="rId100" Type="http://schemas.openxmlformats.org/officeDocument/2006/relationships/customXml" Target="../ink/ink1257.xml"/><Relationship Id="rId8" Type="http://schemas.openxmlformats.org/officeDocument/2006/relationships/customXml" Target="../ink/ink1211.xml"/><Relationship Id="rId98" Type="http://schemas.openxmlformats.org/officeDocument/2006/relationships/customXml" Target="../ink/ink1256.xml"/><Relationship Id="rId121" Type="http://schemas.openxmlformats.org/officeDocument/2006/relationships/image" Target="../media/image1238.png"/><Relationship Id="rId142" Type="http://schemas.openxmlformats.org/officeDocument/2006/relationships/customXml" Target="../ink/ink1278.xml"/><Relationship Id="rId163" Type="http://schemas.openxmlformats.org/officeDocument/2006/relationships/image" Target="../media/image1259.png"/><Relationship Id="rId184" Type="http://schemas.openxmlformats.org/officeDocument/2006/relationships/customXml" Target="../ink/ink1299.xml"/><Relationship Id="rId219" Type="http://schemas.openxmlformats.org/officeDocument/2006/relationships/image" Target="../media/image1287.png"/><Relationship Id="rId230" Type="http://schemas.openxmlformats.org/officeDocument/2006/relationships/customXml" Target="../ink/ink1322.xml"/><Relationship Id="rId25" Type="http://schemas.openxmlformats.org/officeDocument/2006/relationships/image" Target="../media/image1191.png"/><Relationship Id="rId46" Type="http://schemas.openxmlformats.org/officeDocument/2006/relationships/customXml" Target="../ink/ink1230.xml"/><Relationship Id="rId67" Type="http://schemas.openxmlformats.org/officeDocument/2006/relationships/image" Target="../media/image1211.png"/><Relationship Id="rId88" Type="http://schemas.openxmlformats.org/officeDocument/2006/relationships/customXml" Target="../ink/ink1251.xml"/><Relationship Id="rId111" Type="http://schemas.openxmlformats.org/officeDocument/2006/relationships/image" Target="../media/image1233.png"/><Relationship Id="rId132" Type="http://schemas.openxmlformats.org/officeDocument/2006/relationships/customXml" Target="../ink/ink1273.xml"/><Relationship Id="rId153" Type="http://schemas.openxmlformats.org/officeDocument/2006/relationships/image" Target="../media/image1254.png"/><Relationship Id="rId174" Type="http://schemas.openxmlformats.org/officeDocument/2006/relationships/customXml" Target="../ink/ink1294.xml"/><Relationship Id="rId195" Type="http://schemas.openxmlformats.org/officeDocument/2006/relationships/image" Target="../media/image1275.png"/><Relationship Id="rId209" Type="http://schemas.openxmlformats.org/officeDocument/2006/relationships/image" Target="../media/image1282.png"/><Relationship Id="rId220" Type="http://schemas.openxmlformats.org/officeDocument/2006/relationships/customXml" Target="../ink/ink1317.xml"/><Relationship Id="rId241" Type="http://schemas.openxmlformats.org/officeDocument/2006/relationships/image" Target="../media/image1298.png"/><Relationship Id="rId15" Type="http://schemas.openxmlformats.org/officeDocument/2006/relationships/image" Target="../media/image1186.png"/><Relationship Id="rId36" Type="http://schemas.openxmlformats.org/officeDocument/2006/relationships/customXml" Target="../ink/ink1225.xml"/><Relationship Id="rId57" Type="http://schemas.openxmlformats.org/officeDocument/2006/relationships/image" Target="../media/image1207.png"/><Relationship Id="rId10" Type="http://schemas.openxmlformats.org/officeDocument/2006/relationships/customXml" Target="../ink/ink1212.xml"/><Relationship Id="rId31" Type="http://schemas.openxmlformats.org/officeDocument/2006/relationships/image" Target="../media/image1194.png"/><Relationship Id="rId52" Type="http://schemas.openxmlformats.org/officeDocument/2006/relationships/customXml" Target="../ink/ink1233.xml"/><Relationship Id="rId73" Type="http://schemas.openxmlformats.org/officeDocument/2006/relationships/image" Target="../media/image1214.png"/><Relationship Id="rId78" Type="http://schemas.openxmlformats.org/officeDocument/2006/relationships/customXml" Target="../ink/ink1246.xml"/><Relationship Id="rId94" Type="http://schemas.openxmlformats.org/officeDocument/2006/relationships/customXml" Target="../ink/ink1254.xml"/><Relationship Id="rId99" Type="http://schemas.openxmlformats.org/officeDocument/2006/relationships/image" Target="../media/image1227.png"/><Relationship Id="rId101" Type="http://schemas.openxmlformats.org/officeDocument/2006/relationships/image" Target="../media/image1228.png"/><Relationship Id="rId122" Type="http://schemas.openxmlformats.org/officeDocument/2006/relationships/customXml" Target="../ink/ink1268.xml"/><Relationship Id="rId143" Type="http://schemas.openxmlformats.org/officeDocument/2006/relationships/image" Target="../media/image1249.png"/><Relationship Id="rId148" Type="http://schemas.openxmlformats.org/officeDocument/2006/relationships/customXml" Target="../ink/ink1281.xml"/><Relationship Id="rId164" Type="http://schemas.openxmlformats.org/officeDocument/2006/relationships/customXml" Target="../ink/ink1289.xml"/><Relationship Id="rId169" Type="http://schemas.openxmlformats.org/officeDocument/2006/relationships/image" Target="../media/image1262.png"/><Relationship Id="rId185" Type="http://schemas.openxmlformats.org/officeDocument/2006/relationships/image" Target="../media/image1270.png"/><Relationship Id="rId4" Type="http://schemas.openxmlformats.org/officeDocument/2006/relationships/customXml" Target="../ink/ink1209.xml"/><Relationship Id="rId9" Type="http://schemas.openxmlformats.org/officeDocument/2006/relationships/image" Target="../media/image1183.png"/><Relationship Id="rId180" Type="http://schemas.openxmlformats.org/officeDocument/2006/relationships/customXml" Target="../ink/ink1297.xml"/><Relationship Id="rId210" Type="http://schemas.openxmlformats.org/officeDocument/2006/relationships/customXml" Target="../ink/ink1312.xml"/><Relationship Id="rId215" Type="http://schemas.openxmlformats.org/officeDocument/2006/relationships/image" Target="../media/image1285.png"/><Relationship Id="rId236" Type="http://schemas.openxmlformats.org/officeDocument/2006/relationships/customXml" Target="../ink/ink1325.xml"/><Relationship Id="rId26" Type="http://schemas.openxmlformats.org/officeDocument/2006/relationships/customXml" Target="../ink/ink1220.xml"/><Relationship Id="rId231" Type="http://schemas.openxmlformats.org/officeDocument/2006/relationships/image" Target="../media/image1293.png"/><Relationship Id="rId47" Type="http://schemas.openxmlformats.org/officeDocument/2006/relationships/image" Target="../media/image1202.png"/><Relationship Id="rId68" Type="http://schemas.openxmlformats.org/officeDocument/2006/relationships/customXml" Target="../ink/ink1241.xml"/><Relationship Id="rId89" Type="http://schemas.openxmlformats.org/officeDocument/2006/relationships/image" Target="../media/image1222.png"/><Relationship Id="rId112" Type="http://schemas.openxmlformats.org/officeDocument/2006/relationships/customXml" Target="../ink/ink1263.xml"/><Relationship Id="rId133" Type="http://schemas.openxmlformats.org/officeDocument/2006/relationships/image" Target="../media/image1244.png"/><Relationship Id="rId154" Type="http://schemas.openxmlformats.org/officeDocument/2006/relationships/customXml" Target="../ink/ink1284.xml"/><Relationship Id="rId175" Type="http://schemas.openxmlformats.org/officeDocument/2006/relationships/image" Target="../media/image1265.png"/><Relationship Id="rId196" Type="http://schemas.openxmlformats.org/officeDocument/2006/relationships/customXml" Target="../ink/ink1305.xml"/><Relationship Id="rId200" Type="http://schemas.openxmlformats.org/officeDocument/2006/relationships/customXml" Target="../ink/ink1307.xml"/><Relationship Id="rId16" Type="http://schemas.openxmlformats.org/officeDocument/2006/relationships/customXml" Target="../ink/ink1215.xml"/><Relationship Id="rId221" Type="http://schemas.openxmlformats.org/officeDocument/2006/relationships/image" Target="../media/image1288.png"/><Relationship Id="rId242" Type="http://schemas.openxmlformats.org/officeDocument/2006/relationships/customXml" Target="../ink/ink1328.xml"/><Relationship Id="rId37" Type="http://schemas.openxmlformats.org/officeDocument/2006/relationships/image" Target="../media/image1197.png"/><Relationship Id="rId58" Type="http://schemas.openxmlformats.org/officeDocument/2006/relationships/customXml" Target="../ink/ink1236.xml"/><Relationship Id="rId79" Type="http://schemas.openxmlformats.org/officeDocument/2006/relationships/image" Target="../media/image1217.png"/><Relationship Id="rId102" Type="http://schemas.openxmlformats.org/officeDocument/2006/relationships/customXml" Target="../ink/ink1258.xml"/><Relationship Id="rId123" Type="http://schemas.openxmlformats.org/officeDocument/2006/relationships/image" Target="../media/image1239.png"/><Relationship Id="rId144" Type="http://schemas.openxmlformats.org/officeDocument/2006/relationships/customXml" Target="../ink/ink1279.xml"/><Relationship Id="rId90" Type="http://schemas.openxmlformats.org/officeDocument/2006/relationships/customXml" Target="../ink/ink1252.xml"/><Relationship Id="rId165" Type="http://schemas.openxmlformats.org/officeDocument/2006/relationships/image" Target="../media/image1260.png"/><Relationship Id="rId186" Type="http://schemas.openxmlformats.org/officeDocument/2006/relationships/customXml" Target="../ink/ink1300.xml"/><Relationship Id="rId211" Type="http://schemas.openxmlformats.org/officeDocument/2006/relationships/image" Target="../media/image1283.png"/><Relationship Id="rId232" Type="http://schemas.openxmlformats.org/officeDocument/2006/relationships/customXml" Target="../ink/ink1323.xml"/><Relationship Id="rId27" Type="http://schemas.openxmlformats.org/officeDocument/2006/relationships/image" Target="../media/image1192.png"/><Relationship Id="rId48" Type="http://schemas.openxmlformats.org/officeDocument/2006/relationships/customXml" Target="../ink/ink1231.xml"/><Relationship Id="rId69" Type="http://schemas.openxmlformats.org/officeDocument/2006/relationships/image" Target="../media/image1212.png"/><Relationship Id="rId113" Type="http://schemas.openxmlformats.org/officeDocument/2006/relationships/image" Target="../media/image1234.png"/><Relationship Id="rId134" Type="http://schemas.openxmlformats.org/officeDocument/2006/relationships/customXml" Target="../ink/ink1274.xml"/><Relationship Id="rId80" Type="http://schemas.openxmlformats.org/officeDocument/2006/relationships/customXml" Target="../ink/ink1247.xml"/><Relationship Id="rId155" Type="http://schemas.openxmlformats.org/officeDocument/2006/relationships/image" Target="../media/image1255.png"/><Relationship Id="rId176" Type="http://schemas.openxmlformats.org/officeDocument/2006/relationships/customXml" Target="../ink/ink1295.xml"/><Relationship Id="rId197" Type="http://schemas.openxmlformats.org/officeDocument/2006/relationships/image" Target="../media/image1276.png"/><Relationship Id="rId201" Type="http://schemas.openxmlformats.org/officeDocument/2006/relationships/image" Target="../media/image1278.png"/><Relationship Id="rId222" Type="http://schemas.openxmlformats.org/officeDocument/2006/relationships/customXml" Target="../ink/ink1318.xml"/><Relationship Id="rId243" Type="http://schemas.openxmlformats.org/officeDocument/2006/relationships/image" Target="../media/image1299.png"/><Relationship Id="rId17" Type="http://schemas.openxmlformats.org/officeDocument/2006/relationships/image" Target="../media/image1187.png"/><Relationship Id="rId38" Type="http://schemas.openxmlformats.org/officeDocument/2006/relationships/customXml" Target="../ink/ink1226.xml"/><Relationship Id="rId59" Type="http://schemas.openxmlformats.org/officeDocument/2006/relationships/image" Target="../media/image1208.png"/><Relationship Id="rId103" Type="http://schemas.openxmlformats.org/officeDocument/2006/relationships/image" Target="../media/image1229.png"/><Relationship Id="rId124" Type="http://schemas.openxmlformats.org/officeDocument/2006/relationships/customXml" Target="../ink/ink1269.xml"/><Relationship Id="rId70" Type="http://schemas.openxmlformats.org/officeDocument/2006/relationships/customXml" Target="../ink/ink1242.xml"/><Relationship Id="rId91" Type="http://schemas.openxmlformats.org/officeDocument/2006/relationships/image" Target="../media/image1223.png"/><Relationship Id="rId145" Type="http://schemas.openxmlformats.org/officeDocument/2006/relationships/image" Target="../media/image1250.png"/><Relationship Id="rId166" Type="http://schemas.openxmlformats.org/officeDocument/2006/relationships/customXml" Target="../ink/ink1290.xml"/><Relationship Id="rId187" Type="http://schemas.openxmlformats.org/officeDocument/2006/relationships/image" Target="../media/image1271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313.xml"/><Relationship Id="rId233" Type="http://schemas.openxmlformats.org/officeDocument/2006/relationships/image" Target="../media/image1294.png"/><Relationship Id="rId28" Type="http://schemas.openxmlformats.org/officeDocument/2006/relationships/customXml" Target="../ink/ink1221.xml"/><Relationship Id="rId49" Type="http://schemas.openxmlformats.org/officeDocument/2006/relationships/image" Target="../media/image1203.png"/><Relationship Id="rId114" Type="http://schemas.openxmlformats.org/officeDocument/2006/relationships/customXml" Target="../ink/ink1264.xml"/><Relationship Id="rId60" Type="http://schemas.openxmlformats.org/officeDocument/2006/relationships/customXml" Target="../ink/ink1237.xml"/><Relationship Id="rId81" Type="http://schemas.openxmlformats.org/officeDocument/2006/relationships/image" Target="../media/image1218.png"/><Relationship Id="rId135" Type="http://schemas.openxmlformats.org/officeDocument/2006/relationships/image" Target="../media/image1245.png"/><Relationship Id="rId156" Type="http://schemas.openxmlformats.org/officeDocument/2006/relationships/customXml" Target="../ink/ink1285.xml"/><Relationship Id="rId177" Type="http://schemas.openxmlformats.org/officeDocument/2006/relationships/image" Target="../media/image1266.png"/><Relationship Id="rId198" Type="http://schemas.openxmlformats.org/officeDocument/2006/relationships/customXml" Target="../ink/ink1306.xml"/><Relationship Id="rId202" Type="http://schemas.openxmlformats.org/officeDocument/2006/relationships/customXml" Target="../ink/ink1308.xml"/><Relationship Id="rId223" Type="http://schemas.openxmlformats.org/officeDocument/2006/relationships/image" Target="../media/image1289.png"/><Relationship Id="rId244" Type="http://schemas.openxmlformats.org/officeDocument/2006/relationships/customXml" Target="../ink/ink1329.xml"/><Relationship Id="rId18" Type="http://schemas.openxmlformats.org/officeDocument/2006/relationships/customXml" Target="../ink/ink1216.xml"/><Relationship Id="rId39" Type="http://schemas.openxmlformats.org/officeDocument/2006/relationships/image" Target="../media/image1198.png"/><Relationship Id="rId50" Type="http://schemas.openxmlformats.org/officeDocument/2006/relationships/customXml" Target="../ink/ink1232.xml"/><Relationship Id="rId104" Type="http://schemas.openxmlformats.org/officeDocument/2006/relationships/customXml" Target="../ink/ink1259.xml"/><Relationship Id="rId125" Type="http://schemas.openxmlformats.org/officeDocument/2006/relationships/image" Target="../media/image1240.png"/><Relationship Id="rId146" Type="http://schemas.openxmlformats.org/officeDocument/2006/relationships/customXml" Target="../ink/ink1280.xml"/><Relationship Id="rId167" Type="http://schemas.openxmlformats.org/officeDocument/2006/relationships/image" Target="../media/image1261.png"/><Relationship Id="rId188" Type="http://schemas.openxmlformats.org/officeDocument/2006/relationships/customXml" Target="../ink/ink1301.xml"/><Relationship Id="rId71" Type="http://schemas.openxmlformats.org/officeDocument/2006/relationships/image" Target="../media/image1213.png"/><Relationship Id="rId92" Type="http://schemas.openxmlformats.org/officeDocument/2006/relationships/customXml" Target="../ink/ink1253.xml"/><Relationship Id="rId213" Type="http://schemas.openxmlformats.org/officeDocument/2006/relationships/image" Target="../media/image1284.png"/><Relationship Id="rId234" Type="http://schemas.openxmlformats.org/officeDocument/2006/relationships/customXml" Target="../ink/ink1324.xml"/><Relationship Id="rId2" Type="http://schemas.openxmlformats.org/officeDocument/2006/relationships/customXml" Target="../ink/ink1208.xml"/><Relationship Id="rId29" Type="http://schemas.openxmlformats.org/officeDocument/2006/relationships/image" Target="../media/image1193.png"/><Relationship Id="rId40" Type="http://schemas.openxmlformats.org/officeDocument/2006/relationships/customXml" Target="../ink/ink1227.xml"/><Relationship Id="rId115" Type="http://schemas.openxmlformats.org/officeDocument/2006/relationships/image" Target="../media/image1235.png"/><Relationship Id="rId136" Type="http://schemas.openxmlformats.org/officeDocument/2006/relationships/customXml" Target="../ink/ink1275.xml"/><Relationship Id="rId157" Type="http://schemas.openxmlformats.org/officeDocument/2006/relationships/image" Target="../media/image1256.png"/><Relationship Id="rId178" Type="http://schemas.openxmlformats.org/officeDocument/2006/relationships/customXml" Target="../ink/ink1296.xml"/><Relationship Id="rId61" Type="http://schemas.openxmlformats.org/officeDocument/2006/relationships/image" Target="../media/image1209.png"/><Relationship Id="rId82" Type="http://schemas.openxmlformats.org/officeDocument/2006/relationships/customXml" Target="../ink/ink1248.xml"/><Relationship Id="rId199" Type="http://schemas.openxmlformats.org/officeDocument/2006/relationships/image" Target="../media/image1277.png"/><Relationship Id="rId203" Type="http://schemas.openxmlformats.org/officeDocument/2006/relationships/image" Target="../media/image1279.png"/><Relationship Id="rId19" Type="http://schemas.openxmlformats.org/officeDocument/2006/relationships/image" Target="../media/image1188.png"/><Relationship Id="rId224" Type="http://schemas.openxmlformats.org/officeDocument/2006/relationships/customXml" Target="../ink/ink1319.xml"/><Relationship Id="rId245" Type="http://schemas.openxmlformats.org/officeDocument/2006/relationships/image" Target="../media/image1300.png"/><Relationship Id="rId30" Type="http://schemas.openxmlformats.org/officeDocument/2006/relationships/customXml" Target="../ink/ink1222.xml"/><Relationship Id="rId105" Type="http://schemas.openxmlformats.org/officeDocument/2006/relationships/image" Target="../media/image1230.png"/><Relationship Id="rId126" Type="http://schemas.openxmlformats.org/officeDocument/2006/relationships/customXml" Target="../ink/ink1270.xml"/><Relationship Id="rId147" Type="http://schemas.openxmlformats.org/officeDocument/2006/relationships/image" Target="../media/image1251.png"/><Relationship Id="rId168" Type="http://schemas.openxmlformats.org/officeDocument/2006/relationships/customXml" Target="../ink/ink1291.xml"/><Relationship Id="rId51" Type="http://schemas.openxmlformats.org/officeDocument/2006/relationships/image" Target="../media/image1204.png"/><Relationship Id="rId72" Type="http://schemas.openxmlformats.org/officeDocument/2006/relationships/customXml" Target="../ink/ink1243.xml"/><Relationship Id="rId93" Type="http://schemas.openxmlformats.org/officeDocument/2006/relationships/image" Target="../media/image1224.png"/><Relationship Id="rId189" Type="http://schemas.openxmlformats.org/officeDocument/2006/relationships/image" Target="../media/image1272.png"/><Relationship Id="rId3" Type="http://schemas.openxmlformats.org/officeDocument/2006/relationships/image" Target="../media/image562.png"/><Relationship Id="rId214" Type="http://schemas.openxmlformats.org/officeDocument/2006/relationships/customXml" Target="../ink/ink1314.xml"/><Relationship Id="rId235" Type="http://schemas.openxmlformats.org/officeDocument/2006/relationships/image" Target="../media/image1295.png"/><Relationship Id="rId116" Type="http://schemas.openxmlformats.org/officeDocument/2006/relationships/customXml" Target="../ink/ink1265.xml"/><Relationship Id="rId137" Type="http://schemas.openxmlformats.org/officeDocument/2006/relationships/image" Target="../media/image1246.png"/><Relationship Id="rId158" Type="http://schemas.openxmlformats.org/officeDocument/2006/relationships/customXml" Target="../ink/ink1286.xml"/><Relationship Id="rId20" Type="http://schemas.openxmlformats.org/officeDocument/2006/relationships/customXml" Target="../ink/ink1217.xml"/><Relationship Id="rId41" Type="http://schemas.openxmlformats.org/officeDocument/2006/relationships/image" Target="../media/image1199.png"/><Relationship Id="rId62" Type="http://schemas.openxmlformats.org/officeDocument/2006/relationships/customXml" Target="../ink/ink1238.xml"/><Relationship Id="rId83" Type="http://schemas.openxmlformats.org/officeDocument/2006/relationships/image" Target="../media/image1219.png"/><Relationship Id="rId179" Type="http://schemas.openxmlformats.org/officeDocument/2006/relationships/image" Target="../media/image1267.png"/><Relationship Id="rId190" Type="http://schemas.openxmlformats.org/officeDocument/2006/relationships/customXml" Target="../ink/ink1302.xml"/><Relationship Id="rId204" Type="http://schemas.openxmlformats.org/officeDocument/2006/relationships/customXml" Target="../ink/ink1309.xml"/><Relationship Id="rId225" Type="http://schemas.openxmlformats.org/officeDocument/2006/relationships/image" Target="../media/image1290.png"/><Relationship Id="rId246" Type="http://schemas.openxmlformats.org/officeDocument/2006/relationships/customXml" Target="../ink/ink1330.xml"/><Relationship Id="rId106" Type="http://schemas.openxmlformats.org/officeDocument/2006/relationships/customXml" Target="../ink/ink1260.xml"/><Relationship Id="rId127" Type="http://schemas.openxmlformats.org/officeDocument/2006/relationships/image" Target="../media/image1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 Solving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Priya Bhatia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F23B8-86E7-4BA3-8094-119699A68156}"/>
              </a:ext>
            </a:extLst>
          </p:cNvPr>
          <p:cNvGrpSpPr/>
          <p:nvPr/>
        </p:nvGrpSpPr>
        <p:grpSpPr>
          <a:xfrm>
            <a:off x="990900" y="138900"/>
            <a:ext cx="2492640" cy="387000"/>
            <a:chOff x="990900" y="138900"/>
            <a:chExt cx="24926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53C97D-4F0D-4E5B-939E-2718B2FA4D36}"/>
                    </a:ext>
                  </a:extLst>
                </p14:cNvPr>
                <p14:cNvContentPartPr/>
                <p14:nvPr/>
              </p14:nvContentPartPr>
              <p14:xfrm>
                <a:off x="1074420" y="187500"/>
                <a:ext cx="25560" cy="161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53C97D-4F0D-4E5B-939E-2718B2FA4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5420" y="178860"/>
                  <a:ext cx="43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7A3468-0F7C-4FE3-956F-F3240EA49B9F}"/>
                    </a:ext>
                  </a:extLst>
                </p14:cNvPr>
                <p14:cNvContentPartPr/>
                <p14:nvPr/>
              </p14:nvContentPartPr>
              <p14:xfrm>
                <a:off x="990900" y="138900"/>
                <a:ext cx="252720" cy="387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7A3468-0F7C-4FE3-956F-F3240EA49B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2260" y="130260"/>
                  <a:ext cx="270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EB3AF4-1233-4C65-905D-315321FB71C7}"/>
                    </a:ext>
                  </a:extLst>
                </p14:cNvPr>
                <p14:cNvContentPartPr/>
                <p14:nvPr/>
              </p14:nvContentPartPr>
              <p14:xfrm>
                <a:off x="1429380" y="184260"/>
                <a:ext cx="165240" cy="19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EB3AF4-1233-4C65-905D-315321FB71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0380" y="175260"/>
                  <a:ext cx="182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B54B11-D1FA-42E6-8BA6-C9385900123A}"/>
                    </a:ext>
                  </a:extLst>
                </p14:cNvPr>
                <p14:cNvContentPartPr/>
                <p14:nvPr/>
              </p14:nvContentPartPr>
              <p14:xfrm>
                <a:off x="1624860" y="155820"/>
                <a:ext cx="297000" cy="255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B54B11-D1FA-42E6-8BA6-C938590012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5860" y="146820"/>
                  <a:ext cx="314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405F78-C21B-4861-840F-E62C2A94CB1D}"/>
                    </a:ext>
                  </a:extLst>
                </p14:cNvPr>
                <p14:cNvContentPartPr/>
                <p14:nvPr/>
              </p14:nvContentPartPr>
              <p14:xfrm>
                <a:off x="1903860" y="252300"/>
                <a:ext cx="168480" cy="16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405F78-C21B-4861-840F-E62C2A94CB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5220" y="243660"/>
                  <a:ext cx="186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D78B14-698F-4B4D-9672-E3AC7AE163C7}"/>
                    </a:ext>
                  </a:extLst>
                </p14:cNvPr>
                <p14:cNvContentPartPr/>
                <p14:nvPr/>
              </p14:nvContentPartPr>
              <p14:xfrm>
                <a:off x="2135340" y="258780"/>
                <a:ext cx="135720" cy="16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D78B14-698F-4B4D-9672-E3AC7AE163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6340" y="250140"/>
                  <a:ext cx="153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DC75E6-9ACF-4D87-AFC8-B1644F5453B6}"/>
                    </a:ext>
                  </a:extLst>
                </p14:cNvPr>
                <p14:cNvContentPartPr/>
                <p14:nvPr/>
              </p14:nvContentPartPr>
              <p14:xfrm>
                <a:off x="2335140" y="222420"/>
                <a:ext cx="41760" cy="23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DC75E6-9ACF-4D87-AFC8-B1644F5453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6140" y="213780"/>
                  <a:ext cx="59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F15544-DF0F-4C69-B6CA-4933A119CC49}"/>
                    </a:ext>
                  </a:extLst>
                </p14:cNvPr>
                <p14:cNvContentPartPr/>
                <p14:nvPr/>
              </p14:nvContentPartPr>
              <p14:xfrm>
                <a:off x="2355300" y="208740"/>
                <a:ext cx="142920" cy="26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F15544-DF0F-4C69-B6CA-4933A119CC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6660" y="199740"/>
                  <a:ext cx="160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32A75E-7EF3-4EB6-8BD6-85C8A5693555}"/>
                    </a:ext>
                  </a:extLst>
                </p14:cNvPr>
                <p14:cNvContentPartPr/>
                <p14:nvPr/>
              </p14:nvContentPartPr>
              <p14:xfrm>
                <a:off x="2586060" y="226020"/>
                <a:ext cx="53640" cy="27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32A75E-7EF3-4EB6-8BD6-85C8A56935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7420" y="217020"/>
                  <a:ext cx="71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17AFD-A7F3-4AFA-AFBE-2EE77E70F7C0}"/>
                    </a:ext>
                  </a:extLst>
                </p14:cNvPr>
                <p14:cNvContentPartPr/>
                <p14:nvPr/>
              </p14:nvContentPartPr>
              <p14:xfrm>
                <a:off x="2582460" y="235380"/>
                <a:ext cx="380880" cy="20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17AFD-A7F3-4AFA-AFBE-2EE77E70F7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3820" y="226740"/>
                  <a:ext cx="398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200E43-B6B2-447D-8170-B9C7000CF6A9}"/>
                    </a:ext>
                  </a:extLst>
                </p14:cNvPr>
                <p14:cNvContentPartPr/>
                <p14:nvPr/>
              </p14:nvContentPartPr>
              <p14:xfrm>
                <a:off x="2943540" y="293700"/>
                <a:ext cx="173160" cy="18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200E43-B6B2-447D-8170-B9C7000CF6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4540" y="284700"/>
                  <a:ext cx="190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BE552-3B1B-43EB-8B63-1B2FA912AAAF}"/>
                    </a:ext>
                  </a:extLst>
                </p14:cNvPr>
                <p14:cNvContentPartPr/>
                <p14:nvPr/>
              </p14:nvContentPartPr>
              <p14:xfrm>
                <a:off x="3099420" y="237180"/>
                <a:ext cx="12960" cy="2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BE552-3B1B-43EB-8B63-1B2FA912AA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0420" y="228540"/>
                  <a:ext cx="30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659596-E869-459F-9DEF-E710EB684598}"/>
                    </a:ext>
                  </a:extLst>
                </p14:cNvPr>
                <p14:cNvContentPartPr/>
                <p14:nvPr/>
              </p14:nvContentPartPr>
              <p14:xfrm>
                <a:off x="3239100" y="310260"/>
                <a:ext cx="244440" cy="201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659596-E869-459F-9DEF-E710EB6845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0460" y="301260"/>
                  <a:ext cx="2620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8AC5F4-F86C-4FA0-AA55-D13BD9727BDD}"/>
              </a:ext>
            </a:extLst>
          </p:cNvPr>
          <p:cNvGrpSpPr/>
          <p:nvPr/>
        </p:nvGrpSpPr>
        <p:grpSpPr>
          <a:xfrm>
            <a:off x="3984660" y="219180"/>
            <a:ext cx="1303920" cy="231480"/>
            <a:chOff x="3984660" y="219180"/>
            <a:chExt cx="130392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DFF087-9864-46E2-A0C5-F3AEF4F5D6D8}"/>
                    </a:ext>
                  </a:extLst>
                </p14:cNvPr>
                <p14:cNvContentPartPr/>
                <p14:nvPr/>
              </p14:nvContentPartPr>
              <p14:xfrm>
                <a:off x="3984660" y="231420"/>
                <a:ext cx="170640" cy="20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DFF087-9864-46E2-A0C5-F3AEF4F5D6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6020" y="222780"/>
                  <a:ext cx="188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4E50FF-15E1-4E79-8211-6B502904F60D}"/>
                    </a:ext>
                  </a:extLst>
                </p14:cNvPr>
                <p14:cNvContentPartPr/>
                <p14:nvPr/>
              </p14:nvContentPartPr>
              <p14:xfrm>
                <a:off x="4132980" y="251220"/>
                <a:ext cx="19476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4E50FF-15E1-4E79-8211-6B502904F6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4340" y="242220"/>
                  <a:ext cx="212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05C3F4-4BB8-424D-9E0F-F45C1B5105F0}"/>
                    </a:ext>
                  </a:extLst>
                </p14:cNvPr>
                <p14:cNvContentPartPr/>
                <p14:nvPr/>
              </p14:nvContentPartPr>
              <p14:xfrm>
                <a:off x="4445460" y="229260"/>
                <a:ext cx="162360" cy="20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05C3F4-4BB8-424D-9E0F-F45C1B5105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6820" y="220260"/>
                  <a:ext cx="180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5A6FD4-C3E1-4D4E-971C-F7412A766FB3}"/>
                    </a:ext>
                  </a:extLst>
                </p14:cNvPr>
                <p14:cNvContentPartPr/>
                <p14:nvPr/>
              </p14:nvContentPartPr>
              <p14:xfrm>
                <a:off x="4593060" y="280740"/>
                <a:ext cx="285120" cy="13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5A6FD4-C3E1-4D4E-971C-F7412A766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84420" y="271740"/>
                  <a:ext cx="302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4B0512-5791-40C7-B429-99C2A59ABC06}"/>
                    </a:ext>
                  </a:extLst>
                </p14:cNvPr>
                <p14:cNvContentPartPr/>
                <p14:nvPr/>
              </p14:nvContentPartPr>
              <p14:xfrm>
                <a:off x="4874940" y="304140"/>
                <a:ext cx="149760" cy="11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4B0512-5791-40C7-B429-99C2A59ABC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6300" y="295140"/>
                  <a:ext cx="167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A85A66-ED0C-414B-9B80-B4A8447033A8}"/>
                    </a:ext>
                  </a:extLst>
                </p14:cNvPr>
                <p14:cNvContentPartPr/>
                <p14:nvPr/>
              </p14:nvContentPartPr>
              <p14:xfrm>
                <a:off x="5119740" y="219180"/>
                <a:ext cx="168840" cy="23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A85A66-ED0C-414B-9B80-B4A844703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10740" y="210180"/>
                  <a:ext cx="1864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A1EA0B-A91B-452A-9EC4-15FFB717AC8F}"/>
                  </a:ext>
                </a:extLst>
              </p14:cNvPr>
              <p14:cNvContentPartPr/>
              <p14:nvPr/>
            </p14:nvContentPartPr>
            <p14:xfrm>
              <a:off x="2305260" y="685020"/>
              <a:ext cx="505080" cy="31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A1EA0B-A91B-452A-9EC4-15FFB717AC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96620" y="676380"/>
                <a:ext cx="52272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AF142-EC8E-4D74-B6F5-CD07C25EDDB3}"/>
              </a:ext>
            </a:extLst>
          </p:cNvPr>
          <p:cNvGrpSpPr/>
          <p:nvPr/>
        </p:nvGrpSpPr>
        <p:grpSpPr>
          <a:xfrm>
            <a:off x="3109140" y="696180"/>
            <a:ext cx="348840" cy="461880"/>
            <a:chOff x="3109140" y="696180"/>
            <a:chExt cx="34884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6475B8-C76A-456A-958A-620966D2AB3A}"/>
                    </a:ext>
                  </a:extLst>
                </p14:cNvPr>
                <p14:cNvContentPartPr/>
                <p14:nvPr/>
              </p14:nvContentPartPr>
              <p14:xfrm>
                <a:off x="3248460" y="791580"/>
                <a:ext cx="53280" cy="142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6475B8-C76A-456A-958A-620966D2AB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9820" y="782940"/>
                  <a:ext cx="70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936E54-6DAF-4BBD-82CB-5F83F3A0243B}"/>
                    </a:ext>
                  </a:extLst>
                </p14:cNvPr>
                <p14:cNvContentPartPr/>
                <p14:nvPr/>
              </p14:nvContentPartPr>
              <p14:xfrm>
                <a:off x="3391020" y="731100"/>
                <a:ext cx="5040" cy="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936E54-6DAF-4BBD-82CB-5F83F3A024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2020" y="72210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674EBD-EDD5-4F88-86D5-487F309FC285}"/>
                    </a:ext>
                  </a:extLst>
                </p14:cNvPr>
                <p14:cNvContentPartPr/>
                <p14:nvPr/>
              </p14:nvContentPartPr>
              <p14:xfrm>
                <a:off x="3258180" y="785460"/>
                <a:ext cx="29160" cy="13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674EBD-EDD5-4F88-86D5-487F309FC2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49180" y="776820"/>
                  <a:ext cx="4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6CD54C-281C-40E7-ACEA-6506C80FAA23}"/>
                    </a:ext>
                  </a:extLst>
                </p14:cNvPr>
                <p14:cNvContentPartPr/>
                <p14:nvPr/>
              </p14:nvContentPartPr>
              <p14:xfrm>
                <a:off x="3109140" y="696180"/>
                <a:ext cx="348840" cy="46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6CD54C-281C-40E7-ACEA-6506C80FAA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00140" y="687540"/>
                  <a:ext cx="366480" cy="47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5D2E14-6422-4DBD-BE6E-7AC7387FC966}"/>
              </a:ext>
            </a:extLst>
          </p:cNvPr>
          <p:cNvGrpSpPr/>
          <p:nvPr/>
        </p:nvGrpSpPr>
        <p:grpSpPr>
          <a:xfrm>
            <a:off x="3719340" y="773940"/>
            <a:ext cx="1108800" cy="229320"/>
            <a:chOff x="3719340" y="773940"/>
            <a:chExt cx="11088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F4C8BD-25D4-4A65-9D83-3C5239E9EDA2}"/>
                    </a:ext>
                  </a:extLst>
                </p14:cNvPr>
                <p14:cNvContentPartPr/>
                <p14:nvPr/>
              </p14:nvContentPartPr>
              <p14:xfrm>
                <a:off x="3719340" y="773940"/>
                <a:ext cx="389160" cy="17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F4C8BD-25D4-4A65-9D83-3C5239E9ED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0340" y="764940"/>
                  <a:ext cx="406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79107B-B782-48AD-BC93-6EE663BC1CB2}"/>
                    </a:ext>
                  </a:extLst>
                </p14:cNvPr>
                <p14:cNvContentPartPr/>
                <p14:nvPr/>
              </p14:nvContentPartPr>
              <p14:xfrm>
                <a:off x="4317660" y="785460"/>
                <a:ext cx="171720" cy="18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9107B-B782-48AD-BC93-6EE663BC1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9020" y="776820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A0E6CE-E886-4CFE-A21D-1E350CCD1C2B}"/>
                    </a:ext>
                  </a:extLst>
                </p14:cNvPr>
                <p14:cNvContentPartPr/>
                <p14:nvPr/>
              </p14:nvContentPartPr>
              <p14:xfrm>
                <a:off x="4563180" y="832260"/>
                <a:ext cx="264960" cy="17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A0E6CE-E886-4CFE-A21D-1E350CCD1C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54540" y="823620"/>
                  <a:ext cx="2826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32C333-9B56-44C7-B3CB-FA12EB6CB2FC}"/>
                  </a:ext>
                </a:extLst>
              </p14:cNvPr>
              <p14:cNvContentPartPr/>
              <p14:nvPr/>
            </p14:nvContentPartPr>
            <p14:xfrm>
              <a:off x="5130180" y="771780"/>
              <a:ext cx="212400" cy="20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32C333-9B56-44C7-B3CB-FA12EB6CB2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21180" y="762780"/>
                <a:ext cx="2300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0C8CF08-C9FF-4318-8FFB-79450D7AB9F7}"/>
              </a:ext>
            </a:extLst>
          </p:cNvPr>
          <p:cNvGrpSpPr/>
          <p:nvPr/>
        </p:nvGrpSpPr>
        <p:grpSpPr>
          <a:xfrm>
            <a:off x="5776740" y="757020"/>
            <a:ext cx="1015560" cy="358560"/>
            <a:chOff x="5776740" y="757020"/>
            <a:chExt cx="10155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73BA05-8556-4AAA-B27E-07F3FEBEECBF}"/>
                    </a:ext>
                  </a:extLst>
                </p14:cNvPr>
                <p14:cNvContentPartPr/>
                <p14:nvPr/>
              </p14:nvContentPartPr>
              <p14:xfrm>
                <a:off x="5776740" y="802380"/>
                <a:ext cx="146880" cy="17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73BA05-8556-4AAA-B27E-07F3FEBEEC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8100" y="793740"/>
                  <a:ext cx="16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05396-373E-4108-8CCC-EEA6711FF951}"/>
                    </a:ext>
                  </a:extLst>
                </p14:cNvPr>
                <p14:cNvContentPartPr/>
                <p14:nvPr/>
              </p14:nvContentPartPr>
              <p14:xfrm>
                <a:off x="6019380" y="761340"/>
                <a:ext cx="132480" cy="23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05396-373E-4108-8CCC-EEA6711FF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10380" y="752340"/>
                  <a:ext cx="150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5FC862-6DA2-4AC5-A545-32D839AB6D14}"/>
                    </a:ext>
                  </a:extLst>
                </p14:cNvPr>
                <p14:cNvContentPartPr/>
                <p14:nvPr/>
              </p14:nvContentPartPr>
              <p14:xfrm>
                <a:off x="6041700" y="843420"/>
                <a:ext cx="19008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5FC862-6DA2-4AC5-A545-32D839AB6D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2700" y="834780"/>
                  <a:ext cx="207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20BD1D-0F43-4F1F-8529-1EF7D198FBC1}"/>
                    </a:ext>
                  </a:extLst>
                </p14:cNvPr>
                <p14:cNvContentPartPr/>
                <p14:nvPr/>
              </p14:nvContentPartPr>
              <p14:xfrm>
                <a:off x="6252300" y="790860"/>
                <a:ext cx="232200" cy="32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20BD1D-0F43-4F1F-8529-1EF7D198FB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3660" y="781860"/>
                  <a:ext cx="249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F6FDDB-BAB9-43D6-AC63-8F962FD8A5BE}"/>
                    </a:ext>
                  </a:extLst>
                </p14:cNvPr>
                <p14:cNvContentPartPr/>
                <p14:nvPr/>
              </p14:nvContentPartPr>
              <p14:xfrm>
                <a:off x="6471900" y="757020"/>
                <a:ext cx="150120" cy="154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F6FDDB-BAB9-43D6-AC63-8F962FD8A5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62900" y="748020"/>
                  <a:ext cx="167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B8B331-E7DB-4191-9393-27C992017FBE}"/>
                    </a:ext>
                  </a:extLst>
                </p14:cNvPr>
                <p14:cNvContentPartPr/>
                <p14:nvPr/>
              </p14:nvContentPartPr>
              <p14:xfrm>
                <a:off x="6586380" y="787980"/>
                <a:ext cx="205920" cy="174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B8B331-E7DB-4191-9393-27C992017F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77380" y="779340"/>
                  <a:ext cx="2235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31E3DC-9BD4-4534-98D0-5D0976B14C63}"/>
              </a:ext>
            </a:extLst>
          </p:cNvPr>
          <p:cNvGrpSpPr/>
          <p:nvPr/>
        </p:nvGrpSpPr>
        <p:grpSpPr>
          <a:xfrm>
            <a:off x="5009940" y="1350300"/>
            <a:ext cx="690480" cy="372960"/>
            <a:chOff x="5009940" y="1350300"/>
            <a:chExt cx="6904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443E95-0E27-4D54-9E44-29461EF55005}"/>
                    </a:ext>
                  </a:extLst>
                </p14:cNvPr>
                <p14:cNvContentPartPr/>
                <p14:nvPr/>
              </p14:nvContentPartPr>
              <p14:xfrm>
                <a:off x="5034780" y="1350300"/>
                <a:ext cx="113040" cy="22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443E95-0E27-4D54-9E44-29461EF550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6140" y="1341300"/>
                  <a:ext cx="130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52BDC7-C8FD-4764-9A6D-A010D54087B6}"/>
                    </a:ext>
                  </a:extLst>
                </p14:cNvPr>
                <p14:cNvContentPartPr/>
                <p14:nvPr/>
              </p14:nvContentPartPr>
              <p14:xfrm>
                <a:off x="5009940" y="1404300"/>
                <a:ext cx="690480" cy="31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52BDC7-C8FD-4764-9A6D-A010D54087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0940" y="1395660"/>
                  <a:ext cx="7081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CAA6B2-24B8-4530-9BE7-7373A5823863}"/>
              </a:ext>
            </a:extLst>
          </p:cNvPr>
          <p:cNvGrpSpPr/>
          <p:nvPr/>
        </p:nvGrpSpPr>
        <p:grpSpPr>
          <a:xfrm>
            <a:off x="5964660" y="1270740"/>
            <a:ext cx="350640" cy="244080"/>
            <a:chOff x="5964660" y="1270740"/>
            <a:chExt cx="3506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3938CC-EC4B-482E-B383-D6CC9009617D}"/>
                    </a:ext>
                  </a:extLst>
                </p14:cNvPr>
                <p14:cNvContentPartPr/>
                <p14:nvPr/>
              </p14:nvContentPartPr>
              <p14:xfrm>
                <a:off x="5993460" y="1270740"/>
                <a:ext cx="121680" cy="24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3938CC-EC4B-482E-B383-D6CC900961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84820" y="1261740"/>
                  <a:ext cx="139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182BF9-6C9F-4ED8-9432-075EC691122B}"/>
                    </a:ext>
                  </a:extLst>
                </p14:cNvPr>
                <p14:cNvContentPartPr/>
                <p14:nvPr/>
              </p14:nvContentPartPr>
              <p14:xfrm>
                <a:off x="5964660" y="1351740"/>
                <a:ext cx="350640" cy="150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182BF9-6C9F-4ED8-9432-075EC69112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55660" y="1342740"/>
                  <a:ext cx="3682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5BB6D-2B70-4B31-BDC6-226C15DE779B}"/>
              </a:ext>
            </a:extLst>
          </p:cNvPr>
          <p:cNvGrpSpPr/>
          <p:nvPr/>
        </p:nvGrpSpPr>
        <p:grpSpPr>
          <a:xfrm>
            <a:off x="6696540" y="1253100"/>
            <a:ext cx="1696680" cy="279360"/>
            <a:chOff x="6696540" y="1253100"/>
            <a:chExt cx="16966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7BF740-63EC-47CF-81D8-328B0ABB7B38}"/>
                    </a:ext>
                  </a:extLst>
                </p14:cNvPr>
                <p14:cNvContentPartPr/>
                <p14:nvPr/>
              </p14:nvContentPartPr>
              <p14:xfrm>
                <a:off x="6696540" y="1331940"/>
                <a:ext cx="121680" cy="19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7BF740-63EC-47CF-81D8-328B0ABB7B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7900" y="1323300"/>
                  <a:ext cx="139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C9EC04-C379-4EB4-BA8A-2EF51D97D7C9}"/>
                    </a:ext>
                  </a:extLst>
                </p14:cNvPr>
                <p14:cNvContentPartPr/>
                <p14:nvPr/>
              </p14:nvContentPartPr>
              <p14:xfrm>
                <a:off x="6872940" y="1372620"/>
                <a:ext cx="293040" cy="157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C9EC04-C379-4EB4-BA8A-2EF51D97D7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64300" y="1363980"/>
                  <a:ext cx="310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D356B6-AC49-4826-A9F1-A8731EB83E80}"/>
                    </a:ext>
                  </a:extLst>
                </p14:cNvPr>
                <p14:cNvContentPartPr/>
                <p14:nvPr/>
              </p14:nvContentPartPr>
              <p14:xfrm>
                <a:off x="7161660" y="1287300"/>
                <a:ext cx="161640" cy="230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D356B6-AC49-4826-A9F1-A8731EB83E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53020" y="1278660"/>
                  <a:ext cx="179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75778F-12FF-4347-A829-0DBD00833FBB}"/>
                    </a:ext>
                  </a:extLst>
                </p14:cNvPr>
                <p14:cNvContentPartPr/>
                <p14:nvPr/>
              </p14:nvContentPartPr>
              <p14:xfrm>
                <a:off x="7401420" y="1351020"/>
                <a:ext cx="87840" cy="18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75778F-12FF-4347-A829-0DBD00833F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92780" y="1342380"/>
                  <a:ext cx="105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919187-9FA0-420E-944A-6ED16F2F7B5D}"/>
                    </a:ext>
                  </a:extLst>
                </p14:cNvPr>
                <p14:cNvContentPartPr/>
                <p14:nvPr/>
              </p14:nvContentPartPr>
              <p14:xfrm>
                <a:off x="7528500" y="1307820"/>
                <a:ext cx="6480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919187-9FA0-420E-944A-6ED16F2F7B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19860" y="1299180"/>
                  <a:ext cx="82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39B4D9-E27A-4DF4-9C0E-39E33B52D9ED}"/>
                    </a:ext>
                  </a:extLst>
                </p14:cNvPr>
                <p14:cNvContentPartPr/>
                <p14:nvPr/>
              </p14:nvContentPartPr>
              <p14:xfrm>
                <a:off x="7582500" y="1253100"/>
                <a:ext cx="126360" cy="252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39B4D9-E27A-4DF4-9C0E-39E33B52D9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3500" y="1244460"/>
                  <a:ext cx="144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D381C0-3ED1-42D8-BCE2-36593D9719BB}"/>
                    </a:ext>
                  </a:extLst>
                </p14:cNvPr>
                <p14:cNvContentPartPr/>
                <p14:nvPr/>
              </p14:nvContentPartPr>
              <p14:xfrm>
                <a:off x="7822980" y="1265340"/>
                <a:ext cx="57960" cy="23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D381C0-3ED1-42D8-BCE2-36593D971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14340" y="1256700"/>
                  <a:ext cx="75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49A89F-107B-427E-969F-40026B6A4A03}"/>
                    </a:ext>
                  </a:extLst>
                </p14:cNvPr>
                <p14:cNvContentPartPr/>
                <p14:nvPr/>
              </p14:nvContentPartPr>
              <p14:xfrm>
                <a:off x="7822260" y="1338060"/>
                <a:ext cx="380880" cy="15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49A89F-107B-427E-969F-40026B6A4A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3260" y="1329420"/>
                  <a:ext cx="39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50FD1E-CCAD-47F6-ADDA-459AA1B2EBF5}"/>
                    </a:ext>
                  </a:extLst>
                </p14:cNvPr>
                <p14:cNvContentPartPr/>
                <p14:nvPr/>
              </p14:nvContentPartPr>
              <p14:xfrm>
                <a:off x="8201340" y="1364340"/>
                <a:ext cx="191880" cy="15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50FD1E-CCAD-47F6-ADDA-459AA1B2EB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92700" y="1355700"/>
                  <a:ext cx="209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56D5C2-0B2A-4858-A44F-250137119E50}"/>
              </a:ext>
            </a:extLst>
          </p:cNvPr>
          <p:cNvGrpSpPr/>
          <p:nvPr/>
        </p:nvGrpSpPr>
        <p:grpSpPr>
          <a:xfrm>
            <a:off x="7051140" y="1795620"/>
            <a:ext cx="1150920" cy="291960"/>
            <a:chOff x="7051140" y="1795620"/>
            <a:chExt cx="11509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D0D33D-535F-46AC-9690-7C6B368F6AD6}"/>
                    </a:ext>
                  </a:extLst>
                </p14:cNvPr>
                <p14:cNvContentPartPr/>
                <p14:nvPr/>
              </p14:nvContentPartPr>
              <p14:xfrm>
                <a:off x="7051140" y="1856820"/>
                <a:ext cx="209160" cy="23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D0D33D-535F-46AC-9690-7C6B368F6A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2500" y="1848180"/>
                  <a:ext cx="226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4D121B-FFDF-4869-BF70-7AE4EBA5A887}"/>
                    </a:ext>
                  </a:extLst>
                </p14:cNvPr>
                <p14:cNvContentPartPr/>
                <p14:nvPr/>
              </p14:nvContentPartPr>
              <p14:xfrm>
                <a:off x="7344540" y="1936740"/>
                <a:ext cx="183600" cy="10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4D121B-FFDF-4869-BF70-7AE4EBA5A8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35540" y="1928100"/>
                  <a:ext cx="201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2FAACF-80B5-4DC4-BAA4-C3F50BD3E7CC}"/>
                    </a:ext>
                  </a:extLst>
                </p14:cNvPr>
                <p14:cNvContentPartPr/>
                <p14:nvPr/>
              </p14:nvContentPartPr>
              <p14:xfrm>
                <a:off x="7566300" y="1795620"/>
                <a:ext cx="21600" cy="22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2FAACF-80B5-4DC4-BAA4-C3F50BD3E7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57300" y="1786620"/>
                  <a:ext cx="39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DAF0BD-98CC-4423-BFEA-21A0BE27FAA5}"/>
                    </a:ext>
                  </a:extLst>
                </p14:cNvPr>
                <p14:cNvContentPartPr/>
                <p14:nvPr/>
              </p14:nvContentPartPr>
              <p14:xfrm>
                <a:off x="7688340" y="1896060"/>
                <a:ext cx="148680" cy="11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DAF0BD-98CC-4423-BFEA-21A0BE27FA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79700" y="1887060"/>
                  <a:ext cx="16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B3BD31-57B0-4064-85DC-A94DBB6B8D9E}"/>
                    </a:ext>
                  </a:extLst>
                </p14:cNvPr>
                <p14:cNvContentPartPr/>
                <p14:nvPr/>
              </p14:nvContentPartPr>
              <p14:xfrm>
                <a:off x="7913700" y="1817220"/>
                <a:ext cx="288360" cy="26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B3BD31-57B0-4064-85DC-A94DBB6B8D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4700" y="1808220"/>
                  <a:ext cx="3060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403DE8-A312-4B58-8D68-64603782CFDC}"/>
              </a:ext>
            </a:extLst>
          </p:cNvPr>
          <p:cNvGrpSpPr/>
          <p:nvPr/>
        </p:nvGrpSpPr>
        <p:grpSpPr>
          <a:xfrm>
            <a:off x="3224340" y="2105580"/>
            <a:ext cx="357480" cy="634320"/>
            <a:chOff x="3224340" y="2105580"/>
            <a:chExt cx="35748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9D4AE1-98A7-470D-9F95-891136DC0824}"/>
                    </a:ext>
                  </a:extLst>
                </p14:cNvPr>
                <p14:cNvContentPartPr/>
                <p14:nvPr/>
              </p14:nvContentPartPr>
              <p14:xfrm>
                <a:off x="3224340" y="2213940"/>
                <a:ext cx="226440" cy="15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9D4AE1-98A7-470D-9F95-891136DC08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15700" y="2204940"/>
                  <a:ext cx="244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0FE69E-2D2B-4A58-A97D-58AB782FD3AB}"/>
                    </a:ext>
                  </a:extLst>
                </p14:cNvPr>
                <p14:cNvContentPartPr/>
                <p14:nvPr/>
              </p14:nvContentPartPr>
              <p14:xfrm>
                <a:off x="3373740" y="2105580"/>
                <a:ext cx="208080" cy="63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0FE69E-2D2B-4A58-A97D-58AB782FD3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4740" y="2096940"/>
                  <a:ext cx="225720" cy="65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8FAD04-F46E-4273-B937-F0CE9C7E4969}"/>
              </a:ext>
            </a:extLst>
          </p:cNvPr>
          <p:cNvGrpSpPr/>
          <p:nvPr/>
        </p:nvGrpSpPr>
        <p:grpSpPr>
          <a:xfrm>
            <a:off x="6271740" y="2220780"/>
            <a:ext cx="796320" cy="357840"/>
            <a:chOff x="6271740" y="2220780"/>
            <a:chExt cx="796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A5C64C-1C7A-4CAC-AD2D-198F7CAEC86D}"/>
                    </a:ext>
                  </a:extLst>
                </p14:cNvPr>
                <p14:cNvContentPartPr/>
                <p14:nvPr/>
              </p14:nvContentPartPr>
              <p14:xfrm>
                <a:off x="6340500" y="2220780"/>
                <a:ext cx="105840" cy="35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A5C64C-1C7A-4CAC-AD2D-198F7CAEC8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31500" y="2212140"/>
                  <a:ext cx="123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5338AE-630A-4FC0-A7B6-96F35AF84FD4}"/>
                    </a:ext>
                  </a:extLst>
                </p14:cNvPr>
                <p14:cNvContentPartPr/>
                <p14:nvPr/>
              </p14:nvContentPartPr>
              <p14:xfrm>
                <a:off x="6271740" y="2286660"/>
                <a:ext cx="676800" cy="248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5338AE-630A-4FC0-A7B6-96F35AF84F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62740" y="2278020"/>
                  <a:ext cx="694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DEFFC3-1DDB-493F-98D0-8CC9DB04A42B}"/>
                    </a:ext>
                  </a:extLst>
                </p14:cNvPr>
                <p14:cNvContentPartPr/>
                <p14:nvPr/>
              </p14:nvContentPartPr>
              <p14:xfrm>
                <a:off x="6910740" y="2451180"/>
                <a:ext cx="157320" cy="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DEFFC3-1DDB-493F-98D0-8CC9DB04A4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1740" y="2442540"/>
                  <a:ext cx="1749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C93140B-8A79-42A0-B784-0C2B13622471}"/>
              </a:ext>
            </a:extLst>
          </p:cNvPr>
          <p:cNvGrpSpPr/>
          <p:nvPr/>
        </p:nvGrpSpPr>
        <p:grpSpPr>
          <a:xfrm>
            <a:off x="7558380" y="2284860"/>
            <a:ext cx="290160" cy="293400"/>
            <a:chOff x="7558380" y="2284860"/>
            <a:chExt cx="2901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EE4E90-22E1-4382-B47E-8219E622EA6E}"/>
                    </a:ext>
                  </a:extLst>
                </p14:cNvPr>
                <p14:cNvContentPartPr/>
                <p14:nvPr/>
              </p14:nvContentPartPr>
              <p14:xfrm>
                <a:off x="7558380" y="2284860"/>
                <a:ext cx="32040" cy="236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EE4E90-22E1-4382-B47E-8219E622EA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9740" y="2276220"/>
                  <a:ext cx="49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3D8911-8062-4DDB-B722-E1FFFD4ED2A7}"/>
                    </a:ext>
                  </a:extLst>
                </p14:cNvPr>
                <p14:cNvContentPartPr/>
                <p14:nvPr/>
              </p14:nvContentPartPr>
              <p14:xfrm>
                <a:off x="7719300" y="2339580"/>
                <a:ext cx="129240" cy="23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3D8911-8062-4DDB-B722-E1FFFD4ED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0300" y="2330580"/>
                  <a:ext cx="14688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148D082-7E65-4BF9-A0EA-A83CD5BA46F0}"/>
              </a:ext>
            </a:extLst>
          </p:cNvPr>
          <p:cNvGrpSpPr/>
          <p:nvPr/>
        </p:nvGrpSpPr>
        <p:grpSpPr>
          <a:xfrm>
            <a:off x="8263980" y="2292780"/>
            <a:ext cx="764640" cy="294840"/>
            <a:chOff x="8263980" y="2292780"/>
            <a:chExt cx="7646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0AC801-256E-473A-A9FD-C63239F6CD7E}"/>
                    </a:ext>
                  </a:extLst>
                </p14:cNvPr>
                <p14:cNvContentPartPr/>
                <p14:nvPr/>
              </p14:nvContentPartPr>
              <p14:xfrm>
                <a:off x="8293140" y="2292780"/>
                <a:ext cx="52920" cy="258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0AC801-256E-473A-A9FD-C63239F6CD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84500" y="2283780"/>
                  <a:ext cx="70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6735929-F96A-42BD-A306-00DA9ED98850}"/>
                    </a:ext>
                  </a:extLst>
                </p14:cNvPr>
                <p14:cNvContentPartPr/>
                <p14:nvPr/>
              </p14:nvContentPartPr>
              <p14:xfrm>
                <a:off x="8263980" y="2364420"/>
                <a:ext cx="261360" cy="19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6735929-F96A-42BD-A306-00DA9ED988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54980" y="2355420"/>
                  <a:ext cx="279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70DFD3-6E16-44A7-AA7B-BA3E037E62E1}"/>
                    </a:ext>
                  </a:extLst>
                </p14:cNvPr>
                <p14:cNvContentPartPr/>
                <p14:nvPr/>
              </p14:nvContentPartPr>
              <p14:xfrm>
                <a:off x="8612460" y="2380260"/>
                <a:ext cx="316440" cy="15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70DFD3-6E16-44A7-AA7B-BA3E037E62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03460" y="2371260"/>
                  <a:ext cx="334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558F8E-B227-4FDA-8864-BA5578A4760C}"/>
                    </a:ext>
                  </a:extLst>
                </p14:cNvPr>
                <p14:cNvContentPartPr/>
                <p14:nvPr/>
              </p14:nvContentPartPr>
              <p14:xfrm>
                <a:off x="8828100" y="2427780"/>
                <a:ext cx="200520" cy="159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558F8E-B227-4FDA-8864-BA5578A476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19100" y="2419140"/>
                  <a:ext cx="2181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9C5286B-081A-4EE5-B6B0-46868566A38D}"/>
              </a:ext>
            </a:extLst>
          </p:cNvPr>
          <p:cNvGrpSpPr/>
          <p:nvPr/>
        </p:nvGrpSpPr>
        <p:grpSpPr>
          <a:xfrm>
            <a:off x="4124700" y="2178300"/>
            <a:ext cx="1763280" cy="921960"/>
            <a:chOff x="4124700" y="2178300"/>
            <a:chExt cx="1763280" cy="9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C10943-E984-483B-9FC5-6E2882F0F2DC}"/>
                    </a:ext>
                  </a:extLst>
                </p14:cNvPr>
                <p14:cNvContentPartPr/>
                <p14:nvPr/>
              </p14:nvContentPartPr>
              <p14:xfrm>
                <a:off x="4124700" y="2178300"/>
                <a:ext cx="254160" cy="326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C10943-E984-483B-9FC5-6E2882F0F2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15700" y="2169660"/>
                  <a:ext cx="271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F300CB-5F35-4CCE-8AEB-0AFDE7E59841}"/>
                    </a:ext>
                  </a:extLst>
                </p14:cNvPr>
                <p14:cNvContentPartPr/>
                <p14:nvPr/>
              </p14:nvContentPartPr>
              <p14:xfrm>
                <a:off x="4456260" y="2281260"/>
                <a:ext cx="339120" cy="198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F300CB-5F35-4CCE-8AEB-0AFDE7E598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7620" y="2272620"/>
                  <a:ext cx="356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516F3B-BCFF-4914-89CD-37F77DA42FF7}"/>
                    </a:ext>
                  </a:extLst>
                </p14:cNvPr>
                <p14:cNvContentPartPr/>
                <p14:nvPr/>
              </p14:nvContentPartPr>
              <p14:xfrm>
                <a:off x="4798980" y="2319780"/>
                <a:ext cx="14400" cy="35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516F3B-BCFF-4914-89CD-37F77DA42F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90340" y="2311140"/>
                  <a:ext cx="32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74AC3A-FCB3-41D0-B0AE-F082A7568593}"/>
                    </a:ext>
                  </a:extLst>
                </p14:cNvPr>
                <p14:cNvContentPartPr/>
                <p14:nvPr/>
              </p14:nvContentPartPr>
              <p14:xfrm>
                <a:off x="4751100" y="2269380"/>
                <a:ext cx="156240" cy="198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74AC3A-FCB3-41D0-B0AE-F082A756859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42100" y="2260380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A07FD9-267B-4DB5-89D1-47F1BF77FFD4}"/>
                    </a:ext>
                  </a:extLst>
                </p14:cNvPr>
                <p14:cNvContentPartPr/>
                <p14:nvPr/>
              </p14:nvContentPartPr>
              <p14:xfrm>
                <a:off x="4938660" y="2251020"/>
                <a:ext cx="718200" cy="241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A07FD9-267B-4DB5-89D1-47F1BF77FF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29660" y="2242380"/>
                  <a:ext cx="735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5AB606-3047-4AD4-BCDA-8E16553BCA68}"/>
                    </a:ext>
                  </a:extLst>
                </p14:cNvPr>
                <p14:cNvContentPartPr/>
                <p14:nvPr/>
              </p14:nvContentPartPr>
              <p14:xfrm>
                <a:off x="5407740" y="2689500"/>
                <a:ext cx="297360" cy="41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5AB606-3047-4AD4-BCDA-8E16553BCA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98740" y="2680860"/>
                  <a:ext cx="3150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ABCC30-3682-431D-83C8-8059D948B106}"/>
                    </a:ext>
                  </a:extLst>
                </p14:cNvPr>
                <p14:cNvContentPartPr/>
                <p14:nvPr/>
              </p14:nvContentPartPr>
              <p14:xfrm>
                <a:off x="5634540" y="2924940"/>
                <a:ext cx="253440" cy="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ABCC30-3682-431D-83C8-8059D948B1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25540" y="2916300"/>
                  <a:ext cx="2710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AA3AF81-5435-4793-BBF8-D5ACC2CE881C}"/>
              </a:ext>
            </a:extLst>
          </p:cNvPr>
          <p:cNvGrpSpPr/>
          <p:nvPr/>
        </p:nvGrpSpPr>
        <p:grpSpPr>
          <a:xfrm>
            <a:off x="6359220" y="2705700"/>
            <a:ext cx="299880" cy="285480"/>
            <a:chOff x="6359220" y="2705700"/>
            <a:chExt cx="2998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2316CA-04DE-4304-B125-6C3D960C1B15}"/>
                    </a:ext>
                  </a:extLst>
                </p14:cNvPr>
                <p14:cNvContentPartPr/>
                <p14:nvPr/>
              </p14:nvContentPartPr>
              <p14:xfrm>
                <a:off x="6359220" y="2705700"/>
                <a:ext cx="2052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2316CA-04DE-4304-B125-6C3D960C1B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50220" y="2697060"/>
                  <a:ext cx="38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265FE0-1184-4B95-83D0-CE87075FDADF}"/>
                    </a:ext>
                  </a:extLst>
                </p14:cNvPr>
                <p14:cNvContentPartPr/>
                <p14:nvPr/>
              </p14:nvContentPartPr>
              <p14:xfrm>
                <a:off x="6363180" y="2781300"/>
                <a:ext cx="29592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265FE0-1184-4B95-83D0-CE87075FDA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54180" y="2772300"/>
                  <a:ext cx="3135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62587A-4318-491B-A633-44670FC13724}"/>
              </a:ext>
            </a:extLst>
          </p:cNvPr>
          <p:cNvGrpSpPr/>
          <p:nvPr/>
        </p:nvGrpSpPr>
        <p:grpSpPr>
          <a:xfrm>
            <a:off x="3362940" y="3279180"/>
            <a:ext cx="391320" cy="588600"/>
            <a:chOff x="3362940" y="3279180"/>
            <a:chExt cx="39132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8CADC9-66FF-4A75-855C-E9A1E4D03037}"/>
                    </a:ext>
                  </a:extLst>
                </p14:cNvPr>
                <p14:cNvContentPartPr/>
                <p14:nvPr/>
              </p14:nvContentPartPr>
              <p14:xfrm>
                <a:off x="3392460" y="3468180"/>
                <a:ext cx="191160" cy="20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8CADC9-66FF-4A75-855C-E9A1E4D030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83820" y="3459540"/>
                  <a:ext cx="208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8E520F-A204-4F35-B859-59182340A171}"/>
                    </a:ext>
                  </a:extLst>
                </p14:cNvPr>
                <p14:cNvContentPartPr/>
                <p14:nvPr/>
              </p14:nvContentPartPr>
              <p14:xfrm>
                <a:off x="3362940" y="3279180"/>
                <a:ext cx="391320" cy="588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8E520F-A204-4F35-B859-59182340A1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54300" y="3270540"/>
                  <a:ext cx="40896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D595C3-736B-4D5A-9C60-2C0A45F004C3}"/>
              </a:ext>
            </a:extLst>
          </p:cNvPr>
          <p:cNvGrpSpPr/>
          <p:nvPr/>
        </p:nvGrpSpPr>
        <p:grpSpPr>
          <a:xfrm>
            <a:off x="4036860" y="3310500"/>
            <a:ext cx="803880" cy="455040"/>
            <a:chOff x="4036860" y="3310500"/>
            <a:chExt cx="80388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6E8220-8F30-4CB6-AB2B-8575E2F69A25}"/>
                    </a:ext>
                  </a:extLst>
                </p14:cNvPr>
                <p14:cNvContentPartPr/>
                <p14:nvPr/>
              </p14:nvContentPartPr>
              <p14:xfrm>
                <a:off x="4036860" y="3310500"/>
                <a:ext cx="180360" cy="43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6E8220-8F30-4CB6-AB2B-8575E2F69A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28220" y="3301860"/>
                  <a:ext cx="198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58F8F0-2A59-48F7-A94A-6D1EE72CA0A3}"/>
                    </a:ext>
                  </a:extLst>
                </p14:cNvPr>
                <p14:cNvContentPartPr/>
                <p14:nvPr/>
              </p14:nvContentPartPr>
              <p14:xfrm>
                <a:off x="4036860" y="3542700"/>
                <a:ext cx="168120" cy="216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58F8F0-2A59-48F7-A94A-6D1EE72CA0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27860" y="3533700"/>
                  <a:ext cx="18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7DACDD-A4C6-43E0-8327-6DC325D0CC4E}"/>
                    </a:ext>
                  </a:extLst>
                </p14:cNvPr>
                <p14:cNvContentPartPr/>
                <p14:nvPr/>
              </p14:nvContentPartPr>
              <p14:xfrm>
                <a:off x="4246740" y="3480060"/>
                <a:ext cx="16560" cy="23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7DACDD-A4C6-43E0-8327-6DC325D0CC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7740" y="3471420"/>
                  <a:ext cx="34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714A78-9C0E-4B13-9358-E29D4EE2EA70}"/>
                    </a:ext>
                  </a:extLst>
                </p14:cNvPr>
                <p14:cNvContentPartPr/>
                <p14:nvPr/>
              </p14:nvContentPartPr>
              <p14:xfrm>
                <a:off x="4345740" y="3455220"/>
                <a:ext cx="495000" cy="310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714A78-9C0E-4B13-9358-E29D4EE2EA7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36740" y="3446220"/>
                  <a:ext cx="51264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F2123A-5240-44DD-ABD2-DBEF8C7FD176}"/>
              </a:ext>
            </a:extLst>
          </p:cNvPr>
          <p:cNvGrpSpPr/>
          <p:nvPr/>
        </p:nvGrpSpPr>
        <p:grpSpPr>
          <a:xfrm>
            <a:off x="5234220" y="3421380"/>
            <a:ext cx="491040" cy="383040"/>
            <a:chOff x="5234220" y="3421380"/>
            <a:chExt cx="4910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E7DBD9-2CD1-4C17-90BC-58148D94106E}"/>
                    </a:ext>
                  </a:extLst>
                </p14:cNvPr>
                <p14:cNvContentPartPr/>
                <p14:nvPr/>
              </p14:nvContentPartPr>
              <p14:xfrm>
                <a:off x="5234220" y="3421380"/>
                <a:ext cx="82080" cy="296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E7DBD9-2CD1-4C17-90BC-58148D9410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25220" y="3412380"/>
                  <a:ext cx="99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E141D2-B6B7-4350-A09B-93468B2B1B14}"/>
                    </a:ext>
                  </a:extLst>
                </p14:cNvPr>
                <p14:cNvContentPartPr/>
                <p14:nvPr/>
              </p14:nvContentPartPr>
              <p14:xfrm>
                <a:off x="5238900" y="3519300"/>
                <a:ext cx="486360" cy="285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E141D2-B6B7-4350-A09B-93468B2B1B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29900" y="3510300"/>
                  <a:ext cx="50400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977F6AE-74E7-4B27-9634-52EDFC79FA81}"/>
              </a:ext>
            </a:extLst>
          </p:cNvPr>
          <p:cNvGrpSpPr/>
          <p:nvPr/>
        </p:nvGrpSpPr>
        <p:grpSpPr>
          <a:xfrm>
            <a:off x="6035940" y="3498420"/>
            <a:ext cx="1041840" cy="339840"/>
            <a:chOff x="6035940" y="3498420"/>
            <a:chExt cx="10418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779D4A-981E-4964-97F0-280FDB36132B}"/>
                    </a:ext>
                  </a:extLst>
                </p14:cNvPr>
                <p14:cNvContentPartPr/>
                <p14:nvPr/>
              </p14:nvContentPartPr>
              <p14:xfrm>
                <a:off x="6035940" y="3528660"/>
                <a:ext cx="192600" cy="184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779D4A-981E-4964-97F0-280FDB3613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7300" y="3520020"/>
                  <a:ext cx="210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4DDFD5-6EB6-4901-B270-6AEF862064CD}"/>
                    </a:ext>
                  </a:extLst>
                </p14:cNvPr>
                <p14:cNvContentPartPr/>
                <p14:nvPr/>
              </p14:nvContentPartPr>
              <p14:xfrm>
                <a:off x="6285420" y="3599220"/>
                <a:ext cx="252360" cy="177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4DDFD5-6EB6-4901-B270-6AEF862064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76420" y="3590220"/>
                  <a:ext cx="270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B0FF5A-E3D3-44A7-AE3A-825E56B5C337}"/>
                    </a:ext>
                  </a:extLst>
                </p14:cNvPr>
                <p14:cNvContentPartPr/>
                <p14:nvPr/>
              </p14:nvContentPartPr>
              <p14:xfrm>
                <a:off x="6602580" y="3498420"/>
                <a:ext cx="29160" cy="27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B0FF5A-E3D3-44A7-AE3A-825E56B5C3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93940" y="3489420"/>
                  <a:ext cx="46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A60B17-8DBC-447A-9F94-5DF2AFDAA94B}"/>
                    </a:ext>
                  </a:extLst>
                </p14:cNvPr>
                <p14:cNvContentPartPr/>
                <p14:nvPr/>
              </p14:nvContentPartPr>
              <p14:xfrm>
                <a:off x="6734700" y="3597060"/>
                <a:ext cx="343080" cy="241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A60B17-8DBC-447A-9F94-5DF2AFDAA9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25700" y="3588420"/>
                  <a:ext cx="3607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01432B-114F-453F-89CB-C302780A1EFC}"/>
              </a:ext>
            </a:extLst>
          </p:cNvPr>
          <p:cNvGrpSpPr/>
          <p:nvPr/>
        </p:nvGrpSpPr>
        <p:grpSpPr>
          <a:xfrm>
            <a:off x="7423740" y="3468180"/>
            <a:ext cx="342000" cy="438480"/>
            <a:chOff x="7423740" y="3468180"/>
            <a:chExt cx="34200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7291AE-0A60-499D-A14A-132CF77F57B6}"/>
                    </a:ext>
                  </a:extLst>
                </p14:cNvPr>
                <p14:cNvContentPartPr/>
                <p14:nvPr/>
              </p14:nvContentPartPr>
              <p14:xfrm>
                <a:off x="7423740" y="3468180"/>
                <a:ext cx="184320" cy="438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7291AE-0A60-499D-A14A-132CF77F57B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14740" y="3459180"/>
                  <a:ext cx="2019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349F91-F8C8-467D-B8A5-3A7426C8DC12}"/>
                    </a:ext>
                  </a:extLst>
                </p14:cNvPr>
                <p14:cNvContentPartPr/>
                <p14:nvPr/>
              </p14:nvContentPartPr>
              <p14:xfrm>
                <a:off x="7542180" y="3756540"/>
                <a:ext cx="223560" cy="2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349F91-F8C8-467D-B8A5-3A7426C8DC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33180" y="3747540"/>
                  <a:ext cx="2412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7E36916-6F61-4AA5-B30E-B42962B44731}"/>
                  </a:ext>
                </a:extLst>
              </p14:cNvPr>
              <p14:cNvContentPartPr/>
              <p14:nvPr/>
            </p14:nvContentPartPr>
            <p14:xfrm>
              <a:off x="8036820" y="3468900"/>
              <a:ext cx="267120" cy="410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7E36916-6F61-4AA5-B30E-B42962B4473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27820" y="3460260"/>
                <a:ext cx="284760" cy="4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83D92C2-CF08-40CE-AE08-2ECF00F82E10}"/>
              </a:ext>
            </a:extLst>
          </p:cNvPr>
          <p:cNvGrpSpPr/>
          <p:nvPr/>
        </p:nvGrpSpPr>
        <p:grpSpPr>
          <a:xfrm>
            <a:off x="3439260" y="4129140"/>
            <a:ext cx="389160" cy="489600"/>
            <a:chOff x="3439260" y="4129140"/>
            <a:chExt cx="38916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595594-28C8-4CAF-902D-FB64120FDF01}"/>
                    </a:ext>
                  </a:extLst>
                </p14:cNvPr>
                <p14:cNvContentPartPr/>
                <p14:nvPr/>
              </p14:nvContentPartPr>
              <p14:xfrm>
                <a:off x="3439260" y="4180260"/>
                <a:ext cx="224640" cy="250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595594-28C8-4CAF-902D-FB64120FDF0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30260" y="4171260"/>
                  <a:ext cx="24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9A190C-AC6C-4D15-9805-C53FB9F9E8CF}"/>
                    </a:ext>
                  </a:extLst>
                </p14:cNvPr>
                <p14:cNvContentPartPr/>
                <p14:nvPr/>
              </p14:nvContentPartPr>
              <p14:xfrm>
                <a:off x="3509460" y="4129140"/>
                <a:ext cx="318960" cy="489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9A190C-AC6C-4D15-9805-C53FB9F9E8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0460" y="4120140"/>
                  <a:ext cx="3366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6F49FF-586D-4815-8EB5-41E48B90026D}"/>
              </a:ext>
            </a:extLst>
          </p:cNvPr>
          <p:cNvGrpSpPr/>
          <p:nvPr/>
        </p:nvGrpSpPr>
        <p:grpSpPr>
          <a:xfrm>
            <a:off x="4183740" y="4071900"/>
            <a:ext cx="813960" cy="465480"/>
            <a:chOff x="4183740" y="4071900"/>
            <a:chExt cx="81396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FDEC55-4ED5-4772-85C8-11368365C11E}"/>
                    </a:ext>
                  </a:extLst>
                </p14:cNvPr>
                <p14:cNvContentPartPr/>
                <p14:nvPr/>
              </p14:nvContentPartPr>
              <p14:xfrm>
                <a:off x="4211820" y="4236420"/>
                <a:ext cx="34200" cy="300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FDEC55-4ED5-4772-85C8-11368365C1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03180" y="4227420"/>
                  <a:ext cx="51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689C03-9AD1-4148-84D2-1C279819CB11}"/>
                    </a:ext>
                  </a:extLst>
                </p14:cNvPr>
                <p14:cNvContentPartPr/>
                <p14:nvPr/>
              </p14:nvContentPartPr>
              <p14:xfrm>
                <a:off x="4183740" y="4071900"/>
                <a:ext cx="207000" cy="239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689C03-9AD1-4148-84D2-1C279819CB1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74740" y="4062900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9C5F8D4-3433-4F86-9D27-CF9D9BA6EF29}"/>
                    </a:ext>
                  </a:extLst>
                </p14:cNvPr>
                <p14:cNvContentPartPr/>
                <p14:nvPr/>
              </p14:nvContentPartPr>
              <p14:xfrm>
                <a:off x="4487580" y="4227060"/>
                <a:ext cx="424440" cy="298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9C5F8D4-3433-4F86-9D27-CF9D9BA6EF2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78580" y="4218060"/>
                  <a:ext cx="442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90AB3F-AB2B-4284-AF55-E8B717AB9689}"/>
                    </a:ext>
                  </a:extLst>
                </p14:cNvPr>
                <p14:cNvContentPartPr/>
                <p14:nvPr/>
              </p14:nvContentPartPr>
              <p14:xfrm>
                <a:off x="4847220" y="4386180"/>
                <a:ext cx="150480" cy="3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90AB3F-AB2B-4284-AF55-E8B717AB96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38220" y="4377540"/>
                  <a:ext cx="1681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2B47BF-5F8C-4588-8AE9-C6D6B5E06F8B}"/>
              </a:ext>
            </a:extLst>
          </p:cNvPr>
          <p:cNvGrpSpPr/>
          <p:nvPr/>
        </p:nvGrpSpPr>
        <p:grpSpPr>
          <a:xfrm>
            <a:off x="5386140" y="4186020"/>
            <a:ext cx="496080" cy="320040"/>
            <a:chOff x="5386140" y="4186020"/>
            <a:chExt cx="49608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40F795-FB83-4D03-BE9B-8F582A09E3DF}"/>
                    </a:ext>
                  </a:extLst>
                </p14:cNvPr>
                <p14:cNvContentPartPr/>
                <p14:nvPr/>
              </p14:nvContentPartPr>
              <p14:xfrm>
                <a:off x="5386140" y="4186020"/>
                <a:ext cx="141840" cy="29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40F795-FB83-4D03-BE9B-8F582A09E3D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77500" y="4177380"/>
                  <a:ext cx="159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848A41-1469-4EB7-BC4E-71D215646B50}"/>
                    </a:ext>
                  </a:extLst>
                </p14:cNvPr>
                <p14:cNvContentPartPr/>
                <p14:nvPr/>
              </p14:nvContentPartPr>
              <p14:xfrm>
                <a:off x="5419620" y="4253700"/>
                <a:ext cx="462600" cy="252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848A41-1469-4EB7-BC4E-71D215646B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10620" y="4245060"/>
                  <a:ext cx="4802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C5C891F-D871-44D0-BF89-A819B5193500}"/>
              </a:ext>
            </a:extLst>
          </p:cNvPr>
          <p:cNvGrpSpPr/>
          <p:nvPr/>
        </p:nvGrpSpPr>
        <p:grpSpPr>
          <a:xfrm>
            <a:off x="6191100" y="4231020"/>
            <a:ext cx="1074960" cy="297720"/>
            <a:chOff x="6191100" y="4231020"/>
            <a:chExt cx="10749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BEB98E-AD8F-442D-AAAE-FFA8DED7E8C1}"/>
                    </a:ext>
                  </a:extLst>
                </p14:cNvPr>
                <p14:cNvContentPartPr/>
                <p14:nvPr/>
              </p14:nvContentPartPr>
              <p14:xfrm>
                <a:off x="6191100" y="4279620"/>
                <a:ext cx="242640" cy="213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BEB98E-AD8F-442D-AAAE-FFA8DED7E8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82100" y="4270980"/>
                  <a:ext cx="260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5E65974-F714-437F-923F-639EFC044BFB}"/>
                    </a:ext>
                  </a:extLst>
                </p14:cNvPr>
                <p14:cNvContentPartPr/>
                <p14:nvPr/>
              </p14:nvContentPartPr>
              <p14:xfrm>
                <a:off x="6495300" y="4322460"/>
                <a:ext cx="216720" cy="17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5E65974-F714-437F-923F-639EFC044B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86300" y="4313820"/>
                  <a:ext cx="23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5FE2A90-2DCD-4E83-9C82-7D959BBD0E64}"/>
                    </a:ext>
                  </a:extLst>
                </p14:cNvPr>
                <p14:cNvContentPartPr/>
                <p14:nvPr/>
              </p14:nvContentPartPr>
              <p14:xfrm>
                <a:off x="6794100" y="4231020"/>
                <a:ext cx="23400" cy="23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5FE2A90-2DCD-4E83-9C82-7D959BBD0E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85460" y="4222380"/>
                  <a:ext cx="41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FCFF11-188B-4B7C-B88D-4E8F3BF72CB6}"/>
                    </a:ext>
                  </a:extLst>
                </p14:cNvPr>
                <p14:cNvContentPartPr/>
                <p14:nvPr/>
              </p14:nvContentPartPr>
              <p14:xfrm>
                <a:off x="6914340" y="4305900"/>
                <a:ext cx="351720" cy="222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FCFF11-188B-4B7C-B88D-4E8F3BF72C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05700" y="4296900"/>
                  <a:ext cx="36936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271A68D-ED25-4B17-8E72-A132830D9725}"/>
              </a:ext>
            </a:extLst>
          </p:cNvPr>
          <p:cNvGrpSpPr/>
          <p:nvPr/>
        </p:nvGrpSpPr>
        <p:grpSpPr>
          <a:xfrm>
            <a:off x="7609500" y="4119420"/>
            <a:ext cx="912600" cy="436680"/>
            <a:chOff x="7609500" y="4119420"/>
            <a:chExt cx="9126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5C09A5-F3AE-4CB6-AC98-977C407802F3}"/>
                    </a:ext>
                  </a:extLst>
                </p14:cNvPr>
                <p14:cNvContentPartPr/>
                <p14:nvPr/>
              </p14:nvContentPartPr>
              <p14:xfrm>
                <a:off x="7609500" y="4129140"/>
                <a:ext cx="261360" cy="426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5C09A5-F3AE-4CB6-AC98-977C407802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00500" y="4120500"/>
                  <a:ext cx="279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02514A4-35B9-4AC3-A2C8-07382136ECDE}"/>
                    </a:ext>
                  </a:extLst>
                </p14:cNvPr>
                <p14:cNvContentPartPr/>
                <p14:nvPr/>
              </p14:nvContentPartPr>
              <p14:xfrm>
                <a:off x="7788420" y="4119420"/>
                <a:ext cx="523800" cy="30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02514A4-35B9-4AC3-A2C8-07382136ECD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79780" y="4110780"/>
                  <a:ext cx="541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05C0EA-19AF-4705-94CD-A497F47D0ECF}"/>
                    </a:ext>
                  </a:extLst>
                </p14:cNvPr>
                <p14:cNvContentPartPr/>
                <p14:nvPr/>
              </p14:nvContentPartPr>
              <p14:xfrm>
                <a:off x="8321580" y="4206180"/>
                <a:ext cx="200520" cy="19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05C0EA-19AF-4705-94CD-A497F47D0E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12580" y="4197180"/>
                  <a:ext cx="2181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96DD61-3525-4029-A0E9-65917F136CA3}"/>
              </a:ext>
            </a:extLst>
          </p:cNvPr>
          <p:cNvGrpSpPr/>
          <p:nvPr/>
        </p:nvGrpSpPr>
        <p:grpSpPr>
          <a:xfrm>
            <a:off x="8758620" y="4076940"/>
            <a:ext cx="255240" cy="411840"/>
            <a:chOff x="8758620" y="4076940"/>
            <a:chExt cx="2552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8BD252-238B-4E01-8EFA-4C430FA4AE8F}"/>
                    </a:ext>
                  </a:extLst>
                </p14:cNvPr>
                <p14:cNvContentPartPr/>
                <p14:nvPr/>
              </p14:nvContentPartPr>
              <p14:xfrm>
                <a:off x="8758620" y="4076940"/>
                <a:ext cx="18720" cy="356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8BD252-238B-4E01-8EFA-4C430FA4AE8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49980" y="4068300"/>
                  <a:ext cx="36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7E681D-4CB9-4539-88C4-3ECCF6277614}"/>
                    </a:ext>
                  </a:extLst>
                </p14:cNvPr>
                <p14:cNvContentPartPr/>
                <p14:nvPr/>
              </p14:nvContentPartPr>
              <p14:xfrm>
                <a:off x="8846100" y="4242540"/>
                <a:ext cx="167760" cy="24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7E681D-4CB9-4539-88C4-3ECCF62776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37460" y="4233900"/>
                  <a:ext cx="1854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6108985-97B0-49EF-9AF2-5C3DEB6F6A1C}"/>
              </a:ext>
            </a:extLst>
          </p:cNvPr>
          <p:cNvGrpSpPr/>
          <p:nvPr/>
        </p:nvGrpSpPr>
        <p:grpSpPr>
          <a:xfrm>
            <a:off x="5098500" y="4682460"/>
            <a:ext cx="551880" cy="260280"/>
            <a:chOff x="5098500" y="4682460"/>
            <a:chExt cx="5518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AD8B5EF-C8A0-4992-8227-993B0326D90D}"/>
                    </a:ext>
                  </a:extLst>
                </p14:cNvPr>
                <p14:cNvContentPartPr/>
                <p14:nvPr/>
              </p14:nvContentPartPr>
              <p14:xfrm>
                <a:off x="5098500" y="4682460"/>
                <a:ext cx="214920" cy="25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AD8B5EF-C8A0-4992-8227-993B0326D9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89500" y="4673460"/>
                  <a:ext cx="232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5F0300D-BDCA-4C9E-90AB-99AD31964D55}"/>
                    </a:ext>
                  </a:extLst>
                </p14:cNvPr>
                <p14:cNvContentPartPr/>
                <p14:nvPr/>
              </p14:nvContentPartPr>
              <p14:xfrm>
                <a:off x="5192820" y="4743300"/>
                <a:ext cx="457560" cy="19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5F0300D-BDCA-4C9E-90AB-99AD31964D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83820" y="4734660"/>
                  <a:ext cx="4752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EA765BF-2F23-4B17-BC19-BEFB58E39C92}"/>
              </a:ext>
            </a:extLst>
          </p:cNvPr>
          <p:cNvGrpSpPr/>
          <p:nvPr/>
        </p:nvGrpSpPr>
        <p:grpSpPr>
          <a:xfrm>
            <a:off x="6079860" y="4735740"/>
            <a:ext cx="1801800" cy="347400"/>
            <a:chOff x="6079860" y="4735740"/>
            <a:chExt cx="1801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061AEE-60E9-4A85-BACA-06359E661B34}"/>
                    </a:ext>
                  </a:extLst>
                </p14:cNvPr>
                <p14:cNvContentPartPr/>
                <p14:nvPr/>
              </p14:nvContentPartPr>
              <p14:xfrm>
                <a:off x="6079860" y="4789740"/>
                <a:ext cx="141840" cy="19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6061AEE-60E9-4A85-BACA-06359E661B3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71220" y="4781100"/>
                  <a:ext cx="159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30E81E-BE87-4321-858A-CCC40D2F3E83}"/>
                    </a:ext>
                  </a:extLst>
                </p14:cNvPr>
                <p14:cNvContentPartPr/>
                <p14:nvPr/>
              </p14:nvContentPartPr>
              <p14:xfrm>
                <a:off x="6321780" y="4808100"/>
                <a:ext cx="183960" cy="275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30E81E-BE87-4321-858A-CCC40D2F3E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13140" y="4799100"/>
                  <a:ext cx="201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0EA0C5-C128-4603-ACBC-0CCFBBE2D143}"/>
                    </a:ext>
                  </a:extLst>
                </p14:cNvPr>
                <p14:cNvContentPartPr/>
                <p14:nvPr/>
              </p14:nvContentPartPr>
              <p14:xfrm>
                <a:off x="6481980" y="4735740"/>
                <a:ext cx="190440" cy="197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0EA0C5-C128-4603-ACBC-0CCFBBE2D1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72980" y="4727100"/>
                  <a:ext cx="208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630756-54E2-4D3A-B21E-7BCC8AB44D40}"/>
                    </a:ext>
                  </a:extLst>
                </p14:cNvPr>
                <p14:cNvContentPartPr/>
                <p14:nvPr/>
              </p14:nvContentPartPr>
              <p14:xfrm>
                <a:off x="6707700" y="4810620"/>
                <a:ext cx="583560" cy="160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630756-54E2-4D3A-B21E-7BCC8AB44D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98700" y="4801980"/>
                  <a:ext cx="601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B52E97-5FF2-4593-A2B7-B28564233D6B}"/>
                    </a:ext>
                  </a:extLst>
                </p14:cNvPr>
                <p14:cNvContentPartPr/>
                <p14:nvPr/>
              </p14:nvContentPartPr>
              <p14:xfrm>
                <a:off x="7297740" y="4865340"/>
                <a:ext cx="63000" cy="10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B52E97-5FF2-4593-A2B7-B28564233D6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88740" y="4856340"/>
                  <a:ext cx="80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A6D7E8-D7F3-47C0-B509-FEE2166D7B13}"/>
                    </a:ext>
                  </a:extLst>
                </p14:cNvPr>
                <p14:cNvContentPartPr/>
                <p14:nvPr/>
              </p14:nvContentPartPr>
              <p14:xfrm>
                <a:off x="7455420" y="4895580"/>
                <a:ext cx="20520" cy="131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A6D7E8-D7F3-47C0-B509-FEE2166D7B1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46780" y="4886580"/>
                  <a:ext cx="38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29AF26-FEE7-49BB-8BB9-8CAB6653CE66}"/>
                    </a:ext>
                  </a:extLst>
                </p14:cNvPr>
                <p14:cNvContentPartPr/>
                <p14:nvPr/>
              </p14:nvContentPartPr>
              <p14:xfrm>
                <a:off x="7436340" y="4760580"/>
                <a:ext cx="12960" cy="28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29AF26-FEE7-49BB-8BB9-8CAB6653CE6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27340" y="4751580"/>
                  <a:ext cx="30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89B733-3BF6-4105-8C99-B10A3E2CF3E6}"/>
                    </a:ext>
                  </a:extLst>
                </p14:cNvPr>
                <p14:cNvContentPartPr/>
                <p14:nvPr/>
              </p14:nvContentPartPr>
              <p14:xfrm>
                <a:off x="7540380" y="4841220"/>
                <a:ext cx="341280" cy="224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89B733-3BF6-4105-8C99-B10A3E2CF3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31380" y="4832580"/>
                  <a:ext cx="3589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9FBC8C6-8949-4DD4-8D9B-1E8B267BB985}"/>
              </a:ext>
            </a:extLst>
          </p:cNvPr>
          <p:cNvGrpSpPr/>
          <p:nvPr/>
        </p:nvGrpSpPr>
        <p:grpSpPr>
          <a:xfrm>
            <a:off x="332460" y="2108100"/>
            <a:ext cx="1841040" cy="1114200"/>
            <a:chOff x="332460" y="2108100"/>
            <a:chExt cx="1841040" cy="11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C74B45-F324-4F1D-8644-E42A3E4D9A00}"/>
                    </a:ext>
                  </a:extLst>
                </p14:cNvPr>
                <p14:cNvContentPartPr/>
                <p14:nvPr/>
              </p14:nvContentPartPr>
              <p14:xfrm>
                <a:off x="332460" y="2195580"/>
                <a:ext cx="236160" cy="293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C74B45-F324-4F1D-8644-E42A3E4D9A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3460" y="2186940"/>
                  <a:ext cx="253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9532A51-EC7B-4080-B36D-CB465899362F}"/>
                    </a:ext>
                  </a:extLst>
                </p14:cNvPr>
                <p14:cNvContentPartPr/>
                <p14:nvPr/>
              </p14:nvContentPartPr>
              <p14:xfrm>
                <a:off x="476460" y="2108100"/>
                <a:ext cx="302400" cy="60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9532A51-EC7B-4080-B36D-CB46589936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7820" y="2099460"/>
                  <a:ext cx="3200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8C57DE7-A539-4933-89E5-C26853999813}"/>
                    </a:ext>
                  </a:extLst>
                </p14:cNvPr>
                <p14:cNvContentPartPr/>
                <p14:nvPr/>
              </p14:nvContentPartPr>
              <p14:xfrm>
                <a:off x="974700" y="2231940"/>
                <a:ext cx="215280" cy="295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8C57DE7-A539-4933-89E5-C2685399981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6060" y="2222940"/>
                  <a:ext cx="232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8340DDD-A478-4A8F-91F9-33A3E8FEB451}"/>
                    </a:ext>
                  </a:extLst>
                </p14:cNvPr>
                <p14:cNvContentPartPr/>
                <p14:nvPr/>
              </p14:nvContentPartPr>
              <p14:xfrm>
                <a:off x="994500" y="2203500"/>
                <a:ext cx="245880" cy="30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8340DDD-A478-4A8F-91F9-33A3E8FEB4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5500" y="2194860"/>
                  <a:ext cx="263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2516F5-34FA-4BC0-BBA1-886F474D32A4}"/>
                    </a:ext>
                  </a:extLst>
                </p14:cNvPr>
                <p14:cNvContentPartPr/>
                <p14:nvPr/>
              </p14:nvContentPartPr>
              <p14:xfrm>
                <a:off x="1341900" y="2339580"/>
                <a:ext cx="18720" cy="151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2516F5-34FA-4BC0-BBA1-886F474D32A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32900" y="2330580"/>
                  <a:ext cx="36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3AB5E2-6B3D-4713-AD50-5459C0B91377}"/>
                    </a:ext>
                  </a:extLst>
                </p14:cNvPr>
                <p14:cNvContentPartPr/>
                <p14:nvPr/>
              </p14:nvContentPartPr>
              <p14:xfrm>
                <a:off x="1346580" y="2213940"/>
                <a:ext cx="10800" cy="52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3AB5E2-6B3D-4713-AD50-5459C0B9137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37940" y="2204940"/>
                  <a:ext cx="28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5F96205-4E37-44EB-BE8E-0F484C73DC04}"/>
                    </a:ext>
                  </a:extLst>
                </p14:cNvPr>
                <p14:cNvContentPartPr/>
                <p14:nvPr/>
              </p14:nvContentPartPr>
              <p14:xfrm>
                <a:off x="1438380" y="2328420"/>
                <a:ext cx="212760" cy="509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5F96205-4E37-44EB-BE8E-0F484C73DC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29380" y="2319780"/>
                  <a:ext cx="230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1A564F0-68A3-4EE5-A117-7EE4373A3BE7}"/>
                    </a:ext>
                  </a:extLst>
                </p14:cNvPr>
                <p14:cNvContentPartPr/>
                <p14:nvPr/>
              </p14:nvContentPartPr>
              <p14:xfrm>
                <a:off x="1917540" y="2215020"/>
                <a:ext cx="255960" cy="290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1A564F0-68A3-4EE5-A117-7EE4373A3B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08540" y="2206380"/>
                  <a:ext cx="273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FE5CAB-18A0-4D61-8AEB-F7A36E13925C}"/>
                    </a:ext>
                  </a:extLst>
                </p14:cNvPr>
                <p14:cNvContentPartPr/>
                <p14:nvPr/>
              </p14:nvContentPartPr>
              <p14:xfrm>
                <a:off x="694260" y="2861940"/>
                <a:ext cx="121680" cy="318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FE5CAB-18A0-4D61-8AEB-F7A36E1392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5260" y="2852940"/>
                  <a:ext cx="139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898872C-8D9E-4192-88F1-8D4F5960AEBC}"/>
                    </a:ext>
                  </a:extLst>
                </p14:cNvPr>
                <p14:cNvContentPartPr/>
                <p14:nvPr/>
              </p14:nvContentPartPr>
              <p14:xfrm>
                <a:off x="894420" y="2878140"/>
                <a:ext cx="90720" cy="30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898872C-8D9E-4192-88F1-8D4F5960AE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5420" y="2869500"/>
                  <a:ext cx="108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212CB1-8095-4A7A-A87E-40995F1AB6BC}"/>
                    </a:ext>
                  </a:extLst>
                </p14:cNvPr>
                <p14:cNvContentPartPr/>
                <p14:nvPr/>
              </p14:nvContentPartPr>
              <p14:xfrm>
                <a:off x="1094580" y="2989020"/>
                <a:ext cx="409320" cy="147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212CB1-8095-4A7A-A87E-40995F1AB6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85940" y="2980380"/>
                  <a:ext cx="426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5C5E31-7656-456B-8241-11A5216D630A}"/>
                    </a:ext>
                  </a:extLst>
                </p14:cNvPr>
                <p14:cNvContentPartPr/>
                <p14:nvPr/>
              </p14:nvContentPartPr>
              <p14:xfrm>
                <a:off x="1580580" y="2962020"/>
                <a:ext cx="197640" cy="260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5C5E31-7656-456B-8241-11A5216D630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71580" y="2953380"/>
                  <a:ext cx="2152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E43FE8C-4A18-4E78-929A-9521A02C4DEC}"/>
              </a:ext>
            </a:extLst>
          </p:cNvPr>
          <p:cNvGrpSpPr/>
          <p:nvPr/>
        </p:nvGrpSpPr>
        <p:grpSpPr>
          <a:xfrm>
            <a:off x="891900" y="3463860"/>
            <a:ext cx="2022120" cy="732240"/>
            <a:chOff x="891900" y="3463860"/>
            <a:chExt cx="2022120" cy="73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990679C-F0D9-4C6C-94AA-4C2DAB12E799}"/>
                    </a:ext>
                  </a:extLst>
                </p14:cNvPr>
                <p14:cNvContentPartPr/>
                <p14:nvPr/>
              </p14:nvContentPartPr>
              <p14:xfrm>
                <a:off x="891900" y="3592380"/>
                <a:ext cx="343440" cy="16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990679C-F0D9-4C6C-94AA-4C2DAB12E79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3260" y="3583740"/>
                  <a:ext cx="361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094F889-CF9E-49C5-804C-BDA081447E10}"/>
                    </a:ext>
                  </a:extLst>
                </p14:cNvPr>
                <p14:cNvContentPartPr/>
                <p14:nvPr/>
              </p14:nvContentPartPr>
              <p14:xfrm>
                <a:off x="1427220" y="3622260"/>
                <a:ext cx="350640" cy="343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094F889-CF9E-49C5-804C-BDA081447E1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18580" y="3613620"/>
                  <a:ext cx="368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E8D4ED-FA47-4E32-A873-2D9ACA1217B0}"/>
                    </a:ext>
                  </a:extLst>
                </p14:cNvPr>
                <p14:cNvContentPartPr/>
                <p14:nvPr/>
              </p14:nvContentPartPr>
              <p14:xfrm>
                <a:off x="1739340" y="3559620"/>
                <a:ext cx="165240" cy="138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E8D4ED-FA47-4E32-A873-2D9ACA1217B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30700" y="3550620"/>
                  <a:ext cx="18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1D1AAA-2FC6-4C5B-86E4-A2378E96309B}"/>
                    </a:ext>
                  </a:extLst>
                </p14:cNvPr>
                <p14:cNvContentPartPr/>
                <p14:nvPr/>
              </p14:nvContentPartPr>
              <p14:xfrm>
                <a:off x="2020140" y="3514980"/>
                <a:ext cx="234360" cy="271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1D1AAA-2FC6-4C5B-86E4-A2378E9630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11500" y="3505980"/>
                  <a:ext cx="252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CD6D11B-1C62-4BFC-92CF-513BCA2A543B}"/>
                    </a:ext>
                  </a:extLst>
                </p14:cNvPr>
                <p14:cNvContentPartPr/>
                <p14:nvPr/>
              </p14:nvContentPartPr>
              <p14:xfrm>
                <a:off x="2347740" y="3612540"/>
                <a:ext cx="229320" cy="189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CD6D11B-1C62-4BFC-92CF-513BCA2A54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38740" y="3603540"/>
                  <a:ext cx="246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EE78204-0A1C-4655-9F8B-27270CDF0F22}"/>
                    </a:ext>
                  </a:extLst>
                </p14:cNvPr>
                <p14:cNvContentPartPr/>
                <p14:nvPr/>
              </p14:nvContentPartPr>
              <p14:xfrm>
                <a:off x="2522700" y="3463860"/>
                <a:ext cx="16560" cy="26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EE78204-0A1C-4655-9F8B-27270CDF0F2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14060" y="3454860"/>
                  <a:ext cx="34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1E07A8-919B-4849-9966-B5883725CC9F}"/>
                    </a:ext>
                  </a:extLst>
                </p14:cNvPr>
                <p14:cNvContentPartPr/>
                <p14:nvPr/>
              </p14:nvContentPartPr>
              <p14:xfrm>
                <a:off x="2590020" y="3509580"/>
                <a:ext cx="22320" cy="251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1E07A8-919B-4849-9966-B5883725CC9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81380" y="3500940"/>
                  <a:ext cx="39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A6B0F1-8E33-403B-B592-914F76E6BD70}"/>
                    </a:ext>
                  </a:extLst>
                </p14:cNvPr>
                <p14:cNvContentPartPr/>
                <p14:nvPr/>
              </p14:nvContentPartPr>
              <p14:xfrm>
                <a:off x="2569140" y="3627300"/>
                <a:ext cx="344880" cy="568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A6B0F1-8E33-403B-B592-914F76E6BD7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60140" y="3618660"/>
                  <a:ext cx="36252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2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Method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This method simply substitute the given function repeatedly until the given function is removed.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For example : T(n)	= 1		if n = 1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				= T(n-1) + n	if n &gt; 1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				= T(n-2) + n-1 + n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				= T(n-3) + n-2 + n-1 + n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dirty="0"/>
              <a:t>				= T(1) + 2 + 3 + ….. + n-1 + n  = O(n^2)</a:t>
            </a:r>
            <a:endParaRPr sz="1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911051-1E44-471B-A9E8-DCF33F5C6B6B}"/>
              </a:ext>
            </a:extLst>
          </p:cNvPr>
          <p:cNvGrpSpPr/>
          <p:nvPr/>
        </p:nvGrpSpPr>
        <p:grpSpPr>
          <a:xfrm>
            <a:off x="6749460" y="4146060"/>
            <a:ext cx="710280" cy="29880"/>
            <a:chOff x="6749460" y="4146060"/>
            <a:chExt cx="71028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DABEED-3638-4BEC-8AE1-AC268FD82342}"/>
                    </a:ext>
                  </a:extLst>
                </p14:cNvPr>
                <p14:cNvContentPartPr/>
                <p14:nvPr/>
              </p14:nvContentPartPr>
              <p14:xfrm>
                <a:off x="6782580" y="4151460"/>
                <a:ext cx="614520" cy="2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DABEED-3638-4BEC-8AE1-AC268FD823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73940" y="4142820"/>
                  <a:ext cx="632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25E842-A8F7-4BE4-98B1-9591664FD843}"/>
                    </a:ext>
                  </a:extLst>
                </p14:cNvPr>
                <p14:cNvContentPartPr/>
                <p14:nvPr/>
              </p14:nvContentPartPr>
              <p14:xfrm>
                <a:off x="6749460" y="4146060"/>
                <a:ext cx="710280" cy="2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25E842-A8F7-4BE4-98B1-9591664FD8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0820" y="4137420"/>
                  <a:ext cx="727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5A3529-968B-449F-847A-80AD24A6DDE5}"/>
                    </a:ext>
                  </a:extLst>
                </p14:cNvPr>
                <p14:cNvContentPartPr/>
                <p14:nvPr/>
              </p14:nvContentPartPr>
              <p14:xfrm>
                <a:off x="6756660" y="4156860"/>
                <a:ext cx="676080" cy="1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5A3529-968B-449F-847A-80AD24A6D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48020" y="4147860"/>
                  <a:ext cx="6937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2E4DB2-E751-4B8D-B981-ED9D4CD77B6F}"/>
              </a:ext>
            </a:extLst>
          </p:cNvPr>
          <p:cNvGrpSpPr/>
          <p:nvPr/>
        </p:nvGrpSpPr>
        <p:grpSpPr>
          <a:xfrm>
            <a:off x="550620" y="2615700"/>
            <a:ext cx="1458720" cy="588600"/>
            <a:chOff x="550620" y="2615700"/>
            <a:chExt cx="145872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7F22D3-E705-40A7-9041-0364576D052C}"/>
                    </a:ext>
                  </a:extLst>
                </p14:cNvPr>
                <p14:cNvContentPartPr/>
                <p14:nvPr/>
              </p14:nvContentPartPr>
              <p14:xfrm>
                <a:off x="873180" y="2863380"/>
                <a:ext cx="7920" cy="141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7F22D3-E705-40A7-9041-0364576D05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4180" y="2854740"/>
                  <a:ext cx="25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C05F1B-7DB6-4C88-8E09-9622EB1FA4B6}"/>
                    </a:ext>
                  </a:extLst>
                </p14:cNvPr>
                <p14:cNvContentPartPr/>
                <p14:nvPr/>
              </p14:nvContentPartPr>
              <p14:xfrm>
                <a:off x="821340" y="2807580"/>
                <a:ext cx="195840" cy="21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C05F1B-7DB6-4C88-8E09-9622EB1FA4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2340" y="2798580"/>
                  <a:ext cx="213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E1446D-8F65-4EBB-A12B-7B6ACA5BD623}"/>
                    </a:ext>
                  </a:extLst>
                </p14:cNvPr>
                <p14:cNvContentPartPr/>
                <p14:nvPr/>
              </p14:nvContentPartPr>
              <p14:xfrm>
                <a:off x="1078020" y="2759700"/>
                <a:ext cx="179280" cy="22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E1446D-8F65-4EBB-A12B-7B6ACA5BD6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380" y="2750700"/>
                  <a:ext cx="19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265CF1-6610-4ACF-B6E9-9C74A91619EE}"/>
                    </a:ext>
                  </a:extLst>
                </p14:cNvPr>
                <p14:cNvContentPartPr/>
                <p14:nvPr/>
              </p14:nvContentPartPr>
              <p14:xfrm>
                <a:off x="1385100" y="2776260"/>
                <a:ext cx="217440" cy="19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265CF1-6610-4ACF-B6E9-9C74A91619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6100" y="2767620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44BD7F-8FAF-4E49-B79F-74DD5E9E0B74}"/>
                    </a:ext>
                  </a:extLst>
                </p14:cNvPr>
                <p14:cNvContentPartPr/>
                <p14:nvPr/>
              </p14:nvContentPartPr>
              <p14:xfrm>
                <a:off x="550620" y="2615700"/>
                <a:ext cx="1458720" cy="58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44BD7F-8FAF-4E49-B79F-74DD5E9E0B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1620" y="2607060"/>
                  <a:ext cx="147636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2C4C91-47F2-4412-9078-2E573B501F56}"/>
              </a:ext>
            </a:extLst>
          </p:cNvPr>
          <p:cNvGrpSpPr/>
          <p:nvPr/>
        </p:nvGrpSpPr>
        <p:grpSpPr>
          <a:xfrm>
            <a:off x="4264020" y="1591860"/>
            <a:ext cx="4370040" cy="2088720"/>
            <a:chOff x="4264020" y="1591860"/>
            <a:chExt cx="4370040" cy="20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849CE6E-C314-461C-A8E6-260DA261B006}"/>
                    </a:ext>
                  </a:extLst>
                </p14:cNvPr>
                <p14:cNvContentPartPr/>
                <p14:nvPr/>
              </p14:nvContentPartPr>
              <p14:xfrm>
                <a:off x="4310100" y="277158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849CE6E-C314-461C-A8E6-260DA261B0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01460" y="276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5CEDC6-EA4F-4C21-A698-A2B01316F8C8}"/>
                    </a:ext>
                  </a:extLst>
                </p14:cNvPr>
                <p14:cNvContentPartPr/>
                <p14:nvPr/>
              </p14:nvContentPartPr>
              <p14:xfrm>
                <a:off x="4278060" y="2765460"/>
                <a:ext cx="734760" cy="2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5CEDC6-EA4F-4C21-A698-A2B01316F8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9420" y="2756820"/>
                  <a:ext cx="752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C81498-166D-46AE-B33B-FB2F745FEBFB}"/>
                    </a:ext>
                  </a:extLst>
                </p14:cNvPr>
                <p14:cNvContentPartPr/>
                <p14:nvPr/>
              </p14:nvContentPartPr>
              <p14:xfrm>
                <a:off x="4264020" y="2762940"/>
                <a:ext cx="793440" cy="1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C81498-166D-46AE-B33B-FB2F745FEB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55020" y="2754300"/>
                  <a:ext cx="811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0FCFD6-00A3-48EE-8C10-B8A402F1D523}"/>
                    </a:ext>
                  </a:extLst>
                </p14:cNvPr>
                <p14:cNvContentPartPr/>
                <p14:nvPr/>
              </p14:nvContentPartPr>
              <p14:xfrm>
                <a:off x="4325220" y="2762220"/>
                <a:ext cx="719640" cy="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0FCFD6-00A3-48EE-8C10-B8A402F1D5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16580" y="2753220"/>
                  <a:ext cx="73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5F6419-51F5-42C2-BBAA-CC55E210EA4D}"/>
                    </a:ext>
                  </a:extLst>
                </p14:cNvPr>
                <p14:cNvContentPartPr/>
                <p14:nvPr/>
              </p14:nvContentPartPr>
              <p14:xfrm>
                <a:off x="4293180" y="2772660"/>
                <a:ext cx="752760" cy="24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5F6419-51F5-42C2-BBAA-CC55E210EA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84540" y="2763660"/>
                  <a:ext cx="77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E3B370-CBEF-44A6-8C85-1E94925EEF5C}"/>
                    </a:ext>
                  </a:extLst>
                </p14:cNvPr>
                <p14:cNvContentPartPr/>
                <p14:nvPr/>
              </p14:nvContentPartPr>
              <p14:xfrm>
                <a:off x="4338180" y="2789940"/>
                <a:ext cx="740520" cy="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E3B370-CBEF-44A6-8C85-1E94925EEF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9180" y="2780940"/>
                  <a:ext cx="758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DADB87-84CF-4F92-83DB-293B1278E970}"/>
                    </a:ext>
                  </a:extLst>
                </p14:cNvPr>
                <p14:cNvContentPartPr/>
                <p14:nvPr/>
              </p14:nvContentPartPr>
              <p14:xfrm>
                <a:off x="4891500" y="2125380"/>
                <a:ext cx="115920" cy="30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DADB87-84CF-4F92-83DB-293B1278E9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82500" y="2116740"/>
                  <a:ext cx="133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CDD303-1B59-4E4B-9C63-25941F745F64}"/>
                    </a:ext>
                  </a:extLst>
                </p14:cNvPr>
                <p14:cNvContentPartPr/>
                <p14:nvPr/>
              </p14:nvContentPartPr>
              <p14:xfrm>
                <a:off x="4815540" y="2282340"/>
                <a:ext cx="7740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CDD303-1B59-4E4B-9C63-25941F745F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06540" y="2273340"/>
                  <a:ext cx="95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15FA3B-D68E-4FDF-96DF-87092F9F0F3A}"/>
                    </a:ext>
                  </a:extLst>
                </p14:cNvPr>
                <p14:cNvContentPartPr/>
                <p14:nvPr/>
              </p14:nvContentPartPr>
              <p14:xfrm>
                <a:off x="4879980" y="2305740"/>
                <a:ext cx="112320" cy="10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15FA3B-D68E-4FDF-96DF-87092F9F0F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70980" y="2296740"/>
                  <a:ext cx="129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82FA7A-E98F-4C66-B72D-AF4190AC511D}"/>
                    </a:ext>
                  </a:extLst>
                </p14:cNvPr>
                <p14:cNvContentPartPr/>
                <p14:nvPr/>
              </p14:nvContentPartPr>
              <p14:xfrm>
                <a:off x="5310900" y="1986420"/>
                <a:ext cx="23400" cy="14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82FA7A-E98F-4C66-B72D-AF4190AC51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02260" y="1977420"/>
                  <a:ext cx="41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60B650-6143-417D-BFDC-B38DC912CB91}"/>
                    </a:ext>
                  </a:extLst>
                </p14:cNvPr>
                <p14:cNvContentPartPr/>
                <p14:nvPr/>
              </p14:nvContentPartPr>
              <p14:xfrm>
                <a:off x="5251500" y="1804980"/>
                <a:ext cx="190800" cy="28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60B650-6143-417D-BFDC-B38DC912CB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42860" y="1795980"/>
                  <a:ext cx="208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C6DF80-D8D2-4801-93B4-E08BA1584CE3}"/>
                    </a:ext>
                  </a:extLst>
                </p14:cNvPr>
                <p14:cNvContentPartPr/>
                <p14:nvPr/>
              </p14:nvContentPartPr>
              <p14:xfrm>
                <a:off x="5464980" y="1982460"/>
                <a:ext cx="145800" cy="10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C6DF80-D8D2-4801-93B4-E08BA1584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5980" y="1973820"/>
                  <a:ext cx="16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6004D-65E7-463D-B788-CC6B196D7801}"/>
                    </a:ext>
                  </a:extLst>
                </p14:cNvPr>
                <p14:cNvContentPartPr/>
                <p14:nvPr/>
              </p14:nvContentPartPr>
              <p14:xfrm>
                <a:off x="5628420" y="1979580"/>
                <a:ext cx="385560" cy="12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6004D-65E7-463D-B788-CC6B196D78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19420" y="1970940"/>
                  <a:ext cx="40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B2B348-0343-498B-A88D-002FCDEED89E}"/>
                    </a:ext>
                  </a:extLst>
                </p14:cNvPr>
                <p14:cNvContentPartPr/>
                <p14:nvPr/>
              </p14:nvContentPartPr>
              <p14:xfrm>
                <a:off x="6026220" y="1938540"/>
                <a:ext cx="195840" cy="12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B2B348-0343-498B-A88D-002FCDEED8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17220" y="1929540"/>
                  <a:ext cx="213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097E62-BC61-49DF-9FB4-EE51931F7CBF}"/>
                    </a:ext>
                  </a:extLst>
                </p14:cNvPr>
                <p14:cNvContentPartPr/>
                <p14:nvPr/>
              </p14:nvContentPartPr>
              <p14:xfrm>
                <a:off x="6239340" y="1927020"/>
                <a:ext cx="175320" cy="11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097E62-BC61-49DF-9FB4-EE51931F7C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30340" y="1918380"/>
                  <a:ext cx="19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74EA1A-36E9-4E44-9310-857A5B08D13F}"/>
                    </a:ext>
                  </a:extLst>
                </p14:cNvPr>
                <p14:cNvContentPartPr/>
                <p14:nvPr/>
              </p14:nvContentPartPr>
              <p14:xfrm>
                <a:off x="6426540" y="1918740"/>
                <a:ext cx="113040" cy="12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74EA1A-36E9-4E44-9310-857A5B08D1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17900" y="1910100"/>
                  <a:ext cx="130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B569BB-6154-4CA2-9494-9BCBA65EC5A1}"/>
                    </a:ext>
                  </a:extLst>
                </p14:cNvPr>
                <p14:cNvContentPartPr/>
                <p14:nvPr/>
              </p14:nvContentPartPr>
              <p14:xfrm>
                <a:off x="6589260" y="1900020"/>
                <a:ext cx="129240" cy="14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B569BB-6154-4CA2-9494-9BCBA65EC5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0260" y="1891020"/>
                  <a:ext cx="146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D95851-0C40-4613-A523-A67AC920D010}"/>
                    </a:ext>
                  </a:extLst>
                </p14:cNvPr>
                <p14:cNvContentPartPr/>
                <p14:nvPr/>
              </p14:nvContentPartPr>
              <p14:xfrm>
                <a:off x="6803100" y="1842420"/>
                <a:ext cx="267840" cy="14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D95851-0C40-4613-A523-A67AC920D0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94460" y="1833780"/>
                  <a:ext cx="285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8720FA-4868-4DCD-8E9D-70683DA9EE4B}"/>
                    </a:ext>
                  </a:extLst>
                </p14:cNvPr>
                <p14:cNvContentPartPr/>
                <p14:nvPr/>
              </p14:nvContentPartPr>
              <p14:xfrm>
                <a:off x="7338060" y="1816140"/>
                <a:ext cx="12960" cy="12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8720FA-4868-4DCD-8E9D-70683DA9EE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29060" y="1807500"/>
                  <a:ext cx="30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8EC31B-60D0-48FE-828A-CE2BC2390A87}"/>
                    </a:ext>
                  </a:extLst>
                </p14:cNvPr>
                <p14:cNvContentPartPr/>
                <p14:nvPr/>
              </p14:nvContentPartPr>
              <p14:xfrm>
                <a:off x="7291980" y="1591860"/>
                <a:ext cx="219600" cy="33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8EC31B-60D0-48FE-828A-CE2BC2390A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83340" y="1583220"/>
                  <a:ext cx="237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F9243B-DB35-4AFE-A45D-511B56ADDD8D}"/>
                    </a:ext>
                  </a:extLst>
                </p14:cNvPr>
                <p14:cNvContentPartPr/>
                <p14:nvPr/>
              </p14:nvContentPartPr>
              <p14:xfrm>
                <a:off x="7537140" y="1711740"/>
                <a:ext cx="29232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F9243B-DB35-4AFE-A45D-511B56ADDD8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28140" y="1703100"/>
                  <a:ext cx="30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6C5924-8E08-4112-B5ED-7BE100B1DF8A}"/>
                    </a:ext>
                  </a:extLst>
                </p14:cNvPr>
                <p14:cNvContentPartPr/>
                <p14:nvPr/>
              </p14:nvContentPartPr>
              <p14:xfrm>
                <a:off x="7857540" y="1695540"/>
                <a:ext cx="269280" cy="19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6C5924-8E08-4112-B5ED-7BE100B1DF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48540" y="1686540"/>
                  <a:ext cx="286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110CE-F242-4E40-937A-B2E235EA2394}"/>
                    </a:ext>
                  </a:extLst>
                </p14:cNvPr>
                <p14:cNvContentPartPr/>
                <p14:nvPr/>
              </p14:nvContentPartPr>
              <p14:xfrm>
                <a:off x="8071380" y="1744500"/>
                <a:ext cx="137880" cy="12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110CE-F242-4E40-937A-B2E235EA23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62740" y="1735500"/>
                  <a:ext cx="155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BE898F-8DAB-463E-8D2E-7908A5560F7C}"/>
                    </a:ext>
                  </a:extLst>
                </p14:cNvPr>
                <p14:cNvContentPartPr/>
                <p14:nvPr/>
              </p14:nvContentPartPr>
              <p14:xfrm>
                <a:off x="8238060" y="1650900"/>
                <a:ext cx="7920" cy="4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BE898F-8DAB-463E-8D2E-7908A5560F7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29060" y="1641900"/>
                  <a:ext cx="25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578DF4-04C3-419A-96BC-EC1489E51D6A}"/>
                    </a:ext>
                  </a:extLst>
                </p14:cNvPr>
                <p14:cNvContentPartPr/>
                <p14:nvPr/>
              </p14:nvContentPartPr>
              <p14:xfrm>
                <a:off x="8263260" y="1749540"/>
                <a:ext cx="370800" cy="16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578DF4-04C3-419A-96BC-EC1489E51D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4620" y="1740900"/>
                  <a:ext cx="38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BD7C90-1F8F-4F84-8C59-F2D06B9AB520}"/>
                    </a:ext>
                  </a:extLst>
                </p14:cNvPr>
                <p14:cNvContentPartPr/>
                <p14:nvPr/>
              </p14:nvContentPartPr>
              <p14:xfrm>
                <a:off x="5129100" y="2530740"/>
                <a:ext cx="1565640" cy="85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BD7C90-1F8F-4F84-8C59-F2D06B9AB5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20460" y="2522100"/>
                  <a:ext cx="158328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E4BA66-0225-40A4-BF54-331848FAA0D1}"/>
                    </a:ext>
                  </a:extLst>
                </p14:cNvPr>
                <p14:cNvContentPartPr/>
                <p14:nvPr/>
              </p14:nvContentPartPr>
              <p14:xfrm>
                <a:off x="6525540" y="32619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E4BA66-0225-40A4-BF54-331848FAA0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6900" y="325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479087-3576-40E5-A7E8-73897ACDA050}"/>
                    </a:ext>
                  </a:extLst>
                </p14:cNvPr>
                <p14:cNvContentPartPr/>
                <p14:nvPr/>
              </p14:nvContentPartPr>
              <p14:xfrm>
                <a:off x="6596820" y="3287820"/>
                <a:ext cx="203400" cy="385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479087-3576-40E5-A7E8-73897ACDA0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8180" y="3279180"/>
                  <a:ext cx="221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B5224E-EA43-4604-B80D-F90AFD496B3C}"/>
                    </a:ext>
                  </a:extLst>
                </p14:cNvPr>
                <p14:cNvContentPartPr/>
                <p14:nvPr/>
              </p14:nvContentPartPr>
              <p14:xfrm>
                <a:off x="6395940" y="3475740"/>
                <a:ext cx="438840" cy="19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B5224E-EA43-4604-B80D-F90AFD496B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6940" y="3466740"/>
                  <a:ext cx="456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077C37-7BFC-4316-9925-18F2643189AA}"/>
                    </a:ext>
                  </a:extLst>
                </p14:cNvPr>
                <p14:cNvContentPartPr/>
                <p14:nvPr/>
              </p14:nvContentPartPr>
              <p14:xfrm>
                <a:off x="6717420" y="3488700"/>
                <a:ext cx="102240" cy="19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077C37-7BFC-4316-9925-18F2643189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8420" y="3479700"/>
                  <a:ext cx="119880" cy="209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00EBEE8-40A4-479D-9F99-C38BBB185830}"/>
                  </a:ext>
                </a:extLst>
              </p14:cNvPr>
              <p14:cNvContentPartPr/>
              <p14:nvPr/>
            </p14:nvContentPartPr>
            <p14:xfrm>
              <a:off x="3092580" y="2406720"/>
              <a:ext cx="11880" cy="6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00EBEE8-40A4-479D-9F99-C38BBB185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3940" y="2397720"/>
                <a:ext cx="29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7DE501-E06B-422E-AF4B-5C90F5E85A97}"/>
                  </a:ext>
                </a:extLst>
              </p14:cNvPr>
              <p14:cNvContentPartPr/>
              <p14:nvPr/>
            </p14:nvContentPartPr>
            <p14:xfrm>
              <a:off x="3171420" y="2959320"/>
              <a:ext cx="7200" cy="2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7DE501-E06B-422E-AF4B-5C90F5E85A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2780" y="2950320"/>
                <a:ext cx="248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5438557-4EF1-423D-9125-92C3ECB14121}"/>
                  </a:ext>
                </a:extLst>
              </p14:cNvPr>
              <p14:cNvContentPartPr/>
              <p14:nvPr/>
            </p14:nvContentPartPr>
            <p14:xfrm>
              <a:off x="9094500" y="3511920"/>
              <a:ext cx="52200" cy="637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5438557-4EF1-423D-9125-92C3ECB141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5860" y="3503280"/>
                <a:ext cx="6984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4605F57-6489-4EE4-A479-4F4739D7A631}"/>
              </a:ext>
            </a:extLst>
          </p:cNvPr>
          <p:cNvGrpSpPr/>
          <p:nvPr/>
        </p:nvGrpSpPr>
        <p:grpSpPr>
          <a:xfrm>
            <a:off x="507780" y="429420"/>
            <a:ext cx="869040" cy="247320"/>
            <a:chOff x="507780" y="429420"/>
            <a:chExt cx="8690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39FAE9A-262A-4177-88F2-558A50FDABBC}"/>
                    </a:ext>
                  </a:extLst>
                </p14:cNvPr>
                <p14:cNvContentPartPr/>
                <p14:nvPr/>
              </p14:nvContentPartPr>
              <p14:xfrm>
                <a:off x="507780" y="509700"/>
                <a:ext cx="110880" cy="127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39FAE9A-262A-4177-88F2-558A50FDAB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780" y="500700"/>
                  <a:ext cx="128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C492F4-51DF-485C-964D-09C3BA5093A2}"/>
                    </a:ext>
                  </a:extLst>
                </p14:cNvPr>
                <p14:cNvContentPartPr/>
                <p14:nvPr/>
              </p14:nvContentPartPr>
              <p14:xfrm>
                <a:off x="567900" y="520500"/>
                <a:ext cx="25920" cy="1256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C492F4-51DF-485C-964D-09C3BA5093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9260" y="511500"/>
                  <a:ext cx="43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F930233-35B7-4081-8DB8-E2398F1F62B1}"/>
                    </a:ext>
                  </a:extLst>
                </p14:cNvPr>
                <p14:cNvContentPartPr/>
                <p14:nvPr/>
              </p14:nvContentPartPr>
              <p14:xfrm>
                <a:off x="707940" y="451020"/>
                <a:ext cx="103320" cy="215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F930233-35B7-4081-8DB8-E2398F1F62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8940" y="442380"/>
                  <a:ext cx="120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E803CA9-2E77-43BF-8C30-C35439DEA932}"/>
                    </a:ext>
                  </a:extLst>
                </p14:cNvPr>
                <p14:cNvContentPartPr/>
                <p14:nvPr/>
              </p14:nvContentPartPr>
              <p14:xfrm>
                <a:off x="854460" y="500700"/>
                <a:ext cx="109080" cy="176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E803CA9-2E77-43BF-8C30-C35439DEA9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5820" y="491700"/>
                  <a:ext cx="126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3D810E6-D5A5-49CA-A0F3-2A394B5EC959}"/>
                    </a:ext>
                  </a:extLst>
                </p14:cNvPr>
                <p14:cNvContentPartPr/>
                <p14:nvPr/>
              </p14:nvContentPartPr>
              <p14:xfrm>
                <a:off x="1061820" y="429420"/>
                <a:ext cx="39240" cy="2052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3D810E6-D5A5-49CA-A0F3-2A394B5EC9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2820" y="420780"/>
                  <a:ext cx="56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5D1943A-1EB2-400D-89C6-A8FD08B5B20A}"/>
                    </a:ext>
                  </a:extLst>
                </p14:cNvPr>
                <p14:cNvContentPartPr/>
                <p14:nvPr/>
              </p14:nvContentPartPr>
              <p14:xfrm>
                <a:off x="1234980" y="516180"/>
                <a:ext cx="141840" cy="626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5D1943A-1EB2-400D-89C6-A8FD08B5B2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6340" y="507180"/>
                  <a:ext cx="15948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266AD83D-EF4F-44C4-8CAB-7AD682F529AC}"/>
                  </a:ext>
                </a:extLst>
              </p14:cNvPr>
              <p14:cNvContentPartPr/>
              <p14:nvPr/>
            </p14:nvContentPartPr>
            <p14:xfrm>
              <a:off x="1522260" y="110100"/>
              <a:ext cx="369720" cy="11678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266AD83D-EF4F-44C4-8CAB-7AD682F529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13260" y="101460"/>
                <a:ext cx="38736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CF21448A-4118-4F9B-A0CC-F9BDD7E23D0F}"/>
              </a:ext>
            </a:extLst>
          </p:cNvPr>
          <p:cNvGrpSpPr/>
          <p:nvPr/>
        </p:nvGrpSpPr>
        <p:grpSpPr>
          <a:xfrm>
            <a:off x="3495060" y="118740"/>
            <a:ext cx="612360" cy="183240"/>
            <a:chOff x="3495060" y="118740"/>
            <a:chExt cx="6123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8A4B9DC-1F09-46F1-9927-B68065A83A41}"/>
                    </a:ext>
                  </a:extLst>
                </p14:cNvPr>
                <p14:cNvContentPartPr/>
                <p14:nvPr/>
              </p14:nvContentPartPr>
              <p14:xfrm>
                <a:off x="3495060" y="136020"/>
                <a:ext cx="214920" cy="1576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8A4B9DC-1F09-46F1-9927-B68065A83A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86060" y="127380"/>
                  <a:ext cx="232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E71C125-A650-43BB-B3A2-246B3A2550A9}"/>
                    </a:ext>
                  </a:extLst>
                </p14:cNvPr>
                <p14:cNvContentPartPr/>
                <p14:nvPr/>
              </p14:nvContentPartPr>
              <p14:xfrm>
                <a:off x="3828780" y="206220"/>
                <a:ext cx="111960" cy="12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E71C125-A650-43BB-B3A2-246B3A2550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0140" y="197220"/>
                  <a:ext cx="12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BC94F66-7222-46B9-BC70-5355C7AA74D6}"/>
                    </a:ext>
                  </a:extLst>
                </p14:cNvPr>
                <p14:cNvContentPartPr/>
                <p14:nvPr/>
              </p14:nvContentPartPr>
              <p14:xfrm>
                <a:off x="3833820" y="118740"/>
                <a:ext cx="273600" cy="183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BC94F66-7222-46B9-BC70-5355C7AA74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24820" y="109740"/>
                  <a:ext cx="29124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78EAB486-A3A5-45A9-B83A-330A80D7906E}"/>
                  </a:ext>
                </a:extLst>
              </p14:cNvPr>
              <p14:cNvContentPartPr/>
              <p14:nvPr/>
            </p14:nvContentPartPr>
            <p14:xfrm>
              <a:off x="2298780" y="129180"/>
              <a:ext cx="16560" cy="1440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78EAB486-A3A5-45A9-B83A-330A80D790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90140" y="120180"/>
                <a:ext cx="3420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0FA8819-06F3-4D37-83A3-DFFD89C530DD}"/>
              </a:ext>
            </a:extLst>
          </p:cNvPr>
          <p:cNvGrpSpPr/>
          <p:nvPr/>
        </p:nvGrpSpPr>
        <p:grpSpPr>
          <a:xfrm>
            <a:off x="3749580" y="723900"/>
            <a:ext cx="577080" cy="188280"/>
            <a:chOff x="3749580" y="723900"/>
            <a:chExt cx="5770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44982D3-52CF-44F2-9B29-A7EE441EF4F1}"/>
                    </a:ext>
                  </a:extLst>
                </p14:cNvPr>
                <p14:cNvContentPartPr/>
                <p14:nvPr/>
              </p14:nvContentPartPr>
              <p14:xfrm>
                <a:off x="3749580" y="723900"/>
                <a:ext cx="254160" cy="1882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44982D3-52CF-44F2-9B29-A7EE441EF4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40580" y="715260"/>
                  <a:ext cx="271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C62509A-A0FF-4349-A907-C78EC5523760}"/>
                    </a:ext>
                  </a:extLst>
                </p14:cNvPr>
                <p14:cNvContentPartPr/>
                <p14:nvPr/>
              </p14:nvContentPartPr>
              <p14:xfrm>
                <a:off x="4109220" y="730380"/>
                <a:ext cx="111960" cy="1494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C62509A-A0FF-4349-A907-C78EC55237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00580" y="721380"/>
                  <a:ext cx="129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A4ADC93-A4EF-4EC8-9A42-18B185227DEA}"/>
                    </a:ext>
                  </a:extLst>
                </p14:cNvPr>
                <p14:cNvContentPartPr/>
                <p14:nvPr/>
              </p14:nvContentPartPr>
              <p14:xfrm>
                <a:off x="4324500" y="726780"/>
                <a:ext cx="2160" cy="167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A4ADC93-A4EF-4EC8-9A42-18B185227D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15860" y="717780"/>
                  <a:ext cx="198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E0E47FCE-84A8-4DC8-A7B6-3BFDFF8A16D5}"/>
              </a:ext>
            </a:extLst>
          </p:cNvPr>
          <p:cNvGrpSpPr/>
          <p:nvPr/>
        </p:nvGrpSpPr>
        <p:grpSpPr>
          <a:xfrm>
            <a:off x="1877220" y="749100"/>
            <a:ext cx="1484280" cy="346680"/>
            <a:chOff x="1877220" y="749100"/>
            <a:chExt cx="1484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B09E3B2-082E-48B4-8573-EEB261D33990}"/>
                    </a:ext>
                  </a:extLst>
                </p14:cNvPr>
                <p14:cNvContentPartPr/>
                <p14:nvPr/>
              </p14:nvContentPartPr>
              <p14:xfrm>
                <a:off x="1877220" y="854940"/>
                <a:ext cx="146520" cy="1616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B09E3B2-082E-48B4-8573-EEB261D339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68220" y="845940"/>
                  <a:ext cx="164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F306C6B-D6DE-4AF8-B196-64A75DB6B6D8}"/>
                    </a:ext>
                  </a:extLst>
                </p14:cNvPr>
                <p14:cNvContentPartPr/>
                <p14:nvPr/>
              </p14:nvContentPartPr>
              <p14:xfrm>
                <a:off x="2110860" y="763140"/>
                <a:ext cx="109080" cy="25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F306C6B-D6DE-4AF8-B196-64A75DB6B6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01860" y="754140"/>
                  <a:ext cx="126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A6DA3D5-F1F1-42C6-9115-610E0E548C0B}"/>
                    </a:ext>
                  </a:extLst>
                </p14:cNvPr>
                <p14:cNvContentPartPr/>
                <p14:nvPr/>
              </p14:nvContentPartPr>
              <p14:xfrm>
                <a:off x="2272500" y="831540"/>
                <a:ext cx="140040" cy="154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A6DA3D5-F1F1-42C6-9115-610E0E548C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63860" y="822540"/>
                  <a:ext cx="157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B81DD9EE-B34B-41B8-87A3-D0DA0FDB2CCA}"/>
                    </a:ext>
                  </a:extLst>
                </p14:cNvPr>
                <p14:cNvContentPartPr/>
                <p14:nvPr/>
              </p14:nvContentPartPr>
              <p14:xfrm>
                <a:off x="2507580" y="911100"/>
                <a:ext cx="120600" cy="90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B81DD9EE-B34B-41B8-87A3-D0DA0FDB2CC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98580" y="902460"/>
                  <a:ext cx="138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C58FD90-81CE-43AD-A335-0392FF732800}"/>
                    </a:ext>
                  </a:extLst>
                </p14:cNvPr>
                <p14:cNvContentPartPr/>
                <p14:nvPr/>
              </p14:nvContentPartPr>
              <p14:xfrm>
                <a:off x="2656620" y="749100"/>
                <a:ext cx="227520" cy="3337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C58FD90-81CE-43AD-A335-0392FF7328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47620" y="740460"/>
                  <a:ext cx="245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C30BC84-9BBB-43B7-8FFC-338FC1EA2349}"/>
                    </a:ext>
                  </a:extLst>
                </p14:cNvPr>
                <p14:cNvContentPartPr/>
                <p14:nvPr/>
              </p14:nvContentPartPr>
              <p14:xfrm>
                <a:off x="2980980" y="880860"/>
                <a:ext cx="137880" cy="13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C30BC84-9BBB-43B7-8FFC-338FC1EA23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71980" y="871860"/>
                  <a:ext cx="155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02A4367-94AA-4F16-AC2F-0F7033C68DF2}"/>
                    </a:ext>
                  </a:extLst>
                </p14:cNvPr>
                <p14:cNvContentPartPr/>
                <p14:nvPr/>
              </p14:nvContentPartPr>
              <p14:xfrm>
                <a:off x="3066660" y="818580"/>
                <a:ext cx="11880" cy="181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02A4367-94AA-4F16-AC2F-0F7033C68DF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57660" y="809580"/>
                  <a:ext cx="29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FD68BAC-3B17-40D7-A9BE-A90D2D341B50}"/>
                    </a:ext>
                  </a:extLst>
                </p14:cNvPr>
                <p14:cNvContentPartPr/>
                <p14:nvPr/>
              </p14:nvContentPartPr>
              <p14:xfrm>
                <a:off x="3221820" y="836580"/>
                <a:ext cx="139680" cy="259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FD68BAC-3B17-40D7-A9BE-A90D2D341B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13180" y="827940"/>
                  <a:ext cx="15732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44D27A2-C978-480F-8302-3050A95B2E16}"/>
                  </a:ext>
                </a:extLst>
              </p14:cNvPr>
              <p14:cNvContentPartPr/>
              <p14:nvPr/>
            </p14:nvContentPartPr>
            <p14:xfrm>
              <a:off x="6467940" y="931980"/>
              <a:ext cx="12960" cy="1260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44D27A2-C978-480F-8302-3050A95B2E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59300" y="922980"/>
                <a:ext cx="306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4" name="Group 673">
            <a:extLst>
              <a:ext uri="{FF2B5EF4-FFF2-40B4-BE49-F238E27FC236}">
                <a16:creationId xmlns:a16="http://schemas.microsoft.com/office/drawing/2014/main" id="{3734692F-7B44-4F10-A51B-BE52419CA1E3}"/>
              </a:ext>
            </a:extLst>
          </p:cNvPr>
          <p:cNvGrpSpPr/>
          <p:nvPr/>
        </p:nvGrpSpPr>
        <p:grpSpPr>
          <a:xfrm>
            <a:off x="1967220" y="4138500"/>
            <a:ext cx="201600" cy="90360"/>
            <a:chOff x="1967220" y="4138500"/>
            <a:chExt cx="20160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11A3E6C0-76BB-4EBA-8C4A-60A81AC5E6F6}"/>
                    </a:ext>
                  </a:extLst>
                </p14:cNvPr>
                <p14:cNvContentPartPr/>
                <p14:nvPr/>
              </p14:nvContentPartPr>
              <p14:xfrm>
                <a:off x="1967220" y="4138500"/>
                <a:ext cx="146520" cy="54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11A3E6C0-76BB-4EBA-8C4A-60A81AC5E6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58220" y="4129860"/>
                  <a:ext cx="164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60979FC4-868E-4E70-99C5-2A5C77C9F260}"/>
                    </a:ext>
                  </a:extLst>
                </p14:cNvPr>
                <p14:cNvContentPartPr/>
                <p14:nvPr/>
              </p14:nvContentPartPr>
              <p14:xfrm>
                <a:off x="1974060" y="4217340"/>
                <a:ext cx="194760" cy="115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60979FC4-868E-4E70-99C5-2A5C77C9F2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65420" y="4208340"/>
                  <a:ext cx="2124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7207A504-22AD-4AEC-8FCB-17E78E873B16}"/>
              </a:ext>
            </a:extLst>
          </p:cNvPr>
          <p:cNvGrpSpPr/>
          <p:nvPr/>
        </p:nvGrpSpPr>
        <p:grpSpPr>
          <a:xfrm>
            <a:off x="6003180" y="4006020"/>
            <a:ext cx="189000" cy="233280"/>
            <a:chOff x="6003180" y="4006020"/>
            <a:chExt cx="18900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FC69F840-0378-46AE-A579-63C5AA7416F0}"/>
                    </a:ext>
                  </a:extLst>
                </p14:cNvPr>
                <p14:cNvContentPartPr/>
                <p14:nvPr/>
              </p14:nvContentPartPr>
              <p14:xfrm>
                <a:off x="6003180" y="4095300"/>
                <a:ext cx="189000" cy="54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FC69F840-0378-46AE-A579-63C5AA7416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94180" y="4086300"/>
                  <a:ext cx="20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8CEDD989-61D0-461B-909D-F2E9D4E4FEB7}"/>
                    </a:ext>
                  </a:extLst>
                </p14:cNvPr>
                <p14:cNvContentPartPr/>
                <p14:nvPr/>
              </p14:nvContentPartPr>
              <p14:xfrm>
                <a:off x="6080220" y="4006020"/>
                <a:ext cx="32040" cy="23328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8CEDD989-61D0-461B-909D-F2E9D4E4FE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71220" y="3997020"/>
                  <a:ext cx="4968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374710C3-2179-4685-9A27-F1BA77D23088}"/>
              </a:ext>
            </a:extLst>
          </p:cNvPr>
          <p:cNvGrpSpPr/>
          <p:nvPr/>
        </p:nvGrpSpPr>
        <p:grpSpPr>
          <a:xfrm>
            <a:off x="8258940" y="3986220"/>
            <a:ext cx="796680" cy="214200"/>
            <a:chOff x="8258940" y="3986220"/>
            <a:chExt cx="79668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F6195C05-6363-4B17-9F0F-4A9D86597A24}"/>
                    </a:ext>
                  </a:extLst>
                </p14:cNvPr>
                <p14:cNvContentPartPr/>
                <p14:nvPr/>
              </p14:nvContentPartPr>
              <p14:xfrm>
                <a:off x="8258940" y="4115100"/>
                <a:ext cx="326880" cy="21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F6195C05-6363-4B17-9F0F-4A9D86597A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49940" y="4106460"/>
                  <a:ext cx="344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5B40EEC2-EBAF-41E5-8411-44F1426EF67E}"/>
                    </a:ext>
                  </a:extLst>
                </p14:cNvPr>
                <p14:cNvContentPartPr/>
                <p14:nvPr/>
              </p14:nvContentPartPr>
              <p14:xfrm>
                <a:off x="8680500" y="4099620"/>
                <a:ext cx="73440" cy="468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5B40EEC2-EBAF-41E5-8411-44F1426EF6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71860" y="4090620"/>
                  <a:ext cx="91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A68A11-6674-4A0C-ACE9-72AD0151E2F4}"/>
                    </a:ext>
                  </a:extLst>
                </p14:cNvPr>
                <p14:cNvContentPartPr/>
                <p14:nvPr/>
              </p14:nvContentPartPr>
              <p14:xfrm>
                <a:off x="8721900" y="3986220"/>
                <a:ext cx="106200" cy="20232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A68A11-6674-4A0C-ACE9-72AD0151E2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13260" y="3977220"/>
                  <a:ext cx="123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6CC3ED7A-B7A8-4EBC-8562-73EDDA9383A4}"/>
                    </a:ext>
                  </a:extLst>
                </p14:cNvPr>
                <p14:cNvContentPartPr/>
                <p14:nvPr/>
              </p14:nvContentPartPr>
              <p14:xfrm>
                <a:off x="8934660" y="4009620"/>
                <a:ext cx="120960" cy="1908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6CC3ED7A-B7A8-4EBC-8562-73EDDA9383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26020" y="4000620"/>
                  <a:ext cx="1386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F6C619D1-2FD1-47F3-8ADA-65F0CAB02BBB}"/>
              </a:ext>
            </a:extLst>
          </p:cNvPr>
          <p:cNvGrpSpPr/>
          <p:nvPr/>
        </p:nvGrpSpPr>
        <p:grpSpPr>
          <a:xfrm>
            <a:off x="50220" y="781140"/>
            <a:ext cx="1736280" cy="871560"/>
            <a:chOff x="50220" y="781140"/>
            <a:chExt cx="1736280" cy="87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EB0AF74F-891D-4F02-B515-F607D1CA87F8}"/>
                    </a:ext>
                  </a:extLst>
                </p14:cNvPr>
                <p14:cNvContentPartPr/>
                <p14:nvPr/>
              </p14:nvContentPartPr>
              <p14:xfrm>
                <a:off x="331380" y="1099020"/>
                <a:ext cx="123120" cy="1555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EB0AF74F-891D-4F02-B515-F607D1CA87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2380" y="1090380"/>
                  <a:ext cx="140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2A576DD8-76F0-4111-B8CB-88E9196BF840}"/>
                    </a:ext>
                  </a:extLst>
                </p14:cNvPr>
                <p14:cNvContentPartPr/>
                <p14:nvPr/>
              </p14:nvContentPartPr>
              <p14:xfrm>
                <a:off x="525780" y="1086780"/>
                <a:ext cx="89640" cy="1962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2A576DD8-76F0-4111-B8CB-88E9196BF8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140" y="1078140"/>
                  <a:ext cx="107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C8EE43C6-4B94-42FB-B81E-A15B694F1624}"/>
                    </a:ext>
                  </a:extLst>
                </p14:cNvPr>
                <p14:cNvContentPartPr/>
                <p14:nvPr/>
              </p14:nvContentPartPr>
              <p14:xfrm>
                <a:off x="748260" y="1100820"/>
                <a:ext cx="18360" cy="1368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C8EE43C6-4B94-42FB-B81E-A15B694F16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9260" y="1092180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88666C26-1378-4699-BDD9-DB17744CCD95}"/>
                    </a:ext>
                  </a:extLst>
                </p14:cNvPr>
                <p14:cNvContentPartPr/>
                <p14:nvPr/>
              </p14:nvContentPartPr>
              <p14:xfrm>
                <a:off x="863460" y="1064460"/>
                <a:ext cx="50400" cy="263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88666C26-1378-4699-BDD9-DB17744CCD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4820" y="1055460"/>
                  <a:ext cx="68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46194C22-E159-4E77-8112-C0A106ED452B}"/>
                    </a:ext>
                  </a:extLst>
                </p14:cNvPr>
                <p14:cNvContentPartPr/>
                <p14:nvPr/>
              </p14:nvContentPartPr>
              <p14:xfrm>
                <a:off x="1107180" y="1193340"/>
                <a:ext cx="137880" cy="756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46194C22-E159-4E77-8112-C0A106ED45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8180" y="1184700"/>
                  <a:ext cx="155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6F4B6A9-2AC3-4246-9E8B-C60448354F47}"/>
                    </a:ext>
                  </a:extLst>
                </p14:cNvPr>
                <p14:cNvContentPartPr/>
                <p14:nvPr/>
              </p14:nvContentPartPr>
              <p14:xfrm>
                <a:off x="594180" y="1462620"/>
                <a:ext cx="102240" cy="122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6F4B6A9-2AC3-4246-9E8B-C60448354F4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5180" y="1453980"/>
                  <a:ext cx="119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E6559505-9607-4D08-BC18-CEE705C2CD0F}"/>
                    </a:ext>
                  </a:extLst>
                </p14:cNvPr>
                <p14:cNvContentPartPr/>
                <p14:nvPr/>
              </p14:nvContentPartPr>
              <p14:xfrm>
                <a:off x="640620" y="1326180"/>
                <a:ext cx="150120" cy="11196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E6559505-9607-4D08-BC18-CEE705C2CD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1980" y="1317180"/>
                  <a:ext cx="167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7E884395-70DF-43ED-BC7E-1950E66C48F5}"/>
                    </a:ext>
                  </a:extLst>
                </p14:cNvPr>
                <p14:cNvContentPartPr/>
                <p14:nvPr/>
              </p14:nvContentPartPr>
              <p14:xfrm>
                <a:off x="1399860" y="1025580"/>
                <a:ext cx="20520" cy="2322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7E884395-70DF-43ED-BC7E-1950E66C48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90860" y="1016940"/>
                  <a:ext cx="38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BA830C4D-AA7F-4E31-BFD5-9108AD885B9C}"/>
                    </a:ext>
                  </a:extLst>
                </p14:cNvPr>
                <p14:cNvContentPartPr/>
                <p14:nvPr/>
              </p14:nvContentPartPr>
              <p14:xfrm>
                <a:off x="50220" y="781140"/>
                <a:ext cx="1736280" cy="87156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BA830C4D-AA7F-4E31-BFD5-9108AD885B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220" y="772500"/>
                  <a:ext cx="1753920" cy="88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904F14C1-3654-4ECD-AF83-6E754F9F5AED}"/>
              </a:ext>
            </a:extLst>
          </p:cNvPr>
          <p:cNvGrpSpPr/>
          <p:nvPr/>
        </p:nvGrpSpPr>
        <p:grpSpPr>
          <a:xfrm>
            <a:off x="650700" y="1870500"/>
            <a:ext cx="1140480" cy="212760"/>
            <a:chOff x="650700" y="1870500"/>
            <a:chExt cx="114048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B3F84A11-A53F-4466-8E30-55158204E2E5}"/>
                    </a:ext>
                  </a:extLst>
                </p14:cNvPr>
                <p14:cNvContentPartPr/>
                <p14:nvPr/>
              </p14:nvContentPartPr>
              <p14:xfrm>
                <a:off x="734580" y="2064900"/>
                <a:ext cx="360" cy="36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B3F84A11-A53F-4466-8E30-55158204E2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5580" y="2055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6F9C4025-4CC1-4A66-9B68-1F978460A1A2}"/>
                    </a:ext>
                  </a:extLst>
                </p14:cNvPr>
                <p14:cNvContentPartPr/>
                <p14:nvPr/>
              </p14:nvContentPartPr>
              <p14:xfrm>
                <a:off x="650700" y="1910460"/>
                <a:ext cx="222840" cy="1728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6F9C4025-4CC1-4A66-9B68-1F978460A1A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2060" y="1901460"/>
                  <a:ext cx="240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7970CA1D-D1A1-49BE-867F-B33701E79F7A}"/>
                    </a:ext>
                  </a:extLst>
                </p14:cNvPr>
                <p14:cNvContentPartPr/>
                <p14:nvPr/>
              </p14:nvContentPartPr>
              <p14:xfrm>
                <a:off x="977220" y="2013780"/>
                <a:ext cx="108360" cy="280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7970CA1D-D1A1-49BE-867F-B33701E79F7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8220" y="2004780"/>
                  <a:ext cx="12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90B71EF-32B4-405E-907F-67745FF7FCBC}"/>
                    </a:ext>
                  </a:extLst>
                </p14:cNvPr>
                <p14:cNvContentPartPr/>
                <p14:nvPr/>
              </p14:nvContentPartPr>
              <p14:xfrm>
                <a:off x="1204380" y="1870500"/>
                <a:ext cx="7920" cy="210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90B71EF-32B4-405E-907F-67745FF7FC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95380" y="1861500"/>
                  <a:ext cx="25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56DA6B9B-C49B-4E9F-A2A4-5122B8B6D50D}"/>
                    </a:ext>
                  </a:extLst>
                </p14:cNvPr>
                <p14:cNvContentPartPr/>
                <p14:nvPr/>
              </p14:nvContentPartPr>
              <p14:xfrm>
                <a:off x="1234260" y="1930620"/>
                <a:ext cx="128880" cy="13788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56DA6B9B-C49B-4E9F-A2A4-5122B8B6D5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25620" y="1921980"/>
                  <a:ext cx="146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52607A4-AB3F-42B0-B619-E268BBE1EF92}"/>
                    </a:ext>
                  </a:extLst>
                </p14:cNvPr>
                <p14:cNvContentPartPr/>
                <p14:nvPr/>
              </p14:nvContentPartPr>
              <p14:xfrm>
                <a:off x="1522980" y="1956180"/>
                <a:ext cx="74160" cy="126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52607A4-AB3F-42B0-B619-E268BBE1EF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14340" y="1947540"/>
                  <a:ext cx="91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56C11636-A412-48A1-9BE4-878B3B1322AC}"/>
                    </a:ext>
                  </a:extLst>
                </p14:cNvPr>
                <p14:cNvContentPartPr/>
                <p14:nvPr/>
              </p14:nvContentPartPr>
              <p14:xfrm>
                <a:off x="1500660" y="2041500"/>
                <a:ext cx="173520" cy="21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56C11636-A412-48A1-9BE4-878B3B1322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92020" y="2032500"/>
                  <a:ext cx="191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C34B2AFD-89F8-430E-9F7F-3FA65C980C7B}"/>
                    </a:ext>
                  </a:extLst>
                </p14:cNvPr>
                <p14:cNvContentPartPr/>
                <p14:nvPr/>
              </p14:nvContentPartPr>
              <p14:xfrm>
                <a:off x="1783620" y="1885620"/>
                <a:ext cx="7560" cy="193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C34B2AFD-89F8-430E-9F7F-3FA65C980C7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74620" y="1876620"/>
                  <a:ext cx="252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CE749ACB-9C27-4E03-81A7-40E7F81CE4D5}"/>
                  </a:ext>
                </a:extLst>
              </p14:cNvPr>
              <p14:cNvContentPartPr/>
              <p14:nvPr/>
            </p14:nvContentPartPr>
            <p14:xfrm>
              <a:off x="3028140" y="4317060"/>
              <a:ext cx="617760" cy="4896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CE749ACB-9C27-4E03-81A7-40E7F81CE4D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019140" y="4308060"/>
                <a:ext cx="635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523D8633-1D33-4826-B2FA-BE4130A94546}"/>
                  </a:ext>
                </a:extLst>
              </p14:cNvPr>
              <p14:cNvContentPartPr/>
              <p14:nvPr/>
            </p14:nvContentPartPr>
            <p14:xfrm>
              <a:off x="3244500" y="3701820"/>
              <a:ext cx="18360" cy="20736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523D8633-1D33-4826-B2FA-BE4130A9454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35860" y="3693180"/>
                <a:ext cx="3600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9" name="Group 708">
            <a:extLst>
              <a:ext uri="{FF2B5EF4-FFF2-40B4-BE49-F238E27FC236}">
                <a16:creationId xmlns:a16="http://schemas.microsoft.com/office/drawing/2014/main" id="{5D7B6CF5-C0DF-4B60-8F9D-4D126ECA7E06}"/>
              </a:ext>
            </a:extLst>
          </p:cNvPr>
          <p:cNvGrpSpPr/>
          <p:nvPr/>
        </p:nvGrpSpPr>
        <p:grpSpPr>
          <a:xfrm>
            <a:off x="650700" y="2262180"/>
            <a:ext cx="1332720" cy="402480"/>
            <a:chOff x="650700" y="2262180"/>
            <a:chExt cx="13327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ECAAEA2-1F96-4B20-9901-6C1EBF23D0B8}"/>
                    </a:ext>
                  </a:extLst>
                </p14:cNvPr>
                <p14:cNvContentPartPr/>
                <p14:nvPr/>
              </p14:nvContentPartPr>
              <p14:xfrm>
                <a:off x="1842300" y="2262180"/>
                <a:ext cx="11880" cy="1674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ECAAEA2-1F96-4B20-9901-6C1EBF23D0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33660" y="2253540"/>
                  <a:ext cx="29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7C309EEC-BED4-47E4-9C66-CD1F14D4710E}"/>
                    </a:ext>
                  </a:extLst>
                </p14:cNvPr>
                <p14:cNvContentPartPr/>
                <p14:nvPr/>
              </p14:nvContentPartPr>
              <p14:xfrm>
                <a:off x="1843380" y="2299980"/>
                <a:ext cx="140040" cy="1245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7C309EEC-BED4-47E4-9C66-CD1F14D4710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34380" y="2290980"/>
                  <a:ext cx="157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C2B8D38E-14E3-4E3E-B1D8-BC88158B5ECA}"/>
                    </a:ext>
                  </a:extLst>
                </p14:cNvPr>
                <p14:cNvContentPartPr/>
                <p14:nvPr/>
              </p14:nvContentPartPr>
              <p14:xfrm>
                <a:off x="1613340" y="2340300"/>
                <a:ext cx="116640" cy="540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C2B8D38E-14E3-4E3E-B1D8-BC88158B5EC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04340" y="2331660"/>
                  <a:ext cx="13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E6C71605-2BC6-4F49-B84B-17019275D92B}"/>
                    </a:ext>
                  </a:extLst>
                </p14:cNvPr>
                <p14:cNvContentPartPr/>
                <p14:nvPr/>
              </p14:nvContentPartPr>
              <p14:xfrm>
                <a:off x="1596060" y="2419860"/>
                <a:ext cx="146520" cy="3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E6C71605-2BC6-4F49-B84B-17019275D9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87060" y="2411220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AB8A947F-829D-4ABA-B275-BB020EF4D17F}"/>
                    </a:ext>
                  </a:extLst>
                </p14:cNvPr>
                <p14:cNvContentPartPr/>
                <p14:nvPr/>
              </p14:nvContentPartPr>
              <p14:xfrm>
                <a:off x="650700" y="2318700"/>
                <a:ext cx="262440" cy="18324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AB8A947F-829D-4ABA-B275-BB020EF4D17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1700" y="2309700"/>
                  <a:ext cx="280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66DA9412-DDB6-43CC-BD00-EA908EF17A39}"/>
                    </a:ext>
                  </a:extLst>
                </p14:cNvPr>
                <p14:cNvContentPartPr/>
                <p14:nvPr/>
              </p14:nvContentPartPr>
              <p14:xfrm>
                <a:off x="1079100" y="2427780"/>
                <a:ext cx="174600" cy="1332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66DA9412-DDB6-43CC-BD00-EA908EF1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0460" y="2419140"/>
                  <a:ext cx="192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3882D0BF-1C15-4BEE-98AD-3A68D733415B}"/>
                    </a:ext>
                  </a:extLst>
                </p14:cNvPr>
                <p14:cNvContentPartPr/>
                <p14:nvPr/>
              </p14:nvContentPartPr>
              <p14:xfrm>
                <a:off x="1316700" y="2323020"/>
                <a:ext cx="16920" cy="23328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3882D0BF-1C15-4BEE-98AD-3A68D733415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8060" y="2314020"/>
                  <a:ext cx="34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AF95C8FD-03C0-41F7-B61E-E549FD9D1FC0}"/>
                    </a:ext>
                  </a:extLst>
                </p14:cNvPr>
                <p14:cNvContentPartPr/>
                <p14:nvPr/>
              </p14:nvContentPartPr>
              <p14:xfrm>
                <a:off x="793260" y="2634060"/>
                <a:ext cx="1095840" cy="306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AF95C8FD-03C0-41F7-B61E-E549FD9D1FC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4260" y="2625060"/>
                  <a:ext cx="1113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AF246A87-E94F-484F-B414-A023026559B1}"/>
              </a:ext>
            </a:extLst>
          </p:cNvPr>
          <p:cNvGrpSpPr/>
          <p:nvPr/>
        </p:nvGrpSpPr>
        <p:grpSpPr>
          <a:xfrm>
            <a:off x="483300" y="4695780"/>
            <a:ext cx="194760" cy="83880"/>
            <a:chOff x="483300" y="4695780"/>
            <a:chExt cx="19476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F1358009-404E-4547-A7E0-6321D3CA9827}"/>
                    </a:ext>
                  </a:extLst>
                </p14:cNvPr>
                <p14:cNvContentPartPr/>
                <p14:nvPr/>
              </p14:nvContentPartPr>
              <p14:xfrm>
                <a:off x="483300" y="4695780"/>
                <a:ext cx="136800" cy="133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F1358009-404E-4547-A7E0-6321D3CA98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4660" y="4687140"/>
                  <a:ext cx="154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E77EBDEC-7AC9-4A99-8A12-1068BDE740E2}"/>
                    </a:ext>
                  </a:extLst>
                </p14:cNvPr>
                <p14:cNvContentPartPr/>
                <p14:nvPr/>
              </p14:nvContentPartPr>
              <p14:xfrm>
                <a:off x="510300" y="4772460"/>
                <a:ext cx="167760" cy="720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E77EBDEC-7AC9-4A99-8A12-1068BDE740E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660" y="4763820"/>
                  <a:ext cx="1854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472433F3-C388-490E-9803-D197150F8DB2}"/>
                  </a:ext>
                </a:extLst>
              </p14:cNvPr>
              <p14:cNvContentPartPr/>
              <p14:nvPr/>
            </p14:nvContentPartPr>
            <p14:xfrm>
              <a:off x="900900" y="4634940"/>
              <a:ext cx="87480" cy="203040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472433F3-C388-490E-9803-D197150F8DB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91900" y="4625940"/>
                <a:ext cx="1051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5" name="Group 724">
            <a:extLst>
              <a:ext uri="{FF2B5EF4-FFF2-40B4-BE49-F238E27FC236}">
                <a16:creationId xmlns:a16="http://schemas.microsoft.com/office/drawing/2014/main" id="{E6C89FE0-E2FF-4BDC-9B61-D7872C5BA17D}"/>
              </a:ext>
            </a:extLst>
          </p:cNvPr>
          <p:cNvGrpSpPr/>
          <p:nvPr/>
        </p:nvGrpSpPr>
        <p:grpSpPr>
          <a:xfrm>
            <a:off x="1224900" y="4447740"/>
            <a:ext cx="1895760" cy="463680"/>
            <a:chOff x="1224900" y="4447740"/>
            <a:chExt cx="18957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27A804AD-71D4-4C94-B713-CC85D6608D78}"/>
                    </a:ext>
                  </a:extLst>
                </p14:cNvPr>
                <p14:cNvContentPartPr/>
                <p14:nvPr/>
              </p14:nvContentPartPr>
              <p14:xfrm>
                <a:off x="1224900" y="4522980"/>
                <a:ext cx="156600" cy="3884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27A804AD-71D4-4C94-B713-CC85D6608D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16260" y="4514340"/>
                  <a:ext cx="174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6FF7D6B0-4341-471B-94BF-EC30A1440F85}"/>
                    </a:ext>
                  </a:extLst>
                </p14:cNvPr>
                <p14:cNvContentPartPr/>
                <p14:nvPr/>
              </p14:nvContentPartPr>
              <p14:xfrm>
                <a:off x="1429380" y="4656540"/>
                <a:ext cx="133200" cy="18324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6FF7D6B0-4341-471B-94BF-EC30A1440F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20380" y="4647540"/>
                  <a:ext cx="150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9B87B3CD-B9EC-4ACB-9CD9-0DE18978A569}"/>
                    </a:ext>
                  </a:extLst>
                </p14:cNvPr>
                <p14:cNvContentPartPr/>
                <p14:nvPr/>
              </p14:nvContentPartPr>
              <p14:xfrm>
                <a:off x="1669500" y="4742940"/>
                <a:ext cx="94320" cy="36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9B87B3CD-B9EC-4ACB-9CD9-0DE18978A5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60860" y="4734300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1B95DD46-0D31-4999-AA30-C5B62A2A37DD}"/>
                    </a:ext>
                  </a:extLst>
                </p14:cNvPr>
                <p14:cNvContentPartPr/>
                <p14:nvPr/>
              </p14:nvContentPartPr>
              <p14:xfrm>
                <a:off x="1883700" y="4601100"/>
                <a:ext cx="110160" cy="2368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1B95DD46-0D31-4999-AA30-C5B62A2A37D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74700" y="4592100"/>
                  <a:ext cx="12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DE7418EE-2EA5-4FE6-B5BE-3C8FD1C53B80}"/>
                    </a:ext>
                  </a:extLst>
                </p14:cNvPr>
                <p14:cNvContentPartPr/>
                <p14:nvPr/>
              </p14:nvContentPartPr>
              <p14:xfrm>
                <a:off x="2073060" y="4677420"/>
                <a:ext cx="141840" cy="141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DE7418EE-2EA5-4FE6-B5BE-3C8FD1C53B8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64420" y="4668420"/>
                  <a:ext cx="159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2DA03E97-A759-4A83-8CE0-2BFD9999F665}"/>
                    </a:ext>
                  </a:extLst>
                </p14:cNvPr>
                <p14:cNvContentPartPr/>
                <p14:nvPr/>
              </p14:nvContentPartPr>
              <p14:xfrm>
                <a:off x="2331540" y="4727460"/>
                <a:ext cx="102960" cy="39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2DA03E97-A759-4A83-8CE0-2BFD9999F6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22900" y="4718820"/>
                  <a:ext cx="120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D25BC614-1707-4E42-9365-64AED11EF2E4}"/>
                    </a:ext>
                  </a:extLst>
                </p14:cNvPr>
                <p14:cNvContentPartPr/>
                <p14:nvPr/>
              </p14:nvContentPartPr>
              <p14:xfrm>
                <a:off x="2488140" y="4666260"/>
                <a:ext cx="4320" cy="16344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D25BC614-1707-4E42-9365-64AED11EF2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79500" y="4657620"/>
                  <a:ext cx="21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392BB17B-960B-4AD7-A508-4BA3BFE4FFC1}"/>
                    </a:ext>
                  </a:extLst>
                </p14:cNvPr>
                <p14:cNvContentPartPr/>
                <p14:nvPr/>
              </p14:nvContentPartPr>
              <p14:xfrm>
                <a:off x="2570940" y="4604700"/>
                <a:ext cx="93600" cy="2239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392BB17B-960B-4AD7-A508-4BA3BFE4FF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62300" y="4595700"/>
                  <a:ext cx="111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36DAFD1D-1185-486B-8F12-AFEB92DEDDDA}"/>
                    </a:ext>
                  </a:extLst>
                </p14:cNvPr>
                <p14:cNvContentPartPr/>
                <p14:nvPr/>
              </p14:nvContentPartPr>
              <p14:xfrm>
                <a:off x="2665620" y="4447740"/>
                <a:ext cx="173520" cy="4420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36DAFD1D-1185-486B-8F12-AFEB92DEDDD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56980" y="4438740"/>
                  <a:ext cx="191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6D0FA05C-C4FC-448D-9E66-1311BBDDB5B3}"/>
                    </a:ext>
                  </a:extLst>
                </p14:cNvPr>
                <p14:cNvContentPartPr/>
                <p14:nvPr/>
              </p14:nvContentPartPr>
              <p14:xfrm>
                <a:off x="2985660" y="4667700"/>
                <a:ext cx="135000" cy="216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6D0FA05C-C4FC-448D-9E66-1311BBDDB5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77020" y="4659060"/>
                  <a:ext cx="152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433D348D-F0DF-4D70-AF99-D40D250F7BBA}"/>
                    </a:ext>
                  </a:extLst>
                </p14:cNvPr>
                <p14:cNvContentPartPr/>
                <p14:nvPr/>
              </p14:nvContentPartPr>
              <p14:xfrm>
                <a:off x="3017700" y="4568340"/>
                <a:ext cx="10080" cy="25560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433D348D-F0DF-4D70-AF99-D40D250F7BB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08700" y="4559340"/>
                  <a:ext cx="277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DA1DDE2-3783-4D68-AB94-F437E3154313}"/>
              </a:ext>
            </a:extLst>
          </p:cNvPr>
          <p:cNvGrpSpPr/>
          <p:nvPr/>
        </p:nvGrpSpPr>
        <p:grpSpPr>
          <a:xfrm>
            <a:off x="3330540" y="4546380"/>
            <a:ext cx="2049120" cy="402120"/>
            <a:chOff x="3330540" y="4546380"/>
            <a:chExt cx="204912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DC7397D3-2AC7-4FCC-9295-837FD4AE6EC0}"/>
                    </a:ext>
                  </a:extLst>
                </p14:cNvPr>
                <p14:cNvContentPartPr/>
                <p14:nvPr/>
              </p14:nvContentPartPr>
              <p14:xfrm>
                <a:off x="3330540" y="4550700"/>
                <a:ext cx="106200" cy="3502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DC7397D3-2AC7-4FCC-9295-837FD4AE6E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21540" y="4542060"/>
                  <a:ext cx="123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742EDEA3-F768-41B0-BECD-C350DD47F9F9}"/>
                    </a:ext>
                  </a:extLst>
                </p14:cNvPr>
                <p14:cNvContentPartPr/>
                <p14:nvPr/>
              </p14:nvContentPartPr>
              <p14:xfrm>
                <a:off x="3513060" y="4671660"/>
                <a:ext cx="148320" cy="16092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742EDEA3-F768-41B0-BECD-C350DD47F9F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04420" y="4663020"/>
                  <a:ext cx="165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D6300E46-9AB8-478F-8D3B-63315858FEE4}"/>
                    </a:ext>
                  </a:extLst>
                </p14:cNvPr>
                <p14:cNvContentPartPr/>
                <p14:nvPr/>
              </p14:nvContentPartPr>
              <p14:xfrm>
                <a:off x="3756060" y="4742940"/>
                <a:ext cx="99360" cy="57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D6300E46-9AB8-478F-8D3B-63315858FE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47060" y="4734300"/>
                  <a:ext cx="11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F9468488-0B9D-4300-A955-B4EEA4A521B5}"/>
                    </a:ext>
                  </a:extLst>
                </p14:cNvPr>
                <p14:cNvContentPartPr/>
                <p14:nvPr/>
              </p14:nvContentPartPr>
              <p14:xfrm>
                <a:off x="4007700" y="4590660"/>
                <a:ext cx="129240" cy="23760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F9468488-0B9D-4300-A955-B4EEA4A521B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99060" y="4582020"/>
                  <a:ext cx="146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6206598E-6D6A-4563-B0FD-50F74675314A}"/>
                    </a:ext>
                  </a:extLst>
                </p14:cNvPr>
                <p14:cNvContentPartPr/>
                <p14:nvPr/>
              </p14:nvContentPartPr>
              <p14:xfrm>
                <a:off x="4163940" y="4667700"/>
                <a:ext cx="143640" cy="13968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6206598E-6D6A-4563-B0FD-50F7467531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4940" y="4659060"/>
                  <a:ext cx="161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5DECCBB6-6BA6-47F9-87E5-2274C135153E}"/>
                    </a:ext>
                  </a:extLst>
                </p14:cNvPr>
                <p14:cNvContentPartPr/>
                <p14:nvPr/>
              </p14:nvContentPartPr>
              <p14:xfrm>
                <a:off x="4409820" y="4730340"/>
                <a:ext cx="123480" cy="1476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5DECCBB6-6BA6-47F9-87E5-2274C135153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00820" y="4721700"/>
                  <a:ext cx="141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2179C94B-F8E9-4E9E-B302-D9F77A1B0F82}"/>
                    </a:ext>
                  </a:extLst>
                </p14:cNvPr>
                <p14:cNvContentPartPr/>
                <p14:nvPr/>
              </p14:nvContentPartPr>
              <p14:xfrm>
                <a:off x="4606740" y="4651860"/>
                <a:ext cx="7920" cy="1702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2179C94B-F8E9-4E9E-B302-D9F77A1B0F8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97740" y="4642860"/>
                  <a:ext cx="25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FE157C51-EF47-4C6A-99FD-03F9313220C5}"/>
                    </a:ext>
                  </a:extLst>
                </p14:cNvPr>
                <p14:cNvContentPartPr/>
                <p14:nvPr/>
              </p14:nvContentPartPr>
              <p14:xfrm>
                <a:off x="4721940" y="4567260"/>
                <a:ext cx="92520" cy="2887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FE157C51-EF47-4C6A-99FD-03F9313220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13300" y="4558620"/>
                  <a:ext cx="110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EB0245CB-3C43-4EDE-B292-070AF78C3DAC}"/>
                    </a:ext>
                  </a:extLst>
                </p14:cNvPr>
                <p14:cNvContentPartPr/>
                <p14:nvPr/>
              </p14:nvContentPartPr>
              <p14:xfrm>
                <a:off x="4956300" y="4752660"/>
                <a:ext cx="140400" cy="36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EB0245CB-3C43-4EDE-B292-070AF78C3DA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47660" y="4743660"/>
                  <a:ext cx="158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DFC63602-E723-4348-B7DD-FD564E1E1622}"/>
                    </a:ext>
                  </a:extLst>
                </p14:cNvPr>
                <p14:cNvContentPartPr/>
                <p14:nvPr/>
              </p14:nvContentPartPr>
              <p14:xfrm>
                <a:off x="5192820" y="4655460"/>
                <a:ext cx="4320" cy="17712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DFC63602-E723-4348-B7DD-FD564E1E162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83820" y="4646460"/>
                  <a:ext cx="2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009E2136-0E98-4481-9B81-8042A944C71E}"/>
                    </a:ext>
                  </a:extLst>
                </p14:cNvPr>
                <p14:cNvContentPartPr/>
                <p14:nvPr/>
              </p14:nvContentPartPr>
              <p14:xfrm>
                <a:off x="5197500" y="4546380"/>
                <a:ext cx="182160" cy="40212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009E2136-0E98-4481-9B81-8042A944C71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88860" y="4537740"/>
                  <a:ext cx="19980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4DE70BCA-B956-479F-B41C-6F6E501A89E3}"/>
              </a:ext>
            </a:extLst>
          </p:cNvPr>
          <p:cNvGrpSpPr/>
          <p:nvPr/>
        </p:nvGrpSpPr>
        <p:grpSpPr>
          <a:xfrm>
            <a:off x="5610420" y="4606860"/>
            <a:ext cx="170280" cy="258120"/>
            <a:chOff x="5610420" y="4606860"/>
            <a:chExt cx="1702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34EDAFED-C40D-4B73-9766-8CAAC53B3FB3}"/>
                    </a:ext>
                  </a:extLst>
                </p14:cNvPr>
                <p14:cNvContentPartPr/>
                <p14:nvPr/>
              </p14:nvContentPartPr>
              <p14:xfrm>
                <a:off x="5610420" y="4688580"/>
                <a:ext cx="170280" cy="2196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34EDAFED-C40D-4B73-9766-8CAAC53B3F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01420" y="4679580"/>
                  <a:ext cx="187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9B44B87-4D8F-41ED-A5AE-83BB736DAC21}"/>
                    </a:ext>
                  </a:extLst>
                </p14:cNvPr>
                <p14:cNvContentPartPr/>
                <p14:nvPr/>
              </p14:nvContentPartPr>
              <p14:xfrm>
                <a:off x="5692140" y="4606860"/>
                <a:ext cx="20160" cy="25812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9B44B87-4D8F-41ED-A5AE-83BB736DA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83500" y="4597860"/>
                  <a:ext cx="378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8749B709-9BCD-4394-A3D0-F8A9E1A42554}"/>
              </a:ext>
            </a:extLst>
          </p:cNvPr>
          <p:cNvGrpSpPr/>
          <p:nvPr/>
        </p:nvGrpSpPr>
        <p:grpSpPr>
          <a:xfrm>
            <a:off x="5892300" y="4560420"/>
            <a:ext cx="3145680" cy="395280"/>
            <a:chOff x="5892300" y="4560420"/>
            <a:chExt cx="31456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B733BA03-D019-429D-B286-11D9C33319EC}"/>
                    </a:ext>
                  </a:extLst>
                </p14:cNvPr>
                <p14:cNvContentPartPr/>
                <p14:nvPr/>
              </p14:nvContentPartPr>
              <p14:xfrm>
                <a:off x="5892300" y="4560420"/>
                <a:ext cx="116640" cy="318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B733BA03-D019-429D-B286-11D9C33319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83660" y="4551420"/>
                  <a:ext cx="134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C0B34806-2150-4EF2-914E-9482A9D1761B}"/>
                    </a:ext>
                  </a:extLst>
                </p14:cNvPr>
                <p14:cNvContentPartPr/>
                <p14:nvPr/>
              </p14:nvContentPartPr>
              <p14:xfrm>
                <a:off x="6128100" y="4689300"/>
                <a:ext cx="133200" cy="14508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C0B34806-2150-4EF2-914E-9482A9D176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19460" y="4680660"/>
                  <a:ext cx="15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DDABAB91-9F8B-49AA-AE04-86281FC6CE8A}"/>
                    </a:ext>
                  </a:extLst>
                </p14:cNvPr>
                <p14:cNvContentPartPr/>
                <p14:nvPr/>
              </p14:nvContentPartPr>
              <p14:xfrm>
                <a:off x="6362100" y="4755180"/>
                <a:ext cx="124560" cy="972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DDABAB91-9F8B-49AA-AE04-86281FC6CE8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53100" y="4746540"/>
                  <a:ext cx="142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776E71E2-6B6F-4514-BF4F-6680F728BB33}"/>
                    </a:ext>
                  </a:extLst>
                </p14:cNvPr>
                <p14:cNvContentPartPr/>
                <p14:nvPr/>
              </p14:nvContentPartPr>
              <p14:xfrm>
                <a:off x="6598980" y="4617660"/>
                <a:ext cx="108000" cy="21312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776E71E2-6B6F-4514-BF4F-6680F728BB3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90340" y="4609020"/>
                  <a:ext cx="125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1BFC65B0-8722-410E-B5EA-C72639A40A93}"/>
                    </a:ext>
                  </a:extLst>
                </p14:cNvPr>
                <p14:cNvContentPartPr/>
                <p14:nvPr/>
              </p14:nvContentPartPr>
              <p14:xfrm>
                <a:off x="6728580" y="4681740"/>
                <a:ext cx="117360" cy="12168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1BFC65B0-8722-410E-B5EA-C72639A40A9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19580" y="4672740"/>
                  <a:ext cx="135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C7BE1B6F-DD30-4093-B292-A709BB14D700}"/>
                    </a:ext>
                  </a:extLst>
                </p14:cNvPr>
                <p14:cNvContentPartPr/>
                <p14:nvPr/>
              </p14:nvContentPartPr>
              <p14:xfrm>
                <a:off x="7006140" y="4749060"/>
                <a:ext cx="117720" cy="2376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C7BE1B6F-DD30-4093-B292-A709BB14D70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97140" y="4740420"/>
                  <a:ext cx="13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57AD0D26-37B3-49DA-9AB3-CFE45A44D905}"/>
                    </a:ext>
                  </a:extLst>
                </p14:cNvPr>
                <p14:cNvContentPartPr/>
                <p14:nvPr/>
              </p14:nvContentPartPr>
              <p14:xfrm>
                <a:off x="7180020" y="4664460"/>
                <a:ext cx="10080" cy="16596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57AD0D26-37B3-49DA-9AB3-CFE45A44D90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71380" y="4655460"/>
                  <a:ext cx="2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05FDBBA-2435-4EE8-9376-8C019ABF8DC5}"/>
                    </a:ext>
                  </a:extLst>
                </p14:cNvPr>
                <p14:cNvContentPartPr/>
                <p14:nvPr/>
              </p14:nvContentPartPr>
              <p14:xfrm>
                <a:off x="7221420" y="4610460"/>
                <a:ext cx="121680" cy="27936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05FDBBA-2435-4EE8-9376-8C019ABF8D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12780" y="4601820"/>
                  <a:ext cx="139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972C8C1D-7A11-4805-A0C4-38D534E4BFEA}"/>
                    </a:ext>
                  </a:extLst>
                </p14:cNvPr>
                <p14:cNvContentPartPr/>
                <p14:nvPr/>
              </p14:nvContentPartPr>
              <p14:xfrm>
                <a:off x="7446780" y="4741500"/>
                <a:ext cx="88200" cy="6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972C8C1D-7A11-4805-A0C4-38D534E4BF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37780" y="4732500"/>
                  <a:ext cx="10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7AF1A7F8-8FC2-4CD5-BDD9-B8652753C888}"/>
                    </a:ext>
                  </a:extLst>
                </p14:cNvPr>
                <p14:cNvContentPartPr/>
                <p14:nvPr/>
              </p14:nvContentPartPr>
              <p14:xfrm>
                <a:off x="7641540" y="4664460"/>
                <a:ext cx="156960" cy="1616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7AF1A7F8-8FC2-4CD5-BDD9-B8652753C8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32540" y="4655460"/>
                  <a:ext cx="17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4C82C2DE-BEA5-4CC7-AEC9-D39B77EB1A47}"/>
                    </a:ext>
                  </a:extLst>
                </p14:cNvPr>
                <p14:cNvContentPartPr/>
                <p14:nvPr/>
              </p14:nvContentPartPr>
              <p14:xfrm>
                <a:off x="7735500" y="4602900"/>
                <a:ext cx="100080" cy="32256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4C82C2DE-BEA5-4CC7-AEC9-D39B77EB1A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726860" y="4593900"/>
                  <a:ext cx="117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D6827AC1-A873-48C7-898F-87D60B48F4FB}"/>
                    </a:ext>
                  </a:extLst>
                </p14:cNvPr>
                <p14:cNvContentPartPr/>
                <p14:nvPr/>
              </p14:nvContentPartPr>
              <p14:xfrm>
                <a:off x="7935660" y="4780380"/>
                <a:ext cx="100440" cy="36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D6827AC1-A873-48C7-898F-87D60B48F4F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27020" y="4771380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035527F0-2C8D-4174-8552-0FC703AC9980}"/>
                    </a:ext>
                  </a:extLst>
                </p14:cNvPr>
                <p14:cNvContentPartPr/>
                <p14:nvPr/>
              </p14:nvContentPartPr>
              <p14:xfrm>
                <a:off x="7979940" y="4700820"/>
                <a:ext cx="19440" cy="1746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035527F0-2C8D-4174-8552-0FC703AC99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71300" y="4691820"/>
                  <a:ext cx="37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A8B7E818-1A09-432B-BC20-7E28DCA5D2F2}"/>
                    </a:ext>
                  </a:extLst>
                </p14:cNvPr>
                <p14:cNvContentPartPr/>
                <p14:nvPr/>
              </p14:nvContentPartPr>
              <p14:xfrm>
                <a:off x="8204220" y="4851300"/>
                <a:ext cx="144720" cy="86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A8B7E818-1A09-432B-BC20-7E28DCA5D2F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95580" y="4842660"/>
                  <a:ext cx="162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808E8D8E-18EC-49B6-85F0-4B4E4C800096}"/>
                    </a:ext>
                  </a:extLst>
                </p14:cNvPr>
                <p14:cNvContentPartPr/>
                <p14:nvPr/>
              </p14:nvContentPartPr>
              <p14:xfrm>
                <a:off x="8445780" y="4851300"/>
                <a:ext cx="289080" cy="151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808E8D8E-18EC-49B6-85F0-4B4E4C8000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37140" y="4842660"/>
                  <a:ext cx="306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F42FF89C-42B4-45E1-AAFF-A03342222DF0}"/>
                    </a:ext>
                  </a:extLst>
                </p14:cNvPr>
                <p14:cNvContentPartPr/>
                <p14:nvPr/>
              </p14:nvContentPartPr>
              <p14:xfrm>
                <a:off x="8740260" y="4709820"/>
                <a:ext cx="91800" cy="17820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F42FF89C-42B4-45E1-AAFF-A03342222DF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731620" y="4701180"/>
                  <a:ext cx="109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B607D7F5-7F5D-404D-87A5-A4E660CCD433}"/>
                    </a:ext>
                  </a:extLst>
                </p14:cNvPr>
                <p14:cNvContentPartPr/>
                <p14:nvPr/>
              </p14:nvContentPartPr>
              <p14:xfrm>
                <a:off x="8901900" y="4733580"/>
                <a:ext cx="136080" cy="2221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B607D7F5-7F5D-404D-87A5-A4E660CCD4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893260" y="4724940"/>
                  <a:ext cx="1537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67DA71B-BA74-4A6B-982F-655F6B5C5129}"/>
                  </a:ext>
                </a:extLst>
              </p14:cNvPr>
              <p14:cNvContentPartPr/>
              <p14:nvPr/>
            </p14:nvContentPartPr>
            <p14:xfrm>
              <a:off x="1505700" y="4957140"/>
              <a:ext cx="780480" cy="349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67DA71B-BA74-4A6B-982F-655F6B5C512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497060" y="4948140"/>
                <a:ext cx="7981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0" name="Group 769">
            <a:extLst>
              <a:ext uri="{FF2B5EF4-FFF2-40B4-BE49-F238E27FC236}">
                <a16:creationId xmlns:a16="http://schemas.microsoft.com/office/drawing/2014/main" id="{5A7C5A94-3D25-4D20-BCF8-819859B8D8A2}"/>
              </a:ext>
            </a:extLst>
          </p:cNvPr>
          <p:cNvGrpSpPr/>
          <p:nvPr/>
        </p:nvGrpSpPr>
        <p:grpSpPr>
          <a:xfrm>
            <a:off x="1473300" y="4359540"/>
            <a:ext cx="844920" cy="246960"/>
            <a:chOff x="1473300" y="4359540"/>
            <a:chExt cx="8449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7EA58447-0562-4007-9846-10D8978B6B87}"/>
                    </a:ext>
                  </a:extLst>
                </p14:cNvPr>
                <p14:cNvContentPartPr/>
                <p14:nvPr/>
              </p14:nvContentPartPr>
              <p14:xfrm>
                <a:off x="1473300" y="4384740"/>
                <a:ext cx="124200" cy="1519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7EA58447-0562-4007-9846-10D8978B6B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64300" y="4375740"/>
                  <a:ext cx="141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8B77CF4-910A-466E-A84F-FE0E4BFE79E6}"/>
                    </a:ext>
                  </a:extLst>
                </p14:cNvPr>
                <p14:cNvContentPartPr/>
                <p14:nvPr/>
              </p14:nvContentPartPr>
              <p14:xfrm>
                <a:off x="1691100" y="4464300"/>
                <a:ext cx="90720" cy="90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8B77CF4-910A-466E-A84F-FE0E4BFE79E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82460" y="4455300"/>
                  <a:ext cx="108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62C32EA1-76CF-4A93-8FE8-8E865C5CEBB9}"/>
                    </a:ext>
                  </a:extLst>
                </p14:cNvPr>
                <p14:cNvContentPartPr/>
                <p14:nvPr/>
              </p14:nvContentPartPr>
              <p14:xfrm>
                <a:off x="1828980" y="4393380"/>
                <a:ext cx="129240" cy="1490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62C32EA1-76CF-4A93-8FE8-8E865C5CEBB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20340" y="4384380"/>
                  <a:ext cx="146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5DAB4FC-7D25-4105-8291-99ED4BE18569}"/>
                    </a:ext>
                  </a:extLst>
                </p14:cNvPr>
                <p14:cNvContentPartPr/>
                <p14:nvPr/>
              </p14:nvContentPartPr>
              <p14:xfrm>
                <a:off x="2068380" y="4457100"/>
                <a:ext cx="110160" cy="1404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5DAB4FC-7D25-4105-8291-99ED4BE1856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059740" y="4448460"/>
                  <a:ext cx="127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D5346022-F482-48D3-BA84-BF199AB0B15A}"/>
                    </a:ext>
                  </a:extLst>
                </p14:cNvPr>
                <p14:cNvContentPartPr/>
                <p14:nvPr/>
              </p14:nvContentPartPr>
              <p14:xfrm>
                <a:off x="2138220" y="4389420"/>
                <a:ext cx="30600" cy="17892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D5346022-F482-48D3-BA84-BF199AB0B15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29580" y="4380420"/>
                  <a:ext cx="48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1F0F679C-3E40-4804-A6FE-C70B521ABD32}"/>
                    </a:ext>
                  </a:extLst>
                </p14:cNvPr>
                <p14:cNvContentPartPr/>
                <p14:nvPr/>
              </p14:nvContentPartPr>
              <p14:xfrm>
                <a:off x="2313900" y="4409580"/>
                <a:ext cx="4320" cy="19692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1F0F679C-3E40-4804-A6FE-C70B521ABD3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05260" y="4400940"/>
                  <a:ext cx="21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1FE70E1F-954F-4F7B-8644-81EC448946A0}"/>
                    </a:ext>
                  </a:extLst>
                </p14:cNvPr>
                <p14:cNvContentPartPr/>
                <p14:nvPr/>
              </p14:nvContentPartPr>
              <p14:xfrm>
                <a:off x="1778940" y="4372500"/>
                <a:ext cx="180360" cy="1728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1FE70E1F-954F-4F7B-8644-81EC448946A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69940" y="4363500"/>
                  <a:ext cx="198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34182C5A-29D3-485C-86E8-F9D4A9DEB0D3}"/>
                    </a:ext>
                  </a:extLst>
                </p14:cNvPr>
                <p14:cNvContentPartPr/>
                <p14:nvPr/>
              </p14:nvContentPartPr>
              <p14:xfrm>
                <a:off x="1517220" y="4359540"/>
                <a:ext cx="252360" cy="2012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34182C5A-29D3-485C-86E8-F9D4A9DEB0D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08220" y="4350540"/>
                  <a:ext cx="2700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695D8082-AE65-44AC-B78D-39BF5B857107}"/>
              </a:ext>
            </a:extLst>
          </p:cNvPr>
          <p:cNvGrpSpPr/>
          <p:nvPr/>
        </p:nvGrpSpPr>
        <p:grpSpPr>
          <a:xfrm>
            <a:off x="2286900" y="104700"/>
            <a:ext cx="7711560" cy="3544920"/>
            <a:chOff x="2286900" y="104700"/>
            <a:chExt cx="7711560" cy="35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CBC3AB9-E3B0-41E1-976C-8F144E906DF5}"/>
                    </a:ext>
                  </a:extLst>
                </p14:cNvPr>
                <p14:cNvContentPartPr/>
                <p14:nvPr/>
              </p14:nvContentPartPr>
              <p14:xfrm>
                <a:off x="5369940" y="232860"/>
                <a:ext cx="360" cy="127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CBC3AB9-E3B0-41E1-976C-8F144E906DF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360940" y="224220"/>
                  <a:ext cx="18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B178B99-D0B3-4088-91C6-1BF44A3C8A71}"/>
                    </a:ext>
                  </a:extLst>
                </p14:cNvPr>
                <p14:cNvContentPartPr/>
                <p14:nvPr/>
              </p14:nvContentPartPr>
              <p14:xfrm>
                <a:off x="5286060" y="182820"/>
                <a:ext cx="209520" cy="2746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B178B99-D0B3-4088-91C6-1BF44A3C8A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77060" y="174180"/>
                  <a:ext cx="227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F0C43E7-9FD9-442F-AE34-80BDC59F18D0}"/>
                    </a:ext>
                  </a:extLst>
                </p14:cNvPr>
                <p14:cNvContentPartPr/>
                <p14:nvPr/>
              </p14:nvContentPartPr>
              <p14:xfrm>
                <a:off x="5674860" y="216660"/>
                <a:ext cx="155880" cy="17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F0C43E7-9FD9-442F-AE34-80BDC59F18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66220" y="208020"/>
                  <a:ext cx="17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B9EA1D1-CC5A-4926-ABE2-27CE860F49C1}"/>
                    </a:ext>
                  </a:extLst>
                </p14:cNvPr>
                <p14:cNvContentPartPr/>
                <p14:nvPr/>
              </p14:nvContentPartPr>
              <p14:xfrm>
                <a:off x="5925060" y="175980"/>
                <a:ext cx="272160" cy="2134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B9EA1D1-CC5A-4926-ABE2-27CE860F49C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16060" y="167340"/>
                  <a:ext cx="289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5581B4D-34E6-4CDA-8E6B-EBA92E8E6209}"/>
                    </a:ext>
                  </a:extLst>
                </p14:cNvPr>
                <p14:cNvContentPartPr/>
                <p14:nvPr/>
              </p14:nvContentPartPr>
              <p14:xfrm>
                <a:off x="6207300" y="252660"/>
                <a:ext cx="142920" cy="145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5581B4D-34E6-4CDA-8E6B-EBA92E8E620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98300" y="243660"/>
                  <a:ext cx="160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0DA8CCB-768B-4D9A-8340-C2CC9D39EABB}"/>
                    </a:ext>
                  </a:extLst>
                </p14:cNvPr>
                <p14:cNvContentPartPr/>
                <p14:nvPr/>
              </p14:nvContentPartPr>
              <p14:xfrm>
                <a:off x="6391980" y="243300"/>
                <a:ext cx="97200" cy="1519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0DA8CCB-768B-4D9A-8340-C2CC9D39EAB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383340" y="234300"/>
                  <a:ext cx="114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0201DE-138D-4DA4-A723-00074A9FF4FD}"/>
                    </a:ext>
                  </a:extLst>
                </p14:cNvPr>
                <p14:cNvContentPartPr/>
                <p14:nvPr/>
              </p14:nvContentPartPr>
              <p14:xfrm>
                <a:off x="6597180" y="215580"/>
                <a:ext cx="61920" cy="1972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0201DE-138D-4DA4-A723-00074A9FF4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88180" y="206580"/>
                  <a:ext cx="79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C4B100E-E839-48BD-A406-01BF45AE591F}"/>
                    </a:ext>
                  </a:extLst>
                </p14:cNvPr>
                <p14:cNvContentPartPr/>
                <p14:nvPr/>
              </p14:nvContentPartPr>
              <p14:xfrm>
                <a:off x="6564060" y="277860"/>
                <a:ext cx="182160" cy="126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C4B100E-E839-48BD-A406-01BF45AE59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55420" y="269220"/>
                  <a:ext cx="199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7C9FB590-7AC6-4FCE-B063-B3D3EC88AA5E}"/>
                    </a:ext>
                  </a:extLst>
                </p14:cNvPr>
                <p14:cNvContentPartPr/>
                <p14:nvPr/>
              </p14:nvContentPartPr>
              <p14:xfrm>
                <a:off x="6753780" y="151500"/>
                <a:ext cx="198720" cy="2163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7C9FB590-7AC6-4FCE-B063-B3D3EC88AA5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45140" y="142500"/>
                  <a:ext cx="216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7601A80-E31C-480F-A501-D578B5FFC7C3}"/>
                    </a:ext>
                  </a:extLst>
                </p14:cNvPr>
                <p14:cNvContentPartPr/>
                <p14:nvPr/>
              </p14:nvContentPartPr>
              <p14:xfrm>
                <a:off x="6870420" y="182820"/>
                <a:ext cx="519120" cy="2430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7601A80-E31C-480F-A501-D578B5FFC7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61420" y="173820"/>
                  <a:ext cx="536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5C13723-A5D0-4843-B75A-5EFED33A7631}"/>
                    </a:ext>
                  </a:extLst>
                </p14:cNvPr>
                <p14:cNvContentPartPr/>
                <p14:nvPr/>
              </p14:nvContentPartPr>
              <p14:xfrm>
                <a:off x="7305300" y="262380"/>
                <a:ext cx="160200" cy="1317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5C13723-A5D0-4843-B75A-5EFED33A763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96660" y="253380"/>
                  <a:ext cx="177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BC0593F-A2F8-40E4-BFCA-639C71530894}"/>
                    </a:ext>
                  </a:extLst>
                </p14:cNvPr>
                <p14:cNvContentPartPr/>
                <p14:nvPr/>
              </p14:nvContentPartPr>
              <p14:xfrm>
                <a:off x="7468020" y="168780"/>
                <a:ext cx="360" cy="34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BC0593F-A2F8-40E4-BFCA-639C715308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59020" y="160140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7976F5D7-1499-4331-B748-51C99823CE77}"/>
                    </a:ext>
                  </a:extLst>
                </p14:cNvPr>
                <p14:cNvContentPartPr/>
                <p14:nvPr/>
              </p14:nvContentPartPr>
              <p14:xfrm>
                <a:off x="7560900" y="228900"/>
                <a:ext cx="551520" cy="4510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7976F5D7-1499-4331-B748-51C99823CE7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51900" y="220260"/>
                  <a:ext cx="5691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2687BA7-85C0-448A-9B4A-0576A832A7D1}"/>
                    </a:ext>
                  </a:extLst>
                </p14:cNvPr>
                <p14:cNvContentPartPr/>
                <p14:nvPr/>
              </p14:nvContentPartPr>
              <p14:xfrm>
                <a:off x="4685220" y="758820"/>
                <a:ext cx="119520" cy="159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2687BA7-85C0-448A-9B4A-0576A832A7D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76220" y="749820"/>
                  <a:ext cx="137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14611EE-BA03-4FF8-95D4-B8FD52A83425}"/>
                    </a:ext>
                  </a:extLst>
                </p14:cNvPr>
                <p14:cNvContentPartPr/>
                <p14:nvPr/>
              </p14:nvContentPartPr>
              <p14:xfrm>
                <a:off x="4892580" y="685740"/>
                <a:ext cx="101160" cy="2473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14611EE-BA03-4FF8-95D4-B8FD52A8342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83940" y="677100"/>
                  <a:ext cx="118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A5CD8BF-BC51-4467-A088-D9AB8797F331}"/>
                    </a:ext>
                  </a:extLst>
                </p14:cNvPr>
                <p14:cNvContentPartPr/>
                <p14:nvPr/>
              </p14:nvContentPartPr>
              <p14:xfrm>
                <a:off x="5059620" y="750180"/>
                <a:ext cx="186480" cy="1562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A5CD8BF-BC51-4467-A088-D9AB8797F3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50620" y="741180"/>
                  <a:ext cx="204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0A70D10-213E-4415-8F8A-F5BE45A30C46}"/>
                    </a:ext>
                  </a:extLst>
                </p14:cNvPr>
                <p14:cNvContentPartPr/>
                <p14:nvPr/>
              </p14:nvContentPartPr>
              <p14:xfrm>
                <a:off x="5357700" y="651180"/>
                <a:ext cx="77040" cy="2516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0A70D10-213E-4415-8F8A-F5BE45A30C4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349060" y="642540"/>
                  <a:ext cx="94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45B0E69-4CB1-489F-97D6-17AAE4E6902E}"/>
                    </a:ext>
                  </a:extLst>
                </p14:cNvPr>
                <p14:cNvContentPartPr/>
                <p14:nvPr/>
              </p14:nvContentPartPr>
              <p14:xfrm>
                <a:off x="5609340" y="780420"/>
                <a:ext cx="107280" cy="108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45B0E69-4CB1-489F-97D6-17AAE4E6902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600700" y="771420"/>
                  <a:ext cx="124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36D90DA-844B-4FAB-80A1-4DD70E686E4C}"/>
                    </a:ext>
                  </a:extLst>
                </p14:cNvPr>
                <p14:cNvContentPartPr/>
                <p14:nvPr/>
              </p14:nvContentPartPr>
              <p14:xfrm>
                <a:off x="5611500" y="845220"/>
                <a:ext cx="165960" cy="39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36D90DA-844B-4FAB-80A1-4DD70E686E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02500" y="836580"/>
                  <a:ext cx="183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3973606-338F-4CA0-98D7-DD9B2DF0542F}"/>
                    </a:ext>
                  </a:extLst>
                </p14:cNvPr>
                <p14:cNvContentPartPr/>
                <p14:nvPr/>
              </p14:nvContentPartPr>
              <p14:xfrm>
                <a:off x="5961780" y="715260"/>
                <a:ext cx="95040" cy="1432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3973606-338F-4CA0-98D7-DD9B2DF0542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52780" y="706260"/>
                  <a:ext cx="112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B08A3E4-BCC4-4CF5-9D78-AD9DCA4965C5}"/>
                    </a:ext>
                  </a:extLst>
                </p14:cNvPr>
                <p14:cNvContentPartPr/>
                <p14:nvPr/>
              </p14:nvContentPartPr>
              <p14:xfrm>
                <a:off x="6186780" y="684300"/>
                <a:ext cx="75600" cy="2376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B08A3E4-BCC4-4CF5-9D78-AD9DCA4965C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78140" y="675300"/>
                  <a:ext cx="93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18B60FB5-A8B0-43F0-B446-5E31686E7821}"/>
                    </a:ext>
                  </a:extLst>
                </p14:cNvPr>
                <p14:cNvContentPartPr/>
                <p14:nvPr/>
              </p14:nvContentPartPr>
              <p14:xfrm>
                <a:off x="6368940" y="752700"/>
                <a:ext cx="158040" cy="153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18B60FB5-A8B0-43F0-B446-5E31686E782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59940" y="743700"/>
                  <a:ext cx="175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AB598C5-D139-4AD6-AAD5-D76D025BFB0E}"/>
                    </a:ext>
                  </a:extLst>
                </p14:cNvPr>
                <p14:cNvContentPartPr/>
                <p14:nvPr/>
              </p14:nvContentPartPr>
              <p14:xfrm>
                <a:off x="6656580" y="811380"/>
                <a:ext cx="146520" cy="219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AB598C5-D139-4AD6-AAD5-D76D025BFB0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47940" y="802740"/>
                  <a:ext cx="164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ACA3AC3-43CA-49C9-99D2-656D39612D70}"/>
                    </a:ext>
                  </a:extLst>
                </p14:cNvPr>
                <p14:cNvContentPartPr/>
                <p14:nvPr/>
              </p14:nvContentPartPr>
              <p14:xfrm>
                <a:off x="6829020" y="704100"/>
                <a:ext cx="199440" cy="2160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ACA3AC3-43CA-49C9-99D2-656D39612D7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20020" y="695460"/>
                  <a:ext cx="217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85B2366-0214-418B-BCB3-ABB9E6D35023}"/>
                    </a:ext>
                  </a:extLst>
                </p14:cNvPr>
                <p14:cNvContentPartPr/>
                <p14:nvPr/>
              </p14:nvContentPartPr>
              <p14:xfrm>
                <a:off x="7186140" y="814980"/>
                <a:ext cx="148680" cy="28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85B2366-0214-418B-BCB3-ABB9E6D350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77140" y="805980"/>
                  <a:ext cx="166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68912F2-6AF3-45C2-A651-16976348458A}"/>
                    </a:ext>
                  </a:extLst>
                </p14:cNvPr>
                <p14:cNvContentPartPr/>
                <p14:nvPr/>
              </p14:nvContentPartPr>
              <p14:xfrm>
                <a:off x="7224300" y="731820"/>
                <a:ext cx="10080" cy="178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68912F2-6AF3-45C2-A651-16976348458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15660" y="722820"/>
                  <a:ext cx="2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719A504-D2E9-4BE7-A599-D11249125E76}"/>
                    </a:ext>
                  </a:extLst>
                </p14:cNvPr>
                <p14:cNvContentPartPr/>
                <p14:nvPr/>
              </p14:nvContentPartPr>
              <p14:xfrm>
                <a:off x="7486020" y="749100"/>
                <a:ext cx="195840" cy="1544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719A504-D2E9-4BE7-A599-D11249125E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7020" y="740460"/>
                  <a:ext cx="213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CFC34B4-8098-4F0F-BB9D-1B1EDFB338C3}"/>
                    </a:ext>
                  </a:extLst>
                </p14:cNvPr>
                <p14:cNvContentPartPr/>
                <p14:nvPr/>
              </p14:nvContentPartPr>
              <p14:xfrm>
                <a:off x="6029820" y="972660"/>
                <a:ext cx="708120" cy="360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CCFC34B4-8098-4F0F-BB9D-1B1EDFB338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21180" y="963660"/>
                  <a:ext cx="725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5FA3A85-01DE-4873-9F5B-40B42653E338}"/>
                    </a:ext>
                  </a:extLst>
                </p14:cNvPr>
                <p14:cNvContentPartPr/>
                <p14:nvPr/>
              </p14:nvContentPartPr>
              <p14:xfrm>
                <a:off x="6013260" y="966540"/>
                <a:ext cx="1156320" cy="324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5FA3A85-01DE-4873-9F5B-40B42653E33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04620" y="957540"/>
                  <a:ext cx="1173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C5EEC5B7-809C-4656-9009-D63333BB3154}"/>
                    </a:ext>
                  </a:extLst>
                </p14:cNvPr>
                <p14:cNvContentPartPr/>
                <p14:nvPr/>
              </p14:nvContentPartPr>
              <p14:xfrm>
                <a:off x="6217020" y="986340"/>
                <a:ext cx="868320" cy="37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C5EEC5B7-809C-4656-9009-D63333BB315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08020" y="977340"/>
                  <a:ext cx="88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D12B6BE-671E-46F9-AC22-3BC1A786E2D3}"/>
                    </a:ext>
                  </a:extLst>
                </p14:cNvPr>
                <p14:cNvContentPartPr/>
                <p14:nvPr/>
              </p14:nvContentPartPr>
              <p14:xfrm>
                <a:off x="3826620" y="1417980"/>
                <a:ext cx="123120" cy="133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D12B6BE-671E-46F9-AC22-3BC1A786E2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17620" y="1408980"/>
                  <a:ext cx="140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3518A4D6-D3C0-4BC5-8C0D-D55F98589D5C}"/>
                    </a:ext>
                  </a:extLst>
                </p14:cNvPr>
                <p14:cNvContentPartPr/>
                <p14:nvPr/>
              </p14:nvContentPartPr>
              <p14:xfrm>
                <a:off x="3792780" y="1487820"/>
                <a:ext cx="226800" cy="50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3518A4D6-D3C0-4BC5-8C0D-D55F98589D5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84140" y="1479180"/>
                  <a:ext cx="244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8AFDFA5-5321-4F02-A350-4546689A2F14}"/>
                    </a:ext>
                  </a:extLst>
                </p14:cNvPr>
                <p14:cNvContentPartPr/>
                <p14:nvPr/>
              </p14:nvContentPartPr>
              <p14:xfrm>
                <a:off x="4177620" y="1317180"/>
                <a:ext cx="114480" cy="1944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8AFDFA5-5321-4F02-A350-4546689A2F1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68980" y="1308540"/>
                  <a:ext cx="132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912C3DC-A881-4225-BE86-5C1B66393DD8}"/>
                    </a:ext>
                  </a:extLst>
                </p14:cNvPr>
                <p14:cNvContentPartPr/>
                <p14:nvPr/>
              </p14:nvContentPartPr>
              <p14:xfrm>
                <a:off x="4441140" y="1283700"/>
                <a:ext cx="165600" cy="2646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912C3DC-A881-4225-BE86-5C1B66393DD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32500" y="1274700"/>
                  <a:ext cx="183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C79735E7-1AC3-41DE-846F-852E9FB7B5F0}"/>
                    </a:ext>
                  </a:extLst>
                </p14:cNvPr>
                <p14:cNvContentPartPr/>
                <p14:nvPr/>
              </p14:nvContentPartPr>
              <p14:xfrm>
                <a:off x="4644180" y="1333740"/>
                <a:ext cx="144000" cy="1468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C79735E7-1AC3-41DE-846F-852E9FB7B5F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35180" y="1325100"/>
                  <a:ext cx="161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6DE0197-A321-4CEF-8CA9-3E8084E48A4D}"/>
                    </a:ext>
                  </a:extLst>
                </p14:cNvPr>
                <p14:cNvContentPartPr/>
                <p14:nvPr/>
              </p14:nvContentPartPr>
              <p14:xfrm>
                <a:off x="4869180" y="1405740"/>
                <a:ext cx="133200" cy="93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6DE0197-A321-4CEF-8CA9-3E8084E48A4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60540" y="1396740"/>
                  <a:ext cx="150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B641002-0C38-406F-A193-FC9A50F66887}"/>
                    </a:ext>
                  </a:extLst>
                </p14:cNvPr>
                <p14:cNvContentPartPr/>
                <p14:nvPr/>
              </p14:nvContentPartPr>
              <p14:xfrm>
                <a:off x="5054220" y="1325820"/>
                <a:ext cx="178560" cy="1332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B641002-0C38-406F-A193-FC9A50F668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45220" y="1317180"/>
                  <a:ext cx="196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E64385D-866F-4C14-998F-3669E3C93DC6}"/>
                    </a:ext>
                  </a:extLst>
                </p14:cNvPr>
                <p14:cNvContentPartPr/>
                <p14:nvPr/>
              </p14:nvContentPartPr>
              <p14:xfrm>
                <a:off x="5281380" y="1252380"/>
                <a:ext cx="102240" cy="313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E64385D-866F-4C14-998F-3669E3C93DC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72380" y="1243740"/>
                  <a:ext cx="11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BE67C38-5A4C-4704-9B3A-841EE4DAC448}"/>
                    </a:ext>
                  </a:extLst>
                </p14:cNvPr>
                <p14:cNvContentPartPr/>
                <p14:nvPr/>
              </p14:nvContentPartPr>
              <p14:xfrm>
                <a:off x="5512140" y="1391700"/>
                <a:ext cx="156240" cy="126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BE67C38-5A4C-4704-9B3A-841EE4DAC4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03500" y="1383060"/>
                  <a:ext cx="173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773561F-4087-4BC7-A6B1-84C7CF91BA0F}"/>
                    </a:ext>
                  </a:extLst>
                </p14:cNvPr>
                <p14:cNvContentPartPr/>
                <p14:nvPr/>
              </p14:nvContentPartPr>
              <p14:xfrm>
                <a:off x="5566140" y="1306740"/>
                <a:ext cx="50400" cy="1814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773561F-4087-4BC7-A6B1-84C7CF91BA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57140" y="1298100"/>
                  <a:ext cx="68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6448BE7-4FBB-4485-848C-D9E3CC8996EA}"/>
                    </a:ext>
                  </a:extLst>
                </p14:cNvPr>
                <p14:cNvContentPartPr/>
                <p14:nvPr/>
              </p14:nvContentPartPr>
              <p14:xfrm>
                <a:off x="5851620" y="1342380"/>
                <a:ext cx="162720" cy="148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6448BE7-4FBB-4485-848C-D9E3CC8996E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42620" y="1333740"/>
                  <a:ext cx="180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EAE8C11-7DDB-43D9-88DC-084C30C89958}"/>
                    </a:ext>
                  </a:extLst>
                </p14:cNvPr>
                <p14:cNvContentPartPr/>
                <p14:nvPr/>
              </p14:nvContentPartPr>
              <p14:xfrm>
                <a:off x="6123420" y="1391700"/>
                <a:ext cx="126360" cy="158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EAE8C11-7DDB-43D9-88DC-084C30C8995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14780" y="1383060"/>
                  <a:ext cx="144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8B093C42-4E8C-4832-AFBB-FDD49E3BFD43}"/>
                    </a:ext>
                  </a:extLst>
                </p14:cNvPr>
                <p14:cNvContentPartPr/>
                <p14:nvPr/>
              </p14:nvContentPartPr>
              <p14:xfrm>
                <a:off x="6359220" y="1298820"/>
                <a:ext cx="4320" cy="2084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8B093C42-4E8C-4832-AFBB-FDD49E3BFD4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50220" y="1290180"/>
                  <a:ext cx="21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CEFDFE7F-0EB5-4035-A3C0-89ED17AB9A0B}"/>
                    </a:ext>
                  </a:extLst>
                </p14:cNvPr>
                <p14:cNvContentPartPr/>
                <p14:nvPr/>
              </p14:nvContentPartPr>
              <p14:xfrm>
                <a:off x="4215780" y="1669980"/>
                <a:ext cx="12960" cy="4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CEFDFE7F-0EB5-4035-A3C0-89ED17AB9A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07140" y="1660980"/>
                  <a:ext cx="3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184DCB0-7438-461F-A206-4DC70C129499}"/>
                    </a:ext>
                  </a:extLst>
                </p14:cNvPr>
                <p14:cNvContentPartPr/>
                <p14:nvPr/>
              </p14:nvContentPartPr>
              <p14:xfrm>
                <a:off x="4237380" y="1585380"/>
                <a:ext cx="2259000" cy="30168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184DCB0-7438-461F-A206-4DC70C12949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28740" y="1576380"/>
                  <a:ext cx="2276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ACA18FE-C743-440C-BCAC-FB91CA60DC8C}"/>
                    </a:ext>
                  </a:extLst>
                </p14:cNvPr>
                <p14:cNvContentPartPr/>
                <p14:nvPr/>
              </p14:nvContentPartPr>
              <p14:xfrm>
                <a:off x="6610500" y="1372620"/>
                <a:ext cx="226080" cy="262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ACA18FE-C743-440C-BCAC-FB91CA60DC8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01500" y="1363980"/>
                  <a:ext cx="243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AC66209-B568-4742-8B2A-215836504997}"/>
                    </a:ext>
                  </a:extLst>
                </p14:cNvPr>
                <p14:cNvContentPartPr/>
                <p14:nvPr/>
              </p14:nvContentPartPr>
              <p14:xfrm>
                <a:off x="6727500" y="1285500"/>
                <a:ext cx="14040" cy="1990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AC66209-B568-4742-8B2A-21583650499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18860" y="1276860"/>
                  <a:ext cx="31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C7FCBAE-4039-478C-80EB-84908CC28E6B}"/>
                    </a:ext>
                  </a:extLst>
                </p14:cNvPr>
                <p14:cNvContentPartPr/>
                <p14:nvPr/>
              </p14:nvContentPartPr>
              <p14:xfrm>
                <a:off x="7038180" y="1323660"/>
                <a:ext cx="335160" cy="2192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C7FCBAE-4039-478C-80EB-84908CC28E6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29180" y="1314660"/>
                  <a:ext cx="352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F46371B-9392-4137-AD70-EDC4DDD49E1C}"/>
                    </a:ext>
                  </a:extLst>
                </p14:cNvPr>
                <p14:cNvContentPartPr/>
                <p14:nvPr/>
              </p14:nvContentPartPr>
              <p14:xfrm>
                <a:off x="3945420" y="2139420"/>
                <a:ext cx="87480" cy="280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F46371B-9392-4137-AD70-EDC4DDD49E1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936420" y="2130420"/>
                  <a:ext cx="105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88005BE-20F9-435B-B027-A5CBBDFC1A50}"/>
                    </a:ext>
                  </a:extLst>
                </p14:cNvPr>
                <p14:cNvContentPartPr/>
                <p14:nvPr/>
              </p14:nvContentPartPr>
              <p14:xfrm>
                <a:off x="3927060" y="2207100"/>
                <a:ext cx="165960" cy="64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88005BE-20F9-435B-B027-A5CBBDFC1A5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18060" y="2198100"/>
                  <a:ext cx="183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9153A15-79E0-4B56-9AFA-EDEE2061AED9}"/>
                    </a:ext>
                  </a:extLst>
                </p14:cNvPr>
                <p14:cNvContentPartPr/>
                <p14:nvPr/>
              </p14:nvContentPartPr>
              <p14:xfrm>
                <a:off x="5838660" y="1542540"/>
                <a:ext cx="360" cy="36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9153A15-79E0-4B56-9AFA-EDEE2061AED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29660" y="1533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27912C8-732D-4364-B763-1D764777ED73}"/>
                    </a:ext>
                  </a:extLst>
                </p14:cNvPr>
                <p14:cNvContentPartPr/>
                <p14:nvPr/>
              </p14:nvContentPartPr>
              <p14:xfrm>
                <a:off x="4300380" y="2016300"/>
                <a:ext cx="115920" cy="212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27912C8-732D-4364-B763-1D764777ED7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91740" y="2007300"/>
                  <a:ext cx="13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461CC727-9B8C-4DE3-B649-3828C2581E23}"/>
                    </a:ext>
                  </a:extLst>
                </p14:cNvPr>
                <p14:cNvContentPartPr/>
                <p14:nvPr/>
              </p14:nvContentPartPr>
              <p14:xfrm>
                <a:off x="4561020" y="1952220"/>
                <a:ext cx="175680" cy="3175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461CC727-9B8C-4DE3-B649-3828C2581E2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52380" y="1943580"/>
                  <a:ext cx="193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D58318E-6798-4623-A974-54F2D4BE99B1}"/>
                    </a:ext>
                  </a:extLst>
                </p14:cNvPr>
                <p14:cNvContentPartPr/>
                <p14:nvPr/>
              </p14:nvContentPartPr>
              <p14:xfrm>
                <a:off x="4775940" y="2079660"/>
                <a:ext cx="120960" cy="1414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D58318E-6798-4623-A974-54F2D4BE99B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766940" y="2071020"/>
                  <a:ext cx="13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A40176CB-D2B2-46FC-8093-A027DD787569}"/>
                    </a:ext>
                  </a:extLst>
                </p14:cNvPr>
                <p14:cNvContentPartPr/>
                <p14:nvPr/>
              </p14:nvContentPartPr>
              <p14:xfrm>
                <a:off x="5042700" y="2152380"/>
                <a:ext cx="120600" cy="39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40176CB-D2B2-46FC-8093-A027DD78756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033700" y="2143380"/>
                  <a:ext cx="138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7B4545E-E28C-4203-AB68-15FB00CE8C60}"/>
                    </a:ext>
                  </a:extLst>
                </p14:cNvPr>
                <p14:cNvContentPartPr/>
                <p14:nvPr/>
              </p14:nvContentPartPr>
              <p14:xfrm>
                <a:off x="5189940" y="2008380"/>
                <a:ext cx="196920" cy="173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7B4545E-E28C-4203-AB68-15FB00CE8C6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180940" y="1999740"/>
                  <a:ext cx="21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D0D319D-2BE6-4731-B940-6EC944A13FA7}"/>
                    </a:ext>
                  </a:extLst>
                </p14:cNvPr>
                <p14:cNvContentPartPr/>
                <p14:nvPr/>
              </p14:nvContentPartPr>
              <p14:xfrm>
                <a:off x="5445900" y="1969500"/>
                <a:ext cx="87120" cy="2984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D0D319D-2BE6-4731-B940-6EC944A13FA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36900" y="1960860"/>
                  <a:ext cx="104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F31AF000-3E94-43FF-B273-F0CC84EC8F2A}"/>
                    </a:ext>
                  </a:extLst>
                </p14:cNvPr>
                <p14:cNvContentPartPr/>
                <p14:nvPr/>
              </p14:nvContentPartPr>
              <p14:xfrm>
                <a:off x="5666220" y="2072820"/>
                <a:ext cx="159480" cy="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F31AF000-3E94-43FF-B273-F0CC84EC8F2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657580" y="2063820"/>
                  <a:ext cx="17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CFBA816-274D-4722-B569-AC227A90CAE3}"/>
                    </a:ext>
                  </a:extLst>
                </p14:cNvPr>
                <p14:cNvContentPartPr/>
                <p14:nvPr/>
              </p14:nvContentPartPr>
              <p14:xfrm>
                <a:off x="5744340" y="1981020"/>
                <a:ext cx="23400" cy="2239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CFBA816-274D-4722-B569-AC227A90CAE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35340" y="1972020"/>
                  <a:ext cx="41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6611B20-16D3-4768-8DDF-41842F4AAD67}"/>
                    </a:ext>
                  </a:extLst>
                </p14:cNvPr>
                <p14:cNvContentPartPr/>
                <p14:nvPr/>
              </p14:nvContentPartPr>
              <p14:xfrm>
                <a:off x="6020820" y="1997220"/>
                <a:ext cx="257040" cy="189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6611B20-16D3-4768-8DDF-41842F4AAD6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011820" y="1988220"/>
                  <a:ext cx="274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66D2249-3B8F-4973-A18F-C9F1F52AC297}"/>
                    </a:ext>
                  </a:extLst>
                </p14:cNvPr>
                <p14:cNvContentPartPr/>
                <p14:nvPr/>
              </p14:nvContentPartPr>
              <p14:xfrm>
                <a:off x="6432300" y="2095140"/>
                <a:ext cx="98640" cy="2988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66D2249-3B8F-4973-A18F-C9F1F52AC29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423660" y="2086500"/>
                  <a:ext cx="116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25E9016B-6D27-46CB-B125-6B5FFFC53275}"/>
                    </a:ext>
                  </a:extLst>
                </p14:cNvPr>
                <p14:cNvContentPartPr/>
                <p14:nvPr/>
              </p14:nvContentPartPr>
              <p14:xfrm>
                <a:off x="6580620" y="2009100"/>
                <a:ext cx="163080" cy="1468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25E9016B-6D27-46CB-B125-6B5FFFC5327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571620" y="2000460"/>
                  <a:ext cx="180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50F851B-5D85-4BFE-A810-CA42F6D70842}"/>
                    </a:ext>
                  </a:extLst>
                </p14:cNvPr>
                <p14:cNvContentPartPr/>
                <p14:nvPr/>
              </p14:nvContentPartPr>
              <p14:xfrm>
                <a:off x="6411780" y="2114220"/>
                <a:ext cx="93600" cy="54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50F851B-5D85-4BFE-A810-CA42F6D7084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03140" y="2105580"/>
                  <a:ext cx="111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DC47F25D-0492-43D2-9318-48EE1BD685D7}"/>
                    </a:ext>
                  </a:extLst>
                </p14:cNvPr>
                <p14:cNvContentPartPr/>
                <p14:nvPr/>
              </p14:nvContentPartPr>
              <p14:xfrm>
                <a:off x="6885540" y="1992900"/>
                <a:ext cx="191880" cy="284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DC47F25D-0492-43D2-9318-48EE1BD685D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876900" y="1984260"/>
                  <a:ext cx="209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21438A78-05C9-46B9-B194-6AA6DBF4B94E}"/>
                    </a:ext>
                  </a:extLst>
                </p14:cNvPr>
                <p14:cNvContentPartPr/>
                <p14:nvPr/>
              </p14:nvContentPartPr>
              <p14:xfrm>
                <a:off x="6969060" y="1888140"/>
                <a:ext cx="720" cy="2185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21438A78-05C9-46B9-B194-6AA6DBF4B94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960060" y="1879140"/>
                  <a:ext cx="18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DDF6F40-D071-4970-86A3-86B341F6BFD7}"/>
                    </a:ext>
                  </a:extLst>
                </p14:cNvPr>
                <p14:cNvContentPartPr/>
                <p14:nvPr/>
              </p14:nvContentPartPr>
              <p14:xfrm>
                <a:off x="7267860" y="1941780"/>
                <a:ext cx="163800" cy="1641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DDF6F40-D071-4970-86A3-86B341F6BF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258860" y="1933140"/>
                  <a:ext cx="18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8A63D1D-5C2B-48EE-8501-1D1E2724FD79}"/>
                    </a:ext>
                  </a:extLst>
                </p14:cNvPr>
                <p14:cNvContentPartPr/>
                <p14:nvPr/>
              </p14:nvContentPartPr>
              <p14:xfrm>
                <a:off x="7542180" y="2018100"/>
                <a:ext cx="159120" cy="151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8A63D1D-5C2B-48EE-8501-1D1E2724FD7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33180" y="2009100"/>
                  <a:ext cx="176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1526203-1603-4CAE-830A-88DD3181C67C}"/>
                    </a:ext>
                  </a:extLst>
                </p14:cNvPr>
                <p14:cNvContentPartPr/>
                <p14:nvPr/>
              </p14:nvContentPartPr>
              <p14:xfrm>
                <a:off x="7723980" y="1937820"/>
                <a:ext cx="343800" cy="1897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1526203-1603-4CAE-830A-88DD3181C67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14980" y="1928820"/>
                  <a:ext cx="361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A2F1682-472A-48AD-9D06-09DED6245CD4}"/>
                    </a:ext>
                  </a:extLst>
                </p14:cNvPr>
                <p14:cNvContentPartPr/>
                <p14:nvPr/>
              </p14:nvContentPartPr>
              <p14:xfrm>
                <a:off x="7983900" y="1930620"/>
                <a:ext cx="7920" cy="1987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A2F1682-472A-48AD-9D06-09DED6245CD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974900" y="1921620"/>
                  <a:ext cx="25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7534132A-8882-4365-A347-78694AC920BB}"/>
                    </a:ext>
                  </a:extLst>
                </p14:cNvPr>
                <p14:cNvContentPartPr/>
                <p14:nvPr/>
              </p14:nvContentPartPr>
              <p14:xfrm>
                <a:off x="8182980" y="1943580"/>
                <a:ext cx="196920" cy="2257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7534132A-8882-4365-A347-78694AC920B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74340" y="1934940"/>
                  <a:ext cx="214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3D2B91D-4322-4744-82D2-BCE2032EC4F0}"/>
                    </a:ext>
                  </a:extLst>
                </p14:cNvPr>
                <p14:cNvContentPartPr/>
                <p14:nvPr/>
              </p14:nvContentPartPr>
              <p14:xfrm>
                <a:off x="5181300" y="2338500"/>
                <a:ext cx="12960" cy="10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3D2B91D-4322-4744-82D2-BCE2032EC4F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172300" y="2329860"/>
                  <a:ext cx="30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CF95EAE-E689-49B1-8117-C1B6932C4E7A}"/>
                    </a:ext>
                  </a:extLst>
                </p14:cNvPr>
                <p14:cNvContentPartPr/>
                <p14:nvPr/>
              </p14:nvContentPartPr>
              <p14:xfrm>
                <a:off x="5184900" y="2295300"/>
                <a:ext cx="24480" cy="2772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CF95EAE-E689-49B1-8117-C1B6932C4E7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176260" y="2286300"/>
                  <a:ext cx="42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2A42D5B-9CFE-415C-AD7B-AF5BE9706714}"/>
                    </a:ext>
                  </a:extLst>
                </p14:cNvPr>
                <p14:cNvContentPartPr/>
                <p14:nvPr/>
              </p14:nvContentPartPr>
              <p14:xfrm>
                <a:off x="5076180" y="2447580"/>
                <a:ext cx="147600" cy="1753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2A42D5B-9CFE-415C-AD7B-AF5BE970671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67540" y="2438940"/>
                  <a:ext cx="165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2D33A9B-0CD0-41E4-A35E-F4B880BEA1B2}"/>
                    </a:ext>
                  </a:extLst>
                </p14:cNvPr>
                <p14:cNvContentPartPr/>
                <p14:nvPr/>
              </p14:nvContentPartPr>
              <p14:xfrm>
                <a:off x="5216220" y="2515260"/>
                <a:ext cx="112320" cy="979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2D33A9B-0CD0-41E4-A35E-F4B880BEA1B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07580" y="2506620"/>
                  <a:ext cx="12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EDE3CC28-E901-4563-A0CD-B213FA291EC6}"/>
                    </a:ext>
                  </a:extLst>
                </p14:cNvPr>
                <p14:cNvContentPartPr/>
                <p14:nvPr/>
              </p14:nvContentPartPr>
              <p14:xfrm>
                <a:off x="5724900" y="935580"/>
                <a:ext cx="23400" cy="2750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EDE3CC28-E901-4563-A0CD-B213FA291EC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716260" y="926580"/>
                  <a:ext cx="41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0B6B437-0552-41A2-96F6-1C405107357C}"/>
                    </a:ext>
                  </a:extLst>
                </p14:cNvPr>
                <p14:cNvContentPartPr/>
                <p14:nvPr/>
              </p14:nvContentPartPr>
              <p14:xfrm>
                <a:off x="5623380" y="1062660"/>
                <a:ext cx="125280" cy="1504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0B6B437-0552-41A2-96F6-1C405107357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614380" y="1053660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817E3BD9-B52D-4482-80A5-50A7A98783D8}"/>
                    </a:ext>
                  </a:extLst>
                </p14:cNvPr>
                <p14:cNvContentPartPr/>
                <p14:nvPr/>
              </p14:nvContentPartPr>
              <p14:xfrm>
                <a:off x="5745060" y="1119900"/>
                <a:ext cx="106200" cy="687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817E3BD9-B52D-4482-80A5-50A7A98783D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36420" y="1110900"/>
                  <a:ext cx="123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A242DDC-74D8-4538-A50C-51626A3D64E0}"/>
                    </a:ext>
                  </a:extLst>
                </p14:cNvPr>
                <p14:cNvContentPartPr/>
                <p14:nvPr/>
              </p14:nvContentPartPr>
              <p14:xfrm>
                <a:off x="8136900" y="659100"/>
                <a:ext cx="15840" cy="1850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A242DDC-74D8-4538-A50C-51626A3D64E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127900" y="650100"/>
                  <a:ext cx="33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7047D6A-221F-46CF-871E-43DCA236AC20}"/>
                    </a:ext>
                  </a:extLst>
                </p14:cNvPr>
                <p14:cNvContentPartPr/>
                <p14:nvPr/>
              </p14:nvContentPartPr>
              <p14:xfrm>
                <a:off x="8204580" y="731820"/>
                <a:ext cx="113400" cy="130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7047D6A-221F-46CF-871E-43DCA236AC2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195940" y="722820"/>
                  <a:ext cx="131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8E9170DB-0ABD-4C1F-BF7F-7F6FA21B140E}"/>
                    </a:ext>
                  </a:extLst>
                </p14:cNvPr>
                <p14:cNvContentPartPr/>
                <p14:nvPr/>
              </p14:nvContentPartPr>
              <p14:xfrm>
                <a:off x="8402580" y="706620"/>
                <a:ext cx="48600" cy="1497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8E9170DB-0ABD-4C1F-BF7F-7F6FA21B140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393580" y="697980"/>
                  <a:ext cx="66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C871BF3B-1536-486E-BD4E-16774C3B63DD}"/>
                    </a:ext>
                  </a:extLst>
                </p14:cNvPr>
                <p14:cNvContentPartPr/>
                <p14:nvPr/>
              </p14:nvContentPartPr>
              <p14:xfrm>
                <a:off x="8362980" y="793380"/>
                <a:ext cx="133200" cy="3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C871BF3B-1536-486E-BD4E-16774C3B63D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354340" y="784380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C46773EF-061C-4B24-8F43-6C74AA6EB39E}"/>
                    </a:ext>
                  </a:extLst>
                </p14:cNvPr>
                <p14:cNvContentPartPr/>
                <p14:nvPr/>
              </p14:nvContentPartPr>
              <p14:xfrm>
                <a:off x="8665740" y="727500"/>
                <a:ext cx="110520" cy="13104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C46773EF-061C-4B24-8F43-6C74AA6EB39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56740" y="718860"/>
                  <a:ext cx="128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31CC8DF5-709D-4ABA-974E-714D9CC6A509}"/>
                    </a:ext>
                  </a:extLst>
                </p14:cNvPr>
                <p14:cNvContentPartPr/>
                <p14:nvPr/>
              </p14:nvContentPartPr>
              <p14:xfrm>
                <a:off x="8872020" y="684300"/>
                <a:ext cx="78480" cy="167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31CC8DF5-709D-4ABA-974E-714D9CC6A50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863380" y="675300"/>
                  <a:ext cx="96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A0B77C37-D50F-4222-BC20-33FE49A15213}"/>
                    </a:ext>
                  </a:extLst>
                </p14:cNvPr>
                <p14:cNvContentPartPr/>
                <p14:nvPr/>
              </p14:nvContentPartPr>
              <p14:xfrm>
                <a:off x="8840340" y="769980"/>
                <a:ext cx="126360" cy="468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A0B77C37-D50F-4222-BC20-33FE49A1521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31700" y="760980"/>
                  <a:ext cx="144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97A04B5-CC66-4F3B-A390-5CA490A25B32}"/>
                    </a:ext>
                  </a:extLst>
                </p14:cNvPr>
                <p14:cNvContentPartPr/>
                <p14:nvPr/>
              </p14:nvContentPartPr>
              <p14:xfrm>
                <a:off x="8949780" y="716340"/>
                <a:ext cx="204120" cy="1414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97A04B5-CC66-4F3B-A390-5CA490A25B3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40780" y="707340"/>
                  <a:ext cx="221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82846EF4-A149-40C0-A71D-A1D99D38D4C3}"/>
                    </a:ext>
                  </a:extLst>
                </p14:cNvPr>
                <p14:cNvContentPartPr/>
                <p14:nvPr/>
              </p14:nvContentPartPr>
              <p14:xfrm>
                <a:off x="9172620" y="790860"/>
                <a:ext cx="92520" cy="774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82846EF4-A149-40C0-A71D-A1D99D38D4C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63620" y="781860"/>
                  <a:ext cx="110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D6AD4BD-31FA-403C-81B7-5702072644A5}"/>
                    </a:ext>
                  </a:extLst>
                </p14:cNvPr>
                <p14:cNvContentPartPr/>
                <p14:nvPr/>
              </p14:nvContentPartPr>
              <p14:xfrm>
                <a:off x="9316620" y="772500"/>
                <a:ext cx="216360" cy="1033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D6AD4BD-31FA-403C-81B7-5702072644A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307620" y="763860"/>
                  <a:ext cx="234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042C578-7B29-42C9-BB67-54D517A02BD7}"/>
                    </a:ext>
                  </a:extLst>
                </p14:cNvPr>
                <p14:cNvContentPartPr/>
                <p14:nvPr/>
              </p14:nvContentPartPr>
              <p14:xfrm>
                <a:off x="9580140" y="787260"/>
                <a:ext cx="94320" cy="10260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042C578-7B29-42C9-BB67-54D517A02BD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571500" y="778260"/>
                  <a:ext cx="111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BE0952D-C4F2-4252-A904-119408D03708}"/>
                    </a:ext>
                  </a:extLst>
                </p14:cNvPr>
                <p14:cNvContentPartPr/>
                <p14:nvPr/>
              </p14:nvContentPartPr>
              <p14:xfrm>
                <a:off x="9694980" y="741900"/>
                <a:ext cx="205200" cy="15120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BE0952D-C4F2-4252-A904-119408D0370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686340" y="733260"/>
                  <a:ext cx="22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BCFAA205-6B7C-48ED-81C7-15677E942F9A}"/>
                    </a:ext>
                  </a:extLst>
                </p14:cNvPr>
                <p14:cNvContentPartPr/>
                <p14:nvPr/>
              </p14:nvContentPartPr>
              <p14:xfrm>
                <a:off x="9903780" y="850620"/>
                <a:ext cx="94680" cy="54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BCFAA205-6B7C-48ED-81C7-15677E942F9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895140" y="841620"/>
                  <a:ext cx="11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2921E17-A4E4-4B56-AB20-A95BB967851E}"/>
                    </a:ext>
                  </a:extLst>
                </p14:cNvPr>
                <p14:cNvContentPartPr/>
                <p14:nvPr/>
              </p14:nvContentPartPr>
              <p14:xfrm>
                <a:off x="5952060" y="1061940"/>
                <a:ext cx="179280" cy="1692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2921E17-A4E4-4B56-AB20-A95BB967851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43420" y="1052940"/>
                  <a:ext cx="196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B7F86B0-A462-43CC-8E23-79C2E412CDE9}"/>
                    </a:ext>
                  </a:extLst>
                </p14:cNvPr>
                <p14:cNvContentPartPr/>
                <p14:nvPr/>
              </p14:nvContentPartPr>
              <p14:xfrm>
                <a:off x="6160140" y="1116660"/>
                <a:ext cx="153360" cy="14112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B7F86B0-A462-43CC-8E23-79C2E412CDE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151140" y="1108020"/>
                  <a:ext cx="171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524E53D-CD2F-4B11-90BC-52D461890557}"/>
                    </a:ext>
                  </a:extLst>
                </p14:cNvPr>
                <p14:cNvContentPartPr/>
                <p14:nvPr/>
              </p14:nvContentPartPr>
              <p14:xfrm>
                <a:off x="6358860" y="1112700"/>
                <a:ext cx="118080" cy="1555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524E53D-CD2F-4B11-90BC-52D46189055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350220" y="1104060"/>
                  <a:ext cx="135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208A8A7-B13C-4690-A922-7BE9AF16BEE4}"/>
                    </a:ext>
                  </a:extLst>
                </p14:cNvPr>
                <p14:cNvContentPartPr/>
                <p14:nvPr/>
              </p14:nvContentPartPr>
              <p14:xfrm>
                <a:off x="6755940" y="1061220"/>
                <a:ext cx="73080" cy="1548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208A8A7-B13C-4690-A922-7BE9AF16BEE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47300" y="1052220"/>
                  <a:ext cx="90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F76DA0E-9BDB-4E4C-B2C5-43443DDB0FCF}"/>
                    </a:ext>
                  </a:extLst>
                </p14:cNvPr>
                <p14:cNvContentPartPr/>
                <p14:nvPr/>
              </p14:nvContentPartPr>
              <p14:xfrm>
                <a:off x="6757740" y="1122420"/>
                <a:ext cx="132120" cy="1054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F76DA0E-9BDB-4E4C-B2C5-43443DDB0FC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748740" y="1113780"/>
                  <a:ext cx="149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048062A-C074-43EB-BEED-50ED8E1F09C5}"/>
                    </a:ext>
                  </a:extLst>
                </p14:cNvPr>
                <p14:cNvContentPartPr/>
                <p14:nvPr/>
              </p14:nvContentPartPr>
              <p14:xfrm>
                <a:off x="6899220" y="1062660"/>
                <a:ext cx="3240" cy="201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048062A-C074-43EB-BEED-50ED8E1F09C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890220" y="1054020"/>
                  <a:ext cx="20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C3CC58B-6F2D-46E9-8077-A524633305DD}"/>
                    </a:ext>
                  </a:extLst>
                </p14:cNvPr>
                <p14:cNvContentPartPr/>
                <p14:nvPr/>
              </p14:nvContentPartPr>
              <p14:xfrm>
                <a:off x="6899220" y="1074900"/>
                <a:ext cx="434520" cy="1839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C3CC58B-6F2D-46E9-8077-A524633305D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90220" y="1065900"/>
                  <a:ext cx="452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A4A85D8-D8CB-40CC-8F59-A29C8375F51D}"/>
                    </a:ext>
                  </a:extLst>
                </p14:cNvPr>
                <p14:cNvContentPartPr/>
                <p14:nvPr/>
              </p14:nvContentPartPr>
              <p14:xfrm>
                <a:off x="6506100" y="1593660"/>
                <a:ext cx="33120" cy="3078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A4A85D8-D8CB-40CC-8F59-A29C8375F51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497460" y="1585020"/>
                  <a:ext cx="50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93E6ED8-F4F0-4163-A4F1-3BCC8539444B}"/>
                    </a:ext>
                  </a:extLst>
                </p14:cNvPr>
                <p14:cNvContentPartPr/>
                <p14:nvPr/>
              </p14:nvContentPartPr>
              <p14:xfrm>
                <a:off x="6427620" y="1785180"/>
                <a:ext cx="111960" cy="885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93E6ED8-F4F0-4163-A4F1-3BCC8539444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418620" y="1776180"/>
                  <a:ext cx="129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2D334821-B40E-437D-A34C-6F376A0D828B}"/>
                    </a:ext>
                  </a:extLst>
                </p14:cNvPr>
                <p14:cNvContentPartPr/>
                <p14:nvPr/>
              </p14:nvContentPartPr>
              <p14:xfrm>
                <a:off x="6516180" y="1819740"/>
                <a:ext cx="113040" cy="1018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2D334821-B40E-437D-A34C-6F376A0D828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507180" y="1811100"/>
                  <a:ext cx="130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62503390-2AC6-42D5-B397-E657C2F80C0C}"/>
                    </a:ext>
                  </a:extLst>
                </p14:cNvPr>
                <p14:cNvContentPartPr/>
                <p14:nvPr/>
              </p14:nvContentPartPr>
              <p14:xfrm>
                <a:off x="6832980" y="1616700"/>
                <a:ext cx="137160" cy="1843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62503390-2AC6-42D5-B397-E657C2F80C0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823980" y="1608060"/>
                  <a:ext cx="154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0B2AE03-3C05-45F0-BB44-576A88BA33E9}"/>
                    </a:ext>
                  </a:extLst>
                </p14:cNvPr>
                <p14:cNvContentPartPr/>
                <p14:nvPr/>
              </p14:nvContentPartPr>
              <p14:xfrm>
                <a:off x="7066620" y="1678620"/>
                <a:ext cx="200520" cy="1166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0B2AE03-3C05-45F0-BB44-576A88BA33E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057620" y="1669620"/>
                  <a:ext cx="21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29C845C-D9C4-4C36-8869-53E790AC979F}"/>
                    </a:ext>
                  </a:extLst>
                </p14:cNvPr>
                <p14:cNvContentPartPr/>
                <p14:nvPr/>
              </p14:nvContentPartPr>
              <p14:xfrm>
                <a:off x="7293420" y="1615980"/>
                <a:ext cx="135720" cy="2199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29C845C-D9C4-4C36-8869-53E790AC979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284420" y="1606980"/>
                  <a:ext cx="153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F67179E9-4EC6-42E3-96E1-97108EF3E181}"/>
                    </a:ext>
                  </a:extLst>
                </p14:cNvPr>
                <p14:cNvContentPartPr/>
                <p14:nvPr/>
              </p14:nvContentPartPr>
              <p14:xfrm>
                <a:off x="7767900" y="1584300"/>
                <a:ext cx="90000" cy="2170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F67179E9-4EC6-42E3-96E1-97108EF3E18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59260" y="1575300"/>
                  <a:ext cx="107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F38F55F-8029-4AE0-9E9F-9E54688B1B76}"/>
                    </a:ext>
                  </a:extLst>
                </p14:cNvPr>
                <p14:cNvContentPartPr/>
                <p14:nvPr/>
              </p14:nvContentPartPr>
              <p14:xfrm>
                <a:off x="7787340" y="1577100"/>
                <a:ext cx="195120" cy="23436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F38F55F-8029-4AE0-9E9F-9E54688B1B7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778700" y="1568460"/>
                  <a:ext cx="212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98F58152-8E41-4253-91B4-EB9C92A0A305}"/>
                    </a:ext>
                  </a:extLst>
                </p14:cNvPr>
                <p14:cNvContentPartPr/>
                <p14:nvPr/>
              </p14:nvContentPartPr>
              <p14:xfrm>
                <a:off x="8028180" y="1644060"/>
                <a:ext cx="284400" cy="155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98F58152-8E41-4253-91B4-EB9C92A0A30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019180" y="1635060"/>
                  <a:ext cx="302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8F5DA579-6648-4A60-8BE9-7F41AFAED8B5}"/>
                    </a:ext>
                  </a:extLst>
                </p14:cNvPr>
                <p14:cNvContentPartPr/>
                <p14:nvPr/>
              </p14:nvContentPartPr>
              <p14:xfrm>
                <a:off x="8378100" y="1621380"/>
                <a:ext cx="106920" cy="2124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8F5DA579-6648-4A60-8BE9-7F41AFAED8B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369100" y="1612740"/>
                  <a:ext cx="124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B07D4A5A-76E7-496A-A532-7F8DD1806180}"/>
                    </a:ext>
                  </a:extLst>
                </p14:cNvPr>
                <p14:cNvContentPartPr/>
                <p14:nvPr/>
              </p14:nvContentPartPr>
              <p14:xfrm>
                <a:off x="5618340" y="2350380"/>
                <a:ext cx="142560" cy="2008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B07D4A5A-76E7-496A-A532-7F8DD180618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609340" y="2341380"/>
                  <a:ext cx="16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83A6ED8-FA42-4A7B-B170-420543F70B00}"/>
                    </a:ext>
                  </a:extLst>
                </p14:cNvPr>
                <p14:cNvContentPartPr/>
                <p14:nvPr/>
              </p14:nvContentPartPr>
              <p14:xfrm>
                <a:off x="5841180" y="2405460"/>
                <a:ext cx="125280" cy="1458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83A6ED8-FA42-4A7B-B170-420543F70B0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832540" y="2396460"/>
                  <a:ext cx="142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1D4C65E-6F8D-49FC-8826-A519C4C83D67}"/>
                    </a:ext>
                  </a:extLst>
                </p14:cNvPr>
                <p14:cNvContentPartPr/>
                <p14:nvPr/>
              </p14:nvContentPartPr>
              <p14:xfrm>
                <a:off x="6364980" y="2400780"/>
                <a:ext cx="56160" cy="1944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1D4C65E-6F8D-49FC-8826-A519C4C83D6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355980" y="2392140"/>
                  <a:ext cx="7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A03F5B4-E034-4845-9BC4-6A82B500FC19}"/>
                    </a:ext>
                  </a:extLst>
                </p14:cNvPr>
                <p14:cNvContentPartPr/>
                <p14:nvPr/>
              </p14:nvContentPartPr>
              <p14:xfrm>
                <a:off x="6333300" y="2388900"/>
                <a:ext cx="169920" cy="224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A03F5B4-E034-4845-9BC4-6A82B500FC1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324300" y="2379900"/>
                  <a:ext cx="187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544FD7FA-2B56-4E21-B4EE-2775D78CE4D3}"/>
                    </a:ext>
                  </a:extLst>
                </p14:cNvPr>
                <p14:cNvContentPartPr/>
                <p14:nvPr/>
              </p14:nvContentPartPr>
              <p14:xfrm>
                <a:off x="6639300" y="2495460"/>
                <a:ext cx="320040" cy="1389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544FD7FA-2B56-4E21-B4EE-2775D78CE4D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630300" y="2486460"/>
                  <a:ext cx="337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E7EA2B2-4FFD-44CB-B550-FA3462F73325}"/>
                    </a:ext>
                  </a:extLst>
                </p14:cNvPr>
                <p14:cNvContentPartPr/>
                <p14:nvPr/>
              </p14:nvContentPartPr>
              <p14:xfrm>
                <a:off x="7039260" y="2463060"/>
                <a:ext cx="239400" cy="2041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E7EA2B2-4FFD-44CB-B550-FA3462F7332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030620" y="2454060"/>
                  <a:ext cx="257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1C708F90-FEDA-46A5-A2BF-F2987DAFE963}"/>
                    </a:ext>
                  </a:extLst>
                </p14:cNvPr>
                <p14:cNvContentPartPr/>
                <p14:nvPr/>
              </p14:nvContentPartPr>
              <p14:xfrm>
                <a:off x="2450340" y="3121140"/>
                <a:ext cx="130680" cy="295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1C708F90-FEDA-46A5-A2BF-F2987DAFE96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41340" y="3112140"/>
                  <a:ext cx="148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97718F4-F669-4807-A306-000C1ECFE54B}"/>
                    </a:ext>
                  </a:extLst>
                </p14:cNvPr>
                <p14:cNvContentPartPr/>
                <p14:nvPr/>
              </p14:nvContentPartPr>
              <p14:xfrm>
                <a:off x="2458260" y="3221940"/>
                <a:ext cx="195840" cy="64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97718F4-F669-4807-A306-000C1ECFE54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449620" y="3213300"/>
                  <a:ext cx="213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9BA4C14-509D-47AA-BD28-08A3C93F45B3}"/>
                    </a:ext>
                  </a:extLst>
                </p14:cNvPr>
                <p14:cNvContentPartPr/>
                <p14:nvPr/>
              </p14:nvContentPartPr>
              <p14:xfrm>
                <a:off x="2783700" y="3012420"/>
                <a:ext cx="167040" cy="281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9BA4C14-509D-47AA-BD28-08A3C93F45B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774700" y="3003780"/>
                  <a:ext cx="184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D7DF5C8-AC71-45B5-A312-7AB07AC7C78D}"/>
                    </a:ext>
                  </a:extLst>
                </p14:cNvPr>
                <p14:cNvContentPartPr/>
                <p14:nvPr/>
              </p14:nvContentPartPr>
              <p14:xfrm>
                <a:off x="3054060" y="2969220"/>
                <a:ext cx="193680" cy="4032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D7DF5C8-AC71-45B5-A312-7AB07AC7C78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045420" y="2960220"/>
                  <a:ext cx="2113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F48609BF-8C46-4097-895D-393506AF839E}"/>
                    </a:ext>
                  </a:extLst>
                </p14:cNvPr>
                <p14:cNvContentPartPr/>
                <p14:nvPr/>
              </p14:nvContentPartPr>
              <p14:xfrm>
                <a:off x="3283020" y="3138420"/>
                <a:ext cx="154800" cy="1627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F48609BF-8C46-4097-895D-393506AF839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274020" y="3129420"/>
                  <a:ext cx="172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14D0D1B-BACE-40A3-91A5-0A7F07FAAFE6}"/>
                    </a:ext>
                  </a:extLst>
                </p14:cNvPr>
                <p14:cNvContentPartPr/>
                <p14:nvPr/>
              </p14:nvContentPartPr>
              <p14:xfrm>
                <a:off x="3551580" y="3193500"/>
                <a:ext cx="174600" cy="1944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14D0D1B-BACE-40A3-91A5-0A7F07FAAFE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542940" y="3184860"/>
                  <a:ext cx="192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E0AC5B7-0BEB-4472-99FA-E811B3AB1086}"/>
                    </a:ext>
                  </a:extLst>
                </p14:cNvPr>
                <p14:cNvContentPartPr/>
                <p14:nvPr/>
              </p14:nvContentPartPr>
              <p14:xfrm>
                <a:off x="3833820" y="3050220"/>
                <a:ext cx="171000" cy="1796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E0AC5B7-0BEB-4472-99FA-E811B3AB108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824820" y="3041220"/>
                  <a:ext cx="188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88AB7D3-2C3F-4AD1-91B5-051307B098A4}"/>
                    </a:ext>
                  </a:extLst>
                </p14:cNvPr>
                <p14:cNvContentPartPr/>
                <p14:nvPr/>
              </p14:nvContentPartPr>
              <p14:xfrm>
                <a:off x="4053420" y="3064260"/>
                <a:ext cx="141840" cy="132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88AB7D3-2C3F-4AD1-91B5-051307B098A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044420" y="3055620"/>
                  <a:ext cx="159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92C160A-32C2-45E9-B0D4-F9C386F05E45}"/>
                    </a:ext>
                  </a:extLst>
                </p14:cNvPr>
                <p14:cNvContentPartPr/>
                <p14:nvPr/>
              </p14:nvContentPartPr>
              <p14:xfrm>
                <a:off x="4264020" y="2971020"/>
                <a:ext cx="127440" cy="3409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92C160A-32C2-45E9-B0D4-F9C386F05E4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255020" y="2962020"/>
                  <a:ext cx="145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51F920B-3F4D-40AE-BA47-9BE45B706692}"/>
                    </a:ext>
                  </a:extLst>
                </p14:cNvPr>
                <p14:cNvContentPartPr/>
                <p14:nvPr/>
              </p14:nvContentPartPr>
              <p14:xfrm>
                <a:off x="4491900" y="3063540"/>
                <a:ext cx="211680" cy="2124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51F920B-3F4D-40AE-BA47-9BE45B70669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483260" y="3054900"/>
                  <a:ext cx="229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40183E5B-C492-41E1-9CC8-89E3D58DC734}"/>
                    </a:ext>
                  </a:extLst>
                </p14:cNvPr>
                <p14:cNvContentPartPr/>
                <p14:nvPr/>
              </p14:nvContentPartPr>
              <p14:xfrm>
                <a:off x="4606740" y="2977140"/>
                <a:ext cx="57240" cy="2577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40183E5B-C492-41E1-9CC8-89E3D58DC73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597740" y="2968140"/>
                  <a:ext cx="74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92CD10E-5EAE-4640-AFE4-5262BC6C7691}"/>
                    </a:ext>
                  </a:extLst>
                </p14:cNvPr>
                <p14:cNvContentPartPr/>
                <p14:nvPr/>
              </p14:nvContentPartPr>
              <p14:xfrm>
                <a:off x="4907700" y="3034740"/>
                <a:ext cx="159120" cy="21384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92CD10E-5EAE-4640-AFE4-5262BC6C769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899060" y="3026100"/>
                  <a:ext cx="176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4C2BFA24-7CE7-45FB-8E48-A42F54530A10}"/>
                    </a:ext>
                  </a:extLst>
                </p14:cNvPr>
                <p14:cNvContentPartPr/>
                <p14:nvPr/>
              </p14:nvContentPartPr>
              <p14:xfrm>
                <a:off x="5209020" y="3133740"/>
                <a:ext cx="157320" cy="126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4C2BFA24-7CE7-45FB-8E48-A42F54530A1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200380" y="3125100"/>
                  <a:ext cx="174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5AB40421-BFDB-4049-A54F-81A8631D94D8}"/>
                    </a:ext>
                  </a:extLst>
                </p14:cNvPr>
                <p14:cNvContentPartPr/>
                <p14:nvPr/>
              </p14:nvContentPartPr>
              <p14:xfrm>
                <a:off x="5395140" y="3008100"/>
                <a:ext cx="190800" cy="227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5AB40421-BFDB-4049-A54F-81A8631D94D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386140" y="2999460"/>
                  <a:ext cx="208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5184626E-D793-4F5D-A605-B7EA48B9698B}"/>
                    </a:ext>
                  </a:extLst>
                </p14:cNvPr>
                <p14:cNvContentPartPr/>
                <p14:nvPr/>
              </p14:nvContentPartPr>
              <p14:xfrm>
                <a:off x="5691420" y="3024300"/>
                <a:ext cx="113040" cy="2584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5184626E-D793-4F5D-A605-B7EA48B9698B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82420" y="3015660"/>
                  <a:ext cx="130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B9E1347-F1E6-4E03-8D98-2239CF333C2B}"/>
                    </a:ext>
                  </a:extLst>
                </p14:cNvPr>
                <p14:cNvContentPartPr/>
                <p14:nvPr/>
              </p14:nvContentPartPr>
              <p14:xfrm>
                <a:off x="6023340" y="3127620"/>
                <a:ext cx="160200" cy="201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B9E1347-F1E6-4E03-8D98-2239CF333C2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014340" y="3118980"/>
                  <a:ext cx="177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D0A96FB3-6FE6-4027-9960-75ADB2677A53}"/>
                    </a:ext>
                  </a:extLst>
                </p14:cNvPr>
                <p14:cNvContentPartPr/>
                <p14:nvPr/>
              </p14:nvContentPartPr>
              <p14:xfrm>
                <a:off x="6089580" y="3024660"/>
                <a:ext cx="30240" cy="1918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D0A96FB3-6FE6-4027-9960-75ADB2677A5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080940" y="3015660"/>
                  <a:ext cx="4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290877BC-F422-4C23-9EE9-E91637884AE8}"/>
                    </a:ext>
                  </a:extLst>
                </p14:cNvPr>
                <p14:cNvContentPartPr/>
                <p14:nvPr/>
              </p14:nvContentPartPr>
              <p14:xfrm>
                <a:off x="4798980" y="2913780"/>
                <a:ext cx="179280" cy="3798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290877BC-F422-4C23-9EE9-E91637884AE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790340" y="2904780"/>
                  <a:ext cx="196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BFEBE64E-55B8-48F0-9CB2-EE26556459B8}"/>
                    </a:ext>
                  </a:extLst>
                </p14:cNvPr>
                <p14:cNvContentPartPr/>
                <p14:nvPr/>
              </p14:nvContentPartPr>
              <p14:xfrm>
                <a:off x="5863500" y="2864460"/>
                <a:ext cx="88920" cy="484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BFEBE64E-55B8-48F0-9CB2-EE26556459B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54860" y="2855460"/>
                  <a:ext cx="1065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77E1054-CC97-4528-99A2-C4FA3556DA64}"/>
                    </a:ext>
                  </a:extLst>
                </p14:cNvPr>
                <p14:cNvContentPartPr/>
                <p14:nvPr/>
              </p14:nvContentPartPr>
              <p14:xfrm>
                <a:off x="6492060" y="2862660"/>
                <a:ext cx="114840" cy="3466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77E1054-CC97-4528-99A2-C4FA3556DA6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483060" y="2853660"/>
                  <a:ext cx="132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8AE30CF5-B1BD-4EEB-89A5-985808117294}"/>
                    </a:ext>
                  </a:extLst>
                </p14:cNvPr>
                <p14:cNvContentPartPr/>
                <p14:nvPr/>
              </p14:nvContentPartPr>
              <p14:xfrm>
                <a:off x="6650820" y="3034380"/>
                <a:ext cx="118800" cy="1465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8AE30CF5-B1BD-4EEB-89A5-98580811729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642180" y="3025380"/>
                  <a:ext cx="136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ED037F6-5E0E-4E24-8EA5-744DD683C242}"/>
                    </a:ext>
                  </a:extLst>
                </p14:cNvPr>
                <p14:cNvContentPartPr/>
                <p14:nvPr/>
              </p14:nvContentPartPr>
              <p14:xfrm>
                <a:off x="6915420" y="3080820"/>
                <a:ext cx="103320" cy="18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ED037F6-5E0E-4E24-8EA5-744DD683C24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06780" y="3072180"/>
                  <a:ext cx="12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DD082D6C-F06F-49E4-AE4D-1CE827BCE462}"/>
                    </a:ext>
                  </a:extLst>
                </p14:cNvPr>
                <p14:cNvContentPartPr/>
                <p14:nvPr/>
              </p14:nvContentPartPr>
              <p14:xfrm>
                <a:off x="7091460" y="2924220"/>
                <a:ext cx="140760" cy="1918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DD082D6C-F06F-49E4-AE4D-1CE827BCE46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082820" y="2915220"/>
                  <a:ext cx="158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942A1AD4-F1B6-40BA-9239-7F7EE0660B95}"/>
                    </a:ext>
                  </a:extLst>
                </p14:cNvPr>
                <p14:cNvContentPartPr/>
                <p14:nvPr/>
              </p14:nvContentPartPr>
              <p14:xfrm>
                <a:off x="7347780" y="2945100"/>
                <a:ext cx="159120" cy="2005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942A1AD4-F1B6-40BA-9239-7F7EE0660B9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339140" y="2936100"/>
                  <a:ext cx="176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0CD12E25-D5BA-4925-BB1A-BBF5C86B07DE}"/>
                    </a:ext>
                  </a:extLst>
                </p14:cNvPr>
                <p14:cNvContentPartPr/>
                <p14:nvPr/>
              </p14:nvContentPartPr>
              <p14:xfrm>
                <a:off x="7525620" y="2849700"/>
                <a:ext cx="123480" cy="3200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0CD12E25-D5BA-4925-BB1A-BBF5C86B07D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516980" y="2840700"/>
                  <a:ext cx="141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1B5AC3E7-FCDF-4097-BB41-AF26D983EE49}"/>
                    </a:ext>
                  </a:extLst>
                </p14:cNvPr>
                <p14:cNvContentPartPr/>
                <p14:nvPr/>
              </p14:nvContentPartPr>
              <p14:xfrm>
                <a:off x="7831620" y="3040140"/>
                <a:ext cx="131400" cy="468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1B5AC3E7-FCDF-4097-BB41-AF26D983EE4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822980" y="3031500"/>
                  <a:ext cx="149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59E97577-3432-4BE4-A480-5B00109405CB}"/>
                    </a:ext>
                  </a:extLst>
                </p14:cNvPr>
                <p14:cNvContentPartPr/>
                <p14:nvPr/>
              </p14:nvContentPartPr>
              <p14:xfrm>
                <a:off x="7915500" y="2958060"/>
                <a:ext cx="18720" cy="2037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59E97577-3432-4BE4-A480-5B00109405C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906860" y="2949060"/>
                  <a:ext cx="36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D703570-F2F3-480D-9B7D-7652D2D5F7D4}"/>
                    </a:ext>
                  </a:extLst>
                </p14:cNvPr>
                <p14:cNvContentPartPr/>
                <p14:nvPr/>
              </p14:nvContentPartPr>
              <p14:xfrm>
                <a:off x="8188020" y="3081900"/>
                <a:ext cx="286200" cy="158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D703570-F2F3-480D-9B7D-7652D2D5F7D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179020" y="3072900"/>
                  <a:ext cx="303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DDC379CF-01D2-4A7E-868D-62887B8261C3}"/>
                    </a:ext>
                  </a:extLst>
                </p14:cNvPr>
                <p14:cNvContentPartPr/>
                <p14:nvPr/>
              </p14:nvContentPartPr>
              <p14:xfrm>
                <a:off x="8571780" y="3099180"/>
                <a:ext cx="102240" cy="64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DDC379CF-01D2-4A7E-868D-62887B8261C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563140" y="3090180"/>
                  <a:ext cx="119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83DF9F2B-A47E-4FAE-8833-F7D1EEF3F6C1}"/>
                    </a:ext>
                  </a:extLst>
                </p14:cNvPr>
                <p14:cNvContentPartPr/>
                <p14:nvPr/>
              </p14:nvContentPartPr>
              <p14:xfrm>
                <a:off x="8720100" y="2958060"/>
                <a:ext cx="95760" cy="1587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83DF9F2B-A47E-4FAE-8833-F7D1EEF3F6C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711460" y="2949060"/>
                  <a:ext cx="113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8C103A12-2A70-43B9-AA61-CE2789A21002}"/>
                    </a:ext>
                  </a:extLst>
                </p14:cNvPr>
                <p14:cNvContentPartPr/>
                <p14:nvPr/>
              </p14:nvContentPartPr>
              <p14:xfrm>
                <a:off x="8834580" y="2942220"/>
                <a:ext cx="210960" cy="2098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8C103A12-2A70-43B9-AA61-CE2789A2100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25940" y="2933580"/>
                  <a:ext cx="228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D30AB367-C584-46DE-A689-16845B97D59E}"/>
                    </a:ext>
                  </a:extLst>
                </p14:cNvPr>
                <p14:cNvContentPartPr/>
                <p14:nvPr/>
              </p14:nvContentPartPr>
              <p14:xfrm>
                <a:off x="5209740" y="3404100"/>
                <a:ext cx="7200" cy="2188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D30AB367-C584-46DE-A689-16845B97D59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201100" y="3395460"/>
                  <a:ext cx="24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3A26038-FF48-4E6E-8A7B-58B1FE028EA6}"/>
                    </a:ext>
                  </a:extLst>
                </p14:cNvPr>
                <p14:cNvContentPartPr/>
                <p14:nvPr/>
              </p14:nvContentPartPr>
              <p14:xfrm>
                <a:off x="5121540" y="3511380"/>
                <a:ext cx="102600" cy="1026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3A26038-FF48-4E6E-8A7B-58B1FE028EA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112540" y="3502740"/>
                  <a:ext cx="120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6840EF39-A18E-4A05-99B9-C8CE94DA011E}"/>
                    </a:ext>
                  </a:extLst>
                </p14:cNvPr>
                <p14:cNvContentPartPr/>
                <p14:nvPr/>
              </p14:nvContentPartPr>
              <p14:xfrm>
                <a:off x="5193540" y="3548820"/>
                <a:ext cx="105120" cy="10080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840EF39-A18E-4A05-99B9-C8CE94DA011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184900" y="3539820"/>
                  <a:ext cx="12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72C1BD2-32A7-45A4-8EA3-A9FD09F78B03}"/>
                    </a:ext>
                  </a:extLst>
                </p14:cNvPr>
                <p14:cNvContentPartPr/>
                <p14:nvPr/>
              </p14:nvContentPartPr>
              <p14:xfrm>
                <a:off x="5580540" y="3418860"/>
                <a:ext cx="21600" cy="1562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72C1BD2-32A7-45A4-8EA3-A9FD09F78B0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571900" y="3409860"/>
                  <a:ext cx="3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D9B102F7-7610-481A-992C-B164762DBD44}"/>
                    </a:ext>
                  </a:extLst>
                </p14:cNvPr>
                <p14:cNvContentPartPr/>
                <p14:nvPr/>
              </p14:nvContentPartPr>
              <p14:xfrm>
                <a:off x="5599260" y="3430740"/>
                <a:ext cx="153720" cy="1951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D9B102F7-7610-481A-992C-B164762DBD4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590620" y="3422100"/>
                  <a:ext cx="171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E6C7FE3A-BF0A-4BCC-BCFE-EC31D8697723}"/>
                    </a:ext>
                  </a:extLst>
                </p14:cNvPr>
                <p14:cNvContentPartPr/>
                <p14:nvPr/>
              </p14:nvContentPartPr>
              <p14:xfrm>
                <a:off x="6133140" y="3410580"/>
                <a:ext cx="73440" cy="176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E6C7FE3A-BF0A-4BCC-BCFE-EC31D869772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124140" y="3401940"/>
                  <a:ext cx="9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B079DBD-43C3-4C8A-B92A-2E74A1745B7C}"/>
                    </a:ext>
                  </a:extLst>
                </p14:cNvPr>
                <p14:cNvContentPartPr/>
                <p14:nvPr/>
              </p14:nvContentPartPr>
              <p14:xfrm>
                <a:off x="6048180" y="3468180"/>
                <a:ext cx="211320" cy="1177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B079DBD-43C3-4C8A-B92A-2E74A1745B7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039540" y="3459180"/>
                  <a:ext cx="228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3C89A982-37BA-4E6E-BE4F-03C22461E51C}"/>
                    </a:ext>
                  </a:extLst>
                </p14:cNvPr>
                <p14:cNvContentPartPr/>
                <p14:nvPr/>
              </p14:nvContentPartPr>
              <p14:xfrm>
                <a:off x="6264900" y="3374580"/>
                <a:ext cx="2160" cy="342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3C89A982-37BA-4E6E-BE4F-03C22461E51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55900" y="3365580"/>
                  <a:ext cx="19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17B6DA25-06CC-433B-AF24-3869E665FA8C}"/>
                    </a:ext>
                  </a:extLst>
                </p14:cNvPr>
                <p14:cNvContentPartPr/>
                <p14:nvPr/>
              </p14:nvContentPartPr>
              <p14:xfrm>
                <a:off x="6339060" y="3475020"/>
                <a:ext cx="298800" cy="1216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17B6DA25-06CC-433B-AF24-3869E665FA8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30060" y="3466020"/>
                  <a:ext cx="316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2C843FE5-26D7-4936-92CB-5C98520E10DB}"/>
                    </a:ext>
                  </a:extLst>
                </p14:cNvPr>
                <p14:cNvContentPartPr/>
                <p14:nvPr/>
              </p14:nvContentPartPr>
              <p14:xfrm>
                <a:off x="6709140" y="3400500"/>
                <a:ext cx="289800" cy="1810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2C843FE5-26D7-4936-92CB-5C98520E10D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700140" y="3391860"/>
                  <a:ext cx="307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77516CB-2FE2-422E-AACA-A04CA76E5B01}"/>
                    </a:ext>
                  </a:extLst>
                </p14:cNvPr>
                <p14:cNvContentPartPr/>
                <p14:nvPr/>
              </p14:nvContentPartPr>
              <p14:xfrm>
                <a:off x="4304340" y="205860"/>
                <a:ext cx="201960" cy="21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77516CB-2FE2-422E-AACA-A04CA76E5B0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295700" y="197220"/>
                  <a:ext cx="219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5189D42B-C7E3-41C0-A5B7-7B07C70B9B44}"/>
                    </a:ext>
                  </a:extLst>
                </p14:cNvPr>
                <p14:cNvContentPartPr/>
                <p14:nvPr/>
              </p14:nvContentPartPr>
              <p14:xfrm>
                <a:off x="4293900" y="104700"/>
                <a:ext cx="141840" cy="2383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189D42B-C7E3-41C0-A5B7-7B07C70B9B4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284900" y="96060"/>
                  <a:ext cx="159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B5C25B08-177F-4963-A742-5D9D1B57BA85}"/>
                    </a:ext>
                  </a:extLst>
                </p14:cNvPr>
                <p14:cNvContentPartPr/>
                <p14:nvPr/>
              </p14:nvContentPartPr>
              <p14:xfrm>
                <a:off x="2286900" y="136020"/>
                <a:ext cx="19800" cy="21672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B5C25B08-177F-4963-A742-5D9D1B57BA8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278260" y="127380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48207146-9C76-493E-BB94-DD4FD2A2B46B}"/>
                    </a:ext>
                  </a:extLst>
                </p14:cNvPr>
                <p14:cNvContentPartPr/>
                <p14:nvPr/>
              </p14:nvContentPartPr>
              <p14:xfrm>
                <a:off x="4932540" y="2670420"/>
                <a:ext cx="171720" cy="16632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48207146-9C76-493E-BB94-DD4FD2A2B46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923900" y="2661780"/>
                  <a:ext cx="18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7A297ADF-8D68-479A-95D3-8B9522BE3201}"/>
                    </a:ext>
                  </a:extLst>
                </p14:cNvPr>
                <p14:cNvContentPartPr/>
                <p14:nvPr/>
              </p14:nvContentPartPr>
              <p14:xfrm>
                <a:off x="5256180" y="2736300"/>
                <a:ext cx="109080" cy="36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7A297ADF-8D68-479A-95D3-8B9522BE320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247540" y="2727300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D1E79603-1DFE-4B82-B4D0-B075D176D5FD}"/>
                    </a:ext>
                  </a:extLst>
                </p14:cNvPr>
                <p14:cNvContentPartPr/>
                <p14:nvPr/>
              </p14:nvContentPartPr>
              <p14:xfrm>
                <a:off x="5380380" y="2679060"/>
                <a:ext cx="141840" cy="11988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D1E79603-1DFE-4B82-B4D0-B075D176D5F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371380" y="2670060"/>
                  <a:ext cx="159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543FC34B-8B97-4E5E-ADAA-7485DA687709}"/>
                    </a:ext>
                  </a:extLst>
                </p14:cNvPr>
                <p14:cNvContentPartPr/>
                <p14:nvPr/>
              </p14:nvContentPartPr>
              <p14:xfrm>
                <a:off x="5557140" y="2689500"/>
                <a:ext cx="122760" cy="1353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543FC34B-8B97-4E5E-ADAA-7485DA68770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548500" y="2680500"/>
                  <a:ext cx="140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F13289CE-B935-4D7E-84D5-E30C6BBAC65F}"/>
                    </a:ext>
                  </a:extLst>
                </p14:cNvPr>
                <p14:cNvContentPartPr/>
                <p14:nvPr/>
              </p14:nvContentPartPr>
              <p14:xfrm>
                <a:off x="5751900" y="2737740"/>
                <a:ext cx="109080" cy="468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F13289CE-B935-4D7E-84D5-E30C6BBAC65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742900" y="2729100"/>
                  <a:ext cx="12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9531C64-23D2-49E3-A3A0-CDBE11B9D21F}"/>
                    </a:ext>
                  </a:extLst>
                </p14:cNvPr>
                <p14:cNvContentPartPr/>
                <p14:nvPr/>
              </p14:nvContentPartPr>
              <p14:xfrm>
                <a:off x="5811660" y="2663220"/>
                <a:ext cx="151560" cy="19476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9531C64-23D2-49E3-A3A0-CDBE11B9D21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802660" y="2654220"/>
                  <a:ext cx="1692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944DB9EB-90E7-458D-8143-86DFD71BD7F7}"/>
              </a:ext>
            </a:extLst>
          </p:cNvPr>
          <p:cNvGrpSpPr/>
          <p:nvPr/>
        </p:nvGrpSpPr>
        <p:grpSpPr>
          <a:xfrm>
            <a:off x="6421860" y="3927180"/>
            <a:ext cx="1598760" cy="324360"/>
            <a:chOff x="6421860" y="3927180"/>
            <a:chExt cx="15987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5F208F4-92B0-4B2F-9831-39F0B2AE4C2E}"/>
                    </a:ext>
                  </a:extLst>
                </p14:cNvPr>
                <p14:cNvContentPartPr/>
                <p14:nvPr/>
              </p14:nvContentPartPr>
              <p14:xfrm>
                <a:off x="6421860" y="3927180"/>
                <a:ext cx="167760" cy="3243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5F208F4-92B0-4B2F-9831-39F0B2AE4C2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412860" y="3918180"/>
                  <a:ext cx="18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E3E5F322-3BD2-4039-951F-73E3D02170E4}"/>
                    </a:ext>
                  </a:extLst>
                </p14:cNvPr>
                <p14:cNvContentPartPr/>
                <p14:nvPr/>
              </p14:nvContentPartPr>
              <p14:xfrm>
                <a:off x="6586380" y="4034460"/>
                <a:ext cx="157320" cy="1717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E3E5F322-3BD2-4039-951F-73E3D02170E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577380" y="4025820"/>
                  <a:ext cx="174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7C987085-70C3-4987-9672-70CD0E7D2C00}"/>
                    </a:ext>
                  </a:extLst>
                </p14:cNvPr>
                <p14:cNvContentPartPr/>
                <p14:nvPr/>
              </p14:nvContentPartPr>
              <p14:xfrm>
                <a:off x="6854940" y="4100340"/>
                <a:ext cx="127440" cy="108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7C987085-70C3-4987-9672-70CD0E7D2C0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845940" y="4091700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BB7A76E-B25A-468E-9B3D-E53AF75CC9A0}"/>
                    </a:ext>
                  </a:extLst>
                </p14:cNvPr>
                <p14:cNvContentPartPr/>
                <p14:nvPr/>
              </p14:nvContentPartPr>
              <p14:xfrm>
                <a:off x="7039980" y="3992700"/>
                <a:ext cx="30600" cy="1947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BB7A76E-B25A-468E-9B3D-E53AF75CC9A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030980" y="3984060"/>
                  <a:ext cx="48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D9A7494C-1266-49D1-B12C-EB59428D93D7}"/>
                    </a:ext>
                  </a:extLst>
                </p14:cNvPr>
                <p14:cNvContentPartPr/>
                <p14:nvPr/>
              </p14:nvContentPartPr>
              <p14:xfrm>
                <a:off x="7043580" y="4024020"/>
                <a:ext cx="147600" cy="15624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D9A7494C-1266-49D1-B12C-EB59428D93D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034580" y="4015380"/>
                  <a:ext cx="165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17A2428-4433-491D-AFB7-BFE33E1AEA34}"/>
                    </a:ext>
                  </a:extLst>
                </p14:cNvPr>
                <p14:cNvContentPartPr/>
                <p14:nvPr/>
              </p14:nvContentPartPr>
              <p14:xfrm>
                <a:off x="7307100" y="4010340"/>
                <a:ext cx="340200" cy="1173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17A2428-4433-491D-AFB7-BFE33E1AEA3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298460" y="4001700"/>
                  <a:ext cx="357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02B1F77-56E1-411A-96EB-150DE3E713DE}"/>
                    </a:ext>
                  </a:extLst>
                </p14:cNvPr>
                <p14:cNvContentPartPr/>
                <p14:nvPr/>
              </p14:nvContentPartPr>
              <p14:xfrm>
                <a:off x="7660620" y="3928620"/>
                <a:ext cx="93960" cy="2865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02B1F77-56E1-411A-96EB-150DE3E713D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651620" y="3919620"/>
                  <a:ext cx="111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8BC02F8-5AF7-4536-B738-8395BBA3AAB4}"/>
                    </a:ext>
                  </a:extLst>
                </p14:cNvPr>
                <p14:cNvContentPartPr/>
                <p14:nvPr/>
              </p14:nvContentPartPr>
              <p14:xfrm>
                <a:off x="7909740" y="4086660"/>
                <a:ext cx="110880" cy="1080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98BC02F8-5AF7-4536-B738-8395BBA3AAB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900740" y="4077660"/>
                  <a:ext cx="128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7D2E653A-339D-4E93-899B-16A05817DE9C}"/>
                    </a:ext>
                  </a:extLst>
                </p14:cNvPr>
                <p14:cNvContentPartPr/>
                <p14:nvPr/>
              </p14:nvContentPartPr>
              <p14:xfrm>
                <a:off x="7956900" y="4025100"/>
                <a:ext cx="18720" cy="12060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7D2E653A-339D-4E93-899B-16A05817DE9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947900" y="4016100"/>
                  <a:ext cx="36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34DEB6E3-C539-40F3-B315-2129C0D9EBD8}"/>
                    </a:ext>
                  </a:extLst>
                </p14:cNvPr>
                <p14:cNvContentPartPr/>
                <p14:nvPr/>
              </p14:nvContentPartPr>
              <p14:xfrm>
                <a:off x="7358220" y="3976500"/>
                <a:ext cx="4320" cy="19368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34DEB6E3-C539-40F3-B315-2129C0D9EBD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349580" y="3967860"/>
                  <a:ext cx="21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D6AF2FDD-F31E-4518-858B-383CF8DCF4D4}"/>
                  </a:ext>
                </a:extLst>
              </p14:cNvPr>
              <p14:cNvContentPartPr/>
              <p14:nvPr/>
            </p14:nvContentPartPr>
            <p14:xfrm>
              <a:off x="4903020" y="4380060"/>
              <a:ext cx="19440" cy="27072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D6AF2FDD-F31E-4518-858B-383CF8DCF4D4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4894020" y="4371060"/>
                <a:ext cx="37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A6EE823C-FAE7-46CB-983C-4BF754BF234A}"/>
                  </a:ext>
                </a:extLst>
              </p14:cNvPr>
              <p14:cNvContentPartPr/>
              <p14:nvPr/>
            </p14:nvContentPartPr>
            <p14:xfrm>
              <a:off x="7318980" y="4355220"/>
              <a:ext cx="3960" cy="210960"/>
            </p14:xfrm>
          </p:contentPart>
        </mc:Choice>
        <mc:Fallback xmlns=""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A6EE823C-FAE7-46CB-983C-4BF754BF234A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7309980" y="4346580"/>
                <a:ext cx="216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2E50ABC2-72DD-4278-894C-683574084BD2}"/>
                  </a:ext>
                </a:extLst>
              </p14:cNvPr>
              <p14:cNvContentPartPr/>
              <p14:nvPr/>
            </p14:nvContentPartPr>
            <p14:xfrm>
              <a:off x="3477420" y="3980820"/>
              <a:ext cx="203400" cy="19440"/>
            </p14:xfrm>
          </p:contentPart>
        </mc:Choice>
        <mc:Fallback xmlns=""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2E50ABC2-72DD-4278-894C-683574084BD2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3468780" y="3972180"/>
                <a:ext cx="2210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35F465F-D64A-487C-94E3-120056E9CCA0}"/>
              </a:ext>
            </a:extLst>
          </p:cNvPr>
          <p:cNvGrpSpPr/>
          <p:nvPr/>
        </p:nvGrpSpPr>
        <p:grpSpPr>
          <a:xfrm>
            <a:off x="1896300" y="1801380"/>
            <a:ext cx="336960" cy="204840"/>
            <a:chOff x="1896300" y="1801380"/>
            <a:chExt cx="33696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104EB0A8-C0AF-417A-9ABA-C146EE4B23CF}"/>
                    </a:ext>
                  </a:extLst>
                </p14:cNvPr>
                <p14:cNvContentPartPr/>
                <p14:nvPr/>
              </p14:nvContentPartPr>
              <p14:xfrm>
                <a:off x="1944900" y="1900380"/>
                <a:ext cx="288360" cy="162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104EB0A8-C0AF-417A-9ABA-C146EE4B23CF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935900" y="1891380"/>
                  <a:ext cx="306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A44A22FF-1753-4DD5-B442-E14ED7BF5C9F}"/>
                    </a:ext>
                  </a:extLst>
                </p14:cNvPr>
                <p14:cNvContentPartPr/>
                <p14:nvPr/>
              </p14:nvContentPartPr>
              <p14:xfrm>
                <a:off x="2002140" y="1846740"/>
                <a:ext cx="360" cy="3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A44A22FF-1753-4DD5-B442-E14ED7BF5C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93140" y="1837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3742ED71-220E-40D6-8569-A0289746C539}"/>
                    </a:ext>
                  </a:extLst>
                </p14:cNvPr>
                <p14:cNvContentPartPr/>
                <p14:nvPr/>
              </p14:nvContentPartPr>
              <p14:xfrm>
                <a:off x="1896300" y="1801380"/>
                <a:ext cx="163080" cy="20484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3742ED71-220E-40D6-8569-A0289746C53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887300" y="1792740"/>
                  <a:ext cx="180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1BF8A3CB-E00E-45C4-9D59-F320030EDB52}"/>
              </a:ext>
            </a:extLst>
          </p:cNvPr>
          <p:cNvGrpSpPr/>
          <p:nvPr/>
        </p:nvGrpSpPr>
        <p:grpSpPr>
          <a:xfrm>
            <a:off x="6168780" y="4330020"/>
            <a:ext cx="1514520" cy="313200"/>
            <a:chOff x="6168780" y="4330020"/>
            <a:chExt cx="15145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E95ED5E-9C73-4CBC-89A5-84E310D5AF92}"/>
                    </a:ext>
                  </a:extLst>
                </p14:cNvPr>
                <p14:cNvContentPartPr/>
                <p14:nvPr/>
              </p14:nvContentPartPr>
              <p14:xfrm>
                <a:off x="6229260" y="4413180"/>
                <a:ext cx="135000" cy="1569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E95ED5E-9C73-4CBC-89A5-84E310D5AF9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220620" y="4404180"/>
                  <a:ext cx="152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81A480CE-6619-445B-882F-D55D6DDC2CC1}"/>
                    </a:ext>
                  </a:extLst>
                </p14:cNvPr>
                <p14:cNvContentPartPr/>
                <p14:nvPr/>
              </p14:nvContentPartPr>
              <p14:xfrm>
                <a:off x="6454620" y="4500660"/>
                <a:ext cx="116640" cy="108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81A480CE-6619-445B-882F-D55D6DDC2CC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445620" y="4491660"/>
                  <a:ext cx="134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D0AF7F80-DB4D-42E8-A1F7-77E6D9AC99ED}"/>
                    </a:ext>
                  </a:extLst>
                </p14:cNvPr>
                <p14:cNvContentPartPr/>
                <p14:nvPr/>
              </p14:nvContentPartPr>
              <p14:xfrm>
                <a:off x="6655500" y="4423620"/>
                <a:ext cx="165960" cy="15552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D0AF7F80-DB4D-42E8-A1F7-77E6D9AC99E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646500" y="4414620"/>
                  <a:ext cx="183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B1398433-D2B0-4C28-8AA3-9B70837B87CE}"/>
                    </a:ext>
                  </a:extLst>
                </p14:cNvPr>
                <p14:cNvContentPartPr/>
                <p14:nvPr/>
              </p14:nvContentPartPr>
              <p14:xfrm>
                <a:off x="6904620" y="4472940"/>
                <a:ext cx="120960" cy="1764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B1398433-D2B0-4C28-8AA3-9B70837B87C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895620" y="4463940"/>
                  <a:ext cx="138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2C7F927B-B9C1-453A-8B66-300427B81427}"/>
                    </a:ext>
                  </a:extLst>
                </p14:cNvPr>
                <p14:cNvContentPartPr/>
                <p14:nvPr/>
              </p14:nvContentPartPr>
              <p14:xfrm>
                <a:off x="6988500" y="4389060"/>
                <a:ext cx="7920" cy="1598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2C7F927B-B9C1-453A-8B66-300427B8142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979860" y="4380060"/>
                  <a:ext cx="25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AB1F7B20-0A3E-43E2-B34F-853E3B1B0F57}"/>
                    </a:ext>
                  </a:extLst>
                </p14:cNvPr>
                <p14:cNvContentPartPr/>
                <p14:nvPr/>
              </p14:nvContentPartPr>
              <p14:xfrm>
                <a:off x="7126380" y="4407780"/>
                <a:ext cx="18720" cy="14796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AB1F7B20-0A3E-43E2-B34F-853E3B1B0F5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117380" y="4399140"/>
                  <a:ext cx="36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C393E24-9354-4701-96A5-8E463D61DD7F}"/>
                    </a:ext>
                  </a:extLst>
                </p14:cNvPr>
                <p14:cNvContentPartPr/>
                <p14:nvPr/>
              </p14:nvContentPartPr>
              <p14:xfrm>
                <a:off x="7258140" y="4484100"/>
                <a:ext cx="140040" cy="1368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C393E24-9354-4701-96A5-8E463D61DD7F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249140" y="4475460"/>
                  <a:ext cx="157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7437B124-34F5-4D3D-AC21-70A95452C49E}"/>
                    </a:ext>
                  </a:extLst>
                </p14:cNvPr>
                <p14:cNvContentPartPr/>
                <p14:nvPr/>
              </p14:nvContentPartPr>
              <p14:xfrm>
                <a:off x="7504380" y="4345140"/>
                <a:ext cx="178920" cy="1612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7437B124-34F5-4D3D-AC21-70A95452C49E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495740" y="4336500"/>
                  <a:ext cx="196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904F71F5-AABE-4DD5-822B-3FA6FFE215E4}"/>
                    </a:ext>
                  </a:extLst>
                </p14:cNvPr>
                <p14:cNvContentPartPr/>
                <p14:nvPr/>
              </p14:nvContentPartPr>
              <p14:xfrm>
                <a:off x="6168780" y="4330020"/>
                <a:ext cx="249840" cy="31320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904F71F5-AABE-4DD5-822B-3FA6FFE215E4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59780" y="4321020"/>
                  <a:ext cx="267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7892349A-F397-4B29-A879-D429BCAD9A88}"/>
                    </a:ext>
                  </a:extLst>
                </p14:cNvPr>
                <p14:cNvContentPartPr/>
                <p14:nvPr/>
              </p14:nvContentPartPr>
              <p14:xfrm>
                <a:off x="6592860" y="4417500"/>
                <a:ext cx="187560" cy="19080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7892349A-F397-4B29-A879-D429BCAD9A8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583860" y="4408500"/>
                  <a:ext cx="205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ABCF3DD6-417B-441C-BB8E-43CD673D4830}"/>
                    </a:ext>
                  </a:extLst>
                </p14:cNvPr>
                <p14:cNvContentPartPr/>
                <p14:nvPr/>
              </p14:nvContentPartPr>
              <p14:xfrm>
                <a:off x="7170660" y="4575180"/>
                <a:ext cx="512280" cy="828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ABCF3DD6-417B-441C-BB8E-43CD673D483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162020" y="4566180"/>
                  <a:ext cx="5299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0B024ACA-32FE-4D9B-B731-F1261C94F098}"/>
              </a:ext>
            </a:extLst>
          </p:cNvPr>
          <p:cNvGrpSpPr/>
          <p:nvPr/>
        </p:nvGrpSpPr>
        <p:grpSpPr>
          <a:xfrm>
            <a:off x="2473020" y="3949860"/>
            <a:ext cx="3340080" cy="649080"/>
            <a:chOff x="2473020" y="3949860"/>
            <a:chExt cx="334008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DF68C8EF-AAB2-48E1-A4F9-E0E691393A4B}"/>
                    </a:ext>
                  </a:extLst>
                </p14:cNvPr>
                <p14:cNvContentPartPr/>
                <p14:nvPr/>
              </p14:nvContentPartPr>
              <p14:xfrm>
                <a:off x="4066740" y="4145340"/>
                <a:ext cx="202680" cy="255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DF68C8EF-AAB2-48E1-A4F9-E0E691393A4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057740" y="4136700"/>
                  <a:ext cx="220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6E5CBBDD-8675-4A26-8C8C-468FE200D807}"/>
                    </a:ext>
                  </a:extLst>
                </p14:cNvPr>
                <p14:cNvContentPartPr/>
                <p14:nvPr/>
              </p14:nvContentPartPr>
              <p14:xfrm>
                <a:off x="4153140" y="4065780"/>
                <a:ext cx="49320" cy="2185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6E5CBBDD-8675-4A26-8C8C-468FE200D80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144500" y="4057140"/>
                  <a:ext cx="66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3CDAA9FF-6E5E-46F1-83F7-B96E2FDBDB6B}"/>
                    </a:ext>
                  </a:extLst>
                </p14:cNvPr>
                <p14:cNvContentPartPr/>
                <p14:nvPr/>
              </p14:nvContentPartPr>
              <p14:xfrm>
                <a:off x="4503780" y="3949860"/>
                <a:ext cx="190800" cy="3398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3CDAA9FF-6E5E-46F1-83F7-B96E2FDBDB6B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495140" y="3940860"/>
                  <a:ext cx="208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D2529F5F-9894-4A01-AAD6-BA9DEB0104C3}"/>
                    </a:ext>
                  </a:extLst>
                </p14:cNvPr>
                <p14:cNvContentPartPr/>
                <p14:nvPr/>
              </p14:nvContentPartPr>
              <p14:xfrm>
                <a:off x="4697100" y="4058940"/>
                <a:ext cx="155160" cy="1605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D2529F5F-9894-4A01-AAD6-BA9DEB0104C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688100" y="4049940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1A2DF604-E4F5-49AA-BB6F-636E568A981C}"/>
                    </a:ext>
                  </a:extLst>
                </p14:cNvPr>
                <p14:cNvContentPartPr/>
                <p14:nvPr/>
              </p14:nvContentPartPr>
              <p14:xfrm>
                <a:off x="4972140" y="4133460"/>
                <a:ext cx="147600" cy="201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1A2DF604-E4F5-49AA-BB6F-636E568A981C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963500" y="4124460"/>
                  <a:ext cx="165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BFD74873-2E5F-4A0A-A05E-6537C2AF40F6}"/>
                    </a:ext>
                  </a:extLst>
                </p14:cNvPr>
                <p14:cNvContentPartPr/>
                <p14:nvPr/>
              </p14:nvContentPartPr>
              <p14:xfrm>
                <a:off x="5167620" y="4034460"/>
                <a:ext cx="19800" cy="1832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BFD74873-2E5F-4A0A-A05E-6537C2AF40F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5158620" y="4025820"/>
                  <a:ext cx="37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68FC929-8592-4EDD-B00D-6C9407AA13AE}"/>
                    </a:ext>
                  </a:extLst>
                </p14:cNvPr>
                <p14:cNvContentPartPr/>
                <p14:nvPr/>
              </p14:nvContentPartPr>
              <p14:xfrm>
                <a:off x="5201100" y="4069020"/>
                <a:ext cx="141120" cy="1519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68FC929-8592-4EDD-B00D-6C9407AA13AE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192460" y="4060380"/>
                  <a:ext cx="158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41E7E222-45BC-49CA-A564-ABA7366A8D2E}"/>
                    </a:ext>
                  </a:extLst>
                </p14:cNvPr>
                <p14:cNvContentPartPr/>
                <p14:nvPr/>
              </p14:nvContentPartPr>
              <p14:xfrm>
                <a:off x="5620860" y="4056780"/>
                <a:ext cx="21600" cy="1792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41E7E222-45BC-49CA-A564-ABA7366A8D2E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612220" y="4047780"/>
                  <a:ext cx="39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0EC209DC-055D-4947-998C-7DF39C26CCB7}"/>
                    </a:ext>
                  </a:extLst>
                </p14:cNvPr>
                <p14:cNvContentPartPr/>
                <p14:nvPr/>
              </p14:nvContentPartPr>
              <p14:xfrm>
                <a:off x="5705820" y="3976500"/>
                <a:ext cx="107280" cy="3423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0EC209DC-055D-4947-998C-7DF39C26CCB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696820" y="3967860"/>
                  <a:ext cx="124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C5D287EC-6029-4B57-BD60-099375FDFDA6}"/>
                    </a:ext>
                  </a:extLst>
                </p14:cNvPr>
                <p14:cNvContentPartPr/>
                <p14:nvPr/>
              </p14:nvContentPartPr>
              <p14:xfrm>
                <a:off x="5421780" y="4131660"/>
                <a:ext cx="87120" cy="36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C5D287EC-6029-4B57-BD60-099375FDFDA6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412780" y="412266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B3404A40-200A-4F62-B44D-E200198D2B43}"/>
                    </a:ext>
                  </a:extLst>
                </p14:cNvPr>
                <p14:cNvContentPartPr/>
                <p14:nvPr/>
              </p14:nvContentPartPr>
              <p14:xfrm>
                <a:off x="5420700" y="4014300"/>
                <a:ext cx="26640" cy="22248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B3404A40-200A-4F62-B44D-E200198D2B4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412060" y="4005300"/>
                  <a:ext cx="44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EEE5E2F5-194A-411B-AEF6-8B116A374DCC}"/>
                    </a:ext>
                  </a:extLst>
                </p14:cNvPr>
                <p14:cNvContentPartPr/>
                <p14:nvPr/>
              </p14:nvContentPartPr>
              <p14:xfrm>
                <a:off x="3731580" y="4436580"/>
                <a:ext cx="151560" cy="1623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EEE5E2F5-194A-411B-AEF6-8B116A374DCC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722580" y="4427580"/>
                  <a:ext cx="169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3D5FC3F6-B36C-45EE-9326-4494784E6932}"/>
                    </a:ext>
                  </a:extLst>
                </p14:cNvPr>
                <p14:cNvContentPartPr/>
                <p14:nvPr/>
              </p14:nvContentPartPr>
              <p14:xfrm>
                <a:off x="4008060" y="4492740"/>
                <a:ext cx="80280" cy="133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3D5FC3F6-B36C-45EE-9326-4494784E693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999060" y="4484100"/>
                  <a:ext cx="97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B9CC1E83-A55A-465C-A17E-897E4284AEC2}"/>
                    </a:ext>
                  </a:extLst>
                </p14:cNvPr>
                <p14:cNvContentPartPr/>
                <p14:nvPr/>
              </p14:nvContentPartPr>
              <p14:xfrm>
                <a:off x="4187340" y="4429740"/>
                <a:ext cx="146160" cy="14760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B9CC1E83-A55A-465C-A17E-897E4284AEC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178340" y="4420740"/>
                  <a:ext cx="163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52EA390-2372-4E8E-B5D0-9F93BF982AE1}"/>
                    </a:ext>
                  </a:extLst>
                </p14:cNvPr>
                <p14:cNvContentPartPr/>
                <p14:nvPr/>
              </p14:nvContentPartPr>
              <p14:xfrm>
                <a:off x="4420620" y="4469340"/>
                <a:ext cx="121680" cy="1944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52EA390-2372-4E8E-B5D0-9F93BF982AE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411980" y="4460700"/>
                  <a:ext cx="139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CFDA783-4A41-4D85-A7B5-B11406ABB62B}"/>
                    </a:ext>
                  </a:extLst>
                </p14:cNvPr>
                <p14:cNvContentPartPr/>
                <p14:nvPr/>
              </p14:nvContentPartPr>
              <p14:xfrm>
                <a:off x="4458060" y="4401300"/>
                <a:ext cx="34200" cy="1839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CFDA783-4A41-4D85-A7B5-B11406ABB62B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449060" y="4392300"/>
                  <a:ext cx="51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BC93BB02-CDC3-41A8-B6FB-DE4AB7B6A3D3}"/>
                    </a:ext>
                  </a:extLst>
                </p14:cNvPr>
                <p14:cNvContentPartPr/>
                <p14:nvPr/>
              </p14:nvContentPartPr>
              <p14:xfrm>
                <a:off x="4680540" y="4393740"/>
                <a:ext cx="2160" cy="1188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BC93BB02-CDC3-41A8-B6FB-DE4AB7B6A3D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671900" y="4385100"/>
                  <a:ext cx="19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D84A366C-CA9E-4EA5-B73C-5BDE7BC36A35}"/>
                    </a:ext>
                  </a:extLst>
                </p14:cNvPr>
                <p14:cNvContentPartPr/>
                <p14:nvPr/>
              </p14:nvContentPartPr>
              <p14:xfrm>
                <a:off x="4671180" y="4389420"/>
                <a:ext cx="18720" cy="18612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D84A366C-CA9E-4EA5-B73C-5BDE7BC36A3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662180" y="4380420"/>
                  <a:ext cx="36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BFE24C4-B14B-43AD-88A2-7652C9EE4ACF}"/>
                    </a:ext>
                  </a:extLst>
                </p14:cNvPr>
                <p14:cNvContentPartPr/>
                <p14:nvPr/>
              </p14:nvContentPartPr>
              <p14:xfrm>
                <a:off x="4833540" y="4484820"/>
                <a:ext cx="88560" cy="900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BFE24C4-B14B-43AD-88A2-7652C9EE4AC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824900" y="4476180"/>
                  <a:ext cx="10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FE752523-7EBC-4B8E-9BF4-50FFABF49B10}"/>
                    </a:ext>
                  </a:extLst>
                </p14:cNvPr>
                <p14:cNvContentPartPr/>
                <p14:nvPr/>
              </p14:nvContentPartPr>
              <p14:xfrm>
                <a:off x="5000940" y="4400940"/>
                <a:ext cx="21600" cy="19800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FE752523-7EBC-4B8E-9BF4-50FFABF49B1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992300" y="4392300"/>
                  <a:ext cx="39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A7FEE773-E081-4351-8343-03B5BA563A96}"/>
                    </a:ext>
                  </a:extLst>
                </p14:cNvPr>
                <p14:cNvContentPartPr/>
                <p14:nvPr/>
              </p14:nvContentPartPr>
              <p14:xfrm>
                <a:off x="2473020" y="4080900"/>
                <a:ext cx="119880" cy="1864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A7FEE773-E081-4351-8343-03B5BA563A96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464380" y="4071900"/>
                  <a:ext cx="137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5D6DAE3D-23F4-40DD-8658-C137FFBC0B07}"/>
                    </a:ext>
                  </a:extLst>
                </p14:cNvPr>
                <p14:cNvContentPartPr/>
                <p14:nvPr/>
              </p14:nvContentPartPr>
              <p14:xfrm>
                <a:off x="2737260" y="3973980"/>
                <a:ext cx="186480" cy="35280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5D6DAE3D-23F4-40DD-8658-C137FFBC0B07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728260" y="3964980"/>
                  <a:ext cx="204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7E911134-3D59-4712-9540-CB426AD9888C}"/>
                    </a:ext>
                  </a:extLst>
                </p14:cNvPr>
                <p14:cNvContentPartPr/>
                <p14:nvPr/>
              </p14:nvContentPartPr>
              <p14:xfrm>
                <a:off x="2986740" y="4072980"/>
                <a:ext cx="158040" cy="1630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7E911134-3D59-4712-9540-CB426AD9888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977740" y="4063980"/>
                  <a:ext cx="175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1533C2EA-E06A-47CE-90EF-766D8CF938C8}"/>
                    </a:ext>
                  </a:extLst>
                </p14:cNvPr>
                <p14:cNvContentPartPr/>
                <p14:nvPr/>
              </p14:nvContentPartPr>
              <p14:xfrm>
                <a:off x="3250620" y="4162620"/>
                <a:ext cx="128160" cy="115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1533C2EA-E06A-47CE-90EF-766D8CF938C8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241620" y="4153980"/>
                  <a:ext cx="14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C31C0B7-3DC8-4F0C-AD16-F8600E13D8EC}"/>
                    </a:ext>
                  </a:extLst>
                </p14:cNvPr>
                <p14:cNvContentPartPr/>
                <p14:nvPr/>
              </p14:nvContentPartPr>
              <p14:xfrm>
                <a:off x="3509460" y="4058580"/>
                <a:ext cx="14760" cy="1602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C31C0B7-3DC8-4F0C-AD16-F8600E13D8E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500460" y="4049580"/>
                  <a:ext cx="32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8A2E1E9-1C5A-4DC8-A8FB-2AD57BD23DE6}"/>
                    </a:ext>
                  </a:extLst>
                </p14:cNvPr>
                <p14:cNvContentPartPr/>
                <p14:nvPr/>
              </p14:nvContentPartPr>
              <p14:xfrm>
                <a:off x="3519900" y="4105740"/>
                <a:ext cx="149760" cy="11448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8A2E1E9-1C5A-4DC8-A8FB-2AD57BD23DE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10900" y="4097100"/>
                  <a:ext cx="167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380C0A01-A697-406D-8776-57A348FAAFBD}"/>
                    </a:ext>
                  </a:extLst>
                </p14:cNvPr>
                <p14:cNvContentPartPr/>
                <p14:nvPr/>
              </p14:nvContentPartPr>
              <p14:xfrm>
                <a:off x="3715380" y="3966060"/>
                <a:ext cx="97920" cy="28512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380C0A01-A697-406D-8776-57A348FAAFBD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706380" y="3957420"/>
                  <a:ext cx="115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28262297-7FE1-4B5A-86C5-EFCA5AF7407F}"/>
                    </a:ext>
                  </a:extLst>
                </p14:cNvPr>
                <p14:cNvContentPartPr/>
                <p14:nvPr/>
              </p14:nvContentPartPr>
              <p14:xfrm>
                <a:off x="4089780" y="4315980"/>
                <a:ext cx="272520" cy="2671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28262297-7FE1-4B5A-86C5-EFCA5AF7407F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081140" y="4307340"/>
                  <a:ext cx="29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EE19B754-8C87-41C2-9DF2-A29C1AB7BB34}"/>
                    </a:ext>
                  </a:extLst>
                </p14:cNvPr>
                <p14:cNvContentPartPr/>
                <p14:nvPr/>
              </p14:nvContentPartPr>
              <p14:xfrm>
                <a:off x="3766140" y="4328220"/>
                <a:ext cx="344160" cy="2455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EE19B754-8C87-41C2-9DF2-A29C1AB7BB3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757140" y="4319220"/>
                  <a:ext cx="361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8A470627-75E2-4FFA-96A3-62D060844645}"/>
                    </a:ext>
                  </a:extLst>
                </p14:cNvPr>
                <p14:cNvContentPartPr/>
                <p14:nvPr/>
              </p14:nvContentPartPr>
              <p14:xfrm>
                <a:off x="5237100" y="4328220"/>
                <a:ext cx="360" cy="36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8A470627-75E2-4FFA-96A3-62D06084464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28100" y="4319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21E27AA9-7231-4342-BC50-544091F7E0CB}"/>
                    </a:ext>
                  </a:extLst>
                </p14:cNvPr>
                <p14:cNvContentPartPr/>
                <p14:nvPr/>
              </p14:nvContentPartPr>
              <p14:xfrm>
                <a:off x="5237100" y="4312740"/>
                <a:ext cx="402120" cy="255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21E27AA9-7231-4342-BC50-544091F7E0C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228100" y="4303740"/>
                  <a:ext cx="419760" cy="43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41D2E3-2A5D-4099-BC19-63F868073DC3}"/>
              </a:ext>
            </a:extLst>
          </p:cNvPr>
          <p:cNvGrpSpPr/>
          <p:nvPr/>
        </p:nvGrpSpPr>
        <p:grpSpPr>
          <a:xfrm>
            <a:off x="3404340" y="295140"/>
            <a:ext cx="907920" cy="41760"/>
            <a:chOff x="3404340" y="295140"/>
            <a:chExt cx="907920" cy="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07AE93-B7B0-4B31-9E19-0774DC35B425}"/>
                    </a:ext>
                  </a:extLst>
                </p14:cNvPr>
                <p14:cNvContentPartPr/>
                <p14:nvPr/>
              </p14:nvContentPartPr>
              <p14:xfrm>
                <a:off x="3404340" y="295140"/>
                <a:ext cx="396000" cy="4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07AE93-B7B0-4B31-9E19-0774DC35B4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5700" y="286500"/>
                  <a:ext cx="413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5CF56F-93E9-4A5C-B4D6-E63AC5772B2C}"/>
                    </a:ext>
                  </a:extLst>
                </p14:cNvPr>
                <p14:cNvContentPartPr/>
                <p14:nvPr/>
              </p14:nvContentPartPr>
              <p14:xfrm>
                <a:off x="3940380" y="303780"/>
                <a:ext cx="371880" cy="1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5CF56F-93E9-4A5C-B4D6-E63AC5772B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1740" y="295140"/>
                  <a:ext cx="3895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E8EDCB-6DDE-404D-A235-4DC11BD1A315}"/>
                  </a:ext>
                </a:extLst>
              </p14:cNvPr>
              <p14:cNvContentPartPr/>
              <p14:nvPr/>
            </p14:nvContentPartPr>
            <p14:xfrm>
              <a:off x="4576860" y="151500"/>
              <a:ext cx="129240" cy="203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E8EDCB-6DDE-404D-A235-4DC11BD1A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7860" y="142500"/>
                <a:ext cx="14688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863A35C-07B5-4F66-932E-C46D92665005}"/>
              </a:ext>
            </a:extLst>
          </p:cNvPr>
          <p:cNvGrpSpPr/>
          <p:nvPr/>
        </p:nvGrpSpPr>
        <p:grpSpPr>
          <a:xfrm>
            <a:off x="4886460" y="163740"/>
            <a:ext cx="965880" cy="186480"/>
            <a:chOff x="4886460" y="163740"/>
            <a:chExt cx="9658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380AB1-E914-4234-A6DB-34EE2C818415}"/>
                    </a:ext>
                  </a:extLst>
                </p14:cNvPr>
                <p14:cNvContentPartPr/>
                <p14:nvPr/>
              </p14:nvContentPartPr>
              <p14:xfrm>
                <a:off x="4886460" y="195780"/>
                <a:ext cx="177480" cy="14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380AB1-E914-4234-A6DB-34EE2C8184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7820" y="186780"/>
                  <a:ext cx="195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837FF8-1640-408A-B822-352D7AAA9EE8}"/>
                    </a:ext>
                  </a:extLst>
                </p14:cNvPr>
                <p14:cNvContentPartPr/>
                <p14:nvPr/>
              </p14:nvContentPartPr>
              <p14:xfrm>
                <a:off x="5210100" y="245100"/>
                <a:ext cx="135000" cy="2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837FF8-1640-408A-B822-352D7AAA9E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1100" y="236100"/>
                  <a:ext cx="15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3D90-7201-4BB9-AE84-7CC865AE9792}"/>
                    </a:ext>
                  </a:extLst>
                </p14:cNvPr>
                <p14:cNvContentPartPr/>
                <p14:nvPr/>
              </p14:nvContentPartPr>
              <p14:xfrm>
                <a:off x="5385060" y="165180"/>
                <a:ext cx="206280" cy="133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3D90-7201-4BB9-AE84-7CC865AE97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6420" y="156180"/>
                  <a:ext cx="223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308039-0ABB-4F93-B18B-BC705072CA5F}"/>
                    </a:ext>
                  </a:extLst>
                </p14:cNvPr>
                <p14:cNvContentPartPr/>
                <p14:nvPr/>
              </p14:nvContentPartPr>
              <p14:xfrm>
                <a:off x="5720940" y="163740"/>
                <a:ext cx="131400" cy="18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308039-0ABB-4F93-B18B-BC705072CA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12300" y="154740"/>
                  <a:ext cx="1490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95B9E2-33C1-4938-B5A4-9DAE663F4E46}"/>
              </a:ext>
            </a:extLst>
          </p:cNvPr>
          <p:cNvGrpSpPr/>
          <p:nvPr/>
        </p:nvGrpSpPr>
        <p:grpSpPr>
          <a:xfrm>
            <a:off x="6072300" y="166260"/>
            <a:ext cx="480960" cy="185760"/>
            <a:chOff x="6072300" y="166260"/>
            <a:chExt cx="480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CF7A96-717F-49E8-BA1A-CFD914164D64}"/>
                    </a:ext>
                  </a:extLst>
                </p14:cNvPr>
                <p14:cNvContentPartPr/>
                <p14:nvPr/>
              </p14:nvContentPartPr>
              <p14:xfrm>
                <a:off x="6072300" y="166260"/>
                <a:ext cx="17064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CF7A96-717F-49E8-BA1A-CFD914164D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3660" y="157260"/>
                  <a:ext cx="188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1D8C1B-4067-4441-BE5F-258F54B29689}"/>
                    </a:ext>
                  </a:extLst>
                </p14:cNvPr>
                <p14:cNvContentPartPr/>
                <p14:nvPr/>
              </p14:nvContentPartPr>
              <p14:xfrm>
                <a:off x="6377580" y="194700"/>
                <a:ext cx="175680" cy="15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1D8C1B-4067-4441-BE5F-258F54B296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8580" y="185700"/>
                  <a:ext cx="1933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398B48-758B-48B6-A809-8057D49390A3}"/>
              </a:ext>
            </a:extLst>
          </p:cNvPr>
          <p:cNvGrpSpPr/>
          <p:nvPr/>
        </p:nvGrpSpPr>
        <p:grpSpPr>
          <a:xfrm>
            <a:off x="6777900" y="95340"/>
            <a:ext cx="169920" cy="225720"/>
            <a:chOff x="6777900" y="95340"/>
            <a:chExt cx="1699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C6AD43-B9C3-458E-800B-954FBAC088BA}"/>
                    </a:ext>
                  </a:extLst>
                </p14:cNvPr>
                <p14:cNvContentPartPr/>
                <p14:nvPr/>
              </p14:nvContentPartPr>
              <p14:xfrm>
                <a:off x="6777900" y="221700"/>
                <a:ext cx="169920" cy="1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C6AD43-B9C3-458E-800B-954FBAC088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8900" y="212700"/>
                  <a:ext cx="187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B8A010-9E19-4FB5-8FF0-563348797E47}"/>
                    </a:ext>
                  </a:extLst>
                </p14:cNvPr>
                <p14:cNvContentPartPr/>
                <p14:nvPr/>
              </p14:nvContentPartPr>
              <p14:xfrm>
                <a:off x="6870420" y="95340"/>
                <a:ext cx="16560" cy="22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B8A010-9E19-4FB5-8FF0-563348797E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61420" y="86340"/>
                  <a:ext cx="3420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38EF84-5A11-40AE-934A-A919C049BD8A}"/>
                  </a:ext>
                </a:extLst>
              </p14:cNvPr>
              <p14:cNvContentPartPr/>
              <p14:nvPr/>
            </p14:nvContentPartPr>
            <p14:xfrm>
              <a:off x="7104060" y="136740"/>
              <a:ext cx="201960" cy="26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38EF84-5A11-40AE-934A-A919C049BD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5420" y="128100"/>
                <a:ext cx="219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E4E497-37CE-4F80-8569-3F2B31A37BD3}"/>
                  </a:ext>
                </a:extLst>
              </p14:cNvPr>
              <p14:cNvContentPartPr/>
              <p14:nvPr/>
            </p14:nvContentPartPr>
            <p14:xfrm>
              <a:off x="3433140" y="875460"/>
              <a:ext cx="169920" cy="2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E4E497-37CE-4F80-8569-3F2B31A37B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24500" y="866820"/>
                <a:ext cx="18756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449E698-F4F0-42B8-8B4A-8BF75119D3A1}"/>
              </a:ext>
            </a:extLst>
          </p:cNvPr>
          <p:cNvGrpSpPr/>
          <p:nvPr/>
        </p:nvGrpSpPr>
        <p:grpSpPr>
          <a:xfrm>
            <a:off x="3815460" y="708780"/>
            <a:ext cx="798120" cy="249480"/>
            <a:chOff x="3815460" y="708780"/>
            <a:chExt cx="7981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3C6A90-7A3B-4978-9D98-ABBFCB5A90A4}"/>
                    </a:ext>
                  </a:extLst>
                </p14:cNvPr>
                <p14:cNvContentPartPr/>
                <p14:nvPr/>
              </p14:nvContentPartPr>
              <p14:xfrm>
                <a:off x="3815460" y="845220"/>
                <a:ext cx="380520" cy="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3C6A90-7A3B-4978-9D98-ABBFCB5A90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6460" y="836580"/>
                  <a:ext cx="398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8CDB6D-87B2-4D57-920E-3A6461AB6D3D}"/>
                    </a:ext>
                  </a:extLst>
                </p14:cNvPr>
                <p14:cNvContentPartPr/>
                <p14:nvPr/>
              </p14:nvContentPartPr>
              <p14:xfrm>
                <a:off x="4346820" y="840900"/>
                <a:ext cx="69120" cy="1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8CDB6D-87B2-4D57-920E-3A6461AB6D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7820" y="832260"/>
                  <a:ext cx="86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8AB148-81A7-4B5B-841A-5E7340097305}"/>
                    </a:ext>
                  </a:extLst>
                </p14:cNvPr>
                <p14:cNvContentPartPr/>
                <p14:nvPr/>
              </p14:nvContentPartPr>
              <p14:xfrm>
                <a:off x="4374540" y="814980"/>
                <a:ext cx="239040" cy="2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8AB148-81A7-4B5B-841A-5E73400973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5900" y="805980"/>
                  <a:ext cx="256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5EE878-D368-4AEE-957F-9A58ACEDE8FE}"/>
                    </a:ext>
                  </a:extLst>
                </p14:cNvPr>
                <p14:cNvContentPartPr/>
                <p14:nvPr/>
              </p14:nvContentPartPr>
              <p14:xfrm>
                <a:off x="4486860" y="708780"/>
                <a:ext cx="17280" cy="24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5EE878-D368-4AEE-957F-9A58ACEDE8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8220" y="699780"/>
                  <a:ext cx="3492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E605C3-7BA1-4847-A4BC-B86E732C1BD9}"/>
                  </a:ext>
                </a:extLst>
              </p14:cNvPr>
              <p14:cNvContentPartPr/>
              <p14:nvPr/>
            </p14:nvContentPartPr>
            <p14:xfrm>
              <a:off x="4842540" y="752700"/>
              <a:ext cx="158760" cy="201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E605C3-7BA1-4847-A4BC-B86E732C1B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33900" y="743700"/>
                <a:ext cx="176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91E79C-88D2-4A7E-B64F-B1F7414B2915}"/>
                  </a:ext>
                </a:extLst>
              </p14:cNvPr>
              <p14:cNvContentPartPr/>
              <p14:nvPr/>
            </p14:nvContentPartPr>
            <p14:xfrm>
              <a:off x="5197500" y="682500"/>
              <a:ext cx="145800" cy="10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91E79C-88D2-4A7E-B64F-B1F7414B29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88860" y="673500"/>
                <a:ext cx="163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FCAF348-7382-41BF-BD73-C89971A4B62D}"/>
              </a:ext>
            </a:extLst>
          </p:cNvPr>
          <p:cNvGrpSpPr/>
          <p:nvPr/>
        </p:nvGrpSpPr>
        <p:grpSpPr>
          <a:xfrm>
            <a:off x="5518980" y="670260"/>
            <a:ext cx="502920" cy="196200"/>
            <a:chOff x="5518980" y="670260"/>
            <a:chExt cx="5029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94AE80-44EB-46F0-94E1-9F7FD452B349}"/>
                    </a:ext>
                  </a:extLst>
                </p14:cNvPr>
                <p14:cNvContentPartPr/>
                <p14:nvPr/>
              </p14:nvContentPartPr>
              <p14:xfrm>
                <a:off x="5518980" y="670260"/>
                <a:ext cx="237240" cy="165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94AE80-44EB-46F0-94E1-9F7FD452B3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9980" y="661620"/>
                  <a:ext cx="254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E24EE2-1A38-4137-83B9-F9D59729CF63}"/>
                    </a:ext>
                  </a:extLst>
                </p14:cNvPr>
                <p14:cNvContentPartPr/>
                <p14:nvPr/>
              </p14:nvContentPartPr>
              <p14:xfrm>
                <a:off x="5897340" y="772500"/>
                <a:ext cx="124560" cy="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E24EE2-1A38-4137-83B9-F9D59729CF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8340" y="763860"/>
                  <a:ext cx="142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441ED7-D45B-44C5-B75D-6CDB78AAD243}"/>
                    </a:ext>
                  </a:extLst>
                </p14:cNvPr>
                <p14:cNvContentPartPr/>
                <p14:nvPr/>
              </p14:nvContentPartPr>
              <p14:xfrm>
                <a:off x="5959620" y="693660"/>
                <a:ext cx="20520" cy="172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441ED7-D45B-44C5-B75D-6CDB78AAD2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0980" y="685020"/>
                  <a:ext cx="381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FDD6A1-E614-4BE3-83EB-1CAC86B735AA}"/>
              </a:ext>
            </a:extLst>
          </p:cNvPr>
          <p:cNvGrpSpPr/>
          <p:nvPr/>
        </p:nvGrpSpPr>
        <p:grpSpPr>
          <a:xfrm>
            <a:off x="6231060" y="515100"/>
            <a:ext cx="1508400" cy="585720"/>
            <a:chOff x="6231060" y="515100"/>
            <a:chExt cx="150840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1E03-6A7E-41CB-8589-AECD9B7F59E9}"/>
                    </a:ext>
                  </a:extLst>
                </p14:cNvPr>
                <p14:cNvContentPartPr/>
                <p14:nvPr/>
              </p14:nvContentPartPr>
              <p14:xfrm>
                <a:off x="6231060" y="683220"/>
                <a:ext cx="450720" cy="16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1E03-6A7E-41CB-8589-AECD9B7F59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22420" y="674580"/>
                  <a:ext cx="468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D2E688-22BF-41DA-B30E-2F8C5247264A}"/>
                    </a:ext>
                  </a:extLst>
                </p14:cNvPr>
                <p14:cNvContentPartPr/>
                <p14:nvPr/>
              </p14:nvContentPartPr>
              <p14:xfrm>
                <a:off x="6717420" y="688980"/>
                <a:ext cx="49896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D2E688-22BF-41DA-B30E-2F8C524726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08420" y="679980"/>
                  <a:ext cx="516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CD21B1-793E-40E2-9F93-BABEFE4D9742}"/>
                    </a:ext>
                  </a:extLst>
                </p14:cNvPr>
                <p14:cNvContentPartPr/>
                <p14:nvPr/>
              </p14:nvContentPartPr>
              <p14:xfrm>
                <a:off x="7106220" y="656580"/>
                <a:ext cx="4572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CD21B1-793E-40E2-9F93-BABEFE4D97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97220" y="647580"/>
                  <a:ext cx="63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28E417-DC20-4A8B-82D0-A55255E05F2F}"/>
                    </a:ext>
                  </a:extLst>
                </p14:cNvPr>
                <p14:cNvContentPartPr/>
                <p14:nvPr/>
              </p14:nvContentPartPr>
              <p14:xfrm>
                <a:off x="7335180" y="668460"/>
                <a:ext cx="223920" cy="270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28E417-DC20-4A8B-82D0-A55255E05F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6180" y="659820"/>
                  <a:ext cx="241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D37D54-D751-4425-9B3C-B0C87298C5E3}"/>
                    </a:ext>
                  </a:extLst>
                </p14:cNvPr>
                <p14:cNvContentPartPr/>
                <p14:nvPr/>
              </p14:nvContentPartPr>
              <p14:xfrm>
                <a:off x="7476660" y="515100"/>
                <a:ext cx="262800" cy="585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D37D54-D751-4425-9B3C-B0C87298C5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67660" y="506460"/>
                  <a:ext cx="280440" cy="60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66407F-8AAF-4011-8C35-0322302A6DCA}"/>
              </a:ext>
            </a:extLst>
          </p:cNvPr>
          <p:cNvGrpSpPr/>
          <p:nvPr/>
        </p:nvGrpSpPr>
        <p:grpSpPr>
          <a:xfrm>
            <a:off x="925020" y="156180"/>
            <a:ext cx="2302200" cy="1546200"/>
            <a:chOff x="925020" y="156180"/>
            <a:chExt cx="2302200" cy="15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5077BC-7FF0-4695-B928-5E6DF8F41372}"/>
                    </a:ext>
                  </a:extLst>
                </p14:cNvPr>
                <p14:cNvContentPartPr/>
                <p14:nvPr/>
              </p14:nvContentPartPr>
              <p14:xfrm>
                <a:off x="925020" y="194340"/>
                <a:ext cx="107280" cy="158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5077BC-7FF0-4695-B928-5E6DF8F413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380" y="185340"/>
                  <a:ext cx="12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AF0E78-3730-4F80-AF92-EAADB10A69D0}"/>
                    </a:ext>
                  </a:extLst>
                </p14:cNvPr>
                <p14:cNvContentPartPr/>
                <p14:nvPr/>
              </p14:nvContentPartPr>
              <p14:xfrm>
                <a:off x="1178820" y="181740"/>
                <a:ext cx="104400" cy="198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AF0E78-3730-4F80-AF92-EAADB10A69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180" y="172740"/>
                  <a:ext cx="122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EBC16A-FAB6-4F48-A1DD-CD7492B95F59}"/>
                    </a:ext>
                  </a:extLst>
                </p14:cNvPr>
                <p14:cNvContentPartPr/>
                <p14:nvPr/>
              </p14:nvContentPartPr>
              <p14:xfrm>
                <a:off x="1369620" y="210180"/>
                <a:ext cx="7920" cy="13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EBC16A-FAB6-4F48-A1DD-CD7492B95F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0980" y="201540"/>
                  <a:ext cx="2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871D7E-E5D4-4141-95F4-94F95B76734A}"/>
                    </a:ext>
                  </a:extLst>
                </p14:cNvPr>
                <p14:cNvContentPartPr/>
                <p14:nvPr/>
              </p14:nvContentPartPr>
              <p14:xfrm>
                <a:off x="1496340" y="160860"/>
                <a:ext cx="65520" cy="209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871D7E-E5D4-4141-95F4-94F95B7673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700" y="152220"/>
                  <a:ext cx="83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C765FE-81F7-42F5-AB7C-47255D4849F9}"/>
                    </a:ext>
                  </a:extLst>
                </p14:cNvPr>
                <p14:cNvContentPartPr/>
                <p14:nvPr/>
              </p14:nvContentPartPr>
              <p14:xfrm>
                <a:off x="1754820" y="182820"/>
                <a:ext cx="13608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C765FE-81F7-42F5-AB7C-47255D4849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45820" y="174180"/>
                  <a:ext cx="153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81E76B-C852-440C-95A7-E6A7106B3BBC}"/>
                    </a:ext>
                  </a:extLst>
                </p14:cNvPr>
                <p14:cNvContentPartPr/>
                <p14:nvPr/>
              </p14:nvContentPartPr>
              <p14:xfrm>
                <a:off x="2067660" y="206580"/>
                <a:ext cx="276480" cy="16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81E76B-C852-440C-95A7-E6A7106B3B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8660" y="197580"/>
                  <a:ext cx="294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A17182-735B-47B5-85D0-3F3D000B2535}"/>
                    </a:ext>
                  </a:extLst>
                </p14:cNvPr>
                <p14:cNvContentPartPr/>
                <p14:nvPr/>
              </p14:nvContentPartPr>
              <p14:xfrm>
                <a:off x="2410380" y="254460"/>
                <a:ext cx="124560" cy="2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A17182-735B-47B5-85D0-3F3D000B25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01380" y="245820"/>
                  <a:ext cx="14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A2CB40-C0DE-4A11-BEC1-3E6508D9DBBC}"/>
                    </a:ext>
                  </a:extLst>
                </p14:cNvPr>
                <p14:cNvContentPartPr/>
                <p14:nvPr/>
              </p14:nvContentPartPr>
              <p14:xfrm>
                <a:off x="2466900" y="177780"/>
                <a:ext cx="13680" cy="232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A2CB40-C0DE-4A11-BEC1-3E6508D9DB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58260" y="168780"/>
                  <a:ext cx="31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B0AC34-E06B-4845-B4B8-23B8FD6DC5CA}"/>
                    </a:ext>
                  </a:extLst>
                </p14:cNvPr>
                <p14:cNvContentPartPr/>
                <p14:nvPr/>
              </p14:nvContentPartPr>
              <p14:xfrm>
                <a:off x="2686140" y="156180"/>
                <a:ext cx="182880" cy="24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B0AC34-E06B-4845-B4B8-23B8FD6DC5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77140" y="147540"/>
                  <a:ext cx="200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216522-D695-41C9-9B4D-0AAD8414003A}"/>
                    </a:ext>
                  </a:extLst>
                </p14:cNvPr>
                <p14:cNvContentPartPr/>
                <p14:nvPr/>
              </p14:nvContentPartPr>
              <p14:xfrm>
                <a:off x="3015540" y="251940"/>
                <a:ext cx="140040" cy="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216522-D695-41C9-9B4D-0AAD841400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6540" y="243300"/>
                  <a:ext cx="157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04066D-0776-40B8-B0D4-09DEDC8CCE51}"/>
                    </a:ext>
                  </a:extLst>
                </p14:cNvPr>
                <p14:cNvContentPartPr/>
                <p14:nvPr/>
              </p14:nvContentPartPr>
              <p14:xfrm>
                <a:off x="3097260" y="173820"/>
                <a:ext cx="43560" cy="20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04066D-0776-40B8-B0D4-09DEDC8CCE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88620" y="165180"/>
                  <a:ext cx="61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2B84B2-8E15-47AE-9FA2-1F35DC8FFAEE}"/>
                    </a:ext>
                  </a:extLst>
                </p14:cNvPr>
                <p14:cNvContentPartPr/>
                <p14:nvPr/>
              </p14:nvContentPartPr>
              <p14:xfrm>
                <a:off x="986940" y="450300"/>
                <a:ext cx="479160" cy="4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2B84B2-8E15-47AE-9FA2-1F35DC8FFA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940" y="441300"/>
                  <a:ext cx="496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63B0CF-C610-4DC1-8CBF-3EBFD77C166E}"/>
                    </a:ext>
                  </a:extLst>
                </p14:cNvPr>
                <p14:cNvContentPartPr/>
                <p14:nvPr/>
              </p14:nvContentPartPr>
              <p14:xfrm>
                <a:off x="1443060" y="638220"/>
                <a:ext cx="83160" cy="19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63B0CF-C610-4DC1-8CBF-3EBFD77C16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34060" y="629580"/>
                  <a:ext cx="100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9144B1-B474-4149-AA9A-1E240601D5A7}"/>
                    </a:ext>
                  </a:extLst>
                </p14:cNvPr>
                <p14:cNvContentPartPr/>
                <p14:nvPr/>
              </p14:nvContentPartPr>
              <p14:xfrm>
                <a:off x="1680300" y="768180"/>
                <a:ext cx="159120" cy="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9144B1-B474-4149-AA9A-1E240601D5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71660" y="759540"/>
                  <a:ext cx="176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6C334C-8E51-43E6-8543-83EEC2DD8D02}"/>
                    </a:ext>
                  </a:extLst>
                </p14:cNvPr>
                <p14:cNvContentPartPr/>
                <p14:nvPr/>
              </p14:nvContentPartPr>
              <p14:xfrm>
                <a:off x="1760580" y="686820"/>
                <a:ext cx="1008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6C334C-8E51-43E6-8543-83EEC2DD8D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51580" y="677820"/>
                  <a:ext cx="27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E2C17A-AFE7-4921-92EB-B48CAFD45AD9}"/>
                    </a:ext>
                  </a:extLst>
                </p14:cNvPr>
                <p14:cNvContentPartPr/>
                <p14:nvPr/>
              </p14:nvContentPartPr>
              <p14:xfrm>
                <a:off x="1995300" y="724620"/>
                <a:ext cx="264960" cy="12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E2C17A-AFE7-4921-92EB-B48CAFD45A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86660" y="715980"/>
                  <a:ext cx="282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88ED6B-071E-4831-A24D-CF75427D7613}"/>
                    </a:ext>
                  </a:extLst>
                </p14:cNvPr>
                <p14:cNvContentPartPr/>
                <p14:nvPr/>
              </p14:nvContentPartPr>
              <p14:xfrm>
                <a:off x="2320740" y="749100"/>
                <a:ext cx="170640" cy="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88ED6B-071E-4831-A24D-CF75427D76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1740" y="740460"/>
                  <a:ext cx="18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F6150B-E5B2-48B1-A49D-CC2820E28E08}"/>
                    </a:ext>
                  </a:extLst>
                </p14:cNvPr>
                <p14:cNvContentPartPr/>
                <p14:nvPr/>
              </p14:nvContentPartPr>
              <p14:xfrm>
                <a:off x="2429100" y="660540"/>
                <a:ext cx="21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F6150B-E5B2-48B1-A49D-CC2820E28E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20100" y="651900"/>
                  <a:ext cx="3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FDB641-9F91-495D-9EB9-B242C043E06E}"/>
                    </a:ext>
                  </a:extLst>
                </p14:cNvPr>
                <p14:cNvContentPartPr/>
                <p14:nvPr/>
              </p14:nvContentPartPr>
              <p14:xfrm>
                <a:off x="2613420" y="749460"/>
                <a:ext cx="173880" cy="202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FDB641-9F91-495D-9EB9-B242C043E0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04420" y="740460"/>
                  <a:ext cx="191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BA0D9B-D351-41D6-856A-402CD4E05751}"/>
                    </a:ext>
                  </a:extLst>
                </p14:cNvPr>
                <p14:cNvContentPartPr/>
                <p14:nvPr/>
              </p14:nvContentPartPr>
              <p14:xfrm>
                <a:off x="3023460" y="850620"/>
                <a:ext cx="203760" cy="1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BA0D9B-D351-41D6-856A-402CD4E057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14460" y="841620"/>
                  <a:ext cx="221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FAC493-F67A-46A1-B18F-61C5F59140F1}"/>
                    </a:ext>
                  </a:extLst>
                </p14:cNvPr>
                <p14:cNvContentPartPr/>
                <p14:nvPr/>
              </p14:nvContentPartPr>
              <p14:xfrm>
                <a:off x="3134340" y="754500"/>
                <a:ext cx="4140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FAC493-F67A-46A1-B18F-61C5F59140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25340" y="745500"/>
                  <a:ext cx="59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370CC0-4AD6-4D97-8B91-67BBBDF35AE1}"/>
                    </a:ext>
                  </a:extLst>
                </p14:cNvPr>
                <p14:cNvContentPartPr/>
                <p14:nvPr/>
              </p14:nvContentPartPr>
              <p14:xfrm>
                <a:off x="1197900" y="551460"/>
                <a:ext cx="350280" cy="46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370CC0-4AD6-4D97-8B91-67BBBDF35A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8900" y="542460"/>
                  <a:ext cx="367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7BF5B1-445F-40E4-AC2B-C58CBB0A6DBB}"/>
                    </a:ext>
                  </a:extLst>
                </p14:cNvPr>
                <p14:cNvContentPartPr/>
                <p14:nvPr/>
              </p14:nvContentPartPr>
              <p14:xfrm>
                <a:off x="1242900" y="101154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7BF5B1-445F-40E4-AC2B-C58CBB0A6D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3900" y="1002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19032B-C424-415A-8091-C8E31D90437F}"/>
                    </a:ext>
                  </a:extLst>
                </p14:cNvPr>
                <p14:cNvContentPartPr/>
                <p14:nvPr/>
              </p14:nvContentPartPr>
              <p14:xfrm>
                <a:off x="1210500" y="1087860"/>
                <a:ext cx="356040" cy="435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19032B-C424-415A-8091-C8E31D9043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1500" y="1078860"/>
                  <a:ext cx="37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FCF8FF-A3ED-4A64-BE40-4834C5585A2B}"/>
                    </a:ext>
                  </a:extLst>
                </p14:cNvPr>
                <p14:cNvContentPartPr/>
                <p14:nvPr/>
              </p14:nvContentPartPr>
              <p14:xfrm>
                <a:off x="1337220" y="1371180"/>
                <a:ext cx="267120" cy="33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FCF8FF-A3ED-4A64-BE40-4834C5585A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8220" y="1362180"/>
                  <a:ext cx="28476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F692A2E-2B1D-43AE-B59C-E25F6850A4E1}"/>
              </a:ext>
            </a:extLst>
          </p:cNvPr>
          <p:cNvGrpSpPr/>
          <p:nvPr/>
        </p:nvGrpSpPr>
        <p:grpSpPr>
          <a:xfrm>
            <a:off x="2347020" y="1360020"/>
            <a:ext cx="866160" cy="240840"/>
            <a:chOff x="2347020" y="1360020"/>
            <a:chExt cx="8661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E577D5-D3C9-4D16-AF74-26FB54A67533}"/>
                    </a:ext>
                  </a:extLst>
                </p14:cNvPr>
                <p14:cNvContentPartPr/>
                <p14:nvPr/>
              </p14:nvContentPartPr>
              <p14:xfrm>
                <a:off x="2347020" y="1360020"/>
                <a:ext cx="161640" cy="18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E577D5-D3C9-4D16-AF74-26FB54A675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38380" y="1351020"/>
                  <a:ext cx="179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ED5823-1827-46D5-B417-BE21A9F31AFE}"/>
                    </a:ext>
                  </a:extLst>
                </p14:cNvPr>
                <p14:cNvContentPartPr/>
                <p14:nvPr/>
              </p14:nvContentPartPr>
              <p14:xfrm>
                <a:off x="2546460" y="1441380"/>
                <a:ext cx="177120" cy="123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ED5823-1827-46D5-B417-BE21A9F31A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7460" y="1432380"/>
                  <a:ext cx="194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7B8F3C-1ADA-4495-9333-FE41BE54D581}"/>
                    </a:ext>
                  </a:extLst>
                </p14:cNvPr>
                <p14:cNvContentPartPr/>
                <p14:nvPr/>
              </p14:nvContentPartPr>
              <p14:xfrm>
                <a:off x="2822940" y="1471260"/>
                <a:ext cx="390240" cy="12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7B8F3C-1ADA-4495-9333-FE41BE54D5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14300" y="1462620"/>
                  <a:ext cx="4078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A9CEFA-7433-42F8-8AFA-61985AF95BC0}"/>
              </a:ext>
            </a:extLst>
          </p:cNvPr>
          <p:cNvGrpSpPr/>
          <p:nvPr/>
        </p:nvGrpSpPr>
        <p:grpSpPr>
          <a:xfrm>
            <a:off x="3451860" y="1340940"/>
            <a:ext cx="442800" cy="393480"/>
            <a:chOff x="3451860" y="1340940"/>
            <a:chExt cx="4428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E6F2C4-1480-4E2D-BB3F-F6CC9A69F88C}"/>
                    </a:ext>
                  </a:extLst>
                </p14:cNvPr>
                <p14:cNvContentPartPr/>
                <p14:nvPr/>
              </p14:nvContentPartPr>
              <p14:xfrm>
                <a:off x="3451860" y="1340940"/>
                <a:ext cx="290520" cy="39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E6F2C4-1480-4E2D-BB3F-F6CC9A69F8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3220" y="1332300"/>
                  <a:ext cx="308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321398-1119-429B-BB77-BA990FB5AAD1}"/>
                    </a:ext>
                  </a:extLst>
                </p14:cNvPr>
                <p14:cNvContentPartPr/>
                <p14:nvPr/>
              </p14:nvContentPartPr>
              <p14:xfrm>
                <a:off x="3668220" y="1615260"/>
                <a:ext cx="226440" cy="4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321398-1119-429B-BB77-BA990FB5AA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59220" y="1606620"/>
                  <a:ext cx="2440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D44B35D-BBB9-4096-BF98-4DBEBD0FEEDE}"/>
                  </a:ext>
                </a:extLst>
              </p14:cNvPr>
              <p14:cNvContentPartPr/>
              <p14:nvPr/>
            </p14:nvContentPartPr>
            <p14:xfrm>
              <a:off x="4371300" y="1371540"/>
              <a:ext cx="372600" cy="192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D44B35D-BBB9-4096-BF98-4DBEBD0FEE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62300" y="1362540"/>
                <a:ext cx="39024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1B2F0598-C403-4FA3-A884-B661ED056B94}"/>
              </a:ext>
            </a:extLst>
          </p:cNvPr>
          <p:cNvGrpSpPr/>
          <p:nvPr/>
        </p:nvGrpSpPr>
        <p:grpSpPr>
          <a:xfrm>
            <a:off x="5240700" y="1315740"/>
            <a:ext cx="1322280" cy="259200"/>
            <a:chOff x="5240700" y="1315740"/>
            <a:chExt cx="13222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AFBA65-94B2-465D-B5CF-9CE5736B92A2}"/>
                    </a:ext>
                  </a:extLst>
                </p14:cNvPr>
                <p14:cNvContentPartPr/>
                <p14:nvPr/>
              </p14:nvContentPartPr>
              <p14:xfrm>
                <a:off x="5240700" y="1315740"/>
                <a:ext cx="592200" cy="259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AFBA65-94B2-465D-B5CF-9CE5736B92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32060" y="1306740"/>
                  <a:ext cx="609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1909D8-A833-493A-9195-3D884931FFB5}"/>
                    </a:ext>
                  </a:extLst>
                </p14:cNvPr>
                <p14:cNvContentPartPr/>
                <p14:nvPr/>
              </p14:nvContentPartPr>
              <p14:xfrm>
                <a:off x="5801940" y="1434180"/>
                <a:ext cx="235080" cy="12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1909D8-A833-493A-9195-3D884931FF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92940" y="1425540"/>
                  <a:ext cx="252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227F78-D8A9-4D14-82B1-70C0EB1A43C1}"/>
                    </a:ext>
                  </a:extLst>
                </p14:cNvPr>
                <p14:cNvContentPartPr/>
                <p14:nvPr/>
              </p14:nvContentPartPr>
              <p14:xfrm>
                <a:off x="6080220" y="1430580"/>
                <a:ext cx="225720" cy="109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227F78-D8A9-4D14-82B1-70C0EB1A43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71220" y="1421580"/>
                  <a:ext cx="243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EAB211C-03A4-4A1F-ACC0-EB044B380DC4}"/>
                    </a:ext>
                  </a:extLst>
                </p14:cNvPr>
                <p14:cNvContentPartPr/>
                <p14:nvPr/>
              </p14:nvContentPartPr>
              <p14:xfrm>
                <a:off x="6300540" y="1338420"/>
                <a:ext cx="2624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EAB211C-03A4-4A1F-ACC0-EB044B380D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1540" y="1329420"/>
                  <a:ext cx="28008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5D8D81-A243-4442-B464-B19F686C88E8}"/>
              </a:ext>
            </a:extLst>
          </p:cNvPr>
          <p:cNvGrpSpPr/>
          <p:nvPr/>
        </p:nvGrpSpPr>
        <p:grpSpPr>
          <a:xfrm>
            <a:off x="6942420" y="1282620"/>
            <a:ext cx="1394640" cy="228240"/>
            <a:chOff x="6942420" y="1282620"/>
            <a:chExt cx="139464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46EFC2-3AD4-4BFD-8BF9-A458DECC9724}"/>
                    </a:ext>
                  </a:extLst>
                </p14:cNvPr>
                <p14:cNvContentPartPr/>
                <p14:nvPr/>
              </p14:nvContentPartPr>
              <p14:xfrm>
                <a:off x="6942420" y="1333740"/>
                <a:ext cx="172800" cy="17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46EFC2-3AD4-4BFD-8BF9-A458DECC97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33420" y="1325100"/>
                  <a:ext cx="190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6472B2-9AC9-44CE-A4D2-D9AC49E27B57}"/>
                    </a:ext>
                  </a:extLst>
                </p14:cNvPr>
                <p14:cNvContentPartPr/>
                <p14:nvPr/>
              </p14:nvContentPartPr>
              <p14:xfrm>
                <a:off x="7219260" y="1358940"/>
                <a:ext cx="198000" cy="148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6472B2-9AC9-44CE-A4D2-D9AC49E27B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10620" y="1349940"/>
                  <a:ext cx="215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B066C-A1DA-41CF-B0A9-E9CC86781C2F}"/>
                    </a:ext>
                  </a:extLst>
                </p14:cNvPr>
                <p14:cNvContentPartPr/>
                <p14:nvPr/>
              </p14:nvContentPartPr>
              <p14:xfrm>
                <a:off x="7473780" y="1377300"/>
                <a:ext cx="229320" cy="114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B066C-A1DA-41CF-B0A9-E9CC86781C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64780" y="1368300"/>
                  <a:ext cx="246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18155F-29A5-4DF0-85B6-9566EF8C7072}"/>
                    </a:ext>
                  </a:extLst>
                </p14:cNvPr>
                <p14:cNvContentPartPr/>
                <p14:nvPr/>
              </p14:nvContentPartPr>
              <p14:xfrm>
                <a:off x="7769340" y="1282620"/>
                <a:ext cx="144000" cy="189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18155F-29A5-4DF0-85B6-9566EF8C70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0700" y="1273980"/>
                  <a:ext cx="16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85239A-1AEF-40B5-9206-47E0B26DC24E}"/>
                    </a:ext>
                  </a:extLst>
                </p14:cNvPr>
                <p14:cNvContentPartPr/>
                <p14:nvPr/>
              </p14:nvContentPartPr>
              <p14:xfrm>
                <a:off x="7982820" y="1344540"/>
                <a:ext cx="78480" cy="16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85239A-1AEF-40B5-9206-47E0B26DC2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73820" y="1335900"/>
                  <a:ext cx="96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688067-DF8B-4848-B107-C32B862A3E5D}"/>
                    </a:ext>
                  </a:extLst>
                </p14:cNvPr>
                <p14:cNvContentPartPr/>
                <p14:nvPr/>
              </p14:nvContentPartPr>
              <p14:xfrm>
                <a:off x="8100180" y="1366500"/>
                <a:ext cx="23688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688067-DF8B-4848-B107-C32B862A3E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1540" y="1357500"/>
                  <a:ext cx="2545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0FEC3E-3D28-4B1E-A70D-69B64EB889D3}"/>
              </a:ext>
            </a:extLst>
          </p:cNvPr>
          <p:cNvGrpSpPr/>
          <p:nvPr/>
        </p:nvGrpSpPr>
        <p:grpSpPr>
          <a:xfrm>
            <a:off x="3177900" y="2377740"/>
            <a:ext cx="1827720" cy="606240"/>
            <a:chOff x="3177900" y="2377740"/>
            <a:chExt cx="18277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F86ED5-EEE6-47D2-AE59-C14B3EA06ACD}"/>
                    </a:ext>
                  </a:extLst>
                </p14:cNvPr>
                <p14:cNvContentPartPr/>
                <p14:nvPr/>
              </p14:nvContentPartPr>
              <p14:xfrm>
                <a:off x="3334140" y="2521740"/>
                <a:ext cx="300600" cy="27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F86ED5-EEE6-47D2-AE59-C14B3EA06A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25500" y="2513100"/>
                  <a:ext cx="318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EE574B-1C2B-4199-B7A9-CDAEF3473285}"/>
                    </a:ext>
                  </a:extLst>
                </p14:cNvPr>
                <p14:cNvContentPartPr/>
                <p14:nvPr/>
              </p14:nvContentPartPr>
              <p14:xfrm>
                <a:off x="3753180" y="2443620"/>
                <a:ext cx="242640" cy="383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EE574B-1C2B-4199-B7A9-CDAEF34732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4180" y="2434980"/>
                  <a:ext cx="260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04A19A-DC25-464D-BBB0-FCCF5908AEF6}"/>
                    </a:ext>
                  </a:extLst>
                </p14:cNvPr>
                <p14:cNvContentPartPr/>
                <p14:nvPr/>
              </p14:nvContentPartPr>
              <p14:xfrm>
                <a:off x="4046580" y="2561340"/>
                <a:ext cx="171720" cy="209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04A19A-DC25-464D-BBB0-FCCF5908AE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37580" y="2552340"/>
                  <a:ext cx="189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261F2F-3C04-457A-A260-8A578D2A08D7}"/>
                    </a:ext>
                  </a:extLst>
                </p14:cNvPr>
                <p14:cNvContentPartPr/>
                <p14:nvPr/>
              </p14:nvContentPartPr>
              <p14:xfrm>
                <a:off x="4366260" y="2626140"/>
                <a:ext cx="181800" cy="1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261F2F-3C04-457A-A260-8A578D2A08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57620" y="2617500"/>
                  <a:ext cx="19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317461-6FCB-43A2-97EF-FDA1D1A12616}"/>
                    </a:ext>
                  </a:extLst>
                </p14:cNvPr>
                <p14:cNvContentPartPr/>
                <p14:nvPr/>
              </p14:nvContentPartPr>
              <p14:xfrm>
                <a:off x="4445820" y="2520660"/>
                <a:ext cx="1440" cy="223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317461-6FCB-43A2-97EF-FDA1D1A126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37180" y="2512020"/>
                  <a:ext cx="19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795933-DA55-4275-84EA-C42D39330D5B}"/>
                    </a:ext>
                  </a:extLst>
                </p14:cNvPr>
                <p14:cNvContentPartPr/>
                <p14:nvPr/>
              </p14:nvContentPartPr>
              <p14:xfrm>
                <a:off x="4652820" y="2377740"/>
                <a:ext cx="352800" cy="507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795933-DA55-4275-84EA-C42D39330D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3820" y="2368740"/>
                  <a:ext cx="370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C64F6E-537D-47FD-B507-81C6BC416310}"/>
                    </a:ext>
                  </a:extLst>
                </p14:cNvPr>
                <p14:cNvContentPartPr/>
                <p14:nvPr/>
              </p14:nvContentPartPr>
              <p14:xfrm>
                <a:off x="3177900" y="2912700"/>
                <a:ext cx="1666440" cy="7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C64F6E-537D-47FD-B507-81C6BC4163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68900" y="2904060"/>
                  <a:ext cx="168408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C11699-3A95-4ED8-A775-9FF06D0D2116}"/>
                  </a:ext>
                </a:extLst>
              </p14:cNvPr>
              <p14:cNvContentPartPr/>
              <p14:nvPr/>
            </p14:nvContentPartPr>
            <p14:xfrm>
              <a:off x="4072860" y="3081900"/>
              <a:ext cx="290520" cy="408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C11699-3A95-4ED8-A775-9FF06D0D211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63860" y="3072900"/>
                <a:ext cx="30816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F502714-4847-4B35-84D3-2983ED482B0B}"/>
              </a:ext>
            </a:extLst>
          </p:cNvPr>
          <p:cNvGrpSpPr/>
          <p:nvPr/>
        </p:nvGrpSpPr>
        <p:grpSpPr>
          <a:xfrm>
            <a:off x="5386140" y="2791380"/>
            <a:ext cx="291960" cy="101160"/>
            <a:chOff x="5386140" y="2791380"/>
            <a:chExt cx="29196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41FDF3-A620-4FAE-ABE2-B86F085BA8D1}"/>
                    </a:ext>
                  </a:extLst>
                </p14:cNvPr>
                <p14:cNvContentPartPr/>
                <p14:nvPr/>
              </p14:nvContentPartPr>
              <p14:xfrm>
                <a:off x="5428980" y="2791380"/>
                <a:ext cx="136800" cy="8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41FDF3-A620-4FAE-ABE2-B86F085BA8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0340" y="2782740"/>
                  <a:ext cx="154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357D4F-47FC-40E7-9AA4-2933E17B48BC}"/>
                    </a:ext>
                  </a:extLst>
                </p14:cNvPr>
                <p14:cNvContentPartPr/>
                <p14:nvPr/>
              </p14:nvContentPartPr>
              <p14:xfrm>
                <a:off x="5386140" y="2887860"/>
                <a:ext cx="291960" cy="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357D4F-47FC-40E7-9AA4-2933E17B48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77500" y="2878860"/>
                  <a:ext cx="309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1741D33-5702-486B-8103-269665B4B12F}"/>
              </a:ext>
            </a:extLst>
          </p:cNvPr>
          <p:cNvGrpSpPr/>
          <p:nvPr/>
        </p:nvGrpSpPr>
        <p:grpSpPr>
          <a:xfrm>
            <a:off x="5992020" y="2340300"/>
            <a:ext cx="1575720" cy="798840"/>
            <a:chOff x="5992020" y="2340300"/>
            <a:chExt cx="15757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F5ACE7-6A3D-4C12-B0AE-46B13EDD29E3}"/>
                    </a:ext>
                  </a:extLst>
                </p14:cNvPr>
                <p14:cNvContentPartPr/>
                <p14:nvPr/>
              </p14:nvContentPartPr>
              <p14:xfrm>
                <a:off x="6008580" y="2653140"/>
                <a:ext cx="15120" cy="15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F5ACE7-6A3D-4C12-B0AE-46B13EDD29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9580" y="2644140"/>
                  <a:ext cx="3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B44F98-DAEA-4B00-95CC-2972A6E7D7C4}"/>
                    </a:ext>
                  </a:extLst>
                </p14:cNvPr>
                <p14:cNvContentPartPr/>
                <p14:nvPr/>
              </p14:nvContentPartPr>
              <p14:xfrm>
                <a:off x="5992020" y="2541180"/>
                <a:ext cx="329760" cy="357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B44F98-DAEA-4B00-95CC-2972A6E7D7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83020" y="2532180"/>
                  <a:ext cx="347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8E833-65E8-4750-B37B-45A50CF9F1E8}"/>
                    </a:ext>
                  </a:extLst>
                </p14:cNvPr>
                <p14:cNvContentPartPr/>
                <p14:nvPr/>
              </p14:nvContentPartPr>
              <p14:xfrm>
                <a:off x="6539220" y="2467740"/>
                <a:ext cx="240120" cy="491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8E833-65E8-4750-B37B-45A50CF9F1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0220" y="2458740"/>
                  <a:ext cx="257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C13742-DF48-455D-908B-F8BF42E76AF0}"/>
                    </a:ext>
                  </a:extLst>
                </p14:cNvPr>
                <p14:cNvContentPartPr/>
                <p14:nvPr/>
              </p14:nvContentPartPr>
              <p14:xfrm>
                <a:off x="6822540" y="2644500"/>
                <a:ext cx="185040" cy="206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C13742-DF48-455D-908B-F8BF42E76A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13540" y="2635500"/>
                  <a:ext cx="202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686B96-4EDB-4485-90E8-25F9ACB310EF}"/>
                    </a:ext>
                  </a:extLst>
                </p14:cNvPr>
                <p14:cNvContentPartPr/>
                <p14:nvPr/>
              </p14:nvContentPartPr>
              <p14:xfrm>
                <a:off x="7114140" y="2508060"/>
                <a:ext cx="200160" cy="168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686B96-4EDB-4485-90E8-25F9ACB310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05140" y="2499420"/>
                  <a:ext cx="217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C50766-D0C1-49F0-9FDD-C02C3DB2976F}"/>
                    </a:ext>
                  </a:extLst>
                </p14:cNvPr>
                <p14:cNvContentPartPr/>
                <p14:nvPr/>
              </p14:nvContentPartPr>
              <p14:xfrm>
                <a:off x="7269660" y="2340300"/>
                <a:ext cx="208800" cy="604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C50766-D0C1-49F0-9FDD-C02C3DB2976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61020" y="2331660"/>
                  <a:ext cx="2264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0D939F-3A20-4BE7-970D-BDBF16CF9C6C}"/>
                    </a:ext>
                  </a:extLst>
                </p14:cNvPr>
                <p14:cNvContentPartPr/>
                <p14:nvPr/>
              </p14:nvContentPartPr>
              <p14:xfrm>
                <a:off x="6032340" y="3042660"/>
                <a:ext cx="1422360" cy="96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0D939F-3A20-4BE7-970D-BDBF16CF9C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23700" y="3034020"/>
                  <a:ext cx="1440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79DEC0-9E94-45A4-B5F8-A3030F6EB6C5}"/>
                    </a:ext>
                  </a:extLst>
                </p14:cNvPr>
                <p14:cNvContentPartPr/>
                <p14:nvPr/>
              </p14:nvContentPartPr>
              <p14:xfrm>
                <a:off x="5999220" y="3008460"/>
                <a:ext cx="1568520" cy="76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79DEC0-9E94-45A4-B5F8-A3030F6EB6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90580" y="2999460"/>
                  <a:ext cx="158616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743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	= 1		if n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 T(n-1).n		if n &gt; 1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8C66D6-8D29-438E-AF7A-C0F911DD97BE}"/>
              </a:ext>
            </a:extLst>
          </p:cNvPr>
          <p:cNvGrpSpPr/>
          <p:nvPr/>
        </p:nvGrpSpPr>
        <p:grpSpPr>
          <a:xfrm>
            <a:off x="5807700" y="266700"/>
            <a:ext cx="144720" cy="91080"/>
            <a:chOff x="5807700" y="266700"/>
            <a:chExt cx="14472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3760A0-79BC-4DB3-9D28-D18FBAEC268D}"/>
                    </a:ext>
                  </a:extLst>
                </p14:cNvPr>
                <p14:cNvContentPartPr/>
                <p14:nvPr/>
              </p14:nvContentPartPr>
              <p14:xfrm>
                <a:off x="5807700" y="266700"/>
                <a:ext cx="1119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3760A0-79BC-4DB3-9D28-D18FBAEC26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9060" y="257700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68BD9B-10C6-4ADE-9CB0-BC8AF554F336}"/>
                    </a:ext>
                  </a:extLst>
                </p14:cNvPr>
                <p14:cNvContentPartPr/>
                <p14:nvPr/>
              </p14:nvContentPartPr>
              <p14:xfrm>
                <a:off x="5836500" y="346260"/>
                <a:ext cx="115920" cy="1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68BD9B-10C6-4ADE-9CB0-BC8AF554F3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7860" y="337620"/>
                  <a:ext cx="1335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B0508-9889-489F-A1DE-D09A26994791}"/>
              </a:ext>
            </a:extLst>
          </p:cNvPr>
          <p:cNvGrpSpPr/>
          <p:nvPr/>
        </p:nvGrpSpPr>
        <p:grpSpPr>
          <a:xfrm>
            <a:off x="6143940" y="173100"/>
            <a:ext cx="895680" cy="264600"/>
            <a:chOff x="6143940" y="173100"/>
            <a:chExt cx="8956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1E4717-9B03-44EA-902D-994D71FF5FBD}"/>
                    </a:ext>
                  </a:extLst>
                </p14:cNvPr>
                <p14:cNvContentPartPr/>
                <p14:nvPr/>
              </p14:nvContentPartPr>
              <p14:xfrm>
                <a:off x="6143940" y="206580"/>
                <a:ext cx="87480" cy="17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1E4717-9B03-44EA-902D-994D71FF5F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4940" y="197940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5C9CE8-77E5-4FEB-88A2-0CCDAEC8B651}"/>
                    </a:ext>
                  </a:extLst>
                </p14:cNvPr>
                <p14:cNvContentPartPr/>
                <p14:nvPr/>
              </p14:nvContentPartPr>
              <p14:xfrm>
                <a:off x="6316020" y="173100"/>
                <a:ext cx="7056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5C9CE8-77E5-4FEB-88A2-0CCDAEC8B6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07020" y="164460"/>
                  <a:ext cx="88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83642C-632E-459E-81B4-6B1B06C4816C}"/>
                    </a:ext>
                  </a:extLst>
                </p14:cNvPr>
                <p14:cNvContentPartPr/>
                <p14:nvPr/>
              </p14:nvContentPartPr>
              <p14:xfrm>
                <a:off x="6461100" y="205140"/>
                <a:ext cx="138240" cy="193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83642C-632E-459E-81B4-6B1B06C481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2460" y="196500"/>
                  <a:ext cx="155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52CE2F-0F55-4A87-8FC3-A54A7BBCE5D9}"/>
                    </a:ext>
                  </a:extLst>
                </p14:cNvPr>
                <p14:cNvContentPartPr/>
                <p14:nvPr/>
              </p14:nvContentPartPr>
              <p14:xfrm>
                <a:off x="6708420" y="319620"/>
                <a:ext cx="11772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52CE2F-0F55-4A87-8FC3-A54A7BBCE5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9780" y="310620"/>
                  <a:ext cx="135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F34B35-8D1A-4E9E-9E94-1A2663B4C073}"/>
                    </a:ext>
                  </a:extLst>
                </p14:cNvPr>
                <p14:cNvContentPartPr/>
                <p14:nvPr/>
              </p14:nvContentPartPr>
              <p14:xfrm>
                <a:off x="6874020" y="181740"/>
                <a:ext cx="165600" cy="25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F34B35-8D1A-4E9E-9E94-1A2663B4C0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65380" y="173100"/>
                  <a:ext cx="18324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259DAC-A997-463C-B427-47DCF150E75B}"/>
                  </a:ext>
                </a:extLst>
              </p14:cNvPr>
              <p14:cNvContentPartPr/>
              <p14:nvPr/>
            </p14:nvContentPartPr>
            <p14:xfrm>
              <a:off x="7174260" y="350220"/>
              <a:ext cx="23400" cy="11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259DAC-A997-463C-B427-47DCF150E7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5620" y="341220"/>
                <a:ext cx="41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B34E2B-5120-4EFA-8579-F90E34DA5413}"/>
                  </a:ext>
                </a:extLst>
              </p14:cNvPr>
              <p14:cNvContentPartPr/>
              <p14:nvPr/>
            </p14:nvContentPartPr>
            <p14:xfrm>
              <a:off x="7352460" y="232860"/>
              <a:ext cx="178920" cy="25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B34E2B-5120-4EFA-8579-F90E34DA54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43820" y="223860"/>
                <a:ext cx="19656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E8B2299-9E83-4497-BA57-4B8CC59362CF}"/>
              </a:ext>
            </a:extLst>
          </p:cNvPr>
          <p:cNvGrpSpPr/>
          <p:nvPr/>
        </p:nvGrpSpPr>
        <p:grpSpPr>
          <a:xfrm>
            <a:off x="4521780" y="1273980"/>
            <a:ext cx="250560" cy="68040"/>
            <a:chOff x="4521780" y="1273980"/>
            <a:chExt cx="25056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CF62D8-33AC-4E25-89FB-35C3F3CA17D3}"/>
                    </a:ext>
                  </a:extLst>
                </p14:cNvPr>
                <p14:cNvContentPartPr/>
                <p14:nvPr/>
              </p14:nvContentPartPr>
              <p14:xfrm>
                <a:off x="4524660" y="1273980"/>
                <a:ext cx="167760" cy="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CF62D8-33AC-4E25-89FB-35C3F3CA17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6020" y="1265340"/>
                  <a:ext cx="18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E71FD5-87A6-4560-82E9-57D571A68011}"/>
                    </a:ext>
                  </a:extLst>
                </p14:cNvPr>
                <p14:cNvContentPartPr/>
                <p14:nvPr/>
              </p14:nvContentPartPr>
              <p14:xfrm>
                <a:off x="4521780" y="1333020"/>
                <a:ext cx="250560" cy="9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E71FD5-87A6-4560-82E9-57D571A680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13140" y="1324020"/>
                  <a:ext cx="2682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235C1BC-821D-49D7-8B4A-BA036315348A}"/>
              </a:ext>
            </a:extLst>
          </p:cNvPr>
          <p:cNvGrpSpPr/>
          <p:nvPr/>
        </p:nvGrpSpPr>
        <p:grpSpPr>
          <a:xfrm>
            <a:off x="7768980" y="166260"/>
            <a:ext cx="1473120" cy="334800"/>
            <a:chOff x="7768980" y="166260"/>
            <a:chExt cx="14731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D31A64-0544-43DF-8499-3F0BF2B6353C}"/>
                    </a:ext>
                  </a:extLst>
                </p14:cNvPr>
                <p14:cNvContentPartPr/>
                <p14:nvPr/>
              </p14:nvContentPartPr>
              <p14:xfrm>
                <a:off x="7768980" y="168060"/>
                <a:ext cx="127800" cy="26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D31A64-0544-43DF-8499-3F0BF2B635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59980" y="159060"/>
                  <a:ext cx="145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3311DD-115B-4199-B3D0-6CE1C614CE6A}"/>
                    </a:ext>
                  </a:extLst>
                </p14:cNvPr>
                <p14:cNvContentPartPr/>
                <p14:nvPr/>
              </p14:nvContentPartPr>
              <p14:xfrm>
                <a:off x="7981020" y="211260"/>
                <a:ext cx="3240" cy="15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3311DD-115B-4199-B3D0-6CE1C614CE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72020" y="202260"/>
                  <a:ext cx="20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6745C2-89B4-4E44-B3BF-3B82BE29F008}"/>
                    </a:ext>
                  </a:extLst>
                </p14:cNvPr>
                <p14:cNvContentPartPr/>
                <p14:nvPr/>
              </p14:nvContentPartPr>
              <p14:xfrm>
                <a:off x="8067420" y="240780"/>
                <a:ext cx="128160" cy="160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6745C2-89B4-4E44-B3BF-3B82BE29F0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58780" y="231780"/>
                  <a:ext cx="145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E15B21-A02D-47FD-A113-03D6F7383A3C}"/>
                    </a:ext>
                  </a:extLst>
                </p14:cNvPr>
                <p14:cNvContentPartPr/>
                <p14:nvPr/>
              </p14:nvContentPartPr>
              <p14:xfrm>
                <a:off x="8295660" y="202620"/>
                <a:ext cx="59040" cy="179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E15B21-A02D-47FD-A113-03D6F7383A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87020" y="193620"/>
                  <a:ext cx="76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2DD76C-A6CA-4254-AB2D-90494E8A7C5C}"/>
                    </a:ext>
                  </a:extLst>
                </p14:cNvPr>
                <p14:cNvContentPartPr/>
                <p14:nvPr/>
              </p14:nvContentPartPr>
              <p14:xfrm>
                <a:off x="8266860" y="237180"/>
                <a:ext cx="396000" cy="165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2DD76C-A6CA-4254-AB2D-90494E8A7C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57860" y="228540"/>
                  <a:ext cx="413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8E1B119-8080-4F35-A38D-9FCC8B23AE32}"/>
                    </a:ext>
                  </a:extLst>
                </p14:cNvPr>
                <p14:cNvContentPartPr/>
                <p14:nvPr/>
              </p14:nvContentPartPr>
              <p14:xfrm>
                <a:off x="8665380" y="301260"/>
                <a:ext cx="124560" cy="11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8E1B119-8080-4F35-A38D-9FCC8B23AE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56380" y="292620"/>
                  <a:ext cx="142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691A78-DF48-48A0-B833-BB07BCCCFE8C}"/>
                    </a:ext>
                  </a:extLst>
                </p14:cNvPr>
                <p14:cNvContentPartPr/>
                <p14:nvPr/>
              </p14:nvContentPartPr>
              <p14:xfrm>
                <a:off x="8796060" y="208740"/>
                <a:ext cx="504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691A78-DF48-48A0-B833-BB07BCCCFE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87420" y="199740"/>
                  <a:ext cx="22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8D7725-E432-4896-B173-3D4448A288C2}"/>
                    </a:ext>
                  </a:extLst>
                </p14:cNvPr>
                <p14:cNvContentPartPr/>
                <p14:nvPr/>
              </p14:nvContentPartPr>
              <p14:xfrm>
                <a:off x="8884620" y="299460"/>
                <a:ext cx="141840" cy="10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8D7725-E432-4896-B173-3D4448A288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75980" y="290820"/>
                  <a:ext cx="159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F41557-D562-4661-9766-D5FDEFCC5424}"/>
                    </a:ext>
                  </a:extLst>
                </p14:cNvPr>
                <p14:cNvContentPartPr/>
                <p14:nvPr/>
              </p14:nvContentPartPr>
              <p14:xfrm>
                <a:off x="9071460" y="305580"/>
                <a:ext cx="727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F41557-D562-4661-9766-D5FDEFCC54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62460" y="296940"/>
                  <a:ext cx="90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406212-646E-48F8-B1FA-B717C140F5BD}"/>
                    </a:ext>
                  </a:extLst>
                </p14:cNvPr>
                <p14:cNvContentPartPr/>
                <p14:nvPr/>
              </p14:nvContentPartPr>
              <p14:xfrm>
                <a:off x="9134820" y="166260"/>
                <a:ext cx="107280" cy="33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406212-646E-48F8-B1FA-B717C140F5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26180" y="157260"/>
                  <a:ext cx="1249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96E99B-5290-4753-9B28-F4B7ECE8CE51}"/>
              </a:ext>
            </a:extLst>
          </p:cNvPr>
          <p:cNvGrpSpPr/>
          <p:nvPr/>
        </p:nvGrpSpPr>
        <p:grpSpPr>
          <a:xfrm>
            <a:off x="8978220" y="680700"/>
            <a:ext cx="493920" cy="204840"/>
            <a:chOff x="8978220" y="680700"/>
            <a:chExt cx="4939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4B40E7-E8A2-481F-BEB4-8E8B4CA09E7A}"/>
                    </a:ext>
                  </a:extLst>
                </p14:cNvPr>
                <p14:cNvContentPartPr/>
                <p14:nvPr/>
              </p14:nvContentPartPr>
              <p14:xfrm>
                <a:off x="8978220" y="680700"/>
                <a:ext cx="63000" cy="204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4B40E7-E8A2-481F-BEB4-8E8B4CA09E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9220" y="672060"/>
                  <a:ext cx="80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66AC24-E33C-4240-A0C1-99233E97BC49}"/>
                    </a:ext>
                  </a:extLst>
                </p14:cNvPr>
                <p14:cNvContentPartPr/>
                <p14:nvPr/>
              </p14:nvContentPartPr>
              <p14:xfrm>
                <a:off x="9011700" y="727500"/>
                <a:ext cx="152280" cy="113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66AC24-E33C-4240-A0C1-99233E97BC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03060" y="718500"/>
                  <a:ext cx="169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CD82F0-7CFD-491A-8AC8-11EAA507F82B}"/>
                    </a:ext>
                  </a:extLst>
                </p14:cNvPr>
                <p14:cNvContentPartPr/>
                <p14:nvPr/>
              </p14:nvContentPartPr>
              <p14:xfrm>
                <a:off x="9177300" y="773220"/>
                <a:ext cx="140040" cy="74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CD82F0-7CFD-491A-8AC8-11EAA507F8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68300" y="764580"/>
                  <a:ext cx="157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D93A9E-9582-4CAC-BD21-B15C2CA947CB}"/>
                    </a:ext>
                  </a:extLst>
                </p14:cNvPr>
                <p14:cNvContentPartPr/>
                <p14:nvPr/>
              </p14:nvContentPartPr>
              <p14:xfrm>
                <a:off x="9385020" y="710940"/>
                <a:ext cx="87120" cy="131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D93A9E-9582-4CAC-BD21-B15C2CA947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76380" y="702300"/>
                  <a:ext cx="1047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FC1FA5-2DD4-4059-8F27-D8BE3EB89649}"/>
              </a:ext>
            </a:extLst>
          </p:cNvPr>
          <p:cNvGrpSpPr/>
          <p:nvPr/>
        </p:nvGrpSpPr>
        <p:grpSpPr>
          <a:xfrm>
            <a:off x="9635580" y="672780"/>
            <a:ext cx="502560" cy="324360"/>
            <a:chOff x="9635580" y="672780"/>
            <a:chExt cx="5025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531633-D0D8-4D89-94FE-BCDD564E1B24}"/>
                    </a:ext>
                  </a:extLst>
                </p14:cNvPr>
                <p14:cNvContentPartPr/>
                <p14:nvPr/>
              </p14:nvContentPartPr>
              <p14:xfrm>
                <a:off x="9635580" y="734340"/>
                <a:ext cx="57960" cy="153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531633-D0D8-4D89-94FE-BCDD564E1B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26580" y="725700"/>
                  <a:ext cx="75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32C963-6B33-458D-BEE0-C10906A824BF}"/>
                    </a:ext>
                  </a:extLst>
                </p14:cNvPr>
                <p14:cNvContentPartPr/>
                <p14:nvPr/>
              </p14:nvContentPartPr>
              <p14:xfrm>
                <a:off x="9667980" y="714540"/>
                <a:ext cx="99360" cy="19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32C963-6B33-458D-BEE0-C10906A824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59340" y="705540"/>
                  <a:ext cx="117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AF5FF9-FF26-4861-B437-FF3B7AD5EEBA}"/>
                    </a:ext>
                  </a:extLst>
                </p14:cNvPr>
                <p14:cNvContentPartPr/>
                <p14:nvPr/>
              </p14:nvContentPartPr>
              <p14:xfrm>
                <a:off x="9830700" y="776820"/>
                <a:ext cx="110160" cy="105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AF5FF9-FF26-4861-B437-FF3B7AD5EE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22060" y="768180"/>
                  <a:ext cx="12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CDA96C-BBDB-4D39-AA75-CE14B8CB08AB}"/>
                    </a:ext>
                  </a:extLst>
                </p14:cNvPr>
                <p14:cNvContentPartPr/>
                <p14:nvPr/>
              </p14:nvContentPartPr>
              <p14:xfrm>
                <a:off x="10030500" y="838380"/>
                <a:ext cx="26280" cy="54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CDA96C-BBDB-4D39-AA75-CE14B8CB08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21860" y="829380"/>
                  <a:ext cx="43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737480-7BF9-473D-B48B-781B388E98BB}"/>
                    </a:ext>
                  </a:extLst>
                </p14:cNvPr>
                <p14:cNvContentPartPr/>
                <p14:nvPr/>
              </p14:nvContentPartPr>
              <p14:xfrm>
                <a:off x="10030860" y="672780"/>
                <a:ext cx="107280" cy="324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737480-7BF9-473D-B48B-781B388E98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22220" y="664140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B5C7FA2-B66F-401C-97F5-C8DB48ED8863}"/>
              </a:ext>
            </a:extLst>
          </p:cNvPr>
          <p:cNvGrpSpPr/>
          <p:nvPr/>
        </p:nvGrpSpPr>
        <p:grpSpPr>
          <a:xfrm>
            <a:off x="4919940" y="625260"/>
            <a:ext cx="3944880" cy="838800"/>
            <a:chOff x="4919940" y="625260"/>
            <a:chExt cx="39448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38CE1-D1EA-440A-A526-689B4189CE06}"/>
                    </a:ext>
                  </a:extLst>
                </p14:cNvPr>
                <p14:cNvContentPartPr/>
                <p14:nvPr/>
              </p14:nvContentPartPr>
              <p14:xfrm>
                <a:off x="5803740" y="673860"/>
                <a:ext cx="1389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38CE1-D1EA-440A-A526-689B4189CE0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95100" y="664860"/>
                  <a:ext cx="15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9B51B0-3538-4F8A-B467-5F1AD9E389FD}"/>
                    </a:ext>
                  </a:extLst>
                </p14:cNvPr>
                <p14:cNvContentPartPr/>
                <p14:nvPr/>
              </p14:nvContentPartPr>
              <p14:xfrm>
                <a:off x="5800860" y="749100"/>
                <a:ext cx="214200" cy="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9B51B0-3538-4F8A-B467-5F1AD9E389F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92220" y="740460"/>
                  <a:ext cx="231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0EB650-80F8-4122-A501-033CC0621BB1}"/>
                    </a:ext>
                  </a:extLst>
                </p14:cNvPr>
                <p14:cNvContentPartPr/>
                <p14:nvPr/>
              </p14:nvContentPartPr>
              <p14:xfrm>
                <a:off x="6161940" y="641100"/>
                <a:ext cx="117720" cy="19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0EB650-80F8-4122-A501-033CC0621BB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53300" y="632100"/>
                  <a:ext cx="13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E147BD-2B2E-487D-9302-E29F94EE7EAB}"/>
                    </a:ext>
                  </a:extLst>
                </p14:cNvPr>
                <p14:cNvContentPartPr/>
                <p14:nvPr/>
              </p14:nvContentPartPr>
              <p14:xfrm>
                <a:off x="6413220" y="625980"/>
                <a:ext cx="79200" cy="28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E147BD-2B2E-487D-9302-E29F94EE7E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04580" y="617340"/>
                  <a:ext cx="96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22937F-8553-43C3-B1FB-31303071D106}"/>
                    </a:ext>
                  </a:extLst>
                </p14:cNvPr>
                <p14:cNvContentPartPr/>
                <p14:nvPr/>
              </p14:nvContentPartPr>
              <p14:xfrm>
                <a:off x="6583500" y="711300"/>
                <a:ext cx="145800" cy="16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22937F-8553-43C3-B1FB-31303071D10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74500" y="702300"/>
                  <a:ext cx="163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31534F-3F9E-4E6E-BC35-901B97476E55}"/>
                    </a:ext>
                  </a:extLst>
                </p14:cNvPr>
                <p14:cNvContentPartPr/>
                <p14:nvPr/>
              </p14:nvContentPartPr>
              <p14:xfrm>
                <a:off x="6906420" y="787980"/>
                <a:ext cx="13572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31534F-3F9E-4E6E-BC35-901B97476E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97420" y="779340"/>
                  <a:ext cx="153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7FC421-C2B5-4C29-B947-9373A407A4FE}"/>
                    </a:ext>
                  </a:extLst>
                </p14:cNvPr>
                <p14:cNvContentPartPr/>
                <p14:nvPr/>
              </p14:nvContentPartPr>
              <p14:xfrm>
                <a:off x="7155180" y="669180"/>
                <a:ext cx="231480" cy="12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7FC421-C2B5-4C29-B947-9373A407A4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46180" y="660180"/>
                  <a:ext cx="249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5B5D02-4F12-44F6-B72A-6A55C9912EE2}"/>
                    </a:ext>
                  </a:extLst>
                </p14:cNvPr>
                <p14:cNvContentPartPr/>
                <p14:nvPr/>
              </p14:nvContentPartPr>
              <p14:xfrm>
                <a:off x="7396740" y="625260"/>
                <a:ext cx="95760" cy="28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5B5D02-4F12-44F6-B72A-6A55C9912E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87740" y="616620"/>
                  <a:ext cx="113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A6EB3C-F495-4488-AB99-FCA8C5C4FEA2}"/>
                    </a:ext>
                  </a:extLst>
                </p14:cNvPr>
                <p14:cNvContentPartPr/>
                <p14:nvPr/>
              </p14:nvContentPartPr>
              <p14:xfrm>
                <a:off x="7686540" y="752700"/>
                <a:ext cx="9000" cy="1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A6EB3C-F495-4488-AB99-FCA8C5C4FE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7540" y="743700"/>
                  <a:ext cx="2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ED28D9-79AB-4268-9655-CF1BC6F6A301}"/>
                    </a:ext>
                  </a:extLst>
                </p14:cNvPr>
                <p14:cNvContentPartPr/>
                <p14:nvPr/>
              </p14:nvContentPartPr>
              <p14:xfrm>
                <a:off x="7828740" y="671340"/>
                <a:ext cx="175680" cy="15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ED28D9-79AB-4268-9655-CF1BC6F6A30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20100" y="662340"/>
                  <a:ext cx="19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CAC33-A67B-445F-B0CD-FA630267F52A}"/>
                    </a:ext>
                  </a:extLst>
                </p14:cNvPr>
                <p14:cNvContentPartPr/>
                <p14:nvPr/>
              </p14:nvContentPartPr>
              <p14:xfrm>
                <a:off x="8149500" y="736140"/>
                <a:ext cx="96480" cy="1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CAC33-A67B-445F-B0CD-FA630267F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40860" y="727500"/>
                  <a:ext cx="114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CA7DE8-04A1-4158-95CA-4FA962EC7960}"/>
                    </a:ext>
                  </a:extLst>
                </p14:cNvPr>
                <p14:cNvContentPartPr/>
                <p14:nvPr/>
              </p14:nvContentPartPr>
              <p14:xfrm>
                <a:off x="8320500" y="631380"/>
                <a:ext cx="4212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CA7DE8-04A1-4158-95CA-4FA962EC796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11500" y="622740"/>
                  <a:ext cx="59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2A4228-6811-4FAA-88BD-F53D1AEDC0EC}"/>
                    </a:ext>
                  </a:extLst>
                </p14:cNvPr>
                <p14:cNvContentPartPr/>
                <p14:nvPr/>
              </p14:nvContentPartPr>
              <p14:xfrm>
                <a:off x="8514900" y="748740"/>
                <a:ext cx="22680" cy="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2A4228-6811-4FAA-88BD-F53D1AEDC0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06260" y="739740"/>
                  <a:ext cx="40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DC72B7-31BE-4509-8892-37405BDD73C6}"/>
                    </a:ext>
                  </a:extLst>
                </p14:cNvPr>
                <p14:cNvContentPartPr/>
                <p14:nvPr/>
              </p14:nvContentPartPr>
              <p14:xfrm>
                <a:off x="8657460" y="665220"/>
                <a:ext cx="207360" cy="156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DC72B7-31BE-4509-8892-37405BDD73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48820" y="656220"/>
                  <a:ext cx="225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53C143-FCD4-4ADB-8A58-0026524EF08A}"/>
                    </a:ext>
                  </a:extLst>
                </p14:cNvPr>
                <p14:cNvContentPartPr/>
                <p14:nvPr/>
              </p14:nvContentPartPr>
              <p14:xfrm>
                <a:off x="4919940" y="1210260"/>
                <a:ext cx="11160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53C143-FCD4-4ADB-8A58-0026524EF08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11300" y="1201260"/>
                  <a:ext cx="129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E66A1F-3FBF-4C45-8E7B-CB707522EA22}"/>
                    </a:ext>
                  </a:extLst>
                </p14:cNvPr>
                <p14:cNvContentPartPr/>
                <p14:nvPr/>
              </p14:nvContentPartPr>
              <p14:xfrm>
                <a:off x="5175540" y="1120620"/>
                <a:ext cx="73080" cy="33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E66A1F-3FBF-4C45-8E7B-CB707522EA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66900" y="1111980"/>
                  <a:ext cx="907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1FEC29-29D4-4BB4-8C1D-C7C3BE0BB546}"/>
                    </a:ext>
                  </a:extLst>
                </p14:cNvPr>
                <p14:cNvContentPartPr/>
                <p14:nvPr/>
              </p14:nvContentPartPr>
              <p14:xfrm>
                <a:off x="5391900" y="1231140"/>
                <a:ext cx="169920" cy="170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1FEC29-29D4-4BB4-8C1D-C7C3BE0BB5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3260" y="1222140"/>
                  <a:ext cx="187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F734C7-937E-486C-9414-2674803CE14D}"/>
                    </a:ext>
                  </a:extLst>
                </p14:cNvPr>
                <p14:cNvContentPartPr/>
                <p14:nvPr/>
              </p14:nvContentPartPr>
              <p14:xfrm>
                <a:off x="5682420" y="1336260"/>
                <a:ext cx="157320" cy="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F734C7-937E-486C-9414-2674803CE14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73780" y="1327620"/>
                  <a:ext cx="17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EA8575-EA1F-4B59-8A4A-9F5A45560A86}"/>
                    </a:ext>
                  </a:extLst>
                </p14:cNvPr>
                <p14:cNvContentPartPr/>
                <p14:nvPr/>
              </p14:nvContentPartPr>
              <p14:xfrm>
                <a:off x="5923980" y="1192980"/>
                <a:ext cx="180720" cy="19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EA8575-EA1F-4B59-8A4A-9F5A45560A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14980" y="1184340"/>
                  <a:ext cx="198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0E71EF-3599-4B77-A2C3-EC91E2C847BC}"/>
                    </a:ext>
                  </a:extLst>
                </p14:cNvPr>
                <p14:cNvContentPartPr/>
                <p14:nvPr/>
              </p14:nvContentPartPr>
              <p14:xfrm>
                <a:off x="6143580" y="1137900"/>
                <a:ext cx="88920" cy="32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0E71EF-3599-4B77-A2C3-EC91E2C847B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34940" y="1129260"/>
                  <a:ext cx="1065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2A62A9-7D75-4306-8AC8-909316F021B8}"/>
                    </a:ext>
                  </a:extLst>
                </p14:cNvPr>
                <p14:cNvContentPartPr/>
                <p14:nvPr/>
              </p14:nvContentPartPr>
              <p14:xfrm>
                <a:off x="6406380" y="1374420"/>
                <a:ext cx="284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2A62A9-7D75-4306-8AC8-909316F021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97380" y="1365780"/>
                  <a:ext cx="46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0953B4-4AB8-484A-A745-3016A1FC95CC}"/>
                    </a:ext>
                  </a:extLst>
                </p14:cNvPr>
                <p14:cNvContentPartPr/>
                <p14:nvPr/>
              </p14:nvContentPartPr>
              <p14:xfrm>
                <a:off x="6581340" y="1235100"/>
                <a:ext cx="174600" cy="195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0953B4-4AB8-484A-A745-3016A1FC95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72700" y="1226100"/>
                  <a:ext cx="192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02BE8B-D5BF-40D7-A6BC-E58F6493125D}"/>
                    </a:ext>
                  </a:extLst>
                </p14:cNvPr>
                <p14:cNvContentPartPr/>
                <p14:nvPr/>
              </p14:nvContentPartPr>
              <p14:xfrm>
                <a:off x="6857100" y="1346700"/>
                <a:ext cx="145080" cy="4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02BE8B-D5BF-40D7-A6BC-E58F649312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48460" y="1338060"/>
                  <a:ext cx="16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E8CD1C-C3CA-44BC-9EF2-41D64ED35930}"/>
                    </a:ext>
                  </a:extLst>
                </p14:cNvPr>
                <p14:cNvContentPartPr/>
                <p14:nvPr/>
              </p14:nvContentPartPr>
              <p14:xfrm>
                <a:off x="7052580" y="1255980"/>
                <a:ext cx="191520" cy="15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E8CD1C-C3CA-44BC-9EF2-41D64ED359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43580" y="1247340"/>
                  <a:ext cx="209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599263-F9C1-4C2F-8317-40169DD0F504}"/>
                    </a:ext>
                  </a:extLst>
                </p14:cNvPr>
                <p14:cNvContentPartPr/>
                <p14:nvPr/>
              </p14:nvContentPartPr>
              <p14:xfrm>
                <a:off x="7373700" y="1334820"/>
                <a:ext cx="91800" cy="1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599263-F9C1-4C2F-8317-40169DD0F50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64700" y="1325820"/>
                  <a:ext cx="109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BF801E-50BA-48DF-9FB6-839F7EF0E1D1}"/>
                    </a:ext>
                  </a:extLst>
                </p14:cNvPr>
                <p14:cNvContentPartPr/>
                <p14:nvPr/>
              </p14:nvContentPartPr>
              <p14:xfrm>
                <a:off x="7361100" y="1335540"/>
                <a:ext cx="70560" cy="3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BF801E-50BA-48DF-9FB6-839F7EF0E1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52460" y="1326900"/>
                  <a:ext cx="88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F6D617-332B-4A46-8A80-F700B95D4568}"/>
                    </a:ext>
                  </a:extLst>
                </p14:cNvPr>
                <p14:cNvContentPartPr/>
                <p14:nvPr/>
              </p14:nvContentPartPr>
              <p14:xfrm>
                <a:off x="7719300" y="1235100"/>
                <a:ext cx="230400" cy="183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F6D617-332B-4A46-8A80-F700B95D45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10300" y="1226100"/>
                  <a:ext cx="248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6CBD9C-E474-4C68-8E9B-539A6BBF9D3E}"/>
                    </a:ext>
                  </a:extLst>
                </p14:cNvPr>
                <p14:cNvContentPartPr/>
                <p14:nvPr/>
              </p14:nvContentPartPr>
              <p14:xfrm>
                <a:off x="8093700" y="1327620"/>
                <a:ext cx="167760" cy="1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6CBD9C-E474-4C68-8E9B-539A6BBF9D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84700" y="1318980"/>
                  <a:ext cx="185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EDF969-4BCA-4AE5-A3FD-95EA1A341C99}"/>
                    </a:ext>
                  </a:extLst>
                </p14:cNvPr>
                <p14:cNvContentPartPr/>
                <p14:nvPr/>
              </p14:nvContentPartPr>
              <p14:xfrm>
                <a:off x="8276580" y="1234740"/>
                <a:ext cx="259200" cy="20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EDF969-4BCA-4AE5-A3FD-95EA1A341C9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67580" y="1225740"/>
                  <a:ext cx="276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B39598-3165-491E-BC40-11EAEF4E8AE0}"/>
                    </a:ext>
                  </a:extLst>
                </p14:cNvPr>
                <p14:cNvContentPartPr/>
                <p14:nvPr/>
              </p14:nvContentPartPr>
              <p14:xfrm>
                <a:off x="8698860" y="1276500"/>
                <a:ext cx="154440" cy="187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B39598-3165-491E-BC40-11EAEF4E8A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90220" y="1267860"/>
                  <a:ext cx="172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A8D8A0-6119-4D9C-AE86-B97028C16156}"/>
                    </a:ext>
                  </a:extLst>
                </p14:cNvPr>
                <p14:cNvContentPartPr/>
                <p14:nvPr/>
              </p14:nvContentPartPr>
              <p14:xfrm>
                <a:off x="6467940" y="932700"/>
                <a:ext cx="6120" cy="193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A8D8A0-6119-4D9C-AE86-B97028C161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59300" y="924060"/>
                  <a:ext cx="23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E29FDF-2AC3-4B95-B1E5-130A029E8E83}"/>
                    </a:ext>
                  </a:extLst>
                </p14:cNvPr>
                <p14:cNvContentPartPr/>
                <p14:nvPr/>
              </p14:nvContentPartPr>
              <p14:xfrm>
                <a:off x="6639300" y="976260"/>
                <a:ext cx="95400" cy="16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E29FDF-2AC3-4B95-B1E5-130A029E8E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30300" y="967260"/>
                  <a:ext cx="113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E14F7B-61E8-4685-9D87-60F94E747DD4}"/>
                    </a:ext>
                  </a:extLst>
                </p14:cNvPr>
                <p14:cNvContentPartPr/>
                <p14:nvPr/>
              </p14:nvContentPartPr>
              <p14:xfrm>
                <a:off x="6821100" y="1029540"/>
                <a:ext cx="20160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E14F7B-61E8-4685-9D87-60F94E747DD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2460" y="1020900"/>
                  <a:ext cx="219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3609AF-F741-4A8E-81E3-3F6F74A2A094}"/>
                    </a:ext>
                  </a:extLst>
                </p14:cNvPr>
                <p14:cNvContentPartPr/>
                <p14:nvPr/>
              </p14:nvContentPartPr>
              <p14:xfrm>
                <a:off x="7001100" y="1009740"/>
                <a:ext cx="93600" cy="129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3609AF-F741-4A8E-81E3-3F6F74A2A0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92460" y="1001100"/>
                  <a:ext cx="111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EBF339-C0E4-4E2D-94FA-42BBA9996C0D}"/>
                    </a:ext>
                  </a:extLst>
                </p14:cNvPr>
                <p14:cNvContentPartPr/>
                <p14:nvPr/>
              </p14:nvContentPartPr>
              <p14:xfrm>
                <a:off x="7327260" y="980580"/>
                <a:ext cx="79200" cy="15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EBF339-C0E4-4E2D-94FA-42BBA9996C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18620" y="971580"/>
                  <a:ext cx="96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600982-EF8C-40C8-BFDD-3D4CADE66D9F}"/>
                    </a:ext>
                  </a:extLst>
                </p14:cNvPr>
                <p14:cNvContentPartPr/>
                <p14:nvPr/>
              </p14:nvContentPartPr>
              <p14:xfrm>
                <a:off x="7339860" y="962220"/>
                <a:ext cx="116640" cy="19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600982-EF8C-40C8-BFDD-3D4CADE66D9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31220" y="953580"/>
                  <a:ext cx="134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B2F0E7-F387-42B2-BB56-96F6769ECA42}"/>
                    </a:ext>
                  </a:extLst>
                </p14:cNvPr>
                <p14:cNvContentPartPr/>
                <p14:nvPr/>
              </p14:nvContentPartPr>
              <p14:xfrm>
                <a:off x="7522740" y="1035660"/>
                <a:ext cx="402840" cy="97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B2F0E7-F387-42B2-BB56-96F6769ECA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514100" y="1027020"/>
                  <a:ext cx="42048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16B2FF2-2821-4283-A448-4855BE616C33}"/>
                  </a:ext>
                </a:extLst>
              </p14:cNvPr>
              <p14:cNvContentPartPr/>
              <p14:nvPr/>
            </p14:nvContentPartPr>
            <p14:xfrm>
              <a:off x="6388380" y="1553700"/>
              <a:ext cx="45360" cy="356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16B2FF2-2821-4283-A448-4855BE616C3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379380" y="1544700"/>
                <a:ext cx="6300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0592CCE-41FD-4FD9-AF0D-69639245226F}"/>
              </a:ext>
            </a:extLst>
          </p:cNvPr>
          <p:cNvGrpSpPr/>
          <p:nvPr/>
        </p:nvGrpSpPr>
        <p:grpSpPr>
          <a:xfrm>
            <a:off x="6579540" y="1628220"/>
            <a:ext cx="421920" cy="235080"/>
            <a:chOff x="6579540" y="1628220"/>
            <a:chExt cx="42192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1A25D98-AB88-47DF-8A52-4F500EF393FA}"/>
                    </a:ext>
                  </a:extLst>
                </p14:cNvPr>
                <p14:cNvContentPartPr/>
                <p14:nvPr/>
              </p14:nvContentPartPr>
              <p14:xfrm>
                <a:off x="6579540" y="1628220"/>
                <a:ext cx="48960" cy="171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1A25D98-AB88-47DF-8A52-4F500EF393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70900" y="1619220"/>
                  <a:ext cx="66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9DDE7C-1DB0-4A68-A7F5-ABE35FBFED98}"/>
                    </a:ext>
                  </a:extLst>
                </p14:cNvPr>
                <p14:cNvContentPartPr/>
                <p14:nvPr/>
              </p14:nvContentPartPr>
              <p14:xfrm>
                <a:off x="6599700" y="1716780"/>
                <a:ext cx="154440" cy="8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9DDE7C-1DB0-4A68-A7F5-ABE35FBFED9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91060" y="1707780"/>
                  <a:ext cx="172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0EF1F7-D7A8-498B-8DCD-CABDD42BCEC4}"/>
                    </a:ext>
                  </a:extLst>
                </p14:cNvPr>
                <p14:cNvContentPartPr/>
                <p14:nvPr/>
              </p14:nvContentPartPr>
              <p14:xfrm>
                <a:off x="6775020" y="1649820"/>
                <a:ext cx="78480" cy="20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0EF1F7-D7A8-498B-8DCD-CABDD42BCE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66020" y="1641180"/>
                  <a:ext cx="96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41EBC9-48E4-4B45-9C10-0C759D99D77E}"/>
                    </a:ext>
                  </a:extLst>
                </p14:cNvPr>
                <p14:cNvContentPartPr/>
                <p14:nvPr/>
              </p14:nvContentPartPr>
              <p14:xfrm>
                <a:off x="6757740" y="1710300"/>
                <a:ext cx="243720" cy="153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41EBC9-48E4-4B45-9C10-0C759D99D77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8740" y="1701660"/>
                  <a:ext cx="2613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D2159C-581A-4F04-9DF7-946F1A3604E8}"/>
              </a:ext>
            </a:extLst>
          </p:cNvPr>
          <p:cNvGrpSpPr/>
          <p:nvPr/>
        </p:nvGrpSpPr>
        <p:grpSpPr>
          <a:xfrm>
            <a:off x="7385220" y="1697700"/>
            <a:ext cx="608760" cy="220320"/>
            <a:chOff x="7385220" y="1697700"/>
            <a:chExt cx="60876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981A91-4940-496C-B887-ED4B75098ABE}"/>
                    </a:ext>
                  </a:extLst>
                </p14:cNvPr>
                <p14:cNvContentPartPr/>
                <p14:nvPr/>
              </p14:nvContentPartPr>
              <p14:xfrm>
                <a:off x="7385220" y="1708860"/>
                <a:ext cx="56160" cy="18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981A91-4940-496C-B887-ED4B75098A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76580" y="1700220"/>
                  <a:ext cx="7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45934C-9437-4CBB-B1DB-A7D4916545CE}"/>
                    </a:ext>
                  </a:extLst>
                </p14:cNvPr>
                <p14:cNvContentPartPr/>
                <p14:nvPr/>
              </p14:nvContentPartPr>
              <p14:xfrm>
                <a:off x="7398540" y="1697700"/>
                <a:ext cx="144720" cy="20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45934C-9437-4CBB-B1DB-A7D4916545C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89900" y="1688700"/>
                  <a:ext cx="16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9CC098-2777-4514-B95A-47F00B07A2BF}"/>
                    </a:ext>
                  </a:extLst>
                </p14:cNvPr>
                <p14:cNvContentPartPr/>
                <p14:nvPr/>
              </p14:nvContentPartPr>
              <p14:xfrm>
                <a:off x="7589340" y="1771140"/>
                <a:ext cx="237240" cy="118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39CC098-2777-4514-B95A-47F00B07A2B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80340" y="1762500"/>
                  <a:ext cx="254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1F2345F-9514-49DA-A6B9-0A2D54093C6A}"/>
                    </a:ext>
                  </a:extLst>
                </p14:cNvPr>
                <p14:cNvContentPartPr/>
                <p14:nvPr/>
              </p14:nvContentPartPr>
              <p14:xfrm>
                <a:off x="7893540" y="1748100"/>
                <a:ext cx="100440" cy="169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1F2345F-9514-49DA-A6B9-0A2D54093C6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84540" y="1739100"/>
                  <a:ext cx="1180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50EEE9-BF19-4CF4-B840-3E9098CC4806}"/>
              </a:ext>
            </a:extLst>
          </p:cNvPr>
          <p:cNvGrpSpPr/>
          <p:nvPr/>
        </p:nvGrpSpPr>
        <p:grpSpPr>
          <a:xfrm>
            <a:off x="3372660" y="2580420"/>
            <a:ext cx="175680" cy="99000"/>
            <a:chOff x="3372660" y="2580420"/>
            <a:chExt cx="17568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AFC199-0380-4123-9D68-BBB3C859A647}"/>
                    </a:ext>
                  </a:extLst>
                </p14:cNvPr>
                <p14:cNvContentPartPr/>
                <p14:nvPr/>
              </p14:nvContentPartPr>
              <p14:xfrm>
                <a:off x="3378420" y="2580420"/>
                <a:ext cx="157320" cy="11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AFC199-0380-4123-9D68-BBB3C859A6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69780" y="2571420"/>
                  <a:ext cx="17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B889EC-34F1-4EBE-BFB6-BD355BB50566}"/>
                    </a:ext>
                  </a:extLst>
                </p14:cNvPr>
                <p14:cNvContentPartPr/>
                <p14:nvPr/>
              </p14:nvContentPartPr>
              <p14:xfrm>
                <a:off x="3372660" y="2667900"/>
                <a:ext cx="175680" cy="1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B889EC-34F1-4EBE-BFB6-BD355BB5056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64020" y="2658900"/>
                  <a:ext cx="1933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5B8765-13A8-4100-9B99-831293D9A451}"/>
              </a:ext>
            </a:extLst>
          </p:cNvPr>
          <p:cNvGrpSpPr/>
          <p:nvPr/>
        </p:nvGrpSpPr>
        <p:grpSpPr>
          <a:xfrm>
            <a:off x="3842820" y="2438220"/>
            <a:ext cx="323280" cy="508680"/>
            <a:chOff x="3842820" y="2438220"/>
            <a:chExt cx="32328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24D5AFE-B25E-428C-BE8D-1FE79567ADEE}"/>
                    </a:ext>
                  </a:extLst>
                </p14:cNvPr>
                <p14:cNvContentPartPr/>
                <p14:nvPr/>
              </p14:nvContentPartPr>
              <p14:xfrm>
                <a:off x="3842820" y="2506620"/>
                <a:ext cx="124920" cy="240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24D5AFE-B25E-428C-BE8D-1FE79567ADE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34180" y="2497980"/>
                  <a:ext cx="142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BF3024-47F3-4C74-9D7B-1D456F6EEAD9}"/>
                    </a:ext>
                  </a:extLst>
                </p14:cNvPr>
                <p14:cNvContentPartPr/>
                <p14:nvPr/>
              </p14:nvContentPartPr>
              <p14:xfrm>
                <a:off x="4019580" y="2438220"/>
                <a:ext cx="146520" cy="508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BF3024-47F3-4C74-9D7B-1D456F6EEAD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10580" y="2429220"/>
                  <a:ext cx="164160" cy="52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78D52C8-699D-4DF7-BE59-E2B564DE947C}"/>
                  </a:ext>
                </a:extLst>
              </p14:cNvPr>
              <p14:cNvContentPartPr/>
              <p14:nvPr/>
            </p14:nvContentPartPr>
            <p14:xfrm>
              <a:off x="5300460" y="2793180"/>
              <a:ext cx="21600" cy="16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78D52C8-699D-4DF7-BE59-E2B564DE947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291820" y="2784540"/>
                <a:ext cx="392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754DEE-1C81-45FF-B4A8-DDD030B17302}"/>
              </a:ext>
            </a:extLst>
          </p:cNvPr>
          <p:cNvGrpSpPr/>
          <p:nvPr/>
        </p:nvGrpSpPr>
        <p:grpSpPr>
          <a:xfrm>
            <a:off x="5510340" y="2534340"/>
            <a:ext cx="1297800" cy="379440"/>
            <a:chOff x="5510340" y="2534340"/>
            <a:chExt cx="129780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3CAB7D-B64B-4EBB-AF81-BBAEB71E711F}"/>
                    </a:ext>
                  </a:extLst>
                </p14:cNvPr>
                <p14:cNvContentPartPr/>
                <p14:nvPr/>
              </p14:nvContentPartPr>
              <p14:xfrm>
                <a:off x="5510340" y="2534340"/>
                <a:ext cx="102240" cy="36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3CAB7D-B64B-4EBB-AF81-BBAEB71E711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01340" y="2525700"/>
                  <a:ext cx="119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DF885F-B9D5-497E-AB79-2CAAF61B7CE0}"/>
                    </a:ext>
                  </a:extLst>
                </p14:cNvPr>
                <p14:cNvContentPartPr/>
                <p14:nvPr/>
              </p14:nvContentPartPr>
              <p14:xfrm>
                <a:off x="5679180" y="2656380"/>
                <a:ext cx="118080" cy="178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DF885F-B9D5-497E-AB79-2CAAF61B7CE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70540" y="2647740"/>
                  <a:ext cx="13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23D8B7-0D7E-495A-8958-6FDF000892F7}"/>
                    </a:ext>
                  </a:extLst>
                </p14:cNvPr>
                <p14:cNvContentPartPr/>
                <p14:nvPr/>
              </p14:nvContentPartPr>
              <p14:xfrm>
                <a:off x="5941620" y="2743140"/>
                <a:ext cx="149400" cy="15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23D8B7-0D7E-495A-8958-6FDF000892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32620" y="2734140"/>
                  <a:ext cx="167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4E0E0A-3968-4470-88A3-22E3AC6C9ECF}"/>
                    </a:ext>
                  </a:extLst>
                </p14:cNvPr>
                <p14:cNvContentPartPr/>
                <p14:nvPr/>
              </p14:nvContentPartPr>
              <p14:xfrm>
                <a:off x="6150420" y="2625420"/>
                <a:ext cx="7920" cy="167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4E0E0A-3968-4470-88A3-22E3AC6C9EC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41420" y="2616780"/>
                  <a:ext cx="25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E02CAE-10B8-4CA7-ADDF-C120566079D3}"/>
                    </a:ext>
                  </a:extLst>
                </p14:cNvPr>
                <p14:cNvContentPartPr/>
                <p14:nvPr/>
              </p14:nvContentPartPr>
              <p14:xfrm>
                <a:off x="6165180" y="2658180"/>
                <a:ext cx="119160" cy="133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E02CAE-10B8-4CA7-ADDF-C120566079D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56540" y="2649540"/>
                  <a:ext cx="136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D36497-F693-43ED-82A9-B1D669DCB634}"/>
                    </a:ext>
                  </a:extLst>
                </p14:cNvPr>
                <p14:cNvContentPartPr/>
                <p14:nvPr/>
              </p14:nvContentPartPr>
              <p14:xfrm>
                <a:off x="6357420" y="2657460"/>
                <a:ext cx="127800" cy="169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D36497-F693-43ED-82A9-B1D669DCB6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48780" y="2648460"/>
                  <a:ext cx="145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A52C6F-FE3A-4D3C-8347-A66B10E6C85A}"/>
                    </a:ext>
                  </a:extLst>
                </p14:cNvPr>
                <p14:cNvContentPartPr/>
                <p14:nvPr/>
              </p14:nvContentPartPr>
              <p14:xfrm>
                <a:off x="6624900" y="2599140"/>
                <a:ext cx="183240" cy="314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A52C6F-FE3A-4D3C-8347-A66B10E6C8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15900" y="2590500"/>
                  <a:ext cx="20088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508BDE8-AA78-4A12-8AF1-E2C377A20F9F}"/>
                  </a:ext>
                </a:extLst>
              </p14:cNvPr>
              <p14:cNvContentPartPr/>
              <p14:nvPr/>
            </p14:nvContentPartPr>
            <p14:xfrm>
              <a:off x="6998220" y="2801100"/>
              <a:ext cx="5040" cy="9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508BDE8-AA78-4A12-8AF1-E2C377A20F9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989580" y="2792460"/>
                <a:ext cx="226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39957B8-F6B7-4535-84C6-44EEF0F49A60}"/>
              </a:ext>
            </a:extLst>
          </p:cNvPr>
          <p:cNvGrpSpPr/>
          <p:nvPr/>
        </p:nvGrpSpPr>
        <p:grpSpPr>
          <a:xfrm>
            <a:off x="7255260" y="2788140"/>
            <a:ext cx="475920" cy="18720"/>
            <a:chOff x="7255260" y="2788140"/>
            <a:chExt cx="475920" cy="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517467-A656-44ED-AAB9-BBC409ED6295}"/>
                    </a:ext>
                  </a:extLst>
                </p14:cNvPr>
                <p14:cNvContentPartPr/>
                <p14:nvPr/>
              </p14:nvContentPartPr>
              <p14:xfrm>
                <a:off x="7255260" y="2796060"/>
                <a:ext cx="129240" cy="10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517467-A656-44ED-AAB9-BBC409ED62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46260" y="2787060"/>
                  <a:ext cx="14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B33CF4-D89C-4E90-B6FE-EB71186A700C}"/>
                    </a:ext>
                  </a:extLst>
                </p14:cNvPr>
                <p14:cNvContentPartPr/>
                <p14:nvPr/>
              </p14:nvContentPartPr>
              <p14:xfrm>
                <a:off x="7522020" y="2788140"/>
                <a:ext cx="209160" cy="1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B33CF4-D89C-4E90-B6FE-EB71186A70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13020" y="2779140"/>
                  <a:ext cx="226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40CC713-1837-48A4-9D67-D89E97228CEF}"/>
              </a:ext>
            </a:extLst>
          </p:cNvPr>
          <p:cNvGrpSpPr/>
          <p:nvPr/>
        </p:nvGrpSpPr>
        <p:grpSpPr>
          <a:xfrm>
            <a:off x="7929900" y="2609220"/>
            <a:ext cx="809640" cy="164520"/>
            <a:chOff x="7929900" y="2609220"/>
            <a:chExt cx="80964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AA5F5E-ACA3-4236-A73E-F8FB070DC563}"/>
                    </a:ext>
                  </a:extLst>
                </p14:cNvPr>
                <p14:cNvContentPartPr/>
                <p14:nvPr/>
              </p14:nvContentPartPr>
              <p14:xfrm>
                <a:off x="7929900" y="2753580"/>
                <a:ext cx="14760" cy="1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AA5F5E-ACA3-4236-A73E-F8FB070DC5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21260" y="2744580"/>
                  <a:ext cx="3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C4DA0D1-6527-442A-99D8-EB253E1A5A31}"/>
                    </a:ext>
                  </a:extLst>
                </p14:cNvPr>
                <p14:cNvContentPartPr/>
                <p14:nvPr/>
              </p14:nvContentPartPr>
              <p14:xfrm>
                <a:off x="8058060" y="2609220"/>
                <a:ext cx="137160" cy="164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C4DA0D1-6527-442A-99D8-EB253E1A5A3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49060" y="2600580"/>
                  <a:ext cx="154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68B1C12-CD53-4E11-98DF-4283B9DF87BE}"/>
                    </a:ext>
                  </a:extLst>
                </p14:cNvPr>
                <p14:cNvContentPartPr/>
                <p14:nvPr/>
              </p14:nvContentPartPr>
              <p14:xfrm>
                <a:off x="8318700" y="2712900"/>
                <a:ext cx="103320" cy="6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68B1C12-CD53-4E11-98DF-4283B9DF87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10060" y="2703900"/>
                  <a:ext cx="120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E7801F-0451-48CE-9511-3760E2FAB1EC}"/>
                    </a:ext>
                  </a:extLst>
                </p14:cNvPr>
                <p14:cNvContentPartPr/>
                <p14:nvPr/>
              </p14:nvContentPartPr>
              <p14:xfrm>
                <a:off x="8491140" y="2618220"/>
                <a:ext cx="165960" cy="14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E7801F-0451-48CE-9511-3760E2FAB1E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82140" y="2609580"/>
                  <a:ext cx="183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825789-7693-49CB-9D6B-28D495D3912C}"/>
                    </a:ext>
                  </a:extLst>
                </p14:cNvPr>
                <p14:cNvContentPartPr/>
                <p14:nvPr/>
              </p14:nvContentPartPr>
              <p14:xfrm>
                <a:off x="8737380" y="2715420"/>
                <a:ext cx="2160" cy="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825789-7693-49CB-9D6B-28D495D3912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28740" y="2706420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CAC6D3C-A12D-4ABD-937C-BAB00FEF5EC9}"/>
              </a:ext>
            </a:extLst>
          </p:cNvPr>
          <p:cNvGrpSpPr/>
          <p:nvPr/>
        </p:nvGrpSpPr>
        <p:grpSpPr>
          <a:xfrm>
            <a:off x="7267860" y="3161100"/>
            <a:ext cx="714600" cy="218880"/>
            <a:chOff x="7267860" y="3161100"/>
            <a:chExt cx="7146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69AD25-30B2-4590-8F2A-C4BEF581BCD1}"/>
                    </a:ext>
                  </a:extLst>
                </p14:cNvPr>
                <p14:cNvContentPartPr/>
                <p14:nvPr/>
              </p14:nvContentPartPr>
              <p14:xfrm>
                <a:off x="7267860" y="3161100"/>
                <a:ext cx="201600" cy="218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69AD25-30B2-4590-8F2A-C4BEF581BC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58860" y="3152460"/>
                  <a:ext cx="219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E5BF92-A87D-4DA8-8390-F5CFD8CEF242}"/>
                    </a:ext>
                  </a:extLst>
                </p14:cNvPr>
                <p14:cNvContentPartPr/>
                <p14:nvPr/>
              </p14:nvContentPartPr>
              <p14:xfrm>
                <a:off x="7578540" y="3280260"/>
                <a:ext cx="164880" cy="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E5BF92-A87D-4DA8-8390-F5CFD8CEF2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69900" y="3271260"/>
                  <a:ext cx="182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E8C9C85-05B6-48A1-B0A0-6B7B33FB7949}"/>
                    </a:ext>
                  </a:extLst>
                </p14:cNvPr>
                <p14:cNvContentPartPr/>
                <p14:nvPr/>
              </p14:nvContentPartPr>
              <p14:xfrm>
                <a:off x="7753860" y="3172980"/>
                <a:ext cx="228600" cy="185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E8C9C85-05B6-48A1-B0A0-6B7B33FB79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44860" y="3164340"/>
                  <a:ext cx="2462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B2D773-70E7-46B1-9C26-609DC1477493}"/>
                  </a:ext>
                </a:extLst>
              </p14:cNvPr>
              <p14:cNvContentPartPr/>
              <p14:nvPr/>
            </p14:nvContentPartPr>
            <p14:xfrm>
              <a:off x="8184780" y="3218700"/>
              <a:ext cx="138240" cy="222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B2D773-70E7-46B1-9C26-609DC147749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176140" y="3209700"/>
                <a:ext cx="15588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7535BE-2580-48A0-887E-90EB7E037867}"/>
              </a:ext>
            </a:extLst>
          </p:cNvPr>
          <p:cNvGrpSpPr/>
          <p:nvPr/>
        </p:nvGrpSpPr>
        <p:grpSpPr>
          <a:xfrm>
            <a:off x="1503540" y="2076060"/>
            <a:ext cx="664200" cy="55800"/>
            <a:chOff x="1503540" y="2076060"/>
            <a:chExt cx="66420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2B3F03-E6B3-4A14-9C10-D833DDBDE3EC}"/>
                    </a:ext>
                  </a:extLst>
                </p14:cNvPr>
                <p14:cNvContentPartPr/>
                <p14:nvPr/>
              </p14:nvContentPartPr>
              <p14:xfrm>
                <a:off x="1633140" y="2082180"/>
                <a:ext cx="407160" cy="4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2B3F03-E6B3-4A14-9C10-D833DDBDE3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24140" y="2073540"/>
                  <a:ext cx="42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0974A3-9243-4803-BD58-CCB49FA953C0}"/>
                    </a:ext>
                  </a:extLst>
                </p14:cNvPr>
                <p14:cNvContentPartPr/>
                <p14:nvPr/>
              </p14:nvContentPartPr>
              <p14:xfrm>
                <a:off x="1574100" y="2106300"/>
                <a:ext cx="591480" cy="2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0974A3-9243-4803-BD58-CCB49FA953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65100" y="2097660"/>
                  <a:ext cx="609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487E1D-1F4E-4DFD-A9F3-8B96B092A94C}"/>
                    </a:ext>
                  </a:extLst>
                </p14:cNvPr>
                <p14:cNvContentPartPr/>
                <p14:nvPr/>
              </p14:nvContentPartPr>
              <p14:xfrm>
                <a:off x="1519020" y="2084700"/>
                <a:ext cx="630360" cy="47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487E1D-1F4E-4DFD-A9F3-8B96B092A9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10020" y="2076060"/>
                  <a:ext cx="64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FF10B2-D0F4-4F30-AA0C-E28CE5AD2DE3}"/>
                    </a:ext>
                  </a:extLst>
                </p14:cNvPr>
                <p14:cNvContentPartPr/>
                <p14:nvPr/>
              </p14:nvContentPartPr>
              <p14:xfrm>
                <a:off x="1503540" y="2076060"/>
                <a:ext cx="573840" cy="23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FF10B2-D0F4-4F30-AA0C-E28CE5AD2D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4900" y="2067420"/>
                  <a:ext cx="591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EA6723-23B3-4686-81EB-45984FE306E6}"/>
                    </a:ext>
                  </a:extLst>
                </p14:cNvPr>
                <p14:cNvContentPartPr/>
                <p14:nvPr/>
              </p14:nvContentPartPr>
              <p14:xfrm>
                <a:off x="1538100" y="2093340"/>
                <a:ext cx="629640" cy="14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EA6723-23B3-4686-81EB-45984FE306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29460" y="2084700"/>
                  <a:ext cx="6472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CED7D6-3227-4888-B2B7-37F056EE4E44}"/>
              </a:ext>
            </a:extLst>
          </p:cNvPr>
          <p:cNvGrpSpPr/>
          <p:nvPr/>
        </p:nvGrpSpPr>
        <p:grpSpPr>
          <a:xfrm>
            <a:off x="5011740" y="132060"/>
            <a:ext cx="645480" cy="311760"/>
            <a:chOff x="5011740" y="132060"/>
            <a:chExt cx="64548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80C665-5E36-4C51-B710-A7C3A38C8798}"/>
                    </a:ext>
                  </a:extLst>
                </p14:cNvPr>
                <p14:cNvContentPartPr/>
                <p14:nvPr/>
              </p14:nvContentPartPr>
              <p14:xfrm>
                <a:off x="5011740" y="165180"/>
                <a:ext cx="110880" cy="156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80C665-5E36-4C51-B710-A7C3A38C87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03100" y="156540"/>
                  <a:ext cx="128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DA40A4-14CD-49BE-AD03-4B4328C255B8}"/>
                    </a:ext>
                  </a:extLst>
                </p14:cNvPr>
                <p14:cNvContentPartPr/>
                <p14:nvPr/>
              </p14:nvContentPartPr>
              <p14:xfrm>
                <a:off x="5233140" y="132060"/>
                <a:ext cx="78480" cy="197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DA40A4-14CD-49BE-AD03-4B4328C255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4140" y="123420"/>
                  <a:ext cx="9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E711FF-406F-47EE-97B6-5593C08A4AED}"/>
                    </a:ext>
                  </a:extLst>
                </p14:cNvPr>
                <p14:cNvContentPartPr/>
                <p14:nvPr/>
              </p14:nvContentPartPr>
              <p14:xfrm>
                <a:off x="5362020" y="183540"/>
                <a:ext cx="132120" cy="156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E711FF-406F-47EE-97B6-5593C08A4A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53380" y="174540"/>
                  <a:ext cx="149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E1F1D9-2DD9-47F0-9D76-E38455632C26}"/>
                    </a:ext>
                  </a:extLst>
                </p14:cNvPr>
                <p14:cNvContentPartPr/>
                <p14:nvPr/>
              </p14:nvContentPartPr>
              <p14:xfrm>
                <a:off x="5610420" y="152220"/>
                <a:ext cx="4680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E1F1D9-2DD9-47F0-9D76-E38455632C2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1420" y="143580"/>
                  <a:ext cx="64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E030AD-F141-4249-8300-0D2DABD71E93}"/>
                    </a:ext>
                  </a:extLst>
                </p14:cNvPr>
                <p14:cNvContentPartPr/>
                <p14:nvPr/>
              </p14:nvContentPartPr>
              <p14:xfrm>
                <a:off x="5361300" y="409620"/>
                <a:ext cx="124200" cy="34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E030AD-F141-4249-8300-0D2DABD71E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2300" y="400620"/>
                  <a:ext cx="1418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85FD1EF-782B-4FB9-9E0E-708BC8632442}"/>
                  </a:ext>
                </a:extLst>
              </p14:cNvPr>
              <p14:cNvContentPartPr/>
              <p14:nvPr/>
            </p14:nvContentPartPr>
            <p14:xfrm>
              <a:off x="3330900" y="2085780"/>
              <a:ext cx="469440" cy="15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85FD1EF-782B-4FB9-9E0E-708BC863244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322260" y="2076780"/>
                <a:ext cx="487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D94CCD-0BE8-4C52-8A83-EC3888AA9FF0}"/>
                  </a:ext>
                </a:extLst>
              </p14:cNvPr>
              <p14:cNvContentPartPr/>
              <p14:nvPr/>
            </p14:nvContentPartPr>
            <p14:xfrm>
              <a:off x="5623740" y="1437780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D94CCD-0BE8-4C52-8A83-EC3888AA9FF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615100" y="142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95910A9-6F44-43C7-8232-84C8CC0705D3}"/>
              </a:ext>
            </a:extLst>
          </p:cNvPr>
          <p:cNvGrpSpPr/>
          <p:nvPr/>
        </p:nvGrpSpPr>
        <p:grpSpPr>
          <a:xfrm>
            <a:off x="4220460" y="2521380"/>
            <a:ext cx="878400" cy="366840"/>
            <a:chOff x="4220460" y="2521380"/>
            <a:chExt cx="8784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062533-707A-4655-93B3-C7E4169531B1}"/>
                    </a:ext>
                  </a:extLst>
                </p14:cNvPr>
                <p14:cNvContentPartPr/>
                <p14:nvPr/>
              </p14:nvContentPartPr>
              <p14:xfrm>
                <a:off x="4220460" y="2609940"/>
                <a:ext cx="228600" cy="16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062533-707A-4655-93B3-C7E4169531B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11820" y="2600940"/>
                  <a:ext cx="24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8F6FC6-DA22-41BF-81A6-3CDC1FAF8B22}"/>
                    </a:ext>
                  </a:extLst>
                </p14:cNvPr>
                <p14:cNvContentPartPr/>
                <p14:nvPr/>
              </p14:nvContentPartPr>
              <p14:xfrm>
                <a:off x="4576860" y="2697060"/>
                <a:ext cx="133200" cy="14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8F6FC6-DA22-41BF-81A6-3CDC1FAF8B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67860" y="2688420"/>
                  <a:ext cx="150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543F9A-A931-4C19-9FC3-7C55B2F6589C}"/>
                    </a:ext>
                  </a:extLst>
                </p14:cNvPr>
                <p14:cNvContentPartPr/>
                <p14:nvPr/>
              </p14:nvContentPartPr>
              <p14:xfrm>
                <a:off x="4784580" y="2587620"/>
                <a:ext cx="14040" cy="179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543F9A-A931-4C19-9FC3-7C55B2F658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75940" y="2578620"/>
                  <a:ext cx="31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DA230B-3057-4F4C-ACD0-826086767E2F}"/>
                    </a:ext>
                  </a:extLst>
                </p14:cNvPr>
                <p14:cNvContentPartPr/>
                <p14:nvPr/>
              </p14:nvContentPartPr>
              <p14:xfrm>
                <a:off x="4819140" y="2641620"/>
                <a:ext cx="138960" cy="127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DA230B-3057-4F4C-ACD0-826086767E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10500" y="2632980"/>
                  <a:ext cx="156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F035D29-C75A-4C9B-870B-0280B2B27211}"/>
                    </a:ext>
                  </a:extLst>
                </p14:cNvPr>
                <p14:cNvContentPartPr/>
                <p14:nvPr/>
              </p14:nvContentPartPr>
              <p14:xfrm>
                <a:off x="4992660" y="2521380"/>
                <a:ext cx="106200" cy="366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F035D29-C75A-4C9B-870B-0280B2B2721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83660" y="2512380"/>
                  <a:ext cx="123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034A7B-212C-4B07-B642-85F735801A03}"/>
                    </a:ext>
                  </a:extLst>
                </p14:cNvPr>
                <p14:cNvContentPartPr/>
                <p14:nvPr/>
              </p14:nvContentPartPr>
              <p14:xfrm>
                <a:off x="4805820" y="2832420"/>
                <a:ext cx="158040" cy="12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034A7B-212C-4B07-B642-85F735801A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97180" y="2823420"/>
                  <a:ext cx="175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581F596-DA00-48C6-BC03-B5CD17F2BB8D}"/>
              </a:ext>
            </a:extLst>
          </p:cNvPr>
          <p:cNvGrpSpPr/>
          <p:nvPr/>
        </p:nvGrpSpPr>
        <p:grpSpPr>
          <a:xfrm>
            <a:off x="2041380" y="3594540"/>
            <a:ext cx="1298160" cy="204120"/>
            <a:chOff x="2041380" y="3594540"/>
            <a:chExt cx="12981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A7A28F-E6BE-496A-BCA5-AC60EADD1807}"/>
                    </a:ext>
                  </a:extLst>
                </p14:cNvPr>
                <p14:cNvContentPartPr/>
                <p14:nvPr/>
              </p14:nvContentPartPr>
              <p14:xfrm>
                <a:off x="2041380" y="3604260"/>
                <a:ext cx="299160" cy="180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A7A28F-E6BE-496A-BCA5-AC60EADD18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32380" y="3595260"/>
                  <a:ext cx="31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BC6C260-5367-482A-98A0-E65886FD69C7}"/>
                    </a:ext>
                  </a:extLst>
                </p14:cNvPr>
                <p14:cNvContentPartPr/>
                <p14:nvPr/>
              </p14:nvContentPartPr>
              <p14:xfrm>
                <a:off x="2455380" y="3724140"/>
                <a:ext cx="148680" cy="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BC6C260-5367-482A-98A0-E65886FD69C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46380" y="3715500"/>
                  <a:ext cx="166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8DC4A6-54B6-41BE-8C26-967E389BA65F}"/>
                    </a:ext>
                  </a:extLst>
                </p14:cNvPr>
                <p14:cNvContentPartPr/>
                <p14:nvPr/>
              </p14:nvContentPartPr>
              <p14:xfrm>
                <a:off x="2721060" y="3594540"/>
                <a:ext cx="10800" cy="173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8DC4A6-54B6-41BE-8C26-967E389BA6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12420" y="3585900"/>
                  <a:ext cx="28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7C9BE9-43FE-44F8-A286-05AF365D3C45}"/>
                    </a:ext>
                  </a:extLst>
                </p14:cNvPr>
                <p14:cNvContentPartPr/>
                <p14:nvPr/>
              </p14:nvContentPartPr>
              <p14:xfrm>
                <a:off x="2740860" y="3640980"/>
                <a:ext cx="136440" cy="148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7C9BE9-43FE-44F8-A286-05AF365D3C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31860" y="3632340"/>
                  <a:ext cx="154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E42BD99-B079-4005-BF30-6D3DD344CBD4}"/>
                    </a:ext>
                  </a:extLst>
                </p14:cNvPr>
                <p14:cNvContentPartPr/>
                <p14:nvPr/>
              </p14:nvContentPartPr>
              <p14:xfrm>
                <a:off x="3035700" y="3632700"/>
                <a:ext cx="207360" cy="89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E42BD99-B079-4005-BF30-6D3DD344CB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27060" y="3623700"/>
                  <a:ext cx="22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968A0CB-948D-4A5B-A56F-F28333189B6F}"/>
                    </a:ext>
                  </a:extLst>
                </p14:cNvPr>
                <p14:cNvContentPartPr/>
                <p14:nvPr/>
              </p14:nvContentPartPr>
              <p14:xfrm>
                <a:off x="3317940" y="3617220"/>
                <a:ext cx="21600" cy="181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968A0CB-948D-4A5B-A56F-F28333189B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08940" y="3608220"/>
                  <a:ext cx="392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90285FF-E172-46B9-9D29-D8D8E1B761A0}"/>
              </a:ext>
            </a:extLst>
          </p:cNvPr>
          <p:cNvGrpSpPr/>
          <p:nvPr/>
        </p:nvGrpSpPr>
        <p:grpSpPr>
          <a:xfrm>
            <a:off x="2196180" y="151860"/>
            <a:ext cx="1684800" cy="979560"/>
            <a:chOff x="2196180" y="151860"/>
            <a:chExt cx="168480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2445712-C905-4BEB-9D9D-215D1E49D579}"/>
                    </a:ext>
                  </a:extLst>
                </p14:cNvPr>
                <p14:cNvContentPartPr/>
                <p14:nvPr/>
              </p14:nvContentPartPr>
              <p14:xfrm>
                <a:off x="2438100" y="517620"/>
                <a:ext cx="113760" cy="194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2445712-C905-4BEB-9D9D-215D1E49D5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29460" y="508980"/>
                  <a:ext cx="131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5856B3-B7BD-431F-AF81-5C62EF3CF012}"/>
                    </a:ext>
                  </a:extLst>
                </p14:cNvPr>
                <p14:cNvContentPartPr/>
                <p14:nvPr/>
              </p14:nvContentPartPr>
              <p14:xfrm>
                <a:off x="2641860" y="424380"/>
                <a:ext cx="174960" cy="320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5856B3-B7BD-431F-AF81-5C62EF3CF01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32860" y="415380"/>
                  <a:ext cx="192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25E9A0C-80A3-4D47-A32B-3D463920E156}"/>
                    </a:ext>
                  </a:extLst>
                </p14:cNvPr>
                <p14:cNvContentPartPr/>
                <p14:nvPr/>
              </p14:nvContentPartPr>
              <p14:xfrm>
                <a:off x="2876220" y="501420"/>
                <a:ext cx="18720" cy="15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25E9A0C-80A3-4D47-A32B-3D463920E15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67220" y="492420"/>
                  <a:ext cx="36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377BC20-5B50-44E0-942D-3FBECB0ECD66}"/>
                    </a:ext>
                  </a:extLst>
                </p14:cNvPr>
                <p14:cNvContentPartPr/>
                <p14:nvPr/>
              </p14:nvContentPartPr>
              <p14:xfrm>
                <a:off x="2988180" y="434460"/>
                <a:ext cx="106560" cy="281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377BC20-5B50-44E0-942D-3FBECB0ECD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79540" y="425820"/>
                  <a:ext cx="124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7395CC-D1A6-4226-99E8-1C07F50D1320}"/>
                    </a:ext>
                  </a:extLst>
                </p14:cNvPr>
                <p14:cNvContentPartPr/>
                <p14:nvPr/>
              </p14:nvContentPartPr>
              <p14:xfrm>
                <a:off x="3200580" y="610500"/>
                <a:ext cx="108720" cy="15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7395CC-D1A6-4226-99E8-1C07F50D13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91580" y="601860"/>
                  <a:ext cx="12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546820-0220-4572-B3EF-BA5D121C3B02}"/>
                    </a:ext>
                  </a:extLst>
                </p14:cNvPr>
                <p14:cNvContentPartPr/>
                <p14:nvPr/>
              </p14:nvContentPartPr>
              <p14:xfrm>
                <a:off x="3197340" y="678900"/>
                <a:ext cx="14796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546820-0220-4572-B3EF-BA5D121C3B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88340" y="670260"/>
                  <a:ext cx="165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5C387C0-F81C-420B-B65D-6D29696586F9}"/>
                    </a:ext>
                  </a:extLst>
                </p14:cNvPr>
                <p14:cNvContentPartPr/>
                <p14:nvPr/>
              </p14:nvContentPartPr>
              <p14:xfrm>
                <a:off x="3459780" y="506460"/>
                <a:ext cx="43200" cy="262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5C387C0-F81C-420B-B65D-6D29696586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51140" y="497460"/>
                  <a:ext cx="60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D3EF078-3BD0-4953-8E60-00AB1AAA49A7}"/>
                    </a:ext>
                  </a:extLst>
                </p14:cNvPr>
                <p14:cNvContentPartPr/>
                <p14:nvPr/>
              </p14:nvContentPartPr>
              <p14:xfrm>
                <a:off x="2196180" y="165540"/>
                <a:ext cx="1560960" cy="965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D3EF078-3BD0-4953-8E60-00AB1AAA49A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7180" y="156900"/>
                  <a:ext cx="157860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ED35EC6-306D-42C5-BF11-66B268CA86A9}"/>
                    </a:ext>
                  </a:extLst>
                </p14:cNvPr>
                <p14:cNvContentPartPr/>
                <p14:nvPr/>
              </p14:nvContentPartPr>
              <p14:xfrm>
                <a:off x="3641580" y="211260"/>
                <a:ext cx="239400" cy="84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ED35EC6-306D-42C5-BF11-66B268CA86A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32940" y="202260"/>
                  <a:ext cx="257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FEA4E25-B4F4-4700-8D99-68DF5022AF94}"/>
                    </a:ext>
                  </a:extLst>
                </p14:cNvPr>
                <p14:cNvContentPartPr/>
                <p14:nvPr/>
              </p14:nvContentPartPr>
              <p14:xfrm>
                <a:off x="3584340" y="151860"/>
                <a:ext cx="210960" cy="234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FEA4E25-B4F4-4700-8D99-68DF5022AF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75700" y="143220"/>
                  <a:ext cx="2286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9A6EF57-A8AC-4FC8-8A39-160B3546F14D}"/>
              </a:ext>
            </a:extLst>
          </p:cNvPr>
          <p:cNvGrpSpPr/>
          <p:nvPr/>
        </p:nvGrpSpPr>
        <p:grpSpPr>
          <a:xfrm>
            <a:off x="4076100" y="88140"/>
            <a:ext cx="624960" cy="309600"/>
            <a:chOff x="4076100" y="88140"/>
            <a:chExt cx="624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A8DFF77-472F-4459-BD1B-27A5E0A1EE48}"/>
                    </a:ext>
                  </a:extLst>
                </p14:cNvPr>
                <p14:cNvContentPartPr/>
                <p14:nvPr/>
              </p14:nvContentPartPr>
              <p14:xfrm>
                <a:off x="4084740" y="143580"/>
                <a:ext cx="6120" cy="171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A8DFF77-472F-4459-BD1B-27A5E0A1EE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76100" y="134940"/>
                  <a:ext cx="23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DC957D-6B70-4594-9EE9-24E409C58D3E}"/>
                    </a:ext>
                  </a:extLst>
                </p14:cNvPr>
                <p14:cNvContentPartPr/>
                <p14:nvPr/>
              </p14:nvContentPartPr>
              <p14:xfrm>
                <a:off x="4076100" y="88140"/>
                <a:ext cx="187920" cy="288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DC957D-6B70-4594-9EE9-24E409C58D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67460" y="79140"/>
                  <a:ext cx="205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1823AE-8AB5-4563-903C-A1C24AA36670}"/>
                    </a:ext>
                  </a:extLst>
                </p14:cNvPr>
                <p14:cNvContentPartPr/>
                <p14:nvPr/>
              </p14:nvContentPartPr>
              <p14:xfrm>
                <a:off x="4278420" y="253020"/>
                <a:ext cx="175680" cy="114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1823AE-8AB5-4563-903C-A1C24AA3667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69420" y="244020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AC9EA1C-324E-4DB6-AA55-C22C6E0DC96A}"/>
                    </a:ext>
                  </a:extLst>
                </p14:cNvPr>
                <p14:cNvContentPartPr/>
                <p14:nvPr/>
              </p14:nvContentPartPr>
              <p14:xfrm>
                <a:off x="4506660" y="193980"/>
                <a:ext cx="194400" cy="203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AC9EA1C-324E-4DB6-AA55-C22C6E0DC96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98020" y="184980"/>
                  <a:ext cx="2120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200148B-00E0-4F66-B76A-5FAFD149B89D}"/>
              </a:ext>
            </a:extLst>
          </p:cNvPr>
          <p:cNvGrpSpPr/>
          <p:nvPr/>
        </p:nvGrpSpPr>
        <p:grpSpPr>
          <a:xfrm>
            <a:off x="3832740" y="542100"/>
            <a:ext cx="1326600" cy="256320"/>
            <a:chOff x="3832740" y="542100"/>
            <a:chExt cx="1326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F11CBC-36AA-4D80-9F1C-2A5BE965E694}"/>
                    </a:ext>
                  </a:extLst>
                </p14:cNvPr>
                <p14:cNvContentPartPr/>
                <p14:nvPr/>
              </p14:nvContentPartPr>
              <p14:xfrm>
                <a:off x="3832740" y="633180"/>
                <a:ext cx="228600" cy="158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F11CBC-36AA-4D80-9F1C-2A5BE965E6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23740" y="624540"/>
                  <a:ext cx="246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62180E6-EDEE-4719-9016-769000A1C14F}"/>
                    </a:ext>
                  </a:extLst>
                </p14:cNvPr>
                <p14:cNvContentPartPr/>
                <p14:nvPr/>
              </p14:nvContentPartPr>
              <p14:xfrm>
                <a:off x="4031460" y="666300"/>
                <a:ext cx="124560" cy="13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62180E6-EDEE-4719-9016-769000A1C14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22460" y="657300"/>
                  <a:ext cx="142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41BCDE-441F-4AA8-AFEE-81A4240378D9}"/>
                    </a:ext>
                  </a:extLst>
                </p14:cNvPr>
                <p14:cNvContentPartPr/>
                <p14:nvPr/>
              </p14:nvContentPartPr>
              <p14:xfrm>
                <a:off x="4203180" y="597900"/>
                <a:ext cx="451800" cy="198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41BCDE-441F-4AA8-AFEE-81A4240378D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194540" y="588900"/>
                  <a:ext cx="469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8490022-857F-48F8-BBF0-6C1E65D0CDBE}"/>
                    </a:ext>
                  </a:extLst>
                </p14:cNvPr>
                <p14:cNvContentPartPr/>
                <p14:nvPr/>
              </p14:nvContentPartPr>
              <p14:xfrm>
                <a:off x="4630500" y="564780"/>
                <a:ext cx="25560" cy="7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8490022-857F-48F8-BBF0-6C1E65D0CDB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21860" y="555780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65C05E6-E0E0-47C5-942B-71A7D83BBEE1}"/>
                    </a:ext>
                  </a:extLst>
                </p14:cNvPr>
                <p14:cNvContentPartPr/>
                <p14:nvPr/>
              </p14:nvContentPartPr>
              <p14:xfrm>
                <a:off x="4723020" y="584580"/>
                <a:ext cx="164880" cy="18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65C05E6-E0E0-47C5-942B-71A7D83BBEE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14020" y="575580"/>
                  <a:ext cx="182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74D08C-C220-4694-A25E-1AD0C316FE5F}"/>
                    </a:ext>
                  </a:extLst>
                </p14:cNvPr>
                <p14:cNvContentPartPr/>
                <p14:nvPr/>
              </p14:nvContentPartPr>
              <p14:xfrm>
                <a:off x="4863420" y="542100"/>
                <a:ext cx="3240" cy="36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74D08C-C220-4694-A25E-1AD0C316FE5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54780" y="533460"/>
                  <a:ext cx="20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EE7E81A-27F9-4BB5-92F9-84DF5EB33973}"/>
                    </a:ext>
                  </a:extLst>
                </p14:cNvPr>
                <p14:cNvContentPartPr/>
                <p14:nvPr/>
              </p14:nvContentPartPr>
              <p14:xfrm>
                <a:off x="4957020" y="637500"/>
                <a:ext cx="202320" cy="135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EE7E81A-27F9-4BB5-92F9-84DF5EB3397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48020" y="628500"/>
                  <a:ext cx="2199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DE9282B-C05A-493E-8D3C-B4ADDCA3C645}"/>
                  </a:ext>
                </a:extLst>
              </p14:cNvPr>
              <p14:cNvContentPartPr/>
              <p14:nvPr/>
            </p14:nvContentPartPr>
            <p14:xfrm>
              <a:off x="3908700" y="914700"/>
              <a:ext cx="1030320" cy="43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DE9282B-C05A-493E-8D3C-B4ADDCA3C64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900060" y="905700"/>
                <a:ext cx="1047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38A556-C614-4184-ABB8-8E0E7B8F64EE}"/>
                  </a:ext>
                </a:extLst>
              </p14:cNvPr>
              <p14:cNvContentPartPr/>
              <p14:nvPr/>
            </p14:nvContentPartPr>
            <p14:xfrm>
              <a:off x="4341420" y="2841060"/>
              <a:ext cx="515880" cy="23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38A556-C614-4184-ABB8-8E0E7B8F64E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332420" y="2832060"/>
                <a:ext cx="533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994186B-48B7-4B40-9399-18B559E2D8B5}"/>
                  </a:ext>
                </a:extLst>
              </p14:cNvPr>
              <p14:cNvContentPartPr/>
              <p14:nvPr/>
            </p14:nvContentPartPr>
            <p14:xfrm>
              <a:off x="4453380" y="2133300"/>
              <a:ext cx="44280" cy="174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994186B-48B7-4B40-9399-18B559E2D8B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444740" y="2124300"/>
                <a:ext cx="61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88E2117-6106-4642-AB8C-C6F5F4049A5D}"/>
              </a:ext>
            </a:extLst>
          </p:cNvPr>
          <p:cNvGrpSpPr/>
          <p:nvPr/>
        </p:nvGrpSpPr>
        <p:grpSpPr>
          <a:xfrm>
            <a:off x="2185020" y="4021860"/>
            <a:ext cx="727920" cy="181080"/>
            <a:chOff x="2185020" y="4021860"/>
            <a:chExt cx="7279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2601A5-4320-46AF-8546-D6864B155BB4}"/>
                    </a:ext>
                  </a:extLst>
                </p14:cNvPr>
                <p14:cNvContentPartPr/>
                <p14:nvPr/>
              </p14:nvContentPartPr>
              <p14:xfrm>
                <a:off x="2185020" y="4021860"/>
                <a:ext cx="314280" cy="181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2601A5-4320-46AF-8546-D6864B155BB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176020" y="4013220"/>
                  <a:ext cx="331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CB9725B-2866-4C30-A6ED-812EF26F46AD}"/>
                    </a:ext>
                  </a:extLst>
                </p14:cNvPr>
                <p14:cNvContentPartPr/>
                <p14:nvPr/>
              </p14:nvContentPartPr>
              <p14:xfrm>
                <a:off x="2631420" y="4141020"/>
                <a:ext cx="151560" cy="1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CB9725B-2866-4C30-A6ED-812EF26F46A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22780" y="4132380"/>
                  <a:ext cx="169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6A573CB-E06B-4AF0-B3F1-4FEF73DF1E05}"/>
                    </a:ext>
                  </a:extLst>
                </p14:cNvPr>
                <p14:cNvContentPartPr/>
                <p14:nvPr/>
              </p14:nvContentPartPr>
              <p14:xfrm>
                <a:off x="2891340" y="4050660"/>
                <a:ext cx="21600" cy="129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6A573CB-E06B-4AF0-B3F1-4FEF73DF1E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82700" y="4042020"/>
                  <a:ext cx="392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AF1809C-CEDC-4040-BC00-25D6EBFC0C09}"/>
              </a:ext>
            </a:extLst>
          </p:cNvPr>
          <p:cNvGrpSpPr/>
          <p:nvPr/>
        </p:nvGrpSpPr>
        <p:grpSpPr>
          <a:xfrm>
            <a:off x="3185100" y="3943740"/>
            <a:ext cx="506520" cy="191520"/>
            <a:chOff x="3185100" y="3943740"/>
            <a:chExt cx="50652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2D41E57-B43A-495E-AEB8-48B2E4127790}"/>
                    </a:ext>
                  </a:extLst>
                </p14:cNvPr>
                <p14:cNvContentPartPr/>
                <p14:nvPr/>
              </p14:nvContentPartPr>
              <p14:xfrm>
                <a:off x="3185100" y="4059660"/>
                <a:ext cx="183240" cy="75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2D41E57-B43A-495E-AEB8-48B2E412779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76100" y="4051020"/>
                  <a:ext cx="200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FC8BD09-2229-4905-AF15-19889A27B447}"/>
                    </a:ext>
                  </a:extLst>
                </p14:cNvPr>
                <p14:cNvContentPartPr/>
                <p14:nvPr/>
              </p14:nvContentPartPr>
              <p14:xfrm>
                <a:off x="3508740" y="3949860"/>
                <a:ext cx="20520" cy="165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FC8BD09-2229-4905-AF15-19889A27B44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99740" y="3940860"/>
                  <a:ext cx="3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89D83EB-D64A-42FD-A09B-9036C7E86189}"/>
                    </a:ext>
                  </a:extLst>
                </p14:cNvPr>
                <p14:cNvContentPartPr/>
                <p14:nvPr/>
              </p14:nvContentPartPr>
              <p14:xfrm>
                <a:off x="3509460" y="3943740"/>
                <a:ext cx="182160" cy="188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89D83EB-D64A-42FD-A09B-9036C7E8618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00460" y="3934740"/>
                  <a:ext cx="1998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8BE91D3-22B8-443B-AD8F-746155DBE614}"/>
              </a:ext>
            </a:extLst>
          </p:cNvPr>
          <p:cNvGrpSpPr/>
          <p:nvPr/>
        </p:nvGrpSpPr>
        <p:grpSpPr>
          <a:xfrm>
            <a:off x="2266380" y="1556940"/>
            <a:ext cx="255960" cy="242280"/>
            <a:chOff x="2266380" y="1556940"/>
            <a:chExt cx="2559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D772CC1-ADF1-49F1-B75C-FFFD2B4A1D28}"/>
                    </a:ext>
                  </a:extLst>
                </p14:cNvPr>
                <p14:cNvContentPartPr/>
                <p14:nvPr/>
              </p14:nvContentPartPr>
              <p14:xfrm>
                <a:off x="2315340" y="1604820"/>
                <a:ext cx="207000" cy="124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D772CC1-ADF1-49F1-B75C-FFFD2B4A1D2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06340" y="1596180"/>
                  <a:ext cx="224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6624B0-5771-492E-BAD9-E655F6008239}"/>
                    </a:ext>
                  </a:extLst>
                </p14:cNvPr>
                <p14:cNvContentPartPr/>
                <p14:nvPr/>
              </p14:nvContentPartPr>
              <p14:xfrm>
                <a:off x="2266380" y="1556940"/>
                <a:ext cx="156600" cy="242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66624B0-5771-492E-BAD9-E655F600823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57740" y="1548300"/>
                  <a:ext cx="17424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6E71AAE-EE69-4FB6-9D50-5F9ABC253535}"/>
                  </a:ext>
                </a:extLst>
              </p14:cNvPr>
              <p14:cNvContentPartPr/>
              <p14:nvPr/>
            </p14:nvContentPartPr>
            <p14:xfrm>
              <a:off x="3368700" y="1553340"/>
              <a:ext cx="542160" cy="62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6E71AAE-EE69-4FB6-9D50-5F9ABC25353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359700" y="1544700"/>
                <a:ext cx="55980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F12E1B-1518-46B2-849E-6554136A35FA}"/>
              </a:ext>
            </a:extLst>
          </p:cNvPr>
          <p:cNvGrpSpPr/>
          <p:nvPr/>
        </p:nvGrpSpPr>
        <p:grpSpPr>
          <a:xfrm>
            <a:off x="3877020" y="3001980"/>
            <a:ext cx="957960" cy="113040"/>
            <a:chOff x="3877020" y="3001980"/>
            <a:chExt cx="95796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D86BA78-9061-4472-A0F8-26E0F97D98AA}"/>
                    </a:ext>
                  </a:extLst>
                </p14:cNvPr>
                <p14:cNvContentPartPr/>
                <p14:nvPr/>
              </p14:nvContentPartPr>
              <p14:xfrm>
                <a:off x="3955860" y="3001980"/>
                <a:ext cx="838080" cy="33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D86BA78-9061-4472-A0F8-26E0F97D98A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47220" y="2993340"/>
                  <a:ext cx="855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B33E27-32A3-4F70-AC5B-C941B7E7F549}"/>
                    </a:ext>
                  </a:extLst>
                </p14:cNvPr>
                <p14:cNvContentPartPr/>
                <p14:nvPr/>
              </p14:nvContentPartPr>
              <p14:xfrm>
                <a:off x="3884580" y="3048780"/>
                <a:ext cx="950400" cy="59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B33E27-32A3-4F70-AC5B-C941B7E7F54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75580" y="3040140"/>
                  <a:ext cx="9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3B9DBA7-ABA9-4879-905F-F7F6CC4F3933}"/>
                    </a:ext>
                  </a:extLst>
                </p14:cNvPr>
                <p14:cNvContentPartPr/>
                <p14:nvPr/>
              </p14:nvContentPartPr>
              <p14:xfrm>
                <a:off x="3877020" y="3080100"/>
                <a:ext cx="914040" cy="34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3B9DBA7-ABA9-4879-905F-F7F6CC4F393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68020" y="3071100"/>
                  <a:ext cx="931680" cy="52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60070D-C33D-4236-9602-90CB79FE42EB}"/>
              </a:ext>
            </a:extLst>
          </p:cNvPr>
          <p:cNvGrpSpPr/>
          <p:nvPr/>
        </p:nvGrpSpPr>
        <p:grpSpPr>
          <a:xfrm>
            <a:off x="928980" y="195780"/>
            <a:ext cx="1953000" cy="498960"/>
            <a:chOff x="928980" y="195780"/>
            <a:chExt cx="19530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F6F3B1B-680E-48A0-8A86-B656F8ED26D6}"/>
                    </a:ext>
                  </a:extLst>
                </p14:cNvPr>
                <p14:cNvContentPartPr/>
                <p14:nvPr/>
              </p14:nvContentPartPr>
              <p14:xfrm>
                <a:off x="928980" y="229260"/>
                <a:ext cx="126360" cy="262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F6F3B1B-680E-48A0-8A86-B656F8ED26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340" y="220620"/>
                  <a:ext cx="144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A31862-9666-4397-A0C9-E547770ECEF5}"/>
                    </a:ext>
                  </a:extLst>
                </p14:cNvPr>
                <p14:cNvContentPartPr/>
                <p14:nvPr/>
              </p14:nvContentPartPr>
              <p14:xfrm>
                <a:off x="1163700" y="195780"/>
                <a:ext cx="95760" cy="361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A31862-9666-4397-A0C9-E547770ECE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5060" y="186780"/>
                  <a:ext cx="113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A7138A-58F8-40C1-907C-B4B1908BEBB0}"/>
                    </a:ext>
                  </a:extLst>
                </p14:cNvPr>
                <p14:cNvContentPartPr/>
                <p14:nvPr/>
              </p14:nvContentPartPr>
              <p14:xfrm>
                <a:off x="1332900" y="331500"/>
                <a:ext cx="142200" cy="17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A7138A-58F8-40C1-907C-B4B1908BEB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4260" y="322860"/>
                  <a:ext cx="159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61941A-7193-4F6C-906D-D48AF20D26E5}"/>
                    </a:ext>
                  </a:extLst>
                </p14:cNvPr>
                <p14:cNvContentPartPr/>
                <p14:nvPr/>
              </p14:nvContentPartPr>
              <p14:xfrm>
                <a:off x="1605060" y="439140"/>
                <a:ext cx="111600" cy="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61941A-7193-4F6C-906D-D48AF20D26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6420" y="430140"/>
                  <a:ext cx="129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71F9DF-AF6C-43B0-89A3-9391289780B3}"/>
                    </a:ext>
                  </a:extLst>
                </p14:cNvPr>
                <p14:cNvContentPartPr/>
                <p14:nvPr/>
              </p14:nvContentPartPr>
              <p14:xfrm>
                <a:off x="1830780" y="250140"/>
                <a:ext cx="92880" cy="31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71F9DF-AF6C-43B0-89A3-9391289780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22140" y="241500"/>
                  <a:ext cx="110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17FA1F-CCD5-4033-B662-522F1ECACF48}"/>
                    </a:ext>
                  </a:extLst>
                </p14:cNvPr>
                <p14:cNvContentPartPr/>
                <p14:nvPr/>
              </p14:nvContentPartPr>
              <p14:xfrm>
                <a:off x="2004300" y="321420"/>
                <a:ext cx="143640" cy="19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17FA1F-CCD5-4033-B662-522F1ECACF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95300" y="312420"/>
                  <a:ext cx="161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64C7F0-AA96-446C-AA38-19584AC0502D}"/>
                    </a:ext>
                  </a:extLst>
                </p14:cNvPr>
                <p14:cNvContentPartPr/>
                <p14:nvPr/>
              </p14:nvContentPartPr>
              <p14:xfrm>
                <a:off x="2300580" y="303060"/>
                <a:ext cx="208440" cy="20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64C7F0-AA96-446C-AA38-19584AC050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1580" y="294060"/>
                  <a:ext cx="22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788010-39D9-4AF5-B10B-CDBC0C653C3F}"/>
                    </a:ext>
                  </a:extLst>
                </p14:cNvPr>
                <p14:cNvContentPartPr/>
                <p14:nvPr/>
              </p14:nvContentPartPr>
              <p14:xfrm>
                <a:off x="2639340" y="227820"/>
                <a:ext cx="31320" cy="332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788010-39D9-4AF5-B10B-CDBC0C653C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30340" y="218820"/>
                  <a:ext cx="4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64891B-4EF8-45F0-BEFF-6DC1C136A40C}"/>
                    </a:ext>
                  </a:extLst>
                </p14:cNvPr>
                <p14:cNvContentPartPr/>
                <p14:nvPr/>
              </p14:nvContentPartPr>
              <p14:xfrm>
                <a:off x="2696940" y="196500"/>
                <a:ext cx="185040" cy="49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64891B-4EF8-45F0-BEFF-6DC1C136A4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88300" y="187860"/>
                  <a:ext cx="202680" cy="51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D5E8687-175F-46AC-8F18-ED879A864B3C}"/>
                  </a:ext>
                </a:extLst>
              </p14:cNvPr>
              <p14:cNvContentPartPr/>
              <p14:nvPr/>
            </p14:nvContentPartPr>
            <p14:xfrm>
              <a:off x="4321620" y="357780"/>
              <a:ext cx="192960" cy="209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D5E8687-175F-46AC-8F18-ED879A864B3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12980" y="348780"/>
                <a:ext cx="21060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234FFF2-C6DE-427E-91FC-6D603906C697}"/>
              </a:ext>
            </a:extLst>
          </p:cNvPr>
          <p:cNvGrpSpPr/>
          <p:nvPr/>
        </p:nvGrpSpPr>
        <p:grpSpPr>
          <a:xfrm>
            <a:off x="4670100" y="276060"/>
            <a:ext cx="373680" cy="403200"/>
            <a:chOff x="4670100" y="276060"/>
            <a:chExt cx="3736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5300B2-13CB-4D8C-AFCD-9B65892C593D}"/>
                    </a:ext>
                  </a:extLst>
                </p14:cNvPr>
                <p14:cNvContentPartPr/>
                <p14:nvPr/>
              </p14:nvContentPartPr>
              <p14:xfrm>
                <a:off x="4670100" y="433740"/>
                <a:ext cx="132120" cy="1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5300B2-13CB-4D8C-AFCD-9B65892C59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1100" y="425100"/>
                  <a:ext cx="149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A342CD-5110-4828-979D-DF1E405CFD99}"/>
                    </a:ext>
                  </a:extLst>
                </p14:cNvPr>
                <p14:cNvContentPartPr/>
                <p14:nvPr/>
              </p14:nvContentPartPr>
              <p14:xfrm>
                <a:off x="4832820" y="353460"/>
                <a:ext cx="37080" cy="18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A342CD-5110-4828-979D-DF1E405CFD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23820" y="344460"/>
                  <a:ext cx="5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E542D2-43F7-405F-A1FC-E67927DF19D6}"/>
                    </a:ext>
                  </a:extLst>
                </p14:cNvPr>
                <p14:cNvContentPartPr/>
                <p14:nvPr/>
              </p14:nvContentPartPr>
              <p14:xfrm>
                <a:off x="4933620" y="276060"/>
                <a:ext cx="110160" cy="403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E542D2-43F7-405F-A1FC-E67927DF19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24980" y="267420"/>
                  <a:ext cx="1278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329C11-785B-40B0-9AD8-47614D0F6FF9}"/>
              </a:ext>
            </a:extLst>
          </p:cNvPr>
          <p:cNvGrpSpPr/>
          <p:nvPr/>
        </p:nvGrpSpPr>
        <p:grpSpPr>
          <a:xfrm>
            <a:off x="5239260" y="237540"/>
            <a:ext cx="450360" cy="565560"/>
            <a:chOff x="5239260" y="237540"/>
            <a:chExt cx="45036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484312-A2FC-4CFE-9E9B-84E3D949CA80}"/>
                    </a:ext>
                  </a:extLst>
                </p14:cNvPr>
                <p14:cNvContentPartPr/>
                <p14:nvPr/>
              </p14:nvContentPartPr>
              <p14:xfrm>
                <a:off x="5239260" y="426180"/>
                <a:ext cx="110520" cy="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484312-A2FC-4CFE-9E9B-84E3D949CA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30620" y="417180"/>
                  <a:ext cx="128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472FE2-57F5-4EC5-AFCE-6CBCBA68A4F2}"/>
                    </a:ext>
                  </a:extLst>
                </p14:cNvPr>
                <p14:cNvContentPartPr/>
                <p14:nvPr/>
              </p14:nvContentPartPr>
              <p14:xfrm>
                <a:off x="5291460" y="349140"/>
                <a:ext cx="42120" cy="20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472FE2-57F5-4EC5-AFCE-6CBCBA68A4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2820" y="340500"/>
                  <a:ext cx="5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A78A8F-F1D8-4FE6-A4A0-2E44208EE589}"/>
                    </a:ext>
                  </a:extLst>
                </p14:cNvPr>
                <p14:cNvContentPartPr/>
                <p14:nvPr/>
              </p14:nvContentPartPr>
              <p14:xfrm>
                <a:off x="5488020" y="379380"/>
                <a:ext cx="61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A78A8F-F1D8-4FE6-A4A0-2E44208EE5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79380" y="370380"/>
                  <a:ext cx="23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F48B7E-B951-48B5-A852-28C561B86454}"/>
                    </a:ext>
                  </a:extLst>
                </p14:cNvPr>
                <p14:cNvContentPartPr/>
                <p14:nvPr/>
              </p14:nvContentPartPr>
              <p14:xfrm>
                <a:off x="5470020" y="237540"/>
                <a:ext cx="219600" cy="56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F48B7E-B951-48B5-A852-28C561B864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61020" y="228540"/>
                  <a:ext cx="237240" cy="58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F68929-689F-4C74-964E-0D2FF79684C9}"/>
              </a:ext>
            </a:extLst>
          </p:cNvPr>
          <p:cNvGrpSpPr/>
          <p:nvPr/>
        </p:nvGrpSpPr>
        <p:grpSpPr>
          <a:xfrm>
            <a:off x="7514100" y="264180"/>
            <a:ext cx="993600" cy="401400"/>
            <a:chOff x="7514100" y="264180"/>
            <a:chExt cx="99360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23D6AF-1AAE-4470-BADB-76C3CDC02D17}"/>
                    </a:ext>
                  </a:extLst>
                </p14:cNvPr>
                <p14:cNvContentPartPr/>
                <p14:nvPr/>
              </p14:nvContentPartPr>
              <p14:xfrm>
                <a:off x="7514100" y="462540"/>
                <a:ext cx="129240" cy="2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23D6AF-1AAE-4470-BADB-76C3CDC02D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05460" y="453540"/>
                  <a:ext cx="146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259ECA-F143-47F4-A18D-1D554093EB39}"/>
                    </a:ext>
                  </a:extLst>
                </p14:cNvPr>
                <p14:cNvContentPartPr/>
                <p14:nvPr/>
              </p14:nvContentPartPr>
              <p14:xfrm>
                <a:off x="7675740" y="286500"/>
                <a:ext cx="222480" cy="31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259ECA-F143-47F4-A18D-1D554093EB3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66740" y="277860"/>
                  <a:ext cx="240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A87A02-353F-407B-9450-45E75D7B3667}"/>
                    </a:ext>
                  </a:extLst>
                </p14:cNvPr>
                <p14:cNvContentPartPr/>
                <p14:nvPr/>
              </p14:nvContentPartPr>
              <p14:xfrm>
                <a:off x="8026020" y="411420"/>
                <a:ext cx="152280" cy="1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A87A02-353F-407B-9450-45E75D7B36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17380" y="402420"/>
                  <a:ext cx="169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2B48B4-6B83-4F29-B016-D8E82D05288D}"/>
                    </a:ext>
                  </a:extLst>
                </p14:cNvPr>
                <p14:cNvContentPartPr/>
                <p14:nvPr/>
              </p14:nvContentPartPr>
              <p14:xfrm>
                <a:off x="8061660" y="337620"/>
                <a:ext cx="7200" cy="20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2B48B4-6B83-4F29-B016-D8E82D0528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53020" y="328980"/>
                  <a:ext cx="2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CD7C0D-0795-4410-9BF7-8B3D33773AFC}"/>
                    </a:ext>
                  </a:extLst>
                </p14:cNvPr>
                <p14:cNvContentPartPr/>
                <p14:nvPr/>
              </p14:nvContentPartPr>
              <p14:xfrm>
                <a:off x="8238780" y="264180"/>
                <a:ext cx="268920" cy="401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CD7C0D-0795-4410-9BF7-8B3D33773A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30140" y="255180"/>
                  <a:ext cx="28656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38C857-7EAF-4B6D-A1D8-BCF346FCD215}"/>
              </a:ext>
            </a:extLst>
          </p:cNvPr>
          <p:cNvGrpSpPr/>
          <p:nvPr/>
        </p:nvGrpSpPr>
        <p:grpSpPr>
          <a:xfrm>
            <a:off x="5985900" y="259140"/>
            <a:ext cx="1366920" cy="343800"/>
            <a:chOff x="5985900" y="259140"/>
            <a:chExt cx="13669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A7F494-A278-4F39-9EA9-568F4590DBD8}"/>
                    </a:ext>
                  </a:extLst>
                </p14:cNvPr>
                <p14:cNvContentPartPr/>
                <p14:nvPr/>
              </p14:nvContentPartPr>
              <p14:xfrm>
                <a:off x="6014700" y="472980"/>
                <a:ext cx="3132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A7F494-A278-4F39-9EA9-568F4590DB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05700" y="463980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A70C63-8CB6-49C2-A683-81D26949F047}"/>
                    </a:ext>
                  </a:extLst>
                </p14:cNvPr>
                <p14:cNvContentPartPr/>
                <p14:nvPr/>
              </p14:nvContentPartPr>
              <p14:xfrm>
                <a:off x="6236820" y="259140"/>
                <a:ext cx="119880" cy="34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A70C63-8CB6-49C2-A683-81D26949F0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28180" y="250500"/>
                  <a:ext cx="137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563E32-7010-4394-A8E0-B84310F818E3}"/>
                    </a:ext>
                  </a:extLst>
                </p14:cNvPr>
                <p14:cNvContentPartPr/>
                <p14:nvPr/>
              </p14:nvContentPartPr>
              <p14:xfrm>
                <a:off x="6484500" y="314220"/>
                <a:ext cx="168840" cy="22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563E32-7010-4394-A8E0-B84310F818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75500" y="305580"/>
                  <a:ext cx="186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DAC127-FDD4-43A5-A84E-D643A2525DB6}"/>
                    </a:ext>
                  </a:extLst>
                </p14:cNvPr>
                <p14:cNvContentPartPr/>
                <p14:nvPr/>
              </p14:nvContentPartPr>
              <p14:xfrm>
                <a:off x="6787620" y="393060"/>
                <a:ext cx="155160" cy="2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DAC127-FDD4-43A5-A84E-D643A2525D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78620" y="384420"/>
                  <a:ext cx="172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B26C81-5F63-497D-990B-8A453D3E1511}"/>
                    </a:ext>
                  </a:extLst>
                </p14:cNvPr>
                <p14:cNvContentPartPr/>
                <p14:nvPr/>
              </p14:nvContentPartPr>
              <p14:xfrm>
                <a:off x="7032780" y="259500"/>
                <a:ext cx="103320" cy="33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B26C81-5F63-497D-990B-8A453D3E15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24140" y="250500"/>
                  <a:ext cx="120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4A14CA-F90C-4A06-AE48-ACC377DEE50C}"/>
                    </a:ext>
                  </a:extLst>
                </p14:cNvPr>
                <p14:cNvContentPartPr/>
                <p14:nvPr/>
              </p14:nvContentPartPr>
              <p14:xfrm>
                <a:off x="7191540" y="339420"/>
                <a:ext cx="161280" cy="21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4A14CA-F90C-4A06-AE48-ACC377DEE5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2540" y="330780"/>
                  <a:ext cx="178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58CF77-26BA-4479-9422-4613735379D0}"/>
                    </a:ext>
                  </a:extLst>
                </p14:cNvPr>
                <p14:cNvContentPartPr/>
                <p14:nvPr/>
              </p14:nvContentPartPr>
              <p14:xfrm>
                <a:off x="6004980" y="424380"/>
                <a:ext cx="86040" cy="9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58CF77-26BA-4479-9422-4613735379D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96340" y="415380"/>
                  <a:ext cx="103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D35457-9718-466F-9B4A-9263BCF7256E}"/>
                    </a:ext>
                  </a:extLst>
                </p14:cNvPr>
                <p14:cNvContentPartPr/>
                <p14:nvPr/>
              </p14:nvContentPartPr>
              <p14:xfrm>
                <a:off x="6018660" y="417900"/>
                <a:ext cx="6948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D35457-9718-466F-9B4A-9263BCF7256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10020" y="408900"/>
                  <a:ext cx="8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A33F5C-5426-4281-B978-18DEE71CD92C}"/>
                    </a:ext>
                  </a:extLst>
                </p14:cNvPr>
                <p14:cNvContentPartPr/>
                <p14:nvPr/>
              </p14:nvContentPartPr>
              <p14:xfrm>
                <a:off x="5985900" y="445260"/>
                <a:ext cx="221760" cy="14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A33F5C-5426-4281-B978-18DEE71CD9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76900" y="436260"/>
                  <a:ext cx="239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EC7AF57-27B3-4CB3-BE5F-07AD450E73FE}"/>
              </a:ext>
            </a:extLst>
          </p:cNvPr>
          <p:cNvGrpSpPr/>
          <p:nvPr/>
        </p:nvGrpSpPr>
        <p:grpSpPr>
          <a:xfrm>
            <a:off x="5529420" y="883740"/>
            <a:ext cx="1982520" cy="297000"/>
            <a:chOff x="5529420" y="883740"/>
            <a:chExt cx="198252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F113A1-8D44-426B-AC6C-DADAD6852CDC}"/>
                    </a:ext>
                  </a:extLst>
                </p14:cNvPr>
                <p14:cNvContentPartPr/>
                <p14:nvPr/>
              </p14:nvContentPartPr>
              <p14:xfrm>
                <a:off x="5529420" y="1031340"/>
                <a:ext cx="9180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F113A1-8D44-426B-AC6C-DADAD6852C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20780" y="1022700"/>
                  <a:ext cx="10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13513E-B79E-484F-919C-6336E82692A5}"/>
                    </a:ext>
                  </a:extLst>
                </p14:cNvPr>
                <p14:cNvContentPartPr/>
                <p14:nvPr/>
              </p14:nvContentPartPr>
              <p14:xfrm>
                <a:off x="5746140" y="1026300"/>
                <a:ext cx="24372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13513E-B79E-484F-919C-6336E82692A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37140" y="1017660"/>
                  <a:ext cx="261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55A81B-99BD-4E52-9972-3C225ED74926}"/>
                    </a:ext>
                  </a:extLst>
                </p14:cNvPr>
                <p14:cNvContentPartPr/>
                <p14:nvPr/>
              </p14:nvContentPartPr>
              <p14:xfrm>
                <a:off x="6111900" y="1007220"/>
                <a:ext cx="24012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55A81B-99BD-4E52-9972-3C225ED749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02900" y="998580"/>
                  <a:ext cx="257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BA67DB-775F-4C87-A3AB-8EFCEF2CE7EE}"/>
                    </a:ext>
                  </a:extLst>
                </p14:cNvPr>
                <p14:cNvContentPartPr/>
                <p14:nvPr/>
              </p14:nvContentPartPr>
              <p14:xfrm>
                <a:off x="6455700" y="888060"/>
                <a:ext cx="234000" cy="20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BA67DB-775F-4C87-A3AB-8EFCEF2CE7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47060" y="879060"/>
                  <a:ext cx="251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31931E-AC56-477A-833C-8AB62C82E722}"/>
                    </a:ext>
                  </a:extLst>
                </p14:cNvPr>
                <p14:cNvContentPartPr/>
                <p14:nvPr/>
              </p14:nvContentPartPr>
              <p14:xfrm>
                <a:off x="6831900" y="980580"/>
                <a:ext cx="155160" cy="28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31931E-AC56-477A-833C-8AB62C82E7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2900" y="971580"/>
                  <a:ext cx="172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AD7D5-4F96-43DC-937B-9E229801BD14}"/>
                    </a:ext>
                  </a:extLst>
                </p14:cNvPr>
                <p14:cNvContentPartPr/>
                <p14:nvPr/>
              </p14:nvContentPartPr>
              <p14:xfrm>
                <a:off x="6990660" y="883740"/>
                <a:ext cx="10080" cy="216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AD7D5-4F96-43DC-937B-9E229801BD1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81660" y="875100"/>
                  <a:ext cx="27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F5DCA8-ABD1-45D1-AB89-A6AF2139AD85}"/>
                    </a:ext>
                  </a:extLst>
                </p14:cNvPr>
                <p14:cNvContentPartPr/>
                <p14:nvPr/>
              </p14:nvContentPartPr>
              <p14:xfrm>
                <a:off x="7142580" y="1009740"/>
                <a:ext cx="9000" cy="7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F5DCA8-ABD1-45D1-AB89-A6AF2139AD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33940" y="1001100"/>
                  <a:ext cx="26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0533DA-25AB-49B5-A2F0-108B8304B880}"/>
                    </a:ext>
                  </a:extLst>
                </p14:cNvPr>
                <p14:cNvContentPartPr/>
                <p14:nvPr/>
              </p14:nvContentPartPr>
              <p14:xfrm>
                <a:off x="7287660" y="887700"/>
                <a:ext cx="224280" cy="29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0533DA-25AB-49B5-A2F0-108B8304B8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78660" y="879060"/>
                  <a:ext cx="241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7C871F-3884-4588-88E5-5F76845AAFCC}"/>
                    </a:ext>
                  </a:extLst>
                </p14:cNvPr>
                <p14:cNvContentPartPr/>
                <p14:nvPr/>
              </p14:nvContentPartPr>
              <p14:xfrm>
                <a:off x="7086780" y="940260"/>
                <a:ext cx="76320" cy="10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7C871F-3884-4588-88E5-5F76845AAF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8140" y="931620"/>
                  <a:ext cx="93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E4A6E8-B470-44B8-8E63-5EC0EF02EB71}"/>
                    </a:ext>
                  </a:extLst>
                </p14:cNvPr>
                <p14:cNvContentPartPr/>
                <p14:nvPr/>
              </p14:nvContentPartPr>
              <p14:xfrm>
                <a:off x="7077060" y="946740"/>
                <a:ext cx="110880" cy="136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E4A6E8-B470-44B8-8E63-5EC0EF02EB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68420" y="937740"/>
                  <a:ext cx="128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ED7E1C-77EE-4A90-A41A-08C4EAE4B2FE}"/>
                    </a:ext>
                  </a:extLst>
                </p14:cNvPr>
                <p14:cNvContentPartPr/>
                <p14:nvPr/>
              </p14:nvContentPartPr>
              <p14:xfrm>
                <a:off x="7067700" y="999300"/>
                <a:ext cx="187200" cy="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ED7E1C-77EE-4A90-A41A-08C4EAE4B2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58700" y="990660"/>
                  <a:ext cx="2048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286BFD-9ECC-42D9-9570-641DE473D324}"/>
              </a:ext>
            </a:extLst>
          </p:cNvPr>
          <p:cNvGrpSpPr/>
          <p:nvPr/>
        </p:nvGrpSpPr>
        <p:grpSpPr>
          <a:xfrm>
            <a:off x="2998260" y="155100"/>
            <a:ext cx="1375920" cy="520560"/>
            <a:chOff x="2998260" y="155100"/>
            <a:chExt cx="137592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6BDEFF-1242-426E-BBFA-1A8DE5A610C5}"/>
                    </a:ext>
                  </a:extLst>
                </p14:cNvPr>
                <p14:cNvContentPartPr/>
                <p14:nvPr/>
              </p14:nvContentPartPr>
              <p14:xfrm>
                <a:off x="3118500" y="467580"/>
                <a:ext cx="360" cy="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6BDEFF-1242-426E-BBFA-1A8DE5A610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09860" y="45894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BD2767-A07D-41B0-BDEA-621D2AFC685A}"/>
                    </a:ext>
                  </a:extLst>
                </p14:cNvPr>
                <p14:cNvContentPartPr/>
                <p14:nvPr/>
              </p14:nvContentPartPr>
              <p14:xfrm>
                <a:off x="3367980" y="155100"/>
                <a:ext cx="190080" cy="52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BD2767-A07D-41B0-BDEA-621D2AFC68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58980" y="146460"/>
                  <a:ext cx="207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01FC4A-69FE-48CB-90C2-B22F8A9A9ABF}"/>
                    </a:ext>
                  </a:extLst>
                </p14:cNvPr>
                <p14:cNvContentPartPr/>
                <p14:nvPr/>
              </p14:nvContentPartPr>
              <p14:xfrm>
                <a:off x="3621420" y="358860"/>
                <a:ext cx="128160" cy="18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01FC4A-69FE-48CB-90C2-B22F8A9A9AB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12420" y="350220"/>
                  <a:ext cx="14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BC079C-E7E2-42E8-8956-E05D1D53F4EB}"/>
                    </a:ext>
                  </a:extLst>
                </p14:cNvPr>
                <p14:cNvContentPartPr/>
                <p14:nvPr/>
              </p14:nvContentPartPr>
              <p14:xfrm>
                <a:off x="3900060" y="428700"/>
                <a:ext cx="15336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BC079C-E7E2-42E8-8956-E05D1D53F4E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91420" y="419700"/>
                  <a:ext cx="171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219C1F-A783-4A27-807F-C6338F68288A}"/>
                    </a:ext>
                  </a:extLst>
                </p14:cNvPr>
                <p14:cNvContentPartPr/>
                <p14:nvPr/>
              </p14:nvContentPartPr>
              <p14:xfrm>
                <a:off x="4158180" y="251940"/>
                <a:ext cx="216000" cy="38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219C1F-A783-4A27-807F-C6338F6828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49180" y="243300"/>
                  <a:ext cx="233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78A9EC3-0967-446E-B636-FCC03B243FD7}"/>
                    </a:ext>
                  </a:extLst>
                </p14:cNvPr>
                <p14:cNvContentPartPr/>
                <p14:nvPr/>
              </p14:nvContentPartPr>
              <p14:xfrm>
                <a:off x="3047940" y="358500"/>
                <a:ext cx="112320" cy="16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78A9EC3-0967-446E-B636-FCC03B243F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39300" y="349500"/>
                  <a:ext cx="129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A6F1F1-E2EA-4F0C-8774-A9FCAC834D97}"/>
                    </a:ext>
                  </a:extLst>
                </p14:cNvPr>
                <p14:cNvContentPartPr/>
                <p14:nvPr/>
              </p14:nvContentPartPr>
              <p14:xfrm>
                <a:off x="3052260" y="388740"/>
                <a:ext cx="95760" cy="16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A6F1F1-E2EA-4F0C-8774-A9FCAC834D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43260" y="380100"/>
                  <a:ext cx="113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F66F77-23D5-4E3E-9D22-9C09F07C5652}"/>
                    </a:ext>
                  </a:extLst>
                </p14:cNvPr>
                <p14:cNvContentPartPr/>
                <p14:nvPr/>
              </p14:nvContentPartPr>
              <p14:xfrm>
                <a:off x="2998260" y="433740"/>
                <a:ext cx="275760" cy="2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F66F77-23D5-4E3E-9D22-9C09F07C56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89620" y="425100"/>
                  <a:ext cx="2934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3049C4-B48B-491E-9C99-2BB0267B9258}"/>
              </a:ext>
            </a:extLst>
          </p:cNvPr>
          <p:cNvGrpSpPr/>
          <p:nvPr/>
        </p:nvGrpSpPr>
        <p:grpSpPr>
          <a:xfrm>
            <a:off x="1498860" y="712380"/>
            <a:ext cx="956880" cy="209520"/>
            <a:chOff x="1498860" y="712380"/>
            <a:chExt cx="9568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D94FF7-4260-4BC1-8DA7-61B1A8728EAD}"/>
                    </a:ext>
                  </a:extLst>
                </p14:cNvPr>
                <p14:cNvContentPartPr/>
                <p14:nvPr/>
              </p14:nvContentPartPr>
              <p14:xfrm>
                <a:off x="1547460" y="712380"/>
                <a:ext cx="103680" cy="13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D94FF7-4260-4BC1-8DA7-61B1A8728EA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38820" y="703740"/>
                  <a:ext cx="121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232647-5107-43F3-9221-D030E89A98C3}"/>
                    </a:ext>
                  </a:extLst>
                </p14:cNvPr>
                <p14:cNvContentPartPr/>
                <p14:nvPr/>
              </p14:nvContentPartPr>
              <p14:xfrm>
                <a:off x="1754820" y="818580"/>
                <a:ext cx="12852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232647-5107-43F3-9221-D030E89A98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45820" y="809580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FD59E1-0201-4844-A102-69E00B2255F7}"/>
                    </a:ext>
                  </a:extLst>
                </p14:cNvPr>
                <p14:cNvContentPartPr/>
                <p14:nvPr/>
              </p14:nvContentPartPr>
              <p14:xfrm>
                <a:off x="1963620" y="740460"/>
                <a:ext cx="150840" cy="13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FD59E1-0201-4844-A102-69E00B2255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54620" y="731820"/>
                  <a:ext cx="168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37496F-FCEA-4F88-AA4F-5387662736F9}"/>
                    </a:ext>
                  </a:extLst>
                </p14:cNvPr>
                <p14:cNvContentPartPr/>
                <p14:nvPr/>
              </p14:nvContentPartPr>
              <p14:xfrm>
                <a:off x="2226420" y="809940"/>
                <a:ext cx="121680" cy="1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37496F-FCEA-4F88-AA4F-5387662736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17420" y="800940"/>
                  <a:ext cx="139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841CB3-2EDA-4874-8157-407B8BC59F38}"/>
                    </a:ext>
                  </a:extLst>
                </p14:cNvPr>
                <p14:cNvContentPartPr/>
                <p14:nvPr/>
              </p14:nvContentPartPr>
              <p14:xfrm>
                <a:off x="2298420" y="728220"/>
                <a:ext cx="79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841CB3-2EDA-4874-8157-407B8BC59F3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89780" y="719580"/>
                  <a:ext cx="2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48E0F4-B676-4DB5-B064-5E62F5A117FD}"/>
                    </a:ext>
                  </a:extLst>
                </p14:cNvPr>
                <p14:cNvContentPartPr/>
                <p14:nvPr/>
              </p14:nvContentPartPr>
              <p14:xfrm>
                <a:off x="2447820" y="730380"/>
                <a:ext cx="7920" cy="148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48E0F4-B676-4DB5-B064-5E62F5A117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38820" y="721380"/>
                  <a:ext cx="2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42ECAB-BC6C-4041-A3CF-8BF3563AF013}"/>
                    </a:ext>
                  </a:extLst>
                </p14:cNvPr>
                <p14:cNvContentPartPr/>
                <p14:nvPr/>
              </p14:nvContentPartPr>
              <p14:xfrm>
                <a:off x="1837620" y="718860"/>
                <a:ext cx="305640" cy="203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42ECAB-BC6C-4041-A3CF-8BF3563AF01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28620" y="709860"/>
                  <a:ext cx="32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366289-2BAA-4E6B-BD72-4B7D59D976B6}"/>
                    </a:ext>
                  </a:extLst>
                </p14:cNvPr>
                <p14:cNvContentPartPr/>
                <p14:nvPr/>
              </p14:nvContentPartPr>
              <p14:xfrm>
                <a:off x="1498860" y="732540"/>
                <a:ext cx="271800" cy="18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366289-2BAA-4E6B-BD72-4B7D59D976B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89860" y="723900"/>
                  <a:ext cx="2894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4943DB-465E-459B-B3B5-CE11087C31ED}"/>
              </a:ext>
            </a:extLst>
          </p:cNvPr>
          <p:cNvGrpSpPr/>
          <p:nvPr/>
        </p:nvGrpSpPr>
        <p:grpSpPr>
          <a:xfrm>
            <a:off x="1562940" y="1246260"/>
            <a:ext cx="617400" cy="272520"/>
            <a:chOff x="1562940" y="1246260"/>
            <a:chExt cx="6174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E8023E-4845-45A6-9E1D-7E21CC9F7BD8}"/>
                    </a:ext>
                  </a:extLst>
                </p14:cNvPr>
                <p14:cNvContentPartPr/>
                <p14:nvPr/>
              </p14:nvContentPartPr>
              <p14:xfrm>
                <a:off x="1562940" y="1270740"/>
                <a:ext cx="91800" cy="15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E8023E-4845-45A6-9E1D-7E21CC9F7BD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54300" y="1261740"/>
                  <a:ext cx="109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C65DC4-6C39-4C98-A525-B788564F3C26}"/>
                    </a:ext>
                  </a:extLst>
                </p14:cNvPr>
                <p14:cNvContentPartPr/>
                <p14:nvPr/>
              </p14:nvContentPartPr>
              <p14:xfrm>
                <a:off x="1758780" y="1247340"/>
                <a:ext cx="83880" cy="21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C65DC4-6C39-4C98-A525-B788564F3C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50140" y="1238340"/>
                  <a:ext cx="101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433D15-BDFD-4BB1-B45A-28375539DFF8}"/>
                    </a:ext>
                  </a:extLst>
                </p14:cNvPr>
                <p14:cNvContentPartPr/>
                <p14:nvPr/>
              </p14:nvContentPartPr>
              <p14:xfrm>
                <a:off x="1933740" y="1299900"/>
                <a:ext cx="5040" cy="14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433D15-BDFD-4BB1-B45A-28375539DF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25100" y="1291260"/>
                  <a:ext cx="22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C78661-F7BD-4188-A950-E56978D5CEC9}"/>
                    </a:ext>
                  </a:extLst>
                </p14:cNvPr>
                <p14:cNvContentPartPr/>
                <p14:nvPr/>
              </p14:nvContentPartPr>
              <p14:xfrm>
                <a:off x="2086020" y="1246260"/>
                <a:ext cx="94320" cy="27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C78661-F7BD-4188-A950-E56978D5CEC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77020" y="1237620"/>
                  <a:ext cx="11196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03D6F2-2FC4-4FEA-A038-0F4A29C8E057}"/>
              </a:ext>
            </a:extLst>
          </p:cNvPr>
          <p:cNvGrpSpPr/>
          <p:nvPr/>
        </p:nvGrpSpPr>
        <p:grpSpPr>
          <a:xfrm>
            <a:off x="2399580" y="1306020"/>
            <a:ext cx="333360" cy="181440"/>
            <a:chOff x="2399580" y="1306020"/>
            <a:chExt cx="3333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CDE2E3-B495-4FB6-A0D6-9FD0FD6DC0B5}"/>
                    </a:ext>
                  </a:extLst>
                </p14:cNvPr>
                <p14:cNvContentPartPr/>
                <p14:nvPr/>
              </p14:nvContentPartPr>
              <p14:xfrm>
                <a:off x="2472660" y="1306020"/>
                <a:ext cx="110880" cy="181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CDE2E3-B495-4FB6-A0D6-9FD0FD6DC0B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64020" y="1297380"/>
                  <a:ext cx="128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B0766C-E9D7-4E47-AA63-0B33699E81B7}"/>
                    </a:ext>
                  </a:extLst>
                </p14:cNvPr>
                <p14:cNvContentPartPr/>
                <p14:nvPr/>
              </p14:nvContentPartPr>
              <p14:xfrm>
                <a:off x="2484180" y="1330500"/>
                <a:ext cx="88920" cy="135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B0766C-E9D7-4E47-AA63-0B33699E81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75540" y="1321500"/>
                  <a:ext cx="106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7D17DF-6ED0-4001-A29A-0C378F803B29}"/>
                    </a:ext>
                  </a:extLst>
                </p14:cNvPr>
                <p14:cNvContentPartPr/>
                <p14:nvPr/>
              </p14:nvContentPartPr>
              <p14:xfrm>
                <a:off x="2399580" y="1384140"/>
                <a:ext cx="33336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7D17DF-6ED0-4001-A29A-0C378F803B2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90940" y="1375140"/>
                  <a:ext cx="3510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6D0262-892C-466E-916D-221094605D74}"/>
              </a:ext>
            </a:extLst>
          </p:cNvPr>
          <p:cNvGrpSpPr/>
          <p:nvPr/>
        </p:nvGrpSpPr>
        <p:grpSpPr>
          <a:xfrm>
            <a:off x="3909780" y="727500"/>
            <a:ext cx="1259280" cy="258480"/>
            <a:chOff x="3909780" y="727500"/>
            <a:chExt cx="125928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E794E7-2DAF-4910-A2F1-973F1745CD4C}"/>
                    </a:ext>
                  </a:extLst>
                </p14:cNvPr>
                <p14:cNvContentPartPr/>
                <p14:nvPr/>
              </p14:nvContentPartPr>
              <p14:xfrm>
                <a:off x="3909780" y="773220"/>
                <a:ext cx="105480" cy="138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E794E7-2DAF-4910-A2F1-973F1745CD4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00780" y="764580"/>
                  <a:ext cx="123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385AB2-A761-4D57-9339-3DC209C38EAE}"/>
                    </a:ext>
                  </a:extLst>
                </p14:cNvPr>
                <p14:cNvContentPartPr/>
                <p14:nvPr/>
              </p14:nvContentPartPr>
              <p14:xfrm>
                <a:off x="4135860" y="857460"/>
                <a:ext cx="150480" cy="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385AB2-A761-4D57-9339-3DC209C38EA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27220" y="848460"/>
                  <a:ext cx="168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5480FA-8683-48CF-94D4-7BCC163E1BDF}"/>
                    </a:ext>
                  </a:extLst>
                </p14:cNvPr>
                <p14:cNvContentPartPr/>
                <p14:nvPr/>
              </p14:nvContentPartPr>
              <p14:xfrm>
                <a:off x="4340700" y="768900"/>
                <a:ext cx="103680" cy="137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5480FA-8683-48CF-94D4-7BCC163E1BD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31700" y="760260"/>
                  <a:ext cx="121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010097-0FFF-4755-9FBD-B30B80D92A50}"/>
                    </a:ext>
                  </a:extLst>
                </p14:cNvPr>
                <p14:cNvContentPartPr/>
                <p14:nvPr/>
              </p14:nvContentPartPr>
              <p14:xfrm>
                <a:off x="4571100" y="803820"/>
                <a:ext cx="129240" cy="14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010097-0FFF-4755-9FBD-B30B80D92A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62100" y="794820"/>
                  <a:ext cx="146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88B92B-C66A-457B-A719-B695209281BA}"/>
                    </a:ext>
                  </a:extLst>
                </p14:cNvPr>
                <p14:cNvContentPartPr/>
                <p14:nvPr/>
              </p14:nvContentPartPr>
              <p14:xfrm>
                <a:off x="4644180" y="749100"/>
                <a:ext cx="3240" cy="168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88B92B-C66A-457B-A719-B695209281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35180" y="740460"/>
                  <a:ext cx="2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E92969-1DC1-4032-841C-F526E51AB2D8}"/>
                    </a:ext>
                  </a:extLst>
                </p14:cNvPr>
                <p14:cNvContentPartPr/>
                <p14:nvPr/>
              </p14:nvContentPartPr>
              <p14:xfrm>
                <a:off x="4795380" y="795900"/>
                <a:ext cx="250560" cy="17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E92969-1DC1-4032-841C-F526E51AB2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86380" y="787260"/>
                  <a:ext cx="268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FDE823-0E57-4B93-9390-034920D6B8B9}"/>
                    </a:ext>
                  </a:extLst>
                </p14:cNvPr>
                <p14:cNvContentPartPr/>
                <p14:nvPr/>
              </p14:nvContentPartPr>
              <p14:xfrm>
                <a:off x="4967460" y="805620"/>
                <a:ext cx="201600" cy="18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FDE823-0E57-4B93-9390-034920D6B8B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58820" y="796620"/>
                  <a:ext cx="219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26F536-AFCA-41BD-BA1D-404B36698262}"/>
                    </a:ext>
                  </a:extLst>
                </p14:cNvPr>
                <p14:cNvContentPartPr/>
                <p14:nvPr/>
              </p14:nvContentPartPr>
              <p14:xfrm>
                <a:off x="4234140" y="782220"/>
                <a:ext cx="273600" cy="18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26F536-AFCA-41BD-BA1D-404B36698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25140" y="773220"/>
                  <a:ext cx="291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EDFBDC-027E-450A-B0A8-AA76DC9E0C39}"/>
                    </a:ext>
                  </a:extLst>
                </p14:cNvPr>
                <p14:cNvContentPartPr/>
                <p14:nvPr/>
              </p14:nvContentPartPr>
              <p14:xfrm>
                <a:off x="3934620" y="727500"/>
                <a:ext cx="261360" cy="20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EDFBDC-027E-450A-B0A8-AA76DC9E0C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925980" y="718500"/>
                  <a:ext cx="27900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7DA755-2295-4775-A33F-B62F02C10F7A}"/>
                  </a:ext>
                </a:extLst>
              </p14:cNvPr>
              <p14:cNvContentPartPr/>
              <p14:nvPr/>
            </p14:nvContentPartPr>
            <p14:xfrm>
              <a:off x="2966580" y="1271460"/>
              <a:ext cx="245880" cy="275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7DA755-2295-4775-A33F-B62F02C10F7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957580" y="1262820"/>
                <a:ext cx="2635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784DD8-0E8A-4D2A-8CC6-E8671F1B6B5E}"/>
              </a:ext>
            </a:extLst>
          </p:cNvPr>
          <p:cNvGrpSpPr/>
          <p:nvPr/>
        </p:nvGrpSpPr>
        <p:grpSpPr>
          <a:xfrm>
            <a:off x="3415140" y="1340580"/>
            <a:ext cx="260280" cy="154800"/>
            <a:chOff x="3415140" y="1340580"/>
            <a:chExt cx="26028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2B02F0-9F3C-4453-B2BA-7E4388426CAE}"/>
                    </a:ext>
                  </a:extLst>
                </p14:cNvPr>
                <p14:cNvContentPartPr/>
                <p14:nvPr/>
              </p14:nvContentPartPr>
              <p14:xfrm>
                <a:off x="3442860" y="1340580"/>
                <a:ext cx="126360" cy="138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2B02F0-9F3C-4453-B2BA-7E4388426C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34220" y="1331940"/>
                  <a:ext cx="144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98F2FB-6A11-4B3E-BFAD-088372665D51}"/>
                    </a:ext>
                  </a:extLst>
                </p14:cNvPr>
                <p14:cNvContentPartPr/>
                <p14:nvPr/>
              </p14:nvContentPartPr>
              <p14:xfrm>
                <a:off x="3465900" y="1344180"/>
                <a:ext cx="105120" cy="151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98F2FB-6A11-4B3E-BFAD-088372665D5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57260" y="1335540"/>
                  <a:ext cx="122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E89B35-4724-4550-BDED-603C763C9D53}"/>
                    </a:ext>
                  </a:extLst>
                </p14:cNvPr>
                <p14:cNvContentPartPr/>
                <p14:nvPr/>
              </p14:nvContentPartPr>
              <p14:xfrm>
                <a:off x="3415140" y="1417980"/>
                <a:ext cx="260280" cy="4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E89B35-4724-4550-BDED-603C763C9D5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06140" y="1408980"/>
                  <a:ext cx="27792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9B1E95-5C2B-4492-A7B3-748EDF715065}"/>
                  </a:ext>
                </a:extLst>
              </p14:cNvPr>
              <p14:cNvContentPartPr/>
              <p14:nvPr/>
            </p14:nvContentPartPr>
            <p14:xfrm>
              <a:off x="3856500" y="1294500"/>
              <a:ext cx="183600" cy="220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9B1E95-5C2B-4492-A7B3-748EDF71506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847500" y="1285860"/>
                <a:ext cx="2012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5ECEFC-F0B2-4356-A846-CBEC601C644E}"/>
              </a:ext>
            </a:extLst>
          </p:cNvPr>
          <p:cNvGrpSpPr/>
          <p:nvPr/>
        </p:nvGrpSpPr>
        <p:grpSpPr>
          <a:xfrm>
            <a:off x="4201380" y="1326180"/>
            <a:ext cx="204480" cy="143280"/>
            <a:chOff x="4201380" y="1326180"/>
            <a:chExt cx="2044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60F687-1E84-41C5-857C-0F04CCF03EEB}"/>
                    </a:ext>
                  </a:extLst>
                </p14:cNvPr>
                <p14:cNvContentPartPr/>
                <p14:nvPr/>
              </p14:nvContentPartPr>
              <p14:xfrm>
                <a:off x="4237020" y="1326900"/>
                <a:ext cx="129240" cy="137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60F687-1E84-41C5-857C-0F04CCF03EE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28020" y="1317900"/>
                  <a:ext cx="146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AB0C1C-7AB7-4A7D-9F7E-0835803E1B9A}"/>
                    </a:ext>
                  </a:extLst>
                </p14:cNvPr>
                <p14:cNvContentPartPr/>
                <p14:nvPr/>
              </p14:nvContentPartPr>
              <p14:xfrm>
                <a:off x="4201380" y="1326180"/>
                <a:ext cx="204480" cy="14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AB0C1C-7AB7-4A7D-9F7E-0835803E1B9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92380" y="1317180"/>
                  <a:ext cx="22212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27AB3DF-6071-444C-9414-7A9297B697BB}"/>
                  </a:ext>
                </a:extLst>
              </p14:cNvPr>
              <p14:cNvContentPartPr/>
              <p14:nvPr/>
            </p14:nvContentPartPr>
            <p14:xfrm>
              <a:off x="4678740" y="1385940"/>
              <a:ext cx="154440" cy="8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27AB3DF-6071-444C-9414-7A9297B697B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669740" y="1376940"/>
                <a:ext cx="1720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B4159F-E71E-42A2-91DF-83FA752BEA22}"/>
              </a:ext>
            </a:extLst>
          </p:cNvPr>
          <p:cNvGrpSpPr/>
          <p:nvPr/>
        </p:nvGrpSpPr>
        <p:grpSpPr>
          <a:xfrm>
            <a:off x="5017500" y="1264620"/>
            <a:ext cx="696240" cy="177840"/>
            <a:chOff x="5017500" y="1264620"/>
            <a:chExt cx="6962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54A492-9A5F-404A-84A3-EC0B731F3082}"/>
                    </a:ext>
                  </a:extLst>
                </p14:cNvPr>
                <p14:cNvContentPartPr/>
                <p14:nvPr/>
              </p14:nvContentPartPr>
              <p14:xfrm>
                <a:off x="5017500" y="1394580"/>
                <a:ext cx="106200" cy="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54A492-9A5F-404A-84A3-EC0B731F30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08860" y="1385580"/>
                  <a:ext cx="123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71B1B-0B19-42A2-844C-92BCA5AE8B7A}"/>
                    </a:ext>
                  </a:extLst>
                </p14:cNvPr>
                <p14:cNvContentPartPr/>
                <p14:nvPr/>
              </p14:nvContentPartPr>
              <p14:xfrm>
                <a:off x="5248620" y="1264620"/>
                <a:ext cx="452880" cy="139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71B1B-0B19-42A2-844C-92BCA5AE8B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39620" y="1255620"/>
                  <a:ext cx="470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F52A2D-259A-43DE-A775-22502946E18F}"/>
                    </a:ext>
                  </a:extLst>
                </p14:cNvPr>
                <p14:cNvContentPartPr/>
                <p14:nvPr/>
              </p14:nvContentPartPr>
              <p14:xfrm>
                <a:off x="5515020" y="1294860"/>
                <a:ext cx="198720" cy="147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F52A2D-259A-43DE-A775-22502946E18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06380" y="1285860"/>
                  <a:ext cx="2163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FA119F-45A8-454F-9EA4-CEE7AE6E4817}"/>
              </a:ext>
            </a:extLst>
          </p:cNvPr>
          <p:cNvGrpSpPr/>
          <p:nvPr/>
        </p:nvGrpSpPr>
        <p:grpSpPr>
          <a:xfrm>
            <a:off x="5927220" y="1292340"/>
            <a:ext cx="885600" cy="219960"/>
            <a:chOff x="5927220" y="1292340"/>
            <a:chExt cx="8856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CC6E05-BB07-4D66-9B7D-A09E1A54F393}"/>
                    </a:ext>
                  </a:extLst>
                </p14:cNvPr>
                <p14:cNvContentPartPr/>
                <p14:nvPr/>
              </p14:nvContentPartPr>
              <p14:xfrm>
                <a:off x="5927220" y="1292340"/>
                <a:ext cx="152280" cy="161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CC6E05-BB07-4D66-9B7D-A09E1A54F3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18220" y="1283340"/>
                  <a:ext cx="169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2FBA6B-219B-4343-B865-FFCA417123B2}"/>
                    </a:ext>
                  </a:extLst>
                </p14:cNvPr>
                <p14:cNvContentPartPr/>
                <p14:nvPr/>
              </p14:nvContentPartPr>
              <p14:xfrm>
                <a:off x="6220620" y="1395300"/>
                <a:ext cx="217080" cy="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2FBA6B-219B-4343-B865-FFCA417123B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11620" y="1386660"/>
                  <a:ext cx="234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243EDE-8B4D-4790-AA99-FF89E94B3A9A}"/>
                    </a:ext>
                  </a:extLst>
                </p14:cNvPr>
                <p14:cNvContentPartPr/>
                <p14:nvPr/>
              </p14:nvContentPartPr>
              <p14:xfrm>
                <a:off x="6456420" y="1320780"/>
                <a:ext cx="336240" cy="19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243EDE-8B4D-4790-AA99-FF89E94B3A9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47420" y="1312140"/>
                  <a:ext cx="353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AC6AC4-6D02-4805-94E9-8729DD284DA4}"/>
                    </a:ext>
                  </a:extLst>
                </p14:cNvPr>
                <p14:cNvContentPartPr/>
                <p14:nvPr/>
              </p14:nvContentPartPr>
              <p14:xfrm>
                <a:off x="6609420" y="1358940"/>
                <a:ext cx="203400" cy="11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AC6AC4-6D02-4805-94E9-8729DD284DA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00780" y="1349940"/>
                  <a:ext cx="22104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325DB95-65EF-4DFD-8AC5-CA2427D2A49E}"/>
                  </a:ext>
                </a:extLst>
              </p14:cNvPr>
              <p14:cNvContentPartPr/>
              <p14:nvPr/>
            </p14:nvContentPartPr>
            <p14:xfrm>
              <a:off x="6995700" y="1361460"/>
              <a:ext cx="13896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325DB95-65EF-4DFD-8AC5-CA2427D2A49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986700" y="1352820"/>
                <a:ext cx="156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7AAEDDC-36F9-43B9-A5F2-A801857AB250}"/>
                  </a:ext>
                </a:extLst>
              </p14:cNvPr>
              <p14:cNvContentPartPr/>
              <p14:nvPr/>
            </p14:nvContentPartPr>
            <p14:xfrm>
              <a:off x="1649340" y="1576380"/>
              <a:ext cx="453600" cy="50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7AAEDDC-36F9-43B9-A5F2-A801857AB25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640340" y="1567380"/>
                <a:ext cx="4712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F4CF096-423C-419B-A960-D4E1512717AE}"/>
                  </a:ext>
                </a:extLst>
              </p14:cNvPr>
              <p14:cNvContentPartPr/>
              <p14:nvPr/>
            </p14:nvContentPartPr>
            <p14:xfrm>
              <a:off x="1325700" y="1450020"/>
              <a:ext cx="17172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F4CF096-423C-419B-A960-D4E1512717A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316700" y="1441020"/>
                <a:ext cx="189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6E52123-6FF7-45B5-B306-1D731463A636}"/>
              </a:ext>
            </a:extLst>
          </p:cNvPr>
          <p:cNvGrpSpPr/>
          <p:nvPr/>
        </p:nvGrpSpPr>
        <p:grpSpPr>
          <a:xfrm>
            <a:off x="242820" y="1227900"/>
            <a:ext cx="876240" cy="327960"/>
            <a:chOff x="242820" y="1227900"/>
            <a:chExt cx="8762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243D5F-DBCB-4F4D-8EF9-F992A6A05962}"/>
                    </a:ext>
                  </a:extLst>
                </p14:cNvPr>
                <p14:cNvContentPartPr/>
                <p14:nvPr/>
              </p14:nvContentPartPr>
              <p14:xfrm>
                <a:off x="250380" y="1377300"/>
                <a:ext cx="17640" cy="169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243D5F-DBCB-4F4D-8EF9-F992A6A0596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1740" y="1368300"/>
                  <a:ext cx="35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E8749-DA96-49EE-8D91-0825A11EAFB6}"/>
                    </a:ext>
                  </a:extLst>
                </p14:cNvPr>
                <p14:cNvContentPartPr/>
                <p14:nvPr/>
              </p14:nvContentPartPr>
              <p14:xfrm>
                <a:off x="242820" y="1227900"/>
                <a:ext cx="153720" cy="289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E8749-DA96-49EE-8D91-0825A11EAF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820" y="1218900"/>
                  <a:ext cx="171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5C02F8-CF4E-4AF8-984F-09B4C41A8193}"/>
                    </a:ext>
                  </a:extLst>
                </p14:cNvPr>
                <p14:cNvContentPartPr/>
                <p14:nvPr/>
              </p14:nvContentPartPr>
              <p14:xfrm>
                <a:off x="498780" y="1393140"/>
                <a:ext cx="153360" cy="139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5C02F8-CF4E-4AF8-984F-09B4C41A819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9780" y="1384140"/>
                  <a:ext cx="17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4A7245E-60C3-4413-B733-118373F89CF2}"/>
                    </a:ext>
                  </a:extLst>
                </p14:cNvPr>
                <p14:cNvContentPartPr/>
                <p14:nvPr/>
              </p14:nvContentPartPr>
              <p14:xfrm>
                <a:off x="772740" y="1388100"/>
                <a:ext cx="346320" cy="167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4A7245E-60C3-4413-B733-118373F89C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3740" y="1379100"/>
                  <a:ext cx="3639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A3DB728-EF35-4087-89B8-A0512C6D27ED}"/>
              </a:ext>
            </a:extLst>
          </p:cNvPr>
          <p:cNvGrpSpPr/>
          <p:nvPr/>
        </p:nvGrpSpPr>
        <p:grpSpPr>
          <a:xfrm>
            <a:off x="150300" y="1703820"/>
            <a:ext cx="1457280" cy="272520"/>
            <a:chOff x="150300" y="1703820"/>
            <a:chExt cx="14572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C65CC3-9377-4104-BFDF-2E3758618D9C}"/>
                    </a:ext>
                  </a:extLst>
                </p14:cNvPr>
                <p14:cNvContentPartPr/>
                <p14:nvPr/>
              </p14:nvContentPartPr>
              <p14:xfrm>
                <a:off x="150300" y="1779780"/>
                <a:ext cx="326880" cy="15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C65CC3-9377-4104-BFDF-2E3758618D9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1660" y="1771140"/>
                  <a:ext cx="344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B34A83-AEBB-4D9B-AF7D-7400463F77B0}"/>
                    </a:ext>
                  </a:extLst>
                </p14:cNvPr>
                <p14:cNvContentPartPr/>
                <p14:nvPr/>
              </p14:nvContentPartPr>
              <p14:xfrm>
                <a:off x="592020" y="1749900"/>
                <a:ext cx="408600" cy="20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B34A83-AEBB-4D9B-AF7D-7400463F77B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3020" y="1740900"/>
                  <a:ext cx="42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4C1E58-6207-47D0-AB74-DEF976D26D9C}"/>
                    </a:ext>
                  </a:extLst>
                </p14:cNvPr>
                <p14:cNvContentPartPr/>
                <p14:nvPr/>
              </p14:nvContentPartPr>
              <p14:xfrm>
                <a:off x="959940" y="1757460"/>
                <a:ext cx="6120" cy="6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4C1E58-6207-47D0-AB74-DEF976D26D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0940" y="1748460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BBE7BD-EE88-4430-8028-45240A9C5314}"/>
                    </a:ext>
                  </a:extLst>
                </p14:cNvPr>
                <p14:cNvContentPartPr/>
                <p14:nvPr/>
              </p14:nvContentPartPr>
              <p14:xfrm>
                <a:off x="1037700" y="1757460"/>
                <a:ext cx="163440" cy="213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BBE7BD-EE88-4430-8028-45240A9C53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9060" y="1748460"/>
                  <a:ext cx="181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092A63-1DBA-4B40-8425-4CE9A00B8DE4}"/>
                    </a:ext>
                  </a:extLst>
                </p14:cNvPr>
                <p14:cNvContentPartPr/>
                <p14:nvPr/>
              </p14:nvContentPartPr>
              <p14:xfrm>
                <a:off x="1194660" y="1703820"/>
                <a:ext cx="23400" cy="62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092A63-1DBA-4B40-8425-4CE9A00B8D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85660" y="1694820"/>
                  <a:ext cx="41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717F71-3170-477E-AD47-F9A7720A5B12}"/>
                    </a:ext>
                  </a:extLst>
                </p14:cNvPr>
                <p14:cNvContentPartPr/>
                <p14:nvPr/>
              </p14:nvContentPartPr>
              <p14:xfrm>
                <a:off x="1306620" y="1819740"/>
                <a:ext cx="300960" cy="15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717F71-3170-477E-AD47-F9A7720A5B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97980" y="1810740"/>
                  <a:ext cx="31860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041DD31-CBA4-4CEC-BF8A-2020E374FC52}"/>
                  </a:ext>
                </a:extLst>
              </p14:cNvPr>
              <p14:cNvContentPartPr/>
              <p14:nvPr/>
            </p14:nvContentPartPr>
            <p14:xfrm>
              <a:off x="1883700" y="2140860"/>
              <a:ext cx="63000" cy="316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041DD31-CBA4-4CEC-BF8A-2020E374FC5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875060" y="2132220"/>
                <a:ext cx="8064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655F8AF-2B6A-4077-9DD5-EC45C9342F75}"/>
              </a:ext>
            </a:extLst>
          </p:cNvPr>
          <p:cNvGrpSpPr/>
          <p:nvPr/>
        </p:nvGrpSpPr>
        <p:grpSpPr>
          <a:xfrm>
            <a:off x="2314980" y="2221500"/>
            <a:ext cx="281520" cy="190080"/>
            <a:chOff x="2314980" y="2221500"/>
            <a:chExt cx="2815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D4F3E2-D593-4622-8AB8-2ADB3F4DFF1B}"/>
                    </a:ext>
                  </a:extLst>
                </p14:cNvPr>
                <p14:cNvContentPartPr/>
                <p14:nvPr/>
              </p14:nvContentPartPr>
              <p14:xfrm>
                <a:off x="2381220" y="2221500"/>
                <a:ext cx="149400" cy="190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D4F3E2-D593-4622-8AB8-2ADB3F4DFF1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72580" y="2212860"/>
                  <a:ext cx="167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47ED9EF-5289-4E87-862C-743A41712128}"/>
                    </a:ext>
                  </a:extLst>
                </p14:cNvPr>
                <p14:cNvContentPartPr/>
                <p14:nvPr/>
              </p14:nvContentPartPr>
              <p14:xfrm>
                <a:off x="2479500" y="2282340"/>
                <a:ext cx="43560" cy="10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47ED9EF-5289-4E87-862C-743A4171212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70860" y="2273340"/>
                  <a:ext cx="61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0CE243-50B8-4837-A14C-7FB21F3337FB}"/>
                    </a:ext>
                  </a:extLst>
                </p14:cNvPr>
                <p14:cNvContentPartPr/>
                <p14:nvPr/>
              </p14:nvContentPartPr>
              <p14:xfrm>
                <a:off x="2314980" y="2317620"/>
                <a:ext cx="281520" cy="4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0CE243-50B8-4837-A14C-7FB21F3337F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05980" y="2308980"/>
                  <a:ext cx="2991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637D549-B385-4020-9E4E-0475C0B65D6D}"/>
              </a:ext>
            </a:extLst>
          </p:cNvPr>
          <p:cNvGrpSpPr/>
          <p:nvPr/>
        </p:nvGrpSpPr>
        <p:grpSpPr>
          <a:xfrm>
            <a:off x="2819340" y="2185140"/>
            <a:ext cx="689400" cy="186480"/>
            <a:chOff x="2819340" y="2185140"/>
            <a:chExt cx="68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34DA38-7531-49A0-92A1-A0464ED19171}"/>
                    </a:ext>
                  </a:extLst>
                </p14:cNvPr>
                <p14:cNvContentPartPr/>
                <p14:nvPr/>
              </p14:nvContentPartPr>
              <p14:xfrm>
                <a:off x="2819340" y="2185140"/>
                <a:ext cx="629640" cy="18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34DA38-7531-49A0-92A1-A0464ED1917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10340" y="2176500"/>
                  <a:ext cx="64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41B9D6-D7E0-4624-B629-A0B5945FAE23}"/>
                    </a:ext>
                  </a:extLst>
                </p14:cNvPr>
                <p14:cNvContentPartPr/>
                <p14:nvPr/>
              </p14:nvContentPartPr>
              <p14:xfrm>
                <a:off x="3279420" y="2199900"/>
                <a:ext cx="229320" cy="147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41B9D6-D7E0-4624-B629-A0B5945FAE2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0420" y="2191260"/>
                  <a:ext cx="2469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0EB465C-E864-4120-A941-FCD1B818092F}"/>
              </a:ext>
            </a:extLst>
          </p:cNvPr>
          <p:cNvGrpSpPr/>
          <p:nvPr/>
        </p:nvGrpSpPr>
        <p:grpSpPr>
          <a:xfrm>
            <a:off x="3740220" y="2148780"/>
            <a:ext cx="626040" cy="276840"/>
            <a:chOff x="3740220" y="2148780"/>
            <a:chExt cx="6260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DC4891-9851-4289-AEEB-B6E4E7FF4071}"/>
                    </a:ext>
                  </a:extLst>
                </p14:cNvPr>
                <p14:cNvContentPartPr/>
                <p14:nvPr/>
              </p14:nvContentPartPr>
              <p14:xfrm>
                <a:off x="3740220" y="2148780"/>
                <a:ext cx="210240" cy="252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DC4891-9851-4289-AEEB-B6E4E7FF40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31580" y="2139780"/>
                  <a:ext cx="227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77BC29-F9AA-4E25-8128-F05667B04C22}"/>
                    </a:ext>
                  </a:extLst>
                </p14:cNvPr>
                <p14:cNvContentPartPr/>
                <p14:nvPr/>
              </p14:nvContentPartPr>
              <p14:xfrm>
                <a:off x="4191660" y="2188020"/>
                <a:ext cx="163080" cy="237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77BC29-F9AA-4E25-8128-F05667B04C2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83020" y="2179020"/>
                  <a:ext cx="180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693B6B3-C734-4D40-837F-8567D009942D}"/>
                    </a:ext>
                  </a:extLst>
                </p14:cNvPr>
                <p14:cNvContentPartPr/>
                <p14:nvPr/>
              </p14:nvContentPartPr>
              <p14:xfrm>
                <a:off x="4104180" y="2220060"/>
                <a:ext cx="262080" cy="15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693B6B3-C734-4D40-837F-8567D009942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95180" y="2211060"/>
                  <a:ext cx="2797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849842-9B3D-40E5-82BB-22BEEFBC87CE}"/>
                  </a:ext>
                </a:extLst>
              </p14:cNvPr>
              <p14:cNvContentPartPr/>
              <p14:nvPr/>
            </p14:nvContentPartPr>
            <p14:xfrm>
              <a:off x="4744260" y="2424180"/>
              <a:ext cx="201600" cy="8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849842-9B3D-40E5-82BB-22BEEFBC87C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735260" y="2415540"/>
                <a:ext cx="219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7743801-41F1-483C-90B7-F97DA6D603E2}"/>
                  </a:ext>
                </a:extLst>
              </p14:cNvPr>
              <p14:cNvContentPartPr/>
              <p14:nvPr/>
            </p14:nvContentPartPr>
            <p14:xfrm>
              <a:off x="5155020" y="2406900"/>
              <a:ext cx="359280" cy="34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7743801-41F1-483C-90B7-F97DA6D603E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146380" y="2398260"/>
                <a:ext cx="3769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BE4FF2-090B-4354-A252-7FEC290D6800}"/>
              </a:ext>
            </a:extLst>
          </p:cNvPr>
          <p:cNvGrpSpPr/>
          <p:nvPr/>
        </p:nvGrpSpPr>
        <p:grpSpPr>
          <a:xfrm>
            <a:off x="5846220" y="2185140"/>
            <a:ext cx="233280" cy="182520"/>
            <a:chOff x="5846220" y="2185140"/>
            <a:chExt cx="23328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BCFBA6-8142-4657-B206-C90717A9A035}"/>
                    </a:ext>
                  </a:extLst>
                </p14:cNvPr>
                <p14:cNvContentPartPr/>
                <p14:nvPr/>
              </p14:nvContentPartPr>
              <p14:xfrm>
                <a:off x="5900940" y="2200980"/>
                <a:ext cx="178560" cy="166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BCFBA6-8142-4657-B206-C90717A9A03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92300" y="2191980"/>
                  <a:ext cx="196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86A28FC-AC8D-4DC5-A4C2-25C654698443}"/>
                    </a:ext>
                  </a:extLst>
                </p14:cNvPr>
                <p14:cNvContentPartPr/>
                <p14:nvPr/>
              </p14:nvContentPartPr>
              <p14:xfrm>
                <a:off x="5846220" y="2185140"/>
                <a:ext cx="228600" cy="17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86A28FC-AC8D-4DC5-A4C2-25C65469844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37220" y="2176500"/>
                  <a:ext cx="2462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262562-2DC6-4E42-BBF2-1E19A2C9CCDB}"/>
                  </a:ext>
                </a:extLst>
              </p14:cNvPr>
              <p14:cNvContentPartPr/>
              <p14:nvPr/>
            </p14:nvContentPartPr>
            <p14:xfrm>
              <a:off x="6372540" y="2194860"/>
              <a:ext cx="154440" cy="1980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262562-2DC6-4E42-BBF2-1E19A2C9CCD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363900" y="2185860"/>
                <a:ext cx="1720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2742553-7737-4358-9C47-75C77A4598E2}"/>
                  </a:ext>
                </a:extLst>
              </p14:cNvPr>
              <p14:cNvContentPartPr/>
              <p14:nvPr/>
            </p14:nvContentPartPr>
            <p14:xfrm>
              <a:off x="6703740" y="2154180"/>
              <a:ext cx="297720" cy="239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2742553-7737-4358-9C47-75C77A4598E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695100" y="2145180"/>
                <a:ext cx="31536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B9D9B9-C40A-4F59-B5AA-D00C2A573672}"/>
              </a:ext>
            </a:extLst>
          </p:cNvPr>
          <p:cNvGrpSpPr/>
          <p:nvPr/>
        </p:nvGrpSpPr>
        <p:grpSpPr>
          <a:xfrm>
            <a:off x="7207020" y="2212140"/>
            <a:ext cx="255240" cy="192600"/>
            <a:chOff x="7207020" y="2212140"/>
            <a:chExt cx="2552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829229-2B83-4C7A-B586-B9F87DC06AC9}"/>
                    </a:ext>
                  </a:extLst>
                </p14:cNvPr>
                <p14:cNvContentPartPr/>
                <p14:nvPr/>
              </p14:nvContentPartPr>
              <p14:xfrm>
                <a:off x="7283340" y="2212140"/>
                <a:ext cx="170640" cy="192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829229-2B83-4C7A-B586-B9F87DC06AC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74340" y="2203140"/>
                  <a:ext cx="188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80A77AB-DA91-41B9-9118-E699E6E9AC94}"/>
                    </a:ext>
                  </a:extLst>
                </p14:cNvPr>
                <p14:cNvContentPartPr/>
                <p14:nvPr/>
              </p14:nvContentPartPr>
              <p14:xfrm>
                <a:off x="7207020" y="2340300"/>
                <a:ext cx="255240" cy="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80A77AB-DA91-41B9-9118-E699E6E9AC9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98380" y="2331660"/>
                  <a:ext cx="2728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092E090-A4B1-4825-8F1B-460C6A624A03}"/>
                  </a:ext>
                </a:extLst>
              </p14:cNvPr>
              <p14:cNvContentPartPr/>
              <p14:nvPr/>
            </p14:nvContentPartPr>
            <p14:xfrm>
              <a:off x="7664220" y="2182620"/>
              <a:ext cx="236160" cy="235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092E090-A4B1-4825-8F1B-460C6A624A0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655580" y="2173980"/>
                <a:ext cx="2538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774F51F-9AB1-4317-9A2F-3E19E9EF057B}"/>
                  </a:ext>
                </a:extLst>
              </p14:cNvPr>
              <p14:cNvContentPartPr/>
              <p14:nvPr/>
            </p14:nvContentPartPr>
            <p14:xfrm>
              <a:off x="8092980" y="2244180"/>
              <a:ext cx="131040" cy="7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774F51F-9AB1-4317-9A2F-3E19E9EF057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083980" y="2235180"/>
                <a:ext cx="148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5BF5E3-B8D6-4965-A5EE-DCCB5F76D83D}"/>
                  </a:ext>
                </a:extLst>
              </p14:cNvPr>
              <p14:cNvContentPartPr/>
              <p14:nvPr/>
            </p14:nvContentPartPr>
            <p14:xfrm>
              <a:off x="8076060" y="2377740"/>
              <a:ext cx="194760" cy="16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5BF5E3-B8D6-4965-A5EE-DCCB5F76D83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067420" y="2368740"/>
                <a:ext cx="212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DD9F759-1E0E-4928-9653-C6DB7B884BB4}"/>
              </a:ext>
            </a:extLst>
          </p:cNvPr>
          <p:cNvGrpSpPr/>
          <p:nvPr/>
        </p:nvGrpSpPr>
        <p:grpSpPr>
          <a:xfrm>
            <a:off x="8472780" y="2116740"/>
            <a:ext cx="334440" cy="412200"/>
            <a:chOff x="8472780" y="2116740"/>
            <a:chExt cx="33444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AADB8D-C26F-44BC-879C-856F7685CC99}"/>
                    </a:ext>
                  </a:extLst>
                </p14:cNvPr>
                <p14:cNvContentPartPr/>
                <p14:nvPr/>
              </p14:nvContentPartPr>
              <p14:xfrm>
                <a:off x="8472780" y="2183700"/>
                <a:ext cx="173520" cy="246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AADB8D-C26F-44BC-879C-856F7685CC9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463780" y="2174700"/>
                  <a:ext cx="191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C0B63F-7921-45EC-AD36-01856C5EFB52}"/>
                    </a:ext>
                  </a:extLst>
                </p14:cNvPr>
                <p14:cNvContentPartPr/>
                <p14:nvPr/>
              </p14:nvContentPartPr>
              <p14:xfrm>
                <a:off x="8788500" y="2116740"/>
                <a:ext cx="18720" cy="257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C0B63F-7921-45EC-AD36-01856C5EFB5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79500" y="2108100"/>
                  <a:ext cx="36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686C34-AA5F-4CFE-8973-52269D2A2914}"/>
                    </a:ext>
                  </a:extLst>
                </p14:cNvPr>
                <p14:cNvContentPartPr/>
                <p14:nvPr/>
              </p14:nvContentPartPr>
              <p14:xfrm>
                <a:off x="8760420" y="2499780"/>
                <a:ext cx="41040" cy="29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686C34-AA5F-4CFE-8973-52269D2A291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51420" y="2490780"/>
                  <a:ext cx="586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E766367-E7BD-4863-B403-EEB33247F418}"/>
              </a:ext>
            </a:extLst>
          </p:cNvPr>
          <p:cNvGrpSpPr/>
          <p:nvPr/>
        </p:nvGrpSpPr>
        <p:grpSpPr>
          <a:xfrm>
            <a:off x="3160260" y="2643420"/>
            <a:ext cx="1225080" cy="450000"/>
            <a:chOff x="3160260" y="2643420"/>
            <a:chExt cx="12250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3884F6-69B4-496C-8E2F-000E3364AA3A}"/>
                    </a:ext>
                  </a:extLst>
                </p14:cNvPr>
                <p14:cNvContentPartPr/>
                <p14:nvPr/>
              </p14:nvContentPartPr>
              <p14:xfrm>
                <a:off x="3160260" y="2643420"/>
                <a:ext cx="234360" cy="267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3884F6-69B4-496C-8E2F-000E3364AA3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51260" y="2634420"/>
                  <a:ext cx="252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009B74-2E66-4263-82DE-054B17D446CF}"/>
                    </a:ext>
                  </a:extLst>
                </p14:cNvPr>
                <p14:cNvContentPartPr/>
                <p14:nvPr/>
              </p14:nvContentPartPr>
              <p14:xfrm>
                <a:off x="3500820" y="2672940"/>
                <a:ext cx="104400" cy="28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009B74-2E66-4263-82DE-054B17D446C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1820" y="2663940"/>
                  <a:ext cx="122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207DE9-48FD-4C08-A143-113B86827BA8}"/>
                    </a:ext>
                  </a:extLst>
                </p14:cNvPr>
                <p14:cNvContentPartPr/>
                <p14:nvPr/>
              </p14:nvContentPartPr>
              <p14:xfrm>
                <a:off x="3725100" y="2802900"/>
                <a:ext cx="160560" cy="179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207DE9-48FD-4C08-A143-113B86827BA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16100" y="2793900"/>
                  <a:ext cx="178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D52C466-95DD-4372-A01F-CC9A27B40293}"/>
                    </a:ext>
                  </a:extLst>
                </p14:cNvPr>
                <p14:cNvContentPartPr/>
                <p14:nvPr/>
              </p14:nvContentPartPr>
              <p14:xfrm>
                <a:off x="4035780" y="2731980"/>
                <a:ext cx="10800" cy="19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D52C466-95DD-4372-A01F-CC9A27B4029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27140" y="2722980"/>
                  <a:ext cx="28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943E7DA-D88E-4238-B911-18BC35F1BB86}"/>
                    </a:ext>
                  </a:extLst>
                </p14:cNvPr>
                <p14:cNvContentPartPr/>
                <p14:nvPr/>
              </p14:nvContentPartPr>
              <p14:xfrm>
                <a:off x="4073220" y="2728380"/>
                <a:ext cx="312120" cy="36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943E7DA-D88E-4238-B911-18BC35F1BB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064580" y="2719380"/>
                  <a:ext cx="32976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C1084F7-EDCD-426D-B816-174AFEFBF948}"/>
              </a:ext>
            </a:extLst>
          </p:cNvPr>
          <p:cNvGrpSpPr/>
          <p:nvPr/>
        </p:nvGrpSpPr>
        <p:grpSpPr>
          <a:xfrm>
            <a:off x="4667220" y="2886060"/>
            <a:ext cx="162000" cy="81720"/>
            <a:chOff x="4667220" y="2886060"/>
            <a:chExt cx="16200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1CB495E-C675-4371-A6A1-085604772E92}"/>
                    </a:ext>
                  </a:extLst>
                </p14:cNvPr>
                <p14:cNvContentPartPr/>
                <p14:nvPr/>
              </p14:nvContentPartPr>
              <p14:xfrm>
                <a:off x="4703940" y="2886060"/>
                <a:ext cx="108000" cy="6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1CB495E-C675-4371-A6A1-085604772E9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94940" y="2877060"/>
                  <a:ext cx="125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49F3167-A0E7-4831-9A81-6A2DBBC6CEFB}"/>
                    </a:ext>
                  </a:extLst>
                </p14:cNvPr>
                <p14:cNvContentPartPr/>
                <p14:nvPr/>
              </p14:nvContentPartPr>
              <p14:xfrm>
                <a:off x="4667220" y="2958060"/>
                <a:ext cx="162000" cy="9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49F3167-A0E7-4831-9A81-6A2DBBC6CE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58220" y="2949060"/>
                  <a:ext cx="1796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119439A-83BC-4172-9AB2-76FCF87668D7}"/>
                  </a:ext>
                </a:extLst>
              </p14:cNvPr>
              <p14:cNvContentPartPr/>
              <p14:nvPr/>
            </p14:nvContentPartPr>
            <p14:xfrm>
              <a:off x="5255820" y="2802540"/>
              <a:ext cx="187560" cy="207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119439A-83BC-4172-9AB2-76FCF87668D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246820" y="2793540"/>
                <a:ext cx="2052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CF36480-1CBC-48C5-A670-D165A7179389}"/>
              </a:ext>
            </a:extLst>
          </p:cNvPr>
          <p:cNvGrpSpPr/>
          <p:nvPr/>
        </p:nvGrpSpPr>
        <p:grpSpPr>
          <a:xfrm>
            <a:off x="5633100" y="2667900"/>
            <a:ext cx="1031760" cy="528840"/>
            <a:chOff x="5633100" y="2667900"/>
            <a:chExt cx="103176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2E7333-3153-4078-B886-0D8B69CE7D35}"/>
                    </a:ext>
                  </a:extLst>
                </p14:cNvPr>
                <p14:cNvContentPartPr/>
                <p14:nvPr/>
              </p14:nvContentPartPr>
              <p14:xfrm>
                <a:off x="5633100" y="2755020"/>
                <a:ext cx="173880" cy="344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2E7333-3153-4078-B886-0D8B69CE7D3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624460" y="2746020"/>
                  <a:ext cx="191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DA162F-3124-4FA2-8F59-810C1B30FF81}"/>
                    </a:ext>
                  </a:extLst>
                </p14:cNvPr>
                <p14:cNvContentPartPr/>
                <p14:nvPr/>
              </p14:nvContentPartPr>
              <p14:xfrm>
                <a:off x="5920020" y="2844660"/>
                <a:ext cx="296280" cy="201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DA162F-3124-4FA2-8F59-810C1B30FF8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11020" y="2836020"/>
                  <a:ext cx="31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7B44CF-56DD-47E2-A2AC-9D6DC3348D5D}"/>
                    </a:ext>
                  </a:extLst>
                </p14:cNvPr>
                <p14:cNvContentPartPr/>
                <p14:nvPr/>
              </p14:nvContentPartPr>
              <p14:xfrm>
                <a:off x="6317820" y="2765460"/>
                <a:ext cx="131400" cy="164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7B44CF-56DD-47E2-A2AC-9D6DC3348D5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08820" y="27568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5A1754-9363-429F-AE37-81AAB4D19C81}"/>
                    </a:ext>
                  </a:extLst>
                </p14:cNvPr>
                <p14:cNvContentPartPr/>
                <p14:nvPr/>
              </p14:nvContentPartPr>
              <p14:xfrm>
                <a:off x="6557580" y="2667900"/>
                <a:ext cx="107280" cy="528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5A1754-9363-429F-AE37-81AAB4D19C8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548580" y="2658900"/>
                  <a:ext cx="124920" cy="54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7210E4-6A8E-4815-A759-3AA19906C8BB}"/>
              </a:ext>
            </a:extLst>
          </p:cNvPr>
          <p:cNvGrpSpPr/>
          <p:nvPr/>
        </p:nvGrpSpPr>
        <p:grpSpPr>
          <a:xfrm>
            <a:off x="6011820" y="3442260"/>
            <a:ext cx="660600" cy="512280"/>
            <a:chOff x="6011820" y="3442260"/>
            <a:chExt cx="66060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C990271-E2A7-496D-BF80-DEAA74E14458}"/>
                    </a:ext>
                  </a:extLst>
                </p14:cNvPr>
                <p14:cNvContentPartPr/>
                <p14:nvPr/>
              </p14:nvContentPartPr>
              <p14:xfrm>
                <a:off x="6011820" y="3641700"/>
                <a:ext cx="260280" cy="250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C990271-E2A7-496D-BF80-DEAA74E1445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02820" y="3633060"/>
                  <a:ext cx="277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6221644-6690-4BFA-9628-5D269094C10C}"/>
                    </a:ext>
                  </a:extLst>
                </p14:cNvPr>
                <p14:cNvContentPartPr/>
                <p14:nvPr/>
              </p14:nvContentPartPr>
              <p14:xfrm>
                <a:off x="6309180" y="3534060"/>
                <a:ext cx="172440" cy="209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6221644-6690-4BFA-9628-5D269094C1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00540" y="3525060"/>
                  <a:ext cx="190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7557529-D30C-447E-8A43-D434660B1908}"/>
                    </a:ext>
                  </a:extLst>
                </p14:cNvPr>
                <p14:cNvContentPartPr/>
                <p14:nvPr/>
              </p14:nvContentPartPr>
              <p14:xfrm>
                <a:off x="6566220" y="3442260"/>
                <a:ext cx="106200" cy="512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7557529-D30C-447E-8A43-D434660B190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57220" y="3433260"/>
                  <a:ext cx="123840" cy="52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FBB9824-DC76-4D9E-BA3D-DF8491CE1B69}"/>
                  </a:ext>
                </a:extLst>
              </p14:cNvPr>
              <p14:cNvContentPartPr/>
              <p14:nvPr/>
            </p14:nvContentPartPr>
            <p14:xfrm>
              <a:off x="1846260" y="3587700"/>
              <a:ext cx="205200" cy="337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FBB9824-DC76-4D9E-BA3D-DF8491CE1B6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837260" y="3578700"/>
                <a:ext cx="22284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87721DE-3CFF-4B23-A6E2-B92143B7CE36}"/>
              </a:ext>
            </a:extLst>
          </p:cNvPr>
          <p:cNvGrpSpPr/>
          <p:nvPr/>
        </p:nvGrpSpPr>
        <p:grpSpPr>
          <a:xfrm>
            <a:off x="1211940" y="3504540"/>
            <a:ext cx="423360" cy="362160"/>
            <a:chOff x="1211940" y="3504540"/>
            <a:chExt cx="4233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2F3B429-9A1C-46D1-9C57-B3ADC5FD6B1F}"/>
                    </a:ext>
                  </a:extLst>
                </p14:cNvPr>
                <p14:cNvContentPartPr/>
                <p14:nvPr/>
              </p14:nvContentPartPr>
              <p14:xfrm>
                <a:off x="1211940" y="3630540"/>
                <a:ext cx="261360" cy="236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2F3B429-9A1C-46D1-9C57-B3ADC5FD6B1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202940" y="3621900"/>
                  <a:ext cx="27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0708E2C-EFCB-4643-AD57-2195D0E0312C}"/>
                    </a:ext>
                  </a:extLst>
                </p14:cNvPr>
                <p14:cNvContentPartPr/>
                <p14:nvPr/>
              </p14:nvContentPartPr>
              <p14:xfrm>
                <a:off x="1433340" y="3504540"/>
                <a:ext cx="201960" cy="188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0708E2C-EFCB-4643-AD57-2195D0E031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424340" y="3495540"/>
                  <a:ext cx="2196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B435577-1696-4983-9112-04B0FFAA1BE4}"/>
              </a:ext>
            </a:extLst>
          </p:cNvPr>
          <p:cNvGrpSpPr/>
          <p:nvPr/>
        </p:nvGrpSpPr>
        <p:grpSpPr>
          <a:xfrm>
            <a:off x="2207700" y="3628380"/>
            <a:ext cx="656280" cy="286920"/>
            <a:chOff x="2207700" y="3628380"/>
            <a:chExt cx="6562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F6E4AE-B94C-4DC8-9A60-1236F9593800}"/>
                    </a:ext>
                  </a:extLst>
                </p14:cNvPr>
                <p14:cNvContentPartPr/>
                <p14:nvPr/>
              </p14:nvContentPartPr>
              <p14:xfrm>
                <a:off x="2207700" y="3701100"/>
                <a:ext cx="230040" cy="179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F6E4AE-B94C-4DC8-9A60-1236F959380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98700" y="3692100"/>
                  <a:ext cx="247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952B77-5B47-4192-9385-60BCE8DFC819}"/>
                    </a:ext>
                  </a:extLst>
                </p14:cNvPr>
                <p14:cNvContentPartPr/>
                <p14:nvPr/>
              </p14:nvContentPartPr>
              <p14:xfrm>
                <a:off x="2566980" y="3651780"/>
                <a:ext cx="4320" cy="179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952B77-5B47-4192-9385-60BCE8DFC81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58340" y="3642780"/>
                  <a:ext cx="21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6A01D36-47B2-403F-A837-4BB9C5122EBF}"/>
                    </a:ext>
                  </a:extLst>
                </p14:cNvPr>
                <p14:cNvContentPartPr/>
                <p14:nvPr/>
              </p14:nvContentPartPr>
              <p14:xfrm>
                <a:off x="2601900" y="3912420"/>
                <a:ext cx="15840" cy="2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6A01D36-47B2-403F-A837-4BB9C5122EB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92900" y="3903780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931B9F-7683-4C8D-A1CA-4A6F7F6FB4FA}"/>
                    </a:ext>
                  </a:extLst>
                </p14:cNvPr>
                <p14:cNvContentPartPr/>
                <p14:nvPr/>
              </p14:nvContentPartPr>
              <p14:xfrm>
                <a:off x="2650500" y="3628380"/>
                <a:ext cx="213480" cy="259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931B9F-7683-4C8D-A1CA-4A6F7F6FB4F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41500" y="3619380"/>
                  <a:ext cx="231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FC50883-DCFA-4E96-BBE2-30D13EB2C30B}"/>
              </a:ext>
            </a:extLst>
          </p:cNvPr>
          <p:cNvGrpSpPr/>
          <p:nvPr/>
        </p:nvGrpSpPr>
        <p:grpSpPr>
          <a:xfrm>
            <a:off x="3092580" y="3494820"/>
            <a:ext cx="408960" cy="407520"/>
            <a:chOff x="3092580" y="3494820"/>
            <a:chExt cx="4089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F9479CE-6291-4FD4-9C26-4ED2BBE4BA43}"/>
                    </a:ext>
                  </a:extLst>
                </p14:cNvPr>
                <p14:cNvContentPartPr/>
                <p14:nvPr/>
              </p14:nvContentPartPr>
              <p14:xfrm>
                <a:off x="3092580" y="3679500"/>
                <a:ext cx="151560" cy="222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F9479CE-6291-4FD4-9C26-4ED2BBE4BA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083580" y="3670500"/>
                  <a:ext cx="169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D50220-23DB-4B5C-9F99-08FF45906B0A}"/>
                    </a:ext>
                  </a:extLst>
                </p14:cNvPr>
                <p14:cNvContentPartPr/>
                <p14:nvPr/>
              </p14:nvContentPartPr>
              <p14:xfrm>
                <a:off x="3323700" y="3494820"/>
                <a:ext cx="177840" cy="215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D50220-23DB-4B5C-9F99-08FF45906B0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314700" y="3486180"/>
                  <a:ext cx="19548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294771E-7298-42FC-819A-087EB6DCEA9E}"/>
              </a:ext>
            </a:extLst>
          </p:cNvPr>
          <p:cNvGrpSpPr/>
          <p:nvPr/>
        </p:nvGrpSpPr>
        <p:grpSpPr>
          <a:xfrm>
            <a:off x="2252340" y="3237780"/>
            <a:ext cx="370080" cy="274320"/>
            <a:chOff x="2252340" y="3237780"/>
            <a:chExt cx="370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C17AD84-FDCB-44D3-AB91-0C8F360C1CF0}"/>
                    </a:ext>
                  </a:extLst>
                </p14:cNvPr>
                <p14:cNvContentPartPr/>
                <p14:nvPr/>
              </p14:nvContentPartPr>
              <p14:xfrm>
                <a:off x="2327220" y="3248940"/>
                <a:ext cx="49680" cy="18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C17AD84-FDCB-44D3-AB91-0C8F360C1CF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18220" y="3240300"/>
                  <a:ext cx="6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9865F0F-90B4-4070-8091-B0B4C8122615}"/>
                    </a:ext>
                  </a:extLst>
                </p14:cNvPr>
                <p14:cNvContentPartPr/>
                <p14:nvPr/>
              </p14:nvContentPartPr>
              <p14:xfrm>
                <a:off x="2464020" y="3237780"/>
                <a:ext cx="9000" cy="272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9865F0F-90B4-4070-8091-B0B4C812261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455380" y="3228780"/>
                  <a:ext cx="26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18ECC7F-7D7E-4B64-9D74-E2E495D93090}"/>
                    </a:ext>
                  </a:extLst>
                </p14:cNvPr>
                <p14:cNvContentPartPr/>
                <p14:nvPr/>
              </p14:nvContentPartPr>
              <p14:xfrm>
                <a:off x="2252340" y="3372060"/>
                <a:ext cx="222840" cy="134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18ECC7F-7D7E-4B64-9D74-E2E495D9309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243700" y="3363060"/>
                  <a:ext cx="24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F079900-3546-460E-8BB6-34CB199DA917}"/>
                    </a:ext>
                  </a:extLst>
                </p14:cNvPr>
                <p14:cNvContentPartPr/>
                <p14:nvPr/>
              </p14:nvContentPartPr>
              <p14:xfrm>
                <a:off x="2455380" y="3395460"/>
                <a:ext cx="167040" cy="116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F079900-3546-460E-8BB6-34CB199DA91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446380" y="3386460"/>
                  <a:ext cx="1846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5D76815-2F81-4C02-914D-DFE0A93867E7}"/>
                  </a:ext>
                </a:extLst>
              </p14:cNvPr>
              <p14:cNvContentPartPr/>
              <p14:nvPr/>
            </p14:nvContentPartPr>
            <p14:xfrm>
              <a:off x="5107860" y="4074420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5D76815-2F81-4C02-914D-DFE0A93867E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99220" y="406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5F816E3-96EE-4A0F-93DF-531B8C4461F9}"/>
                  </a:ext>
                </a:extLst>
              </p14:cNvPr>
              <p14:cNvContentPartPr/>
              <p14:nvPr/>
            </p14:nvContentPartPr>
            <p14:xfrm>
              <a:off x="4841460" y="4025820"/>
              <a:ext cx="441000" cy="48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5F816E3-96EE-4A0F-93DF-531B8C4461F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832820" y="4017180"/>
                <a:ext cx="458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207D4CC-F64F-4EAC-A123-F8033CB2D01F}"/>
                  </a:ext>
                </a:extLst>
              </p14:cNvPr>
              <p14:cNvContentPartPr/>
              <p14:nvPr/>
            </p14:nvContentPartPr>
            <p14:xfrm>
              <a:off x="5268780" y="3123660"/>
              <a:ext cx="279360" cy="20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207D4CC-F64F-4EAC-A123-F8033CB2D01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259780" y="3114660"/>
                <a:ext cx="297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F0FD749-6E0C-4B1D-AEF8-BCB374AEDBD4}"/>
              </a:ext>
            </a:extLst>
          </p:cNvPr>
          <p:cNvGrpSpPr/>
          <p:nvPr/>
        </p:nvGrpSpPr>
        <p:grpSpPr>
          <a:xfrm>
            <a:off x="6699780" y="2641980"/>
            <a:ext cx="452160" cy="264600"/>
            <a:chOff x="6699780" y="2641980"/>
            <a:chExt cx="45216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E85FEBC-C04F-4BF5-9213-DAAB292E1049}"/>
                    </a:ext>
                  </a:extLst>
                </p14:cNvPr>
                <p14:cNvContentPartPr/>
                <p14:nvPr/>
              </p14:nvContentPartPr>
              <p14:xfrm>
                <a:off x="6831540" y="2696340"/>
                <a:ext cx="307440" cy="151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E85FEBC-C04F-4BF5-9213-DAAB292E10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822540" y="2687700"/>
                  <a:ext cx="325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450CD7C-786B-449D-9DC1-79EFF4DE775D}"/>
                    </a:ext>
                  </a:extLst>
                </p14:cNvPr>
                <p14:cNvContentPartPr/>
                <p14:nvPr/>
              </p14:nvContentPartPr>
              <p14:xfrm>
                <a:off x="6771060" y="2641980"/>
                <a:ext cx="380880" cy="238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450CD7C-786B-449D-9DC1-79EFF4DE775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62060" y="2633340"/>
                  <a:ext cx="39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DAFB40-FEEF-40C9-9E96-2CF97106604F}"/>
                    </a:ext>
                  </a:extLst>
                </p14:cNvPr>
                <p14:cNvContentPartPr/>
                <p14:nvPr/>
              </p14:nvContentPartPr>
              <p14:xfrm>
                <a:off x="6699780" y="2706060"/>
                <a:ext cx="435240" cy="200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DAFB40-FEEF-40C9-9E96-2CF9710660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91140" y="2697420"/>
                  <a:ext cx="4528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4D3C98D-466A-4FD4-B6F0-3E20298B13E5}"/>
              </a:ext>
            </a:extLst>
          </p:cNvPr>
          <p:cNvGrpSpPr/>
          <p:nvPr/>
        </p:nvGrpSpPr>
        <p:grpSpPr>
          <a:xfrm>
            <a:off x="4426740" y="3458460"/>
            <a:ext cx="1395720" cy="582480"/>
            <a:chOff x="4426740" y="3458460"/>
            <a:chExt cx="13957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4D82064-6156-46CB-970B-A3A6910F48BD}"/>
                    </a:ext>
                  </a:extLst>
                </p14:cNvPr>
                <p14:cNvContentPartPr/>
                <p14:nvPr/>
              </p14:nvContentPartPr>
              <p14:xfrm>
                <a:off x="4825980" y="3489780"/>
                <a:ext cx="729000" cy="393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4D82064-6156-46CB-970B-A3A6910F48B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817340" y="3481140"/>
                  <a:ext cx="746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2D9F312-89DF-47F8-B72B-D7E26A258DEC}"/>
                    </a:ext>
                  </a:extLst>
                </p14:cNvPr>
                <p14:cNvContentPartPr/>
                <p14:nvPr/>
              </p14:nvContentPartPr>
              <p14:xfrm>
                <a:off x="5639940" y="3458460"/>
                <a:ext cx="182520" cy="582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2D9F312-89DF-47F8-B72B-D7E26A258DE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31300" y="3449820"/>
                  <a:ext cx="2001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8A605E-CF99-416B-81A4-0938D9E2CC1B}"/>
                    </a:ext>
                  </a:extLst>
                </p14:cNvPr>
                <p14:cNvContentPartPr/>
                <p14:nvPr/>
              </p14:nvContentPartPr>
              <p14:xfrm>
                <a:off x="4426740" y="3696060"/>
                <a:ext cx="199440" cy="74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8A605E-CF99-416B-81A4-0938D9E2CC1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17740" y="3687060"/>
                  <a:ext cx="217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5548E2F-CA25-4867-9201-478816F24FAE}"/>
                    </a:ext>
                  </a:extLst>
                </p14:cNvPr>
                <p14:cNvContentPartPr/>
                <p14:nvPr/>
              </p14:nvContentPartPr>
              <p14:xfrm>
                <a:off x="4453380" y="3809460"/>
                <a:ext cx="352800" cy="11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5548E2F-CA25-4867-9201-478816F24FA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444740" y="3800460"/>
                  <a:ext cx="37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F0D9E4-79AE-4207-A158-FEA57AF9F527}"/>
                    </a:ext>
                  </a:extLst>
                </p14:cNvPr>
                <p14:cNvContentPartPr/>
                <p14:nvPr/>
              </p14:nvContentPartPr>
              <p14:xfrm>
                <a:off x="4464900" y="3567540"/>
                <a:ext cx="346680" cy="416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F0D9E4-79AE-4207-A158-FEA57AF9F52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56260" y="3558900"/>
                  <a:ext cx="364320" cy="433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	=	1	if n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	T(n/2) + n	if n&gt;1</a:t>
            </a: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FD120F-7A82-4FCC-B896-9D140399E1FA}"/>
              </a:ext>
            </a:extLst>
          </p:cNvPr>
          <p:cNvGrpSpPr/>
          <p:nvPr/>
        </p:nvGrpSpPr>
        <p:grpSpPr>
          <a:xfrm>
            <a:off x="5562180" y="59700"/>
            <a:ext cx="637920" cy="270720"/>
            <a:chOff x="5562180" y="59700"/>
            <a:chExt cx="6379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642E76-735A-4365-86C3-172ABFC4912B}"/>
                    </a:ext>
                  </a:extLst>
                </p14:cNvPr>
                <p14:cNvContentPartPr/>
                <p14:nvPr/>
              </p14:nvContentPartPr>
              <p14:xfrm>
                <a:off x="5562180" y="139260"/>
                <a:ext cx="88920" cy="110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642E76-735A-4365-86C3-172ABFC49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3540" y="130620"/>
                  <a:ext cx="106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A9FC2E-9A83-44E7-8CF7-783DD9682850}"/>
                    </a:ext>
                  </a:extLst>
                </p14:cNvPr>
                <p14:cNvContentPartPr/>
                <p14:nvPr/>
              </p14:nvContentPartPr>
              <p14:xfrm>
                <a:off x="5738940" y="107220"/>
                <a:ext cx="119880" cy="196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A9FC2E-9A83-44E7-8CF7-783DD96828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30300" y="98580"/>
                  <a:ext cx="137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C3C335-B3BF-49D2-9397-AA668EEC54C1}"/>
                    </a:ext>
                  </a:extLst>
                </p14:cNvPr>
                <p14:cNvContentPartPr/>
                <p14:nvPr/>
              </p14:nvContentPartPr>
              <p14:xfrm>
                <a:off x="5907780" y="115140"/>
                <a:ext cx="132480" cy="149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C3C335-B3BF-49D2-9397-AA668EEC54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9140" y="106140"/>
                  <a:ext cx="150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44EF49-57DB-4EFB-8682-18052536D920}"/>
                    </a:ext>
                  </a:extLst>
                </p14:cNvPr>
                <p14:cNvContentPartPr/>
                <p14:nvPr/>
              </p14:nvContentPartPr>
              <p14:xfrm>
                <a:off x="6115860" y="59700"/>
                <a:ext cx="84240" cy="27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44EF49-57DB-4EFB-8682-18052536D9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06860" y="50700"/>
                  <a:ext cx="10188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019CD6-59D1-4C62-BCAC-1FB30A3D2EF3}"/>
              </a:ext>
            </a:extLst>
          </p:cNvPr>
          <p:cNvGrpSpPr/>
          <p:nvPr/>
        </p:nvGrpSpPr>
        <p:grpSpPr>
          <a:xfrm>
            <a:off x="6377580" y="191460"/>
            <a:ext cx="101520" cy="77400"/>
            <a:chOff x="6377580" y="191460"/>
            <a:chExt cx="10152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4DFA31-8B4D-40D7-8310-4690C957B218}"/>
                    </a:ext>
                  </a:extLst>
                </p14:cNvPr>
                <p14:cNvContentPartPr/>
                <p14:nvPr/>
              </p14:nvContentPartPr>
              <p14:xfrm>
                <a:off x="6383340" y="191460"/>
                <a:ext cx="957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4DFA31-8B4D-40D7-8310-4690C957B2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74340" y="182460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D82C74-16AA-4D6B-8E1E-C2B0004B97FE}"/>
                    </a:ext>
                  </a:extLst>
                </p14:cNvPr>
                <p14:cNvContentPartPr/>
                <p14:nvPr/>
              </p14:nvContentPartPr>
              <p14:xfrm>
                <a:off x="6377580" y="264900"/>
                <a:ext cx="9468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D82C74-16AA-4D6B-8E1E-C2B0004B97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68580" y="256260"/>
                  <a:ext cx="1123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C5197C-3D2F-4DCA-9BFE-5E0731F97CFD}"/>
              </a:ext>
            </a:extLst>
          </p:cNvPr>
          <p:cNvGrpSpPr/>
          <p:nvPr/>
        </p:nvGrpSpPr>
        <p:grpSpPr>
          <a:xfrm>
            <a:off x="6716340" y="115860"/>
            <a:ext cx="1431360" cy="459360"/>
            <a:chOff x="6716340" y="115860"/>
            <a:chExt cx="143136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52CAE9-A1A7-4E3D-8FEC-08E0C8E35710}"/>
                    </a:ext>
                  </a:extLst>
                </p14:cNvPr>
                <p14:cNvContentPartPr/>
                <p14:nvPr/>
              </p14:nvContentPartPr>
              <p14:xfrm>
                <a:off x="6716340" y="128820"/>
                <a:ext cx="80640" cy="2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52CAE9-A1A7-4E3D-8FEC-08E0C8E357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07340" y="120180"/>
                  <a:ext cx="9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A97906-B24E-4464-99A9-48F582C1710E}"/>
                    </a:ext>
                  </a:extLst>
                </p14:cNvPr>
                <p14:cNvContentPartPr/>
                <p14:nvPr/>
              </p14:nvContentPartPr>
              <p14:xfrm>
                <a:off x="6908580" y="115860"/>
                <a:ext cx="9360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A97906-B24E-4464-99A9-48F582C171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99940" y="106860"/>
                  <a:ext cx="1112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D8100-8CFE-4405-A594-24B5C2FF4265}"/>
                    </a:ext>
                  </a:extLst>
                </p14:cNvPr>
                <p14:cNvContentPartPr/>
                <p14:nvPr/>
              </p14:nvContentPartPr>
              <p14:xfrm>
                <a:off x="7045020" y="172020"/>
                <a:ext cx="124920" cy="16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D8100-8CFE-4405-A594-24B5C2FF42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6020" y="163020"/>
                  <a:ext cx="14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F99379-AE18-4708-86E9-82AB3CBA2078}"/>
                    </a:ext>
                  </a:extLst>
                </p14:cNvPr>
                <p14:cNvContentPartPr/>
                <p14:nvPr/>
              </p14:nvContentPartPr>
              <p14:xfrm>
                <a:off x="7185060" y="223500"/>
                <a:ext cx="122760" cy="20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F99379-AE18-4708-86E9-82AB3CBA20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060" y="214500"/>
                  <a:ext cx="140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77DBA9-308A-4E54-A5D4-2771448643F0}"/>
                    </a:ext>
                  </a:extLst>
                </p14:cNvPr>
                <p14:cNvContentPartPr/>
                <p14:nvPr/>
              </p14:nvContentPartPr>
              <p14:xfrm>
                <a:off x="7315020" y="346980"/>
                <a:ext cx="167040" cy="22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77DBA9-308A-4E54-A5D4-2771448643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06020" y="338340"/>
                  <a:ext cx="184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746733-5754-43BC-8D2D-E11FE66AA37F}"/>
                    </a:ext>
                  </a:extLst>
                </p14:cNvPr>
                <p14:cNvContentPartPr/>
                <p14:nvPr/>
              </p14:nvContentPartPr>
              <p14:xfrm>
                <a:off x="7547940" y="131700"/>
                <a:ext cx="64800" cy="41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746733-5754-43BC-8D2D-E11FE66AA3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38940" y="122700"/>
                  <a:ext cx="824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DEB4C2-A029-4170-A959-B4A9CB4DD1F8}"/>
                    </a:ext>
                  </a:extLst>
                </p14:cNvPr>
                <p14:cNvContentPartPr/>
                <p14:nvPr/>
              </p14:nvContentPartPr>
              <p14:xfrm>
                <a:off x="7753500" y="272820"/>
                <a:ext cx="13176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DEB4C2-A029-4170-A959-B4A9CB4DD1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44500" y="263820"/>
                  <a:ext cx="14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BE103-E3AF-42B7-9ECB-187A07DE7176}"/>
                    </a:ext>
                  </a:extLst>
                </p14:cNvPr>
                <p14:cNvContentPartPr/>
                <p14:nvPr/>
              </p14:nvContentPartPr>
              <p14:xfrm>
                <a:off x="7811100" y="209100"/>
                <a:ext cx="23040" cy="180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BE103-E3AF-42B7-9ECB-187A07DE7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2460" y="200460"/>
                  <a:ext cx="4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42C878-106C-4F29-8699-2975C1A54A1E}"/>
                    </a:ext>
                  </a:extLst>
                </p14:cNvPr>
                <p14:cNvContentPartPr/>
                <p14:nvPr/>
              </p14:nvContentPartPr>
              <p14:xfrm>
                <a:off x="8024220" y="164460"/>
                <a:ext cx="123480" cy="243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42C878-106C-4F29-8699-2975C1A54A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15580" y="155820"/>
                  <a:ext cx="141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9FFFE-F08F-4B13-AFC4-56E425912BA3}"/>
              </a:ext>
            </a:extLst>
          </p:cNvPr>
          <p:cNvGrpSpPr/>
          <p:nvPr/>
        </p:nvGrpSpPr>
        <p:grpSpPr>
          <a:xfrm>
            <a:off x="8282340" y="63300"/>
            <a:ext cx="900000" cy="402120"/>
            <a:chOff x="8282340" y="63300"/>
            <a:chExt cx="9000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774F41-CB91-4530-BDF0-C248566E1026}"/>
                    </a:ext>
                  </a:extLst>
                </p14:cNvPr>
                <p14:cNvContentPartPr/>
                <p14:nvPr/>
              </p14:nvContentPartPr>
              <p14:xfrm>
                <a:off x="8282340" y="124860"/>
                <a:ext cx="87840" cy="34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774F41-CB91-4530-BDF0-C248566E10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73340" y="116220"/>
                  <a:ext cx="105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6E413E-CDCB-469C-B822-467E2465998A}"/>
                    </a:ext>
                  </a:extLst>
                </p14:cNvPr>
                <p14:cNvContentPartPr/>
                <p14:nvPr/>
              </p14:nvContentPartPr>
              <p14:xfrm>
                <a:off x="8415900" y="204420"/>
                <a:ext cx="28440" cy="11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6E413E-CDCB-469C-B822-467E246599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07260" y="195420"/>
                  <a:ext cx="46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7652D0-D59E-496D-B116-8EBF071F47AE}"/>
                    </a:ext>
                  </a:extLst>
                </p14:cNvPr>
                <p14:cNvContentPartPr/>
                <p14:nvPr/>
              </p14:nvContentPartPr>
              <p14:xfrm>
                <a:off x="8494740" y="228540"/>
                <a:ext cx="51480" cy="9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7652D0-D59E-496D-B116-8EBF071F47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6100" y="219900"/>
                  <a:ext cx="69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727663-3908-41E9-8F3C-6603E58B39BF}"/>
                    </a:ext>
                  </a:extLst>
                </p14:cNvPr>
                <p14:cNvContentPartPr/>
                <p14:nvPr/>
              </p14:nvContentPartPr>
              <p14:xfrm>
                <a:off x="8629380" y="184260"/>
                <a:ext cx="4968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727663-3908-41E9-8F3C-6603E58B3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20740" y="175620"/>
                  <a:ext cx="67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1B07A7-5B37-4917-AE99-DCA7F577CD07}"/>
                    </a:ext>
                  </a:extLst>
                </p14:cNvPr>
                <p14:cNvContentPartPr/>
                <p14:nvPr/>
              </p14:nvContentPartPr>
              <p14:xfrm>
                <a:off x="8613180" y="171300"/>
                <a:ext cx="25920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1B07A7-5B37-4917-AE99-DCA7F577CD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04540" y="162660"/>
                  <a:ext cx="276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D9050A-40DC-4A4E-82E0-29ED6AB5F513}"/>
                    </a:ext>
                  </a:extLst>
                </p14:cNvPr>
                <p14:cNvContentPartPr/>
                <p14:nvPr/>
              </p14:nvContentPartPr>
              <p14:xfrm>
                <a:off x="8828820" y="144660"/>
                <a:ext cx="96480" cy="20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D9050A-40DC-4A4E-82E0-29ED6AB5F5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20180" y="135660"/>
                  <a:ext cx="11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E049DB-DE5B-480E-864D-177E80FE35AB}"/>
                    </a:ext>
                  </a:extLst>
                </p14:cNvPr>
                <p14:cNvContentPartPr/>
                <p14:nvPr/>
              </p14:nvContentPartPr>
              <p14:xfrm>
                <a:off x="8951220" y="217020"/>
                <a:ext cx="122760" cy="7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E049DB-DE5B-480E-864D-177E80FE35A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42220" y="208380"/>
                  <a:ext cx="140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1019CD-9F42-4857-917A-3AFD6ED04E2F}"/>
                    </a:ext>
                  </a:extLst>
                </p14:cNvPr>
                <p14:cNvContentPartPr/>
                <p14:nvPr/>
              </p14:nvContentPartPr>
              <p14:xfrm>
                <a:off x="9100980" y="211980"/>
                <a:ext cx="47880" cy="48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1019CD-9F42-4857-917A-3AFD6ED04E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2340" y="203340"/>
                  <a:ext cx="65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99A25D-45CE-4CE4-A30A-64F5566FD3E2}"/>
                    </a:ext>
                  </a:extLst>
                </p14:cNvPr>
                <p14:cNvContentPartPr/>
                <p14:nvPr/>
              </p14:nvContentPartPr>
              <p14:xfrm>
                <a:off x="9074340" y="63300"/>
                <a:ext cx="108000" cy="34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99A25D-45CE-4CE4-A30A-64F5566FD3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65340" y="54300"/>
                  <a:ext cx="12564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B52E56-C38E-484B-A13D-9292F817D818}"/>
              </a:ext>
            </a:extLst>
          </p:cNvPr>
          <p:cNvGrpSpPr/>
          <p:nvPr/>
        </p:nvGrpSpPr>
        <p:grpSpPr>
          <a:xfrm>
            <a:off x="7266780" y="714540"/>
            <a:ext cx="272520" cy="266400"/>
            <a:chOff x="7266780" y="714540"/>
            <a:chExt cx="2725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8857B3-ABF0-45F7-A161-82558C6E9EC0}"/>
                    </a:ext>
                  </a:extLst>
                </p14:cNvPr>
                <p14:cNvContentPartPr/>
                <p14:nvPr/>
              </p14:nvContentPartPr>
              <p14:xfrm>
                <a:off x="7371540" y="714540"/>
                <a:ext cx="27720" cy="25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8857B3-ABF0-45F7-A161-82558C6E9E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2540" y="705540"/>
                  <a:ext cx="45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817222-B07C-450C-A4A8-A1E664B3FA78}"/>
                    </a:ext>
                  </a:extLst>
                </p14:cNvPr>
                <p14:cNvContentPartPr/>
                <p14:nvPr/>
              </p14:nvContentPartPr>
              <p14:xfrm>
                <a:off x="7266780" y="871140"/>
                <a:ext cx="16596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817222-B07C-450C-A4A8-A1E664B3FA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8140" y="862500"/>
                  <a:ext cx="183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39A9FF-1583-4DA5-A4B8-3302931859B2}"/>
                    </a:ext>
                  </a:extLst>
                </p14:cNvPr>
                <p14:cNvContentPartPr/>
                <p14:nvPr/>
              </p14:nvContentPartPr>
              <p14:xfrm>
                <a:off x="7415820" y="882660"/>
                <a:ext cx="123480" cy="9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39A9FF-1583-4DA5-A4B8-3302931859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07180" y="873660"/>
                  <a:ext cx="1411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4B29B2-B294-4D94-9B21-4AE399FA85A6}"/>
              </a:ext>
            </a:extLst>
          </p:cNvPr>
          <p:cNvGrpSpPr/>
          <p:nvPr/>
        </p:nvGrpSpPr>
        <p:grpSpPr>
          <a:xfrm>
            <a:off x="5361300" y="1324380"/>
            <a:ext cx="214920" cy="87840"/>
            <a:chOff x="5361300" y="1324380"/>
            <a:chExt cx="2149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AD14F7-9775-4433-8CED-507CAB07ACD7}"/>
                    </a:ext>
                  </a:extLst>
                </p14:cNvPr>
                <p14:cNvContentPartPr/>
                <p14:nvPr/>
              </p14:nvContentPartPr>
              <p14:xfrm>
                <a:off x="5361300" y="1324380"/>
                <a:ext cx="131400" cy="1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AD14F7-9775-4433-8CED-507CAB07ACD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52300" y="1315380"/>
                  <a:ext cx="149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F85277-C0B7-40EB-B269-A28D304AE51F}"/>
                    </a:ext>
                  </a:extLst>
                </p14:cNvPr>
                <p14:cNvContentPartPr/>
                <p14:nvPr/>
              </p14:nvContentPartPr>
              <p14:xfrm>
                <a:off x="5383260" y="1381620"/>
                <a:ext cx="192960" cy="30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F85277-C0B7-40EB-B269-A28D304AE5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74620" y="1372620"/>
                  <a:ext cx="2106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B1DFA1-AAE0-47B5-87D2-49F58A5A7D3C}"/>
              </a:ext>
            </a:extLst>
          </p:cNvPr>
          <p:cNvGrpSpPr/>
          <p:nvPr/>
        </p:nvGrpSpPr>
        <p:grpSpPr>
          <a:xfrm>
            <a:off x="5697900" y="1140420"/>
            <a:ext cx="387360" cy="589320"/>
            <a:chOff x="5697900" y="1140420"/>
            <a:chExt cx="38736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909349-D952-4718-BC33-4805343115FE}"/>
                    </a:ext>
                  </a:extLst>
                </p14:cNvPr>
                <p14:cNvContentPartPr/>
                <p14:nvPr/>
              </p14:nvContentPartPr>
              <p14:xfrm>
                <a:off x="5697900" y="1218540"/>
                <a:ext cx="133920" cy="124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909349-D952-4718-BC33-4805343115F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89260" y="1209900"/>
                  <a:ext cx="151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9FF44A-22D5-4BB8-A379-32B7A6670E15}"/>
                    </a:ext>
                  </a:extLst>
                </p14:cNvPr>
                <p14:cNvContentPartPr/>
                <p14:nvPr/>
              </p14:nvContentPartPr>
              <p14:xfrm>
                <a:off x="5903100" y="1140420"/>
                <a:ext cx="182160" cy="58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9FF44A-22D5-4BB8-A379-32B7A6670E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94460" y="1131780"/>
                  <a:ext cx="199800" cy="60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9DF113-6A68-4655-94EF-21524EA6283E}"/>
              </a:ext>
            </a:extLst>
          </p:cNvPr>
          <p:cNvGrpSpPr/>
          <p:nvPr/>
        </p:nvGrpSpPr>
        <p:grpSpPr>
          <a:xfrm>
            <a:off x="6917580" y="1190100"/>
            <a:ext cx="252360" cy="565920"/>
            <a:chOff x="6917580" y="1190100"/>
            <a:chExt cx="25236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9C6F87-9F90-4F12-9B7B-224022342C85}"/>
                    </a:ext>
                  </a:extLst>
                </p14:cNvPr>
                <p14:cNvContentPartPr/>
                <p14:nvPr/>
              </p14:nvContentPartPr>
              <p14:xfrm>
                <a:off x="6917580" y="1190100"/>
                <a:ext cx="167760" cy="1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9C6F87-9F90-4F12-9B7B-224022342C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08580" y="1181100"/>
                  <a:ext cx="185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EAB8F9-C068-4CFE-95B1-2E66F164E983}"/>
                    </a:ext>
                  </a:extLst>
                </p14:cNvPr>
                <p14:cNvContentPartPr/>
                <p14:nvPr/>
              </p14:nvContentPartPr>
              <p14:xfrm>
                <a:off x="6982020" y="1391700"/>
                <a:ext cx="187920" cy="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EAB8F9-C068-4CFE-95B1-2E66F164E9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73020" y="1383060"/>
                  <a:ext cx="20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21F78D-C975-4BBB-8A13-1809E35E4DC3}"/>
                    </a:ext>
                  </a:extLst>
                </p14:cNvPr>
                <p14:cNvContentPartPr/>
                <p14:nvPr/>
              </p14:nvContentPartPr>
              <p14:xfrm>
                <a:off x="6962220" y="1488180"/>
                <a:ext cx="15372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21F78D-C975-4BBB-8A13-1809E35E4D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53580" y="1479540"/>
                  <a:ext cx="1713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A9A0D-B4EE-4188-A600-326ABB7EE9D8}"/>
              </a:ext>
            </a:extLst>
          </p:cNvPr>
          <p:cNvGrpSpPr/>
          <p:nvPr/>
        </p:nvGrpSpPr>
        <p:grpSpPr>
          <a:xfrm>
            <a:off x="7309260" y="1234020"/>
            <a:ext cx="176760" cy="199800"/>
            <a:chOff x="7309260" y="1234020"/>
            <a:chExt cx="17676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A55200-3668-44A9-9F4D-48CEBAE48C02}"/>
                    </a:ext>
                  </a:extLst>
                </p14:cNvPr>
                <p14:cNvContentPartPr/>
                <p14:nvPr/>
              </p14:nvContentPartPr>
              <p14:xfrm>
                <a:off x="7309260" y="1311420"/>
                <a:ext cx="176760" cy="1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A55200-3668-44A9-9F4D-48CEBAE48C0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00260" y="1302420"/>
                  <a:ext cx="194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1CA4F2-8560-48FF-9C4C-CDF0EDA06D89}"/>
                    </a:ext>
                  </a:extLst>
                </p14:cNvPr>
                <p14:cNvContentPartPr/>
                <p14:nvPr/>
              </p14:nvContentPartPr>
              <p14:xfrm>
                <a:off x="7392420" y="1234020"/>
                <a:ext cx="37440" cy="19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1CA4F2-8560-48FF-9C4C-CDF0EDA06D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83780" y="1225380"/>
                  <a:ext cx="550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1B39D75-75F4-4D03-9349-E4C922BCF25A}"/>
                  </a:ext>
                </a:extLst>
              </p14:cNvPr>
              <p14:cNvContentPartPr/>
              <p14:nvPr/>
            </p14:nvContentPartPr>
            <p14:xfrm>
              <a:off x="7673220" y="1198740"/>
              <a:ext cx="254160" cy="209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1B39D75-75F4-4D03-9349-E4C922BCF25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64220" y="1190100"/>
                <a:ext cx="27180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E4A4455-CAFC-4FA2-8E3C-6CDBE0934992}"/>
              </a:ext>
            </a:extLst>
          </p:cNvPr>
          <p:cNvGrpSpPr/>
          <p:nvPr/>
        </p:nvGrpSpPr>
        <p:grpSpPr>
          <a:xfrm>
            <a:off x="6022260" y="1232940"/>
            <a:ext cx="737640" cy="573120"/>
            <a:chOff x="6022260" y="1232940"/>
            <a:chExt cx="73764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7BFB8D-2946-4B21-BE50-2DD81304751F}"/>
                    </a:ext>
                  </a:extLst>
                </p14:cNvPr>
                <p14:cNvContentPartPr/>
                <p14:nvPr/>
              </p14:nvContentPartPr>
              <p14:xfrm>
                <a:off x="6087420" y="1232940"/>
                <a:ext cx="896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7BFB8D-2946-4B21-BE50-2DD8130475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78420" y="1223940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BCA64E-F2BF-45FC-BE01-1513108C9487}"/>
                    </a:ext>
                  </a:extLst>
                </p14:cNvPr>
                <p14:cNvContentPartPr/>
                <p14:nvPr/>
              </p14:nvContentPartPr>
              <p14:xfrm>
                <a:off x="6022260" y="1429140"/>
                <a:ext cx="264960" cy="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BCA64E-F2BF-45FC-BE01-1513108C9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13620" y="1420140"/>
                  <a:ext cx="282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C0BE09-C523-4B02-AD61-07580BD6EAC1}"/>
                    </a:ext>
                  </a:extLst>
                </p14:cNvPr>
                <p14:cNvContentPartPr/>
                <p14:nvPr/>
              </p14:nvContentPartPr>
              <p14:xfrm>
                <a:off x="6151140" y="1475940"/>
                <a:ext cx="120600" cy="20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C0BE09-C523-4B02-AD61-07580BD6EAC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42500" y="1466940"/>
                  <a:ext cx="138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DEFBA4-F4DC-4DE6-86E9-9122E8EE3282}"/>
                    </a:ext>
                  </a:extLst>
                </p14:cNvPr>
                <p14:cNvContentPartPr/>
                <p14:nvPr/>
              </p14:nvContentPartPr>
              <p14:xfrm>
                <a:off x="6291900" y="1241220"/>
                <a:ext cx="174600" cy="55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DEFBA4-F4DC-4DE6-86E9-9122E8EE328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82900" y="1232220"/>
                  <a:ext cx="19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8F484-1BB3-44F7-A4F4-0C75F6158F10}"/>
                    </a:ext>
                  </a:extLst>
                </p14:cNvPr>
                <p14:cNvContentPartPr/>
                <p14:nvPr/>
              </p14:nvContentPartPr>
              <p14:xfrm>
                <a:off x="6619140" y="1378020"/>
                <a:ext cx="140760" cy="25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8F484-1BB3-44F7-A4F4-0C75F6158F1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10140" y="1369020"/>
                  <a:ext cx="158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253669-2B3D-408C-ADF8-A66E0AD1C25B}"/>
                    </a:ext>
                  </a:extLst>
                </p14:cNvPr>
                <p14:cNvContentPartPr/>
                <p14:nvPr/>
              </p14:nvContentPartPr>
              <p14:xfrm>
                <a:off x="6651900" y="1308540"/>
                <a:ext cx="20520" cy="18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253669-2B3D-408C-ADF8-A66E0AD1C25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42900" y="1299900"/>
                  <a:ext cx="38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CD56BF-B560-4630-BC03-D930FD65DA5C}"/>
                    </a:ext>
                  </a:extLst>
                </p14:cNvPr>
                <p14:cNvContentPartPr/>
                <p14:nvPr/>
              </p14:nvContentPartPr>
              <p14:xfrm>
                <a:off x="6169500" y="149394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CD56BF-B560-4630-BC03-D930FD65DA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60860" y="1485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4E382C-338A-4B13-B33C-AB81A2DC6285}"/>
                    </a:ext>
                  </a:extLst>
                </p14:cNvPr>
                <p14:cNvContentPartPr/>
                <p14:nvPr/>
              </p14:nvContentPartPr>
              <p14:xfrm>
                <a:off x="6136020" y="1493940"/>
                <a:ext cx="16020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4E382C-338A-4B13-B33C-AB81A2DC62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7020" y="1485300"/>
                  <a:ext cx="177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A86CE3-12F0-4C2A-B1E2-454F6DE31D32}"/>
                    </a:ext>
                  </a:extLst>
                </p14:cNvPr>
                <p14:cNvContentPartPr/>
                <p14:nvPr/>
              </p14:nvContentPartPr>
              <p14:xfrm>
                <a:off x="6317820" y="1439580"/>
                <a:ext cx="153360" cy="9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A86CE3-12F0-4C2A-B1E2-454F6DE31D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08820" y="1430940"/>
                  <a:ext cx="171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007C22F-830C-481C-B0CF-E16CED577550}"/>
              </a:ext>
            </a:extLst>
          </p:cNvPr>
          <p:cNvGrpSpPr/>
          <p:nvPr/>
        </p:nvGrpSpPr>
        <p:grpSpPr>
          <a:xfrm>
            <a:off x="7740180" y="715980"/>
            <a:ext cx="514800" cy="187920"/>
            <a:chOff x="7740180" y="715980"/>
            <a:chExt cx="5148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5B9340-D6D8-4204-8705-8028A5C3A30B}"/>
                    </a:ext>
                  </a:extLst>
                </p14:cNvPr>
                <p14:cNvContentPartPr/>
                <p14:nvPr/>
              </p14:nvContentPartPr>
              <p14:xfrm>
                <a:off x="7740180" y="715980"/>
                <a:ext cx="127800" cy="18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5B9340-D6D8-4204-8705-8028A5C3A3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1180" y="707340"/>
                  <a:ext cx="145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A178E8-DA64-46A9-9C26-406792CB7595}"/>
                    </a:ext>
                  </a:extLst>
                </p14:cNvPr>
                <p14:cNvContentPartPr/>
                <p14:nvPr/>
              </p14:nvContentPartPr>
              <p14:xfrm>
                <a:off x="7942140" y="772500"/>
                <a:ext cx="164160" cy="95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A178E8-DA64-46A9-9C26-406792CB75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33500" y="763860"/>
                  <a:ext cx="18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40AC18-317B-4F33-901D-07892AA9DA00}"/>
                    </a:ext>
                  </a:extLst>
                </p14:cNvPr>
                <p14:cNvContentPartPr/>
                <p14:nvPr/>
              </p14:nvContentPartPr>
              <p14:xfrm>
                <a:off x="8165340" y="723540"/>
                <a:ext cx="89640" cy="18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40AC18-317B-4F33-901D-07892AA9DA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56700" y="714540"/>
                  <a:ext cx="107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A761FD-CD59-449E-8873-518BA081218A}"/>
              </a:ext>
            </a:extLst>
          </p:cNvPr>
          <p:cNvGrpSpPr/>
          <p:nvPr/>
        </p:nvGrpSpPr>
        <p:grpSpPr>
          <a:xfrm>
            <a:off x="8470980" y="704100"/>
            <a:ext cx="518040" cy="241920"/>
            <a:chOff x="8470980" y="704100"/>
            <a:chExt cx="51804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DB98EA-9EEA-42B7-B4D0-F95D14464EE1}"/>
                    </a:ext>
                  </a:extLst>
                </p14:cNvPr>
                <p14:cNvContentPartPr/>
                <p14:nvPr/>
              </p14:nvContentPartPr>
              <p14:xfrm>
                <a:off x="8472780" y="728220"/>
                <a:ext cx="63000" cy="162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DB98EA-9EEA-42B7-B4D0-F95D14464E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63780" y="719580"/>
                  <a:ext cx="8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35EA41-8A54-4911-BEA9-E4466E821894}"/>
                    </a:ext>
                  </a:extLst>
                </p14:cNvPr>
                <p14:cNvContentPartPr/>
                <p14:nvPr/>
              </p14:nvContentPartPr>
              <p14:xfrm>
                <a:off x="8470980" y="784020"/>
                <a:ext cx="135000" cy="124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35EA41-8A54-4911-BEA9-E4466E82189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61980" y="775020"/>
                  <a:ext cx="152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2FDA82-E796-4BBF-A929-2B8186A9D4D9}"/>
                    </a:ext>
                  </a:extLst>
                </p14:cNvPr>
                <p14:cNvContentPartPr/>
                <p14:nvPr/>
              </p14:nvContentPartPr>
              <p14:xfrm>
                <a:off x="8584380" y="704100"/>
                <a:ext cx="3240" cy="13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2FDA82-E796-4BBF-A929-2B8186A9D4D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75740" y="695460"/>
                  <a:ext cx="20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123805-F089-411B-BE23-0079091EBC62}"/>
                    </a:ext>
                  </a:extLst>
                </p14:cNvPr>
                <p14:cNvContentPartPr/>
                <p14:nvPr/>
              </p14:nvContentPartPr>
              <p14:xfrm>
                <a:off x="8649900" y="800940"/>
                <a:ext cx="189000" cy="8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123805-F089-411B-BE23-0079091EBC6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40900" y="792300"/>
                  <a:ext cx="206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6154CD-3EDE-49D3-B55D-5359652C2C42}"/>
                    </a:ext>
                  </a:extLst>
                </p14:cNvPr>
                <p14:cNvContentPartPr/>
                <p14:nvPr/>
              </p14:nvContentPartPr>
              <p14:xfrm>
                <a:off x="8900100" y="798420"/>
                <a:ext cx="88920" cy="147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6154CD-3EDE-49D3-B55D-5359652C2C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91460" y="789780"/>
                  <a:ext cx="1065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247F07-1AB3-4B5D-9692-7852691639E5}"/>
              </a:ext>
            </a:extLst>
          </p:cNvPr>
          <p:cNvGrpSpPr/>
          <p:nvPr/>
        </p:nvGrpSpPr>
        <p:grpSpPr>
          <a:xfrm>
            <a:off x="7273620" y="1612020"/>
            <a:ext cx="241920" cy="389880"/>
            <a:chOff x="7273620" y="1612020"/>
            <a:chExt cx="24192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A78691-CEC5-4ED5-98DE-0FAB1F58D554}"/>
                    </a:ext>
                  </a:extLst>
                </p14:cNvPr>
                <p14:cNvContentPartPr/>
                <p14:nvPr/>
              </p14:nvContentPartPr>
              <p14:xfrm>
                <a:off x="7393860" y="1612020"/>
                <a:ext cx="46080" cy="387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A78691-CEC5-4ED5-98DE-0FAB1F58D55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84860" y="1603020"/>
                  <a:ext cx="63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310DF3-AB27-4F8A-9D9E-2E03A154CDB0}"/>
                    </a:ext>
                  </a:extLst>
                </p14:cNvPr>
                <p14:cNvContentPartPr/>
                <p14:nvPr/>
              </p14:nvContentPartPr>
              <p14:xfrm>
                <a:off x="7273620" y="1823340"/>
                <a:ext cx="125640" cy="14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310DF3-AB27-4F8A-9D9E-2E03A154CD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64620" y="1814340"/>
                  <a:ext cx="143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4CF3AC-5421-4B5A-9D4D-C034108D7F27}"/>
                    </a:ext>
                  </a:extLst>
                </p14:cNvPr>
                <p14:cNvContentPartPr/>
                <p14:nvPr/>
              </p14:nvContentPartPr>
              <p14:xfrm>
                <a:off x="7424820" y="1862220"/>
                <a:ext cx="90720" cy="139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4CF3AC-5421-4B5A-9D4D-C034108D7F2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15820" y="1853220"/>
                  <a:ext cx="1083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57880C-8FB5-4B34-98A1-53744A2C01C7}"/>
              </a:ext>
            </a:extLst>
          </p:cNvPr>
          <p:cNvGrpSpPr/>
          <p:nvPr/>
        </p:nvGrpSpPr>
        <p:grpSpPr>
          <a:xfrm>
            <a:off x="7706700" y="1619940"/>
            <a:ext cx="619920" cy="218880"/>
            <a:chOff x="7706700" y="1619940"/>
            <a:chExt cx="6199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CA5A76-8002-4E17-BDAB-ABF55909BF90}"/>
                    </a:ext>
                  </a:extLst>
                </p14:cNvPr>
                <p14:cNvContentPartPr/>
                <p14:nvPr/>
              </p14:nvContentPartPr>
              <p14:xfrm>
                <a:off x="7706700" y="1630740"/>
                <a:ext cx="175320" cy="20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CA5A76-8002-4E17-BDAB-ABF55909BF9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7700" y="1622100"/>
                  <a:ext cx="192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083E73-7EE0-45EE-96FE-ED8297CBF0BD}"/>
                    </a:ext>
                  </a:extLst>
                </p14:cNvPr>
                <p14:cNvContentPartPr/>
                <p14:nvPr/>
              </p14:nvContentPartPr>
              <p14:xfrm>
                <a:off x="7965540" y="1672500"/>
                <a:ext cx="210240" cy="12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083E73-7EE0-45EE-96FE-ED8297CBF0B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56900" y="1663500"/>
                  <a:ext cx="227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6B2BE7-3F87-4DFE-AD98-D8969B82EA71}"/>
                    </a:ext>
                  </a:extLst>
                </p14:cNvPr>
                <p14:cNvContentPartPr/>
                <p14:nvPr/>
              </p14:nvContentPartPr>
              <p14:xfrm>
                <a:off x="8195220" y="1619940"/>
                <a:ext cx="131400" cy="204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6B2BE7-3F87-4DFE-AD98-D8969B82EA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6580" y="1610940"/>
                  <a:ext cx="1490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41EB7E-4FDE-44A0-B814-814825282423}"/>
              </a:ext>
            </a:extLst>
          </p:cNvPr>
          <p:cNvGrpSpPr/>
          <p:nvPr/>
        </p:nvGrpSpPr>
        <p:grpSpPr>
          <a:xfrm>
            <a:off x="8548740" y="1577100"/>
            <a:ext cx="573480" cy="237960"/>
            <a:chOff x="8548740" y="1577100"/>
            <a:chExt cx="5734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A24DCD-BB47-44CE-9F39-55CAFBEF0166}"/>
                    </a:ext>
                  </a:extLst>
                </p14:cNvPr>
                <p14:cNvContentPartPr/>
                <p14:nvPr/>
              </p14:nvContentPartPr>
              <p14:xfrm>
                <a:off x="8548740" y="1591140"/>
                <a:ext cx="70560" cy="223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A24DCD-BB47-44CE-9F39-55CAFBEF016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40100" y="1582140"/>
                  <a:ext cx="88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031208-19F9-4BE6-BF90-681121CF6131}"/>
                    </a:ext>
                  </a:extLst>
                </p14:cNvPr>
                <p14:cNvContentPartPr/>
                <p14:nvPr/>
              </p14:nvContentPartPr>
              <p14:xfrm>
                <a:off x="8566020" y="1577100"/>
                <a:ext cx="129600" cy="229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031208-19F9-4BE6-BF90-681121CF61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57380" y="1568460"/>
                  <a:ext cx="147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6411E7-8F2D-4260-A064-22E36E3F3083}"/>
                    </a:ext>
                  </a:extLst>
                </p14:cNvPr>
                <p14:cNvContentPartPr/>
                <p14:nvPr/>
              </p14:nvContentPartPr>
              <p14:xfrm>
                <a:off x="8767260" y="1649460"/>
                <a:ext cx="214920" cy="10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6411E7-8F2D-4260-A064-22E36E3F30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58620" y="1640460"/>
                  <a:ext cx="23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C28718-D4CB-4804-B6E8-3061B836BF0A}"/>
                    </a:ext>
                  </a:extLst>
                </p14:cNvPr>
                <p14:cNvContentPartPr/>
                <p14:nvPr/>
              </p14:nvContentPartPr>
              <p14:xfrm>
                <a:off x="9016740" y="1650900"/>
                <a:ext cx="105480" cy="153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C28718-D4CB-4804-B6E8-3061B836BF0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07740" y="1641900"/>
                  <a:ext cx="12312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657662-8D56-4D54-933B-07CA56A34754}"/>
              </a:ext>
            </a:extLst>
          </p:cNvPr>
          <p:cNvGrpSpPr/>
          <p:nvPr/>
        </p:nvGrpSpPr>
        <p:grpSpPr>
          <a:xfrm>
            <a:off x="5051340" y="2677260"/>
            <a:ext cx="183960" cy="81720"/>
            <a:chOff x="5051340" y="2677260"/>
            <a:chExt cx="18396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BCA5C5-D0B6-471B-A81C-CB8DD2B421EA}"/>
                    </a:ext>
                  </a:extLst>
                </p14:cNvPr>
                <p14:cNvContentPartPr/>
                <p14:nvPr/>
              </p14:nvContentPartPr>
              <p14:xfrm>
                <a:off x="5051340" y="2677260"/>
                <a:ext cx="13896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BCA5C5-D0B6-471B-A81C-CB8DD2B421E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42340" y="2668620"/>
                  <a:ext cx="156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5EB84C-E179-4B6B-AF86-8A930D6E725D}"/>
                    </a:ext>
                  </a:extLst>
                </p14:cNvPr>
                <p14:cNvContentPartPr/>
                <p14:nvPr/>
              </p14:nvContentPartPr>
              <p14:xfrm>
                <a:off x="5111820" y="2749980"/>
                <a:ext cx="123480" cy="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5EB84C-E179-4B6B-AF86-8A930D6E725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03180" y="2741340"/>
                  <a:ext cx="141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B4689BB-D9D0-4726-8EAD-960475FAD3A9}"/>
              </a:ext>
            </a:extLst>
          </p:cNvPr>
          <p:cNvGrpSpPr/>
          <p:nvPr/>
        </p:nvGrpSpPr>
        <p:grpSpPr>
          <a:xfrm>
            <a:off x="5522220" y="2495460"/>
            <a:ext cx="998280" cy="651960"/>
            <a:chOff x="5522220" y="2495460"/>
            <a:chExt cx="9982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9D37E8-AFFF-4C01-BB8C-D4202BB18CDB}"/>
                    </a:ext>
                  </a:extLst>
                </p14:cNvPr>
                <p14:cNvContentPartPr/>
                <p14:nvPr/>
              </p14:nvContentPartPr>
              <p14:xfrm>
                <a:off x="5522220" y="2572500"/>
                <a:ext cx="131040" cy="20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9D37E8-AFFF-4C01-BB8C-D4202BB18CD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13220" y="2563500"/>
                  <a:ext cx="148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6FE913-2EB0-47D5-B313-C6C742F246E9}"/>
                    </a:ext>
                  </a:extLst>
                </p14:cNvPr>
                <p14:cNvContentPartPr/>
                <p14:nvPr/>
              </p14:nvContentPartPr>
              <p14:xfrm>
                <a:off x="5759820" y="2495460"/>
                <a:ext cx="155160" cy="642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6FE913-2EB0-47D5-B313-C6C742F246E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51180" y="2486820"/>
                  <a:ext cx="172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ABF402-DC3B-46EC-A4CA-362C15FF6DA0}"/>
                    </a:ext>
                  </a:extLst>
                </p14:cNvPr>
                <p14:cNvContentPartPr/>
                <p14:nvPr/>
              </p14:nvContentPartPr>
              <p14:xfrm>
                <a:off x="6015780" y="2626860"/>
                <a:ext cx="162000" cy="174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ABF402-DC3B-46EC-A4CA-362C15FF6DA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06780" y="2618220"/>
                  <a:ext cx="179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8BBCD0-EAC0-405B-B858-77704DC798BB}"/>
                    </a:ext>
                  </a:extLst>
                </p14:cNvPr>
                <p14:cNvContentPartPr/>
                <p14:nvPr/>
              </p14:nvContentPartPr>
              <p14:xfrm>
                <a:off x="5976180" y="2851500"/>
                <a:ext cx="340920" cy="2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8BBCD0-EAC0-405B-B858-77704DC798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67180" y="2842500"/>
                  <a:ext cx="358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51AD13-E736-414C-B147-5976738B33CD}"/>
                    </a:ext>
                  </a:extLst>
                </p14:cNvPr>
                <p14:cNvContentPartPr/>
                <p14:nvPr/>
              </p14:nvContentPartPr>
              <p14:xfrm>
                <a:off x="6034860" y="2903340"/>
                <a:ext cx="164880" cy="24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51AD13-E736-414C-B147-5976738B33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25860" y="2894340"/>
                  <a:ext cx="182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F42B78-E4D1-47F6-A5C3-A1A6334B3B65}"/>
                    </a:ext>
                  </a:extLst>
                </p14:cNvPr>
                <p14:cNvContentPartPr/>
                <p14:nvPr/>
              </p14:nvContentPartPr>
              <p14:xfrm>
                <a:off x="6256260" y="2917020"/>
                <a:ext cx="119880" cy="12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F42B78-E4D1-47F6-A5C3-A1A6334B3B6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47260" y="2908380"/>
                  <a:ext cx="13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4DCE85-FF03-48B5-875C-572CB2D058C3}"/>
                    </a:ext>
                  </a:extLst>
                </p14:cNvPr>
                <p14:cNvContentPartPr/>
                <p14:nvPr/>
              </p14:nvContentPartPr>
              <p14:xfrm>
                <a:off x="6516180" y="2715420"/>
                <a:ext cx="4320" cy="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4DCE85-FF03-48B5-875C-572CB2D058C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07180" y="2706420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5CBCA2-74C7-4144-A5F4-662766DC31DF}"/>
                    </a:ext>
                  </a:extLst>
                </p14:cNvPr>
                <p14:cNvContentPartPr/>
                <p14:nvPr/>
              </p14:nvContentPartPr>
              <p14:xfrm>
                <a:off x="6300540" y="2504460"/>
                <a:ext cx="196200" cy="56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5CBCA2-74C7-4144-A5F4-662766DC31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91540" y="2495460"/>
                  <a:ext cx="213840" cy="5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BD07909-370C-4ED4-A397-B31654BE635F}"/>
              </a:ext>
            </a:extLst>
          </p:cNvPr>
          <p:cNvGrpSpPr/>
          <p:nvPr/>
        </p:nvGrpSpPr>
        <p:grpSpPr>
          <a:xfrm>
            <a:off x="6705180" y="2558460"/>
            <a:ext cx="1063440" cy="659880"/>
            <a:chOff x="6705180" y="2558460"/>
            <a:chExt cx="106344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830913-C250-4BCE-AE7C-9879D3956D05}"/>
                    </a:ext>
                  </a:extLst>
                </p14:cNvPr>
                <p14:cNvContentPartPr/>
                <p14:nvPr/>
              </p14:nvContentPartPr>
              <p14:xfrm>
                <a:off x="6705180" y="2670420"/>
                <a:ext cx="217440" cy="23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830913-C250-4BCE-AE7C-9879D3956D0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96180" y="2661420"/>
                  <a:ext cx="235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02C1C9D-530A-4765-BEBE-9C03A096CDAD}"/>
                    </a:ext>
                  </a:extLst>
                </p14:cNvPr>
                <p14:cNvContentPartPr/>
                <p14:nvPr/>
              </p14:nvContentPartPr>
              <p14:xfrm>
                <a:off x="6778980" y="2589780"/>
                <a:ext cx="10080" cy="21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02C1C9D-530A-4765-BEBE-9C03A096C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69980" y="2581140"/>
                  <a:ext cx="27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9FC30B-6B92-4A43-878B-A6282477C9D7}"/>
                    </a:ext>
                  </a:extLst>
                </p14:cNvPr>
                <p14:cNvContentPartPr/>
                <p14:nvPr/>
              </p14:nvContentPartPr>
              <p14:xfrm>
                <a:off x="7133940" y="2558460"/>
                <a:ext cx="123840" cy="18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9FC30B-6B92-4A43-878B-A6282477C9D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25300" y="2549820"/>
                  <a:ext cx="141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951C18-A382-4592-A84D-5952B96B73BB}"/>
                    </a:ext>
                  </a:extLst>
                </p14:cNvPr>
                <p14:cNvContentPartPr/>
                <p14:nvPr/>
              </p14:nvContentPartPr>
              <p14:xfrm>
                <a:off x="7044300" y="2822700"/>
                <a:ext cx="386280" cy="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951C18-A382-4592-A84D-5952B96B73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35660" y="2814060"/>
                  <a:ext cx="403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10D610-F759-426F-A5C5-0462AFC6285A}"/>
                    </a:ext>
                  </a:extLst>
                </p14:cNvPr>
                <p14:cNvContentPartPr/>
                <p14:nvPr/>
              </p14:nvContentPartPr>
              <p14:xfrm>
                <a:off x="7100820" y="2982180"/>
                <a:ext cx="144000" cy="236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10D610-F759-426F-A5C5-0462AFC6285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92180" y="2973180"/>
                  <a:ext cx="161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2152D6-2E45-4CB1-B0E7-4560C949DC6D}"/>
                    </a:ext>
                  </a:extLst>
                </p14:cNvPr>
                <p14:cNvContentPartPr/>
                <p14:nvPr/>
              </p14:nvContentPartPr>
              <p14:xfrm>
                <a:off x="7336980" y="2882460"/>
                <a:ext cx="232200" cy="109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2152D6-2E45-4CB1-B0E7-4560C949DC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8340" y="2873820"/>
                  <a:ext cx="249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4B2A54-5463-4B60-845B-3DCF2FEFAF90}"/>
                    </a:ext>
                  </a:extLst>
                </p14:cNvPr>
                <p14:cNvContentPartPr/>
                <p14:nvPr/>
              </p14:nvContentPartPr>
              <p14:xfrm>
                <a:off x="7592220" y="2734500"/>
                <a:ext cx="176400" cy="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4B2A54-5463-4B60-845B-3DCF2FEFAF9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83220" y="2725500"/>
                  <a:ext cx="194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A047C6-8384-484C-9695-735F0A65FF0F}"/>
                    </a:ext>
                  </a:extLst>
                </p14:cNvPr>
                <p14:cNvContentPartPr/>
                <p14:nvPr/>
              </p14:nvContentPartPr>
              <p14:xfrm>
                <a:off x="7695180" y="2652060"/>
                <a:ext cx="18720" cy="168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A047C6-8384-484C-9695-735F0A65FF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686180" y="2643420"/>
                  <a:ext cx="3636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571BA2-0108-445D-9083-238DF3286DB7}"/>
                  </a:ext>
                </a:extLst>
              </p14:cNvPr>
              <p14:cNvContentPartPr/>
              <p14:nvPr/>
            </p14:nvContentPartPr>
            <p14:xfrm>
              <a:off x="8069580" y="2558820"/>
              <a:ext cx="167040" cy="1872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571BA2-0108-445D-9083-238DF3286DB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060580" y="2550180"/>
                <a:ext cx="1846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450F1E-7383-4D99-818F-1446E69BB480}"/>
              </a:ext>
            </a:extLst>
          </p:cNvPr>
          <p:cNvGrpSpPr/>
          <p:nvPr/>
        </p:nvGrpSpPr>
        <p:grpSpPr>
          <a:xfrm>
            <a:off x="7991460" y="2847900"/>
            <a:ext cx="378720" cy="450720"/>
            <a:chOff x="7991460" y="2847900"/>
            <a:chExt cx="37872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CEEC32-CE3B-4C52-A8FE-F17EF0DE6AF5}"/>
                    </a:ext>
                  </a:extLst>
                </p14:cNvPr>
                <p14:cNvContentPartPr/>
                <p14:nvPr/>
              </p14:nvContentPartPr>
              <p14:xfrm>
                <a:off x="7995420" y="2847900"/>
                <a:ext cx="374760" cy="36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CEEC32-CE3B-4C52-A8FE-F17EF0DE6A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86420" y="2839260"/>
                  <a:ext cx="392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8C27E5-DCAE-4DCE-96A2-2ABC11FE823D}"/>
                    </a:ext>
                  </a:extLst>
                </p14:cNvPr>
                <p14:cNvContentPartPr/>
                <p14:nvPr/>
              </p14:nvContentPartPr>
              <p14:xfrm>
                <a:off x="7991460" y="3008460"/>
                <a:ext cx="167040" cy="290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8C27E5-DCAE-4DCE-96A2-2ABC11FE82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82460" y="2999820"/>
                  <a:ext cx="184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040DE5-77E2-41BD-942C-1051DB33A1EE}"/>
                    </a:ext>
                  </a:extLst>
                </p14:cNvPr>
                <p14:cNvContentPartPr/>
                <p14:nvPr/>
              </p14:nvContentPartPr>
              <p14:xfrm>
                <a:off x="8265060" y="2963100"/>
                <a:ext cx="10080" cy="17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040DE5-77E2-41BD-942C-1051DB33A1E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56060" y="2954460"/>
                  <a:ext cx="2772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E96343-2158-4531-982F-C60CCB959445}"/>
              </a:ext>
            </a:extLst>
          </p:cNvPr>
          <p:cNvGrpSpPr/>
          <p:nvPr/>
        </p:nvGrpSpPr>
        <p:grpSpPr>
          <a:xfrm>
            <a:off x="8616060" y="2544780"/>
            <a:ext cx="401760" cy="281880"/>
            <a:chOff x="8616060" y="2544780"/>
            <a:chExt cx="40176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BF0E2D-2211-4B83-A068-C343D9D0A803}"/>
                    </a:ext>
                  </a:extLst>
                </p14:cNvPr>
                <p14:cNvContentPartPr/>
                <p14:nvPr/>
              </p14:nvContentPartPr>
              <p14:xfrm>
                <a:off x="8616060" y="2694540"/>
                <a:ext cx="113040" cy="2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BF0E2D-2211-4B83-A068-C343D9D0A8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07420" y="2685900"/>
                  <a:ext cx="13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A15D67-2326-493F-8E3A-D045E7BD5255}"/>
                    </a:ext>
                  </a:extLst>
                </p14:cNvPr>
                <p14:cNvContentPartPr/>
                <p14:nvPr/>
              </p14:nvContentPartPr>
              <p14:xfrm>
                <a:off x="8689500" y="2617500"/>
                <a:ext cx="10080" cy="209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A15D67-2326-493F-8E3A-D045E7BD525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80500" y="2608500"/>
                  <a:ext cx="27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BD3B0A7-E872-4F87-8120-641EFA58A74C}"/>
                    </a:ext>
                  </a:extLst>
                </p14:cNvPr>
                <p14:cNvContentPartPr/>
                <p14:nvPr/>
              </p14:nvContentPartPr>
              <p14:xfrm>
                <a:off x="8870220" y="2544780"/>
                <a:ext cx="147600" cy="230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BD3B0A7-E872-4F87-8120-641EFA58A7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61580" y="2535780"/>
                  <a:ext cx="1652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3355F0-2B3D-4752-917E-B26D5B39654C}"/>
              </a:ext>
            </a:extLst>
          </p:cNvPr>
          <p:cNvGrpSpPr/>
          <p:nvPr/>
        </p:nvGrpSpPr>
        <p:grpSpPr>
          <a:xfrm>
            <a:off x="8816220" y="2942220"/>
            <a:ext cx="345960" cy="365760"/>
            <a:chOff x="8816220" y="2942220"/>
            <a:chExt cx="3459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EC85AF-51E1-4874-A279-E72AC2947EA9}"/>
                    </a:ext>
                  </a:extLst>
                </p14:cNvPr>
                <p14:cNvContentPartPr/>
                <p14:nvPr/>
              </p14:nvContentPartPr>
              <p14:xfrm>
                <a:off x="8833860" y="2942220"/>
                <a:ext cx="31896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EC85AF-51E1-4874-A279-E72AC2947E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24860" y="2933580"/>
                  <a:ext cx="33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84D584-6D58-483B-913F-0A9487226F8C}"/>
                    </a:ext>
                  </a:extLst>
                </p14:cNvPr>
                <p14:cNvContentPartPr/>
                <p14:nvPr/>
              </p14:nvContentPartPr>
              <p14:xfrm>
                <a:off x="8816220" y="3045180"/>
                <a:ext cx="199800" cy="262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84D584-6D58-483B-913F-0A9487226F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07580" y="3036540"/>
                  <a:ext cx="217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80D7F15-F254-4730-8895-766F25EAE2BB}"/>
                    </a:ext>
                  </a:extLst>
                </p14:cNvPr>
                <p14:cNvContentPartPr/>
                <p14:nvPr/>
              </p14:nvContentPartPr>
              <p14:xfrm>
                <a:off x="9067500" y="2986140"/>
                <a:ext cx="94680" cy="114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80D7F15-F254-4730-8895-766F25EAE2B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58860" y="2977500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1B3A8D-AB66-41BD-B7B8-85580DFE0B24}"/>
              </a:ext>
            </a:extLst>
          </p:cNvPr>
          <p:cNvGrpSpPr/>
          <p:nvPr/>
        </p:nvGrpSpPr>
        <p:grpSpPr>
          <a:xfrm>
            <a:off x="7036740" y="3410220"/>
            <a:ext cx="241920" cy="306720"/>
            <a:chOff x="7036740" y="3410220"/>
            <a:chExt cx="2419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D152C7E-494B-4955-9FCC-34728274F747}"/>
                    </a:ext>
                  </a:extLst>
                </p14:cNvPr>
                <p14:cNvContentPartPr/>
                <p14:nvPr/>
              </p14:nvContentPartPr>
              <p14:xfrm>
                <a:off x="7152300" y="3410220"/>
                <a:ext cx="15840" cy="226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D152C7E-494B-4955-9FCC-34728274F7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143300" y="3401580"/>
                  <a:ext cx="33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6037635-F176-48F1-91AA-4EE975D474D6}"/>
                    </a:ext>
                  </a:extLst>
                </p14:cNvPr>
                <p14:cNvContentPartPr/>
                <p14:nvPr/>
              </p14:nvContentPartPr>
              <p14:xfrm>
                <a:off x="7036740" y="3555300"/>
                <a:ext cx="141840" cy="128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6037635-F176-48F1-91AA-4EE975D474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28100" y="3546300"/>
                  <a:ext cx="159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BEB0E0A-45AC-4DE3-836A-F6CA86327384}"/>
                    </a:ext>
                  </a:extLst>
                </p14:cNvPr>
                <p14:cNvContentPartPr/>
                <p14:nvPr/>
              </p14:nvContentPartPr>
              <p14:xfrm>
                <a:off x="7169580" y="3590940"/>
                <a:ext cx="109080" cy="12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BEB0E0A-45AC-4DE3-836A-F6CA863273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60940" y="3582300"/>
                  <a:ext cx="1267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FA4AC71-BA90-4B88-B805-4B49CF68CCDC}"/>
              </a:ext>
            </a:extLst>
          </p:cNvPr>
          <p:cNvGrpSpPr/>
          <p:nvPr/>
        </p:nvGrpSpPr>
        <p:grpSpPr>
          <a:xfrm>
            <a:off x="7453980" y="3430740"/>
            <a:ext cx="270360" cy="168480"/>
            <a:chOff x="7453980" y="3430740"/>
            <a:chExt cx="2703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E73052-AF6B-4C27-9D03-4BF580CA3F3F}"/>
                    </a:ext>
                  </a:extLst>
                </p14:cNvPr>
                <p14:cNvContentPartPr/>
                <p14:nvPr/>
              </p14:nvContentPartPr>
              <p14:xfrm>
                <a:off x="7453980" y="3430740"/>
                <a:ext cx="2520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E73052-AF6B-4C27-9D03-4BF580CA3F3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44980" y="3422100"/>
                  <a:ext cx="42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E2621A-C87D-4516-9DD6-EF7ED056DC60}"/>
                    </a:ext>
                  </a:extLst>
                </p14:cNvPr>
                <p14:cNvContentPartPr/>
                <p14:nvPr/>
              </p14:nvContentPartPr>
              <p14:xfrm>
                <a:off x="7468020" y="3458820"/>
                <a:ext cx="141480" cy="84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E2621A-C87D-4516-9DD6-EF7ED056DC6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59020" y="3450180"/>
                  <a:ext cx="159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4E7189-585C-4E33-929D-679A938BEE70}"/>
                    </a:ext>
                  </a:extLst>
                </p14:cNvPr>
                <p14:cNvContentPartPr/>
                <p14:nvPr/>
              </p14:nvContentPartPr>
              <p14:xfrm>
                <a:off x="7534260" y="3507780"/>
                <a:ext cx="190080" cy="91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4E7189-585C-4E33-929D-679A938BEE7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25620" y="3499140"/>
                  <a:ext cx="2077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130B645-0FD1-4373-B32E-E9259CECA405}"/>
              </a:ext>
            </a:extLst>
          </p:cNvPr>
          <p:cNvGrpSpPr/>
          <p:nvPr/>
        </p:nvGrpSpPr>
        <p:grpSpPr>
          <a:xfrm>
            <a:off x="7897140" y="3423900"/>
            <a:ext cx="848160" cy="266040"/>
            <a:chOff x="7897140" y="3423900"/>
            <a:chExt cx="8481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47ADF5C-CA82-4522-85EF-71812940E158}"/>
                    </a:ext>
                  </a:extLst>
                </p14:cNvPr>
                <p14:cNvContentPartPr/>
                <p14:nvPr/>
              </p14:nvContentPartPr>
              <p14:xfrm>
                <a:off x="7978140" y="3428940"/>
                <a:ext cx="83160" cy="20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47ADF5C-CA82-4522-85EF-71812940E1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69140" y="3420300"/>
                  <a:ext cx="10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4FDFBBB-E7ED-4597-B721-4A7D0A938964}"/>
                    </a:ext>
                  </a:extLst>
                </p14:cNvPr>
                <p14:cNvContentPartPr/>
                <p14:nvPr/>
              </p14:nvContentPartPr>
              <p14:xfrm>
                <a:off x="7897140" y="3423900"/>
                <a:ext cx="267840" cy="211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4FDFBBB-E7ED-4597-B721-4A7D0A93896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88500" y="3415260"/>
                  <a:ext cx="285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690D83-47FF-4639-98A6-BC03F92BC9E3}"/>
                    </a:ext>
                  </a:extLst>
                </p14:cNvPr>
                <p14:cNvContentPartPr/>
                <p14:nvPr/>
              </p14:nvContentPartPr>
              <p14:xfrm>
                <a:off x="8233020" y="3503460"/>
                <a:ext cx="231480" cy="14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690D83-47FF-4639-98A6-BC03F92BC9E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24380" y="3494820"/>
                  <a:ext cx="249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40C7BB-52D2-4B9B-890E-93734D00B55C}"/>
                    </a:ext>
                  </a:extLst>
                </p14:cNvPr>
                <p14:cNvContentPartPr/>
                <p14:nvPr/>
              </p14:nvContentPartPr>
              <p14:xfrm>
                <a:off x="8518860" y="3504900"/>
                <a:ext cx="226440" cy="18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40C7BB-52D2-4B9B-890E-93734D00B55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10220" y="3496260"/>
                  <a:ext cx="2440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0FF7592-4903-42EF-A331-F33D86B241ED}"/>
              </a:ext>
            </a:extLst>
          </p:cNvPr>
          <p:cNvGrpSpPr/>
          <p:nvPr/>
        </p:nvGrpSpPr>
        <p:grpSpPr>
          <a:xfrm>
            <a:off x="4267620" y="4243260"/>
            <a:ext cx="205200" cy="112320"/>
            <a:chOff x="4267620" y="4243260"/>
            <a:chExt cx="2052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1EF615-094E-4154-BB3D-8A8D19E6CEAC}"/>
                    </a:ext>
                  </a:extLst>
                </p14:cNvPr>
                <p14:cNvContentPartPr/>
                <p14:nvPr/>
              </p14:nvContentPartPr>
              <p14:xfrm>
                <a:off x="4330260" y="4243260"/>
                <a:ext cx="121680" cy="11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1EF615-094E-4154-BB3D-8A8D19E6CEA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321260" y="4234620"/>
                  <a:ext cx="13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7391F7-E0AF-4ACC-BDFA-72086DC01DFD}"/>
                    </a:ext>
                  </a:extLst>
                </p14:cNvPr>
                <p14:cNvContentPartPr/>
                <p14:nvPr/>
              </p14:nvContentPartPr>
              <p14:xfrm>
                <a:off x="4267620" y="4323900"/>
                <a:ext cx="205200" cy="31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7391F7-E0AF-4ACC-BDFA-72086DC01D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58980" y="4314900"/>
                  <a:ext cx="2228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77C2CFE-397F-451B-8AC7-E3D354F173A0}"/>
              </a:ext>
            </a:extLst>
          </p:cNvPr>
          <p:cNvGrpSpPr/>
          <p:nvPr/>
        </p:nvGrpSpPr>
        <p:grpSpPr>
          <a:xfrm>
            <a:off x="6634980" y="4148940"/>
            <a:ext cx="630000" cy="750240"/>
            <a:chOff x="6634980" y="4148940"/>
            <a:chExt cx="630000" cy="75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171862-A15D-4F7E-A985-557FD0336DC7}"/>
                    </a:ext>
                  </a:extLst>
                </p14:cNvPr>
                <p14:cNvContentPartPr/>
                <p14:nvPr/>
              </p14:nvContentPartPr>
              <p14:xfrm>
                <a:off x="6643980" y="4148940"/>
                <a:ext cx="238320" cy="185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171862-A15D-4F7E-A985-557FD0336D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635340" y="4140300"/>
                  <a:ext cx="255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EF6773D-32D5-4964-98AD-ED5A9645EC65}"/>
                    </a:ext>
                  </a:extLst>
                </p14:cNvPr>
                <p14:cNvContentPartPr/>
                <p14:nvPr/>
              </p14:nvContentPartPr>
              <p14:xfrm>
                <a:off x="6661260" y="4409580"/>
                <a:ext cx="399960" cy="92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EF6773D-32D5-4964-98AD-ED5A9645EC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652620" y="4400580"/>
                  <a:ext cx="417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248628-7170-4C45-8A57-52C06393E1D0}"/>
                    </a:ext>
                  </a:extLst>
                </p14:cNvPr>
                <p14:cNvContentPartPr/>
                <p14:nvPr/>
              </p14:nvContentPartPr>
              <p14:xfrm>
                <a:off x="6634980" y="4616580"/>
                <a:ext cx="218160" cy="282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248628-7170-4C45-8A57-52C06393E1D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26340" y="4607940"/>
                  <a:ext cx="235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B3E453-1349-47DB-8F4B-E57209FA0DCC}"/>
                    </a:ext>
                  </a:extLst>
                </p14:cNvPr>
                <p14:cNvContentPartPr/>
                <p14:nvPr/>
              </p14:nvContentPartPr>
              <p14:xfrm>
                <a:off x="6888420" y="4603620"/>
                <a:ext cx="14760" cy="147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B3E453-1349-47DB-8F4B-E57209FA0DC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79780" y="4594620"/>
                  <a:ext cx="32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D7C512-836C-4363-B117-E6B03A43B7BC}"/>
                    </a:ext>
                  </a:extLst>
                </p14:cNvPr>
                <p14:cNvContentPartPr/>
                <p14:nvPr/>
              </p14:nvContentPartPr>
              <p14:xfrm>
                <a:off x="6925140" y="4587060"/>
                <a:ext cx="129240" cy="119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D7C512-836C-4363-B117-E6B03A43B7B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916140" y="4578420"/>
                  <a:ext cx="14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44502C-03B3-46CA-AD5F-CEE6195F14BB}"/>
                    </a:ext>
                  </a:extLst>
                </p14:cNvPr>
                <p14:cNvContentPartPr/>
                <p14:nvPr/>
              </p14:nvContentPartPr>
              <p14:xfrm>
                <a:off x="7109820" y="4559340"/>
                <a:ext cx="155160" cy="160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44502C-03B3-46CA-AD5F-CEE6195F14B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01180" y="4550700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79188F-392E-4DD6-A7A7-AA410A9B930D}"/>
              </a:ext>
            </a:extLst>
          </p:cNvPr>
          <p:cNvGrpSpPr/>
          <p:nvPr/>
        </p:nvGrpSpPr>
        <p:grpSpPr>
          <a:xfrm>
            <a:off x="7492860" y="4108260"/>
            <a:ext cx="1996560" cy="669960"/>
            <a:chOff x="7492860" y="4108260"/>
            <a:chExt cx="199656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CAED13B-3927-4C04-9769-0BBE14F2CFC3}"/>
                    </a:ext>
                  </a:extLst>
                </p14:cNvPr>
                <p14:cNvContentPartPr/>
                <p14:nvPr/>
              </p14:nvContentPartPr>
              <p14:xfrm>
                <a:off x="7492860" y="4261620"/>
                <a:ext cx="134280" cy="29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CAED13B-3927-4C04-9769-0BBE14F2CFC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484220" y="4252620"/>
                  <a:ext cx="151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395531-D003-46E3-B20A-1726BDE3505F}"/>
                    </a:ext>
                  </a:extLst>
                </p14:cNvPr>
                <p14:cNvContentPartPr/>
                <p14:nvPr/>
              </p14:nvContentPartPr>
              <p14:xfrm>
                <a:off x="7569180" y="4206900"/>
                <a:ext cx="2160" cy="217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395531-D003-46E3-B20A-1726BDE3505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60180" y="4198260"/>
                  <a:ext cx="19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28CE79D-F2C3-4948-8941-7FF19E95870B}"/>
                    </a:ext>
                  </a:extLst>
                </p14:cNvPr>
                <p14:cNvContentPartPr/>
                <p14:nvPr/>
              </p14:nvContentPartPr>
              <p14:xfrm>
                <a:off x="7816500" y="4108260"/>
                <a:ext cx="132840" cy="173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28CE79D-F2C3-4948-8941-7FF19E95870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07860" y="4099260"/>
                  <a:ext cx="150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4E0F0FE-FAA1-4E26-8F45-BF52A8F10EDE}"/>
                    </a:ext>
                  </a:extLst>
                </p14:cNvPr>
                <p14:cNvContentPartPr/>
                <p14:nvPr/>
              </p14:nvContentPartPr>
              <p14:xfrm>
                <a:off x="7754940" y="4372500"/>
                <a:ext cx="33228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4E0F0FE-FAA1-4E26-8F45-BF52A8F10ED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45940" y="4363500"/>
                  <a:ext cx="349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B5223C9-00D6-4F13-AF38-71ABA5F30D3D}"/>
                    </a:ext>
                  </a:extLst>
                </p14:cNvPr>
                <p14:cNvContentPartPr/>
                <p14:nvPr/>
              </p14:nvContentPartPr>
              <p14:xfrm>
                <a:off x="7716420" y="4604340"/>
                <a:ext cx="224280" cy="163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B5223C9-00D6-4F13-AF38-71ABA5F30D3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07780" y="4595700"/>
                  <a:ext cx="241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B10D9B-00A8-411B-83E1-3D212B6E51AA}"/>
                    </a:ext>
                  </a:extLst>
                </p14:cNvPr>
                <p14:cNvContentPartPr/>
                <p14:nvPr/>
              </p14:nvContentPartPr>
              <p14:xfrm>
                <a:off x="7898220" y="4492020"/>
                <a:ext cx="7920" cy="143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B10D9B-00A8-411B-83E1-3D212B6E51A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89220" y="4483020"/>
                  <a:ext cx="25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45D442F-1F84-498F-AB79-63498BABDEFB}"/>
                    </a:ext>
                  </a:extLst>
                </p14:cNvPr>
                <p14:cNvContentPartPr/>
                <p14:nvPr/>
              </p14:nvContentPartPr>
              <p14:xfrm>
                <a:off x="7924500" y="4496340"/>
                <a:ext cx="114480" cy="122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45D442F-1F84-498F-AB79-63498BABDEF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15500" y="4487340"/>
                  <a:ext cx="13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F128939-179D-44F8-B5F1-92CFB679E340}"/>
                    </a:ext>
                  </a:extLst>
                </p14:cNvPr>
                <p14:cNvContentPartPr/>
                <p14:nvPr/>
              </p14:nvContentPartPr>
              <p14:xfrm>
                <a:off x="8095500" y="4522980"/>
                <a:ext cx="138960" cy="1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F128939-179D-44F8-B5F1-92CFB679E3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86500" y="4514340"/>
                  <a:ext cx="156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AA87525-BC5A-4094-983A-1FAEEB0AED48}"/>
                    </a:ext>
                  </a:extLst>
                </p14:cNvPr>
                <p14:cNvContentPartPr/>
                <p14:nvPr/>
              </p14:nvContentPartPr>
              <p14:xfrm>
                <a:off x="8246340" y="4272060"/>
                <a:ext cx="230760" cy="324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AA87525-BC5A-4094-983A-1FAEEB0AED4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37340" y="4263060"/>
                  <a:ext cx="248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EBB9F3-3A5A-4B82-94DD-516DB8959935}"/>
                    </a:ext>
                  </a:extLst>
                </p14:cNvPr>
                <p14:cNvContentPartPr/>
                <p14:nvPr/>
              </p14:nvContentPartPr>
              <p14:xfrm>
                <a:off x="8421660" y="4230300"/>
                <a:ext cx="28440" cy="181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EBB9F3-3A5A-4B82-94DD-516DB895993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413020" y="4221660"/>
                  <a:ext cx="46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A34D64-178D-4EC8-BCE8-E42743A705FE}"/>
                    </a:ext>
                  </a:extLst>
                </p14:cNvPr>
                <p14:cNvContentPartPr/>
                <p14:nvPr/>
              </p14:nvContentPartPr>
              <p14:xfrm>
                <a:off x="8598060" y="4366380"/>
                <a:ext cx="393120" cy="60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A34D64-178D-4EC8-BCE8-E42743A705F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89060" y="4357380"/>
                  <a:ext cx="410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690625-3898-421E-9112-5362B9CF91C5}"/>
                    </a:ext>
                  </a:extLst>
                </p14:cNvPr>
                <p14:cNvContentPartPr/>
                <p14:nvPr/>
              </p14:nvContentPartPr>
              <p14:xfrm>
                <a:off x="8932860" y="4297980"/>
                <a:ext cx="92880" cy="68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690625-3898-421E-9112-5362B9CF91C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23860" y="4288980"/>
                  <a:ext cx="110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14309F-F936-4F73-9159-D81850073FE9}"/>
                    </a:ext>
                  </a:extLst>
                </p14:cNvPr>
                <p14:cNvContentPartPr/>
                <p14:nvPr/>
              </p14:nvContentPartPr>
              <p14:xfrm>
                <a:off x="8950140" y="4218780"/>
                <a:ext cx="11880" cy="17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14309F-F936-4F73-9159-D81850073FE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41140" y="4209780"/>
                  <a:ext cx="29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44ED6A-983F-4A01-B298-E8FEB33690C7}"/>
                    </a:ext>
                  </a:extLst>
                </p14:cNvPr>
                <p14:cNvContentPartPr/>
                <p14:nvPr/>
              </p14:nvContentPartPr>
              <p14:xfrm>
                <a:off x="9022140" y="4206900"/>
                <a:ext cx="107280" cy="184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44ED6A-983F-4A01-B298-E8FEB33690C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013140" y="4198260"/>
                  <a:ext cx="124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D2582EA-7CE4-4927-99ED-2F45B8B80C7E}"/>
                    </a:ext>
                  </a:extLst>
                </p14:cNvPr>
                <p14:cNvContentPartPr/>
                <p14:nvPr/>
              </p14:nvContentPartPr>
              <p14:xfrm>
                <a:off x="8946180" y="4543860"/>
                <a:ext cx="17352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D2582EA-7CE4-4927-99ED-2F45B8B80C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937540" y="4535220"/>
                  <a:ext cx="191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4AFC32-2C92-419F-8493-4B0854CB78CA}"/>
                    </a:ext>
                  </a:extLst>
                </p14:cNvPr>
                <p14:cNvContentPartPr/>
                <p14:nvPr/>
              </p14:nvContentPartPr>
              <p14:xfrm>
                <a:off x="8892900" y="4585620"/>
                <a:ext cx="139320" cy="177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4AFC32-2C92-419F-8493-4B0854CB78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84260" y="4576620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B761FC-84AF-4913-A3F9-5DF8B95077A8}"/>
                    </a:ext>
                  </a:extLst>
                </p14:cNvPr>
                <p14:cNvContentPartPr/>
                <p14:nvPr/>
              </p14:nvContentPartPr>
              <p14:xfrm>
                <a:off x="9066780" y="4543860"/>
                <a:ext cx="10800" cy="105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B761FC-84AF-4913-A3F9-5DF8B95077A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57780" y="4535220"/>
                  <a:ext cx="2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05C205B-37E7-46C7-8DC7-A6D9DB9B5016}"/>
                    </a:ext>
                  </a:extLst>
                </p14:cNvPr>
                <p14:cNvContentPartPr/>
                <p14:nvPr/>
              </p14:nvContentPartPr>
              <p14:xfrm>
                <a:off x="9198540" y="4364580"/>
                <a:ext cx="92880" cy="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5C205B-37E7-46C7-8DC7-A6D9DB9B50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89540" y="4355940"/>
                  <a:ext cx="110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4C36850-AA7F-4134-8C02-2F5BAC39055B}"/>
                    </a:ext>
                  </a:extLst>
                </p14:cNvPr>
                <p14:cNvContentPartPr/>
                <p14:nvPr/>
              </p14:nvContentPartPr>
              <p14:xfrm>
                <a:off x="9220500" y="4296180"/>
                <a:ext cx="20520" cy="175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4C36850-AA7F-4134-8C02-2F5BAC39055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11860" y="4287180"/>
                  <a:ext cx="3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F3E853-5BF1-4537-9E1D-FDEA86215391}"/>
                    </a:ext>
                  </a:extLst>
                </p14:cNvPr>
                <p14:cNvContentPartPr/>
                <p14:nvPr/>
              </p14:nvContentPartPr>
              <p14:xfrm>
                <a:off x="9313020" y="4268460"/>
                <a:ext cx="176400" cy="273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F3E853-5BF1-4537-9E1D-FDEA8621539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4020" y="4259460"/>
                  <a:ext cx="194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5D707C-9999-4B33-89CC-D2572DB19795}"/>
                    </a:ext>
                  </a:extLst>
                </p14:cNvPr>
                <p14:cNvContentPartPr/>
                <p14:nvPr/>
              </p14:nvContentPartPr>
              <p14:xfrm>
                <a:off x="9248220" y="4576620"/>
                <a:ext cx="139320" cy="20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5D707C-9999-4B33-89CC-D2572DB197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39220" y="4567980"/>
                  <a:ext cx="156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72D319-0737-483E-B71D-E21E4B60B817}"/>
                    </a:ext>
                  </a:extLst>
                </p14:cNvPr>
                <p14:cNvContentPartPr/>
                <p14:nvPr/>
              </p14:nvContentPartPr>
              <p14:xfrm>
                <a:off x="9422460" y="4629540"/>
                <a:ext cx="49680" cy="59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72D319-0737-483E-B71D-E21E4B60B81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13820" y="4620900"/>
                  <a:ext cx="673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20AFA0-F61C-4B4F-BE51-83ACB6143F55}"/>
                  </a:ext>
                </a:extLst>
              </p14:cNvPr>
              <p14:cNvContentPartPr/>
              <p14:nvPr/>
            </p14:nvContentPartPr>
            <p14:xfrm>
              <a:off x="326700" y="2721900"/>
              <a:ext cx="235080" cy="196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20AFA0-F61C-4B4F-BE51-83ACB6143F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17700" y="2712900"/>
                <a:ext cx="25272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0F4F7F6-EC65-46FA-AA18-52B1C452A544}"/>
              </a:ext>
            </a:extLst>
          </p:cNvPr>
          <p:cNvGrpSpPr/>
          <p:nvPr/>
        </p:nvGrpSpPr>
        <p:grpSpPr>
          <a:xfrm>
            <a:off x="261900" y="3032580"/>
            <a:ext cx="562680" cy="577080"/>
            <a:chOff x="261900" y="3032580"/>
            <a:chExt cx="5626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11E0E48-3917-4827-8BCE-B2AABF9807DB}"/>
                    </a:ext>
                  </a:extLst>
                </p14:cNvPr>
                <p14:cNvContentPartPr/>
                <p14:nvPr/>
              </p14:nvContentPartPr>
              <p14:xfrm>
                <a:off x="330300" y="3032580"/>
                <a:ext cx="370080" cy="43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11E0E48-3917-4827-8BCE-B2AABF9807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1660" y="3023580"/>
                  <a:ext cx="387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3C28D8F-D23A-496A-A1A1-C04FFBB4D5CA}"/>
                    </a:ext>
                  </a:extLst>
                </p14:cNvPr>
                <p14:cNvContentPartPr/>
                <p14:nvPr/>
              </p14:nvContentPartPr>
              <p14:xfrm>
                <a:off x="295740" y="3032580"/>
                <a:ext cx="495000" cy="57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3C28D8F-D23A-496A-A1A1-C04FFBB4D5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7100" y="3023940"/>
                  <a:ext cx="512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82573C-7CB7-4ED3-8F84-28D170E4FA66}"/>
                    </a:ext>
                  </a:extLst>
                </p14:cNvPr>
                <p14:cNvContentPartPr/>
                <p14:nvPr/>
              </p14:nvContentPartPr>
              <p14:xfrm>
                <a:off x="261900" y="3320940"/>
                <a:ext cx="270000" cy="288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82573C-7CB7-4ED3-8F84-28D170E4FA6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3260" y="3312300"/>
                  <a:ext cx="287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1165DE-7746-4178-BA39-6174D13D0618}"/>
                    </a:ext>
                  </a:extLst>
                </p14:cNvPr>
                <p14:cNvContentPartPr/>
                <p14:nvPr/>
              </p14:nvContentPartPr>
              <p14:xfrm>
                <a:off x="620100" y="3173340"/>
                <a:ext cx="38880" cy="222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1165DE-7746-4178-BA39-6174D13D061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1100" y="3164700"/>
                  <a:ext cx="5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3A746A4-B0FB-4B90-BEA6-6BB5ADFDAAFE}"/>
                    </a:ext>
                  </a:extLst>
                </p14:cNvPr>
                <p14:cNvContentPartPr/>
                <p14:nvPr/>
              </p14:nvContentPartPr>
              <p14:xfrm>
                <a:off x="621540" y="3225540"/>
                <a:ext cx="203040" cy="165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3A746A4-B0FB-4B90-BEA6-6BB5ADFDAA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2540" y="3216900"/>
                  <a:ext cx="22068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51AF313-D27A-4D58-A452-ABC85A83E7E8}"/>
                  </a:ext>
                </a:extLst>
              </p14:cNvPr>
              <p14:cNvContentPartPr/>
              <p14:nvPr/>
            </p14:nvContentPartPr>
            <p14:xfrm>
              <a:off x="1283220" y="3027180"/>
              <a:ext cx="160200" cy="9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51AF313-D27A-4D58-A452-ABC85A83E7E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274220" y="3018540"/>
                <a:ext cx="177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A05D4F7-D74B-4773-8769-281C1DA6D6EE}"/>
                  </a:ext>
                </a:extLst>
              </p14:cNvPr>
              <p14:cNvContentPartPr/>
              <p14:nvPr/>
            </p14:nvContentPartPr>
            <p14:xfrm>
              <a:off x="1304460" y="3121500"/>
              <a:ext cx="135000" cy="140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A05D4F7-D74B-4773-8769-281C1DA6D6E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295460" y="3112860"/>
                <a:ext cx="152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5C46D74-CA0A-4761-A845-8740F84BB7ED}"/>
                  </a:ext>
                </a:extLst>
              </p14:cNvPr>
              <p14:cNvContentPartPr/>
              <p14:nvPr/>
            </p14:nvContentPartPr>
            <p14:xfrm>
              <a:off x="1819260" y="2875620"/>
              <a:ext cx="7200" cy="253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5C46D74-CA0A-4761-A845-8740F84BB7E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10620" y="2866980"/>
                <a:ext cx="2484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1E09493-D7D1-45AF-98F1-9D168D21D559}"/>
              </a:ext>
            </a:extLst>
          </p:cNvPr>
          <p:cNvGrpSpPr/>
          <p:nvPr/>
        </p:nvGrpSpPr>
        <p:grpSpPr>
          <a:xfrm>
            <a:off x="3320100" y="1562340"/>
            <a:ext cx="443880" cy="31680"/>
            <a:chOff x="3320100" y="1562340"/>
            <a:chExt cx="44388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83B19B3-1AAB-4A9E-A9EC-B8F3F14B2C09}"/>
                    </a:ext>
                  </a:extLst>
                </p14:cNvPr>
                <p14:cNvContentPartPr/>
                <p14:nvPr/>
              </p14:nvContentPartPr>
              <p14:xfrm>
                <a:off x="3398580" y="1588620"/>
                <a:ext cx="21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83B19B3-1AAB-4A9E-A9EC-B8F3F14B2C0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89940" y="157962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92624F4-1413-465A-A6AC-B5EEC431D5AF}"/>
                    </a:ext>
                  </a:extLst>
                </p14:cNvPr>
                <p14:cNvContentPartPr/>
                <p14:nvPr/>
              </p14:nvContentPartPr>
              <p14:xfrm>
                <a:off x="3326940" y="1573860"/>
                <a:ext cx="418680" cy="1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92624F4-1413-465A-A6AC-B5EEC431D5A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17940" y="1564860"/>
                  <a:ext cx="436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E0C41B1-5A84-468E-B2CC-597D5A23C1B8}"/>
                    </a:ext>
                  </a:extLst>
                </p14:cNvPr>
                <p14:cNvContentPartPr/>
                <p14:nvPr/>
              </p14:nvContentPartPr>
              <p14:xfrm>
                <a:off x="3320100" y="1562340"/>
                <a:ext cx="443880" cy="31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E0C41B1-5A84-468E-B2CC-597D5A23C1B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311460" y="1553700"/>
                  <a:ext cx="4615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E5302C5-A86E-4AF0-992A-087ABD3740AC}"/>
              </a:ext>
            </a:extLst>
          </p:cNvPr>
          <p:cNvGrpSpPr/>
          <p:nvPr/>
        </p:nvGrpSpPr>
        <p:grpSpPr>
          <a:xfrm>
            <a:off x="1668780" y="2617500"/>
            <a:ext cx="2431800" cy="1435680"/>
            <a:chOff x="1668780" y="2617500"/>
            <a:chExt cx="2431800" cy="14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9D0DBAA-790E-4232-AC0B-5805F1666B48}"/>
                    </a:ext>
                  </a:extLst>
                </p14:cNvPr>
                <p14:cNvContentPartPr/>
                <p14:nvPr/>
              </p14:nvContentPartPr>
              <p14:xfrm>
                <a:off x="2139660" y="2964900"/>
                <a:ext cx="198360" cy="4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9D0DBAA-790E-4232-AC0B-5805F1666B4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31020" y="2955900"/>
                  <a:ext cx="216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65BC7EB-A3B9-4755-BF29-303119D0DB98}"/>
                    </a:ext>
                  </a:extLst>
                </p14:cNvPr>
                <p14:cNvContentPartPr/>
                <p14:nvPr/>
              </p14:nvContentPartPr>
              <p14:xfrm>
                <a:off x="2116620" y="3033300"/>
                <a:ext cx="195840" cy="7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65BC7EB-A3B9-4755-BF29-303119D0DB9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107980" y="3024300"/>
                  <a:ext cx="213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96D14A-6713-4EE6-92FB-5A26830B074E}"/>
                    </a:ext>
                  </a:extLst>
                </p14:cNvPr>
                <p14:cNvContentPartPr/>
                <p14:nvPr/>
              </p14:nvContentPartPr>
              <p14:xfrm>
                <a:off x="2170620" y="2816580"/>
                <a:ext cx="250560" cy="365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96D14A-6713-4EE6-92FB-5A26830B074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61620" y="2807940"/>
                  <a:ext cx="2682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994669-9164-413D-A40A-5D2834699CE1}"/>
                    </a:ext>
                  </a:extLst>
                </p14:cNvPr>
                <p14:cNvContentPartPr/>
                <p14:nvPr/>
              </p14:nvContentPartPr>
              <p14:xfrm>
                <a:off x="2698740" y="2815140"/>
                <a:ext cx="239040" cy="171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994669-9164-413D-A40A-5D2834699CE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90100" y="2806140"/>
                  <a:ext cx="25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0CE4F15-971E-489C-9D97-A0E417E8204D}"/>
                    </a:ext>
                  </a:extLst>
                </p14:cNvPr>
                <p14:cNvContentPartPr/>
                <p14:nvPr/>
              </p14:nvContentPartPr>
              <p14:xfrm>
                <a:off x="3182940" y="2816580"/>
                <a:ext cx="125640" cy="3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0CE4F15-971E-489C-9D97-A0E417E8204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174300" y="2807940"/>
                  <a:ext cx="143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C65F28B-FC18-4903-B4B5-F67C9311CA05}"/>
                    </a:ext>
                  </a:extLst>
                </p14:cNvPr>
                <p14:cNvContentPartPr/>
                <p14:nvPr/>
              </p14:nvContentPartPr>
              <p14:xfrm>
                <a:off x="3225420" y="2901540"/>
                <a:ext cx="167040" cy="2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C65F28B-FC18-4903-B4B5-F67C9311CA0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16780" y="2892900"/>
                  <a:ext cx="184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E76E5D3-DB17-4682-A773-E5B551734B05}"/>
                    </a:ext>
                  </a:extLst>
                </p14:cNvPr>
                <p14:cNvContentPartPr/>
                <p14:nvPr/>
              </p14:nvContentPartPr>
              <p14:xfrm>
                <a:off x="3581820" y="2741340"/>
                <a:ext cx="218520" cy="307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E76E5D3-DB17-4682-A773-E5B551734B0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572820" y="2732340"/>
                  <a:ext cx="236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4F2C3CC-1075-4CE9-A42C-E0B135380B3A}"/>
                    </a:ext>
                  </a:extLst>
                </p14:cNvPr>
                <p14:cNvContentPartPr/>
                <p14:nvPr/>
              </p14:nvContentPartPr>
              <p14:xfrm>
                <a:off x="3893220" y="2617500"/>
                <a:ext cx="15120" cy="164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4F2C3CC-1075-4CE9-A42C-E0B135380B3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84220" y="2608860"/>
                  <a:ext cx="32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92A89EF-3084-40CD-BB26-1FEDD65E60AC}"/>
                    </a:ext>
                  </a:extLst>
                </p14:cNvPr>
                <p14:cNvContentPartPr/>
                <p14:nvPr/>
              </p14:nvContentPartPr>
              <p14:xfrm>
                <a:off x="3921300" y="2656380"/>
                <a:ext cx="148680" cy="140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92A89EF-3084-40CD-BB26-1FEDD65E60A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12300" y="2647740"/>
                  <a:ext cx="166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3FFE238-0B31-452E-9824-507316C4DF8F}"/>
                    </a:ext>
                  </a:extLst>
                </p14:cNvPr>
                <p14:cNvContentPartPr/>
                <p14:nvPr/>
              </p14:nvContentPartPr>
              <p14:xfrm>
                <a:off x="3759300" y="3425700"/>
                <a:ext cx="13320" cy="194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3FFE238-0B31-452E-9824-507316C4DF8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750660" y="3417060"/>
                  <a:ext cx="30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DAC7FB2-51F9-478D-81E2-B09CD12CB04D}"/>
                    </a:ext>
                  </a:extLst>
                </p14:cNvPr>
                <p14:cNvContentPartPr/>
                <p14:nvPr/>
              </p14:nvContentPartPr>
              <p14:xfrm>
                <a:off x="3746340" y="3446580"/>
                <a:ext cx="204120" cy="169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DAC7FB2-51F9-478D-81E2-B09CD12CB04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37700" y="3437580"/>
                  <a:ext cx="221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228063A-995C-4719-A5FA-FF71A49B0299}"/>
                    </a:ext>
                  </a:extLst>
                </p14:cNvPr>
                <p14:cNvContentPartPr/>
                <p14:nvPr/>
              </p14:nvContentPartPr>
              <p14:xfrm>
                <a:off x="3340980" y="3592740"/>
                <a:ext cx="15624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228063A-995C-4719-A5FA-FF71A49B029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31980" y="3584100"/>
                  <a:ext cx="17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43F0FDD-47B4-4BEF-A73A-7039C7B2B63D}"/>
                    </a:ext>
                  </a:extLst>
                </p14:cNvPr>
                <p14:cNvContentPartPr/>
                <p14:nvPr/>
              </p14:nvContentPartPr>
              <p14:xfrm>
                <a:off x="3359340" y="3670860"/>
                <a:ext cx="187920" cy="6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43F0FDD-47B4-4BEF-A73A-7039C7B2B6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350340" y="3661860"/>
                  <a:ext cx="20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1CF008D-F479-4847-A8D5-C2FE3AA3BF73}"/>
                    </a:ext>
                  </a:extLst>
                </p14:cNvPr>
                <p14:cNvContentPartPr/>
                <p14:nvPr/>
              </p14:nvContentPartPr>
              <p14:xfrm>
                <a:off x="1950300" y="3480060"/>
                <a:ext cx="21600" cy="203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1CF008D-F479-4847-A8D5-C2FE3AA3BF7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41300" y="3471420"/>
                  <a:ext cx="39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75C8FC-9253-4969-B2F5-47214AEA1A61}"/>
                    </a:ext>
                  </a:extLst>
                </p14:cNvPr>
                <p14:cNvContentPartPr/>
                <p14:nvPr/>
              </p14:nvContentPartPr>
              <p14:xfrm>
                <a:off x="2086740" y="3524340"/>
                <a:ext cx="119880" cy="146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75C8FC-9253-4969-B2F5-47214AEA1A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78100" y="3515340"/>
                  <a:ext cx="137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AF17EB5-591F-41DD-A6B4-47C1771CD357}"/>
                    </a:ext>
                  </a:extLst>
                </p14:cNvPr>
                <p14:cNvContentPartPr/>
                <p14:nvPr/>
              </p14:nvContentPartPr>
              <p14:xfrm>
                <a:off x="2254860" y="3521820"/>
                <a:ext cx="155520" cy="39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AF17EB5-591F-41DD-A6B4-47C1771CD3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246220" y="3512820"/>
                  <a:ext cx="173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7F28E61-F0C9-44F9-98ED-B51EC3E1DEE1}"/>
                    </a:ext>
                  </a:extLst>
                </p14:cNvPr>
                <p14:cNvContentPartPr/>
                <p14:nvPr/>
              </p14:nvContentPartPr>
              <p14:xfrm>
                <a:off x="2600460" y="3475020"/>
                <a:ext cx="177840" cy="182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7F28E61-F0C9-44F9-98ED-B51EC3E1DEE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591460" y="3466020"/>
                  <a:ext cx="195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4C9FA1A-9BB4-45F5-ABD4-607B2041ADA1}"/>
                    </a:ext>
                  </a:extLst>
                </p14:cNvPr>
                <p14:cNvContentPartPr/>
                <p14:nvPr/>
              </p14:nvContentPartPr>
              <p14:xfrm>
                <a:off x="2435220" y="3788580"/>
                <a:ext cx="258480" cy="142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4C9FA1A-9BB4-45F5-ABD4-607B2041ADA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26580" y="3779580"/>
                  <a:ext cx="276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690FDA8-0110-48BD-83DF-724225AE9E49}"/>
                    </a:ext>
                  </a:extLst>
                </p14:cNvPr>
                <p14:cNvContentPartPr/>
                <p14:nvPr/>
              </p14:nvContentPartPr>
              <p14:xfrm>
                <a:off x="1668780" y="3366300"/>
                <a:ext cx="360360" cy="673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690FDA8-0110-48BD-83DF-724225AE9E4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660140" y="3357660"/>
                  <a:ext cx="378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DECC265-9D6B-4162-ADB9-4CF1A13F6CD5}"/>
                    </a:ext>
                  </a:extLst>
                </p14:cNvPr>
                <p14:cNvContentPartPr/>
                <p14:nvPr/>
              </p14:nvContentPartPr>
              <p14:xfrm>
                <a:off x="3900060" y="3231660"/>
                <a:ext cx="200520" cy="786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DECC265-9D6B-4162-ADB9-4CF1A13F6CD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891420" y="3222660"/>
                  <a:ext cx="21816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9886F01-25EE-4BC3-B080-AD5F06720C74}"/>
                    </a:ext>
                  </a:extLst>
                </p14:cNvPr>
                <p14:cNvContentPartPr/>
                <p14:nvPr/>
              </p14:nvContentPartPr>
              <p14:xfrm>
                <a:off x="2031660" y="3990540"/>
                <a:ext cx="1596600" cy="62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9886F01-25EE-4BC3-B080-AD5F06720C7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023020" y="3981540"/>
                  <a:ext cx="16142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CDB1E5B-BABA-483F-A545-0596C90961FD}"/>
              </a:ext>
            </a:extLst>
          </p:cNvPr>
          <p:cNvGrpSpPr/>
          <p:nvPr/>
        </p:nvGrpSpPr>
        <p:grpSpPr>
          <a:xfrm>
            <a:off x="4880700" y="4025460"/>
            <a:ext cx="1511280" cy="999360"/>
            <a:chOff x="4880700" y="4025460"/>
            <a:chExt cx="1511280" cy="9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526F20B-04B3-4AC8-B166-A620748BD6CB}"/>
                    </a:ext>
                  </a:extLst>
                </p14:cNvPr>
                <p14:cNvContentPartPr/>
                <p14:nvPr/>
              </p14:nvContentPartPr>
              <p14:xfrm>
                <a:off x="4880700" y="4167660"/>
                <a:ext cx="99000" cy="140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526F20B-04B3-4AC8-B166-A620748BD6C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872060" y="4159020"/>
                  <a:ext cx="116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54CCD5-9691-4825-9F8A-7C08CE23CF51}"/>
                    </a:ext>
                  </a:extLst>
                </p14:cNvPr>
                <p14:cNvContentPartPr/>
                <p14:nvPr/>
              </p14:nvContentPartPr>
              <p14:xfrm>
                <a:off x="5090940" y="4025460"/>
                <a:ext cx="404280" cy="999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54CCD5-9691-4825-9F8A-7C08CE23CF5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82300" y="4016820"/>
                  <a:ext cx="42192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37A016-B846-4834-85D8-9882BBB7B641}"/>
                    </a:ext>
                  </a:extLst>
                </p14:cNvPr>
                <p14:cNvContentPartPr/>
                <p14:nvPr/>
              </p14:nvContentPartPr>
              <p14:xfrm>
                <a:off x="5386140" y="4178460"/>
                <a:ext cx="141840" cy="13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37A016-B846-4834-85D8-9882BBB7B64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77500" y="4169460"/>
                  <a:ext cx="159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7AF6ED-E0AF-4419-A4AB-5C3BA5C8651B}"/>
                    </a:ext>
                  </a:extLst>
                </p14:cNvPr>
                <p14:cNvContentPartPr/>
                <p14:nvPr/>
              </p14:nvContentPartPr>
              <p14:xfrm>
                <a:off x="5333220" y="4394100"/>
                <a:ext cx="327600" cy="31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7AF6ED-E0AF-4419-A4AB-5C3BA5C8651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324220" y="4385100"/>
                  <a:ext cx="345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E098A5-AABD-4E22-B064-2EF71436E87E}"/>
                    </a:ext>
                  </a:extLst>
                </p14:cNvPr>
                <p14:cNvContentPartPr/>
                <p14:nvPr/>
              </p14:nvContentPartPr>
              <p14:xfrm>
                <a:off x="5306580" y="4553220"/>
                <a:ext cx="174240" cy="31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E098A5-AABD-4E22-B064-2EF71436E87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97580" y="4544580"/>
                  <a:ext cx="191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6CF96F9-B75D-4AA6-84F2-6910026BC47E}"/>
                    </a:ext>
                  </a:extLst>
                </p14:cNvPr>
                <p14:cNvContentPartPr/>
                <p14:nvPr/>
              </p14:nvContentPartPr>
              <p14:xfrm>
                <a:off x="5557500" y="4548180"/>
                <a:ext cx="27360" cy="13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6CF96F9-B75D-4AA6-84F2-6910026BC47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548500" y="4539540"/>
                  <a:ext cx="45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579CBB-D849-453B-AD98-D86C392C3220}"/>
                    </a:ext>
                  </a:extLst>
                </p14:cNvPr>
                <p14:cNvContentPartPr/>
                <p14:nvPr/>
              </p14:nvContentPartPr>
              <p14:xfrm>
                <a:off x="5588820" y="4571580"/>
                <a:ext cx="153720" cy="113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579CBB-D849-453B-AD98-D86C392C322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79820" y="4562940"/>
                  <a:ext cx="171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C9829B-C70A-460B-9057-1C5AC38CF661}"/>
                    </a:ext>
                  </a:extLst>
                </p14:cNvPr>
                <p14:cNvContentPartPr/>
                <p14:nvPr/>
              </p14:nvContentPartPr>
              <p14:xfrm>
                <a:off x="5767740" y="4069380"/>
                <a:ext cx="168120" cy="830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C9829B-C70A-460B-9057-1C5AC38CF66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58740" y="4060380"/>
                  <a:ext cx="1857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17E516D-5001-4568-8A54-AD46019E36B7}"/>
                    </a:ext>
                  </a:extLst>
                </p14:cNvPr>
                <p14:cNvContentPartPr/>
                <p14:nvPr/>
              </p14:nvContentPartPr>
              <p14:xfrm>
                <a:off x="6160860" y="4362060"/>
                <a:ext cx="231120" cy="28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17E516D-5001-4568-8A54-AD46019E36B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152220" y="4353060"/>
                  <a:ext cx="248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0D228D-7E9D-4137-AA99-BC52DA87E904}"/>
                    </a:ext>
                  </a:extLst>
                </p14:cNvPr>
                <p14:cNvContentPartPr/>
                <p14:nvPr/>
              </p14:nvContentPartPr>
              <p14:xfrm>
                <a:off x="6250500" y="4270260"/>
                <a:ext cx="11880" cy="216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0D228D-7E9D-4137-AA99-BC52DA87E90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41500" y="4261260"/>
                  <a:ext cx="29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FEAEDA4-915B-436B-8A1B-6F93D5E11DCF}"/>
                    </a:ext>
                  </a:extLst>
                </p14:cNvPr>
                <p14:cNvContentPartPr/>
                <p14:nvPr/>
              </p14:nvContentPartPr>
              <p14:xfrm>
                <a:off x="5494860" y="4866060"/>
                <a:ext cx="774360" cy="24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FEAEDA4-915B-436B-8A1B-6F93D5E11DC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485860" y="4857420"/>
                  <a:ext cx="792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F8D5F5A-6AD8-4BD8-BC40-B7C3C98D2959}"/>
                    </a:ext>
                  </a:extLst>
                </p14:cNvPr>
                <p14:cNvContentPartPr/>
                <p14:nvPr/>
              </p14:nvContentPartPr>
              <p14:xfrm>
                <a:off x="5511420" y="4876500"/>
                <a:ext cx="863640" cy="19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F8D5F5A-6AD8-4BD8-BC40-B7C3C98D29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502420" y="4867860"/>
                  <a:ext cx="8812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1C5F470-915D-47DF-9A07-B387C3930A6D}"/>
                  </a:ext>
                </a:extLst>
              </p14:cNvPr>
              <p14:cNvContentPartPr/>
              <p14:nvPr/>
            </p14:nvContentPartPr>
            <p14:xfrm>
              <a:off x="2577780" y="2073540"/>
              <a:ext cx="392040" cy="56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1C5F470-915D-47DF-9A07-B387C3930A6D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2569140" y="2064900"/>
                <a:ext cx="409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92EA5BF-6DA7-401E-B22B-CE16987574F3}"/>
                  </a:ext>
                </a:extLst>
              </p14:cNvPr>
              <p14:cNvContentPartPr/>
              <p14:nvPr/>
            </p14:nvContentPartPr>
            <p14:xfrm>
              <a:off x="6081300" y="1856100"/>
              <a:ext cx="181800" cy="205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92EA5BF-6DA7-401E-B22B-CE16987574F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072660" y="1847100"/>
                <a:ext cx="199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CD7F29-2B99-4713-B44F-342B77D4AC0A}"/>
                  </a:ext>
                </a:extLst>
              </p14:cNvPr>
              <p14:cNvContentPartPr/>
              <p14:nvPr/>
            </p14:nvContentPartPr>
            <p14:xfrm>
              <a:off x="4316940" y="3270540"/>
              <a:ext cx="305280" cy="1926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CD7F29-2B99-4713-B44F-342B77D4AC0A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308300" y="3261900"/>
                <a:ext cx="322920" cy="21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A0B11C-C174-4F8E-B115-1DEF642D1081}"/>
                  </a:ext>
                </a:extLst>
              </p14:cNvPr>
              <p14:cNvContentPartPr/>
              <p14:nvPr/>
            </p14:nvContentPartPr>
            <p14:xfrm>
              <a:off x="1052100" y="1816140"/>
              <a:ext cx="605160" cy="276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A0B11C-C174-4F8E-B115-1DEF642D1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" y="1807140"/>
                <a:ext cx="6228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6F5CE9E-2708-4405-A92E-495635849738}"/>
                  </a:ext>
                </a:extLst>
              </p14:cNvPr>
              <p14:cNvContentPartPr/>
              <p14:nvPr/>
            </p14:nvContentPartPr>
            <p14:xfrm>
              <a:off x="2582460" y="132006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6F5CE9E-2708-4405-A92E-4956358497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3820" y="13110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A38094B5-BCC7-47E2-B033-F08E54935596}"/>
              </a:ext>
            </a:extLst>
          </p:cNvPr>
          <p:cNvGrpSpPr/>
          <p:nvPr/>
        </p:nvGrpSpPr>
        <p:grpSpPr>
          <a:xfrm>
            <a:off x="-28620" y="1164900"/>
            <a:ext cx="1106280" cy="776520"/>
            <a:chOff x="-28620" y="1164900"/>
            <a:chExt cx="110628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6E0F2F9-9FF1-431C-AE9B-D0596B48494D}"/>
                    </a:ext>
                  </a:extLst>
                </p14:cNvPr>
                <p14:cNvContentPartPr/>
                <p14:nvPr/>
              </p14:nvContentPartPr>
              <p14:xfrm>
                <a:off x="143820" y="1736580"/>
                <a:ext cx="204120" cy="20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6E0F2F9-9FF1-431C-AE9B-D0596B4849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180" y="1727940"/>
                  <a:ext cx="221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D9B902-8530-4D92-A92C-CE14E8E50549}"/>
                    </a:ext>
                  </a:extLst>
                </p14:cNvPr>
                <p14:cNvContentPartPr/>
                <p14:nvPr/>
              </p14:nvContentPartPr>
              <p14:xfrm>
                <a:off x="472500" y="1455780"/>
                <a:ext cx="177480" cy="223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D9B902-8530-4D92-A92C-CE14E8E505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860" y="1447140"/>
                  <a:ext cx="195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438551-4849-4D7C-9F0B-66F416E34424}"/>
                    </a:ext>
                  </a:extLst>
                </p14:cNvPr>
                <p14:cNvContentPartPr/>
                <p14:nvPr/>
              </p14:nvContentPartPr>
              <p14:xfrm>
                <a:off x="657540" y="1581780"/>
                <a:ext cx="131400" cy="253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438551-4849-4D7C-9F0B-66F416E344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900" y="1573140"/>
                  <a:ext cx="149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19A99-9364-416B-817F-A0DBF38D4071}"/>
                    </a:ext>
                  </a:extLst>
                </p14:cNvPr>
                <p14:cNvContentPartPr/>
                <p14:nvPr/>
              </p14:nvContentPartPr>
              <p14:xfrm>
                <a:off x="926100" y="1499340"/>
                <a:ext cx="108000" cy="87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19A99-9364-416B-817F-A0DBF38D40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7460" y="1490340"/>
                  <a:ext cx="125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992DCA-A478-4851-B3DA-8926F34DBC94}"/>
                    </a:ext>
                  </a:extLst>
                </p14:cNvPr>
                <p14:cNvContentPartPr/>
                <p14:nvPr/>
              </p14:nvContentPartPr>
              <p14:xfrm>
                <a:off x="843300" y="1739100"/>
                <a:ext cx="151560" cy="71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992DCA-A478-4851-B3DA-8926F34DBC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4660" y="1730460"/>
                  <a:ext cx="169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889C5C-6931-44B9-9AE6-AF7741022D52}"/>
                    </a:ext>
                  </a:extLst>
                </p14:cNvPr>
                <p14:cNvContentPartPr/>
                <p14:nvPr/>
              </p14:nvContentPartPr>
              <p14:xfrm>
                <a:off x="465660" y="1469820"/>
                <a:ext cx="612000" cy="210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889C5C-6931-44B9-9AE6-AF7741022D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6660" y="1460820"/>
                  <a:ext cx="629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0C185D3-3079-494A-8C89-EB76C77CA712}"/>
                    </a:ext>
                  </a:extLst>
                </p14:cNvPr>
                <p14:cNvContentPartPr/>
                <p14:nvPr/>
              </p14:nvContentPartPr>
              <p14:xfrm>
                <a:off x="111060" y="1496820"/>
                <a:ext cx="282240" cy="2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0C185D3-3079-494A-8C89-EB76C77CA7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060" y="1487820"/>
                  <a:ext cx="29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047FC5-4ECE-494E-97BC-3C750DBFC6A5}"/>
                    </a:ext>
                  </a:extLst>
                </p14:cNvPr>
                <p14:cNvContentPartPr/>
                <p14:nvPr/>
              </p14:nvContentPartPr>
              <p14:xfrm>
                <a:off x="214740" y="1259220"/>
                <a:ext cx="154800" cy="15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047FC5-4ECE-494E-97BC-3C750DBFC6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100" y="1250220"/>
                  <a:ext cx="172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5161D4-439D-460C-8671-E19699FA2EBF}"/>
                    </a:ext>
                  </a:extLst>
                </p14:cNvPr>
                <p14:cNvContentPartPr/>
                <p14:nvPr/>
              </p14:nvContentPartPr>
              <p14:xfrm>
                <a:off x="168660" y="1164900"/>
                <a:ext cx="255240" cy="32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5161D4-439D-460C-8671-E19699FA2E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660" y="1156260"/>
                  <a:ext cx="2728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63A406-3EDA-40FA-AD82-9829BAF95F25}"/>
                    </a:ext>
                  </a:extLst>
                </p14:cNvPr>
                <p14:cNvContentPartPr/>
                <p14:nvPr/>
              </p14:nvContentPartPr>
              <p14:xfrm>
                <a:off x="-28620" y="1699500"/>
                <a:ext cx="369000" cy="23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63A406-3EDA-40FA-AD82-9829BAF95F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-37620" y="1690500"/>
                  <a:ext cx="38664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2731D6D-56E8-4B09-B75F-7AE613C45351}"/>
                  </a:ext>
                </a:extLst>
              </p14:cNvPr>
              <p14:cNvContentPartPr/>
              <p14:nvPr/>
            </p14:nvContentPartPr>
            <p14:xfrm>
              <a:off x="8121420" y="3935100"/>
              <a:ext cx="6120" cy="1728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2731D6D-56E8-4B09-B75F-7AE613C453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12780" y="3926100"/>
                <a:ext cx="23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6EFABC3-3D9E-402C-9463-2A8CE1D75D72}"/>
                  </a:ext>
                </a:extLst>
              </p14:cNvPr>
              <p14:cNvContentPartPr/>
              <p14:nvPr/>
            </p14:nvContentPartPr>
            <p14:xfrm>
              <a:off x="1564380" y="2168220"/>
              <a:ext cx="287280" cy="1242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6EFABC3-3D9E-402C-9463-2A8CE1D75D7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55380" y="2159580"/>
                <a:ext cx="30492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4897625F-7F66-4C2D-A741-21FBC6AD145B}"/>
              </a:ext>
            </a:extLst>
          </p:cNvPr>
          <p:cNvGrpSpPr/>
          <p:nvPr/>
        </p:nvGrpSpPr>
        <p:grpSpPr>
          <a:xfrm>
            <a:off x="128700" y="126300"/>
            <a:ext cx="9548280" cy="5057280"/>
            <a:chOff x="128700" y="126300"/>
            <a:chExt cx="9548280" cy="50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E2421A1-32F5-4E3F-B1E6-611C60ED2D68}"/>
                    </a:ext>
                  </a:extLst>
                </p14:cNvPr>
                <p14:cNvContentPartPr/>
                <p14:nvPr/>
              </p14:nvContentPartPr>
              <p14:xfrm>
                <a:off x="3100140" y="2881200"/>
                <a:ext cx="360" cy="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E2421A1-32F5-4E3F-B1E6-611C60ED2D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91500" y="2872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715BF2-C3BA-4457-899B-0FCAFC232AC4}"/>
                    </a:ext>
                  </a:extLst>
                </p14:cNvPr>
                <p14:cNvContentPartPr/>
                <p14:nvPr/>
              </p14:nvContentPartPr>
              <p14:xfrm>
                <a:off x="5781780" y="847020"/>
                <a:ext cx="264960" cy="20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715BF2-C3BA-4457-899B-0FCAFC232A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73140" y="838380"/>
                  <a:ext cx="282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7831E4-6591-4406-9DDA-8E7280A0E1C3}"/>
                    </a:ext>
                  </a:extLst>
                </p14:cNvPr>
                <p14:cNvContentPartPr/>
                <p14:nvPr/>
              </p14:nvContentPartPr>
              <p14:xfrm>
                <a:off x="5756940" y="1192620"/>
                <a:ext cx="680400" cy="15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7831E4-6591-4406-9DDA-8E7280A0E1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48300" y="1183980"/>
                  <a:ext cx="698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4D8493-C47D-48DE-BED0-D06DC4B4ECD3}"/>
                    </a:ext>
                  </a:extLst>
                </p14:cNvPr>
                <p14:cNvContentPartPr/>
                <p14:nvPr/>
              </p14:nvContentPartPr>
              <p14:xfrm>
                <a:off x="5585220" y="1448940"/>
                <a:ext cx="371880" cy="474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4D8493-C47D-48DE-BED0-D06DC4B4EC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76580" y="1440300"/>
                  <a:ext cx="3895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EEA122-929E-4CA9-9D0A-E48E7197EC12}"/>
                    </a:ext>
                  </a:extLst>
                </p14:cNvPr>
                <p14:cNvContentPartPr/>
                <p14:nvPr/>
              </p14:nvContentPartPr>
              <p14:xfrm>
                <a:off x="6107220" y="1331220"/>
                <a:ext cx="173520" cy="17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EEA122-929E-4CA9-9D0A-E48E7197EC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8220" y="1322220"/>
                  <a:ext cx="191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2BBA92-0EB4-43D4-832E-F3DAD80CEDA5}"/>
                    </a:ext>
                  </a:extLst>
                </p14:cNvPr>
                <p14:cNvContentPartPr/>
                <p14:nvPr/>
              </p14:nvContentPartPr>
              <p14:xfrm>
                <a:off x="6344100" y="1382700"/>
                <a:ext cx="122040" cy="19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2BBA92-0EB4-43D4-832E-F3DAD80CED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35460" y="1373700"/>
                  <a:ext cx="139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39C7C0-03F7-4905-AB0A-33A27132B35D}"/>
                    </a:ext>
                  </a:extLst>
                </p14:cNvPr>
                <p14:cNvContentPartPr/>
                <p14:nvPr/>
              </p14:nvContentPartPr>
              <p14:xfrm>
                <a:off x="6572700" y="1326900"/>
                <a:ext cx="169560" cy="139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39C7C0-03F7-4905-AB0A-33A27132B3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4060" y="1317900"/>
                  <a:ext cx="187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EB7CF3-2112-44E1-AB28-A57B766D2BF2}"/>
                    </a:ext>
                  </a:extLst>
                </p14:cNvPr>
                <p14:cNvContentPartPr/>
                <p14:nvPr/>
              </p14:nvContentPartPr>
              <p14:xfrm>
                <a:off x="6530580" y="1534620"/>
                <a:ext cx="185040" cy="10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EB7CF3-2112-44E1-AB28-A57B766D2B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21580" y="1525980"/>
                  <a:ext cx="202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F57300-D347-4E10-BAC4-990EEE78D0B2}"/>
                    </a:ext>
                  </a:extLst>
                </p14:cNvPr>
                <p14:cNvContentPartPr/>
                <p14:nvPr/>
              </p14:nvContentPartPr>
              <p14:xfrm>
                <a:off x="6971220" y="1355340"/>
                <a:ext cx="118800" cy="17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F57300-D347-4E10-BAC4-990EEE78D0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62580" y="1346700"/>
                  <a:ext cx="136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948982-55DB-44E8-8B51-E34C8F55518F}"/>
                    </a:ext>
                  </a:extLst>
                </p14:cNvPr>
                <p14:cNvContentPartPr/>
                <p14:nvPr/>
              </p14:nvContentPartPr>
              <p14:xfrm>
                <a:off x="7087500" y="1268940"/>
                <a:ext cx="181440" cy="14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948982-55DB-44E8-8B51-E34C8F5551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78860" y="1259940"/>
                  <a:ext cx="199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0EA8D3-AE46-4611-96D3-FF89BEA23367}"/>
                    </a:ext>
                  </a:extLst>
                </p14:cNvPr>
                <p14:cNvContentPartPr/>
                <p14:nvPr/>
              </p14:nvContentPartPr>
              <p14:xfrm>
                <a:off x="6393060" y="1156980"/>
                <a:ext cx="640080" cy="40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0EA8D3-AE46-4611-96D3-FF89BEA233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4060" y="1147980"/>
                  <a:ext cx="657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993D9B-D527-4D67-9B35-35D8BFBF1916}"/>
                    </a:ext>
                  </a:extLst>
                </p14:cNvPr>
                <p14:cNvContentPartPr/>
                <p14:nvPr/>
              </p14:nvContentPartPr>
              <p14:xfrm>
                <a:off x="7498620" y="1079220"/>
                <a:ext cx="149400" cy="41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993D9B-D527-4D67-9B35-35D8BFBF19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89980" y="1070220"/>
                  <a:ext cx="167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58BC28-CD26-40D6-981E-17B89D606285}"/>
                    </a:ext>
                  </a:extLst>
                </p14:cNvPr>
                <p14:cNvContentPartPr/>
                <p14:nvPr/>
              </p14:nvContentPartPr>
              <p14:xfrm>
                <a:off x="7581420" y="994980"/>
                <a:ext cx="21600" cy="20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58BC28-CD26-40D6-981E-17B89D6062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72780" y="986340"/>
                  <a:ext cx="39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066119-66D3-46F8-919C-49469CECE5D9}"/>
                    </a:ext>
                  </a:extLst>
                </p14:cNvPr>
                <p14:cNvContentPartPr/>
                <p14:nvPr/>
              </p14:nvContentPartPr>
              <p14:xfrm>
                <a:off x="4186980" y="1745220"/>
                <a:ext cx="568080" cy="1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066119-66D3-46F8-919C-49469CECE5D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77980" y="1736580"/>
                  <a:ext cx="585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FAD18E-7BAC-4254-ACFF-ADC6D53CAE1A}"/>
                    </a:ext>
                  </a:extLst>
                </p14:cNvPr>
                <p14:cNvContentPartPr/>
                <p14:nvPr/>
              </p14:nvContentPartPr>
              <p14:xfrm>
                <a:off x="2208060" y="2282340"/>
                <a:ext cx="274680" cy="276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FAD18E-7BAC-4254-ACFF-ADC6D53CAE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99060" y="2273700"/>
                  <a:ext cx="292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8D535BE-7B1F-498D-A281-E38D819D6DC6}"/>
                    </a:ext>
                  </a:extLst>
                </p14:cNvPr>
                <p14:cNvContentPartPr/>
                <p14:nvPr/>
              </p14:nvContentPartPr>
              <p14:xfrm>
                <a:off x="2591820" y="2172900"/>
                <a:ext cx="497160" cy="1455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8D535BE-7B1F-498D-A281-E38D819D6D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83180" y="2163900"/>
                  <a:ext cx="514800" cy="14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6FDDAC-C3A4-49A1-B9A8-F1A2557D7ED1}"/>
                    </a:ext>
                  </a:extLst>
                </p14:cNvPr>
                <p14:cNvContentPartPr/>
                <p14:nvPr/>
              </p14:nvContentPartPr>
              <p14:xfrm>
                <a:off x="3129300" y="2287380"/>
                <a:ext cx="45360" cy="203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6FDDAC-C3A4-49A1-B9A8-F1A2557D7E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20300" y="2278740"/>
                  <a:ext cx="63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62B469-F935-4666-9BED-9DA9CE14E00C}"/>
                    </a:ext>
                  </a:extLst>
                </p14:cNvPr>
                <p14:cNvContentPartPr/>
                <p14:nvPr/>
              </p14:nvContentPartPr>
              <p14:xfrm>
                <a:off x="2994300" y="2550900"/>
                <a:ext cx="266040" cy="14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62B469-F935-4666-9BED-9DA9CE14E0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85660" y="2541900"/>
                  <a:ext cx="28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7903E4-1D49-40F4-A840-81AC91C4478A}"/>
                    </a:ext>
                  </a:extLst>
                </p14:cNvPr>
                <p14:cNvContentPartPr/>
                <p14:nvPr/>
              </p14:nvContentPartPr>
              <p14:xfrm>
                <a:off x="2966220" y="2632620"/>
                <a:ext cx="272880" cy="27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7903E4-1D49-40F4-A840-81AC91C4478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57220" y="2623620"/>
                  <a:ext cx="290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FE724B-7C1D-4DA9-BCD2-B09D4441D9A3}"/>
                    </a:ext>
                  </a:extLst>
                </p14:cNvPr>
                <p14:cNvContentPartPr/>
                <p14:nvPr/>
              </p14:nvContentPartPr>
              <p14:xfrm>
                <a:off x="2817540" y="2220060"/>
                <a:ext cx="279000" cy="846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FE724B-7C1D-4DA9-BCD2-B09D4441D9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08900" y="2211060"/>
                  <a:ext cx="2966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052C25-8DA5-4F83-985A-3ABD7EC64605}"/>
                    </a:ext>
                  </a:extLst>
                </p14:cNvPr>
                <p14:cNvContentPartPr/>
                <p14:nvPr/>
              </p14:nvContentPartPr>
              <p14:xfrm>
                <a:off x="3334140" y="2239140"/>
                <a:ext cx="150480" cy="67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052C25-8DA5-4F83-985A-3ABD7EC646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25500" y="2230140"/>
                  <a:ext cx="1681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2A5D75-8572-44CE-9088-B75D8315DEC9}"/>
                    </a:ext>
                  </a:extLst>
                </p14:cNvPr>
                <p14:cNvContentPartPr/>
                <p14:nvPr/>
              </p14:nvContentPartPr>
              <p14:xfrm>
                <a:off x="3645540" y="2194140"/>
                <a:ext cx="102600" cy="10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2A5D75-8572-44CE-9088-B75D8315DE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36540" y="2185140"/>
                  <a:ext cx="12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17D047-77A5-4984-933E-5275EDE7E672}"/>
                    </a:ext>
                  </a:extLst>
                </p14:cNvPr>
                <p14:cNvContentPartPr/>
                <p14:nvPr/>
              </p14:nvContentPartPr>
              <p14:xfrm>
                <a:off x="3847140" y="2320500"/>
                <a:ext cx="214920" cy="310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17D047-77A5-4984-933E-5275EDE7E6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38500" y="2311500"/>
                  <a:ext cx="232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E2A475C-ED05-4E5A-AC86-0DA27A05800C}"/>
                    </a:ext>
                  </a:extLst>
                </p14:cNvPr>
                <p14:cNvContentPartPr/>
                <p14:nvPr/>
              </p14:nvContentPartPr>
              <p14:xfrm>
                <a:off x="4499820" y="2343900"/>
                <a:ext cx="21600" cy="175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E2A475C-ED05-4E5A-AC86-0DA27A0580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90820" y="2334900"/>
                  <a:ext cx="39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F1EE81-A041-457F-8F2E-9F0A44E3EBA2}"/>
                    </a:ext>
                  </a:extLst>
                </p14:cNvPr>
                <p14:cNvContentPartPr/>
                <p14:nvPr/>
              </p14:nvContentPartPr>
              <p14:xfrm>
                <a:off x="4375620" y="2590500"/>
                <a:ext cx="298800" cy="14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F1EE81-A041-457F-8F2E-9F0A44E3EB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66620" y="2581860"/>
                  <a:ext cx="316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631E33-6BE5-4945-897B-821D4D49FE4C}"/>
                    </a:ext>
                  </a:extLst>
                </p14:cNvPr>
                <p14:cNvContentPartPr/>
                <p14:nvPr/>
              </p14:nvContentPartPr>
              <p14:xfrm>
                <a:off x="4418820" y="2689500"/>
                <a:ext cx="261360" cy="16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631E33-6BE5-4945-897B-821D4D49FE4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09820" y="2680500"/>
                  <a:ext cx="279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B06A7D-5E48-4BE4-897B-81F00F4CCFAE}"/>
                    </a:ext>
                  </a:extLst>
                </p14:cNvPr>
                <p14:cNvContentPartPr/>
                <p14:nvPr/>
              </p14:nvContentPartPr>
              <p14:xfrm>
                <a:off x="4246020" y="2170020"/>
                <a:ext cx="634680" cy="941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B06A7D-5E48-4BE4-897B-81F00F4CCFA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37020" y="2161380"/>
                  <a:ext cx="65232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0BC2C35-B129-40A8-A5B7-0298051B7008}"/>
                    </a:ext>
                  </a:extLst>
                </p14:cNvPr>
                <p14:cNvContentPartPr/>
                <p14:nvPr/>
              </p14:nvContentPartPr>
              <p14:xfrm>
                <a:off x="5107860" y="2183700"/>
                <a:ext cx="53280" cy="182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0BC2C35-B129-40A8-A5B7-0298051B700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9220" y="2174700"/>
                  <a:ext cx="70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EF7014-8583-484D-9C0C-232D7431F797}"/>
                    </a:ext>
                  </a:extLst>
                </p14:cNvPr>
                <p14:cNvContentPartPr/>
                <p14:nvPr/>
              </p14:nvContentPartPr>
              <p14:xfrm>
                <a:off x="5216940" y="2371620"/>
                <a:ext cx="151560" cy="241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EF7014-8583-484D-9C0C-232D7431F79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07940" y="2362620"/>
                  <a:ext cx="169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5E92D6-4D13-48FA-BF82-C9DE372ABDFB}"/>
                    </a:ext>
                  </a:extLst>
                </p14:cNvPr>
                <p14:cNvContentPartPr/>
                <p14:nvPr/>
              </p14:nvContentPartPr>
              <p14:xfrm>
                <a:off x="5588100" y="2677980"/>
                <a:ext cx="17352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5E92D6-4D13-48FA-BF82-C9DE372ABD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79460" y="2669340"/>
                  <a:ext cx="191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ECB986D-1D28-4AD3-AC30-C2202C27FBBB}"/>
                    </a:ext>
                  </a:extLst>
                </p14:cNvPr>
                <p14:cNvContentPartPr/>
                <p14:nvPr/>
              </p14:nvContentPartPr>
              <p14:xfrm>
                <a:off x="5923260" y="2636580"/>
                <a:ext cx="538200" cy="1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ECB986D-1D28-4AD3-AC30-C2202C27FB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14260" y="2627580"/>
                  <a:ext cx="555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CA6531B-1EB4-495B-9ADE-CB809B90519C}"/>
                    </a:ext>
                  </a:extLst>
                </p14:cNvPr>
                <p14:cNvContentPartPr/>
                <p14:nvPr/>
              </p14:nvContentPartPr>
              <p14:xfrm>
                <a:off x="6612300" y="2659980"/>
                <a:ext cx="121680" cy="2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CA6531B-1EB4-495B-9ADE-CB809B9051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03660" y="2650980"/>
                  <a:ext cx="139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3AFA57-D038-472B-BAD6-F77E4344C2AD}"/>
                    </a:ext>
                  </a:extLst>
                </p14:cNvPr>
                <p14:cNvContentPartPr/>
                <p14:nvPr/>
              </p14:nvContentPartPr>
              <p14:xfrm>
                <a:off x="6912540" y="2362620"/>
                <a:ext cx="165960" cy="284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3AFA57-D038-472B-BAD6-F77E4344C2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03900" y="2353620"/>
                  <a:ext cx="183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7975820-B64E-4DD1-94FA-917BC3A33ACF}"/>
                    </a:ext>
                  </a:extLst>
                </p14:cNvPr>
                <p14:cNvContentPartPr/>
                <p14:nvPr/>
              </p14:nvContentPartPr>
              <p14:xfrm>
                <a:off x="7312860" y="2338140"/>
                <a:ext cx="14760" cy="253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7975820-B64E-4DD1-94FA-917BC3A33AC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04220" y="2329140"/>
                  <a:ext cx="32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CBF336-257F-438E-B7F5-F657062226DA}"/>
                    </a:ext>
                  </a:extLst>
                </p14:cNvPr>
                <p14:cNvContentPartPr/>
                <p14:nvPr/>
              </p14:nvContentPartPr>
              <p14:xfrm>
                <a:off x="7217820" y="2648820"/>
                <a:ext cx="307440" cy="40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CBF336-257F-438E-B7F5-F657062226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08820" y="2639820"/>
                  <a:ext cx="325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53CEA0-5041-4CE1-A9CC-1833D78DE193}"/>
                    </a:ext>
                  </a:extLst>
                </p14:cNvPr>
                <p14:cNvContentPartPr/>
                <p14:nvPr/>
              </p14:nvContentPartPr>
              <p14:xfrm>
                <a:off x="7234020" y="2815860"/>
                <a:ext cx="267840" cy="324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53CEA0-5041-4CE1-A9CC-1833D78DE1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25380" y="2806860"/>
                  <a:ext cx="285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A139F9-06D5-4958-A042-20FDE83EDD64}"/>
                    </a:ext>
                  </a:extLst>
                </p14:cNvPr>
                <p14:cNvContentPartPr/>
                <p14:nvPr/>
              </p14:nvContentPartPr>
              <p14:xfrm>
                <a:off x="7048620" y="2252100"/>
                <a:ext cx="200520" cy="1013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A139F9-06D5-4958-A042-20FDE83EDD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39620" y="2243100"/>
                  <a:ext cx="21816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050C4B-8D8F-4E8E-8A1A-1A1433384927}"/>
                    </a:ext>
                  </a:extLst>
                </p14:cNvPr>
                <p14:cNvContentPartPr/>
                <p14:nvPr/>
              </p14:nvContentPartPr>
              <p14:xfrm>
                <a:off x="7446780" y="2239860"/>
                <a:ext cx="218880" cy="977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050C4B-8D8F-4E8E-8A1A-1A143338492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38140" y="2230860"/>
                  <a:ext cx="23652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8D7F081-81C4-497F-AE0F-F2BBE728EEC0}"/>
                    </a:ext>
                  </a:extLst>
                </p14:cNvPr>
                <p14:cNvContentPartPr/>
                <p14:nvPr/>
              </p14:nvContentPartPr>
              <p14:xfrm>
                <a:off x="7709220" y="2109180"/>
                <a:ext cx="34560" cy="166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8D7F081-81C4-497F-AE0F-F2BBE728EEC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00220" y="2100540"/>
                  <a:ext cx="5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664B5E-BA8E-4118-A573-F2CF73DF9208}"/>
                    </a:ext>
                  </a:extLst>
                </p14:cNvPr>
                <p14:cNvContentPartPr/>
                <p14:nvPr/>
              </p14:nvContentPartPr>
              <p14:xfrm>
                <a:off x="7803900" y="2161740"/>
                <a:ext cx="106560" cy="101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664B5E-BA8E-4118-A573-F2CF73DF92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4900" y="2153100"/>
                  <a:ext cx="124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987697-58A1-4F96-8032-E69EB3C0170D}"/>
                    </a:ext>
                  </a:extLst>
                </p14:cNvPr>
                <p14:cNvContentPartPr/>
                <p14:nvPr/>
              </p14:nvContentPartPr>
              <p14:xfrm>
                <a:off x="7943220" y="2174700"/>
                <a:ext cx="154440" cy="304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987697-58A1-4F96-8032-E69EB3C017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34580" y="2165700"/>
                  <a:ext cx="172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48DD57-A0DE-4241-98A7-20A605724B03}"/>
                    </a:ext>
                  </a:extLst>
                </p14:cNvPr>
                <p14:cNvContentPartPr/>
                <p14:nvPr/>
              </p14:nvContentPartPr>
              <p14:xfrm>
                <a:off x="8239860" y="2135100"/>
                <a:ext cx="152640" cy="156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48DD57-A0DE-4241-98A7-20A605724B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30860" y="2126100"/>
                  <a:ext cx="170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B49FB7-58DE-4530-B1D8-F2605D4E134E}"/>
                    </a:ext>
                  </a:extLst>
                </p14:cNvPr>
                <p14:cNvContentPartPr/>
                <p14:nvPr/>
              </p14:nvContentPartPr>
              <p14:xfrm>
                <a:off x="8104140" y="2356500"/>
                <a:ext cx="249480" cy="123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B49FB7-58DE-4530-B1D8-F2605D4E13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95500" y="2347500"/>
                  <a:ext cx="267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899300-9C87-4F26-9A3A-B70F9D5CCC2F}"/>
                    </a:ext>
                  </a:extLst>
                </p14:cNvPr>
                <p14:cNvContentPartPr/>
                <p14:nvPr/>
              </p14:nvContentPartPr>
              <p14:xfrm>
                <a:off x="8572860" y="2283060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899300-9C87-4F26-9A3A-B70F9D5CCC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4220" y="227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869819-7F1A-40A1-9146-FB0F182267EB}"/>
                    </a:ext>
                  </a:extLst>
                </p14:cNvPr>
                <p14:cNvContentPartPr/>
                <p14:nvPr/>
              </p14:nvContentPartPr>
              <p14:xfrm>
                <a:off x="8572860" y="2283060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869819-7F1A-40A1-9146-FB0F182267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4220" y="227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0524B3-56AB-43DE-909F-D257D5B7DFDE}"/>
                    </a:ext>
                  </a:extLst>
                </p14:cNvPr>
                <p14:cNvContentPartPr/>
                <p14:nvPr/>
              </p14:nvContentPartPr>
              <p14:xfrm>
                <a:off x="8508060" y="2170740"/>
                <a:ext cx="258840" cy="17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0524B3-56AB-43DE-909F-D257D5B7DF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99060" y="2162100"/>
                  <a:ext cx="276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92ACE5-478D-485B-AE5E-FABA09F23C04}"/>
                    </a:ext>
                  </a:extLst>
                </p14:cNvPr>
                <p14:cNvContentPartPr/>
                <p14:nvPr/>
              </p14:nvContentPartPr>
              <p14:xfrm>
                <a:off x="8522460" y="2022780"/>
                <a:ext cx="518400" cy="1394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92ACE5-478D-485B-AE5E-FABA09F23C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13820" y="2013780"/>
                  <a:ext cx="536040" cy="14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736F27-2D30-4C37-8983-0C3AE82C0D9D}"/>
                    </a:ext>
                  </a:extLst>
                </p14:cNvPr>
                <p14:cNvContentPartPr/>
                <p14:nvPr/>
              </p14:nvContentPartPr>
              <p14:xfrm>
                <a:off x="3405420" y="2988300"/>
                <a:ext cx="2670840" cy="380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736F27-2D30-4C37-8983-0C3AE82C0D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96420" y="2979300"/>
                  <a:ext cx="2688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6CC433-24D8-4183-A4A8-12900A750F75}"/>
                    </a:ext>
                  </a:extLst>
                </p14:cNvPr>
                <p14:cNvContentPartPr/>
                <p14:nvPr/>
              </p14:nvContentPartPr>
              <p14:xfrm>
                <a:off x="5547780" y="3364500"/>
                <a:ext cx="204480" cy="273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6CC433-24D8-4183-A4A8-12900A750F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39140" y="3355500"/>
                  <a:ext cx="222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0967FE1-64D9-48F4-9368-BB65BB1273A6}"/>
                    </a:ext>
                  </a:extLst>
                </p14:cNvPr>
                <p14:cNvContentPartPr/>
                <p14:nvPr/>
              </p14:nvContentPartPr>
              <p14:xfrm>
                <a:off x="5886540" y="3386460"/>
                <a:ext cx="21960" cy="182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0967FE1-64D9-48F4-9368-BB65BB1273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77540" y="3377820"/>
                  <a:ext cx="39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ACF5285-0F55-4EA5-ADD2-EF873453DD4B}"/>
                    </a:ext>
                  </a:extLst>
                </p14:cNvPr>
                <p14:cNvContentPartPr/>
                <p14:nvPr/>
              </p14:nvContentPartPr>
              <p14:xfrm>
                <a:off x="5894460" y="3273780"/>
                <a:ext cx="146520" cy="182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ACF5285-0F55-4EA5-ADD2-EF873453DD4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85460" y="3265140"/>
                  <a:ext cx="164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604261-F30B-42EC-B2C4-A3E244249E70}"/>
                    </a:ext>
                  </a:extLst>
                </p14:cNvPr>
                <p14:cNvContentPartPr/>
                <p14:nvPr/>
              </p14:nvContentPartPr>
              <p14:xfrm>
                <a:off x="6321780" y="3374580"/>
                <a:ext cx="146520" cy="164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604261-F30B-42EC-B2C4-A3E244249E7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12780" y="3365940"/>
                  <a:ext cx="164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A354D5-A159-4867-A77F-3246B0FF1FAA}"/>
                    </a:ext>
                  </a:extLst>
                </p14:cNvPr>
                <p14:cNvContentPartPr/>
                <p14:nvPr/>
              </p14:nvContentPartPr>
              <p14:xfrm>
                <a:off x="6538860" y="3400140"/>
                <a:ext cx="144000" cy="163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A354D5-A159-4867-A77F-3246B0FF1F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30220" y="3391140"/>
                  <a:ext cx="161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8ED5D85-BF18-47C0-BB1E-F72635E491E3}"/>
                    </a:ext>
                  </a:extLst>
                </p14:cNvPr>
                <p14:cNvContentPartPr/>
                <p14:nvPr/>
              </p14:nvContentPartPr>
              <p14:xfrm>
                <a:off x="6753780" y="3396900"/>
                <a:ext cx="175680" cy="145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8ED5D85-BF18-47C0-BB1E-F72635E491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45140" y="3388260"/>
                  <a:ext cx="193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3903AE-ADE4-4411-95E9-C9DD39D15C3F}"/>
                    </a:ext>
                  </a:extLst>
                </p14:cNvPr>
                <p14:cNvContentPartPr/>
                <p14:nvPr/>
              </p14:nvContentPartPr>
              <p14:xfrm>
                <a:off x="6930900" y="3265500"/>
                <a:ext cx="42840" cy="4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3903AE-ADE4-4411-95E9-C9DD39D15C3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22260" y="3256500"/>
                  <a:ext cx="6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A03B52-CDB6-483E-8A5E-D38ABD461A09}"/>
                    </a:ext>
                  </a:extLst>
                </p14:cNvPr>
                <p14:cNvContentPartPr/>
                <p14:nvPr/>
              </p14:nvContentPartPr>
              <p14:xfrm>
                <a:off x="7028100" y="3343980"/>
                <a:ext cx="303120" cy="179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A03B52-CDB6-483E-8A5E-D38ABD461A0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19460" y="3334980"/>
                  <a:ext cx="320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5D23B71-0B72-4B92-9432-546BE8A975AE}"/>
                    </a:ext>
                  </a:extLst>
                </p14:cNvPr>
                <p14:cNvContentPartPr/>
                <p14:nvPr/>
              </p14:nvContentPartPr>
              <p14:xfrm>
                <a:off x="7699860" y="3322380"/>
                <a:ext cx="282240" cy="254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5D23B71-0B72-4B92-9432-546BE8A975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91220" y="3313740"/>
                  <a:ext cx="299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CA0A58-E6F8-4C06-8B5C-37A7EE6F7A4D}"/>
                    </a:ext>
                  </a:extLst>
                </p14:cNvPr>
                <p14:cNvContentPartPr/>
                <p14:nvPr/>
              </p14:nvContentPartPr>
              <p14:xfrm>
                <a:off x="8093700" y="3451620"/>
                <a:ext cx="150480" cy="4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CA0A58-E6F8-4C06-8B5C-37A7EE6F7A4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84700" y="3442980"/>
                  <a:ext cx="168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70B7E1D-AFD4-4E1D-A69D-CCBFE28929A2}"/>
                    </a:ext>
                  </a:extLst>
                </p14:cNvPr>
                <p14:cNvContentPartPr/>
                <p14:nvPr/>
              </p14:nvContentPartPr>
              <p14:xfrm>
                <a:off x="8153100" y="3529740"/>
                <a:ext cx="195840" cy="6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70B7E1D-AFD4-4E1D-A69D-CCBFE28929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44460" y="3520740"/>
                  <a:ext cx="213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B8EFA8-8E77-4681-B958-98CE3278BBC4}"/>
                    </a:ext>
                  </a:extLst>
                </p14:cNvPr>
                <p14:cNvContentPartPr/>
                <p14:nvPr/>
              </p14:nvContentPartPr>
              <p14:xfrm>
                <a:off x="5689260" y="2290620"/>
                <a:ext cx="5400" cy="24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B8EFA8-8E77-4681-B958-98CE3278BB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80260" y="2281620"/>
                  <a:ext cx="2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5DB6FAD-0083-4659-ABD0-FAF2D17C58DA}"/>
                    </a:ext>
                  </a:extLst>
                </p14:cNvPr>
                <p14:cNvContentPartPr/>
                <p14:nvPr/>
              </p14:nvContentPartPr>
              <p14:xfrm>
                <a:off x="5580540" y="2679060"/>
                <a:ext cx="343440" cy="21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5DB6FAD-0083-4659-ABD0-FAF2D17C58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71900" y="2670420"/>
                  <a:ext cx="361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2C63453-158E-4818-ABEE-001F6ADBDC40}"/>
                    </a:ext>
                  </a:extLst>
                </p14:cNvPr>
                <p14:cNvContentPartPr/>
                <p14:nvPr/>
              </p14:nvContentPartPr>
              <p14:xfrm>
                <a:off x="5574060" y="2763660"/>
                <a:ext cx="196560" cy="296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2C63453-158E-4818-ABEE-001F6ADBDC4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5420" y="2755020"/>
                  <a:ext cx="214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30ED15C-6483-46A7-8280-5493D07B47CF}"/>
                    </a:ext>
                  </a:extLst>
                </p14:cNvPr>
                <p14:cNvContentPartPr/>
                <p14:nvPr/>
              </p14:nvContentPartPr>
              <p14:xfrm>
                <a:off x="5407380" y="2252820"/>
                <a:ext cx="268560" cy="9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30ED15C-6483-46A7-8280-5493D07B47C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98740" y="2244180"/>
                  <a:ext cx="286200" cy="9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D21CAA7-B3B6-4A3C-906E-284BA39286DB}"/>
                    </a:ext>
                  </a:extLst>
                </p14:cNvPr>
                <p14:cNvContentPartPr/>
                <p14:nvPr/>
              </p14:nvContentPartPr>
              <p14:xfrm>
                <a:off x="5773860" y="2202420"/>
                <a:ext cx="275760" cy="855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D21CAA7-B3B6-4A3C-906E-284BA39286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65220" y="2193780"/>
                  <a:ext cx="29340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AF9E3E2-5576-4D21-A6C7-110ACA21A5F3}"/>
                    </a:ext>
                  </a:extLst>
                </p14:cNvPr>
                <p14:cNvContentPartPr/>
                <p14:nvPr/>
              </p14:nvContentPartPr>
              <p14:xfrm>
                <a:off x="6106860" y="2022420"/>
                <a:ext cx="256320" cy="14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AF9E3E2-5576-4D21-A6C7-110ACA21A5F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98220" y="2013780"/>
                  <a:ext cx="273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933BA4A-0333-439B-8BDE-792279A6D76D}"/>
                    </a:ext>
                  </a:extLst>
                </p14:cNvPr>
                <p14:cNvContentPartPr/>
                <p14:nvPr/>
              </p14:nvContentPartPr>
              <p14:xfrm>
                <a:off x="6075180" y="1952220"/>
                <a:ext cx="149400" cy="120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933BA4A-0333-439B-8BDE-792279A6D76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66540" y="1943580"/>
                  <a:ext cx="167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5F3600B-9AAD-4A4A-9374-D7C2CDA8993A}"/>
                    </a:ext>
                  </a:extLst>
                </p14:cNvPr>
                <p14:cNvContentPartPr/>
                <p14:nvPr/>
              </p14:nvContentPartPr>
              <p14:xfrm>
                <a:off x="6164820" y="2628660"/>
                <a:ext cx="67680" cy="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5F3600B-9AAD-4A4A-9374-D7C2CDA8993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55820" y="2620020"/>
                  <a:ext cx="85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D0E9EAC-2513-415E-A25A-6A6ED39FC1DD}"/>
                    </a:ext>
                  </a:extLst>
                </p14:cNvPr>
                <p14:cNvContentPartPr/>
                <p14:nvPr/>
              </p14:nvContentPartPr>
              <p14:xfrm>
                <a:off x="6180300" y="2532540"/>
                <a:ext cx="3240" cy="186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D0E9EAC-2513-415E-A25A-6A6ED39FC1D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71300" y="2523900"/>
                  <a:ext cx="20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7DD373-ECF0-43A5-B05E-4B33A7624FE0}"/>
                    </a:ext>
                  </a:extLst>
                </p14:cNvPr>
                <p14:cNvContentPartPr/>
                <p14:nvPr/>
              </p14:nvContentPartPr>
              <p14:xfrm>
                <a:off x="6371820" y="2660700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7DD373-ECF0-43A5-B05E-4B33A7624F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62820" y="2652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9DF1986-705B-4EB3-BC41-1A54502F9376}"/>
                    </a:ext>
                  </a:extLst>
                </p14:cNvPr>
                <p14:cNvContentPartPr/>
                <p14:nvPr/>
              </p14:nvContentPartPr>
              <p14:xfrm>
                <a:off x="7427700" y="3926820"/>
                <a:ext cx="215640" cy="192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9DF1986-705B-4EB3-BC41-1A54502F93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19060" y="3917820"/>
                  <a:ext cx="233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E83854D-C5B3-4321-AFFE-FB02EFDA267B}"/>
                    </a:ext>
                  </a:extLst>
                </p14:cNvPr>
                <p14:cNvContentPartPr/>
                <p14:nvPr/>
              </p14:nvContentPartPr>
              <p14:xfrm>
                <a:off x="7703820" y="3958500"/>
                <a:ext cx="217080" cy="208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E83854D-C5B3-4321-AFFE-FB02EFDA26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94820" y="3949860"/>
                  <a:ext cx="23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5442DF6-D9D7-4929-AD0E-203A01BAEAE9}"/>
                    </a:ext>
                  </a:extLst>
                </p14:cNvPr>
                <p14:cNvContentPartPr/>
                <p14:nvPr/>
              </p14:nvContentPartPr>
              <p14:xfrm>
                <a:off x="937980" y="2782020"/>
                <a:ext cx="710640" cy="29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5442DF6-D9D7-4929-AD0E-203A01BAEA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8980" y="2773380"/>
                  <a:ext cx="728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A879F64-1808-4446-AF6A-69B7864BAF1C}"/>
                    </a:ext>
                  </a:extLst>
                </p14:cNvPr>
                <p14:cNvContentPartPr/>
                <p14:nvPr/>
              </p14:nvContentPartPr>
              <p14:xfrm>
                <a:off x="340740" y="3739260"/>
                <a:ext cx="43560" cy="216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A879F64-1808-4446-AF6A-69B7864BAF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2100" y="3730260"/>
                  <a:ext cx="61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ADC58DD-E4B5-4437-B013-924DC92CE2E5}"/>
                    </a:ext>
                  </a:extLst>
                </p14:cNvPr>
                <p14:cNvContentPartPr/>
                <p14:nvPr/>
              </p14:nvContentPartPr>
              <p14:xfrm>
                <a:off x="539100" y="3829980"/>
                <a:ext cx="208080" cy="28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ADC58DD-E4B5-4437-B013-924DC92CE2E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0460" y="3821340"/>
                  <a:ext cx="225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D3F9D30-A4A0-4C27-A285-FA3AAC362044}"/>
                    </a:ext>
                  </a:extLst>
                </p14:cNvPr>
                <p14:cNvContentPartPr/>
                <p14:nvPr/>
              </p14:nvContentPartPr>
              <p14:xfrm>
                <a:off x="668340" y="3691740"/>
                <a:ext cx="14760" cy="246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D3F9D30-A4A0-4C27-A285-FA3AAC3620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340" y="3682740"/>
                  <a:ext cx="3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2357704-F53B-4799-834C-42EE811FE96A}"/>
                    </a:ext>
                  </a:extLst>
                </p14:cNvPr>
                <p14:cNvContentPartPr/>
                <p14:nvPr/>
              </p14:nvContentPartPr>
              <p14:xfrm>
                <a:off x="919260" y="3765180"/>
                <a:ext cx="104760" cy="260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2357704-F53B-4799-834C-42EE811FE9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0620" y="3756540"/>
                  <a:ext cx="122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D3ACF58-467E-4FD5-B4B2-8C7D83D1C59F}"/>
                    </a:ext>
                  </a:extLst>
                </p14:cNvPr>
                <p14:cNvContentPartPr/>
                <p14:nvPr/>
              </p14:nvContentPartPr>
              <p14:xfrm>
                <a:off x="1231380" y="3604620"/>
                <a:ext cx="232200" cy="752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D3ACF58-467E-4FD5-B4B2-8C7D83D1C5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22380" y="3595620"/>
                  <a:ext cx="2498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2E6BE32-8891-419F-805E-48BB1930F9ED}"/>
                    </a:ext>
                  </a:extLst>
                </p14:cNvPr>
                <p14:cNvContentPartPr/>
                <p14:nvPr/>
              </p14:nvContentPartPr>
              <p14:xfrm>
                <a:off x="473580" y="4621980"/>
                <a:ext cx="49320" cy="217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2E6BE32-8891-419F-805E-48BB1930F9E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4940" y="4612980"/>
                  <a:ext cx="66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52B4831-7B9A-4941-AFD3-DFE99B20ECA9}"/>
                    </a:ext>
                  </a:extLst>
                </p14:cNvPr>
                <p14:cNvContentPartPr/>
                <p14:nvPr/>
              </p14:nvContentPartPr>
              <p14:xfrm>
                <a:off x="598860" y="4706580"/>
                <a:ext cx="163080" cy="13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52B4831-7B9A-4941-AFD3-DFE99B20EC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0220" y="4697940"/>
                  <a:ext cx="180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B50A174-53CF-4E3F-BB4D-7BAB097543CF}"/>
                    </a:ext>
                  </a:extLst>
                </p14:cNvPr>
                <p14:cNvContentPartPr/>
                <p14:nvPr/>
              </p14:nvContentPartPr>
              <p14:xfrm>
                <a:off x="677700" y="4620180"/>
                <a:ext cx="390960" cy="213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B50A174-53CF-4E3F-BB4D-7BAB097543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9060" y="4611180"/>
                  <a:ext cx="408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49CE9A-067D-466A-BB7F-D7CF89C4D76C}"/>
                    </a:ext>
                  </a:extLst>
                </p14:cNvPr>
                <p14:cNvContentPartPr/>
                <p14:nvPr/>
              </p14:nvContentPartPr>
              <p14:xfrm>
                <a:off x="811620" y="2370180"/>
                <a:ext cx="188280" cy="26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49CE9A-067D-466A-BB7F-D7CF89C4D7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2980" y="2361540"/>
                  <a:ext cx="205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1A759F-A06B-4B9A-83E1-9483CB25808C}"/>
                    </a:ext>
                  </a:extLst>
                </p14:cNvPr>
                <p14:cNvContentPartPr/>
                <p14:nvPr/>
              </p14:nvContentPartPr>
              <p14:xfrm>
                <a:off x="1051020" y="2243460"/>
                <a:ext cx="168840" cy="497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81A759F-A06B-4B9A-83E1-9483CB2580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2380" y="2234460"/>
                  <a:ext cx="186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7E0C6B-DD7D-494F-A7CC-9DD51EAB4C33}"/>
                    </a:ext>
                  </a:extLst>
                </p14:cNvPr>
                <p14:cNvContentPartPr/>
                <p14:nvPr/>
              </p14:nvContentPartPr>
              <p14:xfrm>
                <a:off x="1328220" y="2364420"/>
                <a:ext cx="1584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7E0C6B-DD7D-494F-A7CC-9DD51EAB4C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19580" y="2355780"/>
                  <a:ext cx="33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18F09E-4A15-4E8C-8AC0-01E3088C8DE0}"/>
                    </a:ext>
                  </a:extLst>
                </p14:cNvPr>
                <p14:cNvContentPartPr/>
                <p14:nvPr/>
              </p14:nvContentPartPr>
              <p14:xfrm>
                <a:off x="1484460" y="2302140"/>
                <a:ext cx="106200" cy="37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18F09E-4A15-4E8C-8AC0-01E3088C8DE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75460" y="2293500"/>
                  <a:ext cx="1238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6413A2-7B1C-4FAE-ADE9-4E50F7D5430F}"/>
                    </a:ext>
                  </a:extLst>
                </p14:cNvPr>
                <p14:cNvContentPartPr/>
                <p14:nvPr/>
              </p14:nvContentPartPr>
              <p14:xfrm>
                <a:off x="1720980" y="2443260"/>
                <a:ext cx="232560" cy="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6413A2-7B1C-4FAE-ADE9-4E50F7D543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2340" y="2434620"/>
                  <a:ext cx="25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2414D81-64BB-499E-BD4B-3EBAF1639E9B}"/>
                    </a:ext>
                  </a:extLst>
                </p14:cNvPr>
                <p14:cNvContentPartPr/>
                <p14:nvPr/>
              </p14:nvContentPartPr>
              <p14:xfrm>
                <a:off x="1830780" y="2297100"/>
                <a:ext cx="3240" cy="29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2414D81-64BB-499E-BD4B-3EBAF1639E9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22140" y="2288100"/>
                  <a:ext cx="20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253CFB-A42C-4D9E-9D7C-8F774E84A5FB}"/>
                    </a:ext>
                  </a:extLst>
                </p14:cNvPr>
                <p14:cNvContentPartPr/>
                <p14:nvPr/>
              </p14:nvContentPartPr>
              <p14:xfrm>
                <a:off x="171540" y="2333460"/>
                <a:ext cx="133200" cy="28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253CFB-A42C-4D9E-9D7C-8F774E84A5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2540" y="2324460"/>
                  <a:ext cx="150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93D9623-ADB8-4523-9AB1-61ED8FFB4559}"/>
                    </a:ext>
                  </a:extLst>
                </p14:cNvPr>
                <p14:cNvContentPartPr/>
                <p14:nvPr/>
              </p14:nvContentPartPr>
              <p14:xfrm>
                <a:off x="373500" y="2386020"/>
                <a:ext cx="210240" cy="180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93D9623-ADB8-4523-9AB1-61ED8FFB45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4500" y="2377380"/>
                  <a:ext cx="227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5C74A1-ABAC-4DA0-A8E2-C22FFF6EB3C9}"/>
                    </a:ext>
                  </a:extLst>
                </p14:cNvPr>
                <p14:cNvContentPartPr/>
                <p14:nvPr/>
              </p14:nvContentPartPr>
              <p14:xfrm>
                <a:off x="461340" y="2318340"/>
                <a:ext cx="177120" cy="37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5C74A1-ABAC-4DA0-A8E2-C22FFF6EB3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2340" y="2309340"/>
                  <a:ext cx="194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18242D-1C27-489C-B22C-311CE759C749}"/>
                    </a:ext>
                  </a:extLst>
                </p14:cNvPr>
                <p14:cNvContentPartPr/>
                <p14:nvPr/>
              </p14:nvContentPartPr>
              <p14:xfrm>
                <a:off x="128700" y="2236260"/>
                <a:ext cx="486720" cy="50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18242D-1C27-489C-B22C-311CE759C7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0060" y="2227620"/>
                  <a:ext cx="5043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FB83837-EF9D-4579-9F8E-D8CCAF65322C}"/>
                    </a:ext>
                  </a:extLst>
                </p14:cNvPr>
                <p14:cNvContentPartPr/>
                <p14:nvPr/>
              </p14:nvContentPartPr>
              <p14:xfrm>
                <a:off x="2398500" y="2397540"/>
                <a:ext cx="4320" cy="23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FB83837-EF9D-4579-9F8E-D8CCAF6532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89860" y="2388540"/>
                  <a:ext cx="21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4971E56-E09A-499D-945C-16B534A4C53A}"/>
                    </a:ext>
                  </a:extLst>
                </p14:cNvPr>
                <p14:cNvContentPartPr/>
                <p14:nvPr/>
              </p14:nvContentPartPr>
              <p14:xfrm>
                <a:off x="2266740" y="2030340"/>
                <a:ext cx="312120" cy="124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4971E56-E09A-499D-945C-16B534A4C53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58100" y="2021340"/>
                  <a:ext cx="32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47D567E-C426-448A-BCD6-DFC5FCDEA8F4}"/>
                    </a:ext>
                  </a:extLst>
                </p14:cNvPr>
                <p14:cNvContentPartPr/>
                <p14:nvPr/>
              </p14:nvContentPartPr>
              <p14:xfrm>
                <a:off x="9300780" y="766380"/>
                <a:ext cx="376200" cy="1057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47D567E-C426-448A-BCD6-DFC5FCDEA8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91780" y="757380"/>
                  <a:ext cx="39384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95C272-9552-4A29-9881-AB96D3B9DCF1}"/>
                    </a:ext>
                  </a:extLst>
                </p14:cNvPr>
                <p14:cNvContentPartPr/>
                <p14:nvPr/>
              </p14:nvContentPartPr>
              <p14:xfrm>
                <a:off x="830700" y="21306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95C272-9552-4A29-9881-AB96D3B9DC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060" y="204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09379C-EFDD-41C9-9381-722BD0BE731E}"/>
                    </a:ext>
                  </a:extLst>
                </p14:cNvPr>
                <p14:cNvContentPartPr/>
                <p14:nvPr/>
              </p14:nvContentPartPr>
              <p14:xfrm>
                <a:off x="334260" y="126300"/>
                <a:ext cx="11880" cy="21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09379C-EFDD-41C9-9381-722BD0BE731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5260" y="117660"/>
                  <a:ext cx="29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BF756C-5158-4542-B13A-DBB431080F6F}"/>
                    </a:ext>
                  </a:extLst>
                </p14:cNvPr>
                <p14:cNvContentPartPr/>
                <p14:nvPr/>
              </p14:nvContentPartPr>
              <p14:xfrm>
                <a:off x="378180" y="204780"/>
                <a:ext cx="86760" cy="41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BF756C-5158-4542-B13A-DBB431080F6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9180" y="195780"/>
                  <a:ext cx="104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3DE23B-E1C7-4904-B187-49723933B64B}"/>
                    </a:ext>
                  </a:extLst>
                </p14:cNvPr>
                <p14:cNvContentPartPr/>
                <p14:nvPr/>
              </p14:nvContentPartPr>
              <p14:xfrm>
                <a:off x="342900" y="245820"/>
                <a:ext cx="132840" cy="12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3DE23B-E1C7-4904-B187-49723933B64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4260" y="237180"/>
                  <a:ext cx="150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580C83-0BC3-40E3-B5C2-374086DB9C60}"/>
                    </a:ext>
                  </a:extLst>
                </p14:cNvPr>
                <p14:cNvContentPartPr/>
                <p14:nvPr/>
              </p14:nvContentPartPr>
              <p14:xfrm>
                <a:off x="590220" y="249420"/>
                <a:ext cx="159840" cy="81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580C83-0BC3-40E3-B5C2-374086DB9C6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1580" y="240420"/>
                  <a:ext cx="177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74B663-AF1F-4C33-9278-C114ADB0C6EC}"/>
                    </a:ext>
                  </a:extLst>
                </p14:cNvPr>
                <p14:cNvContentPartPr/>
                <p14:nvPr/>
              </p14:nvContentPartPr>
              <p14:xfrm>
                <a:off x="860940" y="154020"/>
                <a:ext cx="4464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74B663-AF1F-4C33-9278-C114ADB0C6E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1940" y="145380"/>
                  <a:ext cx="62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E3DF42-591F-4CA9-9588-CA4619078B77}"/>
                    </a:ext>
                  </a:extLst>
                </p14:cNvPr>
                <p14:cNvContentPartPr/>
                <p14:nvPr/>
              </p14:nvContentPartPr>
              <p14:xfrm>
                <a:off x="973260" y="210540"/>
                <a:ext cx="90720" cy="12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E3DF42-591F-4CA9-9588-CA4619078B7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4620" y="201540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0C42B1-90FC-4B98-9E2A-B89878DC4372}"/>
                    </a:ext>
                  </a:extLst>
                </p14:cNvPr>
                <p14:cNvContentPartPr/>
                <p14:nvPr/>
              </p14:nvContentPartPr>
              <p14:xfrm>
                <a:off x="1103940" y="192180"/>
                <a:ext cx="230760" cy="41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0C42B1-90FC-4B98-9E2A-B89878DC437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94940" y="183180"/>
                  <a:ext cx="248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2C3820-6D4E-437E-8AFC-04243F171E7D}"/>
                    </a:ext>
                  </a:extLst>
                </p14:cNvPr>
                <p14:cNvContentPartPr/>
                <p14:nvPr/>
              </p14:nvContentPartPr>
              <p14:xfrm>
                <a:off x="1473660" y="176700"/>
                <a:ext cx="131400" cy="21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2C3820-6D4E-437E-8AFC-04243F171E7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65020" y="167700"/>
                  <a:ext cx="149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D0A7CA-4115-4B0D-9800-24CAACCC137B}"/>
                    </a:ext>
                  </a:extLst>
                </p14:cNvPr>
                <p14:cNvContentPartPr/>
                <p14:nvPr/>
              </p14:nvContentPartPr>
              <p14:xfrm>
                <a:off x="1413540" y="447780"/>
                <a:ext cx="153000" cy="9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D0A7CA-4115-4B0D-9800-24CAACCC13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04900" y="439140"/>
                  <a:ext cx="170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FD3AAB-D482-4C73-9BBF-5F9F23295EBA}"/>
                    </a:ext>
                  </a:extLst>
                </p14:cNvPr>
                <p14:cNvContentPartPr/>
                <p14:nvPr/>
              </p14:nvContentPartPr>
              <p14:xfrm>
                <a:off x="3526380" y="910380"/>
                <a:ext cx="398160" cy="20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FD3AAB-D482-4C73-9BBF-5F9F23295EB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17740" y="901380"/>
                  <a:ext cx="415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B19ACF-DE2F-429E-A57C-469E6548746C}"/>
                    </a:ext>
                  </a:extLst>
                </p14:cNvPr>
                <p14:cNvContentPartPr/>
                <p14:nvPr/>
              </p14:nvContentPartPr>
              <p14:xfrm>
                <a:off x="3596220" y="1254180"/>
                <a:ext cx="722160" cy="1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B19ACF-DE2F-429E-A57C-469E6548746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587220" y="1245180"/>
                  <a:ext cx="739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7AD442-433D-4C63-AF70-9DB3E6A7823C}"/>
                    </a:ext>
                  </a:extLst>
                </p14:cNvPr>
                <p14:cNvContentPartPr/>
                <p14:nvPr/>
              </p14:nvContentPartPr>
              <p14:xfrm>
                <a:off x="3611340" y="1488180"/>
                <a:ext cx="293040" cy="40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7AD442-433D-4C63-AF70-9DB3E6A7823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02700" y="1479180"/>
                  <a:ext cx="310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C42DEF-9F00-4377-8606-8C98A193EF20}"/>
                    </a:ext>
                  </a:extLst>
                </p14:cNvPr>
                <p14:cNvContentPartPr/>
                <p14:nvPr/>
              </p14:nvContentPartPr>
              <p14:xfrm>
                <a:off x="4112820" y="1324380"/>
                <a:ext cx="14760" cy="22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C42DEF-9F00-4377-8606-8C98A193EF2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03820" y="1315380"/>
                  <a:ext cx="32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B3FCA3-AB71-42A7-A883-15993C8832C2}"/>
                    </a:ext>
                  </a:extLst>
                </p14:cNvPr>
                <p14:cNvContentPartPr/>
                <p14:nvPr/>
              </p14:nvContentPartPr>
              <p14:xfrm>
                <a:off x="4198500" y="1454700"/>
                <a:ext cx="88560" cy="7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B3FCA3-AB71-42A7-A883-15993C8832C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89500" y="1445700"/>
                  <a:ext cx="106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4471D7-1521-4CDC-84ED-F4087951BEBD}"/>
                    </a:ext>
                  </a:extLst>
                </p14:cNvPr>
                <p14:cNvContentPartPr/>
                <p14:nvPr/>
              </p14:nvContentPartPr>
              <p14:xfrm>
                <a:off x="4322700" y="1451820"/>
                <a:ext cx="99360" cy="25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4471D7-1521-4CDC-84ED-F4087951BEB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314060" y="1443180"/>
                  <a:ext cx="117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2C5370-26A5-4C7D-A0D0-DE7DE10D3027}"/>
                    </a:ext>
                  </a:extLst>
                </p14:cNvPr>
                <p14:cNvContentPartPr/>
                <p14:nvPr/>
              </p14:nvContentPartPr>
              <p14:xfrm>
                <a:off x="4604580" y="1370100"/>
                <a:ext cx="85320" cy="14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2C5370-26A5-4C7D-A0D0-DE7DE10D302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95940" y="1361460"/>
                  <a:ext cx="102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D78B71-6567-45DC-B6D1-24F0DF2957EB}"/>
                    </a:ext>
                  </a:extLst>
                </p14:cNvPr>
                <p14:cNvContentPartPr/>
                <p14:nvPr/>
              </p14:nvContentPartPr>
              <p14:xfrm>
                <a:off x="4471020" y="1606620"/>
                <a:ext cx="177480" cy="11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D78B71-6567-45DC-B6D1-24F0DF2957E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62020" y="1597980"/>
                  <a:ext cx="195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FE4AD9-AB55-4F45-85C2-418216F5F5F2}"/>
                    </a:ext>
                  </a:extLst>
                </p14:cNvPr>
                <p14:cNvContentPartPr/>
                <p14:nvPr/>
              </p14:nvContentPartPr>
              <p14:xfrm>
                <a:off x="4870260" y="1463700"/>
                <a:ext cx="151560" cy="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FE4AD9-AB55-4F45-85C2-418216F5F5F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861620" y="1455060"/>
                  <a:ext cx="169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71341-085F-4BEF-9BB8-F449894D4D3F}"/>
                    </a:ext>
                  </a:extLst>
                </p14:cNvPr>
                <p14:cNvContentPartPr/>
                <p14:nvPr/>
              </p14:nvContentPartPr>
              <p14:xfrm>
                <a:off x="5037660" y="1389180"/>
                <a:ext cx="48600" cy="23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71341-085F-4BEF-9BB8-F449894D4D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029020" y="1380540"/>
                  <a:ext cx="66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FD11C4-D0F0-43DD-A399-5A2BF02058E2}"/>
                    </a:ext>
                  </a:extLst>
                </p14:cNvPr>
                <p14:cNvContentPartPr/>
                <p14:nvPr/>
              </p14:nvContentPartPr>
              <p14:xfrm>
                <a:off x="4200300" y="1208460"/>
                <a:ext cx="8625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FD11C4-D0F0-43DD-A399-5A2BF02058E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91660" y="1199460"/>
                  <a:ext cx="880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2867D9-B635-4AC3-9E3E-EC8CF088A3EC}"/>
                    </a:ext>
                  </a:extLst>
                </p14:cNvPr>
                <p14:cNvContentPartPr/>
                <p14:nvPr/>
              </p14:nvContentPartPr>
              <p14:xfrm>
                <a:off x="5241780" y="1119180"/>
                <a:ext cx="247680" cy="2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2867D9-B635-4AC3-9E3E-EC8CF088A3E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33140" y="1110180"/>
                  <a:ext cx="265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3B182E-68E3-4595-A7D5-027EA4584761}"/>
                    </a:ext>
                  </a:extLst>
                </p14:cNvPr>
                <p14:cNvContentPartPr/>
                <p14:nvPr/>
              </p14:nvContentPartPr>
              <p14:xfrm>
                <a:off x="5372820" y="985620"/>
                <a:ext cx="37800" cy="26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3B182E-68E3-4595-A7D5-027EA458476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363820" y="976980"/>
                  <a:ext cx="55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84FBDE2-1E29-4383-A18F-FD1FFB3480B1}"/>
                    </a:ext>
                  </a:extLst>
                </p14:cNvPr>
                <p14:cNvContentPartPr/>
                <p14:nvPr/>
              </p14:nvContentPartPr>
              <p14:xfrm>
                <a:off x="3236220" y="648660"/>
                <a:ext cx="529560" cy="138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84FBDE2-1E29-4383-A18F-FD1FFB3480B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27220" y="639660"/>
                  <a:ext cx="54720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D4CDE7A-216B-472B-AFE4-17F2D6688F22}"/>
                    </a:ext>
                  </a:extLst>
                </p14:cNvPr>
                <p14:cNvContentPartPr/>
                <p14:nvPr/>
              </p14:nvContentPartPr>
              <p14:xfrm>
                <a:off x="3824100" y="759540"/>
                <a:ext cx="46440" cy="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D4CDE7A-216B-472B-AFE4-17F2D6688F2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815100" y="750540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03043A0-BEFB-4CAD-BEDA-E1E4536D1D6B}"/>
                    </a:ext>
                  </a:extLst>
                </p14:cNvPr>
                <p14:cNvContentPartPr/>
                <p14:nvPr/>
              </p14:nvContentPartPr>
              <p14:xfrm>
                <a:off x="3684420" y="760260"/>
                <a:ext cx="36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03043A0-BEFB-4CAD-BEDA-E1E4536D1D6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75780" y="751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8C91559-ECBA-466F-A28A-09FAB9CC7038}"/>
                    </a:ext>
                  </a:extLst>
                </p14:cNvPr>
                <p14:cNvContentPartPr/>
                <p14:nvPr/>
              </p14:nvContentPartPr>
              <p14:xfrm>
                <a:off x="3571740" y="760260"/>
                <a:ext cx="113040" cy="92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8C91559-ECBA-466F-A28A-09FAB9CC703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63100" y="751620"/>
                  <a:ext cx="130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5D7B69-55B6-4A21-85A0-7D89C817AEDA}"/>
                    </a:ext>
                  </a:extLst>
                </p14:cNvPr>
                <p14:cNvContentPartPr/>
                <p14:nvPr/>
              </p14:nvContentPartPr>
              <p14:xfrm>
                <a:off x="3538620" y="970140"/>
                <a:ext cx="246240" cy="1969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5D7B69-55B6-4A21-85A0-7D89C817AE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29980" y="961140"/>
                  <a:ext cx="263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5F1C90-B2F8-47AF-815B-60CE2ED6F34B}"/>
                    </a:ext>
                  </a:extLst>
                </p14:cNvPr>
                <p14:cNvContentPartPr/>
                <p14:nvPr/>
              </p14:nvContentPartPr>
              <p14:xfrm>
                <a:off x="7910820" y="1126740"/>
                <a:ext cx="371880" cy="2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5F1C90-B2F8-47AF-815B-60CE2ED6F34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01820" y="1118100"/>
                  <a:ext cx="38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626C77-4ED3-4307-8E6B-98AA4BF63911}"/>
                    </a:ext>
                  </a:extLst>
                </p14:cNvPr>
                <p14:cNvContentPartPr/>
                <p14:nvPr/>
              </p14:nvContentPartPr>
              <p14:xfrm>
                <a:off x="8372700" y="1094700"/>
                <a:ext cx="17928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626C77-4ED3-4307-8E6B-98AA4BF639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63700" y="1086060"/>
                  <a:ext cx="196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5D073C-2A10-4234-84BF-6261312A3471}"/>
                    </a:ext>
                  </a:extLst>
                </p14:cNvPr>
                <p14:cNvContentPartPr/>
                <p14:nvPr/>
              </p14:nvContentPartPr>
              <p14:xfrm>
                <a:off x="8424540" y="952860"/>
                <a:ext cx="10800" cy="275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5D073C-2A10-4234-84BF-6261312A34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15900" y="943860"/>
                  <a:ext cx="28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892879-CE2E-45AD-80AE-BAE2C8D02216}"/>
                    </a:ext>
                  </a:extLst>
                </p14:cNvPr>
                <p14:cNvContentPartPr/>
                <p14:nvPr/>
              </p14:nvContentPartPr>
              <p14:xfrm>
                <a:off x="8658540" y="935940"/>
                <a:ext cx="294480" cy="215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892879-CE2E-45AD-80AE-BAE2C8D0221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49540" y="927300"/>
                  <a:ext cx="312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7B53F3-0608-4D7C-B8B4-D647C0D5931B}"/>
                    </a:ext>
                  </a:extLst>
                </p14:cNvPr>
                <p14:cNvContentPartPr/>
                <p14:nvPr/>
              </p14:nvContentPartPr>
              <p14:xfrm>
                <a:off x="8725500" y="1228260"/>
                <a:ext cx="352800" cy="52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7B53F3-0608-4D7C-B8B4-D647C0D5931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16500" y="1219620"/>
                  <a:ext cx="370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56FA4B-20F3-4CA0-9215-0C70EE73BD3E}"/>
                    </a:ext>
                  </a:extLst>
                </p14:cNvPr>
                <p14:cNvContentPartPr/>
                <p14:nvPr/>
              </p14:nvContentPartPr>
              <p14:xfrm>
                <a:off x="8696700" y="1365060"/>
                <a:ext cx="246960" cy="339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56FA4B-20F3-4CA0-9215-0C70EE73BD3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8060" y="1356420"/>
                  <a:ext cx="264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53168C-D11A-4B10-A65B-300B4ECF804C}"/>
                    </a:ext>
                  </a:extLst>
                </p14:cNvPr>
                <p14:cNvContentPartPr/>
                <p14:nvPr/>
              </p14:nvContentPartPr>
              <p14:xfrm>
                <a:off x="8907660" y="1352100"/>
                <a:ext cx="16560" cy="72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53168C-D11A-4B10-A65B-300B4ECF804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99020" y="1343100"/>
                  <a:ext cx="34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2CEC57-EB22-4FEE-87EA-E7AE44C4E017}"/>
                    </a:ext>
                  </a:extLst>
                </p14:cNvPr>
                <p14:cNvContentPartPr/>
                <p14:nvPr/>
              </p14:nvContentPartPr>
              <p14:xfrm>
                <a:off x="9084780" y="1088580"/>
                <a:ext cx="84240" cy="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2CEC57-EB22-4FEE-87EA-E7AE44C4E0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76140" y="1079940"/>
                  <a:ext cx="10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12650B-DA2D-438A-A71F-BEF15608C30A}"/>
                    </a:ext>
                  </a:extLst>
                </p14:cNvPr>
                <p14:cNvContentPartPr/>
                <p14:nvPr/>
              </p14:nvContentPartPr>
              <p14:xfrm>
                <a:off x="9092700" y="1007580"/>
                <a:ext cx="4320" cy="200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12650B-DA2D-438A-A71F-BEF15608C3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83700" y="998580"/>
                  <a:ext cx="21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308BF8-B47F-4274-A58A-A2A7CB2A58CB}"/>
                    </a:ext>
                  </a:extLst>
                </p14:cNvPr>
                <p14:cNvContentPartPr/>
                <p14:nvPr/>
              </p14:nvContentPartPr>
              <p14:xfrm>
                <a:off x="9292140" y="1001100"/>
                <a:ext cx="126000" cy="18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308BF8-B47F-4274-A58A-A2A7CB2A58C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83140" y="992460"/>
                  <a:ext cx="143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A99CD8-AA5E-4F20-8D50-41BD65A23163}"/>
                    </a:ext>
                  </a:extLst>
                </p14:cNvPr>
                <p14:cNvContentPartPr/>
                <p14:nvPr/>
              </p14:nvContentPartPr>
              <p14:xfrm>
                <a:off x="9177300" y="1217820"/>
                <a:ext cx="325800" cy="3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A99CD8-AA5E-4F20-8D50-41BD65A231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168300" y="1208820"/>
                  <a:ext cx="343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958E78-058D-4EA5-B750-F8A5288CF4B6}"/>
                    </a:ext>
                  </a:extLst>
                </p14:cNvPr>
                <p14:cNvContentPartPr/>
                <p14:nvPr/>
              </p14:nvContentPartPr>
              <p14:xfrm>
                <a:off x="9100620" y="1317180"/>
                <a:ext cx="201240" cy="266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958E78-058D-4EA5-B750-F8A5288CF4B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91620" y="1308180"/>
                  <a:ext cx="218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CCC845-08AA-4892-B557-B3E93D4FEF1D}"/>
                    </a:ext>
                  </a:extLst>
                </p14:cNvPr>
                <p14:cNvContentPartPr/>
                <p14:nvPr/>
              </p14:nvContentPartPr>
              <p14:xfrm>
                <a:off x="9419580" y="1361460"/>
                <a:ext cx="60840" cy="4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CCC845-08AA-4892-B557-B3E93D4FEF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10940" y="1352820"/>
                  <a:ext cx="78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777A4A5-F002-4ABD-B949-2B187C02F933}"/>
                    </a:ext>
                  </a:extLst>
                </p14:cNvPr>
                <p14:cNvContentPartPr/>
                <p14:nvPr/>
              </p14:nvContentPartPr>
              <p14:xfrm>
                <a:off x="9176220" y="1754940"/>
                <a:ext cx="28440" cy="46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777A4A5-F002-4ABD-B949-2B187C02F9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67580" y="1745940"/>
                  <a:ext cx="46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C0E437C-182A-4196-9E5A-F0EEF0E2179B}"/>
                    </a:ext>
                  </a:extLst>
                </p14:cNvPr>
                <p14:cNvContentPartPr/>
                <p14:nvPr/>
              </p14:nvContentPartPr>
              <p14:xfrm>
                <a:off x="9280620" y="1713900"/>
                <a:ext cx="27720" cy="9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C0E437C-182A-4196-9E5A-F0EEF0E217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71620" y="1705260"/>
                  <a:ext cx="45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FA97CC7-D769-4842-8AC6-9D8F6BC528E9}"/>
                    </a:ext>
                  </a:extLst>
                </p14:cNvPr>
                <p14:cNvContentPartPr/>
                <p14:nvPr/>
              </p14:nvContentPartPr>
              <p14:xfrm>
                <a:off x="8263980" y="1604820"/>
                <a:ext cx="1033920" cy="280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FA97CC7-D769-4842-8AC6-9D8F6BC528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54980" y="1596180"/>
                  <a:ext cx="1051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9FCC236-D542-4C5D-8BBE-4B6E3436B197}"/>
                    </a:ext>
                  </a:extLst>
                </p14:cNvPr>
                <p14:cNvContentPartPr/>
                <p14:nvPr/>
              </p14:nvContentPartPr>
              <p14:xfrm>
                <a:off x="9466020" y="1023780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9FCC236-D542-4C5D-8BBE-4B6E3436B1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57380" y="1014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81620D-B1C8-4BAA-9696-E486C96D881B}"/>
                    </a:ext>
                  </a:extLst>
                </p14:cNvPr>
                <p14:cNvContentPartPr/>
                <p14:nvPr/>
              </p14:nvContentPartPr>
              <p14:xfrm>
                <a:off x="8693100" y="1066260"/>
                <a:ext cx="1440" cy="3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81620D-B1C8-4BAA-9696-E486C96D88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84460" y="1057260"/>
                  <a:ext cx="19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686FB9C-0268-4CCB-8C97-227157772A2C}"/>
                    </a:ext>
                  </a:extLst>
                </p14:cNvPr>
                <p14:cNvContentPartPr/>
                <p14:nvPr/>
              </p14:nvContentPartPr>
              <p14:xfrm>
                <a:off x="2257020" y="2480700"/>
                <a:ext cx="360" cy="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686FB9C-0268-4CCB-8C97-227157772A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48380" y="2471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859B5D-109B-46D1-BEE5-249C26FC2252}"/>
                    </a:ext>
                  </a:extLst>
                </p14:cNvPr>
                <p14:cNvContentPartPr/>
                <p14:nvPr/>
              </p14:nvContentPartPr>
              <p14:xfrm>
                <a:off x="1009980" y="1065180"/>
                <a:ext cx="137160" cy="19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859B5D-109B-46D1-BEE5-249C26FC22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0980" y="1056540"/>
                  <a:ext cx="154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C2D986-260B-46B0-A27E-0A4B5A9D05B8}"/>
                    </a:ext>
                  </a:extLst>
                </p14:cNvPr>
                <p14:cNvContentPartPr/>
                <p14:nvPr/>
              </p14:nvContentPartPr>
              <p14:xfrm>
                <a:off x="1300500" y="911100"/>
                <a:ext cx="141840" cy="9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C2D986-260B-46B0-A27E-0A4B5A9D05B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91500" y="902460"/>
                  <a:ext cx="15948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D456E3-C1D7-42FB-99C2-A26E1057268F}"/>
                    </a:ext>
                  </a:extLst>
                </p14:cNvPr>
                <p14:cNvContentPartPr/>
                <p14:nvPr/>
              </p14:nvContentPartPr>
              <p14:xfrm>
                <a:off x="1547100" y="982380"/>
                <a:ext cx="25416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D456E3-C1D7-42FB-99C2-A26E1057268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38460" y="973380"/>
                  <a:ext cx="27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60BFF4-09A7-4D86-9495-4F77E824AB06}"/>
                    </a:ext>
                  </a:extLst>
                </p14:cNvPr>
                <p14:cNvContentPartPr/>
                <p14:nvPr/>
              </p14:nvContentPartPr>
              <p14:xfrm>
                <a:off x="1549620" y="1249860"/>
                <a:ext cx="392400" cy="3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60BFF4-09A7-4D86-9495-4F77E824AB0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540980" y="1240860"/>
                  <a:ext cx="410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9C3E87-2693-45E6-89DF-A8A8A28297C7}"/>
                    </a:ext>
                  </a:extLst>
                </p14:cNvPr>
                <p14:cNvContentPartPr/>
                <p14:nvPr/>
              </p14:nvContentPartPr>
              <p14:xfrm>
                <a:off x="1489140" y="1468740"/>
                <a:ext cx="194040" cy="33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9C3E87-2693-45E6-89DF-A8A8A28297C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80140" y="1460100"/>
                  <a:ext cx="211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718B35-A8AA-43DA-9C76-EE3A13E1CDB0}"/>
                    </a:ext>
                  </a:extLst>
                </p14:cNvPr>
                <p14:cNvContentPartPr/>
                <p14:nvPr/>
              </p14:nvContentPartPr>
              <p14:xfrm>
                <a:off x="1772100" y="1361100"/>
                <a:ext cx="3600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718B35-A8AA-43DA-9C76-EE3A13E1CDB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763460" y="1352460"/>
                  <a:ext cx="53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03E0A2-D31A-41F6-903E-60F2B42CBFE8}"/>
                    </a:ext>
                  </a:extLst>
                </p14:cNvPr>
                <p14:cNvContentPartPr/>
                <p14:nvPr/>
              </p14:nvContentPartPr>
              <p14:xfrm>
                <a:off x="1898100" y="1400700"/>
                <a:ext cx="124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03E0A2-D31A-41F6-903E-60F2B42CBFE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889460" y="1392060"/>
                  <a:ext cx="14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EED427-CDB0-4519-AFD5-D57B0C94B3D1}"/>
                    </a:ext>
                  </a:extLst>
                </p14:cNvPr>
                <p14:cNvContentPartPr/>
                <p14:nvPr/>
              </p14:nvContentPartPr>
              <p14:xfrm>
                <a:off x="2103300" y="1364340"/>
                <a:ext cx="153360" cy="30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EED427-CDB0-4519-AFD5-D57B0C94B3D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94300" y="1355340"/>
                  <a:ext cx="171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8F81AD-A790-4704-B2B6-A9BA36698134}"/>
                    </a:ext>
                  </a:extLst>
                </p14:cNvPr>
                <p14:cNvContentPartPr/>
                <p14:nvPr/>
              </p14:nvContentPartPr>
              <p14:xfrm>
                <a:off x="2389500" y="1322580"/>
                <a:ext cx="104760" cy="19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8F81AD-A790-4704-B2B6-A9BA3669813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380860" y="1313580"/>
                  <a:ext cx="12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C668A4-F977-4329-B936-B9F669324D40}"/>
                    </a:ext>
                  </a:extLst>
                </p14:cNvPr>
                <p14:cNvContentPartPr/>
                <p14:nvPr/>
              </p14:nvContentPartPr>
              <p14:xfrm>
                <a:off x="2342700" y="1584300"/>
                <a:ext cx="164880" cy="7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C668A4-F977-4329-B936-B9F669324D4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334060" y="1575300"/>
                  <a:ext cx="18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F7290A-AC03-4414-8750-157F04B2FD48}"/>
                    </a:ext>
                  </a:extLst>
                </p14:cNvPr>
                <p14:cNvContentPartPr/>
                <p14:nvPr/>
              </p14:nvContentPartPr>
              <p14:xfrm>
                <a:off x="1845180" y="1254900"/>
                <a:ext cx="622080" cy="2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F7290A-AC03-4414-8750-157F04B2FD4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836540" y="1246260"/>
                  <a:ext cx="639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20EDF2-1C4D-4D8F-88FD-BA1C6EF8C81A}"/>
                    </a:ext>
                  </a:extLst>
                </p14:cNvPr>
                <p14:cNvContentPartPr/>
                <p14:nvPr/>
              </p14:nvContentPartPr>
              <p14:xfrm>
                <a:off x="2429820" y="872580"/>
                <a:ext cx="322560" cy="882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20EDF2-1C4D-4D8F-88FD-BA1C6EF8C81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420820" y="863580"/>
                  <a:ext cx="3402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BD7D1A-5074-4CC0-A9CB-3BED7E51605D}"/>
                    </a:ext>
                  </a:extLst>
                </p14:cNvPr>
                <p14:cNvContentPartPr/>
                <p14:nvPr/>
              </p14:nvContentPartPr>
              <p14:xfrm>
                <a:off x="2925180" y="1187580"/>
                <a:ext cx="291960" cy="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BD7D1A-5074-4CC0-A9CB-3BED7E51605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16180" y="1178580"/>
                  <a:ext cx="309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152843-7C53-4A60-B029-E1FF1BE6F779}"/>
                    </a:ext>
                  </a:extLst>
                </p14:cNvPr>
                <p14:cNvContentPartPr/>
                <p14:nvPr/>
              </p14:nvContentPartPr>
              <p14:xfrm>
                <a:off x="3087900" y="1042860"/>
                <a:ext cx="57960" cy="28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152843-7C53-4A60-B029-E1FF1BE6F77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78900" y="1033860"/>
                  <a:ext cx="75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0573619-68A0-4F18-84D6-A3D7A51A5FC4}"/>
                    </a:ext>
                  </a:extLst>
                </p14:cNvPr>
                <p14:cNvContentPartPr/>
                <p14:nvPr/>
              </p14:nvContentPartPr>
              <p14:xfrm>
                <a:off x="1592820" y="1789500"/>
                <a:ext cx="672480" cy="92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0573619-68A0-4F18-84D6-A3D7A51A5FC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583820" y="1780500"/>
                  <a:ext cx="690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7C6B827-3B98-4467-8751-61AD36CA11E3}"/>
                    </a:ext>
                  </a:extLst>
                </p14:cNvPr>
                <p14:cNvContentPartPr/>
                <p14:nvPr/>
              </p14:nvContentPartPr>
              <p14:xfrm>
                <a:off x="4092660" y="1929900"/>
                <a:ext cx="388080" cy="11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7C6B827-3B98-4467-8751-61AD36CA11E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083660" y="1920900"/>
                  <a:ext cx="405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7C179F9-0654-455B-AD3E-EBD9DF145FE8}"/>
                    </a:ext>
                  </a:extLst>
                </p14:cNvPr>
                <p14:cNvContentPartPr/>
                <p14:nvPr/>
              </p14:nvContentPartPr>
              <p14:xfrm>
                <a:off x="4904100" y="1896060"/>
                <a:ext cx="84240" cy="9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7C179F9-0654-455B-AD3E-EBD9DF145FE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895100" y="1887060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62B9091-BFB2-4F50-9CCA-E6E4ED0D8824}"/>
                    </a:ext>
                  </a:extLst>
                </p14:cNvPr>
                <p14:cNvContentPartPr/>
                <p14:nvPr/>
              </p14:nvContentPartPr>
              <p14:xfrm>
                <a:off x="7770060" y="4426860"/>
                <a:ext cx="229320" cy="211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62B9091-BFB2-4F50-9CCA-E6E4ED0D882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761420" y="4418220"/>
                  <a:ext cx="246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A2F19A6-281A-40EB-9CB2-82C25257191B}"/>
                    </a:ext>
                  </a:extLst>
                </p14:cNvPr>
                <p14:cNvContentPartPr/>
                <p14:nvPr/>
              </p14:nvContentPartPr>
              <p14:xfrm>
                <a:off x="8109540" y="4407780"/>
                <a:ext cx="111960" cy="256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A2F19A6-281A-40EB-9CB2-82C25257191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00900" y="4399140"/>
                  <a:ext cx="129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72EEE8C-9595-4480-8837-33D1EA8BFA69}"/>
                    </a:ext>
                  </a:extLst>
                </p14:cNvPr>
                <p14:cNvContentPartPr/>
                <p14:nvPr/>
              </p14:nvContentPartPr>
              <p14:xfrm>
                <a:off x="8407260" y="4450620"/>
                <a:ext cx="50400" cy="201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72EEE8C-9595-4480-8837-33D1EA8BFA6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98620" y="4441980"/>
                  <a:ext cx="68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6CBF36-E74A-48AA-9861-A9F2C8A53A87}"/>
                    </a:ext>
                  </a:extLst>
                </p14:cNvPr>
                <p14:cNvContentPartPr/>
                <p14:nvPr/>
              </p14:nvContentPartPr>
              <p14:xfrm>
                <a:off x="8571420" y="3341460"/>
                <a:ext cx="32400" cy="179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6CBF36-E74A-48AA-9861-A9F2C8A53A8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62780" y="3332820"/>
                  <a:ext cx="50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D202C1-B33D-4F17-AE48-8FD790CAE757}"/>
                    </a:ext>
                  </a:extLst>
                </p14:cNvPr>
                <p14:cNvContentPartPr/>
                <p14:nvPr/>
              </p14:nvContentPartPr>
              <p14:xfrm>
                <a:off x="8574660" y="3472500"/>
                <a:ext cx="198720" cy="165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D202C1-B33D-4F17-AE48-8FD790CAE75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566020" y="3463500"/>
                  <a:ext cx="216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7A3A1F7-8A2A-4B35-B439-EBE984A09200}"/>
                    </a:ext>
                  </a:extLst>
                </p14:cNvPr>
                <p14:cNvContentPartPr/>
                <p14:nvPr/>
              </p14:nvContentPartPr>
              <p14:xfrm>
                <a:off x="8655300" y="3605700"/>
                <a:ext cx="259560" cy="315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7A3A1F7-8A2A-4B35-B439-EBE984A0920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646660" y="3597060"/>
                  <a:ext cx="277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AEFB7F2-2937-45B5-AB2C-A4FE3634EF10}"/>
                    </a:ext>
                  </a:extLst>
                </p14:cNvPr>
                <p14:cNvContentPartPr/>
                <p14:nvPr/>
              </p14:nvContentPartPr>
              <p14:xfrm>
                <a:off x="8906940" y="3405360"/>
                <a:ext cx="93960" cy="28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AEFB7F2-2937-45B5-AB2C-A4FE3634EF1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97940" y="3396360"/>
                  <a:ext cx="111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7829E4E-1D48-4212-914F-20798FBD56C5}"/>
                    </a:ext>
                  </a:extLst>
                </p14:cNvPr>
                <p14:cNvContentPartPr/>
                <p14:nvPr/>
              </p14:nvContentPartPr>
              <p14:xfrm>
                <a:off x="8915580" y="3476280"/>
                <a:ext cx="148680" cy="11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7829E4E-1D48-4212-914F-20798FBD56C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906580" y="3467280"/>
                  <a:ext cx="166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DDFB80F-CBFD-425A-B428-9E78C6D03C63}"/>
                    </a:ext>
                  </a:extLst>
                </p14:cNvPr>
                <p14:cNvContentPartPr/>
                <p14:nvPr/>
              </p14:nvContentPartPr>
              <p14:xfrm>
                <a:off x="9062820" y="3408240"/>
                <a:ext cx="209160" cy="131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DDFB80F-CBFD-425A-B428-9E78C6D03C6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53820" y="3399600"/>
                  <a:ext cx="22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B18E095-8FD1-4DEA-AB2D-1EDB0EE06E47}"/>
                    </a:ext>
                  </a:extLst>
                </p14:cNvPr>
                <p14:cNvContentPartPr/>
                <p14:nvPr/>
              </p14:nvContentPartPr>
              <p14:xfrm>
                <a:off x="9319860" y="3420840"/>
                <a:ext cx="144720" cy="171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B18E095-8FD1-4DEA-AB2D-1EDB0EE06E4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310860" y="3411840"/>
                  <a:ext cx="162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BF399E-63C7-42A1-8550-8E32CD3518D5}"/>
                    </a:ext>
                  </a:extLst>
                </p14:cNvPr>
                <p14:cNvContentPartPr/>
                <p14:nvPr/>
              </p14:nvContentPartPr>
              <p14:xfrm>
                <a:off x="5131620" y="3903060"/>
                <a:ext cx="33408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BF399E-63C7-42A1-8550-8E32CD3518D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122620" y="3894060"/>
                  <a:ext cx="351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B63C1B-D379-4CB1-B515-06EEDB70FA99}"/>
                    </a:ext>
                  </a:extLst>
                </p14:cNvPr>
                <p14:cNvContentPartPr/>
                <p14:nvPr/>
              </p14:nvContentPartPr>
              <p14:xfrm>
                <a:off x="5617260" y="3826740"/>
                <a:ext cx="145800" cy="299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B63C1B-D379-4CB1-B515-06EEDB70FA9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608260" y="3817740"/>
                  <a:ext cx="163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ABD3B6E-234F-42A2-A610-D7BAB67FF336}"/>
                    </a:ext>
                  </a:extLst>
                </p14:cNvPr>
                <p14:cNvContentPartPr/>
                <p14:nvPr/>
              </p14:nvContentPartPr>
              <p14:xfrm>
                <a:off x="5914620" y="3923220"/>
                <a:ext cx="26280" cy="187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ABD3B6E-234F-42A2-A610-D7BAB67FF33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05620" y="3914220"/>
                  <a:ext cx="43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6AB86D-2F99-4A31-B390-6291FF43F9DB}"/>
                    </a:ext>
                  </a:extLst>
                </p14:cNvPr>
                <p14:cNvContentPartPr/>
                <p14:nvPr/>
              </p14:nvContentPartPr>
              <p14:xfrm>
                <a:off x="6119460" y="4019700"/>
                <a:ext cx="14184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6AB86D-2F99-4A31-B390-6291FF43F9D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10820" y="4011060"/>
                  <a:ext cx="15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0CC9198-E6E5-4AA9-8532-264DEC6F7803}"/>
                    </a:ext>
                  </a:extLst>
                </p14:cNvPr>
                <p14:cNvContentPartPr/>
                <p14:nvPr/>
              </p14:nvContentPartPr>
              <p14:xfrm>
                <a:off x="6362100" y="3897300"/>
                <a:ext cx="245880" cy="180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0CC9198-E6E5-4AA9-8532-264DEC6F780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353100" y="3888660"/>
                  <a:ext cx="263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5703A54-B06B-4E24-BCDE-B21E2E870E52}"/>
                    </a:ext>
                  </a:extLst>
                </p14:cNvPr>
                <p14:cNvContentPartPr/>
                <p14:nvPr/>
              </p14:nvContentPartPr>
              <p14:xfrm>
                <a:off x="6626700" y="3876060"/>
                <a:ext cx="59040" cy="281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5703A54-B06B-4E24-BCDE-B21E2E870E5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18060" y="3867420"/>
                  <a:ext cx="7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AAA1F92-883C-4EC0-A0F6-7B2B2E06BEBC}"/>
                    </a:ext>
                  </a:extLst>
                </p14:cNvPr>
                <p14:cNvContentPartPr/>
                <p14:nvPr/>
              </p14:nvContentPartPr>
              <p14:xfrm>
                <a:off x="5452380" y="4155780"/>
                <a:ext cx="1510920" cy="122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AAA1F92-883C-4EC0-A0F6-7B2B2E06BEB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443740" y="4146780"/>
                  <a:ext cx="152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D2CAFF-18F2-48E3-994B-242422AFD99F}"/>
                    </a:ext>
                  </a:extLst>
                </p14:cNvPr>
                <p14:cNvContentPartPr/>
                <p14:nvPr/>
              </p14:nvContentPartPr>
              <p14:xfrm>
                <a:off x="6244740" y="4283940"/>
                <a:ext cx="64800" cy="151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D2CAFF-18F2-48E3-994B-242422AFD99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235740" y="4275300"/>
                  <a:ext cx="82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BD8F1D6-42D9-4F6E-A6EB-9A9BEB4EDB65}"/>
                    </a:ext>
                  </a:extLst>
                </p14:cNvPr>
                <p14:cNvContentPartPr/>
                <p14:nvPr/>
              </p14:nvContentPartPr>
              <p14:xfrm>
                <a:off x="6428340" y="4357740"/>
                <a:ext cx="130320" cy="21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BD8F1D6-42D9-4F6E-A6EB-9A9BEB4EDB6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419700" y="4348740"/>
                  <a:ext cx="14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92685D-3C6F-4637-8738-FD9D483D3F00}"/>
                    </a:ext>
                  </a:extLst>
                </p14:cNvPr>
                <p14:cNvContentPartPr/>
                <p14:nvPr/>
              </p14:nvContentPartPr>
              <p14:xfrm>
                <a:off x="6626700" y="4227780"/>
                <a:ext cx="249480" cy="162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92685D-3C6F-4637-8738-FD9D483D3F0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18060" y="4218780"/>
                  <a:ext cx="267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360AE2F-EB7F-4134-B8A5-E77C4C62D688}"/>
                    </a:ext>
                  </a:extLst>
                </p14:cNvPr>
                <p14:cNvContentPartPr/>
                <p14:nvPr/>
              </p14:nvContentPartPr>
              <p14:xfrm>
                <a:off x="5614020" y="4605780"/>
                <a:ext cx="249840" cy="177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360AE2F-EB7F-4134-B8A5-E77C4C62D68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605380" y="4596780"/>
                  <a:ext cx="267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508DCE2-CEC3-498E-938B-2EFFF52A5FD5}"/>
                    </a:ext>
                  </a:extLst>
                </p14:cNvPr>
                <p14:cNvContentPartPr/>
                <p14:nvPr/>
              </p14:nvContentPartPr>
              <p14:xfrm>
                <a:off x="5972940" y="4496340"/>
                <a:ext cx="142920" cy="297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508DCE2-CEC3-498E-938B-2EFFF52A5FD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964300" y="4487340"/>
                  <a:ext cx="160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410D223-EFB0-44D1-9113-B052C5DA91F5}"/>
                    </a:ext>
                  </a:extLst>
                </p14:cNvPr>
                <p14:cNvContentPartPr/>
                <p14:nvPr/>
              </p14:nvContentPartPr>
              <p14:xfrm>
                <a:off x="6231060" y="4601100"/>
                <a:ext cx="169920" cy="144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410D223-EFB0-44D1-9113-B052C5DA91F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222420" y="4592100"/>
                  <a:ext cx="187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95C58AE-C946-44A2-A002-662AB6440744}"/>
                    </a:ext>
                  </a:extLst>
                </p14:cNvPr>
                <p14:cNvContentPartPr/>
                <p14:nvPr/>
              </p14:nvContentPartPr>
              <p14:xfrm>
                <a:off x="6411060" y="4538820"/>
                <a:ext cx="95760" cy="138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95C58AE-C946-44A2-A002-662AB644074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2420" y="4529820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CDB4AE-3F97-4C97-979A-66FE7DC2D778}"/>
                    </a:ext>
                  </a:extLst>
                </p14:cNvPr>
                <p14:cNvContentPartPr/>
                <p14:nvPr/>
              </p14:nvContentPartPr>
              <p14:xfrm>
                <a:off x="6700860" y="4689300"/>
                <a:ext cx="160920" cy="7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CDB4AE-3F97-4C97-979A-66FE7DC2D77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692220" y="4680660"/>
                  <a:ext cx="178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4B8ADC3-666A-41B4-89DF-AA2B2FBCD95F}"/>
                    </a:ext>
                  </a:extLst>
                </p14:cNvPr>
                <p14:cNvContentPartPr/>
                <p14:nvPr/>
              </p14:nvContentPartPr>
              <p14:xfrm>
                <a:off x="6941340" y="4587060"/>
                <a:ext cx="2160" cy="192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4B8ADC3-666A-41B4-89DF-AA2B2FBCD95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32700" y="4578420"/>
                  <a:ext cx="19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4241B9D-1C09-4F8A-AD12-7F77D94FB3B2}"/>
                    </a:ext>
                  </a:extLst>
                </p14:cNvPr>
                <p14:cNvContentPartPr/>
                <p14:nvPr/>
              </p14:nvContentPartPr>
              <p14:xfrm>
                <a:off x="7010820" y="4468620"/>
                <a:ext cx="102240" cy="382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4241B9D-1C09-4F8A-AD12-7F77D94FB3B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001820" y="4459620"/>
                  <a:ext cx="119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AFEE5D8-937B-4E64-8FF1-FFB9FD06C0C2}"/>
                    </a:ext>
                  </a:extLst>
                </p14:cNvPr>
                <p14:cNvContentPartPr/>
                <p14:nvPr/>
              </p14:nvContentPartPr>
              <p14:xfrm>
                <a:off x="5827140" y="4881180"/>
                <a:ext cx="1186560" cy="525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AFEE5D8-937B-4E64-8FF1-FFB9FD06C0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818140" y="4872540"/>
                  <a:ext cx="1204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FF2BDC9-3773-49BC-8737-897835FC5395}"/>
                    </a:ext>
                  </a:extLst>
                </p14:cNvPr>
                <p14:cNvContentPartPr/>
                <p14:nvPr/>
              </p14:nvContentPartPr>
              <p14:xfrm>
                <a:off x="6161940" y="4923660"/>
                <a:ext cx="204480" cy="83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FF2BDC9-3773-49BC-8737-897835FC53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152940" y="4915020"/>
                  <a:ext cx="22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FAC5D5A-FCC7-4C0F-BA51-09A11881B387}"/>
                    </a:ext>
                  </a:extLst>
                </p14:cNvPr>
                <p14:cNvContentPartPr/>
                <p14:nvPr/>
              </p14:nvContentPartPr>
              <p14:xfrm>
                <a:off x="6489180" y="5001060"/>
                <a:ext cx="136080" cy="2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FAC5D5A-FCC7-4C0F-BA51-09A11881B38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480180" y="4992420"/>
                  <a:ext cx="153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80B41A0-22CD-4B63-B509-1C6F733AF075}"/>
                    </a:ext>
                  </a:extLst>
                </p14:cNvPr>
                <p14:cNvContentPartPr/>
                <p14:nvPr/>
              </p14:nvContentPartPr>
              <p14:xfrm>
                <a:off x="6156180" y="4945620"/>
                <a:ext cx="324720" cy="162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80B41A0-22CD-4B63-B509-1C6F733AF07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147180" y="4936980"/>
                  <a:ext cx="342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FC795B3-36CA-4608-9ECB-27EE761D7A2F}"/>
                    </a:ext>
                  </a:extLst>
                </p14:cNvPr>
                <p14:cNvContentPartPr/>
                <p14:nvPr/>
              </p14:nvContentPartPr>
              <p14:xfrm>
                <a:off x="6847020" y="4999620"/>
                <a:ext cx="360" cy="183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FC795B3-36CA-4608-9ECB-27EE761D7A2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838380" y="4990620"/>
                  <a:ext cx="18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1C8BEDC-E4A0-4CBD-87BF-A92B60F1667E}"/>
                    </a:ext>
                  </a:extLst>
                </p14:cNvPr>
                <p14:cNvContentPartPr/>
                <p14:nvPr/>
              </p14:nvContentPartPr>
              <p14:xfrm>
                <a:off x="6499620" y="3740160"/>
                <a:ext cx="209160" cy="196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1C8BEDC-E4A0-4CBD-87BF-A92B60F1667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490980" y="3731520"/>
                  <a:ext cx="226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BAEE835-8205-445C-8143-119DA959DF01}"/>
                    </a:ext>
                  </a:extLst>
                </p14:cNvPr>
                <p14:cNvContentPartPr/>
                <p14:nvPr/>
              </p14:nvContentPartPr>
              <p14:xfrm>
                <a:off x="6719220" y="3761040"/>
                <a:ext cx="166320" cy="422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BAEE835-8205-445C-8143-119DA959DF0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710220" y="3752400"/>
                  <a:ext cx="183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52EA324-E9DC-4DBC-9152-05856BD0E76B}"/>
                    </a:ext>
                  </a:extLst>
                </p14:cNvPr>
                <p14:cNvContentPartPr/>
                <p14:nvPr/>
              </p14:nvContentPartPr>
              <p14:xfrm>
                <a:off x="1681380" y="3664740"/>
                <a:ext cx="12960" cy="183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52EA324-E9DC-4DBC-9152-05856BD0E76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672740" y="3656100"/>
                  <a:ext cx="30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05E621B-C4DB-4BE3-B0D7-6881480E91B9}"/>
                    </a:ext>
                  </a:extLst>
                </p14:cNvPr>
                <p14:cNvContentPartPr/>
                <p14:nvPr/>
              </p14:nvContentPartPr>
              <p14:xfrm>
                <a:off x="1940580" y="3558180"/>
                <a:ext cx="141840" cy="499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05E621B-C4DB-4BE3-B0D7-6881480E91B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31580" y="3549180"/>
                  <a:ext cx="1594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145884E-5636-4997-9BF0-53E815E29D6F}"/>
                    </a:ext>
                  </a:extLst>
                </p14:cNvPr>
                <p14:cNvContentPartPr/>
                <p14:nvPr/>
              </p14:nvContentPartPr>
              <p14:xfrm>
                <a:off x="2308140" y="3609660"/>
                <a:ext cx="11880" cy="207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145884E-5636-4997-9BF0-53E815E29D6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299140" y="3601020"/>
                  <a:ext cx="29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3CEE971-C3D9-416A-9B05-79D113BF6F6A}"/>
                    </a:ext>
                  </a:extLst>
                </p14:cNvPr>
                <p14:cNvContentPartPr/>
                <p14:nvPr/>
              </p14:nvContentPartPr>
              <p14:xfrm>
                <a:off x="2483460" y="3588420"/>
                <a:ext cx="536400" cy="188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3CEE971-C3D9-416A-9B05-79D113BF6F6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474460" y="3579780"/>
                  <a:ext cx="554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171D946-19A6-4AEA-ACE7-8C1EDF447431}"/>
                    </a:ext>
                  </a:extLst>
                </p14:cNvPr>
                <p14:cNvContentPartPr/>
                <p14:nvPr/>
              </p14:nvContentPartPr>
              <p14:xfrm>
                <a:off x="2938500" y="3674100"/>
                <a:ext cx="233280" cy="204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171D946-19A6-4AEA-ACE7-8C1EDF44743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929860" y="3665460"/>
                  <a:ext cx="250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3A2C8CA-822B-4F2A-9DEF-CFC653241710}"/>
                    </a:ext>
                  </a:extLst>
                </p14:cNvPr>
                <p14:cNvContentPartPr/>
                <p14:nvPr/>
              </p14:nvContentPartPr>
              <p14:xfrm>
                <a:off x="3058020" y="3846180"/>
                <a:ext cx="200520" cy="218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3A2C8CA-822B-4F2A-9DEF-CFC65324171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49020" y="3837180"/>
                  <a:ext cx="218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02539D-5500-4DBE-B69B-5BC748069FA1}"/>
                    </a:ext>
                  </a:extLst>
                </p14:cNvPr>
                <p14:cNvContentPartPr/>
                <p14:nvPr/>
              </p14:nvContentPartPr>
              <p14:xfrm>
                <a:off x="3522780" y="3448020"/>
                <a:ext cx="47520" cy="192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02539D-5500-4DBE-B69B-5BC748069FA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514140" y="3439380"/>
                  <a:ext cx="65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22D6B6-8357-4328-8980-F1D460BA9E0A}"/>
                    </a:ext>
                  </a:extLst>
                </p14:cNvPr>
                <p14:cNvContentPartPr/>
                <p14:nvPr/>
              </p14:nvContentPartPr>
              <p14:xfrm>
                <a:off x="3641940" y="3532260"/>
                <a:ext cx="123840" cy="10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22D6B6-8357-4328-8980-F1D460BA9E0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633300" y="3523260"/>
                  <a:ext cx="141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26B1C2-4E87-4B06-9F29-944E99D63B02}"/>
                    </a:ext>
                  </a:extLst>
                </p14:cNvPr>
                <p14:cNvContentPartPr/>
                <p14:nvPr/>
              </p14:nvContentPartPr>
              <p14:xfrm>
                <a:off x="3831660" y="3493020"/>
                <a:ext cx="15552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26B1C2-4E87-4B06-9F29-944E99D63B0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823020" y="3484380"/>
                  <a:ext cx="173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C4DD639-2781-437E-8522-9AB90CA0F1F7}"/>
                    </a:ext>
                  </a:extLst>
                </p14:cNvPr>
                <p14:cNvContentPartPr/>
                <p14:nvPr/>
              </p14:nvContentPartPr>
              <p14:xfrm>
                <a:off x="4159260" y="3496620"/>
                <a:ext cx="75240" cy="111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C4DD639-2781-437E-8522-9AB90CA0F1F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150620" y="3487980"/>
                  <a:ext cx="92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D7C4B38-D7B0-4CEC-82C8-AC1424015E34}"/>
                    </a:ext>
                  </a:extLst>
                </p14:cNvPr>
                <p14:cNvContentPartPr/>
                <p14:nvPr/>
              </p14:nvContentPartPr>
              <p14:xfrm>
                <a:off x="4077540" y="3675180"/>
                <a:ext cx="12888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D7C4B38-D7B0-4CEC-82C8-AC1424015E3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068900" y="3666180"/>
                  <a:ext cx="146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97567BB-A3DA-4C7B-B74E-82A39072BF76}"/>
                    </a:ext>
                  </a:extLst>
                </p14:cNvPr>
                <p14:cNvContentPartPr/>
                <p14:nvPr/>
              </p14:nvContentPartPr>
              <p14:xfrm>
                <a:off x="4376700" y="3570420"/>
                <a:ext cx="154440" cy="16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97567BB-A3DA-4C7B-B74E-82A39072BF7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367700" y="3561420"/>
                  <a:ext cx="17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ACE6B91-B5FA-47F7-B55B-FA2CEB189D90}"/>
                    </a:ext>
                  </a:extLst>
                </p14:cNvPr>
                <p14:cNvContentPartPr/>
                <p14:nvPr/>
              </p14:nvContentPartPr>
              <p14:xfrm>
                <a:off x="4550580" y="3478620"/>
                <a:ext cx="17640" cy="182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ACE6B91-B5FA-47F7-B55B-FA2CEB189D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541940" y="3469620"/>
                  <a:ext cx="35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0FBA88-9BBD-4C89-80C8-5CF061692A9C}"/>
                    </a:ext>
                  </a:extLst>
                </p14:cNvPr>
                <p14:cNvContentPartPr/>
                <p14:nvPr/>
              </p14:nvContentPartPr>
              <p14:xfrm>
                <a:off x="4746060" y="3411660"/>
                <a:ext cx="7200" cy="12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0FBA88-9BBD-4C89-80C8-5CF061692A9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737420" y="3403020"/>
                  <a:ext cx="24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9CB758-0290-4C9E-81F4-2581E34593FA}"/>
                    </a:ext>
                  </a:extLst>
                </p14:cNvPr>
                <p14:cNvContentPartPr/>
                <p14:nvPr/>
              </p14:nvContentPartPr>
              <p14:xfrm>
                <a:off x="1551420" y="4149660"/>
                <a:ext cx="1846080" cy="37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9CB758-0290-4C9E-81F4-2581E34593F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542420" y="4141020"/>
                  <a:ext cx="1863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2F85008-B68E-43E0-BB79-32EC8354802C}"/>
                    </a:ext>
                  </a:extLst>
                </p14:cNvPr>
                <p14:cNvContentPartPr/>
                <p14:nvPr/>
              </p14:nvContentPartPr>
              <p14:xfrm>
                <a:off x="2600820" y="4248300"/>
                <a:ext cx="23400" cy="83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2F85008-B68E-43E0-BB79-32EC8354802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591820" y="4239660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12776FB-4CF9-4FF1-8122-8B62725E9CDE}"/>
                    </a:ext>
                  </a:extLst>
                </p14:cNvPr>
                <p14:cNvContentPartPr/>
                <p14:nvPr/>
              </p14:nvContentPartPr>
              <p14:xfrm>
                <a:off x="2634300" y="4243260"/>
                <a:ext cx="163800" cy="164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12776FB-4CF9-4FF1-8122-8B62725E9CD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625660" y="4234620"/>
                  <a:ext cx="18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BF2DAD7-63CB-46EA-ACE6-7EB58FEDEB77}"/>
                    </a:ext>
                  </a:extLst>
                </p14:cNvPr>
                <p14:cNvContentPartPr/>
                <p14:nvPr/>
              </p14:nvContentPartPr>
              <p14:xfrm>
                <a:off x="2815740" y="4321380"/>
                <a:ext cx="199440" cy="153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BF2DAD7-63CB-46EA-ACE6-7EB58FEDEB7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06740" y="4312380"/>
                  <a:ext cx="21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1B674B-68B5-4935-822B-26BC0D553A5E}"/>
                    </a:ext>
                  </a:extLst>
                </p14:cNvPr>
                <p14:cNvContentPartPr/>
                <p14:nvPr/>
              </p14:nvContentPartPr>
              <p14:xfrm>
                <a:off x="4624020" y="3447660"/>
                <a:ext cx="282960" cy="866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1B674B-68B5-4935-822B-26BC0D553A5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615380" y="3438660"/>
                  <a:ext cx="30060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DF64343-E18E-45B7-A558-41281DC12B48}"/>
                    </a:ext>
                  </a:extLst>
                </p14:cNvPr>
                <p14:cNvContentPartPr/>
                <p14:nvPr/>
              </p14:nvContentPartPr>
              <p14:xfrm>
                <a:off x="2139660" y="4245780"/>
                <a:ext cx="19440" cy="16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DF64343-E18E-45B7-A558-41281DC12B4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31020" y="4237140"/>
                  <a:ext cx="37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B5AAF74-0BBE-42BC-A356-FECE8A31D191}"/>
                    </a:ext>
                  </a:extLst>
                </p14:cNvPr>
                <p14:cNvContentPartPr/>
                <p14:nvPr/>
              </p14:nvContentPartPr>
              <p14:xfrm>
                <a:off x="2321100" y="4320300"/>
                <a:ext cx="127800" cy="8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B5AAF74-0BBE-42BC-A356-FECE8A31D19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12460" y="4311660"/>
                  <a:ext cx="145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83B6F29-F154-4A1A-8EC4-31C9A41A8C21}"/>
                    </a:ext>
                  </a:extLst>
                </p14:cNvPr>
                <p14:cNvContentPartPr/>
                <p14:nvPr/>
              </p14:nvContentPartPr>
              <p14:xfrm>
                <a:off x="1409220" y="4534500"/>
                <a:ext cx="228600" cy="479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83B6F29-F154-4A1A-8EC4-31C9A41A8C2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400580" y="4525500"/>
                  <a:ext cx="2462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991724C-23A9-4ECC-908F-40DF4EA0A355}"/>
                    </a:ext>
                  </a:extLst>
                </p14:cNvPr>
                <p14:cNvContentPartPr/>
                <p14:nvPr/>
              </p14:nvContentPartPr>
              <p14:xfrm>
                <a:off x="1688940" y="4737180"/>
                <a:ext cx="13320" cy="180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991724C-23A9-4ECC-908F-40DF4EA0A35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80300" y="4728180"/>
                  <a:ext cx="3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3FD4368-5777-4F99-9AA5-D4C7F313E282}"/>
                    </a:ext>
                  </a:extLst>
                </p14:cNvPr>
                <p14:cNvContentPartPr/>
                <p14:nvPr/>
              </p14:nvContentPartPr>
              <p14:xfrm>
                <a:off x="1759860" y="4566180"/>
                <a:ext cx="181080" cy="457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3FD4368-5777-4F99-9AA5-D4C7F313E28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751220" y="4557180"/>
                  <a:ext cx="1987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537FAC8-F1EB-4564-BB6A-04D6DD764D34}"/>
                    </a:ext>
                  </a:extLst>
                </p14:cNvPr>
                <p14:cNvContentPartPr/>
                <p14:nvPr/>
              </p14:nvContentPartPr>
              <p14:xfrm>
                <a:off x="2330460" y="4807380"/>
                <a:ext cx="153360" cy="16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537FAC8-F1EB-4564-BB6A-04D6DD764D3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321460" y="4798380"/>
                  <a:ext cx="171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D255EE0-FED3-4A8D-95CA-7243209B99A3}"/>
                    </a:ext>
                  </a:extLst>
                </p14:cNvPr>
                <p14:cNvContentPartPr/>
                <p14:nvPr/>
              </p14:nvContentPartPr>
              <p14:xfrm>
                <a:off x="2293740" y="4889460"/>
                <a:ext cx="210960" cy="2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D255EE0-FED3-4A8D-95CA-7243209B99A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85100" y="4880820"/>
                  <a:ext cx="228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639E651-831C-4329-B055-A9BF9474E446}"/>
                    </a:ext>
                  </a:extLst>
                </p14:cNvPr>
                <p14:cNvContentPartPr/>
                <p14:nvPr/>
              </p14:nvContentPartPr>
              <p14:xfrm>
                <a:off x="2829780" y="4665900"/>
                <a:ext cx="301680" cy="266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639E651-831C-4329-B055-A9BF9474E44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821140" y="4657260"/>
                  <a:ext cx="319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2F49FAD-0FE5-4423-AA73-9CCEDD0021E4}"/>
                    </a:ext>
                  </a:extLst>
                </p14:cNvPr>
                <p14:cNvContentPartPr/>
                <p14:nvPr/>
              </p14:nvContentPartPr>
              <p14:xfrm>
                <a:off x="3267900" y="4586340"/>
                <a:ext cx="168840" cy="339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2F49FAD-0FE5-4423-AA73-9CCEDD0021E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258900" y="4577340"/>
                  <a:ext cx="186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19E5F71-449E-4C15-AB1B-39B9F3D580B5}"/>
                    </a:ext>
                  </a:extLst>
                </p14:cNvPr>
                <p14:cNvContentPartPr/>
                <p14:nvPr/>
              </p14:nvContentPartPr>
              <p14:xfrm>
                <a:off x="3469860" y="4691100"/>
                <a:ext cx="217440" cy="18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19E5F71-449E-4C15-AB1B-39B9F3D580B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461220" y="4682460"/>
                  <a:ext cx="23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DEAA041-15C1-441C-BC32-0661E61500CE}"/>
                    </a:ext>
                  </a:extLst>
                </p14:cNvPr>
                <p14:cNvContentPartPr/>
                <p14:nvPr/>
              </p14:nvContentPartPr>
              <p14:xfrm>
                <a:off x="3790260" y="4480500"/>
                <a:ext cx="169920" cy="475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DEAA041-15C1-441C-BC32-0661E61500C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781620" y="4471860"/>
                  <a:ext cx="1875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4F23601-D7FB-43EE-B0A0-363098A49033}"/>
                    </a:ext>
                  </a:extLst>
                </p14:cNvPr>
                <p14:cNvContentPartPr/>
                <p14:nvPr/>
              </p14:nvContentPartPr>
              <p14:xfrm>
                <a:off x="2839500" y="5053980"/>
                <a:ext cx="1248480" cy="23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4F23601-D7FB-43EE-B0A0-363098A4903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830500" y="5045340"/>
                  <a:ext cx="1266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6C21859-A6B0-4372-8A12-A44F3C238BBA}"/>
                    </a:ext>
                  </a:extLst>
                </p14:cNvPr>
                <p14:cNvContentPartPr/>
                <p14:nvPr/>
              </p14:nvContentPartPr>
              <p14:xfrm>
                <a:off x="2900340" y="5093580"/>
                <a:ext cx="1189440" cy="16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6C21859-A6B0-4372-8A12-A44F3C238BB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91340" y="5084580"/>
                  <a:ext cx="120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3DDB729-3519-42D0-96CD-3142B463E63E}"/>
                    </a:ext>
                  </a:extLst>
                </p14:cNvPr>
                <p14:cNvContentPartPr/>
                <p14:nvPr/>
              </p14:nvContentPartPr>
              <p14:xfrm>
                <a:off x="1918260" y="4219860"/>
                <a:ext cx="167040" cy="365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3DDB729-3519-42D0-96CD-3142B463E63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909620" y="4211220"/>
                  <a:ext cx="184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B8F765B-B7CD-4237-8516-B466BBA26A82}"/>
                    </a:ext>
                  </a:extLst>
                </p14:cNvPr>
                <p14:cNvContentPartPr/>
                <p14:nvPr/>
              </p14:nvContentPartPr>
              <p14:xfrm>
                <a:off x="2915460" y="4169820"/>
                <a:ext cx="89640" cy="376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B8F765B-B7CD-4237-8516-B466BBA26A8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906820" y="4160820"/>
                  <a:ext cx="107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B63274F-D040-4C12-BCEB-B608F2E7D131}"/>
                    </a:ext>
                  </a:extLst>
                </p14:cNvPr>
                <p14:cNvContentPartPr/>
                <p14:nvPr/>
              </p14:nvContentPartPr>
              <p14:xfrm>
                <a:off x="2833740" y="3574920"/>
                <a:ext cx="149400" cy="6490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B63274F-D040-4C12-BCEB-B608F2E7D13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824740" y="3566280"/>
                  <a:ext cx="167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4A1F529-2498-4F7C-8101-EF18BF26A937}"/>
                    </a:ext>
                  </a:extLst>
                </p14:cNvPr>
                <p14:cNvContentPartPr/>
                <p14:nvPr/>
              </p14:nvContentPartPr>
              <p14:xfrm>
                <a:off x="3290580" y="3599760"/>
                <a:ext cx="131040" cy="597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4A1F529-2498-4F7C-8101-EF18BF26A93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281580" y="3590760"/>
                  <a:ext cx="1486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3156D3-68DF-485E-989E-412F01B539B0}"/>
                    </a:ext>
                  </a:extLst>
                </p14:cNvPr>
                <p14:cNvContentPartPr/>
                <p14:nvPr/>
              </p14:nvContentPartPr>
              <p14:xfrm>
                <a:off x="4523940" y="3559080"/>
                <a:ext cx="189000" cy="628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3156D3-68DF-485E-989E-412F01B539B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514940" y="3550080"/>
                  <a:ext cx="2066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27A9B3E-283C-4C89-A124-6DC0C9EA1AE8}"/>
                    </a:ext>
                  </a:extLst>
                </p14:cNvPr>
                <p14:cNvContentPartPr/>
                <p14:nvPr/>
              </p14:nvContentPartPr>
              <p14:xfrm>
                <a:off x="3353580" y="4075680"/>
                <a:ext cx="1305000" cy="111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27A9B3E-283C-4C89-A124-6DC0C9EA1AE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344580" y="4066680"/>
                  <a:ext cx="132264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9A08BB2-D05D-458C-86E1-CDDFA03490FD}"/>
                  </a:ext>
                </a:extLst>
              </p14:cNvPr>
              <p14:cNvContentPartPr/>
              <p14:nvPr/>
            </p14:nvContentPartPr>
            <p14:xfrm>
              <a:off x="3055140" y="3005760"/>
              <a:ext cx="219960" cy="219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9A08BB2-D05D-458C-86E1-CDDFA03490FD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3046500" y="2997120"/>
                <a:ext cx="237600" cy="3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2AD90E-0540-4663-B617-103E7EE98711}"/>
                  </a:ext>
                </a:extLst>
              </p14:cNvPr>
              <p14:cNvContentPartPr/>
              <p14:nvPr/>
            </p14:nvContentPartPr>
            <p14:xfrm>
              <a:off x="6080220" y="198912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2AD90E-0540-4663-B617-103E7EE98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1220" y="198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0CB0372-93DA-4BD0-B9FF-B6D89708D84E}"/>
                  </a:ext>
                </a:extLst>
              </p14:cNvPr>
              <p14:cNvContentPartPr/>
              <p14:nvPr/>
            </p14:nvContentPartPr>
            <p14:xfrm>
              <a:off x="2841300" y="3746460"/>
              <a:ext cx="3443040" cy="753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0CB0372-93DA-4BD0-B9FF-B6D89708D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2660" y="3737820"/>
                <a:ext cx="3460680" cy="77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A7DADFF-CAAC-4FDE-B6EC-663F15A77D28}"/>
              </a:ext>
            </a:extLst>
          </p:cNvPr>
          <p:cNvGrpSpPr/>
          <p:nvPr/>
        </p:nvGrpSpPr>
        <p:grpSpPr>
          <a:xfrm>
            <a:off x="2996100" y="4403460"/>
            <a:ext cx="3381840" cy="464760"/>
            <a:chOff x="2996100" y="4403460"/>
            <a:chExt cx="338184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B21977-B337-4881-8570-7224CB1D1977}"/>
                    </a:ext>
                  </a:extLst>
                </p14:cNvPr>
                <p14:cNvContentPartPr/>
                <p14:nvPr/>
              </p14:nvContentPartPr>
              <p14:xfrm>
                <a:off x="2996100" y="4582740"/>
                <a:ext cx="85320" cy="196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B21977-B337-4881-8570-7224CB1D19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87460" y="4574100"/>
                  <a:ext cx="102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B77DFE7-66D1-4CDB-88F4-1E0F10C6DEDD}"/>
                    </a:ext>
                  </a:extLst>
                </p14:cNvPr>
                <p14:cNvContentPartPr/>
                <p14:nvPr/>
              </p14:nvContentPartPr>
              <p14:xfrm>
                <a:off x="3232980" y="4665900"/>
                <a:ext cx="185400" cy="15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B77DFE7-66D1-4CDB-88F4-1E0F10C6DE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3980" y="4657260"/>
                  <a:ext cx="203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5940F6E-D80D-4D7A-9918-EAAB2EE709A6}"/>
                    </a:ext>
                  </a:extLst>
                </p14:cNvPr>
                <p14:cNvContentPartPr/>
                <p14:nvPr/>
              </p14:nvContentPartPr>
              <p14:xfrm>
                <a:off x="3296700" y="4571580"/>
                <a:ext cx="19440" cy="198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5940F6E-D80D-4D7A-9918-EAAB2EE709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7700" y="4562940"/>
                  <a:ext cx="37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73FD0FD-B804-4156-A732-FF221C113BE1}"/>
                    </a:ext>
                  </a:extLst>
                </p14:cNvPr>
                <p14:cNvContentPartPr/>
                <p14:nvPr/>
              </p14:nvContentPartPr>
              <p14:xfrm>
                <a:off x="3668940" y="4661580"/>
                <a:ext cx="154440" cy="195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73FD0FD-B804-4156-A732-FF221C113B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0300" y="4652580"/>
                  <a:ext cx="172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C5E653-F132-4D0A-AB1F-A83A8C392F89}"/>
                    </a:ext>
                  </a:extLst>
                </p14:cNvPr>
                <p14:cNvContentPartPr/>
                <p14:nvPr/>
              </p14:nvContentPartPr>
              <p14:xfrm>
                <a:off x="4057380" y="4477260"/>
                <a:ext cx="152280" cy="36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C5E653-F132-4D0A-AB1F-A83A8C392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48380" y="4468260"/>
                  <a:ext cx="169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81FE0B0-6ECD-4A73-80AA-CB7B563F0EB3}"/>
                    </a:ext>
                  </a:extLst>
                </p14:cNvPr>
                <p14:cNvContentPartPr/>
                <p14:nvPr/>
              </p14:nvContentPartPr>
              <p14:xfrm>
                <a:off x="4326660" y="4599300"/>
                <a:ext cx="56160" cy="201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81FE0B0-6ECD-4A73-80AA-CB7B563F0E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7660" y="4590660"/>
                  <a:ext cx="73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7AE7EEC-1C0E-45CC-A9AA-32A88CFA3B60}"/>
                    </a:ext>
                  </a:extLst>
                </p14:cNvPr>
                <p14:cNvContentPartPr/>
                <p14:nvPr/>
              </p14:nvContentPartPr>
              <p14:xfrm>
                <a:off x="4567140" y="4516860"/>
                <a:ext cx="112680" cy="347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7AE7EEC-1C0E-45CC-A9AA-32A88CFA3B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140" y="4508220"/>
                  <a:ext cx="130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719F758-DA65-443A-BA25-56C97673CA34}"/>
                    </a:ext>
                  </a:extLst>
                </p14:cNvPr>
                <p14:cNvContentPartPr/>
                <p14:nvPr/>
              </p14:nvContentPartPr>
              <p14:xfrm>
                <a:off x="4928940" y="4678140"/>
                <a:ext cx="199440" cy="10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719F758-DA65-443A-BA25-56C97673C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0300" y="4669500"/>
                  <a:ext cx="217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D7B239-BDD6-490B-9D9E-B37BC5343458}"/>
                    </a:ext>
                  </a:extLst>
                </p14:cNvPr>
                <p14:cNvContentPartPr/>
                <p14:nvPr/>
              </p14:nvContentPartPr>
              <p14:xfrm>
                <a:off x="5458860" y="4548180"/>
                <a:ext cx="266760" cy="24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D7B239-BDD6-490B-9D9E-B37BC53434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0220" y="4539540"/>
                  <a:ext cx="284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B792EA-49DD-4767-8096-1BECF6477853}"/>
                    </a:ext>
                  </a:extLst>
                </p14:cNvPr>
                <p14:cNvContentPartPr/>
                <p14:nvPr/>
              </p14:nvContentPartPr>
              <p14:xfrm>
                <a:off x="5842260" y="4505700"/>
                <a:ext cx="81360" cy="281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B792EA-49DD-4767-8096-1BECF64778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3620" y="4497060"/>
                  <a:ext cx="99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7CC62F-B186-48F9-9154-1E522802697E}"/>
                    </a:ext>
                  </a:extLst>
                </p14:cNvPr>
                <p14:cNvContentPartPr/>
                <p14:nvPr/>
              </p14:nvContentPartPr>
              <p14:xfrm>
                <a:off x="6048180" y="4607940"/>
                <a:ext cx="173520" cy="177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7CC62F-B186-48F9-9154-1E52280269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39540" y="4599300"/>
                  <a:ext cx="191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62AEA4-674B-4FD7-B237-F26A676BCC27}"/>
                    </a:ext>
                  </a:extLst>
                </p14:cNvPr>
                <p14:cNvContentPartPr/>
                <p14:nvPr/>
              </p14:nvContentPartPr>
              <p14:xfrm>
                <a:off x="6286140" y="4403460"/>
                <a:ext cx="91800" cy="385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62AEA4-674B-4FD7-B237-F26A676BC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77140" y="4394820"/>
                  <a:ext cx="109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950E33-226F-4DEB-B68B-866A9072F893}"/>
                    </a:ext>
                  </a:extLst>
                </p14:cNvPr>
                <p14:cNvContentPartPr/>
                <p14:nvPr/>
              </p14:nvContentPartPr>
              <p14:xfrm>
                <a:off x="5205060" y="4821780"/>
                <a:ext cx="1115280" cy="4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950E33-226F-4DEB-B68B-866A9072F8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6420" y="4813140"/>
                  <a:ext cx="11329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8B5A194-0057-4FF4-8500-409629392D62}"/>
              </a:ext>
            </a:extLst>
          </p:cNvPr>
          <p:cNvGrpSpPr/>
          <p:nvPr/>
        </p:nvGrpSpPr>
        <p:grpSpPr>
          <a:xfrm>
            <a:off x="4314420" y="2414460"/>
            <a:ext cx="972000" cy="330840"/>
            <a:chOff x="4314420" y="2414460"/>
            <a:chExt cx="97200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BDAF2C-46CE-4468-B658-35C6E3B626A1}"/>
                    </a:ext>
                  </a:extLst>
                </p14:cNvPr>
                <p14:cNvContentPartPr/>
                <p14:nvPr/>
              </p14:nvContentPartPr>
              <p14:xfrm>
                <a:off x="4314420" y="2498700"/>
                <a:ext cx="176760" cy="246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BDAF2C-46CE-4468-B658-35C6E3B626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5780" y="2490060"/>
                  <a:ext cx="194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E88A3AD-090C-45AD-8E64-33080E393B4A}"/>
                    </a:ext>
                  </a:extLst>
                </p14:cNvPr>
                <p14:cNvContentPartPr/>
                <p14:nvPr/>
              </p14:nvContentPartPr>
              <p14:xfrm>
                <a:off x="4590180" y="2533980"/>
                <a:ext cx="121320" cy="192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E88A3AD-090C-45AD-8E64-33080E393B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81540" y="2525340"/>
                  <a:ext cx="138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1276AC6-8634-494E-9BD7-C1DB2ED77EC3}"/>
                    </a:ext>
                  </a:extLst>
                </p14:cNvPr>
                <p14:cNvContentPartPr/>
                <p14:nvPr/>
              </p14:nvContentPartPr>
              <p14:xfrm>
                <a:off x="4889700" y="2611380"/>
                <a:ext cx="121680" cy="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1276AC6-8634-494E-9BD7-C1DB2ED77E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80700" y="2602740"/>
                  <a:ext cx="139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32FB37-0225-40BE-82EF-262A4E1DC183}"/>
                    </a:ext>
                  </a:extLst>
                </p14:cNvPr>
                <p14:cNvContentPartPr/>
                <p14:nvPr/>
              </p14:nvContentPartPr>
              <p14:xfrm>
                <a:off x="5139540" y="2414460"/>
                <a:ext cx="146880" cy="246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32FB37-0225-40BE-82EF-262A4E1DC1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0900" y="2405460"/>
                  <a:ext cx="1645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B343AC-DCAE-4C34-9F31-2A619BCC4BD6}"/>
              </a:ext>
            </a:extLst>
          </p:cNvPr>
          <p:cNvGrpSpPr/>
          <p:nvPr/>
        </p:nvGrpSpPr>
        <p:grpSpPr>
          <a:xfrm>
            <a:off x="6646860" y="3257580"/>
            <a:ext cx="151560" cy="126000"/>
            <a:chOff x="6646860" y="3257580"/>
            <a:chExt cx="15156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A4F59F6-EBCE-489A-8976-8976542A297A}"/>
                    </a:ext>
                  </a:extLst>
                </p14:cNvPr>
                <p14:cNvContentPartPr/>
                <p14:nvPr/>
              </p14:nvContentPartPr>
              <p14:xfrm>
                <a:off x="6684660" y="3257580"/>
                <a:ext cx="8712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A4F59F6-EBCE-489A-8976-8976542A29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75660" y="3248940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430FEF-2DA8-43D6-B35D-EB9FFC450FEC}"/>
                    </a:ext>
                  </a:extLst>
                </p14:cNvPr>
                <p14:cNvContentPartPr/>
                <p14:nvPr/>
              </p14:nvContentPartPr>
              <p14:xfrm>
                <a:off x="6646860" y="3364860"/>
                <a:ext cx="151560" cy="18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430FEF-2DA8-43D6-B35D-EB9FFC450F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38220" y="3356220"/>
                  <a:ext cx="1692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AC055BA-D5E1-4F61-8697-4EF6D711E08E}"/>
                  </a:ext>
                </a:extLst>
              </p14:cNvPr>
              <p14:cNvContentPartPr/>
              <p14:nvPr/>
            </p14:nvContentPartPr>
            <p14:xfrm>
              <a:off x="7875540" y="3478260"/>
              <a:ext cx="223920" cy="1825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AC055BA-D5E1-4F61-8697-4EF6D711E0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6900" y="3469620"/>
                <a:ext cx="241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5747376-85B3-4253-8B0F-C2104E2FD92E}"/>
                  </a:ext>
                </a:extLst>
              </p14:cNvPr>
              <p14:cNvContentPartPr/>
              <p14:nvPr/>
            </p14:nvContentPartPr>
            <p14:xfrm>
              <a:off x="8648100" y="3239220"/>
              <a:ext cx="156960" cy="154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5747376-85B3-4253-8B0F-C2104E2FD9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39100" y="3230580"/>
                <a:ext cx="174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E9DD987-9634-4D5F-88D6-1D9BDEE3B685}"/>
                  </a:ext>
                </a:extLst>
              </p14:cNvPr>
              <p14:cNvContentPartPr/>
              <p14:nvPr/>
            </p14:nvContentPartPr>
            <p14:xfrm>
              <a:off x="6124500" y="2769780"/>
              <a:ext cx="397440" cy="333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E9DD987-9634-4D5F-88D6-1D9BDEE3B6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15860" y="2760780"/>
                <a:ext cx="41508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1641F95-C98B-406D-9329-0E48F833856B}"/>
              </a:ext>
            </a:extLst>
          </p:cNvPr>
          <p:cNvGrpSpPr/>
          <p:nvPr/>
        </p:nvGrpSpPr>
        <p:grpSpPr>
          <a:xfrm>
            <a:off x="7925940" y="2940060"/>
            <a:ext cx="1046880" cy="695520"/>
            <a:chOff x="7925940" y="2940060"/>
            <a:chExt cx="104688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D6F3AD-8C2B-4831-973B-6AD9ACE364B9}"/>
                    </a:ext>
                  </a:extLst>
                </p14:cNvPr>
                <p14:cNvContentPartPr/>
                <p14:nvPr/>
              </p14:nvContentPartPr>
              <p14:xfrm>
                <a:off x="8051220" y="2940060"/>
                <a:ext cx="14040" cy="178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D6F3AD-8C2B-4831-973B-6AD9ACE364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42220" y="2931060"/>
                  <a:ext cx="31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00C09B-F82A-4336-AC87-351F88FF3266}"/>
                    </a:ext>
                  </a:extLst>
                </p14:cNvPr>
                <p14:cNvContentPartPr/>
                <p14:nvPr/>
              </p14:nvContentPartPr>
              <p14:xfrm>
                <a:off x="7925940" y="3157140"/>
                <a:ext cx="323640" cy="16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00C09B-F82A-4336-AC87-351F88FF32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17300" y="3148140"/>
                  <a:ext cx="341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F696199-3687-426D-8C87-84B5DEEFDFF4}"/>
                    </a:ext>
                  </a:extLst>
                </p14:cNvPr>
                <p14:cNvContentPartPr/>
                <p14:nvPr/>
              </p14:nvContentPartPr>
              <p14:xfrm>
                <a:off x="8204220" y="3214380"/>
                <a:ext cx="12960" cy="213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F696199-3687-426D-8C87-84B5DEEFDF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5580" y="3205380"/>
                  <a:ext cx="3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FCB0119-411F-4E5B-9CD8-FD2084D34BB9}"/>
                    </a:ext>
                  </a:extLst>
                </p14:cNvPr>
                <p14:cNvContentPartPr/>
                <p14:nvPr/>
              </p14:nvContentPartPr>
              <p14:xfrm>
                <a:off x="8271540" y="3318780"/>
                <a:ext cx="110160" cy="117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FCB0119-411F-4E5B-9CD8-FD2084D34B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62900" y="3309780"/>
                  <a:ext cx="127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88C78AF-AACB-49FB-954C-289771FFF49D}"/>
                    </a:ext>
                  </a:extLst>
                </p14:cNvPr>
                <p14:cNvContentPartPr/>
                <p14:nvPr/>
              </p14:nvContentPartPr>
              <p14:xfrm>
                <a:off x="8472420" y="3337140"/>
                <a:ext cx="98280" cy="298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88C78AF-AACB-49FB-954C-289771FFF4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63780" y="3328140"/>
                  <a:ext cx="115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957F3B-5779-4E44-8EB5-46961065CC23}"/>
                    </a:ext>
                  </a:extLst>
                </p14:cNvPr>
                <p14:cNvContentPartPr/>
                <p14:nvPr/>
              </p14:nvContentPartPr>
              <p14:xfrm>
                <a:off x="8593020" y="3537300"/>
                <a:ext cx="163080" cy="9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957F3B-5779-4E44-8EB5-46961065CC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84380" y="3528660"/>
                  <a:ext cx="18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1B2A94E-2B1C-40C2-9C75-67C9F06C2935}"/>
                    </a:ext>
                  </a:extLst>
                </p14:cNvPr>
                <p14:cNvContentPartPr/>
                <p14:nvPr/>
              </p14:nvContentPartPr>
              <p14:xfrm>
                <a:off x="8972460" y="3383940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1B2A94E-2B1C-40C2-9C75-67C9F06C29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3460" y="3375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332B52-A09D-4C6F-B4B9-FA8E0F04A0D3}"/>
                  </a:ext>
                </a:extLst>
              </p14:cNvPr>
              <p14:cNvContentPartPr/>
              <p14:nvPr/>
            </p14:nvContentPartPr>
            <p14:xfrm>
              <a:off x="5238540" y="284700"/>
              <a:ext cx="136440" cy="10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332B52-A09D-4C6F-B4B9-FA8E0F04A0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29540" y="276060"/>
                <a:ext cx="154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8C7F8E4-3553-43C7-B71D-3FA7372873C9}"/>
                  </a:ext>
                </a:extLst>
              </p14:cNvPr>
              <p14:cNvContentPartPr/>
              <p14:nvPr/>
            </p14:nvContentPartPr>
            <p14:xfrm>
              <a:off x="5551740" y="160140"/>
              <a:ext cx="26280" cy="236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8C7F8E4-3553-43C7-B71D-3FA7372873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42740" y="151500"/>
                <a:ext cx="43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AB1674F-CC98-496B-9E94-DBF1F75DB841}"/>
                  </a:ext>
                </a:extLst>
              </p14:cNvPr>
              <p14:cNvContentPartPr/>
              <p14:nvPr/>
            </p14:nvContentPartPr>
            <p14:xfrm>
              <a:off x="5352660" y="110460"/>
              <a:ext cx="699120" cy="2345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AB1674F-CC98-496B-9E94-DBF1F75DB84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3660" y="101820"/>
                <a:ext cx="716760" cy="23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CB38913-5F31-4809-B64B-57DB9888073B}"/>
                  </a:ext>
                </a:extLst>
              </p14:cNvPr>
              <p14:cNvContentPartPr/>
              <p14:nvPr/>
            </p14:nvContentPartPr>
            <p14:xfrm>
              <a:off x="260100" y="776460"/>
              <a:ext cx="49320" cy="386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CB38913-5F31-4809-B64B-57DB988807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1100" y="767820"/>
                <a:ext cx="66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DB2E2E-A1EB-4B78-91EB-B99037855A9F}"/>
                  </a:ext>
                </a:extLst>
              </p14:cNvPr>
              <p14:cNvContentPartPr/>
              <p14:nvPr/>
            </p14:nvContentPartPr>
            <p14:xfrm>
              <a:off x="473220" y="953580"/>
              <a:ext cx="262440" cy="6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DB2E2E-A1EB-4B78-91EB-B99037855A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4220" y="944940"/>
                <a:ext cx="280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AB79814-4652-4A96-A0F6-DC37E2CE567C}"/>
                  </a:ext>
                </a:extLst>
              </p14:cNvPr>
              <p14:cNvContentPartPr/>
              <p14:nvPr/>
            </p14:nvContentPartPr>
            <p14:xfrm>
              <a:off x="590220" y="850620"/>
              <a:ext cx="36000" cy="325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AB79814-4652-4A96-A0F6-DC37E2CE56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1220" y="841620"/>
                <a:ext cx="53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BC7341-0D31-44F4-BC36-6E495E362F02}"/>
                  </a:ext>
                </a:extLst>
              </p14:cNvPr>
              <p14:cNvContentPartPr/>
              <p14:nvPr/>
            </p14:nvContentPartPr>
            <p14:xfrm>
              <a:off x="2784060" y="2938980"/>
              <a:ext cx="297360" cy="384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BC7341-0D31-44F4-BC36-6E495E362F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75060" y="2929980"/>
                <a:ext cx="3150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BFE48E8-D580-4099-BF3B-E78624E71474}"/>
                  </a:ext>
                </a:extLst>
              </p14:cNvPr>
              <p14:cNvContentPartPr/>
              <p14:nvPr/>
            </p14:nvContentPartPr>
            <p14:xfrm>
              <a:off x="3246300" y="2873100"/>
              <a:ext cx="249840" cy="1062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BFE48E8-D580-4099-BF3B-E78624E714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37300" y="2864460"/>
                <a:ext cx="26748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FCB351-581C-4708-975E-D29E3739C30B}"/>
                  </a:ext>
                </a:extLst>
              </p14:cNvPr>
              <p14:cNvContentPartPr/>
              <p14:nvPr/>
            </p14:nvContentPartPr>
            <p14:xfrm>
              <a:off x="3615300" y="2980740"/>
              <a:ext cx="25560" cy="249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FCB351-581C-4708-975E-D29E3739C3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6300" y="2972100"/>
                <a:ext cx="43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5B48352-A71A-49C8-976C-802A17C0973C}"/>
                  </a:ext>
                </a:extLst>
              </p14:cNvPr>
              <p14:cNvContentPartPr/>
              <p14:nvPr/>
            </p14:nvContentPartPr>
            <p14:xfrm>
              <a:off x="1959300" y="3223020"/>
              <a:ext cx="233640" cy="283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5B48352-A71A-49C8-976C-802A17C097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50660" y="3214020"/>
                <a:ext cx="251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89CD084-9097-4933-8BDD-EE3621DC0D80}"/>
                  </a:ext>
                </a:extLst>
              </p14:cNvPr>
              <p14:cNvContentPartPr/>
              <p14:nvPr/>
            </p14:nvContentPartPr>
            <p14:xfrm>
              <a:off x="2254140" y="2891460"/>
              <a:ext cx="314280" cy="1425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89CD084-9097-4933-8BDD-EE3621DC0D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45500" y="2882460"/>
                <a:ext cx="33192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306D401-2A84-4A4F-B614-C5009BCF9D1A}"/>
                  </a:ext>
                </a:extLst>
              </p14:cNvPr>
              <p14:cNvContentPartPr/>
              <p14:nvPr/>
            </p14:nvContentPartPr>
            <p14:xfrm>
              <a:off x="3883860" y="3146700"/>
              <a:ext cx="214920" cy="13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306D401-2A84-4A4F-B614-C5009BCF9D1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74860" y="3138060"/>
                <a:ext cx="232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43AFD62-9698-48D4-8C98-714CDF839AD1}"/>
                  </a:ext>
                </a:extLst>
              </p14:cNvPr>
              <p14:cNvContentPartPr/>
              <p14:nvPr/>
            </p14:nvContentPartPr>
            <p14:xfrm>
              <a:off x="4667220" y="3018540"/>
              <a:ext cx="360" cy="198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43AFD62-9698-48D4-8C98-714CDF839AD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58220" y="3009900"/>
                <a:ext cx="18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8E9B789-99E0-4DA4-B08A-BA332075D9E3}"/>
                  </a:ext>
                </a:extLst>
              </p14:cNvPr>
              <p14:cNvContentPartPr/>
              <p14:nvPr/>
            </p14:nvContentPartPr>
            <p14:xfrm>
              <a:off x="4565340" y="3233460"/>
              <a:ext cx="247680" cy="9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8E9B789-99E0-4DA4-B08A-BA332075D9E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56340" y="3224460"/>
                <a:ext cx="26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B3140DE-2707-47B9-8886-2196234C32F3}"/>
                  </a:ext>
                </a:extLst>
              </p14:cNvPr>
              <p14:cNvContentPartPr/>
              <p14:nvPr/>
            </p14:nvContentPartPr>
            <p14:xfrm>
              <a:off x="4652820" y="3322740"/>
              <a:ext cx="189720" cy="160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B3140DE-2707-47B9-8886-2196234C32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44180" y="3313740"/>
                <a:ext cx="207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5459CF-2366-4E98-AFE0-5550B5456E2C}"/>
                  </a:ext>
                </a:extLst>
              </p14:cNvPr>
              <p14:cNvContentPartPr/>
              <p14:nvPr/>
            </p14:nvContentPartPr>
            <p14:xfrm>
              <a:off x="4306860" y="2971020"/>
              <a:ext cx="238320" cy="896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5459CF-2366-4E98-AFE0-5550B5456E2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98220" y="2962020"/>
                <a:ext cx="25596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7A27C41-6A69-476D-ABDD-452CBB1847C9}"/>
                  </a:ext>
                </a:extLst>
              </p14:cNvPr>
              <p14:cNvContentPartPr/>
              <p14:nvPr/>
            </p14:nvContentPartPr>
            <p14:xfrm>
              <a:off x="4874940" y="2950140"/>
              <a:ext cx="214560" cy="862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7A27C41-6A69-476D-ABDD-452CBB1847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66300" y="2941140"/>
                <a:ext cx="2322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E6E8206-B018-4B3D-9258-52F396EA8C2E}"/>
                  </a:ext>
                </a:extLst>
              </p14:cNvPr>
              <p14:cNvContentPartPr/>
              <p14:nvPr/>
            </p14:nvContentPartPr>
            <p14:xfrm>
              <a:off x="5238900" y="2852220"/>
              <a:ext cx="29160" cy="202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E6E8206-B018-4B3D-9258-52F396EA8C2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9900" y="2843580"/>
                <a:ext cx="46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D9C227-88E7-4E10-968E-48D9FC553D2A}"/>
                  </a:ext>
                </a:extLst>
              </p14:cNvPr>
              <p14:cNvContentPartPr/>
              <p14:nvPr/>
            </p14:nvContentPartPr>
            <p14:xfrm>
              <a:off x="5358420" y="2873100"/>
              <a:ext cx="113040" cy="137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D9C227-88E7-4E10-968E-48D9FC553D2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49780" y="2864100"/>
                <a:ext cx="130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DADC82C-E55E-4FCE-A794-C3E8CD0B9C0A}"/>
                  </a:ext>
                </a:extLst>
              </p14:cNvPr>
              <p14:cNvContentPartPr/>
              <p14:nvPr/>
            </p14:nvContentPartPr>
            <p14:xfrm>
              <a:off x="5537340" y="2885340"/>
              <a:ext cx="138960" cy="419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DADC82C-E55E-4FCE-A794-C3E8CD0B9C0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28700" y="2876340"/>
                <a:ext cx="156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A669C6A-4716-46CC-8D54-71918F52D4BF}"/>
                  </a:ext>
                </a:extLst>
              </p14:cNvPr>
              <p14:cNvContentPartPr/>
              <p14:nvPr/>
            </p14:nvContentPartPr>
            <p14:xfrm>
              <a:off x="5834700" y="2816580"/>
              <a:ext cx="123480" cy="168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A669C6A-4716-46CC-8D54-71918F52D4B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5700" y="2807940"/>
                <a:ext cx="141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B3DCA3A-465B-4180-AE83-6875E9A81060}"/>
                  </a:ext>
                </a:extLst>
              </p14:cNvPr>
              <p14:cNvContentPartPr/>
              <p14:nvPr/>
            </p14:nvContentPartPr>
            <p14:xfrm>
              <a:off x="5690700" y="3140580"/>
              <a:ext cx="209880" cy="129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B3DCA3A-465B-4180-AE83-6875E9A810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81700" y="3131940"/>
                <a:ext cx="227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35DCC8-DCDF-437B-A9B5-00009AF50D98}"/>
                  </a:ext>
                </a:extLst>
              </p14:cNvPr>
              <p14:cNvContentPartPr/>
              <p14:nvPr/>
            </p14:nvContentPartPr>
            <p14:xfrm>
              <a:off x="6164820" y="2924220"/>
              <a:ext cx="126360" cy="11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35DCC8-DCDF-437B-A9B5-00009AF50D9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55820" y="2915220"/>
                <a:ext cx="144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09891CC-37EF-4DDE-959E-569CC54490CC}"/>
                  </a:ext>
                </a:extLst>
              </p14:cNvPr>
              <p14:cNvContentPartPr/>
              <p14:nvPr/>
            </p14:nvContentPartPr>
            <p14:xfrm>
              <a:off x="6368940" y="2826300"/>
              <a:ext cx="12960" cy="222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09891CC-37EF-4DDE-959E-569CC54490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59940" y="2817300"/>
                <a:ext cx="30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786F5D8-96FA-4351-9E49-34CBEE0B3C5C}"/>
                  </a:ext>
                </a:extLst>
              </p14:cNvPr>
              <p14:cNvContentPartPr/>
              <p14:nvPr/>
            </p14:nvContentPartPr>
            <p14:xfrm>
              <a:off x="6152220" y="2605260"/>
              <a:ext cx="419760" cy="1219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786F5D8-96FA-4351-9E49-34CBEE0B3C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43580" y="2596260"/>
                <a:ext cx="43740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F515511-5E60-466E-B2C4-9A60BE2F6D13}"/>
                  </a:ext>
                </a:extLst>
              </p14:cNvPr>
              <p14:cNvContentPartPr/>
              <p14:nvPr/>
            </p14:nvContentPartPr>
            <p14:xfrm>
              <a:off x="5956740" y="2582940"/>
              <a:ext cx="662400" cy="1566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F515511-5E60-466E-B2C4-9A60BE2F6D1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48100" y="2573940"/>
                <a:ext cx="68004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99DEC4C-1B16-48C7-9158-9C8076DD5A38}"/>
                  </a:ext>
                </a:extLst>
              </p14:cNvPr>
              <p14:cNvContentPartPr/>
              <p14:nvPr/>
            </p14:nvContentPartPr>
            <p14:xfrm>
              <a:off x="975060" y="3245340"/>
              <a:ext cx="43560" cy="260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99DEC4C-1B16-48C7-9158-9C8076DD5A3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6420" y="3236700"/>
                <a:ext cx="61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ADE08D8-EE5D-4DFB-A967-BE64D196DB33}"/>
                  </a:ext>
                </a:extLst>
              </p14:cNvPr>
              <p14:cNvContentPartPr/>
              <p14:nvPr/>
            </p14:nvContentPartPr>
            <p14:xfrm>
              <a:off x="1213740" y="3359100"/>
              <a:ext cx="225720" cy="24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ADE08D8-EE5D-4DFB-A967-BE64D196DB3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05100" y="3350100"/>
                <a:ext cx="243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AFAC6AE-7A18-435F-9AA0-3936FE57AAAC}"/>
                  </a:ext>
                </a:extLst>
              </p14:cNvPr>
              <p14:cNvContentPartPr/>
              <p14:nvPr/>
            </p14:nvContentPartPr>
            <p14:xfrm>
              <a:off x="1325700" y="3248220"/>
              <a:ext cx="37080" cy="295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AFAC6AE-7A18-435F-9AA0-3936FE57AA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16700" y="3239220"/>
                <a:ext cx="54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72D2E93-268A-44C1-B209-8C6A324BC17F}"/>
                  </a:ext>
                </a:extLst>
              </p14:cNvPr>
              <p14:cNvContentPartPr/>
              <p14:nvPr/>
            </p14:nvContentPartPr>
            <p14:xfrm>
              <a:off x="8603820" y="3018540"/>
              <a:ext cx="112680" cy="48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72D2E93-268A-44C1-B209-8C6A324BC1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94820" y="3009540"/>
                <a:ext cx="130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EF82FCB-985D-4937-8149-466820E69DB9}"/>
                  </a:ext>
                </a:extLst>
              </p14:cNvPr>
              <p14:cNvContentPartPr/>
              <p14:nvPr/>
            </p14:nvContentPartPr>
            <p14:xfrm>
              <a:off x="8569980" y="3105300"/>
              <a:ext cx="163800" cy="5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EF82FCB-985D-4937-8149-466820E69DB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61340" y="3096300"/>
                <a:ext cx="181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F162A7B-467D-4FD9-8599-8C0E21999A07}"/>
                  </a:ext>
                </a:extLst>
              </p14:cNvPr>
              <p14:cNvContentPartPr/>
              <p14:nvPr/>
            </p14:nvContentPartPr>
            <p14:xfrm>
              <a:off x="8811540" y="2911980"/>
              <a:ext cx="248760" cy="2930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F162A7B-467D-4FD9-8599-8C0E21999A0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02900" y="2903340"/>
                <a:ext cx="2664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DBED1D8-E6AD-43DE-8392-A4E90A6DF2AA}"/>
                  </a:ext>
                </a:extLst>
              </p14:cNvPr>
              <p14:cNvContentPartPr/>
              <p14:nvPr/>
            </p14:nvContentPartPr>
            <p14:xfrm>
              <a:off x="8883540" y="3306900"/>
              <a:ext cx="146880" cy="307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DBED1D8-E6AD-43DE-8392-A4E90A6DF2A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74540" y="3298260"/>
                <a:ext cx="164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490025E-988A-4623-8CE6-EEF1B7D99D83}"/>
                  </a:ext>
                </a:extLst>
              </p14:cNvPr>
              <p14:cNvContentPartPr/>
              <p14:nvPr/>
            </p14:nvContentPartPr>
            <p14:xfrm>
              <a:off x="6838380" y="859980"/>
              <a:ext cx="263880" cy="199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490025E-988A-4623-8CE6-EEF1B7D99D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29740" y="850980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106523E-96C1-473C-AFB3-BCCC6096D576}"/>
                  </a:ext>
                </a:extLst>
              </p14:cNvPr>
              <p14:cNvContentPartPr/>
              <p14:nvPr/>
            </p14:nvContentPartPr>
            <p14:xfrm>
              <a:off x="7169580" y="769980"/>
              <a:ext cx="202320" cy="703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106523E-96C1-473C-AFB3-BCCC6096D57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60940" y="760980"/>
                <a:ext cx="2199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07EFE32-6D7B-42D8-92F2-129132E2B11B}"/>
                  </a:ext>
                </a:extLst>
              </p14:cNvPr>
              <p14:cNvContentPartPr/>
              <p14:nvPr/>
            </p14:nvContentPartPr>
            <p14:xfrm>
              <a:off x="7561620" y="845220"/>
              <a:ext cx="23040" cy="198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07EFE32-6D7B-42D8-92F2-129132E2B11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52620" y="836580"/>
                <a:ext cx="4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5F1CF3C-1A59-48D2-A9FD-C1C79A6EDB0F}"/>
                  </a:ext>
                </a:extLst>
              </p14:cNvPr>
              <p14:cNvContentPartPr/>
              <p14:nvPr/>
            </p14:nvContentPartPr>
            <p14:xfrm>
              <a:off x="7725060" y="992100"/>
              <a:ext cx="190800" cy="11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5F1CF3C-1A59-48D2-A9FD-C1C79A6EDB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16060" y="983100"/>
                <a:ext cx="2084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C9ACB4D-D0CA-4ACD-9739-C055CFBEB708}"/>
                  </a:ext>
                </a:extLst>
              </p14:cNvPr>
              <p14:cNvContentPartPr/>
              <p14:nvPr/>
            </p14:nvContentPartPr>
            <p14:xfrm>
              <a:off x="8135820" y="836580"/>
              <a:ext cx="41760" cy="241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C9ACB4D-D0CA-4ACD-9739-C055CFBEB70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27180" y="827940"/>
                <a:ext cx="59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72E83D8-C877-49F7-9AE1-F7C4482A54B0}"/>
                  </a:ext>
                </a:extLst>
              </p14:cNvPr>
              <p14:cNvContentPartPr/>
              <p14:nvPr/>
            </p14:nvContentPartPr>
            <p14:xfrm>
              <a:off x="7972380" y="1119900"/>
              <a:ext cx="323640" cy="25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72E83D8-C877-49F7-9AE1-F7C4482A54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63380" y="1110900"/>
                <a:ext cx="341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197FF-46D0-4A1B-8B14-3899D7F0DDA2}"/>
                  </a:ext>
                </a:extLst>
              </p14:cNvPr>
              <p14:cNvContentPartPr/>
              <p14:nvPr/>
            </p14:nvContentPartPr>
            <p14:xfrm>
              <a:off x="8055180" y="1197660"/>
              <a:ext cx="205200" cy="2160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197FF-46D0-4A1B-8B14-3899D7F0DDA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46540" y="1189020"/>
                <a:ext cx="222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132151E-F294-4E0F-87C2-29A5B3D4F06A}"/>
                  </a:ext>
                </a:extLst>
              </p14:cNvPr>
              <p14:cNvContentPartPr/>
              <p14:nvPr/>
            </p14:nvContentPartPr>
            <p14:xfrm>
              <a:off x="8142660" y="736860"/>
              <a:ext cx="420480" cy="857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132151E-F294-4E0F-87C2-29A5B3D4F0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33660" y="728220"/>
                <a:ext cx="43812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976D6E4-D5E6-4937-AE9A-666EFE917DAB}"/>
                  </a:ext>
                </a:extLst>
              </p14:cNvPr>
              <p14:cNvContentPartPr/>
              <p14:nvPr/>
            </p14:nvContentPartPr>
            <p14:xfrm>
              <a:off x="6161940" y="867900"/>
              <a:ext cx="226440" cy="257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976D6E4-D5E6-4937-AE9A-666EFE917DA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52940" y="858900"/>
                <a:ext cx="244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299688A-CAFD-4499-8745-47C896545425}"/>
                  </a:ext>
                </a:extLst>
              </p14:cNvPr>
              <p14:cNvContentPartPr/>
              <p14:nvPr/>
            </p14:nvContentPartPr>
            <p14:xfrm>
              <a:off x="6448140" y="585300"/>
              <a:ext cx="550800" cy="1305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299688A-CAFD-4499-8745-47C8965454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39140" y="576660"/>
                <a:ext cx="56844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9B5774B-8BA9-4176-AD77-F9AAB73DF6C3}"/>
                  </a:ext>
                </a:extLst>
              </p14:cNvPr>
              <p14:cNvContentPartPr/>
              <p14:nvPr/>
            </p14:nvContentPartPr>
            <p14:xfrm>
              <a:off x="8368020" y="485220"/>
              <a:ext cx="557280" cy="1137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9B5774B-8BA9-4176-AD77-F9AAB73DF6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59020" y="476580"/>
                <a:ext cx="57492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5445F2B-B88F-46C5-9650-E6CD6A5833DF}"/>
                  </a:ext>
                </a:extLst>
              </p14:cNvPr>
              <p14:cNvContentPartPr/>
              <p14:nvPr/>
            </p14:nvContentPartPr>
            <p14:xfrm>
              <a:off x="6068700" y="2121060"/>
              <a:ext cx="460440" cy="2588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5445F2B-B88F-46C5-9650-E6CD6A5833D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59700" y="2112060"/>
                <a:ext cx="4780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68D68E0-D04D-4428-B478-FED67D2289F3}"/>
                  </a:ext>
                </a:extLst>
              </p14:cNvPr>
              <p14:cNvContentPartPr/>
              <p14:nvPr/>
            </p14:nvContentPartPr>
            <p14:xfrm>
              <a:off x="6736860" y="1939620"/>
              <a:ext cx="235800" cy="7614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68D68E0-D04D-4428-B478-FED67D2289F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28220" y="1930980"/>
                <a:ext cx="2534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2BD59F5-3209-4366-AD01-E64C20EF6564}"/>
                  </a:ext>
                </a:extLst>
              </p14:cNvPr>
              <p14:cNvContentPartPr/>
              <p14:nvPr/>
            </p14:nvContentPartPr>
            <p14:xfrm>
              <a:off x="7050420" y="2062020"/>
              <a:ext cx="237240" cy="176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2BD59F5-3209-4366-AD01-E64C20EF656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41420" y="2053380"/>
                <a:ext cx="254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E9514F1-1267-496A-8620-96DC73D5C1E3}"/>
                  </a:ext>
                </a:extLst>
              </p14:cNvPr>
              <p14:cNvContentPartPr/>
              <p14:nvPr/>
            </p14:nvContentPartPr>
            <p14:xfrm>
              <a:off x="7488180" y="2159220"/>
              <a:ext cx="294840" cy="108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E9514F1-1267-496A-8620-96DC73D5C1E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479180" y="2150580"/>
                <a:ext cx="312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F5B6B98-2DB8-4A7D-A31D-461758EA1968}"/>
                  </a:ext>
                </a:extLst>
              </p14:cNvPr>
              <p14:cNvContentPartPr/>
              <p14:nvPr/>
            </p14:nvContentPartPr>
            <p14:xfrm>
              <a:off x="8050500" y="2010540"/>
              <a:ext cx="266760" cy="1814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F5B6B98-2DB8-4A7D-A31D-461758EA19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41500" y="2001540"/>
                <a:ext cx="284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C64C9D-095F-4658-BB9C-A815C03D87F7}"/>
                  </a:ext>
                </a:extLst>
              </p14:cNvPr>
              <p14:cNvContentPartPr/>
              <p14:nvPr/>
            </p14:nvContentPartPr>
            <p14:xfrm>
              <a:off x="7979940" y="2312580"/>
              <a:ext cx="358560" cy="40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C64C9D-095F-4658-BB9C-A815C03D87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71300" y="2303940"/>
                <a:ext cx="3762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90667C1-84F3-4321-959E-D002AEE838F3}"/>
                  </a:ext>
                </a:extLst>
              </p14:cNvPr>
              <p14:cNvContentPartPr/>
              <p14:nvPr/>
            </p14:nvContentPartPr>
            <p14:xfrm>
              <a:off x="8094780" y="2400060"/>
              <a:ext cx="229320" cy="252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90667C1-84F3-4321-959E-D002AEE838F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85780" y="2391420"/>
                <a:ext cx="246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8C5AD01-90F4-4876-B82C-E7A6A392586C}"/>
                  </a:ext>
                </a:extLst>
              </p14:cNvPr>
              <p14:cNvContentPartPr/>
              <p14:nvPr/>
            </p14:nvContentPartPr>
            <p14:xfrm>
              <a:off x="8304300" y="1862220"/>
              <a:ext cx="421920" cy="1051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8C5AD01-90F4-4876-B82C-E7A6A392586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95660" y="1853220"/>
                <a:ext cx="439560" cy="10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22987C4-7177-42B8-8B6A-C6FEE6139948}"/>
              </a:ext>
            </a:extLst>
          </p:cNvPr>
          <p:cNvGrpSpPr/>
          <p:nvPr/>
        </p:nvGrpSpPr>
        <p:grpSpPr>
          <a:xfrm>
            <a:off x="1341540" y="108300"/>
            <a:ext cx="3601080" cy="2109240"/>
            <a:chOff x="1341540" y="108300"/>
            <a:chExt cx="3601080" cy="21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42FB4C-7272-4F59-BB39-2BF4D3218984}"/>
                    </a:ext>
                  </a:extLst>
                </p14:cNvPr>
                <p14:cNvContentPartPr/>
                <p14:nvPr/>
              </p14:nvContentPartPr>
              <p14:xfrm>
                <a:off x="2445660" y="401340"/>
                <a:ext cx="61920" cy="144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42FB4C-7272-4F59-BB39-2BF4D32189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37020" y="392700"/>
                  <a:ext cx="79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6FE2BC-E8FA-4788-8565-E93487997345}"/>
                    </a:ext>
                  </a:extLst>
                </p14:cNvPr>
                <p14:cNvContentPartPr/>
                <p14:nvPr/>
              </p14:nvContentPartPr>
              <p14:xfrm>
                <a:off x="2686500" y="494580"/>
                <a:ext cx="22320" cy="6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6FE2BC-E8FA-4788-8565-E934879973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77500" y="485580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63A262-58E9-4BA7-BE09-6F608F158F7C}"/>
                    </a:ext>
                  </a:extLst>
                </p14:cNvPr>
                <p14:cNvContentPartPr/>
                <p14:nvPr/>
              </p14:nvContentPartPr>
              <p14:xfrm>
                <a:off x="2451780" y="378660"/>
                <a:ext cx="34200" cy="21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63A262-58E9-4BA7-BE09-6F608F158F7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42780" y="370020"/>
                  <a:ext cx="51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84E3B0-31FC-4738-8212-88F8F3271A0E}"/>
                    </a:ext>
                  </a:extLst>
                </p14:cNvPr>
                <p14:cNvContentPartPr/>
                <p14:nvPr/>
              </p14:nvContentPartPr>
              <p14:xfrm>
                <a:off x="2658420" y="484140"/>
                <a:ext cx="184320" cy="1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84E3B0-31FC-4738-8212-88F8F3271A0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49780" y="475140"/>
                  <a:ext cx="20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2FC60B3-AA39-40D7-B4AF-C0E5622D99EA}"/>
                    </a:ext>
                  </a:extLst>
                </p14:cNvPr>
                <p14:cNvContentPartPr/>
                <p14:nvPr/>
              </p14:nvContentPartPr>
              <p14:xfrm>
                <a:off x="3309300" y="375780"/>
                <a:ext cx="15840" cy="201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2FC60B3-AA39-40D7-B4AF-C0E5622D99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00300" y="367140"/>
                  <a:ext cx="33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D20139A-37E8-470B-A080-68A3B5815729}"/>
                    </a:ext>
                  </a:extLst>
                </p14:cNvPr>
                <p14:cNvContentPartPr/>
                <p14:nvPr/>
              </p14:nvContentPartPr>
              <p14:xfrm>
                <a:off x="3235140" y="576660"/>
                <a:ext cx="268560" cy="7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D20139A-37E8-470B-A080-68A3B58157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26500" y="567660"/>
                  <a:ext cx="286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2EFE3B-672E-46D4-9467-2464ADC6A228}"/>
                    </a:ext>
                  </a:extLst>
                </p14:cNvPr>
                <p14:cNvContentPartPr/>
                <p14:nvPr/>
              </p14:nvContentPartPr>
              <p14:xfrm>
                <a:off x="3355380" y="680340"/>
                <a:ext cx="187920" cy="13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2EFE3B-672E-46D4-9467-2464ADC6A2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46380" y="671340"/>
                  <a:ext cx="205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9C40B75-53FB-4FF6-B904-827F43D7881B}"/>
                    </a:ext>
                  </a:extLst>
                </p14:cNvPr>
                <p14:cNvContentPartPr/>
                <p14:nvPr/>
              </p14:nvContentPartPr>
              <p14:xfrm>
                <a:off x="2988540" y="213060"/>
                <a:ext cx="338400" cy="867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9C40B75-53FB-4FF6-B904-827F43D788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79900" y="204060"/>
                  <a:ext cx="35604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93EAB8-60BD-4A17-BEFF-66BA2A997234}"/>
                    </a:ext>
                  </a:extLst>
                </p14:cNvPr>
                <p14:cNvContentPartPr/>
                <p14:nvPr/>
              </p14:nvContentPartPr>
              <p14:xfrm>
                <a:off x="3663180" y="232140"/>
                <a:ext cx="247320" cy="74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93EAB8-60BD-4A17-BEFF-66BA2A9972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54540" y="223140"/>
                  <a:ext cx="26496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AFF32A-CD00-49B8-A09E-341AE7557CF1}"/>
                    </a:ext>
                  </a:extLst>
                </p14:cNvPr>
                <p14:cNvContentPartPr/>
                <p14:nvPr/>
              </p14:nvContentPartPr>
              <p14:xfrm>
                <a:off x="4062780" y="108300"/>
                <a:ext cx="22320" cy="213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AFF32A-CD00-49B8-A09E-341AE7557CF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53780" y="99300"/>
                  <a:ext cx="39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99615A-803F-4639-AA4C-79AE2EA6289C}"/>
                    </a:ext>
                  </a:extLst>
                </p14:cNvPr>
                <p14:cNvContentPartPr/>
                <p14:nvPr/>
              </p14:nvContentPartPr>
              <p14:xfrm>
                <a:off x="4192020" y="181380"/>
                <a:ext cx="128160" cy="10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99615A-803F-4639-AA4C-79AE2EA628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83380" y="172740"/>
                  <a:ext cx="145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9DDFAD-E01B-4A49-9D0F-6E9D1D6CEB20}"/>
                    </a:ext>
                  </a:extLst>
                </p14:cNvPr>
                <p14:cNvContentPartPr/>
                <p14:nvPr/>
              </p14:nvContentPartPr>
              <p14:xfrm>
                <a:off x="4477500" y="147900"/>
                <a:ext cx="164160" cy="317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9DDFAD-E01B-4A49-9D0F-6E9D1D6CEB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68860" y="139260"/>
                  <a:ext cx="181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9932D7-A621-4067-BFD8-A84AFC5FA233}"/>
                    </a:ext>
                  </a:extLst>
                </p14:cNvPr>
                <p14:cNvContentPartPr/>
                <p14:nvPr/>
              </p14:nvContentPartPr>
              <p14:xfrm>
                <a:off x="4796100" y="150780"/>
                <a:ext cx="145080" cy="180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9932D7-A621-4067-BFD8-A84AFC5FA2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87460" y="141780"/>
                  <a:ext cx="162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CB0320-17B8-4441-A47F-A55DA652E3FC}"/>
                    </a:ext>
                  </a:extLst>
                </p14:cNvPr>
                <p14:cNvContentPartPr/>
                <p14:nvPr/>
              </p14:nvContentPartPr>
              <p14:xfrm>
                <a:off x="4737420" y="380100"/>
                <a:ext cx="205200" cy="8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CB0320-17B8-4441-A47F-A55DA652E3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28780" y="371460"/>
                  <a:ext cx="222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0176A8-C5B3-43A4-B957-C16F6EDC7F55}"/>
                    </a:ext>
                  </a:extLst>
                </p14:cNvPr>
                <p14:cNvContentPartPr/>
                <p14:nvPr/>
              </p14:nvContentPartPr>
              <p14:xfrm>
                <a:off x="2208060" y="1068060"/>
                <a:ext cx="2196360" cy="151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0176A8-C5B3-43A4-B957-C16F6EDC7F5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99420" y="1059060"/>
                  <a:ext cx="2214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8D06D5-BBEC-4F34-8D52-5141A7B25312}"/>
                    </a:ext>
                  </a:extLst>
                </p14:cNvPr>
                <p14:cNvContentPartPr/>
                <p14:nvPr/>
              </p14:nvContentPartPr>
              <p14:xfrm>
                <a:off x="2790180" y="1321860"/>
                <a:ext cx="23760" cy="184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8D06D5-BBEC-4F34-8D52-5141A7B253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1540" y="1312860"/>
                  <a:ext cx="41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E01C63-FEBC-47F3-B56F-E56F35D60D03}"/>
                    </a:ext>
                  </a:extLst>
                </p14:cNvPr>
                <p14:cNvContentPartPr/>
                <p14:nvPr/>
              </p14:nvContentPartPr>
              <p14:xfrm>
                <a:off x="3090420" y="1446420"/>
                <a:ext cx="210600" cy="11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E01C63-FEBC-47F3-B56F-E56F35D60D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81420" y="1437420"/>
                  <a:ext cx="22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0E3E74-9E3D-4E74-8E18-AB63F0596D76}"/>
                    </a:ext>
                  </a:extLst>
                </p14:cNvPr>
                <p14:cNvContentPartPr/>
                <p14:nvPr/>
              </p14:nvContentPartPr>
              <p14:xfrm>
                <a:off x="3515220" y="1337340"/>
                <a:ext cx="34200" cy="177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0E3E74-9E3D-4E74-8E18-AB63F0596D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06220" y="1328700"/>
                  <a:ext cx="51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42EA09-933B-42EA-AA9B-E56ACA5A38AB}"/>
                    </a:ext>
                  </a:extLst>
                </p14:cNvPr>
                <p14:cNvContentPartPr/>
                <p14:nvPr/>
              </p14:nvContentPartPr>
              <p14:xfrm>
                <a:off x="3551580" y="1370100"/>
                <a:ext cx="209160" cy="249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42EA09-933B-42EA-AA9B-E56ACA5A38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42940" y="1361460"/>
                  <a:ext cx="226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905029-5467-4D77-852B-6DA3C59F8D7B}"/>
                    </a:ext>
                  </a:extLst>
                </p14:cNvPr>
                <p14:cNvContentPartPr/>
                <p14:nvPr/>
              </p14:nvContentPartPr>
              <p14:xfrm>
                <a:off x="3554100" y="1557300"/>
                <a:ext cx="242640" cy="315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905029-5467-4D77-852B-6DA3C59F8D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45100" y="1548300"/>
                  <a:ext cx="260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1C5369-C1BC-4273-84BB-1BC264DEF7B1}"/>
                    </a:ext>
                  </a:extLst>
                </p14:cNvPr>
                <p14:cNvContentPartPr/>
                <p14:nvPr/>
              </p14:nvContentPartPr>
              <p14:xfrm>
                <a:off x="1341540" y="865380"/>
                <a:ext cx="331560" cy="258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1C5369-C1BC-4273-84BB-1BC264DEF7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32900" y="856740"/>
                  <a:ext cx="349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BE54CD-567E-4E3E-B9C6-30D96FEE0300}"/>
                    </a:ext>
                  </a:extLst>
                </p14:cNvPr>
                <p14:cNvContentPartPr/>
                <p14:nvPr/>
              </p14:nvContentPartPr>
              <p14:xfrm>
                <a:off x="1897740" y="181020"/>
                <a:ext cx="662760" cy="2036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BE54CD-567E-4E3E-B9C6-30D96FEE03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89100" y="172380"/>
                  <a:ext cx="680400" cy="20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425FE85-0AB1-4DA7-9672-3FCC070DFDB2}"/>
                    </a:ext>
                  </a:extLst>
                </p14:cNvPr>
                <p14:cNvContentPartPr/>
                <p14:nvPr/>
              </p14:nvContentPartPr>
              <p14:xfrm>
                <a:off x="3211020" y="2044020"/>
                <a:ext cx="1197360" cy="68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425FE85-0AB1-4DA7-9672-3FCC070DFD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02380" y="2035380"/>
                  <a:ext cx="121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65ED0FB-B427-49AA-80F2-EAB0A68B54EE}"/>
                    </a:ext>
                  </a:extLst>
                </p14:cNvPr>
                <p14:cNvContentPartPr/>
                <p14:nvPr/>
              </p14:nvContentPartPr>
              <p14:xfrm>
                <a:off x="3174300" y="2071020"/>
                <a:ext cx="1231920" cy="77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65ED0FB-B427-49AA-80F2-EAB0A68B54E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5660" y="2062020"/>
                  <a:ext cx="1249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46130E-9CC9-4894-A5CB-55C54E706EBC}"/>
                    </a:ext>
                  </a:extLst>
                </p14:cNvPr>
                <p14:cNvContentPartPr/>
                <p14:nvPr/>
              </p14:nvContentPartPr>
              <p14:xfrm>
                <a:off x="4682700" y="378300"/>
                <a:ext cx="17640" cy="45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46130E-9CC9-4894-A5CB-55C54E706EB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3700" y="369660"/>
                  <a:ext cx="352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0444A51-BEBE-404A-80A2-D0BE434C828F}"/>
              </a:ext>
            </a:extLst>
          </p:cNvPr>
          <p:cNvGrpSpPr/>
          <p:nvPr/>
        </p:nvGrpSpPr>
        <p:grpSpPr>
          <a:xfrm>
            <a:off x="6660180" y="3525780"/>
            <a:ext cx="2217240" cy="1392840"/>
            <a:chOff x="6660180" y="3525780"/>
            <a:chExt cx="2217240" cy="13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DBAA75D-5A1F-49B6-823E-4970DE194083}"/>
                    </a:ext>
                  </a:extLst>
                </p14:cNvPr>
                <p14:cNvContentPartPr/>
                <p14:nvPr/>
              </p14:nvContentPartPr>
              <p14:xfrm>
                <a:off x="6854580" y="3689220"/>
                <a:ext cx="273960" cy="275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DBAA75D-5A1F-49B6-823E-4970DE19408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45940" y="3680580"/>
                  <a:ext cx="291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547B9DD-9235-4BD6-9481-0AF16AED7C88}"/>
                    </a:ext>
                  </a:extLst>
                </p14:cNvPr>
                <p14:cNvContentPartPr/>
                <p14:nvPr/>
              </p14:nvContentPartPr>
              <p14:xfrm>
                <a:off x="7208100" y="3811620"/>
                <a:ext cx="140400" cy="210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547B9DD-9235-4BD6-9481-0AF16AED7C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99100" y="3802980"/>
                  <a:ext cx="15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AC301E8-086F-4F46-8663-19E547437F4A}"/>
                    </a:ext>
                  </a:extLst>
                </p14:cNvPr>
                <p14:cNvContentPartPr/>
                <p14:nvPr/>
              </p14:nvContentPartPr>
              <p14:xfrm>
                <a:off x="7561260" y="3922140"/>
                <a:ext cx="216000" cy="9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AC301E8-086F-4F46-8663-19E547437F4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52620" y="3913140"/>
                  <a:ext cx="233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1BAFD44-5166-47D7-A84B-E03331042B6C}"/>
                    </a:ext>
                  </a:extLst>
                </p14:cNvPr>
                <p14:cNvContentPartPr/>
                <p14:nvPr/>
              </p14:nvContentPartPr>
              <p14:xfrm>
                <a:off x="7962660" y="3862380"/>
                <a:ext cx="287640" cy="172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1BAFD44-5166-47D7-A84B-E03331042B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54020" y="3853740"/>
                  <a:ext cx="305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422E578-3232-4574-B81B-9D7849340641}"/>
                    </a:ext>
                  </a:extLst>
                </p14:cNvPr>
                <p14:cNvContentPartPr/>
                <p14:nvPr/>
              </p14:nvContentPartPr>
              <p14:xfrm>
                <a:off x="6660180" y="3525780"/>
                <a:ext cx="491760" cy="714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422E578-3232-4574-B81B-9D78493406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51180" y="3516780"/>
                  <a:ext cx="5094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6CA4DB8-7826-4E8C-AD38-79E25AEFA606}"/>
                    </a:ext>
                  </a:extLst>
                </p14:cNvPr>
                <p14:cNvContentPartPr/>
                <p14:nvPr/>
              </p14:nvContentPartPr>
              <p14:xfrm>
                <a:off x="8231220" y="3697140"/>
                <a:ext cx="295560" cy="563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6CA4DB8-7826-4E8C-AD38-79E25AEFA6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2220" y="3688500"/>
                  <a:ext cx="3132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E9E29F-75E0-42B3-81B4-C34CADBD73B7}"/>
                    </a:ext>
                  </a:extLst>
                </p14:cNvPr>
                <p14:cNvContentPartPr/>
                <p14:nvPr/>
              </p14:nvContentPartPr>
              <p14:xfrm>
                <a:off x="7605180" y="4277820"/>
                <a:ext cx="317880" cy="311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E9E29F-75E0-42B3-81B4-C34CADBD73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96540" y="4269180"/>
                  <a:ext cx="335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0DB422E-7A4F-40D2-A241-1B2FC7A4F7A9}"/>
                    </a:ext>
                  </a:extLst>
                </p14:cNvPr>
                <p14:cNvContentPartPr/>
                <p14:nvPr/>
              </p14:nvContentPartPr>
              <p14:xfrm>
                <a:off x="8060580" y="4467180"/>
                <a:ext cx="200520" cy="263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0DB422E-7A4F-40D2-A241-1B2FC7A4F7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51580" y="4458180"/>
                  <a:ext cx="218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D67489B-C9C1-459F-9799-27C8409CC0F6}"/>
                    </a:ext>
                  </a:extLst>
                </p14:cNvPr>
                <p14:cNvContentPartPr/>
                <p14:nvPr/>
              </p14:nvContentPartPr>
              <p14:xfrm>
                <a:off x="8371260" y="4472940"/>
                <a:ext cx="96120" cy="316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D67489B-C9C1-459F-9799-27C8409CC0F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62620" y="4463940"/>
                  <a:ext cx="11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F18CE90-1763-4C93-83AF-4C3B369CDC45}"/>
                    </a:ext>
                  </a:extLst>
                </p14:cNvPr>
                <p14:cNvContentPartPr/>
                <p14:nvPr/>
              </p14:nvContentPartPr>
              <p14:xfrm>
                <a:off x="8535420" y="4537020"/>
                <a:ext cx="157680" cy="189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F18CE90-1763-4C93-83AF-4C3B369CDC4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26780" y="4528020"/>
                  <a:ext cx="175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5EB6D9-6297-4934-8BDF-AB24E008F043}"/>
                    </a:ext>
                  </a:extLst>
                </p14:cNvPr>
                <p14:cNvContentPartPr/>
                <p14:nvPr/>
              </p14:nvContentPartPr>
              <p14:xfrm>
                <a:off x="8734500" y="4445940"/>
                <a:ext cx="126360" cy="384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5EB6D9-6297-4934-8BDF-AB24E008F04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25860" y="4437300"/>
                  <a:ext cx="144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E8E46A2-5A63-425E-92FD-7FDFE90B3572}"/>
                    </a:ext>
                  </a:extLst>
                </p14:cNvPr>
                <p14:cNvContentPartPr/>
                <p14:nvPr/>
              </p14:nvContentPartPr>
              <p14:xfrm>
                <a:off x="8221500" y="4868580"/>
                <a:ext cx="607680" cy="24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E8E46A2-5A63-425E-92FD-7FDFE90B35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12860" y="4859940"/>
                  <a:ext cx="625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1D7E563-A125-4D1C-B103-629E5ED0FC2A}"/>
                    </a:ext>
                  </a:extLst>
                </p14:cNvPr>
                <p14:cNvContentPartPr/>
                <p14:nvPr/>
              </p14:nvContentPartPr>
              <p14:xfrm>
                <a:off x="6948180" y="4135980"/>
                <a:ext cx="1069560" cy="39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1D7E563-A125-4D1C-B103-629E5ED0FC2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39540" y="4127340"/>
                  <a:ext cx="1087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ACE9507-4C14-4355-9029-4ECEF1BCED1B}"/>
                    </a:ext>
                  </a:extLst>
                </p14:cNvPr>
                <p14:cNvContentPartPr/>
                <p14:nvPr/>
              </p14:nvContentPartPr>
              <p14:xfrm>
                <a:off x="7062660" y="4180260"/>
                <a:ext cx="900360" cy="29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ACE9507-4C14-4355-9029-4ECEF1BCED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54020" y="4171260"/>
                  <a:ext cx="918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B8B763B-4DCF-445E-A48E-FF195F5343C1}"/>
                    </a:ext>
                  </a:extLst>
                </p14:cNvPr>
                <p14:cNvContentPartPr/>
                <p14:nvPr/>
              </p14:nvContentPartPr>
              <p14:xfrm>
                <a:off x="8075700" y="4880100"/>
                <a:ext cx="801720" cy="38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B8B763B-4DCF-445E-A48E-FF195F5343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7060" y="4871100"/>
                  <a:ext cx="819360" cy="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765067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169</Words>
  <Application>Microsoft Office PowerPoint</Application>
  <PresentationFormat>On-screen Show (16:9)</PresentationFormat>
  <Paragraphs>15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Recurrence Relation Solving</vt:lpstr>
      <vt:lpstr>Substitution Method</vt:lpstr>
      <vt:lpstr>PowerPoint Presentation</vt:lpstr>
      <vt:lpstr>PowerPoint Presentation</vt:lpstr>
      <vt:lpstr>Problem 1</vt:lpstr>
      <vt:lpstr>PowerPoint Presentation</vt:lpstr>
      <vt:lpstr>Problem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Solving</dc:title>
  <cp:lastModifiedBy>Priya Bhatia</cp:lastModifiedBy>
  <cp:revision>16</cp:revision>
  <dcterms:modified xsi:type="dcterms:W3CDTF">2021-03-14T08:47:36Z</dcterms:modified>
</cp:coreProperties>
</file>